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9.xml" ContentType="application/vnd.openxmlformats-officedocument.themeOverride+xml"/>
  <Override PartName="/ppt/charts/chart22.xml" ContentType="application/vnd.openxmlformats-officedocument.drawingml.chart+xml"/>
  <Override PartName="/ppt/theme/themeOverride10.xml" ContentType="application/vnd.openxmlformats-officedocument.themeOverride+xml"/>
  <Override PartName="/ppt/charts/chart23.xml" ContentType="application/vnd.openxmlformats-officedocument.drawingml.chart+xml"/>
  <Override PartName="/ppt/theme/themeOverride11.xml" ContentType="application/vnd.openxmlformats-officedocument.themeOverride+xml"/>
  <Override PartName="/ppt/charts/chart24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75" r:id="rId4"/>
    <p:sldId id="284" r:id="rId5"/>
    <p:sldId id="279" r:id="rId6"/>
    <p:sldId id="282" r:id="rId7"/>
    <p:sldId id="299" r:id="rId8"/>
    <p:sldId id="302" r:id="rId9"/>
    <p:sldId id="300" r:id="rId10"/>
    <p:sldId id="301" r:id="rId11"/>
    <p:sldId id="303" r:id="rId12"/>
    <p:sldId id="285" r:id="rId13"/>
    <p:sldId id="304" r:id="rId14"/>
    <p:sldId id="305" r:id="rId15"/>
    <p:sldId id="306" r:id="rId16"/>
    <p:sldId id="307" r:id="rId17"/>
    <p:sldId id="308" r:id="rId18"/>
    <p:sldId id="309" r:id="rId19"/>
    <p:sldId id="291" r:id="rId20"/>
    <p:sldId id="310" r:id="rId21"/>
    <p:sldId id="311" r:id="rId22"/>
    <p:sldId id="294" r:id="rId23"/>
    <p:sldId id="312" r:id="rId24"/>
    <p:sldId id="277" r:id="rId25"/>
    <p:sldId id="263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C41"/>
    <a:srgbClr val="34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a.alves\Desktop\Pasta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na.alves\AppData\Local\Temp\Temp2_Apresenta&#231;&#245;es%20-%2016.08%20preliminares.zip\Apresenta&#231;&#227;o%20Rio%202016%20-%20turistas%20internacionais%20-%2016.08%20preliminar.xlsx" TargetMode="External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na.alves\AppData\Local\Temp\Temp2_Apresenta&#231;&#245;es%20-%2016.08%20preliminares.zip\Apresenta&#231;&#227;o%20Rio%202016%20-%20turistas%20internacionais%20-%2016.08%20preliminar.xlsx" TargetMode="External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na.alves\AppData\Local\Temp\Temp2_Apresenta&#231;&#245;es%20-%2016.08%20preliminares.zip\Apresenta&#231;&#227;o%20Rio%202016%20-%20turistas%20internacionais%20-%2016.08%20preliminar.xlsx" TargetMode="External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na.alves\AppData\Local\Temp\Temp2_Apresenta&#231;&#245;es%20-%2016.08%20preliminares.zip\Apresenta&#231;&#227;o%20Rio%202016%20-%20turistas%20internacionais%20-%2016.08%20preliminar.xlsx" TargetMode="External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na.alves\AppData\Local\Temp\Temp2_Apresenta&#231;&#245;es%20-%2016.08%20preliminares.zip\Apresenta&#231;&#227;o%20Rio%202016%20-%20turistas%20internacionais%20-%2016.08%20preliminar.xlsx" TargetMode="External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na.alves\AppData\Local\Temp\Temp2_Apresenta&#231;&#245;es%20-%2016.08%20preliminares.zip\Apresenta&#231;&#227;o%20Rio%202016%20-%20turistas%20internacionais%20-%2016.08%20preliminar.xlsx" TargetMode="External"/><Relationship Id="rId1" Type="http://schemas.openxmlformats.org/officeDocument/2006/relationships/themeOverride" Target="../theme/themeOverrid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\gmr\CLIENTES\MTUR\OPERACIONAL\Acompanhamento%20Gerencial%20v3.1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\gmr\CLIENTES\MTUR\OPERACIONAL\Acompanhamento%20Gerencial%20v3.1.xlsm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\gmr\CLIENTES\MTUR\OPERACIONAL\Acompanhamento%20Gerencial%20v3.1.xlsm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na.alves\AppData\Local\Temp\Temp2_Apresenta&#231;&#245;es%20-%2016.08%20preliminares.zip\Apresenta&#231;&#227;o%20Rio%202016%20-%20turistas%20internacionais%20-%2016.08%20preliminar.xlsx" TargetMode="External"/><Relationship Id="rId1" Type="http://schemas.openxmlformats.org/officeDocument/2006/relationships/themeOverride" Target="../theme/themeOverride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na.alves\AppData\Local\Temp\Temp2_Apresenta&#231;&#245;es%20-%2016.08%20preliminares.zip\Apresenta&#231;&#227;o%20Rio%202016%20-%20turistas%20internacionais%20-%2016.08%20preliminar.xlsx" TargetMode="External"/><Relationship Id="rId1" Type="http://schemas.openxmlformats.org/officeDocument/2006/relationships/themeOverride" Target="../theme/themeOverride1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na.alves\AppData\Local\Temp\Temp2_Apresenta&#231;&#245;es%20-%2016.08%20preliminares.zip\Apresenta&#231;&#227;o%20Rio%202016%20-%20turistas%20internacionais%20-%2016.08%20preliminar.xlsx" TargetMode="External"/><Relationship Id="rId1" Type="http://schemas.openxmlformats.org/officeDocument/2006/relationships/themeOverride" Target="../theme/themeOverride1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na.alves\AppData\Local\Temp\Temp2_Apresenta&#231;&#245;es%20-%2016.08%20preliminares.zip\Apresenta&#231;&#227;o%20Rio%202016%20-%20turistas%20internacionais%20-%2016.08%20preliminar.xlsx" TargetMode="External"/><Relationship Id="rId1" Type="http://schemas.openxmlformats.org/officeDocument/2006/relationships/themeOverride" Target="../theme/themeOverride1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na.alves\AppData\Local\Temp\Temp2_Apresenta&#231;&#245;es%20-%2016.08%20preliminares.zip\Apresenta&#231;&#227;o%20Rio%202016%20-%20turistas%20internacionais%20-%2016.08%20preliminar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\gmr\CLIENTES\MTUR\OPERACIONAL\Acompanhamento%20Gerencial%20v3.1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\gmr\CLIENTES\MTUR\OPERACIONAL\Acompanhamento%20Gerencial%20v3.1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\gmr\CLIENTES\MTUR\OPERACIONAL\Acompanhamento%20Gerencial%20v3.1.xlsm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na.alves\AppData\Local\Temp\Temp2_Apresenta&#231;&#245;es%20-%2016.08%20preliminares.zip\Apresenta&#231;&#227;o%20Rio%202016%20-%20turistas%20internacionais%20-%2016.08%20prelimina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Plan5!$A$1:$A$10</c:f>
              <c:strCache>
                <c:ptCount val="10"/>
                <c:pt idx="0">
                  <c:v>Estados Unidos</c:v>
                </c:pt>
                <c:pt idx="1">
                  <c:v>Argentina</c:v>
                </c:pt>
                <c:pt idx="2">
                  <c:v>Inglaterra</c:v>
                </c:pt>
                <c:pt idx="3">
                  <c:v>França</c:v>
                </c:pt>
                <c:pt idx="4">
                  <c:v>Itália</c:v>
                </c:pt>
                <c:pt idx="5">
                  <c:v>México</c:v>
                </c:pt>
                <c:pt idx="6">
                  <c:v>Holanda</c:v>
                </c:pt>
                <c:pt idx="7">
                  <c:v>Chile</c:v>
                </c:pt>
                <c:pt idx="8">
                  <c:v>Colômbia</c:v>
                </c:pt>
                <c:pt idx="9">
                  <c:v>Alemanha</c:v>
                </c:pt>
              </c:strCache>
            </c:strRef>
          </c:cat>
          <c:val>
            <c:numRef>
              <c:f>Plan5!$B$1:$B$10</c:f>
              <c:numCache>
                <c:formatCode>_-* #,##0.0_-;\-* #,##0.0_-;_-* "-"??_-;_-@_-</c:formatCode>
                <c:ptCount val="10"/>
                <c:pt idx="0">
                  <c:v>21.2</c:v>
                </c:pt>
                <c:pt idx="1">
                  <c:v>14.8</c:v>
                </c:pt>
                <c:pt idx="2">
                  <c:v>4.8</c:v>
                </c:pt>
                <c:pt idx="3">
                  <c:v>4.7</c:v>
                </c:pt>
                <c:pt idx="4">
                  <c:v>4.0999999999999996</c:v>
                </c:pt>
                <c:pt idx="5">
                  <c:v>3.8</c:v>
                </c:pt>
                <c:pt idx="6">
                  <c:v>3.6</c:v>
                </c:pt>
                <c:pt idx="7">
                  <c:v>3.6</c:v>
                </c:pt>
                <c:pt idx="8">
                  <c:v>3.3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442537232"/>
        <c:axId val="-1442541040"/>
      </c:barChart>
      <c:catAx>
        <c:axId val="-144253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42541040"/>
        <c:crosses val="autoZero"/>
        <c:auto val="1"/>
        <c:lblAlgn val="ctr"/>
        <c:lblOffset val="100"/>
        <c:noMultiLvlLbl val="0"/>
      </c:catAx>
      <c:valAx>
        <c:axId val="-1442541040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-144253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70742607477431"/>
          <c:y val="0.15660060105097398"/>
          <c:w val="0.67621732081205055"/>
          <c:h val="0.55959114689985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'[Apresentação Rio 2016 - turistas internacionais - 16.08 preliminar.xlsx]23-26.Avaliações'!$H$14</c:f>
              <c:strCache>
                <c:ptCount val="1"/>
                <c:pt idx="0">
                  <c:v>% positivo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731384023778109E-3"/>
                  <c:y val="1.481814773153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4598540145985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9464720194647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9464720194647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47-4B24-8514-2C249732E6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'[Apresentação Rio 2016 - turistas internacionais - 16.08 preliminar.xlsx]23-26.Avaliações'!$G$15:$G$17</c:f>
              <c:strCache>
                <c:ptCount val="3"/>
                <c:pt idx="0">
                  <c:v>Diversão noturna</c:v>
                </c:pt>
                <c:pt idx="1">
                  <c:v>Restaurante</c:v>
                </c:pt>
                <c:pt idx="2">
                  <c:v>Alojamento</c:v>
                </c:pt>
              </c:strCache>
            </c:strRef>
          </c:cat>
          <c:val>
            <c:numRef>
              <c:f>'[Apresentação Rio 2016 - turistas internacionais - 16.08 preliminar.xlsx]23-26.Avaliações'!$H$15:$H$17</c:f>
              <c:numCache>
                <c:formatCode>General</c:formatCode>
                <c:ptCount val="3"/>
                <c:pt idx="0">
                  <c:v>96.2</c:v>
                </c:pt>
                <c:pt idx="1">
                  <c:v>94.2</c:v>
                </c:pt>
                <c:pt idx="2">
                  <c:v>90.4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47-4B24-8514-2C249732E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309478816"/>
        <c:axId val="-1309477184"/>
      </c:barChart>
      <c:catAx>
        <c:axId val="-1309478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09477184"/>
        <c:crosses val="autoZero"/>
        <c:auto val="1"/>
        <c:lblAlgn val="ctr"/>
        <c:lblOffset val="100"/>
        <c:noMultiLvlLbl val="0"/>
      </c:catAx>
      <c:valAx>
        <c:axId val="-1309477184"/>
        <c:scaling>
          <c:orientation val="minMax"/>
          <c:max val="100"/>
          <c:min val="50"/>
        </c:scaling>
        <c:delete val="1"/>
        <c:axPos val="b"/>
        <c:numFmt formatCode="0.0" sourceLinked="0"/>
        <c:majorTickMark val="none"/>
        <c:minorTickMark val="none"/>
        <c:tickLblPos val="nextTo"/>
        <c:crossAx val="-130947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300118423630271"/>
          <c:y val="0.18225216450216447"/>
          <c:w val="0.64434697344224079"/>
          <c:h val="0.5466938897256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'[Apresentação Rio 2016 - turistas internacionais - 16.08 preliminar.xlsx]23-26.Avaliações'!$H$27</c:f>
              <c:strCache>
                <c:ptCount val="1"/>
                <c:pt idx="0">
                  <c:v>% positivo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731384023778109E-3"/>
                  <c:y val="1.481814773153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4598540145985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9464720194647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9464720194647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47-4B24-8514-2C249732E6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'[Apresentação Rio 2016 - turistas internacionais - 16.08 preliminar.xlsx]23-26.Avaliações'!$G$28:$G$33</c:f>
              <c:strCache>
                <c:ptCount val="6"/>
                <c:pt idx="0">
                  <c:v>Guias de turismo</c:v>
                </c:pt>
                <c:pt idx="1">
                  <c:v>Gastronomia</c:v>
                </c:pt>
                <c:pt idx="2">
                  <c:v>Informação turística</c:v>
                </c:pt>
                <c:pt idx="3">
                  <c:v>Preços</c:v>
                </c:pt>
                <c:pt idx="4">
                  <c:v>Serviços de câmbio/bancários</c:v>
                </c:pt>
                <c:pt idx="5">
                  <c:v>Atendimento no seu idioma</c:v>
                </c:pt>
              </c:strCache>
            </c:strRef>
          </c:cat>
          <c:val>
            <c:numRef>
              <c:f>'[Apresentação Rio 2016 - turistas internacionais - 16.08 preliminar.xlsx]23-26.Avaliações'!$H$28:$H$33</c:f>
              <c:numCache>
                <c:formatCode>0.0</c:formatCode>
                <c:ptCount val="6"/>
                <c:pt idx="0">
                  <c:v>94.466403162055329</c:v>
                </c:pt>
                <c:pt idx="1">
                  <c:v>93.625827814569533</c:v>
                </c:pt>
                <c:pt idx="2">
                  <c:v>89.676616915422898</c:v>
                </c:pt>
                <c:pt idx="3">
                  <c:v>77.208918249380673</c:v>
                </c:pt>
                <c:pt idx="4">
                  <c:v>74.903969270166442</c:v>
                </c:pt>
                <c:pt idx="5">
                  <c:v>58.74363327674024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47-4B24-8514-2C249732E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309473376"/>
        <c:axId val="-1309471744"/>
      </c:barChart>
      <c:catAx>
        <c:axId val="-130947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09471744"/>
        <c:crosses val="autoZero"/>
        <c:auto val="1"/>
        <c:lblAlgn val="ctr"/>
        <c:lblOffset val="100"/>
        <c:noMultiLvlLbl val="0"/>
      </c:catAx>
      <c:valAx>
        <c:axId val="-1309471744"/>
        <c:scaling>
          <c:orientation val="minMax"/>
          <c:min val="50"/>
        </c:scaling>
        <c:delete val="1"/>
        <c:axPos val="b"/>
        <c:numFmt formatCode="0.0" sourceLinked="0"/>
        <c:majorTickMark val="none"/>
        <c:minorTickMark val="none"/>
        <c:tickLblPos val="nextTo"/>
        <c:crossAx val="-130947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839922514922552"/>
          <c:y val="0.16392614007525819"/>
          <c:w val="0.54894890220254844"/>
          <c:h val="0.606253607503607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'[Apresentação Rio 2016 - turistas internacionais - 16.08 preliminar.xlsx]23-26.Avaliações'!$H$43</c:f>
              <c:strCache>
                <c:ptCount val="1"/>
                <c:pt idx="0">
                  <c:v>% positivo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731384023778109E-3"/>
                  <c:y val="1.481814773153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4598540145985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9464720194647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9464720194647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47-4B24-8514-2C249732E6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'[Apresentação Rio 2016 - turistas internacionais - 16.08 preliminar.xlsx]23-26.Avaliações'!$G$44:$G$48</c:f>
              <c:strCache>
                <c:ptCount val="5"/>
                <c:pt idx="0">
                  <c:v>Transporte interno no Brasil</c:v>
                </c:pt>
                <c:pt idx="1">
                  <c:v>Restaurantes e alimentação</c:v>
                </c:pt>
                <c:pt idx="2">
                  <c:v>Serviço de táxi</c:v>
                </c:pt>
                <c:pt idx="3">
                  <c:v>Transporte internacional</c:v>
                </c:pt>
                <c:pt idx="4">
                  <c:v>Meios de hospedagem</c:v>
                </c:pt>
              </c:strCache>
            </c:strRef>
          </c:cat>
          <c:val>
            <c:numRef>
              <c:f>'[Apresentação Rio 2016 - turistas internacionais - 16.08 preliminar.xlsx]23-26.Avaliações'!$H$44:$H$48</c:f>
              <c:numCache>
                <c:formatCode>General</c:formatCode>
                <c:ptCount val="5"/>
                <c:pt idx="0">
                  <c:v>86.5</c:v>
                </c:pt>
                <c:pt idx="1">
                  <c:v>85.9</c:v>
                </c:pt>
                <c:pt idx="2">
                  <c:v>80.7</c:v>
                </c:pt>
                <c:pt idx="3">
                  <c:v>77.3</c:v>
                </c:pt>
                <c:pt idx="4">
                  <c:v>70.900000000000006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47-4B24-8514-2C249732E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309472832"/>
        <c:axId val="-1309472288"/>
      </c:barChart>
      <c:catAx>
        <c:axId val="-130947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09472288"/>
        <c:crosses val="autoZero"/>
        <c:auto val="1"/>
        <c:lblAlgn val="ctr"/>
        <c:lblOffset val="100"/>
        <c:noMultiLvlLbl val="0"/>
      </c:catAx>
      <c:valAx>
        <c:axId val="-1309472288"/>
        <c:scaling>
          <c:orientation val="minMax"/>
          <c:max val="100"/>
          <c:min val="50"/>
        </c:scaling>
        <c:delete val="1"/>
        <c:axPos val="b"/>
        <c:numFmt formatCode="0.0" sourceLinked="0"/>
        <c:majorTickMark val="none"/>
        <c:minorTickMark val="none"/>
        <c:tickLblPos val="nextTo"/>
        <c:crossAx val="-130947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04590571679021"/>
          <c:y val="0.16392614007525819"/>
          <c:w val="0.47430239425827553"/>
          <c:h val="0.57876443001443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'[Apresentação Rio 2016 - turistas internacionais - 16.08 preliminar.xlsx]23-26.Avaliações'!$H$55</c:f>
              <c:strCache>
                <c:ptCount val="1"/>
                <c:pt idx="0">
                  <c:v>% positivo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731384023778109E-3"/>
                  <c:y val="1.481814773153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4598540145985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9464720194647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9464720194647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47-4B24-8514-2C249732E6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'[Apresentação Rio 2016 - turistas internacionais - 16.08 preliminar.xlsx]23-26.Avaliações'!$G$56:$G$60</c:f>
              <c:strCache>
                <c:ptCount val="5"/>
                <c:pt idx="0">
                  <c:v>Infraestrutura, sinalização, limpeza e banheiros dos locais de competição</c:v>
                </c:pt>
                <c:pt idx="1">
                  <c:v>Organização geral dos Jogos</c:v>
                </c:pt>
                <c:pt idx="2">
                  <c:v>Transporte para locais de competições</c:v>
                </c:pt>
                <c:pt idx="3">
                  <c:v>Preço dos ingressos</c:v>
                </c:pt>
                <c:pt idx="4">
                  <c:v>Atendimento, alimentação e lojas dos locais de competição</c:v>
                </c:pt>
              </c:strCache>
            </c:strRef>
          </c:cat>
          <c:val>
            <c:numRef>
              <c:f>'[Apresentação Rio 2016 - turistas internacionais - 16.08 preliminar.xlsx]23-26.Avaliações'!$H$56:$H$60</c:f>
              <c:numCache>
                <c:formatCode>0.0</c:formatCode>
                <c:ptCount val="5"/>
                <c:pt idx="0">
                  <c:v>87.1</c:v>
                </c:pt>
                <c:pt idx="1">
                  <c:v>84.7</c:v>
                </c:pt>
                <c:pt idx="2">
                  <c:v>80.2</c:v>
                </c:pt>
                <c:pt idx="3">
                  <c:v>80</c:v>
                </c:pt>
                <c:pt idx="4">
                  <c:v>57.6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47-4B24-8514-2C249732E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255156848"/>
        <c:axId val="-1255148144"/>
      </c:barChart>
      <c:catAx>
        <c:axId val="-125515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55148144"/>
        <c:crosses val="autoZero"/>
        <c:auto val="1"/>
        <c:lblAlgn val="ctr"/>
        <c:lblOffset val="100"/>
        <c:noMultiLvlLbl val="0"/>
      </c:catAx>
      <c:valAx>
        <c:axId val="-1255148144"/>
        <c:scaling>
          <c:orientation val="minMax"/>
          <c:max val="100"/>
          <c:min val="50"/>
        </c:scaling>
        <c:delete val="1"/>
        <c:axPos val="b"/>
        <c:numFmt formatCode="0.0" sourceLinked="0"/>
        <c:majorTickMark val="none"/>
        <c:minorTickMark val="none"/>
        <c:tickLblPos val="nextTo"/>
        <c:crossAx val="-125515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251036503365719E-2"/>
          <c:y val="0.2143555872468868"/>
          <c:w val="0.88524618909459118"/>
          <c:h val="0.6191777409002789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7151207121257951E-3"/>
                  <c:y val="-4.87560046902940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161828392927248E-3"/>
                  <c:y val="-1.81274644525697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441218928619027E-3"/>
                  <c:y val="9.6178423458500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720609464309082E-3"/>
                  <c:y val="-1.33580856529156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47-4B24-8514-2C249732E6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'[Apresentação Rio 2016 - turistas internacionais - 16.08 preliminar.xlsx]23-26.Avaliações'!$G$95:$G$99</c:f>
              <c:strCache>
                <c:ptCount val="5"/>
                <c:pt idx="0">
                  <c:v>Hospitalidade do povo</c:v>
                </c:pt>
                <c:pt idx="1">
                  <c:v>Infraestrutura do aeroporto</c:v>
                </c:pt>
                <c:pt idx="2">
                  <c:v>Aeroporto de modo geral</c:v>
                </c:pt>
                <c:pt idx="3">
                  <c:v>Lojas e serviços do aeroporto</c:v>
                </c:pt>
                <c:pt idx="4">
                  <c:v>Rodovias brasileiras</c:v>
                </c:pt>
              </c:strCache>
            </c:strRef>
          </c:cat>
          <c:val>
            <c:numRef>
              <c:f>'[Apresentação Rio 2016 - turistas internacionais - 16.08 preliminar.xlsx]23-26.Avaliações'!$H$95:$H$99</c:f>
              <c:numCache>
                <c:formatCode>General</c:formatCode>
                <c:ptCount val="5"/>
                <c:pt idx="0">
                  <c:v>98.6</c:v>
                </c:pt>
                <c:pt idx="1">
                  <c:v>95.6</c:v>
                </c:pt>
                <c:pt idx="2">
                  <c:v>94.6</c:v>
                </c:pt>
                <c:pt idx="3">
                  <c:v>89.3</c:v>
                </c:pt>
                <c:pt idx="4">
                  <c:v>81.099999999999994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47-4B24-8514-2C249732E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255147056"/>
        <c:axId val="-1255159568"/>
      </c:barChart>
      <c:catAx>
        <c:axId val="-125514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55159568"/>
        <c:crosses val="autoZero"/>
        <c:auto val="1"/>
        <c:lblAlgn val="ctr"/>
        <c:lblOffset val="100"/>
        <c:noMultiLvlLbl val="0"/>
      </c:catAx>
      <c:valAx>
        <c:axId val="-1255159568"/>
        <c:scaling>
          <c:orientation val="minMax"/>
          <c:max val="100"/>
          <c:min val="50"/>
        </c:scaling>
        <c:delete val="1"/>
        <c:axPos val="l"/>
        <c:numFmt formatCode="0.0" sourceLinked="0"/>
        <c:majorTickMark val="none"/>
        <c:minorTickMark val="none"/>
        <c:tickLblPos val="nextTo"/>
        <c:crossAx val="-125514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Plan3!$B$2:$B$3</c:f>
              <c:numCache>
                <c:formatCode>General</c:formatCode>
                <c:ptCount val="2"/>
                <c:pt idx="0">
                  <c:v>98.7</c:v>
                </c:pt>
                <c:pt idx="1">
                  <c:v>1.2999999999999972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Plan3!$C$2:$C$3</c:f>
              <c:numCache>
                <c:formatCode>General</c:formatCode>
                <c:ptCount val="2"/>
                <c:pt idx="0">
                  <c:v>83.1</c:v>
                </c:pt>
                <c:pt idx="1">
                  <c:v>16.900000000000006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794964849812837"/>
          <c:y val="1.155039941133556E-2"/>
          <c:w val="0.5572251894458139"/>
          <c:h val="0.9008997871848134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67-40EA-BD16-DCBDFA32AFEE}"/>
              </c:ext>
            </c:extLst>
          </c:dPt>
          <c:dPt>
            <c:idx val="1"/>
            <c:bubble3D val="0"/>
            <c:spPr>
              <a:solidFill>
                <a:srgbClr val="F79646">
                  <a:lumMod val="5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67-40EA-BD16-DCBDFA32AFE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'[Apresentação Rio 2016 - turistas internacionais - 16.08 preliminar.xlsx]33.Retorno'!$A$3:$A$4</c:f>
              <c:strCache>
                <c:ptCount val="2"/>
                <c:pt idx="0">
                  <c:v>Tem intenção de retorno</c:v>
                </c:pt>
                <c:pt idx="1">
                  <c:v>Não tem intenção de retorno</c:v>
                </c:pt>
              </c:strCache>
            </c:strRef>
          </c:cat>
          <c:val>
            <c:numRef>
              <c:f>'[Apresentação Rio 2016 - turistas internacionais - 16.08 preliminar.xlsx]33.Retorno'!$B$3:$B$4</c:f>
              <c:numCache>
                <c:formatCode>_-* #,##0.0_-;\-* #,##0.0_-;_-* "-"??_-;_-@_-</c:formatCode>
                <c:ptCount val="2"/>
                <c:pt idx="0">
                  <c:v>87.7</c:v>
                </c:pt>
                <c:pt idx="1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67-40EA-BD16-DCBDFA32A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Plan4!$A$1:$A$2</c:f>
              <c:numCache>
                <c:formatCode>General</c:formatCode>
                <c:ptCount val="2"/>
                <c:pt idx="0">
                  <c:v>94.2</c:v>
                </c:pt>
                <c:pt idx="1">
                  <c:v>5.7999999999999972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623631994965473E-2"/>
          <c:y val="0.18775075360205329"/>
          <c:w val="0.95475273601006905"/>
          <c:h val="0.615555414608696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Resultado!$I$545:$I$549</c:f>
              <c:strCache>
                <c:ptCount val="5"/>
                <c:pt idx="0">
                  <c:v>Solteiro(a)</c:v>
                </c:pt>
                <c:pt idx="1">
                  <c:v>Casado(a)</c:v>
                </c:pt>
                <c:pt idx="2">
                  <c:v>Divorciado(a)</c:v>
                </c:pt>
                <c:pt idx="3">
                  <c:v>Viúvo(a)</c:v>
                </c:pt>
                <c:pt idx="4">
                  <c:v>União estável</c:v>
                </c:pt>
              </c:strCache>
            </c:strRef>
          </c:cat>
          <c:val>
            <c:numRef>
              <c:f>Resultado!$K$545:$K$549</c:f>
              <c:numCache>
                <c:formatCode>0.0%</c:formatCode>
                <c:ptCount val="5"/>
                <c:pt idx="0">
                  <c:v>0.51325301204819274</c:v>
                </c:pt>
                <c:pt idx="1">
                  <c:v>0.41951807228915661</c:v>
                </c:pt>
                <c:pt idx="2">
                  <c:v>4.4337349397590362E-2</c:v>
                </c:pt>
                <c:pt idx="3">
                  <c:v>1.1807228915662651E-2</c:v>
                </c:pt>
                <c:pt idx="4">
                  <c:v>1.0843373493975903E-2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55147600"/>
        <c:axId val="-1255160656"/>
      </c:barChart>
      <c:catAx>
        <c:axId val="-125514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-1255160656"/>
        <c:crosses val="autoZero"/>
        <c:auto val="1"/>
        <c:lblAlgn val="ctr"/>
        <c:lblOffset val="100"/>
        <c:noMultiLvlLbl val="0"/>
      </c:catAx>
      <c:valAx>
        <c:axId val="-12551606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1255147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833820473993731E-2"/>
          <c:y val="2.4282982791586999E-2"/>
          <c:w val="0.95080466246434481"/>
          <c:h val="0.750645506692160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Resultado!$H$494:$H$499</c:f>
              <c:strCache>
                <c:ptCount val="6"/>
                <c:pt idx="0">
                  <c:v>Internet</c:v>
                </c:pt>
                <c:pt idx="1">
                  <c:v>Amigos e parentes</c:v>
                </c:pt>
                <c:pt idx="2">
                  <c:v>Já conhecia o destino</c:v>
                </c:pt>
                <c:pt idx="3">
                  <c:v>Local onde trabalha</c:v>
                </c:pt>
                <c:pt idx="4">
                  <c:v>Site Visit.rio</c:v>
                </c:pt>
                <c:pt idx="5">
                  <c:v>Outros</c:v>
                </c:pt>
              </c:strCache>
            </c:strRef>
          </c:cat>
          <c:val>
            <c:numRef>
              <c:f>Resultado!$N$494:$N$499</c:f>
              <c:numCache>
                <c:formatCode>0.0%</c:formatCode>
                <c:ptCount val="6"/>
                <c:pt idx="0">
                  <c:v>0.69951807228915663</c:v>
                </c:pt>
                <c:pt idx="1">
                  <c:v>0.20216867469879518</c:v>
                </c:pt>
                <c:pt idx="2">
                  <c:v>0.15542168674698795</c:v>
                </c:pt>
                <c:pt idx="3">
                  <c:v>3.0843373493975902E-2</c:v>
                </c:pt>
                <c:pt idx="4">
                  <c:v>1.5903614457831325E-2</c:v>
                </c:pt>
                <c:pt idx="5">
                  <c:v>3.9518072289156631E-2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42551376"/>
        <c:axId val="-1442544304"/>
      </c:barChart>
      <c:catAx>
        <c:axId val="-144255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pt-BR"/>
          </a:p>
        </c:txPr>
        <c:crossAx val="-1442544304"/>
        <c:crosses val="autoZero"/>
        <c:auto val="1"/>
        <c:lblAlgn val="ctr"/>
        <c:lblOffset val="100"/>
        <c:noMultiLvlLbl val="0"/>
      </c:catAx>
      <c:valAx>
        <c:axId val="-14425443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14425513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11349685697728"/>
          <c:y val="0.10329385355945669"/>
          <c:w val="0.64348286490317941"/>
          <c:h val="0.89670627602799113"/>
        </c:manualLayout>
      </c:layout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explosion val="3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21217865167297079"/>
                  <c:y val="-0.32520831256872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2896732434022779"/>
                  <c:y val="7.4793578406325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7328676672018"/>
                      <c:h val="0.2380442117844776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Resultado!$I$631:$I$632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Resultado!$K$631:$K$632</c:f>
              <c:numCache>
                <c:formatCode>0.0%</c:formatCode>
                <c:ptCount val="2"/>
                <c:pt idx="0">
                  <c:v>0.62698795180722888</c:v>
                </c:pt>
                <c:pt idx="1">
                  <c:v>0.37301204819277106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285617452244927"/>
          <c:y val="1.8784890025559678E-2"/>
          <c:w val="0.52403451039564097"/>
          <c:h val="0.66686236188601666"/>
        </c:manualLayout>
      </c:layout>
      <c:pieChart>
        <c:varyColors val="1"/>
        <c:ser>
          <c:idx val="0"/>
          <c:order val="0"/>
          <c:tx>
            <c:strRef>
              <c:f>'[Apresentação Rio 2016 - turistas internacionais - 16.08 preliminar.xlsx]28.Gener'!$B$8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67-40EA-BD16-DCBDFA32AFEE}"/>
              </c:ext>
            </c:extLst>
          </c:dPt>
          <c:dPt>
            <c:idx val="1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67-40EA-BD16-DCBDFA32AFEE}"/>
              </c:ext>
            </c:extLst>
          </c:dPt>
          <c:dLbls>
            <c:dLbl>
              <c:idx val="0"/>
              <c:layout>
                <c:manualLayout>
                  <c:x val="-0.17898146428690911"/>
                  <c:y val="4.41727197984842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67-40EA-BD16-DCBDFA32AFE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182976468289424"/>
                  <c:y val="-6.07227971561979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67-40EA-BD16-DCBDFA32AFEE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'[Apresentação Rio 2016 - turistas internacionais - 16.08 preliminar.xlsx]28.Gener'!$A$9:$A$10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'[Apresentação Rio 2016 - turistas internacionais - 16.08 preliminar.xlsx]28.Gener'!$B$9:$B$10</c:f>
              <c:numCache>
                <c:formatCode>0.0</c:formatCode>
                <c:ptCount val="2"/>
                <c:pt idx="0">
                  <c:v>35.700000000000003</c:v>
                </c:pt>
                <c:pt idx="1">
                  <c:v>64.3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67-40EA-BD16-DCBDFA32A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50074175510669E-2"/>
          <c:y val="0.16392614007525819"/>
          <c:w val="0.90402282323405225"/>
          <c:h val="0.64740529119793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'[Apresentação Rio 2016 - turistas internacionais - 16.08 preliminar.xlsx]11.Idade'!$B$12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731384023778109E-3"/>
                  <c:y val="1.481814773153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4598540145985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9464720194647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9464720194647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47-4B24-8514-2C249732E6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'[Apresentação Rio 2016 - turistas internacionais - 16.08 preliminar.xlsx]11.Idade'!$A$13:$A$18</c:f>
              <c:strCache>
                <c:ptCount val="6"/>
                <c:pt idx="0">
                  <c:v>18 a 24 anos</c:v>
                </c:pt>
                <c:pt idx="1">
                  <c:v>25 a 31 anos</c:v>
                </c:pt>
                <c:pt idx="2">
                  <c:v>32 a 40 anos</c:v>
                </c:pt>
                <c:pt idx="3">
                  <c:v>41 a 50 anos</c:v>
                </c:pt>
                <c:pt idx="4">
                  <c:v>51 a 59 anos</c:v>
                </c:pt>
                <c:pt idx="5">
                  <c:v>Acima de 60 anos</c:v>
                </c:pt>
              </c:strCache>
            </c:strRef>
          </c:cat>
          <c:val>
            <c:numRef>
              <c:f>'[Apresentação Rio 2016 - turistas internacionais - 16.08 preliminar.xlsx]11.Idade'!$B$13:$B$18</c:f>
              <c:numCache>
                <c:formatCode>General</c:formatCode>
                <c:ptCount val="6"/>
                <c:pt idx="0">
                  <c:v>16.5</c:v>
                </c:pt>
                <c:pt idx="1">
                  <c:v>23.9</c:v>
                </c:pt>
                <c:pt idx="2">
                  <c:v>20.6</c:v>
                </c:pt>
                <c:pt idx="3">
                  <c:v>20</c:v>
                </c:pt>
                <c:pt idx="4">
                  <c:v>13</c:v>
                </c:pt>
                <c:pt idx="5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47-4B24-8514-2C249732E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255160112"/>
        <c:axId val="-1255157392"/>
      </c:barChart>
      <c:catAx>
        <c:axId val="-125516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55157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255157392"/>
        <c:scaling>
          <c:orientation val="minMax"/>
        </c:scaling>
        <c:delete val="1"/>
        <c:axPos val="l"/>
        <c:numFmt formatCode="0.0" sourceLinked="0"/>
        <c:majorTickMark val="none"/>
        <c:minorTickMark val="none"/>
        <c:tickLblPos val="nextTo"/>
        <c:crossAx val="-125516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Dispensa</a:t>
            </a:r>
            <a:r>
              <a:rPr lang="en-US" baseline="0">
                <a:solidFill>
                  <a:schemeClr val="tx1"/>
                </a:solidFill>
              </a:rPr>
              <a:t> do visto facilitaria o retorno</a:t>
            </a:r>
            <a:endParaRPr lang="en-US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737339284202377"/>
          <c:y val="4.95000522430634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367974164519759"/>
          <c:y val="0.21672492408064731"/>
          <c:w val="0.44398409426289526"/>
          <c:h val="0.71343651009141096"/>
        </c:manualLayout>
      </c:layout>
      <c:pieChart>
        <c:varyColors val="1"/>
        <c:ser>
          <c:idx val="0"/>
          <c:order val="0"/>
          <c:tx>
            <c:strRef>
              <c:f>'[Apresentação Rio 2016 - turistas internacionais - 16.08 preliminar.xlsx]9. DispensVistFacilitaria'!$B$2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67-40EA-BD16-DCBDFA32AFEE}"/>
              </c:ext>
            </c:extLst>
          </c:dPt>
          <c:dPt>
            <c:idx val="1"/>
            <c:bubble3D val="0"/>
            <c:spPr>
              <a:solidFill>
                <a:srgbClr val="F79646">
                  <a:lumMod val="5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67-40EA-BD16-DCBDFA32AFEE}"/>
              </c:ext>
            </c:extLst>
          </c:dPt>
          <c:dLbls>
            <c:dLbl>
              <c:idx val="0"/>
              <c:layout>
                <c:manualLayout>
                  <c:x val="8.5295929648665378E-2"/>
                  <c:y val="-8.33333333333333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67-40EA-BD16-DCBDFA32AFE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192267767172191"/>
                  <c:y val="8.63455088947214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67-40EA-BD16-DCBDFA32AFEE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'[Apresentação Rio 2016 - turistas internacionais - 16.08 preliminar.xlsx]9. DispensVistFacilitaria'!$A$7:$A$8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'[Apresentação Rio 2016 - turistas internacionais - 16.08 preliminar.xlsx]9. DispensVistFacilitaria'!$B$7:$B$8</c:f>
              <c:numCache>
                <c:formatCode>_-* #,##0.0_-;\-* #,##0.0_-;_-* "-"??_-;_-@_-</c:formatCode>
                <c:ptCount val="2"/>
                <c:pt idx="0">
                  <c:v>82.2</c:v>
                </c:pt>
                <c:pt idx="1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67-40EA-BD16-DCBDFA32A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Utilizou</a:t>
            </a:r>
            <a:r>
              <a:rPr lang="en-US" baseline="0">
                <a:solidFill>
                  <a:schemeClr val="tx1"/>
                </a:solidFill>
              </a:rPr>
              <a:t> dispensa do visto</a:t>
            </a:r>
            <a:endParaRPr lang="en-US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26495354239257"/>
          <c:y val="3.67815170940170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367257065427797"/>
          <c:y val="0.20467748397435895"/>
          <c:w val="0.44398409426289526"/>
          <c:h val="0.71343651009141096"/>
        </c:manualLayout>
      </c:layout>
      <c:pieChart>
        <c:varyColors val="1"/>
        <c:ser>
          <c:idx val="0"/>
          <c:order val="0"/>
          <c:tx>
            <c:strRef>
              <c:f>'[Apresentação Rio 2016 - turistas internacionais - 16.08 preliminar.xlsx]8. DispensVisto'!$B$2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67-40EA-BD16-DCBDFA32AFEE}"/>
              </c:ext>
            </c:extLst>
          </c:dPt>
          <c:dPt>
            <c:idx val="1"/>
            <c:bubble3D val="0"/>
            <c:spPr>
              <a:solidFill>
                <a:srgbClr val="F79646">
                  <a:lumMod val="5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67-40EA-BD16-DCBDFA32AFEE}"/>
              </c:ext>
            </c:extLst>
          </c:dPt>
          <c:dLbls>
            <c:dLbl>
              <c:idx val="0"/>
              <c:layout>
                <c:manualLayout>
                  <c:x val="8.9055845915602012E-3"/>
                  <c:y val="-1.6125801282051283E-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67-40EA-BD16-DCBDFA32AFE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6605207123500094E-3"/>
                  <c:y val="3.070078792735042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67-40EA-BD16-DCBDFA32AFEE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'[Apresentação Rio 2016 - turistas internacionais - 16.08 preliminar.xlsx]8. DispensVisto'!$A$7:$A$8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'[Apresentação Rio 2016 - turistas internacionais - 16.08 preliminar.xlsx]8. DispensVisto'!$B$7:$B$8</c:f>
              <c:numCache>
                <c:formatCode>_-* #,##0.0_-;\-* #,##0.0_-;_-* "-"??_-;_-@_-</c:formatCode>
                <c:ptCount val="2"/>
                <c:pt idx="0">
                  <c:v>74.7</c:v>
                </c:pt>
                <c:pt idx="1">
                  <c:v>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67-40EA-BD16-DCBDFA32A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093561610763089E-2"/>
          <c:y val="8.2871255312228637E-2"/>
          <c:w val="0.92025464106356047"/>
          <c:h val="0.62774857876619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'[Apresentação Rio 2016 - turistas internacionais - 16.08 preliminar.xlsx]22.Info'!$B$14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731384023778109E-3"/>
                  <c:y val="1.481814773153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4598540145985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9464720194647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9464720194647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47-4B24-8514-2C249732E6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'[Apresentação Rio 2016 - turistas internacionais - 16.08 preliminar.xlsx]22.Info'!$A$15:$A$23</c:f>
              <c:strCache>
                <c:ptCount val="9"/>
                <c:pt idx="0">
                  <c:v>Internet</c:v>
                </c:pt>
                <c:pt idx="1">
                  <c:v>Amigos e parentes</c:v>
                </c:pt>
                <c:pt idx="2">
                  <c:v>Viagem corporativa</c:v>
                </c:pt>
                <c:pt idx="3">
                  <c:v>Agência de viagens</c:v>
                </c:pt>
                <c:pt idx="4">
                  <c:v>Guias turísticos impressos</c:v>
                </c:pt>
                <c:pt idx="5">
                  <c:v>Feiras, eventos e congressos</c:v>
                </c:pt>
                <c:pt idx="6">
                  <c:v>Escritórios brasileiros de turismo</c:v>
                </c:pt>
                <c:pt idx="7">
                  <c:v>Folders e brochuras</c:v>
                </c:pt>
                <c:pt idx="8">
                  <c:v>Outros</c:v>
                </c:pt>
              </c:strCache>
            </c:strRef>
          </c:cat>
          <c:val>
            <c:numRef>
              <c:f>'[Apresentação Rio 2016 - turistas internacionais - 16.08 preliminar.xlsx]22.Info'!$B$15:$B$23</c:f>
              <c:numCache>
                <c:formatCode>0.0</c:formatCode>
                <c:ptCount val="9"/>
                <c:pt idx="0">
                  <c:v>63.4</c:v>
                </c:pt>
                <c:pt idx="1">
                  <c:v>12.1</c:v>
                </c:pt>
                <c:pt idx="2">
                  <c:v>9.5</c:v>
                </c:pt>
                <c:pt idx="3">
                  <c:v>3.7</c:v>
                </c:pt>
                <c:pt idx="4">
                  <c:v>2.2000000000000002</c:v>
                </c:pt>
                <c:pt idx="5">
                  <c:v>0.4</c:v>
                </c:pt>
                <c:pt idx="6">
                  <c:v>0.2</c:v>
                </c:pt>
                <c:pt idx="7">
                  <c:v>0.2</c:v>
                </c:pt>
                <c:pt idx="8">
                  <c:v>8.1999999999999993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47-4B24-8514-2C249732E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442541584"/>
        <c:axId val="-1442542672"/>
      </c:barChart>
      <c:catAx>
        <c:axId val="-144254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42542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442542672"/>
        <c:scaling>
          <c:orientation val="minMax"/>
        </c:scaling>
        <c:delete val="1"/>
        <c:axPos val="l"/>
        <c:numFmt formatCode="0.0" sourceLinked="0"/>
        <c:majorTickMark val="none"/>
        <c:minorTickMark val="none"/>
        <c:tickLblPos val="nextTo"/>
        <c:crossAx val="-144254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62564700462338E-2"/>
          <c:y val="0.10662963248530538"/>
          <c:w val="0.95605493479175163"/>
          <c:h val="0.6849146981627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Doméstica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Plan2!$A$2:$A$9</c:f>
              <c:strCache>
                <c:ptCount val="8"/>
                <c:pt idx="0">
                  <c:v>Sozinho</c:v>
                </c:pt>
                <c:pt idx="1">
                  <c:v>Grupo familiar</c:v>
                </c:pt>
                <c:pt idx="2">
                  <c:v>Amigos</c:v>
                </c:pt>
                <c:pt idx="3">
                  <c:v>Colegas de trabalho</c:v>
                </c:pt>
                <c:pt idx="4">
                  <c:v>Casal sem filhos</c:v>
                </c:pt>
                <c:pt idx="5">
                  <c:v>Casal com filhos</c:v>
                </c:pt>
                <c:pt idx="6">
                  <c:v>Acompanhado de filhos ou pais</c:v>
                </c:pt>
                <c:pt idx="7">
                  <c:v>Outros</c:v>
                </c:pt>
              </c:strCache>
            </c:strRef>
          </c:cat>
          <c:val>
            <c:numRef>
              <c:f>Plan2!$B$2:$B$9</c:f>
              <c:numCache>
                <c:formatCode>General</c:formatCode>
                <c:ptCount val="8"/>
                <c:pt idx="0">
                  <c:v>22.7</c:v>
                </c:pt>
                <c:pt idx="1">
                  <c:v>21.3</c:v>
                </c:pt>
                <c:pt idx="2">
                  <c:v>23</c:v>
                </c:pt>
                <c:pt idx="3">
                  <c:v>3.5</c:v>
                </c:pt>
                <c:pt idx="4">
                  <c:v>25.1</c:v>
                </c:pt>
                <c:pt idx="5">
                  <c:v>5.7</c:v>
                </c:pt>
                <c:pt idx="6">
                  <c:v>7.6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Internacional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Plan2!$A$2:$A$9</c:f>
              <c:strCache>
                <c:ptCount val="8"/>
                <c:pt idx="0">
                  <c:v>Sozinho</c:v>
                </c:pt>
                <c:pt idx="1">
                  <c:v>Grupo familiar</c:v>
                </c:pt>
                <c:pt idx="2">
                  <c:v>Amigos</c:v>
                </c:pt>
                <c:pt idx="3">
                  <c:v>Colegas de trabalho</c:v>
                </c:pt>
                <c:pt idx="4">
                  <c:v>Casal sem filhos</c:v>
                </c:pt>
                <c:pt idx="5">
                  <c:v>Casal com filhos</c:v>
                </c:pt>
                <c:pt idx="6">
                  <c:v>Acompanhado de filhos ou pais</c:v>
                </c:pt>
                <c:pt idx="7">
                  <c:v>Outros</c:v>
                </c:pt>
              </c:strCache>
            </c:strRef>
          </c:cat>
          <c:val>
            <c:numRef>
              <c:f>Plan2!$C$2:$C$9</c:f>
              <c:numCache>
                <c:formatCode>_-* #,##0.0_-;\-* #,##0.0_-;_-* "-"??_-;_-@_-</c:formatCode>
                <c:ptCount val="8"/>
                <c:pt idx="0">
                  <c:v>30.689928628072959</c:v>
                </c:pt>
                <c:pt idx="1">
                  <c:v>19.746233148295005</c:v>
                </c:pt>
                <c:pt idx="2">
                  <c:v>18.477398889770026</c:v>
                </c:pt>
                <c:pt idx="3">
                  <c:v>14.670896114195084</c:v>
                </c:pt>
                <c:pt idx="4">
                  <c:v>12.846946867565423</c:v>
                </c:pt>
                <c:pt idx="5">
                  <c:v>2.4583663758921492</c:v>
                </c:pt>
                <c:pt idx="6" formatCode="General">
                  <c:v>0</c:v>
                </c:pt>
                <c:pt idx="7">
                  <c:v>1.1102299762093577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44813392"/>
        <c:axId val="-1645099952"/>
      </c:barChart>
      <c:catAx>
        <c:axId val="-164481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645099952"/>
        <c:crosses val="autoZero"/>
        <c:auto val="1"/>
        <c:lblAlgn val="ctr"/>
        <c:lblOffset val="100"/>
        <c:noMultiLvlLbl val="0"/>
      </c:catAx>
      <c:valAx>
        <c:axId val="-1645099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64481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72956654724685"/>
          <c:y val="2.9037873586989432E-2"/>
          <c:w val="0.35792974437265695"/>
          <c:h val="0.12819273229659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942577671761408"/>
          <c:w val="0.97143531899101454"/>
          <c:h val="0.72637529895912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Doméstica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Hotel, flat ou pousada</c:v>
                </c:pt>
                <c:pt idx="1">
                  <c:v>Imóvel alugado</c:v>
                </c:pt>
                <c:pt idx="2">
                  <c:v>Casa de amigos e parentes</c:v>
                </c:pt>
                <c:pt idx="3">
                  <c:v>Camping ou albergue</c:v>
                </c:pt>
                <c:pt idx="4">
                  <c:v>Vila Olímpica</c:v>
                </c:pt>
                <c:pt idx="5">
                  <c:v>Imóvel próprio</c:v>
                </c:pt>
                <c:pt idx="6">
                  <c:v>Resort</c:v>
                </c:pt>
                <c:pt idx="7">
                  <c:v>Outros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17.600000000000001</c:v>
                </c:pt>
                <c:pt idx="1">
                  <c:v>21.2</c:v>
                </c:pt>
                <c:pt idx="2">
                  <c:v>48.6</c:v>
                </c:pt>
                <c:pt idx="3">
                  <c:v>5.9</c:v>
                </c:pt>
                <c:pt idx="4">
                  <c:v>0</c:v>
                </c:pt>
                <c:pt idx="5">
                  <c:v>2.1</c:v>
                </c:pt>
                <c:pt idx="6">
                  <c:v>0</c:v>
                </c:pt>
                <c:pt idx="7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Internacional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Hotel, flat ou pousada</c:v>
                </c:pt>
                <c:pt idx="1">
                  <c:v>Imóvel alugado</c:v>
                </c:pt>
                <c:pt idx="2">
                  <c:v>Casa de amigos e parentes</c:v>
                </c:pt>
                <c:pt idx="3">
                  <c:v>Camping ou albergue</c:v>
                </c:pt>
                <c:pt idx="4">
                  <c:v>Vila Olímpica</c:v>
                </c:pt>
                <c:pt idx="5">
                  <c:v>Imóvel próprio</c:v>
                </c:pt>
                <c:pt idx="6">
                  <c:v>Resort</c:v>
                </c:pt>
                <c:pt idx="7">
                  <c:v>Outros</c:v>
                </c:pt>
              </c:strCache>
            </c:strRef>
          </c:cat>
          <c:val>
            <c:numRef>
              <c:f>Plan1!$C$2:$C$9</c:f>
              <c:numCache>
                <c:formatCode>_-* #,##0.0_-;\-* #,##0.0_-;_-* "-"??_-;_-@_-</c:formatCode>
                <c:ptCount val="8"/>
                <c:pt idx="0">
                  <c:v>37.200000000000003</c:v>
                </c:pt>
                <c:pt idx="1">
                  <c:v>25</c:v>
                </c:pt>
                <c:pt idx="2">
                  <c:v>13.3</c:v>
                </c:pt>
                <c:pt idx="3">
                  <c:v>11</c:v>
                </c:pt>
                <c:pt idx="4">
                  <c:v>9.1</c:v>
                </c:pt>
                <c:pt idx="5">
                  <c:v>1.3</c:v>
                </c:pt>
                <c:pt idx="6">
                  <c:v>0.4</c:v>
                </c:pt>
                <c:pt idx="7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44881728"/>
        <c:axId val="-1444884992"/>
      </c:barChart>
      <c:catAx>
        <c:axId val="-144488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44884992"/>
        <c:crosses val="autoZero"/>
        <c:auto val="1"/>
        <c:lblAlgn val="ctr"/>
        <c:lblOffset val="100"/>
        <c:noMultiLvlLbl val="0"/>
      </c:catAx>
      <c:valAx>
        <c:axId val="-1444884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44488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24334502377384"/>
          <c:y val="0"/>
          <c:w val="0.56895671438692774"/>
          <c:h val="0.13862826357231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288351851851853"/>
          <c:y val="0"/>
          <c:w val="0.68711648148148152"/>
          <c:h val="0.833492171717171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Resultado!$Q$267</c:f>
              <c:strCache>
                <c:ptCount val="1"/>
                <c:pt idx="0">
                  <c:v>Muito bom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Resultado!$I$268:$I$271</c:f>
              <c:strCache>
                <c:ptCount val="4"/>
                <c:pt idx="0">
                  <c:v>Espaço em geral (infraestrutura)</c:v>
                </c:pt>
                <c:pt idx="1">
                  <c:v>Acesso</c:v>
                </c:pt>
                <c:pt idx="2">
                  <c:v>Serviços de alimentos e bebidas</c:v>
                </c:pt>
                <c:pt idx="3">
                  <c:v>Preço da alimentação</c:v>
                </c:pt>
              </c:strCache>
            </c:strRef>
          </c:cat>
          <c:val>
            <c:numRef>
              <c:f>Resultado!$Q$268:$Q$271</c:f>
              <c:numCache>
                <c:formatCode>0.0%</c:formatCode>
                <c:ptCount val="4"/>
                <c:pt idx="0">
                  <c:v>0.37064324171153301</c:v>
                </c:pt>
                <c:pt idx="1">
                  <c:v>0.29724296381390009</c:v>
                </c:pt>
                <c:pt idx="2">
                  <c:v>0.12082670906200318</c:v>
                </c:pt>
                <c:pt idx="3">
                  <c:v>2.4898848428260192E-2</c:v>
                </c:pt>
              </c:numCache>
            </c:numRef>
          </c:val>
        </c:ser>
        <c:ser>
          <c:idx val="1"/>
          <c:order val="1"/>
          <c:tx>
            <c:strRef>
              <c:f>Resultado!$R$267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Resultado!$I$268:$I$271</c:f>
              <c:strCache>
                <c:ptCount val="4"/>
                <c:pt idx="0">
                  <c:v>Espaço em geral (infraestrutura)</c:v>
                </c:pt>
                <c:pt idx="1">
                  <c:v>Acesso</c:v>
                </c:pt>
                <c:pt idx="2">
                  <c:v>Serviços de alimentos e bebidas</c:v>
                </c:pt>
                <c:pt idx="3">
                  <c:v>Preço da alimentação</c:v>
                </c:pt>
              </c:strCache>
            </c:strRef>
          </c:cat>
          <c:val>
            <c:numRef>
              <c:f>Resultado!$R$268:$R$271</c:f>
              <c:numCache>
                <c:formatCode>0.0%</c:formatCode>
                <c:ptCount val="4"/>
                <c:pt idx="0">
                  <c:v>0.52507792575800505</c:v>
                </c:pt>
                <c:pt idx="1">
                  <c:v>0.49224583572659392</c:v>
                </c:pt>
                <c:pt idx="2">
                  <c:v>0.40953895071542129</c:v>
                </c:pt>
                <c:pt idx="3">
                  <c:v>0.17242452536570183</c:v>
                </c:pt>
              </c:numCache>
            </c:numRef>
          </c:val>
        </c:ser>
        <c:ser>
          <c:idx val="2"/>
          <c:order val="2"/>
          <c:tx>
            <c:strRef>
              <c:f>Resultado!$S$267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Resultado!$I$268:$I$271</c:f>
              <c:strCache>
                <c:ptCount val="4"/>
                <c:pt idx="0">
                  <c:v>Espaço em geral (infraestrutura)</c:v>
                </c:pt>
                <c:pt idx="1">
                  <c:v>Acesso</c:v>
                </c:pt>
                <c:pt idx="2">
                  <c:v>Serviços de alimentos e bebidas</c:v>
                </c:pt>
                <c:pt idx="3">
                  <c:v>Preço da alimentação</c:v>
                </c:pt>
              </c:strCache>
            </c:strRef>
          </c:cat>
          <c:val>
            <c:numRef>
              <c:f>Resultado!$S$268:$S$271</c:f>
              <c:numCache>
                <c:formatCode>0.0%</c:formatCode>
                <c:ptCount val="4"/>
                <c:pt idx="0">
                  <c:v>7.6225559648625679E-2</c:v>
                </c:pt>
                <c:pt idx="1">
                  <c:v>0.13727742676622631</c:v>
                </c:pt>
                <c:pt idx="2">
                  <c:v>0.24228934817170111</c:v>
                </c:pt>
                <c:pt idx="3">
                  <c:v>0.29411764705882354</c:v>
                </c:pt>
              </c:numCache>
            </c:numRef>
          </c:val>
        </c:ser>
        <c:ser>
          <c:idx val="3"/>
          <c:order val="3"/>
          <c:tx>
            <c:strRef>
              <c:f>Resultado!$T$267</c:f>
              <c:strCache>
                <c:ptCount val="1"/>
                <c:pt idx="0">
                  <c:v>Ruim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layout>
                <c:manualLayout>
                  <c:x val="-4.7037037037037039E-3"/>
                  <c:y val="6.4143939393939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Resultado!$I$268:$I$271</c:f>
              <c:strCache>
                <c:ptCount val="4"/>
                <c:pt idx="0">
                  <c:v>Espaço em geral (infraestrutura)</c:v>
                </c:pt>
                <c:pt idx="1">
                  <c:v>Acesso</c:v>
                </c:pt>
                <c:pt idx="2">
                  <c:v>Serviços de alimentos e bebidas</c:v>
                </c:pt>
                <c:pt idx="3">
                  <c:v>Preço da alimentação</c:v>
                </c:pt>
              </c:strCache>
            </c:strRef>
          </c:cat>
          <c:val>
            <c:numRef>
              <c:f>Resultado!$T$268:$T$271</c:f>
              <c:numCache>
                <c:formatCode>0.0%</c:formatCode>
                <c:ptCount val="4"/>
                <c:pt idx="0">
                  <c:v>1.9835647492207426E-2</c:v>
                </c:pt>
                <c:pt idx="1">
                  <c:v>4.3653072946582425E-2</c:v>
                </c:pt>
                <c:pt idx="2">
                  <c:v>0.12623211446740859</c:v>
                </c:pt>
                <c:pt idx="3">
                  <c:v>0.28322440087145967</c:v>
                </c:pt>
              </c:numCache>
            </c:numRef>
          </c:val>
        </c:ser>
        <c:ser>
          <c:idx val="4"/>
          <c:order val="4"/>
          <c:tx>
            <c:strRef>
              <c:f>Resultado!$U$267</c:f>
              <c:strCache>
                <c:ptCount val="1"/>
                <c:pt idx="0">
                  <c:v>Muito ruim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3.207070707070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Resultado!$I$268:$I$271</c:f>
              <c:strCache>
                <c:ptCount val="4"/>
                <c:pt idx="0">
                  <c:v>Espaço em geral (infraestrutura)</c:v>
                </c:pt>
                <c:pt idx="1">
                  <c:v>Acesso</c:v>
                </c:pt>
                <c:pt idx="2">
                  <c:v>Serviços de alimentos e bebidas</c:v>
                </c:pt>
                <c:pt idx="3">
                  <c:v>Preço da alimentação</c:v>
                </c:pt>
              </c:strCache>
            </c:strRef>
          </c:cat>
          <c:val>
            <c:numRef>
              <c:f>Resultado!$U$268:$U$271</c:f>
              <c:numCache>
                <c:formatCode>0.0%</c:formatCode>
                <c:ptCount val="4"/>
                <c:pt idx="0">
                  <c:v>8.2176253896287903E-3</c:v>
                </c:pt>
                <c:pt idx="1">
                  <c:v>2.9580700746697299E-2</c:v>
                </c:pt>
                <c:pt idx="2">
                  <c:v>0.10111287758346582</c:v>
                </c:pt>
                <c:pt idx="3">
                  <c:v>0.22533457827575476</c:v>
                </c:pt>
              </c:numCache>
            </c:numRef>
          </c:val>
        </c:ser>
        <c:ser>
          <c:idx val="5"/>
          <c:order val="5"/>
          <c:tx>
            <c:strRef>
              <c:f>Resultado!$V$267</c:f>
              <c:strCache>
                <c:ptCount val="1"/>
                <c:pt idx="0">
                  <c:v>Não posso avaliar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Resultado!$I$268:$I$271</c:f>
              <c:strCache>
                <c:ptCount val="4"/>
                <c:pt idx="0">
                  <c:v>Espaço em geral (infraestrutura)</c:v>
                </c:pt>
                <c:pt idx="1">
                  <c:v>Acesso</c:v>
                </c:pt>
                <c:pt idx="2">
                  <c:v>Serviços de alimentos e bebidas</c:v>
                </c:pt>
                <c:pt idx="3">
                  <c:v>Preço da alimentação</c:v>
                </c:pt>
              </c:strCache>
            </c:strRef>
          </c:cat>
          <c:val>
            <c:numRef>
              <c:f>Resultado!$V$268:$V$271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1309482080"/>
        <c:axId val="-1309470112"/>
      </c:barChart>
      <c:catAx>
        <c:axId val="-13094820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-1309470112"/>
        <c:crosses val="autoZero"/>
        <c:auto val="1"/>
        <c:lblAlgn val="ctr"/>
        <c:lblOffset val="100"/>
        <c:noMultiLvlLbl val="0"/>
      </c:catAx>
      <c:valAx>
        <c:axId val="-1309470112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-1309482080"/>
        <c:crosses val="autoZero"/>
        <c:crossBetween val="between"/>
      </c:valAx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41931888888888891"/>
          <c:y val="0.91098712121212111"/>
          <c:w val="0.57999185185185187"/>
          <c:h val="8.901287878787879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58990740740745"/>
          <c:y val="0"/>
          <c:w val="0.78691472222222225"/>
          <c:h val="0.825198232323232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Resultado!$Q$283</c:f>
              <c:strCache>
                <c:ptCount val="1"/>
                <c:pt idx="0">
                  <c:v>Muito bom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Resultado!$I$284:$I$290</c:f>
              <c:strCache>
                <c:ptCount val="7"/>
                <c:pt idx="0">
                  <c:v>Aeroporto</c:v>
                </c:pt>
                <c:pt idx="1">
                  <c:v>Segurança pública</c:v>
                </c:pt>
                <c:pt idx="2">
                  <c:v>Rodovias de acesso</c:v>
                </c:pt>
                <c:pt idx="3">
                  <c:v>Transporte público</c:v>
                </c:pt>
                <c:pt idx="4">
                  <c:v>Serviços de táxi</c:v>
                </c:pt>
                <c:pt idx="5">
                  <c:v>Limpeza pública</c:v>
                </c:pt>
                <c:pt idx="6">
                  <c:v>Rodoviária</c:v>
                </c:pt>
              </c:strCache>
            </c:strRef>
          </c:cat>
          <c:val>
            <c:numRef>
              <c:f>Resultado!$Q$284:$Q$290</c:f>
              <c:numCache>
                <c:formatCode>0.0%</c:formatCode>
                <c:ptCount val="7"/>
                <c:pt idx="0">
                  <c:v>0.30300779799480132</c:v>
                </c:pt>
                <c:pt idx="1">
                  <c:v>0.35740247152895566</c:v>
                </c:pt>
                <c:pt idx="2">
                  <c:v>0.21052631578947367</c:v>
                </c:pt>
                <c:pt idx="3">
                  <c:v>0.2725274725274725</c:v>
                </c:pt>
                <c:pt idx="4">
                  <c:v>0.26043590690801627</c:v>
                </c:pt>
                <c:pt idx="5">
                  <c:v>0.20241837968561063</c:v>
                </c:pt>
                <c:pt idx="6">
                  <c:v>0.1111111111111111</c:v>
                </c:pt>
              </c:numCache>
            </c:numRef>
          </c:val>
        </c:ser>
        <c:ser>
          <c:idx val="1"/>
          <c:order val="1"/>
          <c:tx>
            <c:strRef>
              <c:f>Resultado!$R$283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Resultado!$I$284:$I$290</c:f>
              <c:strCache>
                <c:ptCount val="7"/>
                <c:pt idx="0">
                  <c:v>Aeroporto</c:v>
                </c:pt>
                <c:pt idx="1">
                  <c:v>Segurança pública</c:v>
                </c:pt>
                <c:pt idx="2">
                  <c:v>Rodovias de acesso</c:v>
                </c:pt>
                <c:pt idx="3">
                  <c:v>Transporte público</c:v>
                </c:pt>
                <c:pt idx="4">
                  <c:v>Serviços de táxi</c:v>
                </c:pt>
                <c:pt idx="5">
                  <c:v>Limpeza pública</c:v>
                </c:pt>
                <c:pt idx="6">
                  <c:v>Rodoviária</c:v>
                </c:pt>
              </c:strCache>
            </c:strRef>
          </c:cat>
          <c:val>
            <c:numRef>
              <c:f>Resultado!$R$284:$R$290</c:f>
              <c:numCache>
                <c:formatCode>0.0%</c:formatCode>
                <c:ptCount val="7"/>
                <c:pt idx="0">
                  <c:v>0.61269959153360565</c:v>
                </c:pt>
                <c:pt idx="1">
                  <c:v>0.51393263872062034</c:v>
                </c:pt>
                <c:pt idx="2">
                  <c:v>0.60077021822849808</c:v>
                </c:pt>
                <c:pt idx="3">
                  <c:v>0.54780219780219785</c:v>
                </c:pt>
                <c:pt idx="4">
                  <c:v>0.53121536756557075</c:v>
                </c:pt>
                <c:pt idx="5">
                  <c:v>0.53808948004836754</c:v>
                </c:pt>
                <c:pt idx="6">
                  <c:v>0.5780998389694042</c:v>
                </c:pt>
              </c:numCache>
            </c:numRef>
          </c:val>
        </c:ser>
        <c:ser>
          <c:idx val="2"/>
          <c:order val="2"/>
          <c:tx>
            <c:strRef>
              <c:f>Resultado!$S$283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Resultado!$I$284:$I$290</c:f>
              <c:strCache>
                <c:ptCount val="7"/>
                <c:pt idx="0">
                  <c:v>Aeroporto</c:v>
                </c:pt>
                <c:pt idx="1">
                  <c:v>Segurança pública</c:v>
                </c:pt>
                <c:pt idx="2">
                  <c:v>Rodovias de acesso</c:v>
                </c:pt>
                <c:pt idx="3">
                  <c:v>Transporte público</c:v>
                </c:pt>
                <c:pt idx="4">
                  <c:v>Serviços de táxi</c:v>
                </c:pt>
                <c:pt idx="5">
                  <c:v>Limpeza pública</c:v>
                </c:pt>
                <c:pt idx="6">
                  <c:v>Rodoviária</c:v>
                </c:pt>
              </c:strCache>
            </c:strRef>
          </c:cat>
          <c:val>
            <c:numRef>
              <c:f>Resultado!$S$284:$S$290</c:f>
              <c:numCache>
                <c:formatCode>0.0%</c:formatCode>
                <c:ptCount val="7"/>
                <c:pt idx="0">
                  <c:v>6.9439287040475306E-2</c:v>
                </c:pt>
                <c:pt idx="1">
                  <c:v>9.2803489217349169E-2</c:v>
                </c:pt>
                <c:pt idx="2">
                  <c:v>0.1245186136071887</c:v>
                </c:pt>
                <c:pt idx="3">
                  <c:v>0.13379120879120879</c:v>
                </c:pt>
                <c:pt idx="4">
                  <c:v>0.10897672700406354</c:v>
                </c:pt>
                <c:pt idx="5">
                  <c:v>0.19177750906892382</c:v>
                </c:pt>
                <c:pt idx="6">
                  <c:v>0.19162640901771336</c:v>
                </c:pt>
              </c:numCache>
            </c:numRef>
          </c:val>
        </c:ser>
        <c:ser>
          <c:idx val="3"/>
          <c:order val="3"/>
          <c:tx>
            <c:strRef>
              <c:f>Resultado!$T$283</c:f>
              <c:strCache>
                <c:ptCount val="1"/>
                <c:pt idx="0">
                  <c:v>Ruim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Resultado!$I$284:$I$290</c:f>
              <c:strCache>
                <c:ptCount val="7"/>
                <c:pt idx="0">
                  <c:v>Aeroporto</c:v>
                </c:pt>
                <c:pt idx="1">
                  <c:v>Segurança pública</c:v>
                </c:pt>
                <c:pt idx="2">
                  <c:v>Rodovias de acesso</c:v>
                </c:pt>
                <c:pt idx="3">
                  <c:v>Transporte público</c:v>
                </c:pt>
                <c:pt idx="4">
                  <c:v>Serviços de táxi</c:v>
                </c:pt>
                <c:pt idx="5">
                  <c:v>Limpeza pública</c:v>
                </c:pt>
                <c:pt idx="6">
                  <c:v>Rodoviária</c:v>
                </c:pt>
              </c:strCache>
            </c:strRef>
          </c:cat>
          <c:val>
            <c:numRef>
              <c:f>Resultado!$T$284:$T$290</c:f>
              <c:numCache>
                <c:formatCode>0.0%</c:formatCode>
                <c:ptCount val="7"/>
                <c:pt idx="0">
                  <c:v>9.6546602302265139E-3</c:v>
                </c:pt>
                <c:pt idx="1">
                  <c:v>2.180760843227526E-2</c:v>
                </c:pt>
                <c:pt idx="2">
                  <c:v>4.1078305519897301E-2</c:v>
                </c:pt>
                <c:pt idx="3">
                  <c:v>3.021978021978022E-2</c:v>
                </c:pt>
                <c:pt idx="4">
                  <c:v>5.7628370890284449E-2</c:v>
                </c:pt>
                <c:pt idx="5">
                  <c:v>5.1269649334945586E-2</c:v>
                </c:pt>
                <c:pt idx="6">
                  <c:v>7.0853462157809979E-2</c:v>
                </c:pt>
              </c:numCache>
            </c:numRef>
          </c:val>
        </c:ser>
        <c:ser>
          <c:idx val="4"/>
          <c:order val="4"/>
          <c:tx>
            <c:strRef>
              <c:f>Resultado!$U$283</c:f>
              <c:strCache>
                <c:ptCount val="1"/>
                <c:pt idx="0">
                  <c:v>Muito ruim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Resultado!$I$284:$I$290</c:f>
              <c:strCache>
                <c:ptCount val="7"/>
                <c:pt idx="0">
                  <c:v>Aeroporto</c:v>
                </c:pt>
                <c:pt idx="1">
                  <c:v>Segurança pública</c:v>
                </c:pt>
                <c:pt idx="2">
                  <c:v>Rodovias de acesso</c:v>
                </c:pt>
                <c:pt idx="3">
                  <c:v>Transporte público</c:v>
                </c:pt>
                <c:pt idx="4">
                  <c:v>Serviços de táxi</c:v>
                </c:pt>
                <c:pt idx="5">
                  <c:v>Limpeza pública</c:v>
                </c:pt>
                <c:pt idx="6">
                  <c:v>Rodoviária</c:v>
                </c:pt>
              </c:strCache>
            </c:strRef>
          </c:cat>
          <c:val>
            <c:numRef>
              <c:f>Resultado!$U$284:$U$290</c:f>
              <c:numCache>
                <c:formatCode>0.0%</c:formatCode>
                <c:ptCount val="7"/>
                <c:pt idx="0">
                  <c:v>5.1986632008911996E-3</c:v>
                </c:pt>
                <c:pt idx="1">
                  <c:v>1.4053792100799612E-2</c:v>
                </c:pt>
                <c:pt idx="2">
                  <c:v>2.3106546854942234E-2</c:v>
                </c:pt>
                <c:pt idx="3">
                  <c:v>1.5659340659340659E-2</c:v>
                </c:pt>
                <c:pt idx="4">
                  <c:v>4.1743627632065017E-2</c:v>
                </c:pt>
                <c:pt idx="5">
                  <c:v>1.6444981862152357E-2</c:v>
                </c:pt>
                <c:pt idx="6">
                  <c:v>4.8309178743961352E-2</c:v>
                </c:pt>
              </c:numCache>
            </c:numRef>
          </c:val>
        </c:ser>
        <c:ser>
          <c:idx val="5"/>
          <c:order val="5"/>
          <c:tx>
            <c:strRef>
              <c:f>Resultado!$V$283</c:f>
              <c:strCache>
                <c:ptCount val="1"/>
                <c:pt idx="0">
                  <c:v>Não posso avaliar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Resultado!$I$284:$I$290</c:f>
              <c:strCache>
                <c:ptCount val="7"/>
                <c:pt idx="0">
                  <c:v>Aeroporto</c:v>
                </c:pt>
                <c:pt idx="1">
                  <c:v>Segurança pública</c:v>
                </c:pt>
                <c:pt idx="2">
                  <c:v>Rodovias de acesso</c:v>
                </c:pt>
                <c:pt idx="3">
                  <c:v>Transporte público</c:v>
                </c:pt>
                <c:pt idx="4">
                  <c:v>Serviços de táxi</c:v>
                </c:pt>
                <c:pt idx="5">
                  <c:v>Limpeza pública</c:v>
                </c:pt>
                <c:pt idx="6">
                  <c:v>Rodoviária</c:v>
                </c:pt>
              </c:strCache>
            </c:strRef>
          </c:cat>
          <c:val>
            <c:numRef>
              <c:f>Resultado!$V$284:$V$290</c:f>
              <c:numCache>
                <c:formatCode>0.0%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309480992"/>
        <c:axId val="-1309476640"/>
      </c:barChart>
      <c:catAx>
        <c:axId val="-13094809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-1309476640"/>
        <c:crosses val="autoZero"/>
        <c:auto val="1"/>
        <c:lblAlgn val="ctr"/>
        <c:lblOffset val="100"/>
        <c:noMultiLvlLbl val="0"/>
      </c:catAx>
      <c:valAx>
        <c:axId val="-1309476640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-1309480992"/>
        <c:crosses val="autoZero"/>
        <c:crossBetween val="between"/>
      </c:valAx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20335472222222223"/>
          <c:y val="0.89815883838383836"/>
          <c:w val="0.7955497222222222"/>
          <c:h val="8.901287878787879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80620370370371"/>
          <c:y val="0"/>
          <c:w val="0.72214750000000005"/>
          <c:h val="0.812369949494949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Resultado!$Q$283</c:f>
              <c:strCache>
                <c:ptCount val="1"/>
                <c:pt idx="0">
                  <c:v>Muito bom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Resultado!$I$292:$I$298</c:f>
              <c:strCache>
                <c:ptCount val="7"/>
                <c:pt idx="0">
                  <c:v>Opções de turismo e lazer</c:v>
                </c:pt>
                <c:pt idx="1">
                  <c:v>Diversão noturna</c:v>
                </c:pt>
                <c:pt idx="2">
                  <c:v>Hospitalidade</c:v>
                </c:pt>
                <c:pt idx="3">
                  <c:v>Restaurantes</c:v>
                </c:pt>
                <c:pt idx="4">
                  <c:v>Hospedagem</c:v>
                </c:pt>
                <c:pt idx="5">
                  <c:v>Informações turísticas</c:v>
                </c:pt>
                <c:pt idx="6">
                  <c:v>Sinalização turística</c:v>
                </c:pt>
              </c:strCache>
            </c:strRef>
          </c:cat>
          <c:val>
            <c:numRef>
              <c:f>Resultado!$Q$292:$Q$298</c:f>
              <c:numCache>
                <c:formatCode>0.0%</c:formatCode>
                <c:ptCount val="7"/>
                <c:pt idx="0">
                  <c:v>0.60460409815330129</c:v>
                </c:pt>
                <c:pt idx="1">
                  <c:v>0.40768463073852296</c:v>
                </c:pt>
                <c:pt idx="2">
                  <c:v>0.4644515025653555</c:v>
                </c:pt>
                <c:pt idx="3">
                  <c:v>0.18090298962782184</c:v>
                </c:pt>
                <c:pt idx="4">
                  <c:v>0.27243066884176181</c:v>
                </c:pt>
                <c:pt idx="5">
                  <c:v>0.27401947881021321</c:v>
                </c:pt>
                <c:pt idx="6">
                  <c:v>0.20972568578553616</c:v>
                </c:pt>
              </c:numCache>
            </c:numRef>
          </c:val>
        </c:ser>
        <c:ser>
          <c:idx val="1"/>
          <c:order val="1"/>
          <c:tx>
            <c:strRef>
              <c:f>Resultado!$R$283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Resultado!$I$292:$I$298</c:f>
              <c:strCache>
                <c:ptCount val="7"/>
                <c:pt idx="0">
                  <c:v>Opções de turismo e lazer</c:v>
                </c:pt>
                <c:pt idx="1">
                  <c:v>Diversão noturna</c:v>
                </c:pt>
                <c:pt idx="2">
                  <c:v>Hospitalidade</c:v>
                </c:pt>
                <c:pt idx="3">
                  <c:v>Restaurantes</c:v>
                </c:pt>
                <c:pt idx="4">
                  <c:v>Hospedagem</c:v>
                </c:pt>
                <c:pt idx="5">
                  <c:v>Informações turísticas</c:v>
                </c:pt>
                <c:pt idx="6">
                  <c:v>Sinalização turística</c:v>
                </c:pt>
              </c:strCache>
            </c:strRef>
          </c:cat>
          <c:val>
            <c:numRef>
              <c:f>Resultado!$R$292:$R$298</c:f>
              <c:numCache>
                <c:formatCode>0.0%</c:formatCode>
                <c:ptCount val="7"/>
                <c:pt idx="0">
                  <c:v>0.37895269415633698</c:v>
                </c:pt>
                <c:pt idx="1">
                  <c:v>0.52844311377245512</c:v>
                </c:pt>
                <c:pt idx="2">
                  <c:v>0.45614463718543857</c:v>
                </c:pt>
                <c:pt idx="3">
                  <c:v>0.67632702867602201</c:v>
                </c:pt>
                <c:pt idx="4">
                  <c:v>0.55791190864600326</c:v>
                </c:pt>
                <c:pt idx="5">
                  <c:v>0.5277704659120821</c:v>
                </c:pt>
                <c:pt idx="6">
                  <c:v>0.48678304239401499</c:v>
                </c:pt>
              </c:numCache>
            </c:numRef>
          </c:val>
        </c:ser>
        <c:ser>
          <c:idx val="2"/>
          <c:order val="2"/>
          <c:tx>
            <c:strRef>
              <c:f>Resultado!$S$283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Resultado!$I$292:$I$298</c:f>
              <c:strCache>
                <c:ptCount val="7"/>
                <c:pt idx="0">
                  <c:v>Opções de turismo e lazer</c:v>
                </c:pt>
                <c:pt idx="1">
                  <c:v>Diversão noturna</c:v>
                </c:pt>
                <c:pt idx="2">
                  <c:v>Hospitalidade</c:v>
                </c:pt>
                <c:pt idx="3">
                  <c:v>Restaurantes</c:v>
                </c:pt>
                <c:pt idx="4">
                  <c:v>Hospedagem</c:v>
                </c:pt>
                <c:pt idx="5">
                  <c:v>Informações turísticas</c:v>
                </c:pt>
                <c:pt idx="6">
                  <c:v>Sinalização turística</c:v>
                </c:pt>
              </c:strCache>
            </c:strRef>
          </c:cat>
          <c:val>
            <c:numRef>
              <c:f>Resultado!$S$292:$S$298</c:f>
              <c:numCache>
                <c:formatCode>0.0%</c:formatCode>
                <c:ptCount val="7"/>
                <c:pt idx="0">
                  <c:v>1.5178345560333924E-2</c:v>
                </c:pt>
                <c:pt idx="1">
                  <c:v>5.5389221556886227E-2</c:v>
                </c:pt>
                <c:pt idx="2">
                  <c:v>6.1324212069386756E-2</c:v>
                </c:pt>
                <c:pt idx="3">
                  <c:v>0.1211104331909701</c:v>
                </c:pt>
                <c:pt idx="4">
                  <c:v>0.12833061446438282</c:v>
                </c:pt>
                <c:pt idx="5">
                  <c:v>0.13951039747301922</c:v>
                </c:pt>
                <c:pt idx="6">
                  <c:v>0.20972568578553616</c:v>
                </c:pt>
              </c:numCache>
            </c:numRef>
          </c:val>
        </c:ser>
        <c:ser>
          <c:idx val="3"/>
          <c:order val="3"/>
          <c:tx>
            <c:strRef>
              <c:f>Resultado!$T$283</c:f>
              <c:strCache>
                <c:ptCount val="1"/>
                <c:pt idx="0">
                  <c:v>Ruim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2828282828282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Resultado!$I$292:$I$298</c:f>
              <c:strCache>
                <c:ptCount val="7"/>
                <c:pt idx="0">
                  <c:v>Opções de turismo e lazer</c:v>
                </c:pt>
                <c:pt idx="1">
                  <c:v>Diversão noturna</c:v>
                </c:pt>
                <c:pt idx="2">
                  <c:v>Hospitalidade</c:v>
                </c:pt>
                <c:pt idx="3">
                  <c:v>Restaurantes</c:v>
                </c:pt>
                <c:pt idx="4">
                  <c:v>Hospedagem</c:v>
                </c:pt>
                <c:pt idx="5">
                  <c:v>Informações turísticas</c:v>
                </c:pt>
                <c:pt idx="6">
                  <c:v>Sinalização turística</c:v>
                </c:pt>
              </c:strCache>
            </c:strRef>
          </c:cat>
          <c:val>
            <c:numRef>
              <c:f>Resultado!$T$292:$T$298</c:f>
              <c:numCache>
                <c:formatCode>0.0%</c:formatCode>
                <c:ptCount val="7"/>
                <c:pt idx="0">
                  <c:v>1.0118897040222615E-3</c:v>
                </c:pt>
                <c:pt idx="1">
                  <c:v>4.9900199600798403E-3</c:v>
                </c:pt>
                <c:pt idx="2">
                  <c:v>1.0261421939897385E-2</c:v>
                </c:pt>
                <c:pt idx="3">
                  <c:v>1.7388651616839536E-2</c:v>
                </c:pt>
                <c:pt idx="4">
                  <c:v>2.8820010875475803E-2</c:v>
                </c:pt>
                <c:pt idx="5">
                  <c:v>3.9220847591471437E-2</c:v>
                </c:pt>
                <c:pt idx="6">
                  <c:v>6.0349127182044889E-2</c:v>
                </c:pt>
              </c:numCache>
            </c:numRef>
          </c:val>
        </c:ser>
        <c:ser>
          <c:idx val="4"/>
          <c:order val="4"/>
          <c:tx>
            <c:strRef>
              <c:f>Resultado!$U$283</c:f>
              <c:strCache>
                <c:ptCount val="1"/>
                <c:pt idx="0">
                  <c:v>Muito ruim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6"/>
              <c:layout>
                <c:manualLayout>
                  <c:x val="1.4111111111111111E-2"/>
                  <c:y val="1.2831060606060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Resultado!$I$292:$I$298</c:f>
              <c:strCache>
                <c:ptCount val="7"/>
                <c:pt idx="0">
                  <c:v>Opções de turismo e lazer</c:v>
                </c:pt>
                <c:pt idx="1">
                  <c:v>Diversão noturna</c:v>
                </c:pt>
                <c:pt idx="2">
                  <c:v>Hospitalidade</c:v>
                </c:pt>
                <c:pt idx="3">
                  <c:v>Restaurantes</c:v>
                </c:pt>
                <c:pt idx="4">
                  <c:v>Hospedagem</c:v>
                </c:pt>
                <c:pt idx="5">
                  <c:v>Informações turísticas</c:v>
                </c:pt>
                <c:pt idx="6">
                  <c:v>Sinalização turística</c:v>
                </c:pt>
              </c:strCache>
            </c:strRef>
          </c:cat>
          <c:val>
            <c:numRef>
              <c:f>Resultado!$U$292:$U$298</c:f>
              <c:numCache>
                <c:formatCode>0.0%</c:formatCode>
                <c:ptCount val="7"/>
                <c:pt idx="0">
                  <c:v>2.5297242600556537E-4</c:v>
                </c:pt>
                <c:pt idx="1">
                  <c:v>3.4930139720558881E-3</c:v>
                </c:pt>
                <c:pt idx="2">
                  <c:v>7.8182262399218178E-3</c:v>
                </c:pt>
                <c:pt idx="3">
                  <c:v>4.2708968883465532E-3</c:v>
                </c:pt>
                <c:pt idx="4">
                  <c:v>1.2506797172376292E-2</c:v>
                </c:pt>
                <c:pt idx="5">
                  <c:v>1.9478810213214005E-2</c:v>
                </c:pt>
                <c:pt idx="6">
                  <c:v>3.3416458852867828E-2</c:v>
                </c:pt>
              </c:numCache>
            </c:numRef>
          </c:val>
        </c:ser>
        <c:ser>
          <c:idx val="5"/>
          <c:order val="5"/>
          <c:tx>
            <c:strRef>
              <c:f>Resultado!$V$283</c:f>
              <c:strCache>
                <c:ptCount val="1"/>
                <c:pt idx="0">
                  <c:v>Não posso avaliar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numFmt formatCode="[&gt;0.03]0.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Resultado!$I$292:$I$298</c:f>
              <c:strCache>
                <c:ptCount val="7"/>
                <c:pt idx="0">
                  <c:v>Opções de turismo e lazer</c:v>
                </c:pt>
                <c:pt idx="1">
                  <c:v>Diversão noturna</c:v>
                </c:pt>
                <c:pt idx="2">
                  <c:v>Hospitalidade</c:v>
                </c:pt>
                <c:pt idx="3">
                  <c:v>Restaurantes</c:v>
                </c:pt>
                <c:pt idx="4">
                  <c:v>Hospedagem</c:v>
                </c:pt>
                <c:pt idx="5">
                  <c:v>Informações turísticas</c:v>
                </c:pt>
                <c:pt idx="6">
                  <c:v>Sinalização turística</c:v>
                </c:pt>
              </c:strCache>
            </c:strRef>
          </c:cat>
          <c:val>
            <c:numRef>
              <c:f>Resultado!$V$292:$V$298</c:f>
              <c:numCache>
                <c:formatCode>0.0%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309467936"/>
        <c:axId val="-1309483168"/>
      </c:barChart>
      <c:catAx>
        <c:axId val="-13094679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-1309483168"/>
        <c:crosses val="autoZero"/>
        <c:auto val="1"/>
        <c:lblAlgn val="ctr"/>
        <c:lblOffset val="100"/>
        <c:noMultiLvlLbl val="0"/>
      </c:catAx>
      <c:valAx>
        <c:axId val="-1309483168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-1309467936"/>
        <c:crosses val="autoZero"/>
        <c:crossBetween val="between"/>
      </c:valAx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20335472222222223"/>
          <c:y val="0.86929520202020205"/>
          <c:w val="0.7955497222222222"/>
          <c:h val="8.901287878787879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045298469098252"/>
          <c:y val="0.16392614007525819"/>
          <c:w val="0.63689512667354753"/>
          <c:h val="0.6337427849927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'[Apresentação Rio 2016 - turistas internacionais - 16.08 preliminar.xlsx]23-26.Avaliações'!$H$2</c:f>
              <c:strCache>
                <c:ptCount val="1"/>
                <c:pt idx="0">
                  <c:v>% positivo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731384023778109E-3"/>
                  <c:y val="1.481814773153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4598540145985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9464720194647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47-4B24-8514-2C249732E6C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9464720194647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47-4B24-8514-2C249732E6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'[Apresentação Rio 2016 - turistas internacionais - 16.08 preliminar.xlsx]23-26.Avaliações'!$G$3:$G$8</c:f>
              <c:strCache>
                <c:ptCount val="6"/>
                <c:pt idx="0">
                  <c:v>Serviço de táxi</c:v>
                </c:pt>
                <c:pt idx="1">
                  <c:v>Segurança pública</c:v>
                </c:pt>
                <c:pt idx="2">
                  <c:v>Transporte público</c:v>
                </c:pt>
                <c:pt idx="3">
                  <c:v>Limpeza pública</c:v>
                </c:pt>
                <c:pt idx="4">
                  <c:v>Sinalização Turística</c:v>
                </c:pt>
                <c:pt idx="5">
                  <c:v>Telecomunicações / Internet</c:v>
                </c:pt>
              </c:strCache>
            </c:strRef>
          </c:cat>
          <c:val>
            <c:numRef>
              <c:f>'[Apresentação Rio 2016 - turistas internacionais - 16.08 preliminar.xlsx]23-26.Avaliações'!$H$3:$H$8</c:f>
              <c:numCache>
                <c:formatCode>General</c:formatCode>
                <c:ptCount val="6"/>
                <c:pt idx="0">
                  <c:v>90.1</c:v>
                </c:pt>
                <c:pt idx="1">
                  <c:v>88.4</c:v>
                </c:pt>
                <c:pt idx="2">
                  <c:v>86.6</c:v>
                </c:pt>
                <c:pt idx="3">
                  <c:v>85.6</c:v>
                </c:pt>
                <c:pt idx="4">
                  <c:v>81.5</c:v>
                </c:pt>
                <c:pt idx="5">
                  <c:v>74.8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47-4B24-8514-2C249732E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309479904"/>
        <c:axId val="-1309479360"/>
      </c:barChart>
      <c:catAx>
        <c:axId val="-130947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09479360"/>
        <c:crosses val="autoZero"/>
        <c:auto val="1"/>
        <c:lblAlgn val="ctr"/>
        <c:lblOffset val="100"/>
        <c:noMultiLvlLbl val="0"/>
      </c:catAx>
      <c:valAx>
        <c:axId val="-1309479360"/>
        <c:scaling>
          <c:orientation val="minMax"/>
          <c:max val="100"/>
          <c:min val="50"/>
        </c:scaling>
        <c:delete val="1"/>
        <c:axPos val="b"/>
        <c:numFmt formatCode="0.0" sourceLinked="0"/>
        <c:majorTickMark val="none"/>
        <c:minorTickMark val="none"/>
        <c:tickLblPos val="nextTo"/>
        <c:crossAx val="-130947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2AB3-7614-4407-A51A-7E18EA354F86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046E-E5B2-42CC-890F-6B8658E36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7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2AB3-7614-4407-A51A-7E18EA354F86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046E-E5B2-42CC-890F-6B8658E36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64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2AB3-7614-4407-A51A-7E18EA354F86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046E-E5B2-42CC-890F-6B8658E36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3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2AB3-7614-4407-A51A-7E18EA354F86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046E-E5B2-42CC-890F-6B8658E36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86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2AB3-7614-4407-A51A-7E18EA354F86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046E-E5B2-42CC-890F-6B8658E36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85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2AB3-7614-4407-A51A-7E18EA354F86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046E-E5B2-42CC-890F-6B8658E36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01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2AB3-7614-4407-A51A-7E18EA354F86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046E-E5B2-42CC-890F-6B8658E36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00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2AB3-7614-4407-A51A-7E18EA354F86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046E-E5B2-42CC-890F-6B8658E36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89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2AB3-7614-4407-A51A-7E18EA354F86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046E-E5B2-42CC-890F-6B8658E36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2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2AB3-7614-4407-A51A-7E18EA354F86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046E-E5B2-42CC-890F-6B8658E36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10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2AB3-7614-4407-A51A-7E18EA354F86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046E-E5B2-42CC-890F-6B8658E36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13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EOM/Desktop/2015/PPT%20LUIZA/RAFA/linhaaaa-12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E2AB3-7614-4407-A51A-7E18EA354F86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046E-E5B2-42CC-890F-6B8658E3612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linhaaaa-12.png" descr="/Users/EOM/Desktop/2015/PPT LUIZA/RAFA/linhaaaa-12.png"/>
          <p:cNvPicPr>
            <a:picLocks noChangeAspect="1"/>
          </p:cNvPicPr>
          <p:nvPr userDrawn="1"/>
        </p:nvPicPr>
        <p:blipFill rotWithShape="1"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9" r="29991" b="28335"/>
          <a:stretch/>
        </p:blipFill>
        <p:spPr>
          <a:xfrm>
            <a:off x="0" y="5250751"/>
            <a:ext cx="12192000" cy="1631907"/>
          </a:xfrm>
          <a:prstGeom prst="rect">
            <a:avLst/>
          </a:prstGeom>
        </p:spPr>
      </p:pic>
      <p:grpSp>
        <p:nvGrpSpPr>
          <p:cNvPr id="8" name="Group 18"/>
          <p:cNvGrpSpPr/>
          <p:nvPr userDrawn="1"/>
        </p:nvGrpSpPr>
        <p:grpSpPr>
          <a:xfrm>
            <a:off x="0" y="0"/>
            <a:ext cx="12192000" cy="1501528"/>
            <a:chOff x="0" y="0"/>
            <a:chExt cx="12192000" cy="1501528"/>
          </a:xfrm>
        </p:grpSpPr>
        <p:pic>
          <p:nvPicPr>
            <p:cNvPr id="9" name="Imagem 2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55" b="84152"/>
            <a:stretch/>
          </p:blipFill>
          <p:spPr>
            <a:xfrm>
              <a:off x="0" y="0"/>
              <a:ext cx="12192000" cy="1501528"/>
            </a:xfrm>
            <a:prstGeom prst="rect">
              <a:avLst/>
            </a:prstGeom>
          </p:spPr>
        </p:pic>
        <p:pic>
          <p:nvPicPr>
            <p:cNvPr id="10" name="Picture 20" descr="rio-media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8020" y="101223"/>
              <a:ext cx="1385787" cy="13435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85" y="6356350"/>
            <a:ext cx="1903216" cy="4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3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Apresenta%C3%A7%C3%A3o1.pptx#-1,2,Apresenta&#231;&#227;o do PowerPoi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195" y="1505122"/>
            <a:ext cx="107656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4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sz="4400" dirty="0">
                <a:solidFill>
                  <a:schemeClr val="accent5">
                    <a:lumMod val="50000"/>
                  </a:schemeClr>
                </a:solidFill>
              </a:rPr>
              <a:t>Pesquisa com </a:t>
            </a:r>
            <a:r>
              <a:rPr lang="pt-BR" sz="4400" b="1" dirty="0">
                <a:solidFill>
                  <a:schemeClr val="accent5">
                    <a:lumMod val="50000"/>
                  </a:schemeClr>
                </a:solidFill>
              </a:rPr>
              <a:t>visitantes </a:t>
            </a:r>
            <a:r>
              <a:rPr lang="pt-BR" sz="4400" b="1" dirty="0" smtClean="0">
                <a:solidFill>
                  <a:schemeClr val="accent5">
                    <a:lumMod val="50000"/>
                  </a:schemeClr>
                </a:solidFill>
              </a:rPr>
              <a:t>domésticos e internacionais </a:t>
            </a:r>
            <a:r>
              <a:rPr lang="pt-BR" sz="4400" dirty="0" smtClean="0">
                <a:solidFill>
                  <a:schemeClr val="accent5">
                    <a:lumMod val="50000"/>
                  </a:schemeClr>
                </a:solidFill>
              </a:rPr>
              <a:t>dos </a:t>
            </a:r>
            <a:r>
              <a:rPr lang="pt-BR" sz="4400" dirty="0">
                <a:solidFill>
                  <a:schemeClr val="accent5">
                    <a:lumMod val="50000"/>
                  </a:schemeClr>
                </a:solidFill>
              </a:rPr>
              <a:t>Jogos Rio 2016</a:t>
            </a:r>
          </a:p>
          <a:p>
            <a:pPr algn="ctr"/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Resultados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Preliminares</a:t>
            </a:r>
          </a:p>
          <a:p>
            <a:pPr algn="just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338662" y="449542"/>
            <a:ext cx="8596668" cy="642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44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335144"/>
              </p:ext>
            </p:extLst>
          </p:nvPr>
        </p:nvGraphicFramePr>
        <p:xfrm>
          <a:off x="636733" y="1591903"/>
          <a:ext cx="108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ítulo 1"/>
          <p:cNvSpPr txBox="1">
            <a:spLocks/>
          </p:cNvSpPr>
          <p:nvPr/>
        </p:nvSpPr>
        <p:spPr>
          <a:xfrm>
            <a:off x="338661" y="449542"/>
            <a:ext cx="9835649" cy="642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FFFFFF"/>
                </a:solidFill>
                <a:latin typeface="Calibri"/>
                <a:cs typeface="Calibri"/>
              </a:rPr>
              <a:t>Avaliação da infraestrutura turística</a:t>
            </a:r>
          </a:p>
        </p:txBody>
      </p:sp>
      <p:sp>
        <p:nvSpPr>
          <p:cNvPr id="54" name="Espaço Reservado para Conteúdo 2"/>
          <p:cNvSpPr txBox="1">
            <a:spLocks/>
          </p:cNvSpPr>
          <p:nvPr/>
        </p:nvSpPr>
        <p:spPr>
          <a:xfrm>
            <a:off x="0" y="5649057"/>
            <a:ext cx="7598535" cy="124281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Pergunta: Agora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como o(a)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sr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(a) avalia a infraestrutura da cidade?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81643" y="5843365"/>
            <a:ext cx="6935517" cy="3762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Obs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Frequência menores que 3,0% estão suprimidas, para facilitar a leitura do gráfico.</a:t>
            </a:r>
          </a:p>
        </p:txBody>
      </p:sp>
    </p:spTree>
    <p:extLst>
      <p:ext uri="{BB962C8B-B14F-4D97-AF65-F5344CB8AC3E}">
        <p14:creationId xmlns:p14="http://schemas.microsoft.com/office/powerpoint/2010/main" val="21918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1092194" y="2930276"/>
            <a:ext cx="9835649" cy="642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AVALIAÇÕES VISITANTES INTERNACIONAIS</a:t>
            </a:r>
            <a:endParaRPr lang="pt-BR" sz="40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6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211661" y="424883"/>
            <a:ext cx="9931165" cy="6424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Avaliação positiva sobre o município em que permaneceu mais tempo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569604"/>
              </p:ext>
            </p:extLst>
          </p:nvPr>
        </p:nvGraphicFramePr>
        <p:xfrm>
          <a:off x="0" y="1797467"/>
          <a:ext cx="11336867" cy="388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21733" y="1335802"/>
            <a:ext cx="1966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Infraestrutura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19899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211661" y="424883"/>
            <a:ext cx="9931165" cy="6424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Avaliação positiva sobre o município em que permaneceu mais tempo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059033"/>
              </p:ext>
            </p:extLst>
          </p:nvPr>
        </p:nvGraphicFramePr>
        <p:xfrm>
          <a:off x="820496" y="1797467"/>
          <a:ext cx="10668449" cy="346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1733" y="1335802"/>
            <a:ext cx="3073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Infraestrutura turística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0776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211661" y="424883"/>
            <a:ext cx="9931165" cy="6424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Avaliação positiva sobre o município em que permaneceu mais tempo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1733" y="1335802"/>
            <a:ext cx="24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Serviços turísticos</a:t>
            </a:r>
            <a:endParaRPr lang="pt-BR" sz="24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143089"/>
              </p:ext>
            </p:extLst>
          </p:nvPr>
        </p:nvGraphicFramePr>
        <p:xfrm>
          <a:off x="321733" y="1797467"/>
          <a:ext cx="10511235" cy="390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889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211661" y="424883"/>
            <a:ext cx="9931165" cy="6424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Avaliação positiva sobre o município em que permaneceu mais tempo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1733" y="1335802"/>
            <a:ext cx="1024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Preços</a:t>
            </a:r>
            <a:endParaRPr lang="pt-BR" sz="2400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602121"/>
              </p:ext>
            </p:extLst>
          </p:nvPr>
        </p:nvGraphicFramePr>
        <p:xfrm>
          <a:off x="1236454" y="1662545"/>
          <a:ext cx="10124272" cy="407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211661" y="424883"/>
            <a:ext cx="9931165" cy="6424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Avaliação positiva sobre </a:t>
            </a:r>
            <a:r>
              <a:rPr lang="pt-BR" sz="2400" b="1" dirty="0" smtClean="0">
                <a:solidFill>
                  <a:srgbClr val="FFFFFF"/>
                </a:solidFill>
                <a:latin typeface="Calibri"/>
                <a:cs typeface="Calibri"/>
              </a:rPr>
              <a:t>os Jogos Rio 2016</a:t>
            </a:r>
            <a:endParaRPr lang="pt-BR" sz="2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198355"/>
              </p:ext>
            </p:extLst>
          </p:nvPr>
        </p:nvGraphicFramePr>
        <p:xfrm>
          <a:off x="211661" y="1551709"/>
          <a:ext cx="11638594" cy="4082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30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211661" y="424883"/>
            <a:ext cx="9931165" cy="6424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Avaliação positiva de aspectos sobre o Brasil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02960"/>
              </p:ext>
            </p:extLst>
          </p:nvPr>
        </p:nvGraphicFramePr>
        <p:xfrm>
          <a:off x="592934" y="1686801"/>
          <a:ext cx="10835614" cy="386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413451" y="1271302"/>
            <a:ext cx="905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 </a:t>
            </a:r>
            <a:r>
              <a:rPr lang="pt-BR" sz="2400" b="1" dirty="0" smtClean="0"/>
              <a:t>hospitalidade foi o item mais bem avaliado </a:t>
            </a:r>
            <a:r>
              <a:rPr lang="pt-BR" sz="2400" dirty="0" smtClean="0"/>
              <a:t>pelos turistas internacionais em viagem ao Brasil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70215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1092194" y="2930276"/>
            <a:ext cx="9835649" cy="642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AVALIAÇÃO GERAL DA VIAGEM</a:t>
            </a:r>
            <a:endParaRPr lang="pt-BR" sz="40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2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112239" y="479657"/>
            <a:ext cx="8596668" cy="642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FFFFFF"/>
                </a:solidFill>
                <a:latin typeface="Calibri"/>
                <a:cs typeface="Calibri"/>
              </a:rPr>
              <a:t>Avaliação da viagem</a:t>
            </a:r>
            <a:endParaRPr lang="pt-BR" sz="3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07902"/>
              </p:ext>
            </p:extLst>
          </p:nvPr>
        </p:nvGraphicFramePr>
        <p:xfrm>
          <a:off x="418228" y="3118390"/>
          <a:ext cx="4749798" cy="323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063115"/>
              </p:ext>
            </p:extLst>
          </p:nvPr>
        </p:nvGraphicFramePr>
        <p:xfrm>
          <a:off x="5978408" y="2947907"/>
          <a:ext cx="5248392" cy="323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645438" y="2734734"/>
            <a:ext cx="2295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Pesquisa </a:t>
            </a:r>
            <a:r>
              <a:rPr lang="pt-BR" sz="2000" b="1" dirty="0" smtClean="0"/>
              <a:t>Doméstica</a:t>
            </a:r>
            <a:endParaRPr lang="pt-BR" sz="20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296636" y="2726747"/>
            <a:ext cx="2584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Pesquisa</a:t>
            </a:r>
            <a:r>
              <a:rPr lang="pt-BR" sz="2000" b="1" dirty="0" smtClean="0"/>
              <a:t> Internacional</a:t>
            </a:r>
            <a:endParaRPr lang="pt-BR" sz="20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29894" y="1343242"/>
            <a:ext cx="10436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A avaliação de viagem, tanto dos turistas doméstico quanto dos visitantes internacionais, é muito positiva. </a:t>
            </a:r>
            <a:r>
              <a:rPr lang="pt-BR" sz="2000" b="1" dirty="0" smtClean="0"/>
              <a:t>98,7% dos brasileiros afirmam que a visita a cidade </a:t>
            </a:r>
            <a:r>
              <a:rPr lang="pt-BR" sz="2000" b="1" u="sng" dirty="0" smtClean="0"/>
              <a:t>atendeu ou superou suas expectativas</a:t>
            </a:r>
            <a:r>
              <a:rPr lang="pt-BR" sz="2000" b="1" dirty="0" smtClean="0"/>
              <a:t>. A mesma avaliação foi feita por 83,1% dos visitantes internacionais;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793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501528"/>
            <a:chOff x="0" y="0"/>
            <a:chExt cx="12192000" cy="1501528"/>
          </a:xfrm>
        </p:grpSpPr>
        <p:pic>
          <p:nvPicPr>
            <p:cNvPr id="20" name="Imagem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55" b="84152"/>
            <a:stretch/>
          </p:blipFill>
          <p:spPr>
            <a:xfrm>
              <a:off x="0" y="0"/>
              <a:ext cx="12192000" cy="1501528"/>
            </a:xfrm>
            <a:prstGeom prst="rect">
              <a:avLst/>
            </a:prstGeom>
          </p:spPr>
        </p:pic>
        <p:pic>
          <p:nvPicPr>
            <p:cNvPr id="21" name="Picture 20" descr="rio-media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8020" y="101223"/>
              <a:ext cx="1385787" cy="13435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ítulo 1"/>
          <p:cNvSpPr txBox="1">
            <a:spLocks/>
          </p:cNvSpPr>
          <p:nvPr/>
        </p:nvSpPr>
        <p:spPr>
          <a:xfrm>
            <a:off x="211662" y="468719"/>
            <a:ext cx="8596668" cy="642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FFFFFF"/>
                </a:solidFill>
                <a:latin typeface="Calibri"/>
                <a:cs typeface="Calibri"/>
              </a:rPr>
              <a:t>Metodologia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935865"/>
              </p:ext>
            </p:extLst>
          </p:nvPr>
        </p:nvGraphicFramePr>
        <p:xfrm>
          <a:off x="325845" y="1756979"/>
          <a:ext cx="11425888" cy="340469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273056"/>
                <a:gridCol w="4529190"/>
                <a:gridCol w="4623642"/>
              </a:tblGrid>
              <a:tr h="474108">
                <a:tc>
                  <a:txBody>
                    <a:bodyPr/>
                    <a:lstStyle/>
                    <a:p>
                      <a:pPr algn="l" rtl="0" fontAlgn="ctr"/>
                      <a:endParaRPr lang="pt-BR" sz="1500" b="1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 smtClean="0">
                          <a:effectLst/>
                        </a:rPr>
                        <a:t>Pesquisa doméstica</a:t>
                      </a:r>
                      <a:endParaRPr lang="pt-BR" sz="2000" b="1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 smtClean="0">
                          <a:effectLst/>
                        </a:rPr>
                        <a:t>Pesquisa internacional</a:t>
                      </a:r>
                      <a:endParaRPr lang="pt-BR" sz="2000" b="1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/>
                </a:tc>
              </a:tr>
              <a:tr h="766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Público-alvo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Turistas </a:t>
                      </a:r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domésticos em viagem ao </a:t>
                      </a:r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Rio </a:t>
                      </a:r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 Janeiro, durante os Jogos </a:t>
                      </a:r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Olímpicos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Turistas internacionais ao término da viagem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3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Período da coleta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03/08/16 </a:t>
                      </a:r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16/08/16*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06/08/16 </a:t>
                      </a:r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16/08/16*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2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Número de entrevistas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4.150 (83% da amostra final)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1.262 (38% da amostra final)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8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Locais da pesquisa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Arenas esportivas e Boulevard Olímpico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Aeroportos Internacionais </a:t>
                      </a:r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do RJ e SP e fronteiras </a:t>
                      </a:r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terrestres de Foz do Iguaçu, Uruguaiana e São </a:t>
                      </a:r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Borja**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20129" y="5337887"/>
            <a:ext cx="427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*os dados são preliminares</a:t>
            </a:r>
          </a:p>
          <a:p>
            <a:r>
              <a:rPr lang="pt-BR" sz="1200" i="1" dirty="0" smtClean="0"/>
              <a:t>**a pesquisa em fronteiras será realizada entre 20 e 22 de agosto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439753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112239" y="479657"/>
            <a:ext cx="8596668" cy="642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FFFFFF"/>
                </a:solidFill>
                <a:latin typeface="Calibri"/>
                <a:cs typeface="Calibri"/>
              </a:rPr>
              <a:t>Intenção de retorno</a:t>
            </a:r>
            <a:endParaRPr lang="pt-BR" sz="3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645438" y="2734734"/>
            <a:ext cx="2295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Pesquisa </a:t>
            </a:r>
            <a:r>
              <a:rPr lang="pt-BR" sz="2000" b="1" dirty="0" smtClean="0"/>
              <a:t>Doméstica</a:t>
            </a:r>
            <a:endParaRPr lang="pt-BR" sz="20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416726" y="2703045"/>
            <a:ext cx="2584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Pesquisa</a:t>
            </a:r>
            <a:r>
              <a:rPr lang="pt-BR" sz="2000" b="1" dirty="0" smtClean="0"/>
              <a:t> Internacional</a:t>
            </a:r>
            <a:endParaRPr lang="pt-BR" sz="20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866507" y="1341500"/>
            <a:ext cx="1003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 intenção de retorno ao Rio de Janeiro/Brasil também é muito positiva. </a:t>
            </a:r>
            <a:r>
              <a:rPr lang="pt-BR" sz="2000" b="1" dirty="0" smtClean="0"/>
              <a:t>94,2% dos brasileiros </a:t>
            </a:r>
            <a:r>
              <a:rPr lang="pt-BR" sz="2000" b="1" u="sng" dirty="0" smtClean="0"/>
              <a:t>pretendem voltar a cidade</a:t>
            </a:r>
            <a:r>
              <a:rPr lang="pt-BR" sz="2000" b="1" dirty="0" smtClean="0"/>
              <a:t> e 87,7% dos visitantes internacionais também declararam ter vontade de retornar ao Brasil</a:t>
            </a:r>
            <a:endParaRPr lang="pt-BR" sz="2000" b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553433"/>
              </p:ext>
            </p:extLst>
          </p:nvPr>
        </p:nvGraphicFramePr>
        <p:xfrm>
          <a:off x="6518307" y="3208601"/>
          <a:ext cx="4381200" cy="270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395656"/>
              </p:ext>
            </p:extLst>
          </p:nvPr>
        </p:nvGraphicFramePr>
        <p:xfrm>
          <a:off x="507123" y="2934789"/>
          <a:ext cx="5174009" cy="345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8301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1092194" y="2930276"/>
            <a:ext cx="9835649" cy="642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PERFIL DOS VISITANTES</a:t>
            </a:r>
            <a:endParaRPr lang="pt-BR" sz="40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0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94822" y="484376"/>
            <a:ext cx="8596668" cy="642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FFFFFF"/>
                </a:solidFill>
                <a:latin typeface="Calibri"/>
                <a:cs typeface="Calibri"/>
              </a:rPr>
              <a:t>Visitantes domésticos</a:t>
            </a:r>
            <a:endParaRPr lang="pt-BR" sz="3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592480"/>
              </p:ext>
            </p:extLst>
          </p:nvPr>
        </p:nvGraphicFramePr>
        <p:xfrm>
          <a:off x="5604010" y="3238055"/>
          <a:ext cx="6174959" cy="209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264103"/>
              </p:ext>
            </p:extLst>
          </p:nvPr>
        </p:nvGraphicFramePr>
        <p:xfrm>
          <a:off x="6633704" y="1035572"/>
          <a:ext cx="4477642" cy="255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539877" y="1580517"/>
            <a:ext cx="63510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cs typeface="Aharoni" pitchFamily="2" charset="-79"/>
              </a:rPr>
              <a:t>Média de idade: </a:t>
            </a:r>
            <a:r>
              <a:rPr lang="pt-BR" sz="2000" dirty="0" smtClean="0">
                <a:cs typeface="Aharoni" pitchFamily="2" charset="-79"/>
              </a:rPr>
              <a:t>37,6 anos </a:t>
            </a:r>
          </a:p>
          <a:p>
            <a:pPr>
              <a:defRPr/>
            </a:pPr>
            <a:endParaRPr lang="pt-BR" sz="2000" dirty="0">
              <a:cs typeface="Aharoni" pitchFamily="2" charset="-79"/>
            </a:endParaRPr>
          </a:p>
          <a:p>
            <a:pPr>
              <a:defRPr/>
            </a:pPr>
            <a:r>
              <a:rPr lang="pt-BR" sz="2000" b="1" dirty="0" smtClean="0">
                <a:cs typeface="Aharoni" pitchFamily="2" charset="-79"/>
              </a:rPr>
              <a:t>74,6% </a:t>
            </a:r>
            <a:r>
              <a:rPr lang="pt-BR" sz="2000" dirty="0" smtClean="0">
                <a:cs typeface="Aharoni" pitchFamily="2" charset="-79"/>
              </a:rPr>
              <a:t>tem nível superior ou pós-graduação</a:t>
            </a:r>
          </a:p>
          <a:p>
            <a:pPr>
              <a:defRPr/>
            </a:pPr>
            <a:endParaRPr lang="pt-BR" sz="2000" dirty="0">
              <a:cs typeface="Aharoni" pitchFamily="2" charset="-79"/>
            </a:endParaRPr>
          </a:p>
          <a:p>
            <a:pPr>
              <a:defRPr/>
            </a:pPr>
            <a:r>
              <a:rPr lang="pt-BR" sz="2000" b="1" dirty="0" smtClean="0">
                <a:cs typeface="Aharoni" pitchFamily="2" charset="-79"/>
              </a:rPr>
              <a:t>80,7% </a:t>
            </a:r>
            <a:r>
              <a:rPr lang="pt-BR" sz="2000" dirty="0" smtClean="0">
                <a:cs typeface="Aharoni" pitchFamily="2" charset="-79"/>
              </a:rPr>
              <a:t>têm renda bruta acima de R$ 1.760,01</a:t>
            </a:r>
          </a:p>
          <a:p>
            <a:pPr>
              <a:defRPr/>
            </a:pPr>
            <a:endParaRPr lang="pt-BR" sz="2000" dirty="0">
              <a:cs typeface="Aharoni" pitchFamily="2" charset="-79"/>
            </a:endParaRPr>
          </a:p>
          <a:p>
            <a:pPr>
              <a:defRPr/>
            </a:pPr>
            <a:r>
              <a:rPr lang="pt-BR" sz="2000" b="1" dirty="0">
                <a:cs typeface="Aharoni" pitchFamily="2" charset="-79"/>
              </a:rPr>
              <a:t>Tempo de permanência no </a:t>
            </a:r>
            <a:r>
              <a:rPr lang="pt-BR" sz="2000" b="1" dirty="0" smtClean="0">
                <a:cs typeface="Aharoni" pitchFamily="2" charset="-79"/>
              </a:rPr>
              <a:t>Rio: </a:t>
            </a:r>
            <a:r>
              <a:rPr lang="pt-BR" sz="2000" dirty="0" smtClean="0">
                <a:cs typeface="Aharoni" pitchFamily="2" charset="-79"/>
              </a:rPr>
              <a:t>10,3 </a:t>
            </a:r>
            <a:r>
              <a:rPr lang="pt-BR" sz="2000" dirty="0">
                <a:cs typeface="Aharoni" pitchFamily="2" charset="-79"/>
              </a:rPr>
              <a:t>dias</a:t>
            </a:r>
          </a:p>
          <a:p>
            <a:pPr>
              <a:defRPr/>
            </a:pPr>
            <a:endParaRPr lang="pt-BR" sz="2000" dirty="0" smtClean="0">
              <a:cs typeface="Aharoni" pitchFamily="2" charset="-79"/>
            </a:endParaRPr>
          </a:p>
          <a:p>
            <a:pPr>
              <a:defRPr/>
            </a:pPr>
            <a:r>
              <a:rPr lang="pt-BR" sz="2000" b="1" dirty="0">
                <a:cs typeface="Aharoni" pitchFamily="2" charset="-79"/>
              </a:rPr>
              <a:t>Gasto médio por dia: </a:t>
            </a:r>
            <a:r>
              <a:rPr lang="pt-BR" sz="2000" dirty="0" smtClean="0">
                <a:cs typeface="Aharoni" pitchFamily="2" charset="-79"/>
              </a:rPr>
              <a:t>R$ 337,91</a:t>
            </a:r>
          </a:p>
          <a:p>
            <a:pPr>
              <a:defRPr/>
            </a:pPr>
            <a:endParaRPr lang="pt-BR" sz="2000" dirty="0">
              <a:cs typeface="Aharoni" pitchFamily="2" charset="-79"/>
            </a:endParaRPr>
          </a:p>
          <a:p>
            <a:pPr>
              <a:defRPr/>
            </a:pPr>
            <a:r>
              <a:rPr lang="pt-BR" sz="2000" b="1" dirty="0" smtClean="0"/>
              <a:t>96,3</a:t>
            </a:r>
            <a:r>
              <a:rPr lang="pt-BR" sz="2000" b="1" dirty="0"/>
              <a:t>% </a:t>
            </a:r>
            <a:r>
              <a:rPr lang="pt-BR" sz="2000" dirty="0"/>
              <a:t>nunca </a:t>
            </a:r>
            <a:r>
              <a:rPr lang="pt-BR" sz="2000" dirty="0" smtClean="0"/>
              <a:t>participaram </a:t>
            </a:r>
            <a:r>
              <a:rPr lang="pt-BR" sz="2000" dirty="0"/>
              <a:t>de uma Olimpíada</a:t>
            </a:r>
            <a:endParaRPr lang="pt-BR" sz="2000" dirty="0">
              <a:cs typeface="Aharoni" pitchFamily="2" charset="-79"/>
            </a:endParaRPr>
          </a:p>
          <a:p>
            <a:pPr>
              <a:defRPr/>
            </a:pPr>
            <a:endParaRPr lang="pt-BR" sz="2000" dirty="0" smtClean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7939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94822" y="484376"/>
            <a:ext cx="8596668" cy="642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FFFFFF"/>
                </a:solidFill>
                <a:latin typeface="Calibri"/>
                <a:cs typeface="Calibri"/>
              </a:rPr>
              <a:t>Visitantes internacionais</a:t>
            </a:r>
            <a:endParaRPr lang="pt-BR" sz="3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8954" y="1750061"/>
            <a:ext cx="53055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cs typeface="Aharoni" pitchFamily="2" charset="-79"/>
              </a:rPr>
              <a:t>56,5% visitaram o Brasil pela primeira vez</a:t>
            </a:r>
          </a:p>
          <a:p>
            <a:pPr>
              <a:defRPr/>
            </a:pPr>
            <a:endParaRPr lang="pt-BR" sz="2000" b="1" dirty="0">
              <a:cs typeface="Aharoni" pitchFamily="2" charset="-79"/>
            </a:endParaRPr>
          </a:p>
          <a:p>
            <a:pPr>
              <a:defRPr/>
            </a:pPr>
            <a:r>
              <a:rPr lang="pt-BR" sz="2000" b="1" dirty="0" smtClean="0">
                <a:cs typeface="Aharoni" pitchFamily="2" charset="-79"/>
              </a:rPr>
              <a:t>Renda média mensal: </a:t>
            </a:r>
            <a:r>
              <a:rPr lang="pt-BR" sz="2000" dirty="0" smtClean="0">
                <a:cs typeface="Aharoni" pitchFamily="2" charset="-79"/>
              </a:rPr>
              <a:t>US$ 3.581,00</a:t>
            </a:r>
          </a:p>
          <a:p>
            <a:pPr>
              <a:defRPr/>
            </a:pPr>
            <a:endParaRPr lang="pt-BR" sz="2000" dirty="0">
              <a:cs typeface="Aharoni" pitchFamily="2" charset="-79"/>
            </a:endParaRPr>
          </a:p>
          <a:p>
            <a:pPr>
              <a:defRPr/>
            </a:pPr>
            <a:r>
              <a:rPr lang="pt-BR" sz="2000" b="1" dirty="0" smtClean="0">
                <a:cs typeface="Aharoni" pitchFamily="2" charset="-79"/>
              </a:rPr>
              <a:t>Tempo de permanência no Brasil: </a:t>
            </a:r>
            <a:r>
              <a:rPr lang="pt-BR" sz="2000" dirty="0" smtClean="0">
                <a:cs typeface="Aharoni" pitchFamily="2" charset="-79"/>
              </a:rPr>
              <a:t>11,7 dias</a:t>
            </a:r>
          </a:p>
          <a:p>
            <a:pPr>
              <a:defRPr/>
            </a:pPr>
            <a:endParaRPr lang="pt-BR" sz="2000" b="1" dirty="0">
              <a:cs typeface="Aharoni" pitchFamily="2" charset="-79"/>
            </a:endParaRPr>
          </a:p>
          <a:p>
            <a:pPr>
              <a:defRPr/>
            </a:pPr>
            <a:r>
              <a:rPr lang="pt-BR" sz="2000" b="1" dirty="0" smtClean="0">
                <a:cs typeface="Aharoni" pitchFamily="2" charset="-79"/>
              </a:rPr>
              <a:t>Gasto médio por dia: </a:t>
            </a:r>
            <a:r>
              <a:rPr lang="pt-BR" sz="2000" dirty="0" smtClean="0">
                <a:cs typeface="Aharoni" pitchFamily="2" charset="-79"/>
              </a:rPr>
              <a:t>US$ 103,72</a:t>
            </a:r>
            <a:endParaRPr lang="pt-BR" sz="2000" dirty="0">
              <a:cs typeface="Aharoni" pitchFamily="2" charset="-79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082349"/>
              </p:ext>
            </p:extLst>
          </p:nvPr>
        </p:nvGraphicFramePr>
        <p:xfrm>
          <a:off x="6388893" y="1166884"/>
          <a:ext cx="4124902" cy="324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948321"/>
              </p:ext>
            </p:extLst>
          </p:nvPr>
        </p:nvGraphicFramePr>
        <p:xfrm>
          <a:off x="4737608" y="3636612"/>
          <a:ext cx="6835555" cy="186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3860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358449" y="1260590"/>
            <a:ext cx="10140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O Ministério do Turismo, em parceria com os ministérios da Justiça e Relações Exteriores, editou portaria de isenção de vistos de turismo a visitantes dos </a:t>
            </a:r>
            <a:r>
              <a:rPr lang="pt-BR" sz="2000" b="1" dirty="0" smtClean="0"/>
              <a:t>Estados </a:t>
            </a:r>
            <a:r>
              <a:rPr lang="pt-BR" sz="2000" b="1" dirty="0"/>
              <a:t>Unidos, Canadá, Austrália ou </a:t>
            </a:r>
            <a:r>
              <a:rPr lang="pt-BR" sz="2000" b="1" dirty="0" smtClean="0"/>
              <a:t>Japão. </a:t>
            </a:r>
            <a:r>
              <a:rPr lang="pt-BR" sz="2000" dirty="0" smtClean="0"/>
              <a:t>A medida teve início em 1º de junho de 2016 e vale até 18 de setembro deste ano.</a:t>
            </a:r>
            <a:endParaRPr lang="pt-BR" sz="2000" dirty="0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177796" y="484545"/>
            <a:ext cx="8596668" cy="642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FFFFFF"/>
                </a:solidFill>
                <a:latin typeface="Calibri"/>
                <a:cs typeface="Calibri"/>
              </a:rPr>
              <a:t>Visitantes internacionais – vistos de turistas</a:t>
            </a:r>
            <a:endParaRPr lang="pt-BR" sz="3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923942"/>
              </p:ext>
            </p:extLst>
          </p:nvPr>
        </p:nvGraphicFramePr>
        <p:xfrm>
          <a:off x="5874808" y="2557520"/>
          <a:ext cx="4133850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972511"/>
              </p:ext>
            </p:extLst>
          </p:nvPr>
        </p:nvGraphicFramePr>
        <p:xfrm>
          <a:off x="1032400" y="2557933"/>
          <a:ext cx="4132800" cy="29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9299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to-nov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331" cy="6858000"/>
          </a:xfrm>
          <a:prstGeom prst="rect">
            <a:avLst/>
          </a:prstGeom>
        </p:spPr>
      </p:pic>
      <p:sp>
        <p:nvSpPr>
          <p:cNvPr id="6" name="CaixaDeTexto 5">
            <a:hlinkClick r:id="rId3" action="ppaction://hlinkpres?slideindex=2&amp;slidetitle=Apresentação do PowerPoint"/>
          </p:cNvPr>
          <p:cNvSpPr txBox="1"/>
          <p:nvPr/>
        </p:nvSpPr>
        <p:spPr>
          <a:xfrm>
            <a:off x="2021521" y="4910941"/>
            <a:ext cx="8148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9DE0"/>
                </a:solidFill>
                <a:latin typeface="Arial Black" panose="020B0A04020102020204" pitchFamily="34" charset="0"/>
              </a:rPr>
              <a:t>www.riomediacenter.com.br </a:t>
            </a:r>
          </a:p>
        </p:txBody>
      </p:sp>
      <p:pic>
        <p:nvPicPr>
          <p:cNvPr id="8" name="Picture 7" descr="rio-medi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27" y="899727"/>
            <a:ext cx="3530342" cy="3422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1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tângulo 95"/>
          <p:cNvSpPr/>
          <p:nvPr/>
        </p:nvSpPr>
        <p:spPr>
          <a:xfrm>
            <a:off x="232955" y="1434997"/>
            <a:ext cx="5312712" cy="4138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/>
          <p:cNvSpPr/>
          <p:nvPr/>
        </p:nvSpPr>
        <p:spPr>
          <a:xfrm>
            <a:off x="5726388" y="1413661"/>
            <a:ext cx="5274713" cy="4138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190652" y="483673"/>
            <a:ext cx="8596668" cy="642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FFFFFF"/>
                </a:solidFill>
                <a:latin typeface="Calibri"/>
                <a:cs typeface="Calibri"/>
              </a:rPr>
              <a:t>Residência</a:t>
            </a:r>
            <a:endParaRPr lang="pt-BR" sz="3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5603" y="1471447"/>
            <a:ext cx="205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Turistas domésticos</a:t>
            </a:r>
            <a:endParaRPr lang="pt-BR" b="1" dirty="0"/>
          </a:p>
        </p:txBody>
      </p:sp>
      <p:sp>
        <p:nvSpPr>
          <p:cNvPr id="94" name="CaixaDeTexto 93"/>
          <p:cNvSpPr txBox="1"/>
          <p:nvPr/>
        </p:nvSpPr>
        <p:spPr>
          <a:xfrm>
            <a:off x="5768002" y="1476859"/>
            <a:ext cx="232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Turistas internacionais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5398" y="2906797"/>
            <a:ext cx="224830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São Paulo (33,1%)</a:t>
            </a:r>
          </a:p>
          <a:p>
            <a:r>
              <a:rPr lang="pt-BR" sz="1600" dirty="0" smtClean="0"/>
              <a:t>Minas Gerais (11%)</a:t>
            </a:r>
          </a:p>
          <a:p>
            <a:r>
              <a:rPr lang="pt-BR" sz="1600" dirty="0" smtClean="0"/>
              <a:t>Distrito Federal (6,1%)</a:t>
            </a:r>
          </a:p>
          <a:p>
            <a:r>
              <a:rPr lang="pt-BR" sz="1600" dirty="0" smtClean="0"/>
              <a:t>Rio Grande do Sul (6,1%)</a:t>
            </a:r>
          </a:p>
          <a:p>
            <a:r>
              <a:rPr lang="pt-BR" sz="1600" dirty="0" smtClean="0"/>
              <a:t>Paraná (5,6%)</a:t>
            </a:r>
          </a:p>
          <a:p>
            <a:r>
              <a:rPr lang="pt-BR" sz="1600" dirty="0" smtClean="0"/>
              <a:t>Pernambuco (4,2%)</a:t>
            </a:r>
          </a:p>
          <a:p>
            <a:r>
              <a:rPr lang="pt-BR" sz="1600" dirty="0" smtClean="0"/>
              <a:t>Santa Catarina (4%)</a:t>
            </a:r>
          </a:p>
          <a:p>
            <a:r>
              <a:rPr lang="pt-BR" sz="1600" dirty="0" smtClean="0"/>
              <a:t>Espirito Santo (3,5%)</a:t>
            </a:r>
          </a:p>
          <a:p>
            <a:r>
              <a:rPr lang="pt-BR" sz="1600" dirty="0" smtClean="0"/>
              <a:t>Bahia (3,4%)</a:t>
            </a:r>
          </a:p>
          <a:p>
            <a:r>
              <a:rPr lang="pt-BR" sz="1600" dirty="0" smtClean="0"/>
              <a:t>Ceará (2,9%)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947535" y="1585319"/>
            <a:ext cx="3339937" cy="3079813"/>
            <a:chOff x="3805930" y="1305920"/>
            <a:chExt cx="4580136" cy="4246161"/>
          </a:xfrm>
        </p:grpSpPr>
        <p:grpSp>
          <p:nvGrpSpPr>
            <p:cNvPr id="97" name="Grupo 96"/>
            <p:cNvGrpSpPr/>
            <p:nvPr/>
          </p:nvGrpSpPr>
          <p:grpSpPr>
            <a:xfrm>
              <a:off x="3805930" y="1305920"/>
              <a:ext cx="4580136" cy="4246161"/>
              <a:chOff x="0" y="0"/>
              <a:chExt cx="4575043" cy="4236992"/>
            </a:xfrm>
          </p:grpSpPr>
          <p:grpSp>
            <p:nvGrpSpPr>
              <p:cNvPr id="98" name="Grupo 97"/>
              <p:cNvGrpSpPr/>
              <p:nvPr/>
            </p:nvGrpSpPr>
            <p:grpSpPr>
              <a:xfrm>
                <a:off x="1940362" y="3034981"/>
                <a:ext cx="1014646" cy="1202011"/>
                <a:chOff x="1940362" y="3034981"/>
                <a:chExt cx="874059" cy="1038002"/>
              </a:xfrm>
              <a:solidFill>
                <a:schemeClr val="accent4"/>
              </a:solidFill>
            </p:grpSpPr>
            <p:sp>
              <p:nvSpPr>
                <p:cNvPr id="128" name="Freeform 22"/>
                <p:cNvSpPr>
                  <a:spLocks/>
                </p:cNvSpPr>
                <p:nvPr/>
              </p:nvSpPr>
              <p:spPr bwMode="auto">
                <a:xfrm>
                  <a:off x="2188827" y="3034981"/>
                  <a:ext cx="625594" cy="405796"/>
                </a:xfrm>
                <a:custGeom>
                  <a:avLst/>
                  <a:gdLst>
                    <a:gd name="T0" fmla="*/ 115 w 484"/>
                    <a:gd name="T1" fmla="*/ 10 h 293"/>
                    <a:gd name="T2" fmla="*/ 82 w 484"/>
                    <a:gd name="T3" fmla="*/ 28 h 293"/>
                    <a:gd name="T4" fmla="*/ 72 w 484"/>
                    <a:gd name="T5" fmla="*/ 64 h 293"/>
                    <a:gd name="T6" fmla="*/ 49 w 484"/>
                    <a:gd name="T7" fmla="*/ 82 h 293"/>
                    <a:gd name="T8" fmla="*/ 34 w 484"/>
                    <a:gd name="T9" fmla="*/ 110 h 293"/>
                    <a:gd name="T10" fmla="*/ 9 w 484"/>
                    <a:gd name="T11" fmla="*/ 131 h 293"/>
                    <a:gd name="T12" fmla="*/ 0 w 484"/>
                    <a:gd name="T13" fmla="*/ 164 h 293"/>
                    <a:gd name="T14" fmla="*/ 8 w 484"/>
                    <a:gd name="T15" fmla="*/ 200 h 293"/>
                    <a:gd name="T16" fmla="*/ 42 w 484"/>
                    <a:gd name="T17" fmla="*/ 193 h 293"/>
                    <a:gd name="T18" fmla="*/ 73 w 484"/>
                    <a:gd name="T19" fmla="*/ 217 h 293"/>
                    <a:gd name="T20" fmla="*/ 73 w 484"/>
                    <a:gd name="T21" fmla="*/ 255 h 293"/>
                    <a:gd name="T22" fmla="*/ 82 w 484"/>
                    <a:gd name="T23" fmla="*/ 264 h 293"/>
                    <a:gd name="T24" fmla="*/ 115 w 484"/>
                    <a:gd name="T25" fmla="*/ 274 h 293"/>
                    <a:gd name="T26" fmla="*/ 147 w 484"/>
                    <a:gd name="T27" fmla="*/ 283 h 293"/>
                    <a:gd name="T28" fmla="*/ 182 w 484"/>
                    <a:gd name="T29" fmla="*/ 274 h 293"/>
                    <a:gd name="T30" fmla="*/ 214 w 484"/>
                    <a:gd name="T31" fmla="*/ 283 h 293"/>
                    <a:gd name="T32" fmla="*/ 239 w 484"/>
                    <a:gd name="T33" fmla="*/ 292 h 293"/>
                    <a:gd name="T34" fmla="*/ 270 w 484"/>
                    <a:gd name="T35" fmla="*/ 283 h 293"/>
                    <a:gd name="T36" fmla="*/ 286 w 484"/>
                    <a:gd name="T37" fmla="*/ 264 h 293"/>
                    <a:gd name="T38" fmla="*/ 319 w 484"/>
                    <a:gd name="T39" fmla="*/ 247 h 293"/>
                    <a:gd name="T40" fmla="*/ 359 w 484"/>
                    <a:gd name="T41" fmla="*/ 264 h 293"/>
                    <a:gd name="T42" fmla="*/ 393 w 484"/>
                    <a:gd name="T43" fmla="*/ 255 h 293"/>
                    <a:gd name="T44" fmla="*/ 427 w 484"/>
                    <a:gd name="T45" fmla="*/ 255 h 293"/>
                    <a:gd name="T46" fmla="*/ 442 w 484"/>
                    <a:gd name="T47" fmla="*/ 244 h 293"/>
                    <a:gd name="T48" fmla="*/ 442 w 484"/>
                    <a:gd name="T49" fmla="*/ 208 h 293"/>
                    <a:gd name="T50" fmla="*/ 475 w 484"/>
                    <a:gd name="T51" fmla="*/ 198 h 293"/>
                    <a:gd name="T52" fmla="*/ 467 w 484"/>
                    <a:gd name="T53" fmla="*/ 173 h 293"/>
                    <a:gd name="T54" fmla="*/ 442 w 484"/>
                    <a:gd name="T55" fmla="*/ 163 h 293"/>
                    <a:gd name="T56" fmla="*/ 410 w 484"/>
                    <a:gd name="T57" fmla="*/ 156 h 293"/>
                    <a:gd name="T58" fmla="*/ 385 w 484"/>
                    <a:gd name="T59" fmla="*/ 135 h 293"/>
                    <a:gd name="T60" fmla="*/ 393 w 484"/>
                    <a:gd name="T61" fmla="*/ 99 h 293"/>
                    <a:gd name="T62" fmla="*/ 368 w 484"/>
                    <a:gd name="T63" fmla="*/ 73 h 293"/>
                    <a:gd name="T64" fmla="*/ 359 w 484"/>
                    <a:gd name="T65" fmla="*/ 37 h 293"/>
                    <a:gd name="T66" fmla="*/ 319 w 484"/>
                    <a:gd name="T67" fmla="*/ 27 h 293"/>
                    <a:gd name="T68" fmla="*/ 286 w 484"/>
                    <a:gd name="T69" fmla="*/ 37 h 293"/>
                    <a:gd name="T70" fmla="*/ 253 w 484"/>
                    <a:gd name="T71" fmla="*/ 10 h 293"/>
                    <a:gd name="T72" fmla="*/ 222 w 484"/>
                    <a:gd name="T73" fmla="*/ 10 h 293"/>
                    <a:gd name="T74" fmla="*/ 189 w 484"/>
                    <a:gd name="T75" fmla="*/ 0 h 293"/>
                    <a:gd name="T76" fmla="*/ 156 w 484"/>
                    <a:gd name="T77" fmla="*/ 19 h 293"/>
                    <a:gd name="T78" fmla="*/ 124 w 484"/>
                    <a:gd name="T79" fmla="*/ 10 h 293"/>
                    <a:gd name="T80" fmla="*/ 124 w 484"/>
                    <a:gd name="T81" fmla="*/ 1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4" h="293">
                      <a:moveTo>
                        <a:pt x="124" y="10"/>
                      </a:moveTo>
                      <a:lnTo>
                        <a:pt x="115" y="10"/>
                      </a:lnTo>
                      <a:lnTo>
                        <a:pt x="99" y="20"/>
                      </a:lnTo>
                      <a:lnTo>
                        <a:pt x="82" y="28"/>
                      </a:lnTo>
                      <a:lnTo>
                        <a:pt x="72" y="47"/>
                      </a:lnTo>
                      <a:lnTo>
                        <a:pt x="72" y="64"/>
                      </a:lnTo>
                      <a:lnTo>
                        <a:pt x="56" y="64"/>
                      </a:lnTo>
                      <a:lnTo>
                        <a:pt x="49" y="82"/>
                      </a:lnTo>
                      <a:lnTo>
                        <a:pt x="49" y="100"/>
                      </a:lnTo>
                      <a:lnTo>
                        <a:pt x="34" y="110"/>
                      </a:lnTo>
                      <a:lnTo>
                        <a:pt x="16" y="119"/>
                      </a:lnTo>
                      <a:lnTo>
                        <a:pt x="9" y="131"/>
                      </a:lnTo>
                      <a:lnTo>
                        <a:pt x="1" y="149"/>
                      </a:lnTo>
                      <a:lnTo>
                        <a:pt x="0" y="164"/>
                      </a:lnTo>
                      <a:lnTo>
                        <a:pt x="0" y="182"/>
                      </a:lnTo>
                      <a:lnTo>
                        <a:pt x="8" y="200"/>
                      </a:lnTo>
                      <a:lnTo>
                        <a:pt x="25" y="200"/>
                      </a:lnTo>
                      <a:lnTo>
                        <a:pt x="42" y="193"/>
                      </a:lnTo>
                      <a:lnTo>
                        <a:pt x="58" y="210"/>
                      </a:lnTo>
                      <a:lnTo>
                        <a:pt x="73" y="217"/>
                      </a:lnTo>
                      <a:lnTo>
                        <a:pt x="73" y="237"/>
                      </a:lnTo>
                      <a:lnTo>
                        <a:pt x="73" y="255"/>
                      </a:lnTo>
                      <a:lnTo>
                        <a:pt x="66" y="264"/>
                      </a:lnTo>
                      <a:lnTo>
                        <a:pt x="82" y="264"/>
                      </a:lnTo>
                      <a:lnTo>
                        <a:pt x="99" y="264"/>
                      </a:lnTo>
                      <a:lnTo>
                        <a:pt x="115" y="274"/>
                      </a:lnTo>
                      <a:lnTo>
                        <a:pt x="132" y="283"/>
                      </a:lnTo>
                      <a:lnTo>
                        <a:pt x="147" y="283"/>
                      </a:lnTo>
                      <a:lnTo>
                        <a:pt x="164" y="274"/>
                      </a:lnTo>
                      <a:lnTo>
                        <a:pt x="182" y="274"/>
                      </a:lnTo>
                      <a:lnTo>
                        <a:pt x="197" y="274"/>
                      </a:lnTo>
                      <a:lnTo>
                        <a:pt x="214" y="283"/>
                      </a:lnTo>
                      <a:lnTo>
                        <a:pt x="222" y="283"/>
                      </a:lnTo>
                      <a:lnTo>
                        <a:pt x="239" y="292"/>
                      </a:lnTo>
                      <a:lnTo>
                        <a:pt x="253" y="292"/>
                      </a:lnTo>
                      <a:lnTo>
                        <a:pt x="270" y="283"/>
                      </a:lnTo>
                      <a:lnTo>
                        <a:pt x="270" y="264"/>
                      </a:lnTo>
                      <a:lnTo>
                        <a:pt x="286" y="264"/>
                      </a:lnTo>
                      <a:lnTo>
                        <a:pt x="304" y="255"/>
                      </a:lnTo>
                      <a:lnTo>
                        <a:pt x="319" y="247"/>
                      </a:lnTo>
                      <a:lnTo>
                        <a:pt x="337" y="255"/>
                      </a:lnTo>
                      <a:lnTo>
                        <a:pt x="359" y="264"/>
                      </a:lnTo>
                      <a:lnTo>
                        <a:pt x="385" y="264"/>
                      </a:lnTo>
                      <a:lnTo>
                        <a:pt x="393" y="255"/>
                      </a:lnTo>
                      <a:lnTo>
                        <a:pt x="410" y="247"/>
                      </a:lnTo>
                      <a:lnTo>
                        <a:pt x="427" y="255"/>
                      </a:lnTo>
                      <a:lnTo>
                        <a:pt x="427" y="254"/>
                      </a:lnTo>
                      <a:lnTo>
                        <a:pt x="442" y="244"/>
                      </a:lnTo>
                      <a:lnTo>
                        <a:pt x="451" y="228"/>
                      </a:lnTo>
                      <a:lnTo>
                        <a:pt x="442" y="208"/>
                      </a:lnTo>
                      <a:lnTo>
                        <a:pt x="458" y="198"/>
                      </a:lnTo>
                      <a:lnTo>
                        <a:pt x="475" y="198"/>
                      </a:lnTo>
                      <a:lnTo>
                        <a:pt x="483" y="181"/>
                      </a:lnTo>
                      <a:lnTo>
                        <a:pt x="467" y="173"/>
                      </a:lnTo>
                      <a:lnTo>
                        <a:pt x="451" y="181"/>
                      </a:lnTo>
                      <a:lnTo>
                        <a:pt x="442" y="163"/>
                      </a:lnTo>
                      <a:lnTo>
                        <a:pt x="427" y="156"/>
                      </a:lnTo>
                      <a:lnTo>
                        <a:pt x="410" y="156"/>
                      </a:lnTo>
                      <a:lnTo>
                        <a:pt x="393" y="156"/>
                      </a:lnTo>
                      <a:lnTo>
                        <a:pt x="385" y="135"/>
                      </a:lnTo>
                      <a:lnTo>
                        <a:pt x="393" y="118"/>
                      </a:lnTo>
                      <a:lnTo>
                        <a:pt x="393" y="99"/>
                      </a:lnTo>
                      <a:lnTo>
                        <a:pt x="377" y="91"/>
                      </a:lnTo>
                      <a:lnTo>
                        <a:pt x="368" y="73"/>
                      </a:lnTo>
                      <a:lnTo>
                        <a:pt x="377" y="53"/>
                      </a:lnTo>
                      <a:lnTo>
                        <a:pt x="359" y="37"/>
                      </a:lnTo>
                      <a:lnTo>
                        <a:pt x="337" y="27"/>
                      </a:lnTo>
                      <a:lnTo>
                        <a:pt x="319" y="27"/>
                      </a:lnTo>
                      <a:lnTo>
                        <a:pt x="304" y="37"/>
                      </a:lnTo>
                      <a:lnTo>
                        <a:pt x="286" y="37"/>
                      </a:lnTo>
                      <a:lnTo>
                        <a:pt x="270" y="19"/>
                      </a:lnTo>
                      <a:lnTo>
                        <a:pt x="253" y="10"/>
                      </a:lnTo>
                      <a:lnTo>
                        <a:pt x="239" y="10"/>
                      </a:lnTo>
                      <a:lnTo>
                        <a:pt x="222" y="10"/>
                      </a:lnTo>
                      <a:lnTo>
                        <a:pt x="206" y="0"/>
                      </a:lnTo>
                      <a:lnTo>
                        <a:pt x="189" y="0"/>
                      </a:lnTo>
                      <a:lnTo>
                        <a:pt x="173" y="10"/>
                      </a:lnTo>
                      <a:lnTo>
                        <a:pt x="156" y="19"/>
                      </a:lnTo>
                      <a:lnTo>
                        <a:pt x="139" y="19"/>
                      </a:lnTo>
                      <a:lnTo>
                        <a:pt x="124" y="10"/>
                      </a:lnTo>
                      <a:lnTo>
                        <a:pt x="115" y="10"/>
                      </a:lnTo>
                      <a:lnTo>
                        <a:pt x="124" y="10"/>
                      </a:lnTo>
                    </a:path>
                  </a:pathLst>
                </a:custGeom>
                <a:solidFill>
                  <a:srgbClr val="AACC41"/>
                </a:solidFill>
                <a:ln w="12700" cap="rnd" cmpd="sng">
                  <a:solidFill>
                    <a:srgbClr val="AACC4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29" name="Freeform 23"/>
                <p:cNvSpPr>
                  <a:spLocks/>
                </p:cNvSpPr>
                <p:nvPr/>
              </p:nvSpPr>
              <p:spPr bwMode="auto">
                <a:xfrm>
                  <a:off x="2260053" y="3362405"/>
                  <a:ext cx="499706" cy="316974"/>
                </a:xfrm>
                <a:custGeom>
                  <a:avLst/>
                  <a:gdLst>
                    <a:gd name="T0" fmla="*/ 8 w 388"/>
                    <a:gd name="T1" fmla="*/ 19 h 229"/>
                    <a:gd name="T2" fmla="*/ 25 w 388"/>
                    <a:gd name="T3" fmla="*/ 19 h 229"/>
                    <a:gd name="T4" fmla="*/ 41 w 388"/>
                    <a:gd name="T5" fmla="*/ 19 h 229"/>
                    <a:gd name="T6" fmla="*/ 56 w 388"/>
                    <a:gd name="T7" fmla="*/ 27 h 229"/>
                    <a:gd name="T8" fmla="*/ 73 w 388"/>
                    <a:gd name="T9" fmla="*/ 38 h 229"/>
                    <a:gd name="T10" fmla="*/ 91 w 388"/>
                    <a:gd name="T11" fmla="*/ 38 h 229"/>
                    <a:gd name="T12" fmla="*/ 107 w 388"/>
                    <a:gd name="T13" fmla="*/ 27 h 229"/>
                    <a:gd name="T14" fmla="*/ 123 w 388"/>
                    <a:gd name="T15" fmla="*/ 27 h 229"/>
                    <a:gd name="T16" fmla="*/ 140 w 388"/>
                    <a:gd name="T17" fmla="*/ 27 h 229"/>
                    <a:gd name="T18" fmla="*/ 157 w 388"/>
                    <a:gd name="T19" fmla="*/ 38 h 229"/>
                    <a:gd name="T20" fmla="*/ 164 w 388"/>
                    <a:gd name="T21" fmla="*/ 38 h 229"/>
                    <a:gd name="T22" fmla="*/ 181 w 388"/>
                    <a:gd name="T23" fmla="*/ 45 h 229"/>
                    <a:gd name="T24" fmla="*/ 195 w 388"/>
                    <a:gd name="T25" fmla="*/ 45 h 229"/>
                    <a:gd name="T26" fmla="*/ 213 w 388"/>
                    <a:gd name="T27" fmla="*/ 38 h 229"/>
                    <a:gd name="T28" fmla="*/ 213 w 388"/>
                    <a:gd name="T29" fmla="*/ 19 h 229"/>
                    <a:gd name="T30" fmla="*/ 229 w 388"/>
                    <a:gd name="T31" fmla="*/ 19 h 229"/>
                    <a:gd name="T32" fmla="*/ 246 w 388"/>
                    <a:gd name="T33" fmla="*/ 10 h 229"/>
                    <a:gd name="T34" fmla="*/ 263 w 388"/>
                    <a:gd name="T35" fmla="*/ 0 h 229"/>
                    <a:gd name="T36" fmla="*/ 278 w 388"/>
                    <a:gd name="T37" fmla="*/ 10 h 229"/>
                    <a:gd name="T38" fmla="*/ 303 w 388"/>
                    <a:gd name="T39" fmla="*/ 19 h 229"/>
                    <a:gd name="T40" fmla="*/ 329 w 388"/>
                    <a:gd name="T41" fmla="*/ 19 h 229"/>
                    <a:gd name="T42" fmla="*/ 337 w 388"/>
                    <a:gd name="T43" fmla="*/ 10 h 229"/>
                    <a:gd name="T44" fmla="*/ 353 w 388"/>
                    <a:gd name="T45" fmla="*/ 0 h 229"/>
                    <a:gd name="T46" fmla="*/ 371 w 388"/>
                    <a:gd name="T47" fmla="*/ 10 h 229"/>
                    <a:gd name="T48" fmla="*/ 379 w 388"/>
                    <a:gd name="T49" fmla="*/ 29 h 229"/>
                    <a:gd name="T50" fmla="*/ 387 w 388"/>
                    <a:gd name="T51" fmla="*/ 47 h 229"/>
                    <a:gd name="T52" fmla="*/ 379 w 388"/>
                    <a:gd name="T53" fmla="*/ 65 h 229"/>
                    <a:gd name="T54" fmla="*/ 387 w 388"/>
                    <a:gd name="T55" fmla="*/ 81 h 229"/>
                    <a:gd name="T56" fmla="*/ 387 w 388"/>
                    <a:gd name="T57" fmla="*/ 102 h 229"/>
                    <a:gd name="T58" fmla="*/ 379 w 388"/>
                    <a:gd name="T59" fmla="*/ 118 h 229"/>
                    <a:gd name="T60" fmla="*/ 371 w 388"/>
                    <a:gd name="T61" fmla="*/ 137 h 229"/>
                    <a:gd name="T62" fmla="*/ 371 w 388"/>
                    <a:gd name="T63" fmla="*/ 155 h 229"/>
                    <a:gd name="T64" fmla="*/ 353 w 388"/>
                    <a:gd name="T65" fmla="*/ 181 h 229"/>
                    <a:gd name="T66" fmla="*/ 337 w 388"/>
                    <a:gd name="T67" fmla="*/ 190 h 229"/>
                    <a:gd name="T68" fmla="*/ 312 w 388"/>
                    <a:gd name="T69" fmla="*/ 210 h 229"/>
                    <a:gd name="T70" fmla="*/ 312 w 388"/>
                    <a:gd name="T71" fmla="*/ 211 h 229"/>
                    <a:gd name="T72" fmla="*/ 288 w 388"/>
                    <a:gd name="T73" fmla="*/ 228 h 229"/>
                    <a:gd name="T74" fmla="*/ 271 w 388"/>
                    <a:gd name="T75" fmla="*/ 228 h 229"/>
                    <a:gd name="T76" fmla="*/ 255 w 388"/>
                    <a:gd name="T77" fmla="*/ 217 h 229"/>
                    <a:gd name="T78" fmla="*/ 271 w 388"/>
                    <a:gd name="T79" fmla="*/ 210 h 229"/>
                    <a:gd name="T80" fmla="*/ 288 w 388"/>
                    <a:gd name="T81" fmla="*/ 190 h 229"/>
                    <a:gd name="T82" fmla="*/ 297 w 388"/>
                    <a:gd name="T83" fmla="*/ 172 h 229"/>
                    <a:gd name="T84" fmla="*/ 278 w 388"/>
                    <a:gd name="T85" fmla="*/ 162 h 229"/>
                    <a:gd name="T86" fmla="*/ 263 w 388"/>
                    <a:gd name="T87" fmla="*/ 172 h 229"/>
                    <a:gd name="T88" fmla="*/ 247 w 388"/>
                    <a:gd name="T89" fmla="*/ 162 h 229"/>
                    <a:gd name="T90" fmla="*/ 229 w 388"/>
                    <a:gd name="T91" fmla="*/ 145 h 229"/>
                    <a:gd name="T92" fmla="*/ 213 w 388"/>
                    <a:gd name="T93" fmla="*/ 137 h 229"/>
                    <a:gd name="T94" fmla="*/ 195 w 388"/>
                    <a:gd name="T95" fmla="*/ 127 h 229"/>
                    <a:gd name="T96" fmla="*/ 182 w 388"/>
                    <a:gd name="T97" fmla="*/ 118 h 229"/>
                    <a:gd name="T98" fmla="*/ 157 w 388"/>
                    <a:gd name="T99" fmla="*/ 109 h 229"/>
                    <a:gd name="T100" fmla="*/ 140 w 388"/>
                    <a:gd name="T101" fmla="*/ 109 h 229"/>
                    <a:gd name="T102" fmla="*/ 125 w 388"/>
                    <a:gd name="T103" fmla="*/ 102 h 229"/>
                    <a:gd name="T104" fmla="*/ 108 w 388"/>
                    <a:gd name="T105" fmla="*/ 92 h 229"/>
                    <a:gd name="T106" fmla="*/ 91 w 388"/>
                    <a:gd name="T107" fmla="*/ 81 h 229"/>
                    <a:gd name="T108" fmla="*/ 64 w 388"/>
                    <a:gd name="T109" fmla="*/ 81 h 229"/>
                    <a:gd name="T110" fmla="*/ 50 w 388"/>
                    <a:gd name="T111" fmla="*/ 81 h 229"/>
                    <a:gd name="T112" fmla="*/ 33 w 388"/>
                    <a:gd name="T113" fmla="*/ 81 h 229"/>
                    <a:gd name="T114" fmla="*/ 15 w 388"/>
                    <a:gd name="T115" fmla="*/ 74 h 229"/>
                    <a:gd name="T116" fmla="*/ 0 w 388"/>
                    <a:gd name="T117" fmla="*/ 65 h 229"/>
                    <a:gd name="T118" fmla="*/ 9 w 388"/>
                    <a:gd name="T119" fmla="*/ 47 h 229"/>
                    <a:gd name="T120" fmla="*/ 9 w 388"/>
                    <a:gd name="T121" fmla="*/ 29 h 229"/>
                    <a:gd name="T122" fmla="*/ 12 w 388"/>
                    <a:gd name="T123" fmla="*/ 19 h 229"/>
                    <a:gd name="T124" fmla="*/ 8 w 388"/>
                    <a:gd name="T125" fmla="*/ 19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88" h="229">
                      <a:moveTo>
                        <a:pt x="8" y="19"/>
                      </a:moveTo>
                      <a:lnTo>
                        <a:pt x="25" y="19"/>
                      </a:lnTo>
                      <a:lnTo>
                        <a:pt x="41" y="19"/>
                      </a:lnTo>
                      <a:lnTo>
                        <a:pt x="56" y="27"/>
                      </a:lnTo>
                      <a:lnTo>
                        <a:pt x="73" y="38"/>
                      </a:lnTo>
                      <a:lnTo>
                        <a:pt x="91" y="38"/>
                      </a:lnTo>
                      <a:lnTo>
                        <a:pt x="107" y="27"/>
                      </a:lnTo>
                      <a:lnTo>
                        <a:pt x="123" y="27"/>
                      </a:lnTo>
                      <a:lnTo>
                        <a:pt x="140" y="27"/>
                      </a:lnTo>
                      <a:lnTo>
                        <a:pt x="157" y="38"/>
                      </a:lnTo>
                      <a:lnTo>
                        <a:pt x="164" y="38"/>
                      </a:lnTo>
                      <a:lnTo>
                        <a:pt x="181" y="45"/>
                      </a:lnTo>
                      <a:lnTo>
                        <a:pt x="195" y="45"/>
                      </a:lnTo>
                      <a:lnTo>
                        <a:pt x="213" y="38"/>
                      </a:lnTo>
                      <a:lnTo>
                        <a:pt x="213" y="19"/>
                      </a:lnTo>
                      <a:lnTo>
                        <a:pt x="229" y="19"/>
                      </a:lnTo>
                      <a:lnTo>
                        <a:pt x="246" y="10"/>
                      </a:lnTo>
                      <a:lnTo>
                        <a:pt x="263" y="0"/>
                      </a:lnTo>
                      <a:lnTo>
                        <a:pt x="278" y="10"/>
                      </a:lnTo>
                      <a:lnTo>
                        <a:pt x="303" y="19"/>
                      </a:lnTo>
                      <a:lnTo>
                        <a:pt x="329" y="19"/>
                      </a:lnTo>
                      <a:lnTo>
                        <a:pt x="337" y="10"/>
                      </a:lnTo>
                      <a:lnTo>
                        <a:pt x="353" y="0"/>
                      </a:lnTo>
                      <a:lnTo>
                        <a:pt x="371" y="10"/>
                      </a:lnTo>
                      <a:lnTo>
                        <a:pt x="379" y="29"/>
                      </a:lnTo>
                      <a:lnTo>
                        <a:pt x="387" y="47"/>
                      </a:lnTo>
                      <a:lnTo>
                        <a:pt x="379" y="65"/>
                      </a:lnTo>
                      <a:lnTo>
                        <a:pt x="387" y="81"/>
                      </a:lnTo>
                      <a:lnTo>
                        <a:pt x="387" y="102"/>
                      </a:lnTo>
                      <a:lnTo>
                        <a:pt x="379" y="118"/>
                      </a:lnTo>
                      <a:lnTo>
                        <a:pt x="371" y="137"/>
                      </a:lnTo>
                      <a:lnTo>
                        <a:pt x="371" y="155"/>
                      </a:lnTo>
                      <a:lnTo>
                        <a:pt x="353" y="181"/>
                      </a:lnTo>
                      <a:lnTo>
                        <a:pt x="337" y="190"/>
                      </a:lnTo>
                      <a:lnTo>
                        <a:pt x="312" y="210"/>
                      </a:lnTo>
                      <a:lnTo>
                        <a:pt x="312" y="211"/>
                      </a:lnTo>
                      <a:lnTo>
                        <a:pt x="288" y="228"/>
                      </a:lnTo>
                      <a:lnTo>
                        <a:pt x="271" y="228"/>
                      </a:lnTo>
                      <a:lnTo>
                        <a:pt x="255" y="217"/>
                      </a:lnTo>
                      <a:lnTo>
                        <a:pt x="271" y="210"/>
                      </a:lnTo>
                      <a:lnTo>
                        <a:pt x="288" y="190"/>
                      </a:lnTo>
                      <a:lnTo>
                        <a:pt x="297" y="172"/>
                      </a:lnTo>
                      <a:lnTo>
                        <a:pt x="278" y="162"/>
                      </a:lnTo>
                      <a:lnTo>
                        <a:pt x="263" y="172"/>
                      </a:lnTo>
                      <a:lnTo>
                        <a:pt x="247" y="162"/>
                      </a:lnTo>
                      <a:lnTo>
                        <a:pt x="229" y="145"/>
                      </a:lnTo>
                      <a:lnTo>
                        <a:pt x="213" y="137"/>
                      </a:lnTo>
                      <a:lnTo>
                        <a:pt x="195" y="127"/>
                      </a:lnTo>
                      <a:lnTo>
                        <a:pt x="182" y="118"/>
                      </a:lnTo>
                      <a:lnTo>
                        <a:pt x="157" y="109"/>
                      </a:lnTo>
                      <a:lnTo>
                        <a:pt x="140" y="109"/>
                      </a:lnTo>
                      <a:lnTo>
                        <a:pt x="125" y="102"/>
                      </a:lnTo>
                      <a:lnTo>
                        <a:pt x="108" y="92"/>
                      </a:lnTo>
                      <a:lnTo>
                        <a:pt x="91" y="81"/>
                      </a:lnTo>
                      <a:lnTo>
                        <a:pt x="64" y="81"/>
                      </a:lnTo>
                      <a:lnTo>
                        <a:pt x="50" y="81"/>
                      </a:lnTo>
                      <a:lnTo>
                        <a:pt x="33" y="81"/>
                      </a:lnTo>
                      <a:lnTo>
                        <a:pt x="15" y="74"/>
                      </a:lnTo>
                      <a:lnTo>
                        <a:pt x="0" y="65"/>
                      </a:lnTo>
                      <a:lnTo>
                        <a:pt x="9" y="47"/>
                      </a:lnTo>
                      <a:lnTo>
                        <a:pt x="9" y="29"/>
                      </a:lnTo>
                      <a:lnTo>
                        <a:pt x="12" y="19"/>
                      </a:lnTo>
                      <a:lnTo>
                        <a:pt x="8" y="19"/>
                      </a:lnTo>
                    </a:path>
                  </a:pathLst>
                </a:custGeom>
                <a:solidFill>
                  <a:srgbClr val="AACC41"/>
                </a:solidFill>
                <a:ln w="12700" cap="rnd" cmpd="sng">
                  <a:solidFill>
                    <a:srgbClr val="AACC4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30" name="Freeform 24"/>
                <p:cNvSpPr>
                  <a:spLocks/>
                </p:cNvSpPr>
                <p:nvPr/>
              </p:nvSpPr>
              <p:spPr bwMode="auto">
                <a:xfrm>
                  <a:off x="1940362" y="3444261"/>
                  <a:ext cx="729949" cy="628722"/>
                </a:xfrm>
                <a:custGeom>
                  <a:avLst/>
                  <a:gdLst>
                    <a:gd name="T0" fmla="*/ 539 w 564"/>
                    <a:gd name="T1" fmla="*/ 163 h 454"/>
                    <a:gd name="T2" fmla="*/ 505 w 564"/>
                    <a:gd name="T3" fmla="*/ 152 h 454"/>
                    <a:gd name="T4" fmla="*/ 539 w 564"/>
                    <a:gd name="T5" fmla="*/ 126 h 454"/>
                    <a:gd name="T6" fmla="*/ 529 w 564"/>
                    <a:gd name="T7" fmla="*/ 97 h 454"/>
                    <a:gd name="T8" fmla="*/ 498 w 564"/>
                    <a:gd name="T9" fmla="*/ 97 h 454"/>
                    <a:gd name="T10" fmla="*/ 465 w 564"/>
                    <a:gd name="T11" fmla="*/ 72 h 454"/>
                    <a:gd name="T12" fmla="*/ 433 w 564"/>
                    <a:gd name="T13" fmla="*/ 52 h 454"/>
                    <a:gd name="T14" fmla="*/ 390 w 564"/>
                    <a:gd name="T15" fmla="*/ 44 h 454"/>
                    <a:gd name="T16" fmla="*/ 360 w 564"/>
                    <a:gd name="T17" fmla="*/ 27 h 454"/>
                    <a:gd name="T18" fmla="*/ 317 w 564"/>
                    <a:gd name="T19" fmla="*/ 17 h 454"/>
                    <a:gd name="T20" fmla="*/ 285 w 564"/>
                    <a:gd name="T21" fmla="*/ 17 h 454"/>
                    <a:gd name="T22" fmla="*/ 252 w 564"/>
                    <a:gd name="T23" fmla="*/ 0 h 454"/>
                    <a:gd name="T24" fmla="*/ 229 w 564"/>
                    <a:gd name="T25" fmla="*/ 17 h 454"/>
                    <a:gd name="T26" fmla="*/ 194 w 564"/>
                    <a:gd name="T27" fmla="*/ 27 h 454"/>
                    <a:gd name="T28" fmla="*/ 164 w 564"/>
                    <a:gd name="T29" fmla="*/ 52 h 454"/>
                    <a:gd name="T30" fmla="*/ 129 w 564"/>
                    <a:gd name="T31" fmla="*/ 79 h 454"/>
                    <a:gd name="T32" fmla="*/ 98 w 564"/>
                    <a:gd name="T33" fmla="*/ 117 h 454"/>
                    <a:gd name="T34" fmla="*/ 64 w 564"/>
                    <a:gd name="T35" fmla="*/ 152 h 454"/>
                    <a:gd name="T36" fmla="*/ 26 w 564"/>
                    <a:gd name="T37" fmla="*/ 198 h 454"/>
                    <a:gd name="T38" fmla="*/ 0 w 564"/>
                    <a:gd name="T39" fmla="*/ 235 h 454"/>
                    <a:gd name="T40" fmla="*/ 33 w 564"/>
                    <a:gd name="T41" fmla="*/ 226 h 454"/>
                    <a:gd name="T42" fmla="*/ 74 w 564"/>
                    <a:gd name="T43" fmla="*/ 226 h 454"/>
                    <a:gd name="T44" fmla="*/ 106 w 564"/>
                    <a:gd name="T45" fmla="*/ 261 h 454"/>
                    <a:gd name="T46" fmla="*/ 137 w 564"/>
                    <a:gd name="T47" fmla="*/ 272 h 454"/>
                    <a:gd name="T48" fmla="*/ 171 w 564"/>
                    <a:gd name="T49" fmla="*/ 289 h 454"/>
                    <a:gd name="T50" fmla="*/ 204 w 564"/>
                    <a:gd name="T51" fmla="*/ 307 h 454"/>
                    <a:gd name="T52" fmla="*/ 237 w 564"/>
                    <a:gd name="T53" fmla="*/ 326 h 454"/>
                    <a:gd name="T54" fmla="*/ 268 w 564"/>
                    <a:gd name="T55" fmla="*/ 361 h 454"/>
                    <a:gd name="T56" fmla="*/ 303 w 564"/>
                    <a:gd name="T57" fmla="*/ 389 h 454"/>
                    <a:gd name="T58" fmla="*/ 294 w 564"/>
                    <a:gd name="T59" fmla="*/ 417 h 454"/>
                    <a:gd name="T60" fmla="*/ 285 w 564"/>
                    <a:gd name="T61" fmla="*/ 453 h 454"/>
                    <a:gd name="T62" fmla="*/ 317 w 564"/>
                    <a:gd name="T63" fmla="*/ 443 h 454"/>
                    <a:gd name="T64" fmla="*/ 351 w 564"/>
                    <a:gd name="T65" fmla="*/ 417 h 454"/>
                    <a:gd name="T66" fmla="*/ 366 w 564"/>
                    <a:gd name="T67" fmla="*/ 379 h 454"/>
                    <a:gd name="T68" fmla="*/ 390 w 564"/>
                    <a:gd name="T69" fmla="*/ 354 h 454"/>
                    <a:gd name="T70" fmla="*/ 424 w 564"/>
                    <a:gd name="T71" fmla="*/ 326 h 454"/>
                    <a:gd name="T72" fmla="*/ 458 w 564"/>
                    <a:gd name="T73" fmla="*/ 300 h 454"/>
                    <a:gd name="T74" fmla="*/ 488 w 564"/>
                    <a:gd name="T75" fmla="*/ 272 h 454"/>
                    <a:gd name="T76" fmla="*/ 505 w 564"/>
                    <a:gd name="T77" fmla="*/ 226 h 454"/>
                    <a:gd name="T78" fmla="*/ 539 w 564"/>
                    <a:gd name="T79" fmla="*/ 181 h 454"/>
                    <a:gd name="T80" fmla="*/ 563 w 564"/>
                    <a:gd name="T81" fmla="*/ 149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64" h="454">
                      <a:moveTo>
                        <a:pt x="563" y="149"/>
                      </a:moveTo>
                      <a:lnTo>
                        <a:pt x="539" y="163"/>
                      </a:lnTo>
                      <a:lnTo>
                        <a:pt x="521" y="163"/>
                      </a:lnTo>
                      <a:lnTo>
                        <a:pt x="505" y="152"/>
                      </a:lnTo>
                      <a:lnTo>
                        <a:pt x="521" y="144"/>
                      </a:lnTo>
                      <a:lnTo>
                        <a:pt x="539" y="126"/>
                      </a:lnTo>
                      <a:lnTo>
                        <a:pt x="547" y="108"/>
                      </a:lnTo>
                      <a:lnTo>
                        <a:pt x="529" y="97"/>
                      </a:lnTo>
                      <a:lnTo>
                        <a:pt x="514" y="108"/>
                      </a:lnTo>
                      <a:lnTo>
                        <a:pt x="498" y="97"/>
                      </a:lnTo>
                      <a:lnTo>
                        <a:pt x="480" y="79"/>
                      </a:lnTo>
                      <a:lnTo>
                        <a:pt x="465" y="72"/>
                      </a:lnTo>
                      <a:lnTo>
                        <a:pt x="448" y="62"/>
                      </a:lnTo>
                      <a:lnTo>
                        <a:pt x="433" y="52"/>
                      </a:lnTo>
                      <a:lnTo>
                        <a:pt x="409" y="44"/>
                      </a:lnTo>
                      <a:lnTo>
                        <a:pt x="390" y="44"/>
                      </a:lnTo>
                      <a:lnTo>
                        <a:pt x="376" y="37"/>
                      </a:lnTo>
                      <a:lnTo>
                        <a:pt x="360" y="27"/>
                      </a:lnTo>
                      <a:lnTo>
                        <a:pt x="343" y="17"/>
                      </a:lnTo>
                      <a:lnTo>
                        <a:pt x="317" y="17"/>
                      </a:lnTo>
                      <a:lnTo>
                        <a:pt x="303" y="17"/>
                      </a:lnTo>
                      <a:lnTo>
                        <a:pt x="285" y="17"/>
                      </a:lnTo>
                      <a:lnTo>
                        <a:pt x="268" y="8"/>
                      </a:lnTo>
                      <a:lnTo>
                        <a:pt x="252" y="0"/>
                      </a:lnTo>
                      <a:lnTo>
                        <a:pt x="246" y="8"/>
                      </a:lnTo>
                      <a:lnTo>
                        <a:pt x="229" y="17"/>
                      </a:lnTo>
                      <a:lnTo>
                        <a:pt x="211" y="17"/>
                      </a:lnTo>
                      <a:lnTo>
                        <a:pt x="194" y="27"/>
                      </a:lnTo>
                      <a:lnTo>
                        <a:pt x="179" y="44"/>
                      </a:lnTo>
                      <a:lnTo>
                        <a:pt x="164" y="52"/>
                      </a:lnTo>
                      <a:lnTo>
                        <a:pt x="147" y="72"/>
                      </a:lnTo>
                      <a:lnTo>
                        <a:pt x="129" y="79"/>
                      </a:lnTo>
                      <a:lnTo>
                        <a:pt x="114" y="97"/>
                      </a:lnTo>
                      <a:lnTo>
                        <a:pt x="98" y="117"/>
                      </a:lnTo>
                      <a:lnTo>
                        <a:pt x="82" y="135"/>
                      </a:lnTo>
                      <a:lnTo>
                        <a:pt x="64" y="152"/>
                      </a:lnTo>
                      <a:lnTo>
                        <a:pt x="49" y="171"/>
                      </a:lnTo>
                      <a:lnTo>
                        <a:pt x="26" y="198"/>
                      </a:lnTo>
                      <a:lnTo>
                        <a:pt x="7" y="217"/>
                      </a:lnTo>
                      <a:lnTo>
                        <a:pt x="0" y="235"/>
                      </a:lnTo>
                      <a:lnTo>
                        <a:pt x="17" y="235"/>
                      </a:lnTo>
                      <a:lnTo>
                        <a:pt x="33" y="226"/>
                      </a:lnTo>
                      <a:lnTo>
                        <a:pt x="49" y="217"/>
                      </a:lnTo>
                      <a:lnTo>
                        <a:pt x="74" y="226"/>
                      </a:lnTo>
                      <a:lnTo>
                        <a:pt x="89" y="235"/>
                      </a:lnTo>
                      <a:lnTo>
                        <a:pt x="106" y="261"/>
                      </a:lnTo>
                      <a:lnTo>
                        <a:pt x="120" y="272"/>
                      </a:lnTo>
                      <a:lnTo>
                        <a:pt x="137" y="272"/>
                      </a:lnTo>
                      <a:lnTo>
                        <a:pt x="156" y="279"/>
                      </a:lnTo>
                      <a:lnTo>
                        <a:pt x="171" y="289"/>
                      </a:lnTo>
                      <a:lnTo>
                        <a:pt x="187" y="300"/>
                      </a:lnTo>
                      <a:lnTo>
                        <a:pt x="204" y="307"/>
                      </a:lnTo>
                      <a:lnTo>
                        <a:pt x="221" y="317"/>
                      </a:lnTo>
                      <a:lnTo>
                        <a:pt x="237" y="326"/>
                      </a:lnTo>
                      <a:lnTo>
                        <a:pt x="252" y="344"/>
                      </a:lnTo>
                      <a:lnTo>
                        <a:pt x="268" y="361"/>
                      </a:lnTo>
                      <a:lnTo>
                        <a:pt x="285" y="371"/>
                      </a:lnTo>
                      <a:lnTo>
                        <a:pt x="303" y="389"/>
                      </a:lnTo>
                      <a:lnTo>
                        <a:pt x="311" y="408"/>
                      </a:lnTo>
                      <a:lnTo>
                        <a:pt x="294" y="417"/>
                      </a:lnTo>
                      <a:lnTo>
                        <a:pt x="285" y="435"/>
                      </a:lnTo>
                      <a:lnTo>
                        <a:pt x="285" y="453"/>
                      </a:lnTo>
                      <a:lnTo>
                        <a:pt x="303" y="453"/>
                      </a:lnTo>
                      <a:lnTo>
                        <a:pt x="317" y="443"/>
                      </a:lnTo>
                      <a:lnTo>
                        <a:pt x="334" y="435"/>
                      </a:lnTo>
                      <a:lnTo>
                        <a:pt x="351" y="417"/>
                      </a:lnTo>
                      <a:lnTo>
                        <a:pt x="360" y="398"/>
                      </a:lnTo>
                      <a:lnTo>
                        <a:pt x="366" y="379"/>
                      </a:lnTo>
                      <a:lnTo>
                        <a:pt x="376" y="361"/>
                      </a:lnTo>
                      <a:lnTo>
                        <a:pt x="390" y="354"/>
                      </a:lnTo>
                      <a:lnTo>
                        <a:pt x="409" y="333"/>
                      </a:lnTo>
                      <a:lnTo>
                        <a:pt x="424" y="326"/>
                      </a:lnTo>
                      <a:lnTo>
                        <a:pt x="441" y="317"/>
                      </a:lnTo>
                      <a:lnTo>
                        <a:pt x="458" y="300"/>
                      </a:lnTo>
                      <a:lnTo>
                        <a:pt x="474" y="289"/>
                      </a:lnTo>
                      <a:lnTo>
                        <a:pt x="488" y="272"/>
                      </a:lnTo>
                      <a:lnTo>
                        <a:pt x="498" y="253"/>
                      </a:lnTo>
                      <a:lnTo>
                        <a:pt x="505" y="226"/>
                      </a:lnTo>
                      <a:lnTo>
                        <a:pt x="514" y="208"/>
                      </a:lnTo>
                      <a:lnTo>
                        <a:pt x="539" y="181"/>
                      </a:lnTo>
                      <a:lnTo>
                        <a:pt x="554" y="163"/>
                      </a:lnTo>
                      <a:lnTo>
                        <a:pt x="563" y="149"/>
                      </a:lnTo>
                    </a:path>
                  </a:pathLst>
                </a:custGeom>
                <a:solidFill>
                  <a:srgbClr val="AACC41"/>
                </a:solidFill>
                <a:ln w="12700" cap="rnd" cmpd="sng">
                  <a:solidFill>
                    <a:srgbClr val="AACC4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99" name="Grupo 98"/>
              <p:cNvGrpSpPr/>
              <p:nvPr/>
            </p:nvGrpSpPr>
            <p:grpSpPr>
              <a:xfrm>
                <a:off x="2400236" y="2133044"/>
                <a:ext cx="1527611" cy="1201474"/>
                <a:chOff x="2400235" y="2133044"/>
                <a:chExt cx="1317446" cy="1027552"/>
              </a:xfrm>
              <a:solidFill>
                <a:schemeClr val="accent6"/>
              </a:solidFill>
            </p:grpSpPr>
            <p:sp>
              <p:nvSpPr>
                <p:cNvPr id="124" name="Freeform 17"/>
                <p:cNvSpPr>
                  <a:spLocks/>
                </p:cNvSpPr>
                <p:nvPr/>
              </p:nvSpPr>
              <p:spPr bwMode="auto">
                <a:xfrm>
                  <a:off x="3490750" y="2488333"/>
                  <a:ext cx="226931" cy="313490"/>
                </a:xfrm>
                <a:custGeom>
                  <a:avLst/>
                  <a:gdLst>
                    <a:gd name="T0" fmla="*/ 75 w 175"/>
                    <a:gd name="T1" fmla="*/ 216 h 226"/>
                    <a:gd name="T2" fmla="*/ 99 w 175"/>
                    <a:gd name="T3" fmla="*/ 206 h 226"/>
                    <a:gd name="T4" fmla="*/ 115 w 175"/>
                    <a:gd name="T5" fmla="*/ 189 h 226"/>
                    <a:gd name="T6" fmla="*/ 115 w 175"/>
                    <a:gd name="T7" fmla="*/ 172 h 226"/>
                    <a:gd name="T8" fmla="*/ 125 w 175"/>
                    <a:gd name="T9" fmla="*/ 153 h 226"/>
                    <a:gd name="T10" fmla="*/ 140 w 175"/>
                    <a:gd name="T11" fmla="*/ 135 h 226"/>
                    <a:gd name="T12" fmla="*/ 158 w 175"/>
                    <a:gd name="T13" fmla="*/ 127 h 226"/>
                    <a:gd name="T14" fmla="*/ 174 w 175"/>
                    <a:gd name="T15" fmla="*/ 108 h 226"/>
                    <a:gd name="T16" fmla="*/ 165 w 175"/>
                    <a:gd name="T17" fmla="*/ 90 h 226"/>
                    <a:gd name="T18" fmla="*/ 165 w 175"/>
                    <a:gd name="T19" fmla="*/ 72 h 226"/>
                    <a:gd name="T20" fmla="*/ 165 w 175"/>
                    <a:gd name="T21" fmla="*/ 53 h 226"/>
                    <a:gd name="T22" fmla="*/ 174 w 175"/>
                    <a:gd name="T23" fmla="*/ 35 h 226"/>
                    <a:gd name="T24" fmla="*/ 159 w 175"/>
                    <a:gd name="T25" fmla="*/ 17 h 226"/>
                    <a:gd name="T26" fmla="*/ 146 w 175"/>
                    <a:gd name="T27" fmla="*/ 1 h 226"/>
                    <a:gd name="T28" fmla="*/ 140 w 175"/>
                    <a:gd name="T29" fmla="*/ 0 h 226"/>
                    <a:gd name="T30" fmla="*/ 125 w 175"/>
                    <a:gd name="T31" fmla="*/ 0 h 226"/>
                    <a:gd name="T32" fmla="*/ 107 w 175"/>
                    <a:gd name="T33" fmla="*/ 0 h 226"/>
                    <a:gd name="T34" fmla="*/ 91 w 175"/>
                    <a:gd name="T35" fmla="*/ 8 h 226"/>
                    <a:gd name="T36" fmla="*/ 83 w 175"/>
                    <a:gd name="T37" fmla="*/ 28 h 226"/>
                    <a:gd name="T38" fmla="*/ 83 w 175"/>
                    <a:gd name="T39" fmla="*/ 46 h 226"/>
                    <a:gd name="T40" fmla="*/ 83 w 175"/>
                    <a:gd name="T41" fmla="*/ 62 h 226"/>
                    <a:gd name="T42" fmla="*/ 83 w 175"/>
                    <a:gd name="T43" fmla="*/ 81 h 226"/>
                    <a:gd name="T44" fmla="*/ 83 w 175"/>
                    <a:gd name="T45" fmla="*/ 99 h 226"/>
                    <a:gd name="T46" fmla="*/ 75 w 175"/>
                    <a:gd name="T47" fmla="*/ 116 h 226"/>
                    <a:gd name="T48" fmla="*/ 58 w 175"/>
                    <a:gd name="T49" fmla="*/ 127 h 226"/>
                    <a:gd name="T50" fmla="*/ 49 w 175"/>
                    <a:gd name="T51" fmla="*/ 143 h 226"/>
                    <a:gd name="T52" fmla="*/ 33 w 175"/>
                    <a:gd name="T53" fmla="*/ 163 h 226"/>
                    <a:gd name="T54" fmla="*/ 17 w 175"/>
                    <a:gd name="T55" fmla="*/ 153 h 226"/>
                    <a:gd name="T56" fmla="*/ 0 w 175"/>
                    <a:gd name="T57" fmla="*/ 172 h 226"/>
                    <a:gd name="T58" fmla="*/ 0 w 175"/>
                    <a:gd name="T59" fmla="*/ 189 h 226"/>
                    <a:gd name="T60" fmla="*/ 0 w 175"/>
                    <a:gd name="T61" fmla="*/ 199 h 226"/>
                    <a:gd name="T62" fmla="*/ 9 w 175"/>
                    <a:gd name="T63" fmla="*/ 216 h 226"/>
                    <a:gd name="T64" fmla="*/ 33 w 175"/>
                    <a:gd name="T65" fmla="*/ 225 h 226"/>
                    <a:gd name="T66" fmla="*/ 49 w 175"/>
                    <a:gd name="T67" fmla="*/ 225 h 226"/>
                    <a:gd name="T68" fmla="*/ 58 w 175"/>
                    <a:gd name="T69" fmla="*/ 225 h 226"/>
                    <a:gd name="T70" fmla="*/ 66 w 175"/>
                    <a:gd name="T71" fmla="*/ 225 h 226"/>
                    <a:gd name="T72" fmla="*/ 75 w 175"/>
                    <a:gd name="T73" fmla="*/ 21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5" h="226">
                      <a:moveTo>
                        <a:pt x="75" y="216"/>
                      </a:moveTo>
                      <a:lnTo>
                        <a:pt x="99" y="206"/>
                      </a:lnTo>
                      <a:lnTo>
                        <a:pt x="115" y="189"/>
                      </a:lnTo>
                      <a:lnTo>
                        <a:pt x="115" y="172"/>
                      </a:lnTo>
                      <a:lnTo>
                        <a:pt x="125" y="153"/>
                      </a:lnTo>
                      <a:lnTo>
                        <a:pt x="140" y="135"/>
                      </a:lnTo>
                      <a:lnTo>
                        <a:pt x="158" y="127"/>
                      </a:lnTo>
                      <a:lnTo>
                        <a:pt x="174" y="108"/>
                      </a:lnTo>
                      <a:lnTo>
                        <a:pt x="165" y="90"/>
                      </a:lnTo>
                      <a:lnTo>
                        <a:pt x="165" y="72"/>
                      </a:lnTo>
                      <a:lnTo>
                        <a:pt x="165" y="53"/>
                      </a:lnTo>
                      <a:lnTo>
                        <a:pt x="174" y="35"/>
                      </a:lnTo>
                      <a:lnTo>
                        <a:pt x="159" y="17"/>
                      </a:lnTo>
                      <a:lnTo>
                        <a:pt x="146" y="1"/>
                      </a:lnTo>
                      <a:lnTo>
                        <a:pt x="140" y="0"/>
                      </a:lnTo>
                      <a:lnTo>
                        <a:pt x="125" y="0"/>
                      </a:lnTo>
                      <a:lnTo>
                        <a:pt x="107" y="0"/>
                      </a:lnTo>
                      <a:lnTo>
                        <a:pt x="91" y="8"/>
                      </a:lnTo>
                      <a:lnTo>
                        <a:pt x="83" y="28"/>
                      </a:lnTo>
                      <a:lnTo>
                        <a:pt x="83" y="46"/>
                      </a:lnTo>
                      <a:lnTo>
                        <a:pt x="83" y="62"/>
                      </a:lnTo>
                      <a:lnTo>
                        <a:pt x="83" y="81"/>
                      </a:lnTo>
                      <a:lnTo>
                        <a:pt x="83" y="99"/>
                      </a:lnTo>
                      <a:lnTo>
                        <a:pt x="75" y="116"/>
                      </a:lnTo>
                      <a:lnTo>
                        <a:pt x="58" y="127"/>
                      </a:lnTo>
                      <a:lnTo>
                        <a:pt x="49" y="143"/>
                      </a:lnTo>
                      <a:lnTo>
                        <a:pt x="33" y="163"/>
                      </a:lnTo>
                      <a:lnTo>
                        <a:pt x="17" y="153"/>
                      </a:lnTo>
                      <a:lnTo>
                        <a:pt x="0" y="172"/>
                      </a:lnTo>
                      <a:lnTo>
                        <a:pt x="0" y="189"/>
                      </a:lnTo>
                      <a:lnTo>
                        <a:pt x="0" y="199"/>
                      </a:lnTo>
                      <a:lnTo>
                        <a:pt x="9" y="216"/>
                      </a:lnTo>
                      <a:lnTo>
                        <a:pt x="33" y="225"/>
                      </a:lnTo>
                      <a:lnTo>
                        <a:pt x="49" y="225"/>
                      </a:lnTo>
                      <a:lnTo>
                        <a:pt x="58" y="225"/>
                      </a:lnTo>
                      <a:lnTo>
                        <a:pt x="66" y="225"/>
                      </a:lnTo>
                      <a:lnTo>
                        <a:pt x="75" y="216"/>
                      </a:lnTo>
                    </a:path>
                  </a:pathLst>
                </a:custGeom>
                <a:solidFill>
                  <a:schemeClr val="accent4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25" name="Freeform 18"/>
                <p:cNvSpPr>
                  <a:spLocks/>
                </p:cNvSpPr>
                <p:nvPr/>
              </p:nvSpPr>
              <p:spPr bwMode="auto">
                <a:xfrm>
                  <a:off x="3202532" y="2763508"/>
                  <a:ext cx="385948" cy="205510"/>
                </a:xfrm>
                <a:custGeom>
                  <a:avLst/>
                  <a:gdLst>
                    <a:gd name="T0" fmla="*/ 297 w 298"/>
                    <a:gd name="T1" fmla="*/ 27 h 149"/>
                    <a:gd name="T2" fmla="*/ 289 w 298"/>
                    <a:gd name="T3" fmla="*/ 27 h 149"/>
                    <a:gd name="T4" fmla="*/ 280 w 298"/>
                    <a:gd name="T5" fmla="*/ 27 h 149"/>
                    <a:gd name="T6" fmla="*/ 263 w 298"/>
                    <a:gd name="T7" fmla="*/ 27 h 149"/>
                    <a:gd name="T8" fmla="*/ 240 w 298"/>
                    <a:gd name="T9" fmla="*/ 17 h 149"/>
                    <a:gd name="T10" fmla="*/ 230 w 298"/>
                    <a:gd name="T11" fmla="*/ 0 h 149"/>
                    <a:gd name="T12" fmla="*/ 230 w 298"/>
                    <a:gd name="T13" fmla="*/ 1 h 149"/>
                    <a:gd name="T14" fmla="*/ 223 w 298"/>
                    <a:gd name="T15" fmla="*/ 7 h 149"/>
                    <a:gd name="T16" fmla="*/ 214 w 298"/>
                    <a:gd name="T17" fmla="*/ 27 h 149"/>
                    <a:gd name="T18" fmla="*/ 208 w 298"/>
                    <a:gd name="T19" fmla="*/ 46 h 149"/>
                    <a:gd name="T20" fmla="*/ 190 w 298"/>
                    <a:gd name="T21" fmla="*/ 64 h 149"/>
                    <a:gd name="T22" fmla="*/ 165 w 298"/>
                    <a:gd name="T23" fmla="*/ 73 h 149"/>
                    <a:gd name="T24" fmla="*/ 148 w 298"/>
                    <a:gd name="T25" fmla="*/ 73 h 149"/>
                    <a:gd name="T26" fmla="*/ 132 w 298"/>
                    <a:gd name="T27" fmla="*/ 83 h 149"/>
                    <a:gd name="T28" fmla="*/ 115 w 298"/>
                    <a:gd name="T29" fmla="*/ 83 h 149"/>
                    <a:gd name="T30" fmla="*/ 99 w 298"/>
                    <a:gd name="T31" fmla="*/ 83 h 149"/>
                    <a:gd name="T32" fmla="*/ 82 w 298"/>
                    <a:gd name="T33" fmla="*/ 83 h 149"/>
                    <a:gd name="T34" fmla="*/ 67 w 298"/>
                    <a:gd name="T35" fmla="*/ 73 h 149"/>
                    <a:gd name="T36" fmla="*/ 51 w 298"/>
                    <a:gd name="T37" fmla="*/ 83 h 149"/>
                    <a:gd name="T38" fmla="*/ 34 w 298"/>
                    <a:gd name="T39" fmla="*/ 83 h 149"/>
                    <a:gd name="T40" fmla="*/ 17 w 298"/>
                    <a:gd name="T41" fmla="*/ 100 h 149"/>
                    <a:gd name="T42" fmla="*/ 17 w 298"/>
                    <a:gd name="T43" fmla="*/ 120 h 149"/>
                    <a:gd name="T44" fmla="*/ 0 w 298"/>
                    <a:gd name="T45" fmla="*/ 127 h 149"/>
                    <a:gd name="T46" fmla="*/ 0 w 298"/>
                    <a:gd name="T47" fmla="*/ 148 h 149"/>
                    <a:gd name="T48" fmla="*/ 17 w 298"/>
                    <a:gd name="T49" fmla="*/ 138 h 149"/>
                    <a:gd name="T50" fmla="*/ 34 w 298"/>
                    <a:gd name="T51" fmla="*/ 127 h 149"/>
                    <a:gd name="T52" fmla="*/ 51 w 298"/>
                    <a:gd name="T53" fmla="*/ 127 h 149"/>
                    <a:gd name="T54" fmla="*/ 67 w 298"/>
                    <a:gd name="T55" fmla="*/ 138 h 149"/>
                    <a:gd name="T56" fmla="*/ 82 w 298"/>
                    <a:gd name="T57" fmla="*/ 148 h 149"/>
                    <a:gd name="T58" fmla="*/ 99 w 298"/>
                    <a:gd name="T59" fmla="*/ 148 h 149"/>
                    <a:gd name="T60" fmla="*/ 115 w 298"/>
                    <a:gd name="T61" fmla="*/ 138 h 149"/>
                    <a:gd name="T62" fmla="*/ 132 w 298"/>
                    <a:gd name="T63" fmla="*/ 127 h 149"/>
                    <a:gd name="T64" fmla="*/ 148 w 298"/>
                    <a:gd name="T65" fmla="*/ 138 h 149"/>
                    <a:gd name="T66" fmla="*/ 165 w 298"/>
                    <a:gd name="T67" fmla="*/ 148 h 149"/>
                    <a:gd name="T68" fmla="*/ 181 w 298"/>
                    <a:gd name="T69" fmla="*/ 148 h 149"/>
                    <a:gd name="T70" fmla="*/ 197 w 298"/>
                    <a:gd name="T71" fmla="*/ 138 h 149"/>
                    <a:gd name="T72" fmla="*/ 208 w 298"/>
                    <a:gd name="T73" fmla="*/ 120 h 149"/>
                    <a:gd name="T74" fmla="*/ 223 w 298"/>
                    <a:gd name="T75" fmla="*/ 100 h 149"/>
                    <a:gd name="T76" fmla="*/ 240 w 298"/>
                    <a:gd name="T77" fmla="*/ 91 h 149"/>
                    <a:gd name="T78" fmla="*/ 247 w 298"/>
                    <a:gd name="T79" fmla="*/ 91 h 149"/>
                    <a:gd name="T80" fmla="*/ 263 w 298"/>
                    <a:gd name="T81" fmla="*/ 91 h 149"/>
                    <a:gd name="T82" fmla="*/ 280 w 298"/>
                    <a:gd name="T83" fmla="*/ 83 h 149"/>
                    <a:gd name="T84" fmla="*/ 289 w 298"/>
                    <a:gd name="T85" fmla="*/ 64 h 149"/>
                    <a:gd name="T86" fmla="*/ 289 w 298"/>
                    <a:gd name="T87" fmla="*/ 46 h 149"/>
                    <a:gd name="T88" fmla="*/ 297 w 298"/>
                    <a:gd name="T89" fmla="*/ 27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98" h="149">
                      <a:moveTo>
                        <a:pt x="297" y="27"/>
                      </a:moveTo>
                      <a:lnTo>
                        <a:pt x="289" y="27"/>
                      </a:lnTo>
                      <a:lnTo>
                        <a:pt x="280" y="27"/>
                      </a:lnTo>
                      <a:lnTo>
                        <a:pt x="263" y="27"/>
                      </a:lnTo>
                      <a:lnTo>
                        <a:pt x="240" y="17"/>
                      </a:lnTo>
                      <a:lnTo>
                        <a:pt x="230" y="0"/>
                      </a:lnTo>
                      <a:lnTo>
                        <a:pt x="230" y="1"/>
                      </a:lnTo>
                      <a:lnTo>
                        <a:pt x="223" y="7"/>
                      </a:lnTo>
                      <a:lnTo>
                        <a:pt x="214" y="27"/>
                      </a:lnTo>
                      <a:lnTo>
                        <a:pt x="208" y="46"/>
                      </a:lnTo>
                      <a:lnTo>
                        <a:pt x="190" y="64"/>
                      </a:lnTo>
                      <a:lnTo>
                        <a:pt x="165" y="73"/>
                      </a:lnTo>
                      <a:lnTo>
                        <a:pt x="148" y="73"/>
                      </a:lnTo>
                      <a:lnTo>
                        <a:pt x="132" y="83"/>
                      </a:lnTo>
                      <a:lnTo>
                        <a:pt x="115" y="83"/>
                      </a:lnTo>
                      <a:lnTo>
                        <a:pt x="99" y="83"/>
                      </a:lnTo>
                      <a:lnTo>
                        <a:pt x="82" y="83"/>
                      </a:lnTo>
                      <a:lnTo>
                        <a:pt x="67" y="73"/>
                      </a:lnTo>
                      <a:lnTo>
                        <a:pt x="51" y="83"/>
                      </a:lnTo>
                      <a:lnTo>
                        <a:pt x="34" y="83"/>
                      </a:lnTo>
                      <a:lnTo>
                        <a:pt x="17" y="100"/>
                      </a:lnTo>
                      <a:lnTo>
                        <a:pt x="17" y="120"/>
                      </a:lnTo>
                      <a:lnTo>
                        <a:pt x="0" y="127"/>
                      </a:lnTo>
                      <a:lnTo>
                        <a:pt x="0" y="148"/>
                      </a:lnTo>
                      <a:lnTo>
                        <a:pt x="17" y="138"/>
                      </a:lnTo>
                      <a:lnTo>
                        <a:pt x="34" y="127"/>
                      </a:lnTo>
                      <a:lnTo>
                        <a:pt x="51" y="127"/>
                      </a:lnTo>
                      <a:lnTo>
                        <a:pt x="67" y="138"/>
                      </a:lnTo>
                      <a:lnTo>
                        <a:pt x="82" y="148"/>
                      </a:lnTo>
                      <a:lnTo>
                        <a:pt x="99" y="148"/>
                      </a:lnTo>
                      <a:lnTo>
                        <a:pt x="115" y="138"/>
                      </a:lnTo>
                      <a:lnTo>
                        <a:pt x="132" y="127"/>
                      </a:lnTo>
                      <a:lnTo>
                        <a:pt x="148" y="138"/>
                      </a:lnTo>
                      <a:lnTo>
                        <a:pt x="165" y="148"/>
                      </a:lnTo>
                      <a:lnTo>
                        <a:pt x="181" y="148"/>
                      </a:lnTo>
                      <a:lnTo>
                        <a:pt x="197" y="138"/>
                      </a:lnTo>
                      <a:lnTo>
                        <a:pt x="208" y="120"/>
                      </a:lnTo>
                      <a:lnTo>
                        <a:pt x="223" y="100"/>
                      </a:lnTo>
                      <a:lnTo>
                        <a:pt x="240" y="91"/>
                      </a:lnTo>
                      <a:lnTo>
                        <a:pt x="247" y="91"/>
                      </a:lnTo>
                      <a:lnTo>
                        <a:pt x="263" y="91"/>
                      </a:lnTo>
                      <a:lnTo>
                        <a:pt x="280" y="83"/>
                      </a:lnTo>
                      <a:lnTo>
                        <a:pt x="289" y="64"/>
                      </a:lnTo>
                      <a:lnTo>
                        <a:pt x="289" y="46"/>
                      </a:lnTo>
                      <a:lnTo>
                        <a:pt x="297" y="27"/>
                      </a:lnTo>
                    </a:path>
                  </a:pathLst>
                </a:custGeom>
                <a:solidFill>
                  <a:schemeClr val="accent4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26" name="Freeform 19"/>
                <p:cNvSpPr>
                  <a:spLocks/>
                </p:cNvSpPr>
                <p:nvPr/>
              </p:nvSpPr>
              <p:spPr bwMode="auto">
                <a:xfrm>
                  <a:off x="2593502" y="2133044"/>
                  <a:ext cx="1122523" cy="816817"/>
                </a:xfrm>
                <a:custGeom>
                  <a:avLst/>
                  <a:gdLst>
                    <a:gd name="T0" fmla="*/ 810 w 869"/>
                    <a:gd name="T1" fmla="*/ 263 h 591"/>
                    <a:gd name="T2" fmla="*/ 787 w 869"/>
                    <a:gd name="T3" fmla="*/ 309 h 591"/>
                    <a:gd name="T4" fmla="*/ 787 w 869"/>
                    <a:gd name="T5" fmla="*/ 364 h 591"/>
                    <a:gd name="T6" fmla="*/ 752 w 869"/>
                    <a:gd name="T7" fmla="*/ 408 h 591"/>
                    <a:gd name="T8" fmla="*/ 703 w 869"/>
                    <a:gd name="T9" fmla="*/ 438 h 591"/>
                    <a:gd name="T10" fmla="*/ 704 w 869"/>
                    <a:gd name="T11" fmla="*/ 463 h 591"/>
                    <a:gd name="T12" fmla="*/ 682 w 869"/>
                    <a:gd name="T13" fmla="*/ 508 h 591"/>
                    <a:gd name="T14" fmla="*/ 623 w 869"/>
                    <a:gd name="T15" fmla="*/ 536 h 591"/>
                    <a:gd name="T16" fmla="*/ 573 w 869"/>
                    <a:gd name="T17" fmla="*/ 546 h 591"/>
                    <a:gd name="T18" fmla="*/ 524 w 869"/>
                    <a:gd name="T19" fmla="*/ 546 h 591"/>
                    <a:gd name="T20" fmla="*/ 483 w 869"/>
                    <a:gd name="T21" fmla="*/ 563 h 591"/>
                    <a:gd name="T22" fmla="*/ 433 w 869"/>
                    <a:gd name="T23" fmla="*/ 583 h 591"/>
                    <a:gd name="T24" fmla="*/ 385 w 869"/>
                    <a:gd name="T25" fmla="*/ 583 h 591"/>
                    <a:gd name="T26" fmla="*/ 343 w 869"/>
                    <a:gd name="T27" fmla="*/ 563 h 591"/>
                    <a:gd name="T28" fmla="*/ 327 w 869"/>
                    <a:gd name="T29" fmla="*/ 517 h 591"/>
                    <a:gd name="T30" fmla="*/ 302 w 869"/>
                    <a:gd name="T31" fmla="*/ 470 h 591"/>
                    <a:gd name="T32" fmla="*/ 287 w 869"/>
                    <a:gd name="T33" fmla="*/ 427 h 591"/>
                    <a:gd name="T34" fmla="*/ 252 w 869"/>
                    <a:gd name="T35" fmla="*/ 391 h 591"/>
                    <a:gd name="T36" fmla="*/ 204 w 869"/>
                    <a:gd name="T37" fmla="*/ 399 h 591"/>
                    <a:gd name="T38" fmla="*/ 155 w 869"/>
                    <a:gd name="T39" fmla="*/ 399 h 591"/>
                    <a:gd name="T40" fmla="*/ 129 w 869"/>
                    <a:gd name="T41" fmla="*/ 372 h 591"/>
                    <a:gd name="T42" fmla="*/ 80 w 869"/>
                    <a:gd name="T43" fmla="*/ 382 h 591"/>
                    <a:gd name="T44" fmla="*/ 30 w 869"/>
                    <a:gd name="T45" fmla="*/ 391 h 591"/>
                    <a:gd name="T46" fmla="*/ 15 w 869"/>
                    <a:gd name="T47" fmla="*/ 382 h 591"/>
                    <a:gd name="T48" fmla="*/ 30 w 869"/>
                    <a:gd name="T49" fmla="*/ 343 h 591"/>
                    <a:gd name="T50" fmla="*/ 63 w 869"/>
                    <a:gd name="T51" fmla="*/ 298 h 591"/>
                    <a:gd name="T52" fmla="*/ 113 w 869"/>
                    <a:gd name="T53" fmla="*/ 281 h 591"/>
                    <a:gd name="T54" fmla="*/ 163 w 869"/>
                    <a:gd name="T55" fmla="*/ 281 h 591"/>
                    <a:gd name="T56" fmla="*/ 212 w 869"/>
                    <a:gd name="T57" fmla="*/ 281 h 591"/>
                    <a:gd name="T58" fmla="*/ 287 w 869"/>
                    <a:gd name="T59" fmla="*/ 263 h 591"/>
                    <a:gd name="T60" fmla="*/ 287 w 869"/>
                    <a:gd name="T61" fmla="*/ 217 h 591"/>
                    <a:gd name="T62" fmla="*/ 293 w 869"/>
                    <a:gd name="T63" fmla="*/ 162 h 591"/>
                    <a:gd name="T64" fmla="*/ 310 w 869"/>
                    <a:gd name="T65" fmla="*/ 108 h 591"/>
                    <a:gd name="T66" fmla="*/ 343 w 869"/>
                    <a:gd name="T67" fmla="*/ 72 h 591"/>
                    <a:gd name="T68" fmla="*/ 360 w 869"/>
                    <a:gd name="T69" fmla="*/ 36 h 591"/>
                    <a:gd name="T70" fmla="*/ 392 w 869"/>
                    <a:gd name="T71" fmla="*/ 45 h 591"/>
                    <a:gd name="T72" fmla="*/ 417 w 869"/>
                    <a:gd name="T73" fmla="*/ 64 h 591"/>
                    <a:gd name="T74" fmla="*/ 466 w 869"/>
                    <a:gd name="T75" fmla="*/ 36 h 591"/>
                    <a:gd name="T76" fmla="*/ 516 w 869"/>
                    <a:gd name="T77" fmla="*/ 0 h 591"/>
                    <a:gd name="T78" fmla="*/ 558 w 869"/>
                    <a:gd name="T79" fmla="*/ 27 h 591"/>
                    <a:gd name="T80" fmla="*/ 621 w 869"/>
                    <a:gd name="T81" fmla="*/ 27 h 591"/>
                    <a:gd name="T82" fmla="*/ 680 w 869"/>
                    <a:gd name="T83" fmla="*/ 64 h 591"/>
                    <a:gd name="T84" fmla="*/ 738 w 869"/>
                    <a:gd name="T85" fmla="*/ 81 h 591"/>
                    <a:gd name="T86" fmla="*/ 787 w 869"/>
                    <a:gd name="T87" fmla="*/ 117 h 591"/>
                    <a:gd name="T88" fmla="*/ 844 w 869"/>
                    <a:gd name="T89" fmla="*/ 117 h 591"/>
                    <a:gd name="T90" fmla="*/ 851 w 869"/>
                    <a:gd name="T91" fmla="*/ 162 h 591"/>
                    <a:gd name="T92" fmla="*/ 810 w 869"/>
                    <a:gd name="T93" fmla="*/ 200 h 591"/>
                    <a:gd name="T94" fmla="*/ 834 w 869"/>
                    <a:gd name="T95" fmla="*/ 255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69" h="591">
                      <a:moveTo>
                        <a:pt x="844" y="263"/>
                      </a:moveTo>
                      <a:lnTo>
                        <a:pt x="827" y="263"/>
                      </a:lnTo>
                      <a:lnTo>
                        <a:pt x="810" y="263"/>
                      </a:lnTo>
                      <a:lnTo>
                        <a:pt x="795" y="274"/>
                      </a:lnTo>
                      <a:lnTo>
                        <a:pt x="787" y="292"/>
                      </a:lnTo>
                      <a:lnTo>
                        <a:pt x="787" y="309"/>
                      </a:lnTo>
                      <a:lnTo>
                        <a:pt x="787" y="328"/>
                      </a:lnTo>
                      <a:lnTo>
                        <a:pt x="787" y="345"/>
                      </a:lnTo>
                      <a:lnTo>
                        <a:pt x="787" y="364"/>
                      </a:lnTo>
                      <a:lnTo>
                        <a:pt x="778" y="382"/>
                      </a:lnTo>
                      <a:lnTo>
                        <a:pt x="763" y="391"/>
                      </a:lnTo>
                      <a:lnTo>
                        <a:pt x="752" y="408"/>
                      </a:lnTo>
                      <a:lnTo>
                        <a:pt x="738" y="428"/>
                      </a:lnTo>
                      <a:lnTo>
                        <a:pt x="720" y="417"/>
                      </a:lnTo>
                      <a:lnTo>
                        <a:pt x="703" y="438"/>
                      </a:lnTo>
                      <a:lnTo>
                        <a:pt x="703" y="454"/>
                      </a:lnTo>
                      <a:lnTo>
                        <a:pt x="703" y="463"/>
                      </a:lnTo>
                      <a:lnTo>
                        <a:pt x="704" y="463"/>
                      </a:lnTo>
                      <a:lnTo>
                        <a:pt x="697" y="470"/>
                      </a:lnTo>
                      <a:lnTo>
                        <a:pt x="688" y="492"/>
                      </a:lnTo>
                      <a:lnTo>
                        <a:pt x="682" y="508"/>
                      </a:lnTo>
                      <a:lnTo>
                        <a:pt x="664" y="527"/>
                      </a:lnTo>
                      <a:lnTo>
                        <a:pt x="638" y="536"/>
                      </a:lnTo>
                      <a:lnTo>
                        <a:pt x="623" y="536"/>
                      </a:lnTo>
                      <a:lnTo>
                        <a:pt x="607" y="546"/>
                      </a:lnTo>
                      <a:lnTo>
                        <a:pt x="591" y="546"/>
                      </a:lnTo>
                      <a:lnTo>
                        <a:pt x="573" y="546"/>
                      </a:lnTo>
                      <a:lnTo>
                        <a:pt x="558" y="546"/>
                      </a:lnTo>
                      <a:lnTo>
                        <a:pt x="541" y="536"/>
                      </a:lnTo>
                      <a:lnTo>
                        <a:pt x="524" y="546"/>
                      </a:lnTo>
                      <a:lnTo>
                        <a:pt x="509" y="546"/>
                      </a:lnTo>
                      <a:lnTo>
                        <a:pt x="490" y="563"/>
                      </a:lnTo>
                      <a:lnTo>
                        <a:pt x="483" y="563"/>
                      </a:lnTo>
                      <a:lnTo>
                        <a:pt x="466" y="563"/>
                      </a:lnTo>
                      <a:lnTo>
                        <a:pt x="450" y="573"/>
                      </a:lnTo>
                      <a:lnTo>
                        <a:pt x="433" y="583"/>
                      </a:lnTo>
                      <a:lnTo>
                        <a:pt x="417" y="590"/>
                      </a:lnTo>
                      <a:lnTo>
                        <a:pt x="401" y="590"/>
                      </a:lnTo>
                      <a:lnTo>
                        <a:pt x="385" y="583"/>
                      </a:lnTo>
                      <a:lnTo>
                        <a:pt x="367" y="590"/>
                      </a:lnTo>
                      <a:lnTo>
                        <a:pt x="352" y="583"/>
                      </a:lnTo>
                      <a:lnTo>
                        <a:pt x="343" y="563"/>
                      </a:lnTo>
                      <a:lnTo>
                        <a:pt x="327" y="552"/>
                      </a:lnTo>
                      <a:lnTo>
                        <a:pt x="334" y="536"/>
                      </a:lnTo>
                      <a:lnTo>
                        <a:pt x="327" y="517"/>
                      </a:lnTo>
                      <a:lnTo>
                        <a:pt x="327" y="499"/>
                      </a:lnTo>
                      <a:lnTo>
                        <a:pt x="310" y="492"/>
                      </a:lnTo>
                      <a:lnTo>
                        <a:pt x="302" y="470"/>
                      </a:lnTo>
                      <a:lnTo>
                        <a:pt x="302" y="454"/>
                      </a:lnTo>
                      <a:lnTo>
                        <a:pt x="302" y="435"/>
                      </a:lnTo>
                      <a:lnTo>
                        <a:pt x="287" y="427"/>
                      </a:lnTo>
                      <a:lnTo>
                        <a:pt x="277" y="408"/>
                      </a:lnTo>
                      <a:lnTo>
                        <a:pt x="269" y="391"/>
                      </a:lnTo>
                      <a:lnTo>
                        <a:pt x="252" y="391"/>
                      </a:lnTo>
                      <a:lnTo>
                        <a:pt x="235" y="399"/>
                      </a:lnTo>
                      <a:lnTo>
                        <a:pt x="218" y="399"/>
                      </a:lnTo>
                      <a:lnTo>
                        <a:pt x="204" y="399"/>
                      </a:lnTo>
                      <a:lnTo>
                        <a:pt x="188" y="417"/>
                      </a:lnTo>
                      <a:lnTo>
                        <a:pt x="169" y="408"/>
                      </a:lnTo>
                      <a:lnTo>
                        <a:pt x="155" y="399"/>
                      </a:lnTo>
                      <a:lnTo>
                        <a:pt x="136" y="408"/>
                      </a:lnTo>
                      <a:lnTo>
                        <a:pt x="129" y="391"/>
                      </a:lnTo>
                      <a:lnTo>
                        <a:pt x="129" y="372"/>
                      </a:lnTo>
                      <a:lnTo>
                        <a:pt x="113" y="372"/>
                      </a:lnTo>
                      <a:lnTo>
                        <a:pt x="96" y="382"/>
                      </a:lnTo>
                      <a:lnTo>
                        <a:pt x="80" y="382"/>
                      </a:lnTo>
                      <a:lnTo>
                        <a:pt x="63" y="372"/>
                      </a:lnTo>
                      <a:lnTo>
                        <a:pt x="46" y="372"/>
                      </a:lnTo>
                      <a:lnTo>
                        <a:pt x="30" y="391"/>
                      </a:lnTo>
                      <a:lnTo>
                        <a:pt x="15" y="399"/>
                      </a:lnTo>
                      <a:lnTo>
                        <a:pt x="0" y="408"/>
                      </a:lnTo>
                      <a:lnTo>
                        <a:pt x="15" y="382"/>
                      </a:lnTo>
                      <a:lnTo>
                        <a:pt x="6" y="364"/>
                      </a:lnTo>
                      <a:lnTo>
                        <a:pt x="15" y="354"/>
                      </a:lnTo>
                      <a:lnTo>
                        <a:pt x="30" y="343"/>
                      </a:lnTo>
                      <a:lnTo>
                        <a:pt x="30" y="326"/>
                      </a:lnTo>
                      <a:lnTo>
                        <a:pt x="46" y="309"/>
                      </a:lnTo>
                      <a:lnTo>
                        <a:pt x="63" y="298"/>
                      </a:lnTo>
                      <a:lnTo>
                        <a:pt x="80" y="291"/>
                      </a:lnTo>
                      <a:lnTo>
                        <a:pt x="96" y="281"/>
                      </a:lnTo>
                      <a:lnTo>
                        <a:pt x="113" y="281"/>
                      </a:lnTo>
                      <a:lnTo>
                        <a:pt x="129" y="281"/>
                      </a:lnTo>
                      <a:lnTo>
                        <a:pt x="145" y="291"/>
                      </a:lnTo>
                      <a:lnTo>
                        <a:pt x="163" y="281"/>
                      </a:lnTo>
                      <a:lnTo>
                        <a:pt x="179" y="281"/>
                      </a:lnTo>
                      <a:lnTo>
                        <a:pt x="195" y="271"/>
                      </a:lnTo>
                      <a:lnTo>
                        <a:pt x="212" y="281"/>
                      </a:lnTo>
                      <a:lnTo>
                        <a:pt x="243" y="271"/>
                      </a:lnTo>
                      <a:lnTo>
                        <a:pt x="269" y="271"/>
                      </a:lnTo>
                      <a:lnTo>
                        <a:pt x="287" y="263"/>
                      </a:lnTo>
                      <a:lnTo>
                        <a:pt x="293" y="244"/>
                      </a:lnTo>
                      <a:lnTo>
                        <a:pt x="302" y="226"/>
                      </a:lnTo>
                      <a:lnTo>
                        <a:pt x="287" y="217"/>
                      </a:lnTo>
                      <a:lnTo>
                        <a:pt x="293" y="199"/>
                      </a:lnTo>
                      <a:lnTo>
                        <a:pt x="310" y="181"/>
                      </a:lnTo>
                      <a:lnTo>
                        <a:pt x="293" y="162"/>
                      </a:lnTo>
                      <a:lnTo>
                        <a:pt x="287" y="145"/>
                      </a:lnTo>
                      <a:lnTo>
                        <a:pt x="293" y="126"/>
                      </a:lnTo>
                      <a:lnTo>
                        <a:pt x="310" y="108"/>
                      </a:lnTo>
                      <a:lnTo>
                        <a:pt x="327" y="108"/>
                      </a:lnTo>
                      <a:lnTo>
                        <a:pt x="343" y="89"/>
                      </a:lnTo>
                      <a:lnTo>
                        <a:pt x="343" y="72"/>
                      </a:lnTo>
                      <a:lnTo>
                        <a:pt x="343" y="54"/>
                      </a:lnTo>
                      <a:lnTo>
                        <a:pt x="360" y="54"/>
                      </a:lnTo>
                      <a:lnTo>
                        <a:pt x="360" y="36"/>
                      </a:lnTo>
                      <a:lnTo>
                        <a:pt x="375" y="36"/>
                      </a:lnTo>
                      <a:lnTo>
                        <a:pt x="392" y="44"/>
                      </a:lnTo>
                      <a:lnTo>
                        <a:pt x="392" y="45"/>
                      </a:lnTo>
                      <a:lnTo>
                        <a:pt x="392" y="55"/>
                      </a:lnTo>
                      <a:lnTo>
                        <a:pt x="401" y="74"/>
                      </a:lnTo>
                      <a:lnTo>
                        <a:pt x="417" y="64"/>
                      </a:lnTo>
                      <a:lnTo>
                        <a:pt x="425" y="64"/>
                      </a:lnTo>
                      <a:lnTo>
                        <a:pt x="450" y="45"/>
                      </a:lnTo>
                      <a:lnTo>
                        <a:pt x="466" y="36"/>
                      </a:lnTo>
                      <a:lnTo>
                        <a:pt x="483" y="18"/>
                      </a:lnTo>
                      <a:lnTo>
                        <a:pt x="499" y="8"/>
                      </a:lnTo>
                      <a:lnTo>
                        <a:pt x="516" y="0"/>
                      </a:lnTo>
                      <a:lnTo>
                        <a:pt x="541" y="0"/>
                      </a:lnTo>
                      <a:lnTo>
                        <a:pt x="558" y="8"/>
                      </a:lnTo>
                      <a:lnTo>
                        <a:pt x="558" y="27"/>
                      </a:lnTo>
                      <a:lnTo>
                        <a:pt x="591" y="36"/>
                      </a:lnTo>
                      <a:lnTo>
                        <a:pt x="605" y="36"/>
                      </a:lnTo>
                      <a:lnTo>
                        <a:pt x="621" y="27"/>
                      </a:lnTo>
                      <a:lnTo>
                        <a:pt x="638" y="27"/>
                      </a:lnTo>
                      <a:lnTo>
                        <a:pt x="653" y="45"/>
                      </a:lnTo>
                      <a:lnTo>
                        <a:pt x="680" y="64"/>
                      </a:lnTo>
                      <a:lnTo>
                        <a:pt x="697" y="64"/>
                      </a:lnTo>
                      <a:lnTo>
                        <a:pt x="713" y="74"/>
                      </a:lnTo>
                      <a:lnTo>
                        <a:pt x="738" y="81"/>
                      </a:lnTo>
                      <a:lnTo>
                        <a:pt x="745" y="99"/>
                      </a:lnTo>
                      <a:lnTo>
                        <a:pt x="769" y="110"/>
                      </a:lnTo>
                      <a:lnTo>
                        <a:pt x="787" y="117"/>
                      </a:lnTo>
                      <a:lnTo>
                        <a:pt x="810" y="110"/>
                      </a:lnTo>
                      <a:lnTo>
                        <a:pt x="819" y="128"/>
                      </a:lnTo>
                      <a:lnTo>
                        <a:pt x="844" y="117"/>
                      </a:lnTo>
                      <a:lnTo>
                        <a:pt x="862" y="128"/>
                      </a:lnTo>
                      <a:lnTo>
                        <a:pt x="868" y="145"/>
                      </a:lnTo>
                      <a:lnTo>
                        <a:pt x="851" y="162"/>
                      </a:lnTo>
                      <a:lnTo>
                        <a:pt x="834" y="183"/>
                      </a:lnTo>
                      <a:lnTo>
                        <a:pt x="819" y="183"/>
                      </a:lnTo>
                      <a:lnTo>
                        <a:pt x="810" y="200"/>
                      </a:lnTo>
                      <a:lnTo>
                        <a:pt x="810" y="218"/>
                      </a:lnTo>
                      <a:lnTo>
                        <a:pt x="827" y="237"/>
                      </a:lnTo>
                      <a:lnTo>
                        <a:pt x="834" y="255"/>
                      </a:lnTo>
                      <a:lnTo>
                        <a:pt x="844" y="263"/>
                      </a:lnTo>
                    </a:path>
                  </a:pathLst>
                </a:custGeom>
                <a:solidFill>
                  <a:schemeClr val="accent4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27" name="Freeform 21"/>
                <p:cNvSpPr>
                  <a:spLocks/>
                </p:cNvSpPr>
                <p:nvPr/>
              </p:nvSpPr>
              <p:spPr bwMode="auto">
                <a:xfrm>
                  <a:off x="2400235" y="2631145"/>
                  <a:ext cx="827143" cy="529451"/>
                </a:xfrm>
                <a:custGeom>
                  <a:avLst/>
                  <a:gdLst>
                    <a:gd name="T0" fmla="*/ 164 w 641"/>
                    <a:gd name="T1" fmla="*/ 26 h 382"/>
                    <a:gd name="T2" fmla="*/ 197 w 641"/>
                    <a:gd name="T3" fmla="*/ 0 h 382"/>
                    <a:gd name="T4" fmla="*/ 229 w 641"/>
                    <a:gd name="T5" fmla="*/ 6 h 382"/>
                    <a:gd name="T6" fmla="*/ 262 w 641"/>
                    <a:gd name="T7" fmla="*/ 0 h 382"/>
                    <a:gd name="T8" fmla="*/ 279 w 641"/>
                    <a:gd name="T9" fmla="*/ 18 h 382"/>
                    <a:gd name="T10" fmla="*/ 304 w 641"/>
                    <a:gd name="T11" fmla="*/ 26 h 382"/>
                    <a:gd name="T12" fmla="*/ 336 w 641"/>
                    <a:gd name="T13" fmla="*/ 44 h 382"/>
                    <a:gd name="T14" fmla="*/ 368 w 641"/>
                    <a:gd name="T15" fmla="*/ 26 h 382"/>
                    <a:gd name="T16" fmla="*/ 401 w 641"/>
                    <a:gd name="T17" fmla="*/ 18 h 382"/>
                    <a:gd name="T18" fmla="*/ 428 w 641"/>
                    <a:gd name="T19" fmla="*/ 35 h 382"/>
                    <a:gd name="T20" fmla="*/ 451 w 641"/>
                    <a:gd name="T21" fmla="*/ 63 h 382"/>
                    <a:gd name="T22" fmla="*/ 451 w 641"/>
                    <a:gd name="T23" fmla="*/ 98 h 382"/>
                    <a:gd name="T24" fmla="*/ 476 w 641"/>
                    <a:gd name="T25" fmla="*/ 126 h 382"/>
                    <a:gd name="T26" fmla="*/ 485 w 641"/>
                    <a:gd name="T27" fmla="*/ 163 h 382"/>
                    <a:gd name="T28" fmla="*/ 492 w 641"/>
                    <a:gd name="T29" fmla="*/ 189 h 382"/>
                    <a:gd name="T30" fmla="*/ 516 w 641"/>
                    <a:gd name="T31" fmla="*/ 216 h 382"/>
                    <a:gd name="T32" fmla="*/ 550 w 641"/>
                    <a:gd name="T33" fmla="*/ 216 h 382"/>
                    <a:gd name="T34" fmla="*/ 582 w 641"/>
                    <a:gd name="T35" fmla="*/ 209 h 382"/>
                    <a:gd name="T36" fmla="*/ 614 w 641"/>
                    <a:gd name="T37" fmla="*/ 189 h 382"/>
                    <a:gd name="T38" fmla="*/ 640 w 641"/>
                    <a:gd name="T39" fmla="*/ 189 h 382"/>
                    <a:gd name="T40" fmla="*/ 622 w 641"/>
                    <a:gd name="T41" fmla="*/ 216 h 382"/>
                    <a:gd name="T42" fmla="*/ 632 w 641"/>
                    <a:gd name="T43" fmla="*/ 244 h 382"/>
                    <a:gd name="T44" fmla="*/ 606 w 641"/>
                    <a:gd name="T45" fmla="*/ 262 h 382"/>
                    <a:gd name="T46" fmla="*/ 566 w 641"/>
                    <a:gd name="T47" fmla="*/ 271 h 382"/>
                    <a:gd name="T48" fmla="*/ 533 w 641"/>
                    <a:gd name="T49" fmla="*/ 290 h 382"/>
                    <a:gd name="T50" fmla="*/ 485 w 641"/>
                    <a:gd name="T51" fmla="*/ 290 h 382"/>
                    <a:gd name="T52" fmla="*/ 451 w 641"/>
                    <a:gd name="T53" fmla="*/ 317 h 382"/>
                    <a:gd name="T54" fmla="*/ 417 w 641"/>
                    <a:gd name="T55" fmla="*/ 345 h 382"/>
                    <a:gd name="T56" fmla="*/ 384 w 641"/>
                    <a:gd name="T57" fmla="*/ 372 h 382"/>
                    <a:gd name="T58" fmla="*/ 368 w 641"/>
                    <a:gd name="T59" fmla="*/ 372 h 382"/>
                    <a:gd name="T60" fmla="*/ 353 w 641"/>
                    <a:gd name="T61" fmla="*/ 363 h 382"/>
                    <a:gd name="T62" fmla="*/ 327 w 641"/>
                    <a:gd name="T63" fmla="*/ 353 h 382"/>
                    <a:gd name="T64" fmla="*/ 295 w 641"/>
                    <a:gd name="T65" fmla="*/ 345 h 382"/>
                    <a:gd name="T66" fmla="*/ 270 w 641"/>
                    <a:gd name="T67" fmla="*/ 327 h 382"/>
                    <a:gd name="T68" fmla="*/ 278 w 641"/>
                    <a:gd name="T69" fmla="*/ 290 h 382"/>
                    <a:gd name="T70" fmla="*/ 253 w 641"/>
                    <a:gd name="T71" fmla="*/ 262 h 382"/>
                    <a:gd name="T72" fmla="*/ 244 w 641"/>
                    <a:gd name="T73" fmla="*/ 227 h 382"/>
                    <a:gd name="T74" fmla="*/ 204 w 641"/>
                    <a:gd name="T75" fmla="*/ 216 h 382"/>
                    <a:gd name="T76" fmla="*/ 170 w 641"/>
                    <a:gd name="T77" fmla="*/ 227 h 382"/>
                    <a:gd name="T78" fmla="*/ 137 w 641"/>
                    <a:gd name="T79" fmla="*/ 200 h 382"/>
                    <a:gd name="T80" fmla="*/ 107 w 641"/>
                    <a:gd name="T81" fmla="*/ 200 h 382"/>
                    <a:gd name="T82" fmla="*/ 74 w 641"/>
                    <a:gd name="T83" fmla="*/ 189 h 382"/>
                    <a:gd name="T84" fmla="*/ 42 w 641"/>
                    <a:gd name="T85" fmla="*/ 209 h 382"/>
                    <a:gd name="T86" fmla="*/ 6 w 641"/>
                    <a:gd name="T87" fmla="*/ 200 h 382"/>
                    <a:gd name="T88" fmla="*/ 6 w 641"/>
                    <a:gd name="T89" fmla="*/ 200 h 382"/>
                    <a:gd name="T90" fmla="*/ 40 w 641"/>
                    <a:gd name="T91" fmla="*/ 171 h 382"/>
                    <a:gd name="T92" fmla="*/ 74 w 641"/>
                    <a:gd name="T93" fmla="*/ 152 h 382"/>
                    <a:gd name="T94" fmla="*/ 74 w 641"/>
                    <a:gd name="T95" fmla="*/ 115 h 382"/>
                    <a:gd name="T96" fmla="*/ 99 w 641"/>
                    <a:gd name="T97" fmla="*/ 89 h 382"/>
                    <a:gd name="T98" fmla="*/ 123 w 641"/>
                    <a:gd name="T99" fmla="*/ 52 h 382"/>
                    <a:gd name="T100" fmla="*/ 155 w 641"/>
                    <a:gd name="T101" fmla="*/ 33 h 382"/>
                    <a:gd name="T102" fmla="*/ 148 w 641"/>
                    <a:gd name="T103" fmla="*/ 35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41" h="382">
                      <a:moveTo>
                        <a:pt x="148" y="35"/>
                      </a:moveTo>
                      <a:lnTo>
                        <a:pt x="164" y="26"/>
                      </a:lnTo>
                      <a:lnTo>
                        <a:pt x="180" y="18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9" y="6"/>
                      </a:lnTo>
                      <a:lnTo>
                        <a:pt x="246" y="6"/>
                      </a:lnTo>
                      <a:lnTo>
                        <a:pt x="262" y="0"/>
                      </a:lnTo>
                      <a:lnTo>
                        <a:pt x="279" y="0"/>
                      </a:lnTo>
                      <a:lnTo>
                        <a:pt x="279" y="18"/>
                      </a:lnTo>
                      <a:lnTo>
                        <a:pt x="288" y="35"/>
                      </a:lnTo>
                      <a:lnTo>
                        <a:pt x="304" y="26"/>
                      </a:lnTo>
                      <a:lnTo>
                        <a:pt x="320" y="35"/>
                      </a:lnTo>
                      <a:lnTo>
                        <a:pt x="336" y="44"/>
                      </a:lnTo>
                      <a:lnTo>
                        <a:pt x="353" y="26"/>
                      </a:lnTo>
                      <a:lnTo>
                        <a:pt x="368" y="26"/>
                      </a:lnTo>
                      <a:lnTo>
                        <a:pt x="384" y="26"/>
                      </a:lnTo>
                      <a:lnTo>
                        <a:pt x="401" y="18"/>
                      </a:lnTo>
                      <a:lnTo>
                        <a:pt x="417" y="18"/>
                      </a:lnTo>
                      <a:lnTo>
                        <a:pt x="428" y="35"/>
                      </a:lnTo>
                      <a:lnTo>
                        <a:pt x="435" y="54"/>
                      </a:lnTo>
                      <a:lnTo>
                        <a:pt x="451" y="63"/>
                      </a:lnTo>
                      <a:lnTo>
                        <a:pt x="451" y="81"/>
                      </a:lnTo>
                      <a:lnTo>
                        <a:pt x="451" y="98"/>
                      </a:lnTo>
                      <a:lnTo>
                        <a:pt x="459" y="116"/>
                      </a:lnTo>
                      <a:lnTo>
                        <a:pt x="476" y="126"/>
                      </a:lnTo>
                      <a:lnTo>
                        <a:pt x="476" y="145"/>
                      </a:lnTo>
                      <a:lnTo>
                        <a:pt x="485" y="163"/>
                      </a:lnTo>
                      <a:lnTo>
                        <a:pt x="476" y="180"/>
                      </a:lnTo>
                      <a:lnTo>
                        <a:pt x="492" y="189"/>
                      </a:lnTo>
                      <a:lnTo>
                        <a:pt x="502" y="209"/>
                      </a:lnTo>
                      <a:lnTo>
                        <a:pt x="516" y="216"/>
                      </a:lnTo>
                      <a:lnTo>
                        <a:pt x="533" y="209"/>
                      </a:lnTo>
                      <a:lnTo>
                        <a:pt x="550" y="216"/>
                      </a:lnTo>
                      <a:lnTo>
                        <a:pt x="566" y="216"/>
                      </a:lnTo>
                      <a:lnTo>
                        <a:pt x="582" y="209"/>
                      </a:lnTo>
                      <a:lnTo>
                        <a:pt x="599" y="200"/>
                      </a:lnTo>
                      <a:lnTo>
                        <a:pt x="614" y="189"/>
                      </a:lnTo>
                      <a:lnTo>
                        <a:pt x="632" y="189"/>
                      </a:lnTo>
                      <a:lnTo>
                        <a:pt x="640" y="189"/>
                      </a:lnTo>
                      <a:lnTo>
                        <a:pt x="640" y="206"/>
                      </a:lnTo>
                      <a:lnTo>
                        <a:pt x="622" y="216"/>
                      </a:lnTo>
                      <a:lnTo>
                        <a:pt x="622" y="233"/>
                      </a:lnTo>
                      <a:lnTo>
                        <a:pt x="632" y="244"/>
                      </a:lnTo>
                      <a:lnTo>
                        <a:pt x="622" y="262"/>
                      </a:lnTo>
                      <a:lnTo>
                        <a:pt x="606" y="262"/>
                      </a:lnTo>
                      <a:lnTo>
                        <a:pt x="582" y="262"/>
                      </a:lnTo>
                      <a:lnTo>
                        <a:pt x="566" y="271"/>
                      </a:lnTo>
                      <a:lnTo>
                        <a:pt x="559" y="290"/>
                      </a:lnTo>
                      <a:lnTo>
                        <a:pt x="533" y="290"/>
                      </a:lnTo>
                      <a:lnTo>
                        <a:pt x="508" y="290"/>
                      </a:lnTo>
                      <a:lnTo>
                        <a:pt x="485" y="290"/>
                      </a:lnTo>
                      <a:lnTo>
                        <a:pt x="468" y="308"/>
                      </a:lnTo>
                      <a:lnTo>
                        <a:pt x="451" y="317"/>
                      </a:lnTo>
                      <a:lnTo>
                        <a:pt x="426" y="327"/>
                      </a:lnTo>
                      <a:lnTo>
                        <a:pt x="417" y="345"/>
                      </a:lnTo>
                      <a:lnTo>
                        <a:pt x="401" y="353"/>
                      </a:lnTo>
                      <a:lnTo>
                        <a:pt x="384" y="372"/>
                      </a:lnTo>
                      <a:lnTo>
                        <a:pt x="368" y="381"/>
                      </a:lnTo>
                      <a:lnTo>
                        <a:pt x="368" y="372"/>
                      </a:lnTo>
                      <a:lnTo>
                        <a:pt x="361" y="366"/>
                      </a:lnTo>
                      <a:lnTo>
                        <a:pt x="353" y="363"/>
                      </a:lnTo>
                      <a:lnTo>
                        <a:pt x="336" y="372"/>
                      </a:lnTo>
                      <a:lnTo>
                        <a:pt x="327" y="353"/>
                      </a:lnTo>
                      <a:lnTo>
                        <a:pt x="312" y="345"/>
                      </a:lnTo>
                      <a:lnTo>
                        <a:pt x="295" y="345"/>
                      </a:lnTo>
                      <a:lnTo>
                        <a:pt x="278" y="345"/>
                      </a:lnTo>
                      <a:lnTo>
                        <a:pt x="270" y="327"/>
                      </a:lnTo>
                      <a:lnTo>
                        <a:pt x="278" y="308"/>
                      </a:lnTo>
                      <a:lnTo>
                        <a:pt x="278" y="290"/>
                      </a:lnTo>
                      <a:lnTo>
                        <a:pt x="262" y="280"/>
                      </a:lnTo>
                      <a:lnTo>
                        <a:pt x="253" y="262"/>
                      </a:lnTo>
                      <a:lnTo>
                        <a:pt x="262" y="244"/>
                      </a:lnTo>
                      <a:lnTo>
                        <a:pt x="244" y="227"/>
                      </a:lnTo>
                      <a:lnTo>
                        <a:pt x="220" y="216"/>
                      </a:lnTo>
                      <a:lnTo>
                        <a:pt x="204" y="216"/>
                      </a:lnTo>
                      <a:lnTo>
                        <a:pt x="189" y="227"/>
                      </a:lnTo>
                      <a:lnTo>
                        <a:pt x="170" y="227"/>
                      </a:lnTo>
                      <a:lnTo>
                        <a:pt x="155" y="209"/>
                      </a:lnTo>
                      <a:lnTo>
                        <a:pt x="137" y="200"/>
                      </a:lnTo>
                      <a:lnTo>
                        <a:pt x="123" y="200"/>
                      </a:lnTo>
                      <a:lnTo>
                        <a:pt x="107" y="200"/>
                      </a:lnTo>
                      <a:lnTo>
                        <a:pt x="91" y="189"/>
                      </a:lnTo>
                      <a:lnTo>
                        <a:pt x="74" y="189"/>
                      </a:lnTo>
                      <a:lnTo>
                        <a:pt x="55" y="200"/>
                      </a:lnTo>
                      <a:lnTo>
                        <a:pt x="42" y="209"/>
                      </a:lnTo>
                      <a:lnTo>
                        <a:pt x="24" y="209"/>
                      </a:lnTo>
                      <a:lnTo>
                        <a:pt x="6" y="200"/>
                      </a:lnTo>
                      <a:lnTo>
                        <a:pt x="0" y="200"/>
                      </a:lnTo>
                      <a:lnTo>
                        <a:pt x="6" y="200"/>
                      </a:lnTo>
                      <a:lnTo>
                        <a:pt x="24" y="180"/>
                      </a:lnTo>
                      <a:lnTo>
                        <a:pt x="40" y="171"/>
                      </a:lnTo>
                      <a:lnTo>
                        <a:pt x="55" y="161"/>
                      </a:lnTo>
                      <a:lnTo>
                        <a:pt x="74" y="152"/>
                      </a:lnTo>
                      <a:lnTo>
                        <a:pt x="74" y="135"/>
                      </a:lnTo>
                      <a:lnTo>
                        <a:pt x="74" y="115"/>
                      </a:lnTo>
                      <a:lnTo>
                        <a:pt x="88" y="108"/>
                      </a:lnTo>
                      <a:lnTo>
                        <a:pt x="99" y="89"/>
                      </a:lnTo>
                      <a:lnTo>
                        <a:pt x="105" y="71"/>
                      </a:lnTo>
                      <a:lnTo>
                        <a:pt x="123" y="52"/>
                      </a:lnTo>
                      <a:lnTo>
                        <a:pt x="137" y="43"/>
                      </a:lnTo>
                      <a:lnTo>
                        <a:pt x="155" y="33"/>
                      </a:lnTo>
                      <a:lnTo>
                        <a:pt x="154" y="30"/>
                      </a:lnTo>
                      <a:lnTo>
                        <a:pt x="148" y="35"/>
                      </a:lnTo>
                    </a:path>
                  </a:pathLst>
                </a:custGeom>
                <a:solidFill>
                  <a:schemeClr val="accent4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100" name="Grupo 99"/>
              <p:cNvGrpSpPr/>
              <p:nvPr/>
            </p:nvGrpSpPr>
            <p:grpSpPr>
              <a:xfrm>
                <a:off x="2948228" y="675531"/>
                <a:ext cx="1626815" cy="1962985"/>
                <a:chOff x="2948230" y="675531"/>
                <a:chExt cx="1403624" cy="1677404"/>
              </a:xfrm>
              <a:solidFill>
                <a:schemeClr val="accent2"/>
              </a:solidFill>
            </p:grpSpPr>
            <p:grpSp>
              <p:nvGrpSpPr>
                <p:cNvPr id="114" name="Grupo 113"/>
                <p:cNvGrpSpPr/>
                <p:nvPr/>
              </p:nvGrpSpPr>
              <p:grpSpPr>
                <a:xfrm>
                  <a:off x="2948230" y="675531"/>
                  <a:ext cx="1403624" cy="1677404"/>
                  <a:chOff x="2948230" y="675531"/>
                  <a:chExt cx="1404675" cy="1681317"/>
                </a:xfrm>
                <a:grpFill/>
              </p:grpSpPr>
              <p:sp>
                <p:nvSpPr>
                  <p:cNvPr id="116" name="Freeform 11"/>
                  <p:cNvSpPr>
                    <a:spLocks/>
                  </p:cNvSpPr>
                  <p:nvPr/>
                </p:nvSpPr>
                <p:spPr bwMode="auto">
                  <a:xfrm>
                    <a:off x="2948230" y="675531"/>
                    <a:ext cx="720547" cy="896931"/>
                  </a:xfrm>
                  <a:custGeom>
                    <a:avLst/>
                    <a:gdLst>
                      <a:gd name="T0" fmla="*/ 181 w 526"/>
                      <a:gd name="T1" fmla="*/ 29 h 648"/>
                      <a:gd name="T2" fmla="*/ 172 w 526"/>
                      <a:gd name="T3" fmla="*/ 75 h 648"/>
                      <a:gd name="T4" fmla="*/ 147 w 526"/>
                      <a:gd name="T5" fmla="*/ 101 h 648"/>
                      <a:gd name="T6" fmla="*/ 139 w 526"/>
                      <a:gd name="T7" fmla="*/ 138 h 648"/>
                      <a:gd name="T8" fmla="*/ 124 w 526"/>
                      <a:gd name="T9" fmla="*/ 174 h 648"/>
                      <a:gd name="T10" fmla="*/ 91 w 526"/>
                      <a:gd name="T11" fmla="*/ 201 h 648"/>
                      <a:gd name="T12" fmla="*/ 73 w 526"/>
                      <a:gd name="T13" fmla="*/ 237 h 648"/>
                      <a:gd name="T14" fmla="*/ 40 w 526"/>
                      <a:gd name="T15" fmla="*/ 246 h 648"/>
                      <a:gd name="T16" fmla="*/ 7 w 526"/>
                      <a:gd name="T17" fmla="*/ 264 h 648"/>
                      <a:gd name="T18" fmla="*/ 7 w 526"/>
                      <a:gd name="T19" fmla="*/ 275 h 648"/>
                      <a:gd name="T20" fmla="*/ 33 w 526"/>
                      <a:gd name="T21" fmla="*/ 275 h 648"/>
                      <a:gd name="T22" fmla="*/ 57 w 526"/>
                      <a:gd name="T23" fmla="*/ 292 h 648"/>
                      <a:gd name="T24" fmla="*/ 82 w 526"/>
                      <a:gd name="T25" fmla="*/ 319 h 648"/>
                      <a:gd name="T26" fmla="*/ 82 w 526"/>
                      <a:gd name="T27" fmla="*/ 356 h 648"/>
                      <a:gd name="T28" fmla="*/ 73 w 526"/>
                      <a:gd name="T29" fmla="*/ 391 h 648"/>
                      <a:gd name="T30" fmla="*/ 57 w 526"/>
                      <a:gd name="T31" fmla="*/ 428 h 648"/>
                      <a:gd name="T32" fmla="*/ 91 w 526"/>
                      <a:gd name="T33" fmla="*/ 447 h 648"/>
                      <a:gd name="T34" fmla="*/ 115 w 526"/>
                      <a:gd name="T35" fmla="*/ 473 h 648"/>
                      <a:gd name="T36" fmla="*/ 147 w 526"/>
                      <a:gd name="T37" fmla="*/ 473 h 648"/>
                      <a:gd name="T38" fmla="*/ 139 w 526"/>
                      <a:gd name="T39" fmla="*/ 510 h 648"/>
                      <a:gd name="T40" fmla="*/ 124 w 526"/>
                      <a:gd name="T41" fmla="*/ 536 h 648"/>
                      <a:gd name="T42" fmla="*/ 124 w 526"/>
                      <a:gd name="T43" fmla="*/ 573 h 648"/>
                      <a:gd name="T44" fmla="*/ 147 w 526"/>
                      <a:gd name="T45" fmla="*/ 600 h 648"/>
                      <a:gd name="T46" fmla="*/ 164 w 526"/>
                      <a:gd name="T47" fmla="*/ 629 h 648"/>
                      <a:gd name="T48" fmla="*/ 188 w 526"/>
                      <a:gd name="T49" fmla="*/ 647 h 648"/>
                      <a:gd name="T50" fmla="*/ 213 w 526"/>
                      <a:gd name="T51" fmla="*/ 609 h 648"/>
                      <a:gd name="T52" fmla="*/ 204 w 526"/>
                      <a:gd name="T53" fmla="*/ 573 h 648"/>
                      <a:gd name="T54" fmla="*/ 213 w 526"/>
                      <a:gd name="T55" fmla="*/ 536 h 648"/>
                      <a:gd name="T56" fmla="*/ 229 w 526"/>
                      <a:gd name="T57" fmla="*/ 502 h 648"/>
                      <a:gd name="T58" fmla="*/ 244 w 526"/>
                      <a:gd name="T59" fmla="*/ 456 h 648"/>
                      <a:gd name="T60" fmla="*/ 279 w 526"/>
                      <a:gd name="T61" fmla="*/ 447 h 648"/>
                      <a:gd name="T62" fmla="*/ 311 w 526"/>
                      <a:gd name="T63" fmla="*/ 437 h 648"/>
                      <a:gd name="T64" fmla="*/ 344 w 526"/>
                      <a:gd name="T65" fmla="*/ 409 h 648"/>
                      <a:gd name="T66" fmla="*/ 376 w 526"/>
                      <a:gd name="T67" fmla="*/ 400 h 648"/>
                      <a:gd name="T68" fmla="*/ 417 w 526"/>
                      <a:gd name="T69" fmla="*/ 400 h 648"/>
                      <a:gd name="T70" fmla="*/ 451 w 526"/>
                      <a:gd name="T71" fmla="*/ 391 h 648"/>
                      <a:gd name="T72" fmla="*/ 440 w 526"/>
                      <a:gd name="T73" fmla="*/ 356 h 648"/>
                      <a:gd name="T74" fmla="*/ 433 w 526"/>
                      <a:gd name="T75" fmla="*/ 328 h 648"/>
                      <a:gd name="T76" fmla="*/ 451 w 526"/>
                      <a:gd name="T77" fmla="*/ 292 h 648"/>
                      <a:gd name="T78" fmla="*/ 451 w 526"/>
                      <a:gd name="T79" fmla="*/ 256 h 648"/>
                      <a:gd name="T80" fmla="*/ 433 w 526"/>
                      <a:gd name="T81" fmla="*/ 230 h 648"/>
                      <a:gd name="T82" fmla="*/ 458 w 526"/>
                      <a:gd name="T83" fmla="*/ 192 h 648"/>
                      <a:gd name="T84" fmla="*/ 490 w 526"/>
                      <a:gd name="T85" fmla="*/ 165 h 648"/>
                      <a:gd name="T86" fmla="*/ 525 w 526"/>
                      <a:gd name="T87" fmla="*/ 156 h 648"/>
                      <a:gd name="T88" fmla="*/ 525 w 526"/>
                      <a:gd name="T89" fmla="*/ 129 h 648"/>
                      <a:gd name="T90" fmla="*/ 499 w 526"/>
                      <a:gd name="T91" fmla="*/ 129 h 648"/>
                      <a:gd name="T92" fmla="*/ 468 w 526"/>
                      <a:gd name="T93" fmla="*/ 110 h 648"/>
                      <a:gd name="T94" fmla="*/ 433 w 526"/>
                      <a:gd name="T95" fmla="*/ 101 h 648"/>
                      <a:gd name="T96" fmla="*/ 399 w 526"/>
                      <a:gd name="T97" fmla="*/ 101 h 648"/>
                      <a:gd name="T98" fmla="*/ 369 w 526"/>
                      <a:gd name="T99" fmla="*/ 101 h 648"/>
                      <a:gd name="T100" fmla="*/ 335 w 526"/>
                      <a:gd name="T101" fmla="*/ 120 h 648"/>
                      <a:gd name="T102" fmla="*/ 303 w 526"/>
                      <a:gd name="T103" fmla="*/ 120 h 648"/>
                      <a:gd name="T104" fmla="*/ 303 w 526"/>
                      <a:gd name="T105" fmla="*/ 83 h 648"/>
                      <a:gd name="T106" fmla="*/ 303 w 526"/>
                      <a:gd name="T107" fmla="*/ 48 h 648"/>
                      <a:gd name="T108" fmla="*/ 270 w 526"/>
                      <a:gd name="T109" fmla="*/ 29 h 648"/>
                      <a:gd name="T110" fmla="*/ 237 w 526"/>
                      <a:gd name="T111" fmla="*/ 29 h 648"/>
                      <a:gd name="T112" fmla="*/ 204 w 526"/>
                      <a:gd name="T113" fmla="*/ 1 h 648"/>
                      <a:gd name="T114" fmla="*/ 188 w 526"/>
                      <a:gd name="T115" fmla="*/ 0 h 6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526" h="648">
                        <a:moveTo>
                          <a:pt x="188" y="0"/>
                        </a:moveTo>
                        <a:lnTo>
                          <a:pt x="181" y="29"/>
                        </a:lnTo>
                        <a:lnTo>
                          <a:pt x="181" y="57"/>
                        </a:lnTo>
                        <a:lnTo>
                          <a:pt x="172" y="75"/>
                        </a:lnTo>
                        <a:lnTo>
                          <a:pt x="164" y="93"/>
                        </a:lnTo>
                        <a:lnTo>
                          <a:pt x="147" y="101"/>
                        </a:lnTo>
                        <a:lnTo>
                          <a:pt x="139" y="120"/>
                        </a:lnTo>
                        <a:lnTo>
                          <a:pt x="139" y="138"/>
                        </a:lnTo>
                        <a:lnTo>
                          <a:pt x="132" y="156"/>
                        </a:lnTo>
                        <a:lnTo>
                          <a:pt x="124" y="174"/>
                        </a:lnTo>
                        <a:lnTo>
                          <a:pt x="107" y="192"/>
                        </a:lnTo>
                        <a:lnTo>
                          <a:pt x="91" y="201"/>
                        </a:lnTo>
                        <a:lnTo>
                          <a:pt x="82" y="219"/>
                        </a:lnTo>
                        <a:lnTo>
                          <a:pt x="73" y="237"/>
                        </a:lnTo>
                        <a:lnTo>
                          <a:pt x="57" y="237"/>
                        </a:lnTo>
                        <a:lnTo>
                          <a:pt x="40" y="246"/>
                        </a:lnTo>
                        <a:lnTo>
                          <a:pt x="26" y="246"/>
                        </a:lnTo>
                        <a:lnTo>
                          <a:pt x="7" y="264"/>
                        </a:lnTo>
                        <a:lnTo>
                          <a:pt x="0" y="275"/>
                        </a:lnTo>
                        <a:lnTo>
                          <a:pt x="7" y="275"/>
                        </a:lnTo>
                        <a:lnTo>
                          <a:pt x="16" y="275"/>
                        </a:lnTo>
                        <a:lnTo>
                          <a:pt x="33" y="275"/>
                        </a:lnTo>
                        <a:lnTo>
                          <a:pt x="40" y="292"/>
                        </a:lnTo>
                        <a:lnTo>
                          <a:pt x="57" y="292"/>
                        </a:lnTo>
                        <a:lnTo>
                          <a:pt x="73" y="301"/>
                        </a:lnTo>
                        <a:lnTo>
                          <a:pt x="82" y="319"/>
                        </a:lnTo>
                        <a:lnTo>
                          <a:pt x="82" y="337"/>
                        </a:lnTo>
                        <a:lnTo>
                          <a:pt x="82" y="356"/>
                        </a:lnTo>
                        <a:lnTo>
                          <a:pt x="82" y="373"/>
                        </a:lnTo>
                        <a:lnTo>
                          <a:pt x="73" y="391"/>
                        </a:lnTo>
                        <a:lnTo>
                          <a:pt x="65" y="409"/>
                        </a:lnTo>
                        <a:lnTo>
                          <a:pt x="57" y="428"/>
                        </a:lnTo>
                        <a:lnTo>
                          <a:pt x="73" y="437"/>
                        </a:lnTo>
                        <a:lnTo>
                          <a:pt x="91" y="447"/>
                        </a:lnTo>
                        <a:lnTo>
                          <a:pt x="99" y="464"/>
                        </a:lnTo>
                        <a:lnTo>
                          <a:pt x="115" y="473"/>
                        </a:lnTo>
                        <a:lnTo>
                          <a:pt x="132" y="473"/>
                        </a:lnTo>
                        <a:lnTo>
                          <a:pt x="147" y="473"/>
                        </a:lnTo>
                        <a:lnTo>
                          <a:pt x="155" y="492"/>
                        </a:lnTo>
                        <a:lnTo>
                          <a:pt x="139" y="510"/>
                        </a:lnTo>
                        <a:lnTo>
                          <a:pt x="124" y="519"/>
                        </a:lnTo>
                        <a:lnTo>
                          <a:pt x="124" y="536"/>
                        </a:lnTo>
                        <a:lnTo>
                          <a:pt x="115" y="555"/>
                        </a:lnTo>
                        <a:lnTo>
                          <a:pt x="124" y="573"/>
                        </a:lnTo>
                        <a:lnTo>
                          <a:pt x="139" y="582"/>
                        </a:lnTo>
                        <a:lnTo>
                          <a:pt x="147" y="600"/>
                        </a:lnTo>
                        <a:lnTo>
                          <a:pt x="147" y="619"/>
                        </a:lnTo>
                        <a:lnTo>
                          <a:pt x="164" y="629"/>
                        </a:lnTo>
                        <a:lnTo>
                          <a:pt x="172" y="647"/>
                        </a:lnTo>
                        <a:lnTo>
                          <a:pt x="188" y="647"/>
                        </a:lnTo>
                        <a:lnTo>
                          <a:pt x="204" y="629"/>
                        </a:lnTo>
                        <a:lnTo>
                          <a:pt x="213" y="609"/>
                        </a:lnTo>
                        <a:lnTo>
                          <a:pt x="204" y="591"/>
                        </a:lnTo>
                        <a:lnTo>
                          <a:pt x="204" y="573"/>
                        </a:lnTo>
                        <a:lnTo>
                          <a:pt x="196" y="555"/>
                        </a:lnTo>
                        <a:lnTo>
                          <a:pt x="213" y="536"/>
                        </a:lnTo>
                        <a:lnTo>
                          <a:pt x="221" y="519"/>
                        </a:lnTo>
                        <a:lnTo>
                          <a:pt x="229" y="502"/>
                        </a:lnTo>
                        <a:lnTo>
                          <a:pt x="229" y="473"/>
                        </a:lnTo>
                        <a:lnTo>
                          <a:pt x="244" y="456"/>
                        </a:lnTo>
                        <a:lnTo>
                          <a:pt x="262" y="447"/>
                        </a:lnTo>
                        <a:lnTo>
                          <a:pt x="279" y="447"/>
                        </a:lnTo>
                        <a:lnTo>
                          <a:pt x="295" y="437"/>
                        </a:lnTo>
                        <a:lnTo>
                          <a:pt x="311" y="437"/>
                        </a:lnTo>
                        <a:lnTo>
                          <a:pt x="326" y="419"/>
                        </a:lnTo>
                        <a:lnTo>
                          <a:pt x="344" y="409"/>
                        </a:lnTo>
                        <a:lnTo>
                          <a:pt x="360" y="400"/>
                        </a:lnTo>
                        <a:lnTo>
                          <a:pt x="376" y="400"/>
                        </a:lnTo>
                        <a:lnTo>
                          <a:pt x="399" y="409"/>
                        </a:lnTo>
                        <a:lnTo>
                          <a:pt x="417" y="400"/>
                        </a:lnTo>
                        <a:lnTo>
                          <a:pt x="433" y="400"/>
                        </a:lnTo>
                        <a:lnTo>
                          <a:pt x="451" y="391"/>
                        </a:lnTo>
                        <a:lnTo>
                          <a:pt x="451" y="373"/>
                        </a:lnTo>
                        <a:lnTo>
                          <a:pt x="440" y="356"/>
                        </a:lnTo>
                        <a:lnTo>
                          <a:pt x="425" y="347"/>
                        </a:lnTo>
                        <a:lnTo>
                          <a:pt x="433" y="328"/>
                        </a:lnTo>
                        <a:lnTo>
                          <a:pt x="451" y="311"/>
                        </a:lnTo>
                        <a:lnTo>
                          <a:pt x="451" y="292"/>
                        </a:lnTo>
                        <a:lnTo>
                          <a:pt x="451" y="275"/>
                        </a:lnTo>
                        <a:lnTo>
                          <a:pt x="451" y="256"/>
                        </a:lnTo>
                        <a:lnTo>
                          <a:pt x="451" y="237"/>
                        </a:lnTo>
                        <a:lnTo>
                          <a:pt x="433" y="230"/>
                        </a:lnTo>
                        <a:lnTo>
                          <a:pt x="451" y="211"/>
                        </a:lnTo>
                        <a:lnTo>
                          <a:pt x="458" y="192"/>
                        </a:lnTo>
                        <a:lnTo>
                          <a:pt x="474" y="174"/>
                        </a:lnTo>
                        <a:lnTo>
                          <a:pt x="490" y="165"/>
                        </a:lnTo>
                        <a:lnTo>
                          <a:pt x="506" y="165"/>
                        </a:lnTo>
                        <a:lnTo>
                          <a:pt x="525" y="156"/>
                        </a:lnTo>
                        <a:lnTo>
                          <a:pt x="525" y="138"/>
                        </a:lnTo>
                        <a:lnTo>
                          <a:pt x="525" y="129"/>
                        </a:lnTo>
                        <a:lnTo>
                          <a:pt x="516" y="129"/>
                        </a:lnTo>
                        <a:lnTo>
                          <a:pt x="499" y="129"/>
                        </a:lnTo>
                        <a:lnTo>
                          <a:pt x="483" y="120"/>
                        </a:lnTo>
                        <a:lnTo>
                          <a:pt x="468" y="110"/>
                        </a:lnTo>
                        <a:lnTo>
                          <a:pt x="451" y="110"/>
                        </a:lnTo>
                        <a:lnTo>
                          <a:pt x="433" y="101"/>
                        </a:lnTo>
                        <a:lnTo>
                          <a:pt x="417" y="101"/>
                        </a:lnTo>
                        <a:lnTo>
                          <a:pt x="399" y="101"/>
                        </a:lnTo>
                        <a:lnTo>
                          <a:pt x="384" y="101"/>
                        </a:lnTo>
                        <a:lnTo>
                          <a:pt x="369" y="101"/>
                        </a:lnTo>
                        <a:lnTo>
                          <a:pt x="353" y="120"/>
                        </a:lnTo>
                        <a:lnTo>
                          <a:pt x="335" y="120"/>
                        </a:lnTo>
                        <a:lnTo>
                          <a:pt x="318" y="129"/>
                        </a:lnTo>
                        <a:lnTo>
                          <a:pt x="303" y="120"/>
                        </a:lnTo>
                        <a:lnTo>
                          <a:pt x="303" y="101"/>
                        </a:lnTo>
                        <a:lnTo>
                          <a:pt x="303" y="83"/>
                        </a:lnTo>
                        <a:lnTo>
                          <a:pt x="311" y="65"/>
                        </a:lnTo>
                        <a:lnTo>
                          <a:pt x="303" y="48"/>
                        </a:lnTo>
                        <a:lnTo>
                          <a:pt x="287" y="37"/>
                        </a:lnTo>
                        <a:lnTo>
                          <a:pt x="270" y="29"/>
                        </a:lnTo>
                        <a:lnTo>
                          <a:pt x="254" y="29"/>
                        </a:lnTo>
                        <a:lnTo>
                          <a:pt x="237" y="29"/>
                        </a:lnTo>
                        <a:lnTo>
                          <a:pt x="221" y="9"/>
                        </a:lnTo>
                        <a:lnTo>
                          <a:pt x="204" y="1"/>
                        </a:lnTo>
                        <a:lnTo>
                          <a:pt x="186" y="0"/>
                        </a:lnTo>
                        <a:lnTo>
                          <a:pt x="188" y="0"/>
                        </a:lnTo>
                      </a:path>
                    </a:pathLst>
                  </a:custGeom>
                  <a:solidFill>
                    <a:srgbClr val="FF9933"/>
                  </a:solidFill>
                  <a:ln w="28575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17" name="Freeform 12"/>
                  <p:cNvSpPr>
                    <a:spLocks/>
                  </p:cNvSpPr>
                  <p:nvPr/>
                </p:nvSpPr>
                <p:spPr bwMode="auto">
                  <a:xfrm>
                    <a:off x="3204977" y="847735"/>
                    <a:ext cx="573125" cy="768052"/>
                  </a:xfrm>
                  <a:custGeom>
                    <a:avLst/>
                    <a:gdLst>
                      <a:gd name="T0" fmla="*/ 393 w 444"/>
                      <a:gd name="T1" fmla="*/ 390 h 555"/>
                      <a:gd name="T2" fmla="*/ 426 w 444"/>
                      <a:gd name="T3" fmla="*/ 373 h 555"/>
                      <a:gd name="T4" fmla="*/ 426 w 444"/>
                      <a:gd name="T5" fmla="*/ 335 h 555"/>
                      <a:gd name="T6" fmla="*/ 443 w 444"/>
                      <a:gd name="T7" fmla="*/ 317 h 555"/>
                      <a:gd name="T8" fmla="*/ 434 w 444"/>
                      <a:gd name="T9" fmla="*/ 280 h 555"/>
                      <a:gd name="T10" fmla="*/ 417 w 444"/>
                      <a:gd name="T11" fmla="*/ 253 h 555"/>
                      <a:gd name="T12" fmla="*/ 400 w 444"/>
                      <a:gd name="T13" fmla="*/ 218 h 555"/>
                      <a:gd name="T14" fmla="*/ 400 w 444"/>
                      <a:gd name="T15" fmla="*/ 180 h 555"/>
                      <a:gd name="T16" fmla="*/ 410 w 444"/>
                      <a:gd name="T17" fmla="*/ 144 h 555"/>
                      <a:gd name="T18" fmla="*/ 393 w 444"/>
                      <a:gd name="T19" fmla="*/ 109 h 555"/>
                      <a:gd name="T20" fmla="*/ 393 w 444"/>
                      <a:gd name="T21" fmla="*/ 72 h 555"/>
                      <a:gd name="T22" fmla="*/ 385 w 444"/>
                      <a:gd name="T23" fmla="*/ 35 h 555"/>
                      <a:gd name="T24" fmla="*/ 397 w 444"/>
                      <a:gd name="T25" fmla="*/ 6 h 555"/>
                      <a:gd name="T26" fmla="*/ 385 w 444"/>
                      <a:gd name="T27" fmla="*/ 8 h 555"/>
                      <a:gd name="T28" fmla="*/ 351 w 444"/>
                      <a:gd name="T29" fmla="*/ 0 h 555"/>
                      <a:gd name="T30" fmla="*/ 337 w 444"/>
                      <a:gd name="T31" fmla="*/ 8 h 555"/>
                      <a:gd name="T32" fmla="*/ 317 w 444"/>
                      <a:gd name="T33" fmla="*/ 35 h 555"/>
                      <a:gd name="T34" fmla="*/ 286 w 444"/>
                      <a:gd name="T35" fmla="*/ 44 h 555"/>
                      <a:gd name="T36" fmla="*/ 262 w 444"/>
                      <a:gd name="T37" fmla="*/ 82 h 555"/>
                      <a:gd name="T38" fmla="*/ 262 w 444"/>
                      <a:gd name="T39" fmla="*/ 109 h 555"/>
                      <a:gd name="T40" fmla="*/ 262 w 444"/>
                      <a:gd name="T41" fmla="*/ 144 h 555"/>
                      <a:gd name="T42" fmla="*/ 262 w 444"/>
                      <a:gd name="T43" fmla="*/ 180 h 555"/>
                      <a:gd name="T44" fmla="*/ 236 w 444"/>
                      <a:gd name="T45" fmla="*/ 218 h 555"/>
                      <a:gd name="T46" fmla="*/ 262 w 444"/>
                      <a:gd name="T47" fmla="*/ 244 h 555"/>
                      <a:gd name="T48" fmla="*/ 245 w 444"/>
                      <a:gd name="T49" fmla="*/ 271 h 555"/>
                      <a:gd name="T50" fmla="*/ 211 w 444"/>
                      <a:gd name="T51" fmla="*/ 280 h 555"/>
                      <a:gd name="T52" fmla="*/ 172 w 444"/>
                      <a:gd name="T53" fmla="*/ 271 h 555"/>
                      <a:gd name="T54" fmla="*/ 138 w 444"/>
                      <a:gd name="T55" fmla="*/ 290 h 555"/>
                      <a:gd name="T56" fmla="*/ 107 w 444"/>
                      <a:gd name="T57" fmla="*/ 308 h 555"/>
                      <a:gd name="T58" fmla="*/ 73 w 444"/>
                      <a:gd name="T59" fmla="*/ 317 h 555"/>
                      <a:gd name="T60" fmla="*/ 41 w 444"/>
                      <a:gd name="T61" fmla="*/ 344 h 555"/>
                      <a:gd name="T62" fmla="*/ 33 w 444"/>
                      <a:gd name="T63" fmla="*/ 390 h 555"/>
                      <a:gd name="T64" fmla="*/ 7 w 444"/>
                      <a:gd name="T65" fmla="*/ 426 h 555"/>
                      <a:gd name="T66" fmla="*/ 16 w 444"/>
                      <a:gd name="T67" fmla="*/ 462 h 555"/>
                      <a:gd name="T68" fmla="*/ 16 w 444"/>
                      <a:gd name="T69" fmla="*/ 500 h 555"/>
                      <a:gd name="T70" fmla="*/ 7 w 444"/>
                      <a:gd name="T71" fmla="*/ 518 h 555"/>
                      <a:gd name="T72" fmla="*/ 41 w 444"/>
                      <a:gd name="T73" fmla="*/ 537 h 555"/>
                      <a:gd name="T74" fmla="*/ 73 w 444"/>
                      <a:gd name="T75" fmla="*/ 554 h 555"/>
                      <a:gd name="T76" fmla="*/ 107 w 444"/>
                      <a:gd name="T77" fmla="*/ 545 h 555"/>
                      <a:gd name="T78" fmla="*/ 138 w 444"/>
                      <a:gd name="T79" fmla="*/ 527 h 555"/>
                      <a:gd name="T80" fmla="*/ 172 w 444"/>
                      <a:gd name="T81" fmla="*/ 509 h 555"/>
                      <a:gd name="T82" fmla="*/ 165 w 444"/>
                      <a:gd name="T83" fmla="*/ 471 h 555"/>
                      <a:gd name="T84" fmla="*/ 188 w 444"/>
                      <a:gd name="T85" fmla="*/ 453 h 555"/>
                      <a:gd name="T86" fmla="*/ 221 w 444"/>
                      <a:gd name="T87" fmla="*/ 453 h 555"/>
                      <a:gd name="T88" fmla="*/ 253 w 444"/>
                      <a:gd name="T89" fmla="*/ 462 h 555"/>
                      <a:gd name="T90" fmla="*/ 286 w 444"/>
                      <a:gd name="T91" fmla="*/ 453 h 555"/>
                      <a:gd name="T92" fmla="*/ 327 w 444"/>
                      <a:gd name="T93" fmla="*/ 435 h 555"/>
                      <a:gd name="T94" fmla="*/ 356 w 444"/>
                      <a:gd name="T95" fmla="*/ 418 h 555"/>
                      <a:gd name="T96" fmla="*/ 370 w 444"/>
                      <a:gd name="T97" fmla="*/ 408 h 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44" h="555">
                        <a:moveTo>
                          <a:pt x="377" y="408"/>
                        </a:moveTo>
                        <a:lnTo>
                          <a:pt x="393" y="390"/>
                        </a:lnTo>
                        <a:lnTo>
                          <a:pt x="410" y="390"/>
                        </a:lnTo>
                        <a:lnTo>
                          <a:pt x="426" y="373"/>
                        </a:lnTo>
                        <a:lnTo>
                          <a:pt x="426" y="354"/>
                        </a:lnTo>
                        <a:lnTo>
                          <a:pt x="426" y="335"/>
                        </a:lnTo>
                        <a:lnTo>
                          <a:pt x="439" y="316"/>
                        </a:lnTo>
                        <a:lnTo>
                          <a:pt x="443" y="317"/>
                        </a:lnTo>
                        <a:lnTo>
                          <a:pt x="434" y="299"/>
                        </a:lnTo>
                        <a:lnTo>
                          <a:pt x="434" y="280"/>
                        </a:lnTo>
                        <a:lnTo>
                          <a:pt x="434" y="261"/>
                        </a:lnTo>
                        <a:lnTo>
                          <a:pt x="417" y="253"/>
                        </a:lnTo>
                        <a:lnTo>
                          <a:pt x="410" y="236"/>
                        </a:lnTo>
                        <a:lnTo>
                          <a:pt x="400" y="218"/>
                        </a:lnTo>
                        <a:lnTo>
                          <a:pt x="393" y="199"/>
                        </a:lnTo>
                        <a:lnTo>
                          <a:pt x="400" y="180"/>
                        </a:lnTo>
                        <a:lnTo>
                          <a:pt x="400" y="163"/>
                        </a:lnTo>
                        <a:lnTo>
                          <a:pt x="410" y="144"/>
                        </a:lnTo>
                        <a:lnTo>
                          <a:pt x="393" y="127"/>
                        </a:lnTo>
                        <a:lnTo>
                          <a:pt x="393" y="109"/>
                        </a:lnTo>
                        <a:lnTo>
                          <a:pt x="393" y="89"/>
                        </a:lnTo>
                        <a:lnTo>
                          <a:pt x="393" y="72"/>
                        </a:lnTo>
                        <a:lnTo>
                          <a:pt x="385" y="53"/>
                        </a:lnTo>
                        <a:lnTo>
                          <a:pt x="385" y="35"/>
                        </a:lnTo>
                        <a:lnTo>
                          <a:pt x="393" y="17"/>
                        </a:lnTo>
                        <a:lnTo>
                          <a:pt x="397" y="6"/>
                        </a:lnTo>
                        <a:lnTo>
                          <a:pt x="395" y="6"/>
                        </a:lnTo>
                        <a:lnTo>
                          <a:pt x="385" y="8"/>
                        </a:lnTo>
                        <a:lnTo>
                          <a:pt x="369" y="0"/>
                        </a:lnTo>
                        <a:lnTo>
                          <a:pt x="351" y="0"/>
                        </a:lnTo>
                        <a:lnTo>
                          <a:pt x="337" y="0"/>
                        </a:lnTo>
                        <a:lnTo>
                          <a:pt x="337" y="8"/>
                        </a:lnTo>
                        <a:lnTo>
                          <a:pt x="337" y="27"/>
                        </a:lnTo>
                        <a:lnTo>
                          <a:pt x="317" y="35"/>
                        </a:lnTo>
                        <a:lnTo>
                          <a:pt x="303" y="35"/>
                        </a:lnTo>
                        <a:lnTo>
                          <a:pt x="286" y="44"/>
                        </a:lnTo>
                        <a:lnTo>
                          <a:pt x="269" y="63"/>
                        </a:lnTo>
                        <a:lnTo>
                          <a:pt x="262" y="82"/>
                        </a:lnTo>
                        <a:lnTo>
                          <a:pt x="245" y="100"/>
                        </a:lnTo>
                        <a:lnTo>
                          <a:pt x="262" y="109"/>
                        </a:lnTo>
                        <a:lnTo>
                          <a:pt x="262" y="127"/>
                        </a:lnTo>
                        <a:lnTo>
                          <a:pt x="262" y="144"/>
                        </a:lnTo>
                        <a:lnTo>
                          <a:pt x="262" y="163"/>
                        </a:lnTo>
                        <a:lnTo>
                          <a:pt x="262" y="180"/>
                        </a:lnTo>
                        <a:lnTo>
                          <a:pt x="245" y="199"/>
                        </a:lnTo>
                        <a:lnTo>
                          <a:pt x="236" y="218"/>
                        </a:lnTo>
                        <a:lnTo>
                          <a:pt x="253" y="226"/>
                        </a:lnTo>
                        <a:lnTo>
                          <a:pt x="262" y="244"/>
                        </a:lnTo>
                        <a:lnTo>
                          <a:pt x="262" y="261"/>
                        </a:lnTo>
                        <a:lnTo>
                          <a:pt x="245" y="271"/>
                        </a:lnTo>
                        <a:lnTo>
                          <a:pt x="229" y="271"/>
                        </a:lnTo>
                        <a:lnTo>
                          <a:pt x="211" y="280"/>
                        </a:lnTo>
                        <a:lnTo>
                          <a:pt x="188" y="271"/>
                        </a:lnTo>
                        <a:lnTo>
                          <a:pt x="172" y="271"/>
                        </a:lnTo>
                        <a:lnTo>
                          <a:pt x="155" y="280"/>
                        </a:lnTo>
                        <a:lnTo>
                          <a:pt x="138" y="290"/>
                        </a:lnTo>
                        <a:lnTo>
                          <a:pt x="123" y="308"/>
                        </a:lnTo>
                        <a:lnTo>
                          <a:pt x="107" y="308"/>
                        </a:lnTo>
                        <a:lnTo>
                          <a:pt x="90" y="317"/>
                        </a:lnTo>
                        <a:lnTo>
                          <a:pt x="73" y="317"/>
                        </a:lnTo>
                        <a:lnTo>
                          <a:pt x="56" y="327"/>
                        </a:lnTo>
                        <a:lnTo>
                          <a:pt x="41" y="344"/>
                        </a:lnTo>
                        <a:lnTo>
                          <a:pt x="41" y="373"/>
                        </a:lnTo>
                        <a:lnTo>
                          <a:pt x="33" y="390"/>
                        </a:lnTo>
                        <a:lnTo>
                          <a:pt x="24" y="408"/>
                        </a:lnTo>
                        <a:lnTo>
                          <a:pt x="7" y="426"/>
                        </a:lnTo>
                        <a:lnTo>
                          <a:pt x="16" y="444"/>
                        </a:lnTo>
                        <a:lnTo>
                          <a:pt x="16" y="462"/>
                        </a:lnTo>
                        <a:lnTo>
                          <a:pt x="24" y="480"/>
                        </a:lnTo>
                        <a:lnTo>
                          <a:pt x="16" y="500"/>
                        </a:lnTo>
                        <a:lnTo>
                          <a:pt x="0" y="518"/>
                        </a:lnTo>
                        <a:lnTo>
                          <a:pt x="7" y="518"/>
                        </a:lnTo>
                        <a:lnTo>
                          <a:pt x="24" y="527"/>
                        </a:lnTo>
                        <a:lnTo>
                          <a:pt x="41" y="537"/>
                        </a:lnTo>
                        <a:lnTo>
                          <a:pt x="56" y="545"/>
                        </a:lnTo>
                        <a:lnTo>
                          <a:pt x="73" y="554"/>
                        </a:lnTo>
                        <a:lnTo>
                          <a:pt x="90" y="554"/>
                        </a:lnTo>
                        <a:lnTo>
                          <a:pt x="107" y="545"/>
                        </a:lnTo>
                        <a:lnTo>
                          <a:pt x="123" y="527"/>
                        </a:lnTo>
                        <a:lnTo>
                          <a:pt x="138" y="527"/>
                        </a:lnTo>
                        <a:lnTo>
                          <a:pt x="165" y="527"/>
                        </a:lnTo>
                        <a:lnTo>
                          <a:pt x="172" y="509"/>
                        </a:lnTo>
                        <a:lnTo>
                          <a:pt x="172" y="490"/>
                        </a:lnTo>
                        <a:lnTo>
                          <a:pt x="165" y="471"/>
                        </a:lnTo>
                        <a:lnTo>
                          <a:pt x="172" y="453"/>
                        </a:lnTo>
                        <a:lnTo>
                          <a:pt x="188" y="453"/>
                        </a:lnTo>
                        <a:lnTo>
                          <a:pt x="205" y="453"/>
                        </a:lnTo>
                        <a:lnTo>
                          <a:pt x="221" y="453"/>
                        </a:lnTo>
                        <a:lnTo>
                          <a:pt x="236" y="453"/>
                        </a:lnTo>
                        <a:lnTo>
                          <a:pt x="253" y="462"/>
                        </a:lnTo>
                        <a:lnTo>
                          <a:pt x="269" y="462"/>
                        </a:lnTo>
                        <a:lnTo>
                          <a:pt x="286" y="453"/>
                        </a:lnTo>
                        <a:lnTo>
                          <a:pt x="303" y="435"/>
                        </a:lnTo>
                        <a:lnTo>
                          <a:pt x="327" y="435"/>
                        </a:lnTo>
                        <a:lnTo>
                          <a:pt x="344" y="426"/>
                        </a:lnTo>
                        <a:lnTo>
                          <a:pt x="356" y="418"/>
                        </a:lnTo>
                        <a:lnTo>
                          <a:pt x="371" y="408"/>
                        </a:lnTo>
                        <a:lnTo>
                          <a:pt x="370" y="408"/>
                        </a:lnTo>
                        <a:lnTo>
                          <a:pt x="377" y="408"/>
                        </a:lnTo>
                      </a:path>
                    </a:pathLst>
                  </a:custGeom>
                  <a:solidFill>
                    <a:srgbClr val="FF9933"/>
                  </a:solidFill>
                  <a:ln w="28575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18" name="Freeform 13"/>
                  <p:cNvSpPr>
                    <a:spLocks/>
                  </p:cNvSpPr>
                  <p:nvPr/>
                </p:nvSpPr>
                <p:spPr bwMode="auto">
                  <a:xfrm>
                    <a:off x="3950393" y="1052813"/>
                    <a:ext cx="361102" cy="229893"/>
                  </a:xfrm>
                  <a:custGeom>
                    <a:avLst/>
                    <a:gdLst>
                      <a:gd name="T0" fmla="*/ 278 w 279"/>
                      <a:gd name="T1" fmla="*/ 136 h 166"/>
                      <a:gd name="T2" fmla="*/ 278 w 279"/>
                      <a:gd name="T3" fmla="*/ 127 h 166"/>
                      <a:gd name="T4" fmla="*/ 278 w 279"/>
                      <a:gd name="T5" fmla="*/ 109 h 166"/>
                      <a:gd name="T6" fmla="*/ 278 w 279"/>
                      <a:gd name="T7" fmla="*/ 91 h 166"/>
                      <a:gd name="T8" fmla="*/ 270 w 279"/>
                      <a:gd name="T9" fmla="*/ 73 h 166"/>
                      <a:gd name="T10" fmla="*/ 261 w 279"/>
                      <a:gd name="T11" fmla="*/ 54 h 166"/>
                      <a:gd name="T12" fmla="*/ 246 w 279"/>
                      <a:gd name="T13" fmla="*/ 45 h 166"/>
                      <a:gd name="T14" fmla="*/ 230 w 279"/>
                      <a:gd name="T15" fmla="*/ 36 h 166"/>
                      <a:gd name="T16" fmla="*/ 214 w 279"/>
                      <a:gd name="T17" fmla="*/ 36 h 166"/>
                      <a:gd name="T18" fmla="*/ 196 w 279"/>
                      <a:gd name="T19" fmla="*/ 28 h 166"/>
                      <a:gd name="T20" fmla="*/ 179 w 279"/>
                      <a:gd name="T21" fmla="*/ 28 h 166"/>
                      <a:gd name="T22" fmla="*/ 163 w 279"/>
                      <a:gd name="T23" fmla="*/ 28 h 166"/>
                      <a:gd name="T24" fmla="*/ 146 w 279"/>
                      <a:gd name="T25" fmla="*/ 28 h 166"/>
                      <a:gd name="T26" fmla="*/ 130 w 279"/>
                      <a:gd name="T27" fmla="*/ 28 h 166"/>
                      <a:gd name="T28" fmla="*/ 114 w 279"/>
                      <a:gd name="T29" fmla="*/ 9 h 166"/>
                      <a:gd name="T30" fmla="*/ 106 w 279"/>
                      <a:gd name="T31" fmla="*/ 0 h 166"/>
                      <a:gd name="T32" fmla="*/ 90 w 279"/>
                      <a:gd name="T33" fmla="*/ 9 h 166"/>
                      <a:gd name="T34" fmla="*/ 73 w 279"/>
                      <a:gd name="T35" fmla="*/ 18 h 166"/>
                      <a:gd name="T36" fmla="*/ 63 w 279"/>
                      <a:gd name="T37" fmla="*/ 36 h 166"/>
                      <a:gd name="T38" fmla="*/ 56 w 279"/>
                      <a:gd name="T39" fmla="*/ 54 h 166"/>
                      <a:gd name="T40" fmla="*/ 47 w 279"/>
                      <a:gd name="T41" fmla="*/ 73 h 166"/>
                      <a:gd name="T42" fmla="*/ 31 w 279"/>
                      <a:gd name="T43" fmla="*/ 73 h 166"/>
                      <a:gd name="T44" fmla="*/ 16 w 279"/>
                      <a:gd name="T45" fmla="*/ 83 h 166"/>
                      <a:gd name="T46" fmla="*/ 0 w 279"/>
                      <a:gd name="T47" fmla="*/ 100 h 166"/>
                      <a:gd name="T48" fmla="*/ 16 w 279"/>
                      <a:gd name="T49" fmla="*/ 118 h 166"/>
                      <a:gd name="T50" fmla="*/ 31 w 279"/>
                      <a:gd name="T51" fmla="*/ 127 h 166"/>
                      <a:gd name="T52" fmla="*/ 47 w 279"/>
                      <a:gd name="T53" fmla="*/ 118 h 166"/>
                      <a:gd name="T54" fmla="*/ 63 w 279"/>
                      <a:gd name="T55" fmla="*/ 118 h 166"/>
                      <a:gd name="T56" fmla="*/ 80 w 279"/>
                      <a:gd name="T57" fmla="*/ 109 h 166"/>
                      <a:gd name="T58" fmla="*/ 96 w 279"/>
                      <a:gd name="T59" fmla="*/ 100 h 166"/>
                      <a:gd name="T60" fmla="*/ 106 w 279"/>
                      <a:gd name="T61" fmla="*/ 118 h 166"/>
                      <a:gd name="T62" fmla="*/ 90 w 279"/>
                      <a:gd name="T63" fmla="*/ 127 h 166"/>
                      <a:gd name="T64" fmla="*/ 90 w 279"/>
                      <a:gd name="T65" fmla="*/ 145 h 166"/>
                      <a:gd name="T66" fmla="*/ 106 w 279"/>
                      <a:gd name="T67" fmla="*/ 155 h 166"/>
                      <a:gd name="T68" fmla="*/ 123 w 279"/>
                      <a:gd name="T69" fmla="*/ 145 h 166"/>
                      <a:gd name="T70" fmla="*/ 139 w 279"/>
                      <a:gd name="T71" fmla="*/ 155 h 166"/>
                      <a:gd name="T72" fmla="*/ 155 w 279"/>
                      <a:gd name="T73" fmla="*/ 165 h 166"/>
                      <a:gd name="T74" fmla="*/ 163 w 279"/>
                      <a:gd name="T75" fmla="*/ 155 h 166"/>
                      <a:gd name="T76" fmla="*/ 163 w 279"/>
                      <a:gd name="T77" fmla="*/ 136 h 166"/>
                      <a:gd name="T78" fmla="*/ 179 w 279"/>
                      <a:gd name="T79" fmla="*/ 127 h 166"/>
                      <a:gd name="T80" fmla="*/ 196 w 279"/>
                      <a:gd name="T81" fmla="*/ 136 h 166"/>
                      <a:gd name="T82" fmla="*/ 214 w 279"/>
                      <a:gd name="T83" fmla="*/ 136 h 166"/>
                      <a:gd name="T84" fmla="*/ 230 w 279"/>
                      <a:gd name="T85" fmla="*/ 127 h 166"/>
                      <a:gd name="T86" fmla="*/ 246 w 279"/>
                      <a:gd name="T87" fmla="*/ 145 h 166"/>
                      <a:gd name="T88" fmla="*/ 261 w 279"/>
                      <a:gd name="T89" fmla="*/ 145 h 166"/>
                      <a:gd name="T90" fmla="*/ 278 w 279"/>
                      <a:gd name="T91" fmla="*/ 136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79" h="166">
                        <a:moveTo>
                          <a:pt x="278" y="136"/>
                        </a:moveTo>
                        <a:lnTo>
                          <a:pt x="278" y="127"/>
                        </a:lnTo>
                        <a:lnTo>
                          <a:pt x="278" y="109"/>
                        </a:lnTo>
                        <a:lnTo>
                          <a:pt x="278" y="91"/>
                        </a:lnTo>
                        <a:lnTo>
                          <a:pt x="270" y="73"/>
                        </a:lnTo>
                        <a:lnTo>
                          <a:pt x="261" y="54"/>
                        </a:lnTo>
                        <a:lnTo>
                          <a:pt x="246" y="45"/>
                        </a:lnTo>
                        <a:lnTo>
                          <a:pt x="230" y="36"/>
                        </a:lnTo>
                        <a:lnTo>
                          <a:pt x="214" y="36"/>
                        </a:lnTo>
                        <a:lnTo>
                          <a:pt x="196" y="28"/>
                        </a:lnTo>
                        <a:lnTo>
                          <a:pt x="179" y="28"/>
                        </a:lnTo>
                        <a:lnTo>
                          <a:pt x="163" y="28"/>
                        </a:lnTo>
                        <a:lnTo>
                          <a:pt x="146" y="28"/>
                        </a:lnTo>
                        <a:lnTo>
                          <a:pt x="130" y="28"/>
                        </a:lnTo>
                        <a:lnTo>
                          <a:pt x="114" y="9"/>
                        </a:lnTo>
                        <a:lnTo>
                          <a:pt x="106" y="0"/>
                        </a:lnTo>
                        <a:lnTo>
                          <a:pt x="90" y="9"/>
                        </a:lnTo>
                        <a:lnTo>
                          <a:pt x="73" y="18"/>
                        </a:lnTo>
                        <a:lnTo>
                          <a:pt x="63" y="36"/>
                        </a:lnTo>
                        <a:lnTo>
                          <a:pt x="56" y="54"/>
                        </a:lnTo>
                        <a:lnTo>
                          <a:pt x="47" y="73"/>
                        </a:lnTo>
                        <a:lnTo>
                          <a:pt x="31" y="73"/>
                        </a:lnTo>
                        <a:lnTo>
                          <a:pt x="16" y="83"/>
                        </a:lnTo>
                        <a:lnTo>
                          <a:pt x="0" y="100"/>
                        </a:lnTo>
                        <a:lnTo>
                          <a:pt x="16" y="118"/>
                        </a:lnTo>
                        <a:lnTo>
                          <a:pt x="31" y="127"/>
                        </a:lnTo>
                        <a:lnTo>
                          <a:pt x="47" y="118"/>
                        </a:lnTo>
                        <a:lnTo>
                          <a:pt x="63" y="118"/>
                        </a:lnTo>
                        <a:lnTo>
                          <a:pt x="80" y="109"/>
                        </a:lnTo>
                        <a:lnTo>
                          <a:pt x="96" y="100"/>
                        </a:lnTo>
                        <a:lnTo>
                          <a:pt x="106" y="118"/>
                        </a:lnTo>
                        <a:lnTo>
                          <a:pt x="90" y="127"/>
                        </a:lnTo>
                        <a:lnTo>
                          <a:pt x="90" y="145"/>
                        </a:lnTo>
                        <a:lnTo>
                          <a:pt x="106" y="155"/>
                        </a:lnTo>
                        <a:lnTo>
                          <a:pt x="123" y="145"/>
                        </a:lnTo>
                        <a:lnTo>
                          <a:pt x="139" y="155"/>
                        </a:lnTo>
                        <a:lnTo>
                          <a:pt x="155" y="165"/>
                        </a:lnTo>
                        <a:lnTo>
                          <a:pt x="163" y="155"/>
                        </a:lnTo>
                        <a:lnTo>
                          <a:pt x="163" y="136"/>
                        </a:lnTo>
                        <a:lnTo>
                          <a:pt x="179" y="127"/>
                        </a:lnTo>
                        <a:lnTo>
                          <a:pt x="196" y="136"/>
                        </a:lnTo>
                        <a:lnTo>
                          <a:pt x="214" y="136"/>
                        </a:lnTo>
                        <a:lnTo>
                          <a:pt x="230" y="127"/>
                        </a:lnTo>
                        <a:lnTo>
                          <a:pt x="246" y="145"/>
                        </a:lnTo>
                        <a:lnTo>
                          <a:pt x="261" y="145"/>
                        </a:lnTo>
                        <a:lnTo>
                          <a:pt x="278" y="136"/>
                        </a:lnTo>
                      </a:path>
                    </a:pathLst>
                  </a:custGeom>
                  <a:solidFill>
                    <a:srgbClr val="FF9933"/>
                  </a:solidFill>
                  <a:ln w="28575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19" name="Freeform 14"/>
                  <p:cNvSpPr>
                    <a:spLocks/>
                  </p:cNvSpPr>
                  <p:nvPr/>
                </p:nvSpPr>
                <p:spPr bwMode="auto">
                  <a:xfrm>
                    <a:off x="3700272" y="857752"/>
                    <a:ext cx="404169" cy="498101"/>
                  </a:xfrm>
                  <a:custGeom>
                    <a:avLst/>
                    <a:gdLst>
                      <a:gd name="T0" fmla="*/ 205 w 312"/>
                      <a:gd name="T1" fmla="*/ 236 h 360"/>
                      <a:gd name="T2" fmla="*/ 236 w 312"/>
                      <a:gd name="T3" fmla="*/ 208 h 360"/>
                      <a:gd name="T4" fmla="*/ 261 w 312"/>
                      <a:gd name="T5" fmla="*/ 190 h 360"/>
                      <a:gd name="T6" fmla="*/ 278 w 312"/>
                      <a:gd name="T7" fmla="*/ 154 h 360"/>
                      <a:gd name="T8" fmla="*/ 311 w 312"/>
                      <a:gd name="T9" fmla="*/ 136 h 360"/>
                      <a:gd name="T10" fmla="*/ 285 w 312"/>
                      <a:gd name="T11" fmla="*/ 128 h 360"/>
                      <a:gd name="T12" fmla="*/ 254 w 312"/>
                      <a:gd name="T13" fmla="*/ 109 h 360"/>
                      <a:gd name="T14" fmla="*/ 228 w 312"/>
                      <a:gd name="T15" fmla="*/ 83 h 360"/>
                      <a:gd name="T16" fmla="*/ 196 w 312"/>
                      <a:gd name="T17" fmla="*/ 53 h 360"/>
                      <a:gd name="T18" fmla="*/ 156 w 312"/>
                      <a:gd name="T19" fmla="*/ 27 h 360"/>
                      <a:gd name="T20" fmla="*/ 114 w 312"/>
                      <a:gd name="T21" fmla="*/ 8 h 360"/>
                      <a:gd name="T22" fmla="*/ 81 w 312"/>
                      <a:gd name="T23" fmla="*/ 0 h 360"/>
                      <a:gd name="T24" fmla="*/ 49 w 312"/>
                      <a:gd name="T25" fmla="*/ 8 h 360"/>
                      <a:gd name="T26" fmla="*/ 15 w 312"/>
                      <a:gd name="T27" fmla="*/ 8 h 360"/>
                      <a:gd name="T28" fmla="*/ 12 w 312"/>
                      <a:gd name="T29" fmla="*/ 6 h 360"/>
                      <a:gd name="T30" fmla="*/ 0 w 312"/>
                      <a:gd name="T31" fmla="*/ 36 h 360"/>
                      <a:gd name="T32" fmla="*/ 7 w 312"/>
                      <a:gd name="T33" fmla="*/ 73 h 360"/>
                      <a:gd name="T34" fmla="*/ 7 w 312"/>
                      <a:gd name="T35" fmla="*/ 109 h 360"/>
                      <a:gd name="T36" fmla="*/ 25 w 312"/>
                      <a:gd name="T37" fmla="*/ 146 h 360"/>
                      <a:gd name="T38" fmla="*/ 15 w 312"/>
                      <a:gd name="T39" fmla="*/ 182 h 360"/>
                      <a:gd name="T40" fmla="*/ 15 w 312"/>
                      <a:gd name="T41" fmla="*/ 219 h 360"/>
                      <a:gd name="T42" fmla="*/ 32 w 312"/>
                      <a:gd name="T43" fmla="*/ 254 h 360"/>
                      <a:gd name="T44" fmla="*/ 49 w 312"/>
                      <a:gd name="T45" fmla="*/ 281 h 360"/>
                      <a:gd name="T46" fmla="*/ 57 w 312"/>
                      <a:gd name="T47" fmla="*/ 319 h 360"/>
                      <a:gd name="T48" fmla="*/ 54 w 312"/>
                      <a:gd name="T49" fmla="*/ 315 h 360"/>
                      <a:gd name="T50" fmla="*/ 81 w 312"/>
                      <a:gd name="T51" fmla="*/ 328 h 360"/>
                      <a:gd name="T52" fmla="*/ 114 w 312"/>
                      <a:gd name="T53" fmla="*/ 319 h 360"/>
                      <a:gd name="T54" fmla="*/ 147 w 312"/>
                      <a:gd name="T55" fmla="*/ 345 h 360"/>
                      <a:gd name="T56" fmla="*/ 172 w 312"/>
                      <a:gd name="T57" fmla="*/ 352 h 360"/>
                      <a:gd name="T58" fmla="*/ 202 w 312"/>
                      <a:gd name="T59" fmla="*/ 331 h 360"/>
                      <a:gd name="T60" fmla="*/ 205 w 312"/>
                      <a:gd name="T61" fmla="*/ 300 h 360"/>
                      <a:gd name="T62" fmla="*/ 212 w 312"/>
                      <a:gd name="T63" fmla="*/ 263 h 360"/>
                      <a:gd name="T64" fmla="*/ 221 w 312"/>
                      <a:gd name="T65" fmla="*/ 254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12" h="360">
                        <a:moveTo>
                          <a:pt x="221" y="254"/>
                        </a:moveTo>
                        <a:lnTo>
                          <a:pt x="205" y="236"/>
                        </a:lnTo>
                        <a:lnTo>
                          <a:pt x="221" y="219"/>
                        </a:lnTo>
                        <a:lnTo>
                          <a:pt x="236" y="208"/>
                        </a:lnTo>
                        <a:lnTo>
                          <a:pt x="254" y="208"/>
                        </a:lnTo>
                        <a:lnTo>
                          <a:pt x="261" y="190"/>
                        </a:lnTo>
                        <a:lnTo>
                          <a:pt x="268" y="173"/>
                        </a:lnTo>
                        <a:lnTo>
                          <a:pt x="278" y="154"/>
                        </a:lnTo>
                        <a:lnTo>
                          <a:pt x="295" y="146"/>
                        </a:lnTo>
                        <a:lnTo>
                          <a:pt x="311" y="136"/>
                        </a:lnTo>
                        <a:lnTo>
                          <a:pt x="301" y="128"/>
                        </a:lnTo>
                        <a:lnTo>
                          <a:pt x="285" y="128"/>
                        </a:lnTo>
                        <a:lnTo>
                          <a:pt x="268" y="117"/>
                        </a:lnTo>
                        <a:lnTo>
                          <a:pt x="254" y="109"/>
                        </a:lnTo>
                        <a:lnTo>
                          <a:pt x="246" y="90"/>
                        </a:lnTo>
                        <a:lnTo>
                          <a:pt x="228" y="83"/>
                        </a:lnTo>
                        <a:lnTo>
                          <a:pt x="212" y="62"/>
                        </a:lnTo>
                        <a:lnTo>
                          <a:pt x="196" y="53"/>
                        </a:lnTo>
                        <a:lnTo>
                          <a:pt x="179" y="45"/>
                        </a:lnTo>
                        <a:lnTo>
                          <a:pt x="156" y="27"/>
                        </a:lnTo>
                        <a:lnTo>
                          <a:pt x="131" y="17"/>
                        </a:lnTo>
                        <a:lnTo>
                          <a:pt x="114" y="8"/>
                        </a:lnTo>
                        <a:lnTo>
                          <a:pt x="98" y="0"/>
                        </a:lnTo>
                        <a:lnTo>
                          <a:pt x="81" y="0"/>
                        </a:lnTo>
                        <a:lnTo>
                          <a:pt x="64" y="8"/>
                        </a:lnTo>
                        <a:lnTo>
                          <a:pt x="49" y="8"/>
                        </a:lnTo>
                        <a:lnTo>
                          <a:pt x="32" y="8"/>
                        </a:lnTo>
                        <a:lnTo>
                          <a:pt x="15" y="8"/>
                        </a:lnTo>
                        <a:lnTo>
                          <a:pt x="16" y="6"/>
                        </a:lnTo>
                        <a:lnTo>
                          <a:pt x="12" y="6"/>
                        </a:lnTo>
                        <a:lnTo>
                          <a:pt x="7" y="17"/>
                        </a:lnTo>
                        <a:lnTo>
                          <a:pt x="0" y="36"/>
                        </a:lnTo>
                        <a:lnTo>
                          <a:pt x="0" y="53"/>
                        </a:lnTo>
                        <a:lnTo>
                          <a:pt x="7" y="73"/>
                        </a:lnTo>
                        <a:lnTo>
                          <a:pt x="7" y="90"/>
                        </a:lnTo>
                        <a:lnTo>
                          <a:pt x="7" y="109"/>
                        </a:lnTo>
                        <a:lnTo>
                          <a:pt x="7" y="128"/>
                        </a:lnTo>
                        <a:lnTo>
                          <a:pt x="25" y="146"/>
                        </a:lnTo>
                        <a:lnTo>
                          <a:pt x="15" y="163"/>
                        </a:lnTo>
                        <a:lnTo>
                          <a:pt x="15" y="182"/>
                        </a:lnTo>
                        <a:lnTo>
                          <a:pt x="7" y="199"/>
                        </a:lnTo>
                        <a:lnTo>
                          <a:pt x="15" y="219"/>
                        </a:lnTo>
                        <a:lnTo>
                          <a:pt x="25" y="236"/>
                        </a:lnTo>
                        <a:lnTo>
                          <a:pt x="32" y="254"/>
                        </a:lnTo>
                        <a:lnTo>
                          <a:pt x="49" y="263"/>
                        </a:lnTo>
                        <a:lnTo>
                          <a:pt x="49" y="281"/>
                        </a:lnTo>
                        <a:lnTo>
                          <a:pt x="49" y="300"/>
                        </a:lnTo>
                        <a:lnTo>
                          <a:pt x="57" y="319"/>
                        </a:lnTo>
                        <a:lnTo>
                          <a:pt x="49" y="319"/>
                        </a:lnTo>
                        <a:lnTo>
                          <a:pt x="54" y="315"/>
                        </a:lnTo>
                        <a:lnTo>
                          <a:pt x="64" y="328"/>
                        </a:lnTo>
                        <a:lnTo>
                          <a:pt x="81" y="328"/>
                        </a:lnTo>
                        <a:lnTo>
                          <a:pt x="98" y="319"/>
                        </a:lnTo>
                        <a:lnTo>
                          <a:pt x="114" y="319"/>
                        </a:lnTo>
                        <a:lnTo>
                          <a:pt x="131" y="328"/>
                        </a:lnTo>
                        <a:lnTo>
                          <a:pt x="147" y="345"/>
                        </a:lnTo>
                        <a:lnTo>
                          <a:pt x="164" y="359"/>
                        </a:lnTo>
                        <a:lnTo>
                          <a:pt x="172" y="352"/>
                        </a:lnTo>
                        <a:lnTo>
                          <a:pt x="182" y="331"/>
                        </a:lnTo>
                        <a:lnTo>
                          <a:pt x="202" y="331"/>
                        </a:lnTo>
                        <a:lnTo>
                          <a:pt x="205" y="319"/>
                        </a:lnTo>
                        <a:lnTo>
                          <a:pt x="205" y="300"/>
                        </a:lnTo>
                        <a:lnTo>
                          <a:pt x="212" y="281"/>
                        </a:lnTo>
                        <a:lnTo>
                          <a:pt x="212" y="263"/>
                        </a:lnTo>
                        <a:lnTo>
                          <a:pt x="218" y="254"/>
                        </a:lnTo>
                        <a:lnTo>
                          <a:pt x="221" y="254"/>
                        </a:lnTo>
                      </a:path>
                    </a:pathLst>
                  </a:custGeom>
                  <a:solidFill>
                    <a:srgbClr val="FF9933"/>
                  </a:solidFill>
                  <a:ln w="28575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20" name="Freeform 15"/>
                  <p:cNvSpPr>
                    <a:spLocks/>
                  </p:cNvSpPr>
                  <p:nvPr/>
                </p:nvSpPr>
                <p:spPr bwMode="auto">
                  <a:xfrm>
                    <a:off x="4000131" y="1440760"/>
                    <a:ext cx="323004" cy="257759"/>
                  </a:xfrm>
                  <a:custGeom>
                    <a:avLst/>
                    <a:gdLst>
                      <a:gd name="T0" fmla="*/ 1 w 250"/>
                      <a:gd name="T1" fmla="*/ 29 h 186"/>
                      <a:gd name="T2" fmla="*/ 18 w 250"/>
                      <a:gd name="T3" fmla="*/ 9 h 186"/>
                      <a:gd name="T4" fmla="*/ 34 w 250"/>
                      <a:gd name="T5" fmla="*/ 9 h 186"/>
                      <a:gd name="T6" fmla="*/ 51 w 250"/>
                      <a:gd name="T7" fmla="*/ 9 h 186"/>
                      <a:gd name="T8" fmla="*/ 67 w 250"/>
                      <a:gd name="T9" fmla="*/ 29 h 186"/>
                      <a:gd name="T10" fmla="*/ 83 w 250"/>
                      <a:gd name="T11" fmla="*/ 38 h 186"/>
                      <a:gd name="T12" fmla="*/ 100 w 250"/>
                      <a:gd name="T13" fmla="*/ 38 h 186"/>
                      <a:gd name="T14" fmla="*/ 118 w 250"/>
                      <a:gd name="T15" fmla="*/ 38 h 186"/>
                      <a:gd name="T16" fmla="*/ 136 w 250"/>
                      <a:gd name="T17" fmla="*/ 38 h 186"/>
                      <a:gd name="T18" fmla="*/ 150 w 250"/>
                      <a:gd name="T19" fmla="*/ 29 h 186"/>
                      <a:gd name="T20" fmla="*/ 167 w 250"/>
                      <a:gd name="T21" fmla="*/ 20 h 186"/>
                      <a:gd name="T22" fmla="*/ 182 w 250"/>
                      <a:gd name="T23" fmla="*/ 0 h 186"/>
                      <a:gd name="T24" fmla="*/ 199 w 250"/>
                      <a:gd name="T25" fmla="*/ 0 h 186"/>
                      <a:gd name="T26" fmla="*/ 215 w 250"/>
                      <a:gd name="T27" fmla="*/ 0 h 186"/>
                      <a:gd name="T28" fmla="*/ 231 w 250"/>
                      <a:gd name="T29" fmla="*/ 0 h 186"/>
                      <a:gd name="T30" fmla="*/ 249 w 250"/>
                      <a:gd name="T31" fmla="*/ 9 h 186"/>
                      <a:gd name="T32" fmla="*/ 247 w 250"/>
                      <a:gd name="T33" fmla="*/ 12 h 186"/>
                      <a:gd name="T34" fmla="*/ 241 w 250"/>
                      <a:gd name="T35" fmla="*/ 20 h 186"/>
                      <a:gd name="T36" fmla="*/ 224 w 250"/>
                      <a:gd name="T37" fmla="*/ 40 h 186"/>
                      <a:gd name="T38" fmla="*/ 207 w 250"/>
                      <a:gd name="T39" fmla="*/ 57 h 186"/>
                      <a:gd name="T40" fmla="*/ 191 w 250"/>
                      <a:gd name="T41" fmla="*/ 68 h 186"/>
                      <a:gd name="T42" fmla="*/ 174 w 250"/>
                      <a:gd name="T43" fmla="*/ 86 h 186"/>
                      <a:gd name="T44" fmla="*/ 157 w 250"/>
                      <a:gd name="T45" fmla="*/ 94 h 186"/>
                      <a:gd name="T46" fmla="*/ 149 w 250"/>
                      <a:gd name="T47" fmla="*/ 112 h 186"/>
                      <a:gd name="T48" fmla="*/ 133 w 250"/>
                      <a:gd name="T49" fmla="*/ 121 h 186"/>
                      <a:gd name="T50" fmla="*/ 136 w 250"/>
                      <a:gd name="T51" fmla="*/ 123 h 186"/>
                      <a:gd name="T52" fmla="*/ 124 w 250"/>
                      <a:gd name="T53" fmla="*/ 130 h 186"/>
                      <a:gd name="T54" fmla="*/ 107 w 250"/>
                      <a:gd name="T55" fmla="*/ 134 h 186"/>
                      <a:gd name="T56" fmla="*/ 93 w 250"/>
                      <a:gd name="T57" fmla="*/ 148 h 186"/>
                      <a:gd name="T58" fmla="*/ 73 w 250"/>
                      <a:gd name="T59" fmla="*/ 167 h 186"/>
                      <a:gd name="T60" fmla="*/ 67 w 250"/>
                      <a:gd name="T61" fmla="*/ 185 h 186"/>
                      <a:gd name="T62" fmla="*/ 63 w 250"/>
                      <a:gd name="T63" fmla="*/ 185 h 186"/>
                      <a:gd name="T64" fmla="*/ 58 w 250"/>
                      <a:gd name="T65" fmla="*/ 185 h 186"/>
                      <a:gd name="T66" fmla="*/ 41 w 250"/>
                      <a:gd name="T67" fmla="*/ 185 h 186"/>
                      <a:gd name="T68" fmla="*/ 25 w 250"/>
                      <a:gd name="T69" fmla="*/ 176 h 186"/>
                      <a:gd name="T70" fmla="*/ 8 w 250"/>
                      <a:gd name="T71" fmla="*/ 167 h 186"/>
                      <a:gd name="T72" fmla="*/ 0 w 250"/>
                      <a:gd name="T73" fmla="*/ 148 h 186"/>
                      <a:gd name="T74" fmla="*/ 0 w 250"/>
                      <a:gd name="T75" fmla="*/ 130 h 186"/>
                      <a:gd name="T76" fmla="*/ 17 w 250"/>
                      <a:gd name="T77" fmla="*/ 130 h 186"/>
                      <a:gd name="T78" fmla="*/ 25 w 250"/>
                      <a:gd name="T79" fmla="*/ 112 h 186"/>
                      <a:gd name="T80" fmla="*/ 34 w 250"/>
                      <a:gd name="T81" fmla="*/ 94 h 186"/>
                      <a:gd name="T82" fmla="*/ 34 w 250"/>
                      <a:gd name="T83" fmla="*/ 76 h 186"/>
                      <a:gd name="T84" fmla="*/ 17 w 250"/>
                      <a:gd name="T85" fmla="*/ 68 h 186"/>
                      <a:gd name="T86" fmla="*/ 0 w 250"/>
                      <a:gd name="T87" fmla="*/ 33 h 186"/>
                      <a:gd name="T88" fmla="*/ 1 w 250"/>
                      <a:gd name="T89" fmla="*/ 29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50" h="186">
                        <a:moveTo>
                          <a:pt x="1" y="29"/>
                        </a:moveTo>
                        <a:lnTo>
                          <a:pt x="18" y="9"/>
                        </a:lnTo>
                        <a:lnTo>
                          <a:pt x="34" y="9"/>
                        </a:lnTo>
                        <a:lnTo>
                          <a:pt x="51" y="9"/>
                        </a:lnTo>
                        <a:lnTo>
                          <a:pt x="67" y="29"/>
                        </a:lnTo>
                        <a:lnTo>
                          <a:pt x="83" y="38"/>
                        </a:lnTo>
                        <a:lnTo>
                          <a:pt x="100" y="38"/>
                        </a:lnTo>
                        <a:lnTo>
                          <a:pt x="118" y="38"/>
                        </a:lnTo>
                        <a:lnTo>
                          <a:pt x="136" y="38"/>
                        </a:lnTo>
                        <a:lnTo>
                          <a:pt x="150" y="29"/>
                        </a:lnTo>
                        <a:lnTo>
                          <a:pt x="167" y="20"/>
                        </a:lnTo>
                        <a:lnTo>
                          <a:pt x="182" y="0"/>
                        </a:lnTo>
                        <a:lnTo>
                          <a:pt x="199" y="0"/>
                        </a:lnTo>
                        <a:lnTo>
                          <a:pt x="215" y="0"/>
                        </a:lnTo>
                        <a:lnTo>
                          <a:pt x="231" y="0"/>
                        </a:lnTo>
                        <a:lnTo>
                          <a:pt x="249" y="9"/>
                        </a:lnTo>
                        <a:lnTo>
                          <a:pt x="247" y="12"/>
                        </a:lnTo>
                        <a:lnTo>
                          <a:pt x="241" y="20"/>
                        </a:lnTo>
                        <a:lnTo>
                          <a:pt x="224" y="40"/>
                        </a:lnTo>
                        <a:lnTo>
                          <a:pt x="207" y="57"/>
                        </a:lnTo>
                        <a:lnTo>
                          <a:pt x="191" y="68"/>
                        </a:lnTo>
                        <a:lnTo>
                          <a:pt x="174" y="86"/>
                        </a:lnTo>
                        <a:lnTo>
                          <a:pt x="157" y="94"/>
                        </a:lnTo>
                        <a:lnTo>
                          <a:pt x="149" y="112"/>
                        </a:lnTo>
                        <a:lnTo>
                          <a:pt x="133" y="121"/>
                        </a:lnTo>
                        <a:lnTo>
                          <a:pt x="136" y="123"/>
                        </a:lnTo>
                        <a:lnTo>
                          <a:pt x="124" y="130"/>
                        </a:lnTo>
                        <a:lnTo>
                          <a:pt x="107" y="134"/>
                        </a:lnTo>
                        <a:lnTo>
                          <a:pt x="93" y="148"/>
                        </a:lnTo>
                        <a:lnTo>
                          <a:pt x="73" y="167"/>
                        </a:lnTo>
                        <a:lnTo>
                          <a:pt x="67" y="185"/>
                        </a:lnTo>
                        <a:lnTo>
                          <a:pt x="63" y="185"/>
                        </a:lnTo>
                        <a:lnTo>
                          <a:pt x="58" y="185"/>
                        </a:lnTo>
                        <a:lnTo>
                          <a:pt x="41" y="185"/>
                        </a:lnTo>
                        <a:lnTo>
                          <a:pt x="25" y="176"/>
                        </a:lnTo>
                        <a:lnTo>
                          <a:pt x="8" y="167"/>
                        </a:lnTo>
                        <a:lnTo>
                          <a:pt x="0" y="148"/>
                        </a:lnTo>
                        <a:lnTo>
                          <a:pt x="0" y="130"/>
                        </a:lnTo>
                        <a:lnTo>
                          <a:pt x="17" y="130"/>
                        </a:lnTo>
                        <a:lnTo>
                          <a:pt x="25" y="112"/>
                        </a:lnTo>
                        <a:lnTo>
                          <a:pt x="34" y="94"/>
                        </a:lnTo>
                        <a:lnTo>
                          <a:pt x="34" y="76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" y="29"/>
                        </a:lnTo>
                      </a:path>
                    </a:pathLst>
                  </a:custGeom>
                  <a:solidFill>
                    <a:srgbClr val="FF9933"/>
                  </a:solidFill>
                  <a:ln w="28575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21" name="Freeform 16"/>
                  <p:cNvSpPr>
                    <a:spLocks/>
                  </p:cNvSpPr>
                  <p:nvPr/>
                </p:nvSpPr>
                <p:spPr bwMode="auto">
                  <a:xfrm>
                    <a:off x="3161979" y="1407669"/>
                    <a:ext cx="930913" cy="949179"/>
                  </a:xfrm>
                  <a:custGeom>
                    <a:avLst/>
                    <a:gdLst>
                      <a:gd name="T0" fmla="*/ 432 w 721"/>
                      <a:gd name="T1" fmla="*/ 603 h 685"/>
                      <a:gd name="T2" fmla="*/ 456 w 721"/>
                      <a:gd name="T3" fmla="*/ 565 h 685"/>
                      <a:gd name="T4" fmla="*/ 482 w 721"/>
                      <a:gd name="T5" fmla="*/ 511 h 685"/>
                      <a:gd name="T6" fmla="*/ 432 w 721"/>
                      <a:gd name="T7" fmla="*/ 491 h 685"/>
                      <a:gd name="T8" fmla="*/ 367 w 721"/>
                      <a:gd name="T9" fmla="*/ 483 h 685"/>
                      <a:gd name="T10" fmla="*/ 319 w 721"/>
                      <a:gd name="T11" fmla="*/ 447 h 685"/>
                      <a:gd name="T12" fmla="*/ 260 w 721"/>
                      <a:gd name="T13" fmla="*/ 410 h 685"/>
                      <a:gd name="T14" fmla="*/ 211 w 721"/>
                      <a:gd name="T15" fmla="*/ 420 h 685"/>
                      <a:gd name="T16" fmla="*/ 163 w 721"/>
                      <a:gd name="T17" fmla="*/ 383 h 685"/>
                      <a:gd name="T18" fmla="*/ 106 w 721"/>
                      <a:gd name="T19" fmla="*/ 402 h 685"/>
                      <a:gd name="T20" fmla="*/ 47 w 721"/>
                      <a:gd name="T21" fmla="*/ 447 h 685"/>
                      <a:gd name="T22" fmla="*/ 15 w 721"/>
                      <a:gd name="T23" fmla="*/ 438 h 685"/>
                      <a:gd name="T24" fmla="*/ 33 w 721"/>
                      <a:gd name="T25" fmla="*/ 420 h 685"/>
                      <a:gd name="T26" fmla="*/ 25 w 721"/>
                      <a:gd name="T27" fmla="*/ 373 h 685"/>
                      <a:gd name="T28" fmla="*/ 7 w 721"/>
                      <a:gd name="T29" fmla="*/ 328 h 685"/>
                      <a:gd name="T30" fmla="*/ 25 w 721"/>
                      <a:gd name="T31" fmla="*/ 283 h 685"/>
                      <a:gd name="T32" fmla="*/ 17 w 721"/>
                      <a:gd name="T33" fmla="*/ 237 h 685"/>
                      <a:gd name="T34" fmla="*/ 33 w 721"/>
                      <a:gd name="T35" fmla="*/ 192 h 685"/>
                      <a:gd name="T36" fmla="*/ 0 w 721"/>
                      <a:gd name="T37" fmla="*/ 174 h 685"/>
                      <a:gd name="T38" fmla="*/ 33 w 721"/>
                      <a:gd name="T39" fmla="*/ 127 h 685"/>
                      <a:gd name="T40" fmla="*/ 66 w 721"/>
                      <a:gd name="T41" fmla="*/ 118 h 685"/>
                      <a:gd name="T42" fmla="*/ 113 w 721"/>
                      <a:gd name="T43" fmla="*/ 147 h 685"/>
                      <a:gd name="T44" fmla="*/ 163 w 721"/>
                      <a:gd name="T45" fmla="*/ 118 h 685"/>
                      <a:gd name="T46" fmla="*/ 211 w 721"/>
                      <a:gd name="T47" fmla="*/ 102 h 685"/>
                      <a:gd name="T48" fmla="*/ 211 w 721"/>
                      <a:gd name="T49" fmla="*/ 45 h 685"/>
                      <a:gd name="T50" fmla="*/ 260 w 721"/>
                      <a:gd name="T51" fmla="*/ 45 h 685"/>
                      <a:gd name="T52" fmla="*/ 308 w 721"/>
                      <a:gd name="T53" fmla="*/ 55 h 685"/>
                      <a:gd name="T54" fmla="*/ 367 w 721"/>
                      <a:gd name="T55" fmla="*/ 28 h 685"/>
                      <a:gd name="T56" fmla="*/ 411 w 721"/>
                      <a:gd name="T57" fmla="*/ 0 h 685"/>
                      <a:gd name="T58" fmla="*/ 432 w 721"/>
                      <a:gd name="T59" fmla="*/ 18 h 685"/>
                      <a:gd name="T60" fmla="*/ 456 w 721"/>
                      <a:gd name="T61" fmla="*/ 64 h 685"/>
                      <a:gd name="T62" fmla="*/ 516 w 721"/>
                      <a:gd name="T63" fmla="*/ 37 h 685"/>
                      <a:gd name="T64" fmla="*/ 573 w 721"/>
                      <a:gd name="T65" fmla="*/ 0 h 685"/>
                      <a:gd name="T66" fmla="*/ 621 w 721"/>
                      <a:gd name="T67" fmla="*/ 18 h 685"/>
                      <a:gd name="T68" fmla="*/ 654 w 721"/>
                      <a:gd name="T69" fmla="*/ 55 h 685"/>
                      <a:gd name="T70" fmla="*/ 686 w 721"/>
                      <a:gd name="T71" fmla="*/ 102 h 685"/>
                      <a:gd name="T72" fmla="*/ 670 w 721"/>
                      <a:gd name="T73" fmla="*/ 154 h 685"/>
                      <a:gd name="T74" fmla="*/ 664 w 721"/>
                      <a:gd name="T75" fmla="*/ 192 h 685"/>
                      <a:gd name="T76" fmla="*/ 711 w 721"/>
                      <a:gd name="T77" fmla="*/ 210 h 685"/>
                      <a:gd name="T78" fmla="*/ 711 w 721"/>
                      <a:gd name="T79" fmla="*/ 229 h 685"/>
                      <a:gd name="T80" fmla="*/ 670 w 721"/>
                      <a:gd name="T81" fmla="*/ 265 h 685"/>
                      <a:gd name="T82" fmla="*/ 637 w 721"/>
                      <a:gd name="T83" fmla="*/ 301 h 685"/>
                      <a:gd name="T84" fmla="*/ 603 w 721"/>
                      <a:gd name="T85" fmla="*/ 301 h 685"/>
                      <a:gd name="T86" fmla="*/ 582 w 721"/>
                      <a:gd name="T87" fmla="*/ 347 h 685"/>
                      <a:gd name="T88" fmla="*/ 572 w 721"/>
                      <a:gd name="T89" fmla="*/ 410 h 685"/>
                      <a:gd name="T90" fmla="*/ 564 w 721"/>
                      <a:gd name="T91" fmla="*/ 474 h 685"/>
                      <a:gd name="T92" fmla="*/ 564 w 721"/>
                      <a:gd name="T93" fmla="*/ 529 h 685"/>
                      <a:gd name="T94" fmla="*/ 547 w 721"/>
                      <a:gd name="T95" fmla="*/ 574 h 685"/>
                      <a:gd name="T96" fmla="*/ 539 w 721"/>
                      <a:gd name="T97" fmla="*/ 629 h 685"/>
                      <a:gd name="T98" fmla="*/ 506 w 721"/>
                      <a:gd name="T99" fmla="*/ 676 h 685"/>
                      <a:gd name="T100" fmla="*/ 482 w 721"/>
                      <a:gd name="T101" fmla="*/ 666 h 685"/>
                      <a:gd name="T102" fmla="*/ 456 w 721"/>
                      <a:gd name="T103" fmla="*/ 638 h 6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721" h="685">
                        <a:moveTo>
                          <a:pt x="456" y="638"/>
                        </a:moveTo>
                        <a:lnTo>
                          <a:pt x="449" y="620"/>
                        </a:lnTo>
                        <a:lnTo>
                          <a:pt x="432" y="603"/>
                        </a:lnTo>
                        <a:lnTo>
                          <a:pt x="432" y="584"/>
                        </a:lnTo>
                        <a:lnTo>
                          <a:pt x="440" y="565"/>
                        </a:lnTo>
                        <a:lnTo>
                          <a:pt x="456" y="565"/>
                        </a:lnTo>
                        <a:lnTo>
                          <a:pt x="474" y="546"/>
                        </a:lnTo>
                        <a:lnTo>
                          <a:pt x="489" y="529"/>
                        </a:lnTo>
                        <a:lnTo>
                          <a:pt x="482" y="511"/>
                        </a:lnTo>
                        <a:lnTo>
                          <a:pt x="466" y="501"/>
                        </a:lnTo>
                        <a:lnTo>
                          <a:pt x="440" y="511"/>
                        </a:lnTo>
                        <a:lnTo>
                          <a:pt x="432" y="491"/>
                        </a:lnTo>
                        <a:lnTo>
                          <a:pt x="408" y="501"/>
                        </a:lnTo>
                        <a:lnTo>
                          <a:pt x="391" y="491"/>
                        </a:lnTo>
                        <a:lnTo>
                          <a:pt x="367" y="483"/>
                        </a:lnTo>
                        <a:lnTo>
                          <a:pt x="360" y="464"/>
                        </a:lnTo>
                        <a:lnTo>
                          <a:pt x="336" y="456"/>
                        </a:lnTo>
                        <a:lnTo>
                          <a:pt x="319" y="447"/>
                        </a:lnTo>
                        <a:lnTo>
                          <a:pt x="302" y="447"/>
                        </a:lnTo>
                        <a:lnTo>
                          <a:pt x="276" y="428"/>
                        </a:lnTo>
                        <a:lnTo>
                          <a:pt x="260" y="410"/>
                        </a:lnTo>
                        <a:lnTo>
                          <a:pt x="243" y="410"/>
                        </a:lnTo>
                        <a:lnTo>
                          <a:pt x="229" y="420"/>
                        </a:lnTo>
                        <a:lnTo>
                          <a:pt x="211" y="420"/>
                        </a:lnTo>
                        <a:lnTo>
                          <a:pt x="180" y="410"/>
                        </a:lnTo>
                        <a:lnTo>
                          <a:pt x="180" y="392"/>
                        </a:lnTo>
                        <a:lnTo>
                          <a:pt x="163" y="383"/>
                        </a:lnTo>
                        <a:lnTo>
                          <a:pt x="138" y="383"/>
                        </a:lnTo>
                        <a:lnTo>
                          <a:pt x="121" y="392"/>
                        </a:lnTo>
                        <a:lnTo>
                          <a:pt x="106" y="402"/>
                        </a:lnTo>
                        <a:lnTo>
                          <a:pt x="88" y="420"/>
                        </a:lnTo>
                        <a:lnTo>
                          <a:pt x="72" y="428"/>
                        </a:lnTo>
                        <a:lnTo>
                          <a:pt x="47" y="447"/>
                        </a:lnTo>
                        <a:lnTo>
                          <a:pt x="40" y="447"/>
                        </a:lnTo>
                        <a:lnTo>
                          <a:pt x="24" y="456"/>
                        </a:lnTo>
                        <a:lnTo>
                          <a:pt x="15" y="438"/>
                        </a:lnTo>
                        <a:lnTo>
                          <a:pt x="15" y="428"/>
                        </a:lnTo>
                        <a:lnTo>
                          <a:pt x="17" y="428"/>
                        </a:lnTo>
                        <a:lnTo>
                          <a:pt x="33" y="420"/>
                        </a:lnTo>
                        <a:lnTo>
                          <a:pt x="40" y="402"/>
                        </a:lnTo>
                        <a:lnTo>
                          <a:pt x="40" y="383"/>
                        </a:lnTo>
                        <a:lnTo>
                          <a:pt x="25" y="373"/>
                        </a:lnTo>
                        <a:lnTo>
                          <a:pt x="7" y="365"/>
                        </a:lnTo>
                        <a:lnTo>
                          <a:pt x="7" y="347"/>
                        </a:lnTo>
                        <a:lnTo>
                          <a:pt x="7" y="328"/>
                        </a:lnTo>
                        <a:lnTo>
                          <a:pt x="25" y="318"/>
                        </a:lnTo>
                        <a:lnTo>
                          <a:pt x="25" y="301"/>
                        </a:lnTo>
                        <a:lnTo>
                          <a:pt x="25" y="283"/>
                        </a:lnTo>
                        <a:lnTo>
                          <a:pt x="17" y="263"/>
                        </a:lnTo>
                        <a:lnTo>
                          <a:pt x="0" y="255"/>
                        </a:lnTo>
                        <a:lnTo>
                          <a:pt x="17" y="237"/>
                        </a:lnTo>
                        <a:lnTo>
                          <a:pt x="7" y="219"/>
                        </a:lnTo>
                        <a:lnTo>
                          <a:pt x="25" y="210"/>
                        </a:lnTo>
                        <a:lnTo>
                          <a:pt x="33" y="192"/>
                        </a:lnTo>
                        <a:lnTo>
                          <a:pt x="17" y="192"/>
                        </a:lnTo>
                        <a:lnTo>
                          <a:pt x="0" y="192"/>
                        </a:lnTo>
                        <a:lnTo>
                          <a:pt x="0" y="174"/>
                        </a:lnTo>
                        <a:lnTo>
                          <a:pt x="7" y="154"/>
                        </a:lnTo>
                        <a:lnTo>
                          <a:pt x="17" y="138"/>
                        </a:lnTo>
                        <a:lnTo>
                          <a:pt x="33" y="127"/>
                        </a:lnTo>
                        <a:lnTo>
                          <a:pt x="40" y="111"/>
                        </a:lnTo>
                        <a:lnTo>
                          <a:pt x="47" y="111"/>
                        </a:lnTo>
                        <a:lnTo>
                          <a:pt x="66" y="118"/>
                        </a:lnTo>
                        <a:lnTo>
                          <a:pt x="80" y="129"/>
                        </a:lnTo>
                        <a:lnTo>
                          <a:pt x="96" y="138"/>
                        </a:lnTo>
                        <a:lnTo>
                          <a:pt x="113" y="147"/>
                        </a:lnTo>
                        <a:lnTo>
                          <a:pt x="131" y="147"/>
                        </a:lnTo>
                        <a:lnTo>
                          <a:pt x="146" y="138"/>
                        </a:lnTo>
                        <a:lnTo>
                          <a:pt x="163" y="118"/>
                        </a:lnTo>
                        <a:lnTo>
                          <a:pt x="180" y="118"/>
                        </a:lnTo>
                        <a:lnTo>
                          <a:pt x="204" y="118"/>
                        </a:lnTo>
                        <a:lnTo>
                          <a:pt x="211" y="102"/>
                        </a:lnTo>
                        <a:lnTo>
                          <a:pt x="211" y="82"/>
                        </a:lnTo>
                        <a:lnTo>
                          <a:pt x="204" y="64"/>
                        </a:lnTo>
                        <a:lnTo>
                          <a:pt x="211" y="45"/>
                        </a:lnTo>
                        <a:lnTo>
                          <a:pt x="229" y="45"/>
                        </a:lnTo>
                        <a:lnTo>
                          <a:pt x="243" y="45"/>
                        </a:lnTo>
                        <a:lnTo>
                          <a:pt x="260" y="45"/>
                        </a:lnTo>
                        <a:lnTo>
                          <a:pt x="276" y="45"/>
                        </a:lnTo>
                        <a:lnTo>
                          <a:pt x="293" y="55"/>
                        </a:lnTo>
                        <a:lnTo>
                          <a:pt x="308" y="55"/>
                        </a:lnTo>
                        <a:lnTo>
                          <a:pt x="326" y="45"/>
                        </a:lnTo>
                        <a:lnTo>
                          <a:pt x="342" y="28"/>
                        </a:lnTo>
                        <a:lnTo>
                          <a:pt x="367" y="28"/>
                        </a:lnTo>
                        <a:lnTo>
                          <a:pt x="385" y="18"/>
                        </a:lnTo>
                        <a:lnTo>
                          <a:pt x="397" y="10"/>
                        </a:lnTo>
                        <a:lnTo>
                          <a:pt x="411" y="0"/>
                        </a:lnTo>
                        <a:lnTo>
                          <a:pt x="409" y="0"/>
                        </a:lnTo>
                        <a:lnTo>
                          <a:pt x="424" y="0"/>
                        </a:lnTo>
                        <a:lnTo>
                          <a:pt x="432" y="18"/>
                        </a:lnTo>
                        <a:lnTo>
                          <a:pt x="449" y="28"/>
                        </a:lnTo>
                        <a:lnTo>
                          <a:pt x="449" y="45"/>
                        </a:lnTo>
                        <a:lnTo>
                          <a:pt x="456" y="64"/>
                        </a:lnTo>
                        <a:lnTo>
                          <a:pt x="483" y="64"/>
                        </a:lnTo>
                        <a:lnTo>
                          <a:pt x="500" y="45"/>
                        </a:lnTo>
                        <a:lnTo>
                          <a:pt x="516" y="37"/>
                        </a:lnTo>
                        <a:lnTo>
                          <a:pt x="529" y="18"/>
                        </a:lnTo>
                        <a:lnTo>
                          <a:pt x="548" y="10"/>
                        </a:lnTo>
                        <a:lnTo>
                          <a:pt x="573" y="0"/>
                        </a:lnTo>
                        <a:lnTo>
                          <a:pt x="589" y="10"/>
                        </a:lnTo>
                        <a:lnTo>
                          <a:pt x="604" y="18"/>
                        </a:lnTo>
                        <a:lnTo>
                          <a:pt x="621" y="18"/>
                        </a:lnTo>
                        <a:lnTo>
                          <a:pt x="637" y="28"/>
                        </a:lnTo>
                        <a:lnTo>
                          <a:pt x="647" y="45"/>
                        </a:lnTo>
                        <a:lnTo>
                          <a:pt x="654" y="55"/>
                        </a:lnTo>
                        <a:lnTo>
                          <a:pt x="652" y="57"/>
                        </a:lnTo>
                        <a:lnTo>
                          <a:pt x="670" y="93"/>
                        </a:lnTo>
                        <a:lnTo>
                          <a:pt x="686" y="102"/>
                        </a:lnTo>
                        <a:lnTo>
                          <a:pt x="686" y="118"/>
                        </a:lnTo>
                        <a:lnTo>
                          <a:pt x="680" y="138"/>
                        </a:lnTo>
                        <a:lnTo>
                          <a:pt x="670" y="154"/>
                        </a:lnTo>
                        <a:lnTo>
                          <a:pt x="652" y="154"/>
                        </a:lnTo>
                        <a:lnTo>
                          <a:pt x="652" y="174"/>
                        </a:lnTo>
                        <a:lnTo>
                          <a:pt x="664" y="192"/>
                        </a:lnTo>
                        <a:lnTo>
                          <a:pt x="680" y="201"/>
                        </a:lnTo>
                        <a:lnTo>
                          <a:pt x="693" y="210"/>
                        </a:lnTo>
                        <a:lnTo>
                          <a:pt x="711" y="210"/>
                        </a:lnTo>
                        <a:lnTo>
                          <a:pt x="717" y="210"/>
                        </a:lnTo>
                        <a:lnTo>
                          <a:pt x="720" y="210"/>
                        </a:lnTo>
                        <a:lnTo>
                          <a:pt x="711" y="229"/>
                        </a:lnTo>
                        <a:lnTo>
                          <a:pt x="693" y="237"/>
                        </a:lnTo>
                        <a:lnTo>
                          <a:pt x="680" y="246"/>
                        </a:lnTo>
                        <a:lnTo>
                          <a:pt x="670" y="265"/>
                        </a:lnTo>
                        <a:lnTo>
                          <a:pt x="664" y="283"/>
                        </a:lnTo>
                        <a:lnTo>
                          <a:pt x="652" y="301"/>
                        </a:lnTo>
                        <a:lnTo>
                          <a:pt x="637" y="301"/>
                        </a:lnTo>
                        <a:lnTo>
                          <a:pt x="629" y="283"/>
                        </a:lnTo>
                        <a:lnTo>
                          <a:pt x="613" y="283"/>
                        </a:lnTo>
                        <a:lnTo>
                          <a:pt x="603" y="301"/>
                        </a:lnTo>
                        <a:lnTo>
                          <a:pt x="603" y="311"/>
                        </a:lnTo>
                        <a:lnTo>
                          <a:pt x="597" y="329"/>
                        </a:lnTo>
                        <a:lnTo>
                          <a:pt x="582" y="347"/>
                        </a:lnTo>
                        <a:lnTo>
                          <a:pt x="582" y="365"/>
                        </a:lnTo>
                        <a:lnTo>
                          <a:pt x="582" y="383"/>
                        </a:lnTo>
                        <a:lnTo>
                          <a:pt x="572" y="410"/>
                        </a:lnTo>
                        <a:lnTo>
                          <a:pt x="572" y="428"/>
                        </a:lnTo>
                        <a:lnTo>
                          <a:pt x="564" y="456"/>
                        </a:lnTo>
                        <a:lnTo>
                          <a:pt x="564" y="474"/>
                        </a:lnTo>
                        <a:lnTo>
                          <a:pt x="572" y="491"/>
                        </a:lnTo>
                        <a:lnTo>
                          <a:pt x="572" y="511"/>
                        </a:lnTo>
                        <a:lnTo>
                          <a:pt x="564" y="529"/>
                        </a:lnTo>
                        <a:lnTo>
                          <a:pt x="564" y="546"/>
                        </a:lnTo>
                        <a:lnTo>
                          <a:pt x="555" y="556"/>
                        </a:lnTo>
                        <a:lnTo>
                          <a:pt x="547" y="574"/>
                        </a:lnTo>
                        <a:lnTo>
                          <a:pt x="547" y="594"/>
                        </a:lnTo>
                        <a:lnTo>
                          <a:pt x="547" y="611"/>
                        </a:lnTo>
                        <a:lnTo>
                          <a:pt x="539" y="629"/>
                        </a:lnTo>
                        <a:lnTo>
                          <a:pt x="529" y="648"/>
                        </a:lnTo>
                        <a:lnTo>
                          <a:pt x="523" y="666"/>
                        </a:lnTo>
                        <a:lnTo>
                          <a:pt x="506" y="676"/>
                        </a:lnTo>
                        <a:lnTo>
                          <a:pt x="506" y="684"/>
                        </a:lnTo>
                        <a:lnTo>
                          <a:pt x="498" y="684"/>
                        </a:lnTo>
                        <a:lnTo>
                          <a:pt x="482" y="666"/>
                        </a:lnTo>
                        <a:lnTo>
                          <a:pt x="470" y="650"/>
                        </a:lnTo>
                        <a:lnTo>
                          <a:pt x="464" y="648"/>
                        </a:lnTo>
                        <a:lnTo>
                          <a:pt x="456" y="638"/>
                        </a:lnTo>
                      </a:path>
                    </a:pathLst>
                  </a:custGeom>
                  <a:solidFill>
                    <a:srgbClr val="FF9933"/>
                  </a:solidFill>
                  <a:ln w="28575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22" name="Freeform 25"/>
                  <p:cNvSpPr>
                    <a:spLocks/>
                  </p:cNvSpPr>
                  <p:nvPr/>
                </p:nvSpPr>
                <p:spPr bwMode="auto">
                  <a:xfrm>
                    <a:off x="3683707" y="1284448"/>
                    <a:ext cx="669198" cy="217702"/>
                  </a:xfrm>
                  <a:custGeom>
                    <a:avLst/>
                    <a:gdLst>
                      <a:gd name="T0" fmla="*/ 499 w 517"/>
                      <a:gd name="T1" fmla="*/ 111 h 157"/>
                      <a:gd name="T2" fmla="*/ 508 w 517"/>
                      <a:gd name="T3" fmla="*/ 75 h 157"/>
                      <a:gd name="T4" fmla="*/ 516 w 517"/>
                      <a:gd name="T5" fmla="*/ 39 h 157"/>
                      <a:gd name="T6" fmla="*/ 516 w 517"/>
                      <a:gd name="T7" fmla="*/ 20 h 157"/>
                      <a:gd name="T8" fmla="*/ 482 w 517"/>
                      <a:gd name="T9" fmla="*/ 20 h 157"/>
                      <a:gd name="T10" fmla="*/ 458 w 517"/>
                      <a:gd name="T11" fmla="*/ 48 h 157"/>
                      <a:gd name="T12" fmla="*/ 425 w 517"/>
                      <a:gd name="T13" fmla="*/ 58 h 157"/>
                      <a:gd name="T14" fmla="*/ 393 w 517"/>
                      <a:gd name="T15" fmla="*/ 58 h 157"/>
                      <a:gd name="T16" fmla="*/ 361 w 517"/>
                      <a:gd name="T17" fmla="*/ 84 h 157"/>
                      <a:gd name="T18" fmla="*/ 328 w 517"/>
                      <a:gd name="T19" fmla="*/ 66 h 157"/>
                      <a:gd name="T20" fmla="*/ 333 w 517"/>
                      <a:gd name="T21" fmla="*/ 39 h 157"/>
                      <a:gd name="T22" fmla="*/ 333 w 517"/>
                      <a:gd name="T23" fmla="*/ 3 h 157"/>
                      <a:gd name="T24" fmla="*/ 302 w 517"/>
                      <a:gd name="T25" fmla="*/ 12 h 157"/>
                      <a:gd name="T26" fmla="*/ 269 w 517"/>
                      <a:gd name="T27" fmla="*/ 39 h 157"/>
                      <a:gd name="T28" fmla="*/ 238 w 517"/>
                      <a:gd name="T29" fmla="*/ 39 h 157"/>
                      <a:gd name="T30" fmla="*/ 219 w 517"/>
                      <a:gd name="T31" fmla="*/ 17 h 157"/>
                      <a:gd name="T32" fmla="*/ 188 w 517"/>
                      <a:gd name="T33" fmla="*/ 37 h 157"/>
                      <a:gd name="T34" fmla="*/ 164 w 517"/>
                      <a:gd name="T35" fmla="*/ 29 h 157"/>
                      <a:gd name="T36" fmla="*/ 131 w 517"/>
                      <a:gd name="T37" fmla="*/ 3 h 157"/>
                      <a:gd name="T38" fmla="*/ 98 w 517"/>
                      <a:gd name="T39" fmla="*/ 12 h 157"/>
                      <a:gd name="T40" fmla="*/ 71 w 517"/>
                      <a:gd name="T41" fmla="*/ 0 h 157"/>
                      <a:gd name="T42" fmla="*/ 56 w 517"/>
                      <a:gd name="T43" fmla="*/ 39 h 157"/>
                      <a:gd name="T44" fmla="*/ 40 w 517"/>
                      <a:gd name="T45" fmla="*/ 75 h 157"/>
                      <a:gd name="T46" fmla="*/ 8 w 517"/>
                      <a:gd name="T47" fmla="*/ 92 h 157"/>
                      <a:gd name="T48" fmla="*/ 16 w 517"/>
                      <a:gd name="T49" fmla="*/ 92 h 157"/>
                      <a:gd name="T50" fmla="*/ 40 w 517"/>
                      <a:gd name="T51" fmla="*/ 120 h 157"/>
                      <a:gd name="T52" fmla="*/ 48 w 517"/>
                      <a:gd name="T53" fmla="*/ 156 h 157"/>
                      <a:gd name="T54" fmla="*/ 90 w 517"/>
                      <a:gd name="T55" fmla="*/ 138 h 157"/>
                      <a:gd name="T56" fmla="*/ 121 w 517"/>
                      <a:gd name="T57" fmla="*/ 111 h 157"/>
                      <a:gd name="T58" fmla="*/ 164 w 517"/>
                      <a:gd name="T59" fmla="*/ 92 h 157"/>
                      <a:gd name="T60" fmla="*/ 195 w 517"/>
                      <a:gd name="T61" fmla="*/ 111 h 157"/>
                      <a:gd name="T62" fmla="*/ 229 w 517"/>
                      <a:gd name="T63" fmla="*/ 120 h 157"/>
                      <a:gd name="T64" fmla="*/ 245 w 517"/>
                      <a:gd name="T65" fmla="*/ 147 h 157"/>
                      <a:gd name="T66" fmla="*/ 278 w 517"/>
                      <a:gd name="T67" fmla="*/ 129 h 157"/>
                      <a:gd name="T68" fmla="*/ 312 w 517"/>
                      <a:gd name="T69" fmla="*/ 147 h 157"/>
                      <a:gd name="T70" fmla="*/ 344 w 517"/>
                      <a:gd name="T71" fmla="*/ 156 h 157"/>
                      <a:gd name="T72" fmla="*/ 377 w 517"/>
                      <a:gd name="T73" fmla="*/ 156 h 157"/>
                      <a:gd name="T74" fmla="*/ 407 w 517"/>
                      <a:gd name="T75" fmla="*/ 138 h 157"/>
                      <a:gd name="T76" fmla="*/ 442 w 517"/>
                      <a:gd name="T77" fmla="*/ 120 h 157"/>
                      <a:gd name="T78" fmla="*/ 475 w 517"/>
                      <a:gd name="T79" fmla="*/ 120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517" h="157">
                        <a:moveTo>
                          <a:pt x="492" y="129"/>
                        </a:moveTo>
                        <a:lnTo>
                          <a:pt x="499" y="111"/>
                        </a:lnTo>
                        <a:lnTo>
                          <a:pt x="499" y="92"/>
                        </a:lnTo>
                        <a:lnTo>
                          <a:pt x="508" y="75"/>
                        </a:lnTo>
                        <a:lnTo>
                          <a:pt x="508" y="58"/>
                        </a:lnTo>
                        <a:lnTo>
                          <a:pt x="516" y="39"/>
                        </a:lnTo>
                        <a:lnTo>
                          <a:pt x="516" y="19"/>
                        </a:lnTo>
                        <a:lnTo>
                          <a:pt x="516" y="20"/>
                        </a:lnTo>
                        <a:lnTo>
                          <a:pt x="499" y="20"/>
                        </a:lnTo>
                        <a:lnTo>
                          <a:pt x="482" y="20"/>
                        </a:lnTo>
                        <a:lnTo>
                          <a:pt x="467" y="29"/>
                        </a:lnTo>
                        <a:lnTo>
                          <a:pt x="458" y="48"/>
                        </a:lnTo>
                        <a:lnTo>
                          <a:pt x="442" y="58"/>
                        </a:lnTo>
                        <a:lnTo>
                          <a:pt x="425" y="58"/>
                        </a:lnTo>
                        <a:lnTo>
                          <a:pt x="407" y="58"/>
                        </a:lnTo>
                        <a:lnTo>
                          <a:pt x="393" y="58"/>
                        </a:lnTo>
                        <a:lnTo>
                          <a:pt x="377" y="66"/>
                        </a:lnTo>
                        <a:lnTo>
                          <a:pt x="361" y="84"/>
                        </a:lnTo>
                        <a:lnTo>
                          <a:pt x="344" y="84"/>
                        </a:lnTo>
                        <a:lnTo>
                          <a:pt x="328" y="66"/>
                        </a:lnTo>
                        <a:lnTo>
                          <a:pt x="319" y="48"/>
                        </a:lnTo>
                        <a:lnTo>
                          <a:pt x="333" y="39"/>
                        </a:lnTo>
                        <a:lnTo>
                          <a:pt x="344" y="20"/>
                        </a:lnTo>
                        <a:lnTo>
                          <a:pt x="333" y="3"/>
                        </a:lnTo>
                        <a:lnTo>
                          <a:pt x="319" y="3"/>
                        </a:lnTo>
                        <a:lnTo>
                          <a:pt x="302" y="12"/>
                        </a:lnTo>
                        <a:lnTo>
                          <a:pt x="285" y="20"/>
                        </a:lnTo>
                        <a:lnTo>
                          <a:pt x="269" y="39"/>
                        </a:lnTo>
                        <a:lnTo>
                          <a:pt x="253" y="48"/>
                        </a:lnTo>
                        <a:lnTo>
                          <a:pt x="238" y="39"/>
                        </a:lnTo>
                        <a:lnTo>
                          <a:pt x="219" y="20"/>
                        </a:lnTo>
                        <a:lnTo>
                          <a:pt x="219" y="17"/>
                        </a:lnTo>
                        <a:lnTo>
                          <a:pt x="198" y="17"/>
                        </a:lnTo>
                        <a:lnTo>
                          <a:pt x="188" y="37"/>
                        </a:lnTo>
                        <a:lnTo>
                          <a:pt x="182" y="43"/>
                        </a:lnTo>
                        <a:lnTo>
                          <a:pt x="164" y="29"/>
                        </a:lnTo>
                        <a:lnTo>
                          <a:pt x="147" y="12"/>
                        </a:lnTo>
                        <a:lnTo>
                          <a:pt x="131" y="3"/>
                        </a:lnTo>
                        <a:lnTo>
                          <a:pt x="114" y="3"/>
                        </a:lnTo>
                        <a:lnTo>
                          <a:pt x="98" y="12"/>
                        </a:lnTo>
                        <a:lnTo>
                          <a:pt x="81" y="12"/>
                        </a:lnTo>
                        <a:lnTo>
                          <a:pt x="71" y="0"/>
                        </a:lnTo>
                        <a:lnTo>
                          <a:pt x="56" y="20"/>
                        </a:lnTo>
                        <a:lnTo>
                          <a:pt x="56" y="39"/>
                        </a:lnTo>
                        <a:lnTo>
                          <a:pt x="56" y="58"/>
                        </a:lnTo>
                        <a:lnTo>
                          <a:pt x="40" y="75"/>
                        </a:lnTo>
                        <a:lnTo>
                          <a:pt x="23" y="75"/>
                        </a:lnTo>
                        <a:lnTo>
                          <a:pt x="8" y="92"/>
                        </a:lnTo>
                        <a:lnTo>
                          <a:pt x="0" y="92"/>
                        </a:lnTo>
                        <a:lnTo>
                          <a:pt x="16" y="92"/>
                        </a:lnTo>
                        <a:lnTo>
                          <a:pt x="23" y="111"/>
                        </a:lnTo>
                        <a:lnTo>
                          <a:pt x="40" y="120"/>
                        </a:lnTo>
                        <a:lnTo>
                          <a:pt x="40" y="138"/>
                        </a:lnTo>
                        <a:lnTo>
                          <a:pt x="48" y="156"/>
                        </a:lnTo>
                        <a:lnTo>
                          <a:pt x="71" y="156"/>
                        </a:lnTo>
                        <a:lnTo>
                          <a:pt x="90" y="138"/>
                        </a:lnTo>
                        <a:lnTo>
                          <a:pt x="106" y="129"/>
                        </a:lnTo>
                        <a:lnTo>
                          <a:pt x="121" y="111"/>
                        </a:lnTo>
                        <a:lnTo>
                          <a:pt x="138" y="103"/>
                        </a:lnTo>
                        <a:lnTo>
                          <a:pt x="164" y="92"/>
                        </a:lnTo>
                        <a:lnTo>
                          <a:pt x="182" y="103"/>
                        </a:lnTo>
                        <a:lnTo>
                          <a:pt x="195" y="111"/>
                        </a:lnTo>
                        <a:lnTo>
                          <a:pt x="212" y="111"/>
                        </a:lnTo>
                        <a:lnTo>
                          <a:pt x="229" y="120"/>
                        </a:lnTo>
                        <a:lnTo>
                          <a:pt x="238" y="138"/>
                        </a:lnTo>
                        <a:lnTo>
                          <a:pt x="245" y="147"/>
                        </a:lnTo>
                        <a:lnTo>
                          <a:pt x="262" y="129"/>
                        </a:lnTo>
                        <a:lnTo>
                          <a:pt x="278" y="129"/>
                        </a:lnTo>
                        <a:lnTo>
                          <a:pt x="295" y="129"/>
                        </a:lnTo>
                        <a:lnTo>
                          <a:pt x="312" y="147"/>
                        </a:lnTo>
                        <a:lnTo>
                          <a:pt x="328" y="156"/>
                        </a:lnTo>
                        <a:lnTo>
                          <a:pt x="344" y="156"/>
                        </a:lnTo>
                        <a:lnTo>
                          <a:pt x="361" y="156"/>
                        </a:lnTo>
                        <a:lnTo>
                          <a:pt x="377" y="156"/>
                        </a:lnTo>
                        <a:lnTo>
                          <a:pt x="393" y="147"/>
                        </a:lnTo>
                        <a:lnTo>
                          <a:pt x="407" y="138"/>
                        </a:lnTo>
                        <a:lnTo>
                          <a:pt x="425" y="120"/>
                        </a:lnTo>
                        <a:lnTo>
                          <a:pt x="442" y="120"/>
                        </a:lnTo>
                        <a:lnTo>
                          <a:pt x="458" y="120"/>
                        </a:lnTo>
                        <a:lnTo>
                          <a:pt x="475" y="120"/>
                        </a:lnTo>
                        <a:lnTo>
                          <a:pt x="492" y="129"/>
                        </a:lnTo>
                      </a:path>
                    </a:pathLst>
                  </a:custGeom>
                  <a:solidFill>
                    <a:srgbClr val="FF9933"/>
                  </a:solidFill>
                  <a:ln w="28575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23" name="Freeform 26"/>
                  <p:cNvSpPr>
                    <a:spLocks/>
                  </p:cNvSpPr>
                  <p:nvPr/>
                </p:nvSpPr>
                <p:spPr bwMode="auto">
                  <a:xfrm>
                    <a:off x="3950393" y="1183434"/>
                    <a:ext cx="392574" cy="226410"/>
                  </a:xfrm>
                  <a:custGeom>
                    <a:avLst/>
                    <a:gdLst>
                      <a:gd name="T0" fmla="*/ 0 w 304"/>
                      <a:gd name="T1" fmla="*/ 92 h 164"/>
                      <a:gd name="T2" fmla="*/ 8 w 304"/>
                      <a:gd name="T3" fmla="*/ 82 h 164"/>
                      <a:gd name="T4" fmla="*/ 8 w 304"/>
                      <a:gd name="T5" fmla="*/ 62 h 164"/>
                      <a:gd name="T6" fmla="*/ 15 w 304"/>
                      <a:gd name="T7" fmla="*/ 45 h 164"/>
                      <a:gd name="T8" fmla="*/ 15 w 304"/>
                      <a:gd name="T9" fmla="*/ 27 h 164"/>
                      <a:gd name="T10" fmla="*/ 25 w 304"/>
                      <a:gd name="T11" fmla="*/ 18 h 164"/>
                      <a:gd name="T12" fmla="*/ 39 w 304"/>
                      <a:gd name="T13" fmla="*/ 27 h 164"/>
                      <a:gd name="T14" fmla="*/ 56 w 304"/>
                      <a:gd name="T15" fmla="*/ 18 h 164"/>
                      <a:gd name="T16" fmla="*/ 72 w 304"/>
                      <a:gd name="T17" fmla="*/ 18 h 164"/>
                      <a:gd name="T18" fmla="*/ 89 w 304"/>
                      <a:gd name="T19" fmla="*/ 9 h 164"/>
                      <a:gd name="T20" fmla="*/ 105 w 304"/>
                      <a:gd name="T21" fmla="*/ 0 h 164"/>
                      <a:gd name="T22" fmla="*/ 114 w 304"/>
                      <a:gd name="T23" fmla="*/ 18 h 164"/>
                      <a:gd name="T24" fmla="*/ 99 w 304"/>
                      <a:gd name="T25" fmla="*/ 27 h 164"/>
                      <a:gd name="T26" fmla="*/ 99 w 304"/>
                      <a:gd name="T27" fmla="*/ 45 h 164"/>
                      <a:gd name="T28" fmla="*/ 114 w 304"/>
                      <a:gd name="T29" fmla="*/ 55 h 164"/>
                      <a:gd name="T30" fmla="*/ 131 w 304"/>
                      <a:gd name="T31" fmla="*/ 45 h 164"/>
                      <a:gd name="T32" fmla="*/ 147 w 304"/>
                      <a:gd name="T33" fmla="*/ 55 h 164"/>
                      <a:gd name="T34" fmla="*/ 164 w 304"/>
                      <a:gd name="T35" fmla="*/ 62 h 164"/>
                      <a:gd name="T36" fmla="*/ 173 w 304"/>
                      <a:gd name="T37" fmla="*/ 55 h 164"/>
                      <a:gd name="T38" fmla="*/ 173 w 304"/>
                      <a:gd name="T39" fmla="*/ 36 h 164"/>
                      <a:gd name="T40" fmla="*/ 188 w 304"/>
                      <a:gd name="T41" fmla="*/ 27 h 164"/>
                      <a:gd name="T42" fmla="*/ 204 w 304"/>
                      <a:gd name="T43" fmla="*/ 36 h 164"/>
                      <a:gd name="T44" fmla="*/ 222 w 304"/>
                      <a:gd name="T45" fmla="*/ 36 h 164"/>
                      <a:gd name="T46" fmla="*/ 239 w 304"/>
                      <a:gd name="T47" fmla="*/ 27 h 164"/>
                      <a:gd name="T48" fmla="*/ 254 w 304"/>
                      <a:gd name="T49" fmla="*/ 45 h 164"/>
                      <a:gd name="T50" fmla="*/ 269 w 304"/>
                      <a:gd name="T51" fmla="*/ 45 h 164"/>
                      <a:gd name="T52" fmla="*/ 286 w 304"/>
                      <a:gd name="T53" fmla="*/ 36 h 164"/>
                      <a:gd name="T54" fmla="*/ 286 w 304"/>
                      <a:gd name="T55" fmla="*/ 45 h 164"/>
                      <a:gd name="T56" fmla="*/ 286 w 304"/>
                      <a:gd name="T57" fmla="*/ 37 h 164"/>
                      <a:gd name="T58" fmla="*/ 295 w 304"/>
                      <a:gd name="T59" fmla="*/ 55 h 164"/>
                      <a:gd name="T60" fmla="*/ 303 w 304"/>
                      <a:gd name="T61" fmla="*/ 73 h 164"/>
                      <a:gd name="T62" fmla="*/ 303 w 304"/>
                      <a:gd name="T63" fmla="*/ 92 h 164"/>
                      <a:gd name="T64" fmla="*/ 303 w 304"/>
                      <a:gd name="T65" fmla="*/ 99 h 164"/>
                      <a:gd name="T66" fmla="*/ 303 w 304"/>
                      <a:gd name="T67" fmla="*/ 100 h 164"/>
                      <a:gd name="T68" fmla="*/ 286 w 304"/>
                      <a:gd name="T69" fmla="*/ 100 h 164"/>
                      <a:gd name="T70" fmla="*/ 269 w 304"/>
                      <a:gd name="T71" fmla="*/ 100 h 164"/>
                      <a:gd name="T72" fmla="*/ 254 w 304"/>
                      <a:gd name="T73" fmla="*/ 109 h 164"/>
                      <a:gd name="T74" fmla="*/ 246 w 304"/>
                      <a:gd name="T75" fmla="*/ 127 h 164"/>
                      <a:gd name="T76" fmla="*/ 229 w 304"/>
                      <a:gd name="T77" fmla="*/ 136 h 164"/>
                      <a:gd name="T78" fmla="*/ 212 w 304"/>
                      <a:gd name="T79" fmla="*/ 136 h 164"/>
                      <a:gd name="T80" fmla="*/ 195 w 304"/>
                      <a:gd name="T81" fmla="*/ 136 h 164"/>
                      <a:gd name="T82" fmla="*/ 180 w 304"/>
                      <a:gd name="T83" fmla="*/ 136 h 164"/>
                      <a:gd name="T84" fmla="*/ 164 w 304"/>
                      <a:gd name="T85" fmla="*/ 145 h 164"/>
                      <a:gd name="T86" fmla="*/ 147 w 304"/>
                      <a:gd name="T87" fmla="*/ 163 h 164"/>
                      <a:gd name="T88" fmla="*/ 131 w 304"/>
                      <a:gd name="T89" fmla="*/ 163 h 164"/>
                      <a:gd name="T90" fmla="*/ 114 w 304"/>
                      <a:gd name="T91" fmla="*/ 145 h 164"/>
                      <a:gd name="T92" fmla="*/ 105 w 304"/>
                      <a:gd name="T93" fmla="*/ 127 h 164"/>
                      <a:gd name="T94" fmla="*/ 122 w 304"/>
                      <a:gd name="T95" fmla="*/ 119 h 164"/>
                      <a:gd name="T96" fmla="*/ 131 w 304"/>
                      <a:gd name="T97" fmla="*/ 100 h 164"/>
                      <a:gd name="T98" fmla="*/ 122 w 304"/>
                      <a:gd name="T99" fmla="*/ 82 h 164"/>
                      <a:gd name="T100" fmla="*/ 105 w 304"/>
                      <a:gd name="T101" fmla="*/ 82 h 164"/>
                      <a:gd name="T102" fmla="*/ 89 w 304"/>
                      <a:gd name="T103" fmla="*/ 92 h 164"/>
                      <a:gd name="T104" fmla="*/ 72 w 304"/>
                      <a:gd name="T105" fmla="*/ 100 h 164"/>
                      <a:gd name="T106" fmla="*/ 56 w 304"/>
                      <a:gd name="T107" fmla="*/ 119 h 164"/>
                      <a:gd name="T108" fmla="*/ 39 w 304"/>
                      <a:gd name="T109" fmla="*/ 127 h 164"/>
                      <a:gd name="T110" fmla="*/ 25 w 304"/>
                      <a:gd name="T111" fmla="*/ 119 h 164"/>
                      <a:gd name="T112" fmla="*/ 8 w 304"/>
                      <a:gd name="T113" fmla="*/ 100 h 164"/>
                      <a:gd name="T114" fmla="*/ 0 w 304"/>
                      <a:gd name="T115" fmla="*/ 92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04" h="164">
                        <a:moveTo>
                          <a:pt x="0" y="92"/>
                        </a:moveTo>
                        <a:lnTo>
                          <a:pt x="8" y="82"/>
                        </a:lnTo>
                        <a:lnTo>
                          <a:pt x="8" y="62"/>
                        </a:lnTo>
                        <a:lnTo>
                          <a:pt x="15" y="45"/>
                        </a:lnTo>
                        <a:lnTo>
                          <a:pt x="15" y="27"/>
                        </a:lnTo>
                        <a:lnTo>
                          <a:pt x="25" y="18"/>
                        </a:lnTo>
                        <a:lnTo>
                          <a:pt x="39" y="27"/>
                        </a:lnTo>
                        <a:lnTo>
                          <a:pt x="56" y="18"/>
                        </a:lnTo>
                        <a:lnTo>
                          <a:pt x="72" y="18"/>
                        </a:lnTo>
                        <a:lnTo>
                          <a:pt x="89" y="9"/>
                        </a:lnTo>
                        <a:lnTo>
                          <a:pt x="105" y="0"/>
                        </a:lnTo>
                        <a:lnTo>
                          <a:pt x="114" y="18"/>
                        </a:lnTo>
                        <a:lnTo>
                          <a:pt x="99" y="27"/>
                        </a:lnTo>
                        <a:lnTo>
                          <a:pt x="99" y="45"/>
                        </a:lnTo>
                        <a:lnTo>
                          <a:pt x="114" y="55"/>
                        </a:lnTo>
                        <a:lnTo>
                          <a:pt x="131" y="45"/>
                        </a:lnTo>
                        <a:lnTo>
                          <a:pt x="147" y="55"/>
                        </a:lnTo>
                        <a:lnTo>
                          <a:pt x="164" y="62"/>
                        </a:lnTo>
                        <a:lnTo>
                          <a:pt x="173" y="55"/>
                        </a:lnTo>
                        <a:lnTo>
                          <a:pt x="173" y="36"/>
                        </a:lnTo>
                        <a:lnTo>
                          <a:pt x="188" y="27"/>
                        </a:lnTo>
                        <a:lnTo>
                          <a:pt x="204" y="36"/>
                        </a:lnTo>
                        <a:lnTo>
                          <a:pt x="222" y="36"/>
                        </a:lnTo>
                        <a:lnTo>
                          <a:pt x="239" y="27"/>
                        </a:lnTo>
                        <a:lnTo>
                          <a:pt x="254" y="45"/>
                        </a:lnTo>
                        <a:lnTo>
                          <a:pt x="269" y="45"/>
                        </a:lnTo>
                        <a:lnTo>
                          <a:pt x="286" y="36"/>
                        </a:lnTo>
                        <a:lnTo>
                          <a:pt x="286" y="45"/>
                        </a:lnTo>
                        <a:lnTo>
                          <a:pt x="286" y="37"/>
                        </a:lnTo>
                        <a:lnTo>
                          <a:pt x="295" y="55"/>
                        </a:lnTo>
                        <a:lnTo>
                          <a:pt x="303" y="73"/>
                        </a:lnTo>
                        <a:lnTo>
                          <a:pt x="303" y="92"/>
                        </a:lnTo>
                        <a:lnTo>
                          <a:pt x="303" y="99"/>
                        </a:lnTo>
                        <a:lnTo>
                          <a:pt x="303" y="100"/>
                        </a:lnTo>
                        <a:lnTo>
                          <a:pt x="286" y="100"/>
                        </a:lnTo>
                        <a:lnTo>
                          <a:pt x="269" y="100"/>
                        </a:lnTo>
                        <a:lnTo>
                          <a:pt x="254" y="109"/>
                        </a:lnTo>
                        <a:lnTo>
                          <a:pt x="246" y="127"/>
                        </a:lnTo>
                        <a:lnTo>
                          <a:pt x="229" y="136"/>
                        </a:lnTo>
                        <a:lnTo>
                          <a:pt x="212" y="136"/>
                        </a:lnTo>
                        <a:lnTo>
                          <a:pt x="195" y="136"/>
                        </a:lnTo>
                        <a:lnTo>
                          <a:pt x="180" y="136"/>
                        </a:lnTo>
                        <a:lnTo>
                          <a:pt x="164" y="145"/>
                        </a:lnTo>
                        <a:lnTo>
                          <a:pt x="147" y="163"/>
                        </a:lnTo>
                        <a:lnTo>
                          <a:pt x="131" y="163"/>
                        </a:lnTo>
                        <a:lnTo>
                          <a:pt x="114" y="145"/>
                        </a:lnTo>
                        <a:lnTo>
                          <a:pt x="105" y="127"/>
                        </a:lnTo>
                        <a:lnTo>
                          <a:pt x="122" y="119"/>
                        </a:lnTo>
                        <a:lnTo>
                          <a:pt x="131" y="100"/>
                        </a:lnTo>
                        <a:lnTo>
                          <a:pt x="122" y="82"/>
                        </a:lnTo>
                        <a:lnTo>
                          <a:pt x="105" y="82"/>
                        </a:lnTo>
                        <a:lnTo>
                          <a:pt x="89" y="92"/>
                        </a:lnTo>
                        <a:lnTo>
                          <a:pt x="72" y="100"/>
                        </a:lnTo>
                        <a:lnTo>
                          <a:pt x="56" y="119"/>
                        </a:lnTo>
                        <a:lnTo>
                          <a:pt x="39" y="127"/>
                        </a:lnTo>
                        <a:lnTo>
                          <a:pt x="25" y="119"/>
                        </a:lnTo>
                        <a:lnTo>
                          <a:pt x="8" y="100"/>
                        </a:lnTo>
                        <a:lnTo>
                          <a:pt x="0" y="92"/>
                        </a:lnTo>
                      </a:path>
                    </a:pathLst>
                  </a:custGeom>
                  <a:solidFill>
                    <a:srgbClr val="FF9933"/>
                  </a:solidFill>
                  <a:ln w="28575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</p:grpSp>
            <p:sp>
              <p:nvSpPr>
                <p:cNvPr id="115" name="Freeform 28"/>
                <p:cNvSpPr>
                  <a:spLocks/>
                </p:cNvSpPr>
                <p:nvPr/>
              </p:nvSpPr>
              <p:spPr bwMode="auto">
                <a:xfrm>
                  <a:off x="4045416" y="1553830"/>
                  <a:ext cx="142453" cy="43540"/>
                </a:xfrm>
                <a:custGeom>
                  <a:avLst/>
                  <a:gdLst>
                    <a:gd name="T0" fmla="*/ 0 w 111"/>
                    <a:gd name="T1" fmla="*/ 0 h 32"/>
                    <a:gd name="T2" fmla="*/ 0 w 111"/>
                    <a:gd name="T3" fmla="*/ 1 h 32"/>
                    <a:gd name="T4" fmla="*/ 1 w 111"/>
                    <a:gd name="T5" fmla="*/ 1 h 32"/>
                    <a:gd name="T6" fmla="*/ 2 w 111"/>
                    <a:gd name="T7" fmla="*/ 2 h 32"/>
                    <a:gd name="T8" fmla="*/ 4 w 111"/>
                    <a:gd name="T9" fmla="*/ 2 h 32"/>
                    <a:gd name="T10" fmla="*/ 6 w 111"/>
                    <a:gd name="T11" fmla="*/ 3 h 32"/>
                    <a:gd name="T12" fmla="*/ 9 w 111"/>
                    <a:gd name="T13" fmla="*/ 4 h 32"/>
                    <a:gd name="T14" fmla="*/ 11 w 111"/>
                    <a:gd name="T15" fmla="*/ 6 h 32"/>
                    <a:gd name="T16" fmla="*/ 15 w 111"/>
                    <a:gd name="T17" fmla="*/ 6 h 32"/>
                    <a:gd name="T18" fmla="*/ 17 w 111"/>
                    <a:gd name="T19" fmla="*/ 8 h 32"/>
                    <a:gd name="T20" fmla="*/ 20 w 111"/>
                    <a:gd name="T21" fmla="*/ 8 h 32"/>
                    <a:gd name="T22" fmla="*/ 22 w 111"/>
                    <a:gd name="T23" fmla="*/ 9 h 32"/>
                    <a:gd name="T24" fmla="*/ 26 w 111"/>
                    <a:gd name="T25" fmla="*/ 10 h 32"/>
                    <a:gd name="T26" fmla="*/ 28 w 111"/>
                    <a:gd name="T27" fmla="*/ 11 h 32"/>
                    <a:gd name="T28" fmla="*/ 32 w 111"/>
                    <a:gd name="T29" fmla="*/ 11 h 32"/>
                    <a:gd name="T30" fmla="*/ 34 w 111"/>
                    <a:gd name="T31" fmla="*/ 11 h 32"/>
                    <a:gd name="T32" fmla="*/ 36 w 111"/>
                    <a:gd name="T33" fmla="*/ 11 h 32"/>
                    <a:gd name="T34" fmla="*/ 37 w 111"/>
                    <a:gd name="T35" fmla="*/ 11 h 32"/>
                    <a:gd name="T36" fmla="*/ 38 w 111"/>
                    <a:gd name="T37" fmla="*/ 11 h 32"/>
                    <a:gd name="T38" fmla="*/ 40 w 111"/>
                    <a:gd name="T39" fmla="*/ 11 h 32"/>
                    <a:gd name="T40" fmla="*/ 42 w 111"/>
                    <a:gd name="T41" fmla="*/ 11 h 32"/>
                    <a:gd name="T42" fmla="*/ 44 w 111"/>
                    <a:gd name="T43" fmla="*/ 10 h 32"/>
                    <a:gd name="T44" fmla="*/ 46 w 111"/>
                    <a:gd name="T45" fmla="*/ 10 h 32"/>
                    <a:gd name="T46" fmla="*/ 48 w 111"/>
                    <a:gd name="T47" fmla="*/ 9 h 32"/>
                    <a:gd name="T48" fmla="*/ 49 w 111"/>
                    <a:gd name="T49" fmla="*/ 9 h 32"/>
                    <a:gd name="T50" fmla="*/ 50 w 111"/>
                    <a:gd name="T51" fmla="*/ 8 h 32"/>
                    <a:gd name="T52" fmla="*/ 52 w 111"/>
                    <a:gd name="T53" fmla="*/ 8 h 32"/>
                    <a:gd name="T54" fmla="*/ 54 w 111"/>
                    <a:gd name="T55" fmla="*/ 8 h 32"/>
                    <a:gd name="T56" fmla="*/ 55 w 111"/>
                    <a:gd name="T57" fmla="*/ 8 h 32"/>
                    <a:gd name="T58" fmla="*/ 56 w 111"/>
                    <a:gd name="T59" fmla="*/ 8 h 32"/>
                    <a:gd name="T60" fmla="*/ 57 w 111"/>
                    <a:gd name="T61" fmla="*/ 8 h 32"/>
                    <a:gd name="T62" fmla="*/ 59 w 111"/>
                    <a:gd name="T63" fmla="*/ 7 h 32"/>
                    <a:gd name="T64" fmla="*/ 61 w 111"/>
                    <a:gd name="T65" fmla="*/ 8 h 32"/>
                    <a:gd name="T66" fmla="*/ 65 w 111"/>
                    <a:gd name="T67" fmla="*/ 8 h 32"/>
                    <a:gd name="T68" fmla="*/ 68 w 111"/>
                    <a:gd name="T69" fmla="*/ 10 h 32"/>
                    <a:gd name="T70" fmla="*/ 73 w 111"/>
                    <a:gd name="T71" fmla="*/ 11 h 32"/>
                    <a:gd name="T72" fmla="*/ 76 w 111"/>
                    <a:gd name="T73" fmla="*/ 14 h 32"/>
                    <a:gd name="T74" fmla="*/ 81 w 111"/>
                    <a:gd name="T75" fmla="*/ 16 h 32"/>
                    <a:gd name="T76" fmla="*/ 85 w 111"/>
                    <a:gd name="T77" fmla="*/ 18 h 32"/>
                    <a:gd name="T78" fmla="*/ 89 w 111"/>
                    <a:gd name="T79" fmla="*/ 20 h 32"/>
                    <a:gd name="T80" fmla="*/ 92 w 111"/>
                    <a:gd name="T81" fmla="*/ 23 h 32"/>
                    <a:gd name="T82" fmla="*/ 96 w 111"/>
                    <a:gd name="T83" fmla="*/ 24 h 32"/>
                    <a:gd name="T84" fmla="*/ 99 w 111"/>
                    <a:gd name="T85" fmla="*/ 26 h 32"/>
                    <a:gd name="T86" fmla="*/ 103 w 111"/>
                    <a:gd name="T87" fmla="*/ 27 h 32"/>
                    <a:gd name="T88" fmla="*/ 105 w 111"/>
                    <a:gd name="T89" fmla="*/ 29 h 32"/>
                    <a:gd name="T90" fmla="*/ 107 w 111"/>
                    <a:gd name="T91" fmla="*/ 31 h 32"/>
                    <a:gd name="T92" fmla="*/ 108 w 111"/>
                    <a:gd name="T93" fmla="*/ 31 h 32"/>
                    <a:gd name="T94" fmla="*/ 110 w 111"/>
                    <a:gd name="T95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1" h="3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9" y="4"/>
                      </a:lnTo>
                      <a:lnTo>
                        <a:pt x="11" y="6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6" y="10"/>
                      </a:lnTo>
                      <a:lnTo>
                        <a:pt x="28" y="11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8" y="11"/>
                      </a:lnTo>
                      <a:lnTo>
                        <a:pt x="40" y="11"/>
                      </a:lnTo>
                      <a:lnTo>
                        <a:pt x="42" y="11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48" y="9"/>
                      </a:lnTo>
                      <a:lnTo>
                        <a:pt x="49" y="9"/>
                      </a:lnTo>
                      <a:lnTo>
                        <a:pt x="50" y="8"/>
                      </a:lnTo>
                      <a:lnTo>
                        <a:pt x="52" y="8"/>
                      </a:lnTo>
                      <a:lnTo>
                        <a:pt x="54" y="8"/>
                      </a:lnTo>
                      <a:lnTo>
                        <a:pt x="55" y="8"/>
                      </a:lnTo>
                      <a:lnTo>
                        <a:pt x="56" y="8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1" y="8"/>
                      </a:lnTo>
                      <a:lnTo>
                        <a:pt x="65" y="8"/>
                      </a:lnTo>
                      <a:lnTo>
                        <a:pt x="68" y="10"/>
                      </a:lnTo>
                      <a:lnTo>
                        <a:pt x="73" y="11"/>
                      </a:lnTo>
                      <a:lnTo>
                        <a:pt x="76" y="14"/>
                      </a:lnTo>
                      <a:lnTo>
                        <a:pt x="81" y="16"/>
                      </a:lnTo>
                      <a:lnTo>
                        <a:pt x="85" y="18"/>
                      </a:lnTo>
                      <a:lnTo>
                        <a:pt x="89" y="20"/>
                      </a:lnTo>
                      <a:lnTo>
                        <a:pt x="92" y="23"/>
                      </a:lnTo>
                      <a:lnTo>
                        <a:pt x="96" y="24"/>
                      </a:lnTo>
                      <a:lnTo>
                        <a:pt x="99" y="26"/>
                      </a:lnTo>
                      <a:lnTo>
                        <a:pt x="103" y="27"/>
                      </a:lnTo>
                      <a:lnTo>
                        <a:pt x="105" y="29"/>
                      </a:lnTo>
                      <a:lnTo>
                        <a:pt x="107" y="31"/>
                      </a:lnTo>
                      <a:lnTo>
                        <a:pt x="108" y="31"/>
                      </a:lnTo>
                      <a:lnTo>
                        <a:pt x="110" y="31"/>
                      </a:lnTo>
                    </a:path>
                  </a:pathLst>
                </a:custGeom>
                <a:solidFill>
                  <a:srgbClr val="FF9933"/>
                </a:solidFill>
                <a:ln w="28575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101" name="Grupo 100"/>
              <p:cNvGrpSpPr/>
              <p:nvPr/>
            </p:nvGrpSpPr>
            <p:grpSpPr>
              <a:xfrm>
                <a:off x="0" y="0"/>
                <a:ext cx="3261141" cy="2073598"/>
                <a:chOff x="0" y="0"/>
                <a:chExt cx="2869216" cy="1798638"/>
              </a:xfrm>
              <a:solidFill>
                <a:schemeClr val="accent3"/>
              </a:solidFill>
            </p:grpSpPr>
            <p:sp>
              <p:nvSpPr>
                <p:cNvPr id="107" name="Freeform 29"/>
                <p:cNvSpPr>
                  <a:spLocks/>
                </p:cNvSpPr>
                <p:nvPr/>
              </p:nvSpPr>
              <p:spPr bwMode="auto">
                <a:xfrm>
                  <a:off x="2345784" y="952214"/>
                  <a:ext cx="523432" cy="830750"/>
                </a:xfrm>
                <a:custGeom>
                  <a:avLst/>
                  <a:gdLst>
                    <a:gd name="T0" fmla="*/ 340 w 341"/>
                    <a:gd name="T1" fmla="*/ 68 h 69"/>
                    <a:gd name="T2" fmla="*/ 292 w 341"/>
                    <a:gd name="T3" fmla="*/ 44 h 69"/>
                    <a:gd name="T4" fmla="*/ 240 w 341"/>
                    <a:gd name="T5" fmla="*/ 48 h 69"/>
                    <a:gd name="T6" fmla="*/ 188 w 341"/>
                    <a:gd name="T7" fmla="*/ 28 h 69"/>
                    <a:gd name="T8" fmla="*/ 148 w 341"/>
                    <a:gd name="T9" fmla="*/ 56 h 69"/>
                    <a:gd name="T10" fmla="*/ 144 w 341"/>
                    <a:gd name="T11" fmla="*/ 0 h 69"/>
                    <a:gd name="T12" fmla="*/ 108 w 341"/>
                    <a:gd name="T13" fmla="*/ 28 h 69"/>
                    <a:gd name="T14" fmla="*/ 48 w 341"/>
                    <a:gd name="T15" fmla="*/ 12 h 69"/>
                    <a:gd name="T16" fmla="*/ 0 w 341"/>
                    <a:gd name="T17" fmla="*/ 12 h 69"/>
                    <a:gd name="T18" fmla="*/ 4 w 341"/>
                    <a:gd name="T19" fmla="*/ 12 h 69"/>
                    <a:gd name="connsiteX0" fmla="*/ 9971 w 9971"/>
                    <a:gd name="connsiteY0" fmla="*/ 9855 h 9855"/>
                    <a:gd name="connsiteX1" fmla="*/ 8563 w 9971"/>
                    <a:gd name="connsiteY1" fmla="*/ 6377 h 9855"/>
                    <a:gd name="connsiteX2" fmla="*/ 7038 w 9971"/>
                    <a:gd name="connsiteY2" fmla="*/ 6957 h 9855"/>
                    <a:gd name="connsiteX3" fmla="*/ 5513 w 9971"/>
                    <a:gd name="connsiteY3" fmla="*/ 4058 h 9855"/>
                    <a:gd name="connsiteX4" fmla="*/ 4340 w 9971"/>
                    <a:gd name="connsiteY4" fmla="*/ 8116 h 9855"/>
                    <a:gd name="connsiteX5" fmla="*/ 4223 w 9971"/>
                    <a:gd name="connsiteY5" fmla="*/ 0 h 9855"/>
                    <a:gd name="connsiteX6" fmla="*/ 3167 w 9971"/>
                    <a:gd name="connsiteY6" fmla="*/ 4058 h 9855"/>
                    <a:gd name="connsiteX7" fmla="*/ 1408 w 9971"/>
                    <a:gd name="connsiteY7" fmla="*/ 1739 h 9855"/>
                    <a:gd name="connsiteX8" fmla="*/ 632 w 9971"/>
                    <a:gd name="connsiteY8" fmla="*/ 1336 h 9855"/>
                    <a:gd name="connsiteX9" fmla="*/ 0 w 9971"/>
                    <a:gd name="connsiteY9" fmla="*/ 1739 h 9855"/>
                    <a:gd name="connsiteX10" fmla="*/ 117 w 9971"/>
                    <a:gd name="connsiteY10" fmla="*/ 1739 h 9855"/>
                    <a:gd name="connsiteX0" fmla="*/ 10000 w 10000"/>
                    <a:gd name="connsiteY0" fmla="*/ 30175 h 30175"/>
                    <a:gd name="connsiteX1" fmla="*/ 8588 w 10000"/>
                    <a:gd name="connsiteY1" fmla="*/ 26646 h 30175"/>
                    <a:gd name="connsiteX2" fmla="*/ 7058 w 10000"/>
                    <a:gd name="connsiteY2" fmla="*/ 27234 h 30175"/>
                    <a:gd name="connsiteX3" fmla="*/ 5529 w 10000"/>
                    <a:gd name="connsiteY3" fmla="*/ 24293 h 30175"/>
                    <a:gd name="connsiteX4" fmla="*/ 4353 w 10000"/>
                    <a:gd name="connsiteY4" fmla="*/ 28410 h 30175"/>
                    <a:gd name="connsiteX5" fmla="*/ 4235 w 10000"/>
                    <a:gd name="connsiteY5" fmla="*/ 20175 h 30175"/>
                    <a:gd name="connsiteX6" fmla="*/ 3176 w 10000"/>
                    <a:gd name="connsiteY6" fmla="*/ 24293 h 30175"/>
                    <a:gd name="connsiteX7" fmla="*/ 1412 w 10000"/>
                    <a:gd name="connsiteY7" fmla="*/ 21940 h 30175"/>
                    <a:gd name="connsiteX8" fmla="*/ 634 w 10000"/>
                    <a:gd name="connsiteY8" fmla="*/ 21531 h 30175"/>
                    <a:gd name="connsiteX9" fmla="*/ 0 w 10000"/>
                    <a:gd name="connsiteY9" fmla="*/ 21940 h 30175"/>
                    <a:gd name="connsiteX10" fmla="*/ 117 w 10000"/>
                    <a:gd name="connsiteY10" fmla="*/ 0 h 30175"/>
                    <a:gd name="connsiteX0" fmla="*/ 10000 w 10000"/>
                    <a:gd name="connsiteY0" fmla="*/ 50543 h 50543"/>
                    <a:gd name="connsiteX1" fmla="*/ 8588 w 10000"/>
                    <a:gd name="connsiteY1" fmla="*/ 47014 h 50543"/>
                    <a:gd name="connsiteX2" fmla="*/ 7058 w 10000"/>
                    <a:gd name="connsiteY2" fmla="*/ 47602 h 50543"/>
                    <a:gd name="connsiteX3" fmla="*/ 5529 w 10000"/>
                    <a:gd name="connsiteY3" fmla="*/ 44661 h 50543"/>
                    <a:gd name="connsiteX4" fmla="*/ 4353 w 10000"/>
                    <a:gd name="connsiteY4" fmla="*/ 48778 h 50543"/>
                    <a:gd name="connsiteX5" fmla="*/ 4235 w 10000"/>
                    <a:gd name="connsiteY5" fmla="*/ 40543 h 50543"/>
                    <a:gd name="connsiteX6" fmla="*/ 3176 w 10000"/>
                    <a:gd name="connsiteY6" fmla="*/ 44661 h 50543"/>
                    <a:gd name="connsiteX7" fmla="*/ 1412 w 10000"/>
                    <a:gd name="connsiteY7" fmla="*/ 42308 h 50543"/>
                    <a:gd name="connsiteX8" fmla="*/ 634 w 10000"/>
                    <a:gd name="connsiteY8" fmla="*/ 41899 h 50543"/>
                    <a:gd name="connsiteX9" fmla="*/ 0 w 10000"/>
                    <a:gd name="connsiteY9" fmla="*/ 42308 h 50543"/>
                    <a:gd name="connsiteX10" fmla="*/ 2392 w 10000"/>
                    <a:gd name="connsiteY10" fmla="*/ 0 h 50543"/>
                    <a:gd name="connsiteX11" fmla="*/ 117 w 10000"/>
                    <a:gd name="connsiteY11" fmla="*/ 20368 h 50543"/>
                    <a:gd name="connsiteX0" fmla="*/ 10034 w 10034"/>
                    <a:gd name="connsiteY0" fmla="*/ 30175 h 30175"/>
                    <a:gd name="connsiteX1" fmla="*/ 8622 w 10034"/>
                    <a:gd name="connsiteY1" fmla="*/ 26646 h 30175"/>
                    <a:gd name="connsiteX2" fmla="*/ 7092 w 10034"/>
                    <a:gd name="connsiteY2" fmla="*/ 27234 h 30175"/>
                    <a:gd name="connsiteX3" fmla="*/ 5563 w 10034"/>
                    <a:gd name="connsiteY3" fmla="*/ 24293 h 30175"/>
                    <a:gd name="connsiteX4" fmla="*/ 4387 w 10034"/>
                    <a:gd name="connsiteY4" fmla="*/ 28410 h 30175"/>
                    <a:gd name="connsiteX5" fmla="*/ 4269 w 10034"/>
                    <a:gd name="connsiteY5" fmla="*/ 20175 h 30175"/>
                    <a:gd name="connsiteX6" fmla="*/ 3210 w 10034"/>
                    <a:gd name="connsiteY6" fmla="*/ 24293 h 30175"/>
                    <a:gd name="connsiteX7" fmla="*/ 1446 w 10034"/>
                    <a:gd name="connsiteY7" fmla="*/ 21940 h 30175"/>
                    <a:gd name="connsiteX8" fmla="*/ 668 w 10034"/>
                    <a:gd name="connsiteY8" fmla="*/ 21531 h 30175"/>
                    <a:gd name="connsiteX9" fmla="*/ 34 w 10034"/>
                    <a:gd name="connsiteY9" fmla="*/ 21940 h 30175"/>
                    <a:gd name="connsiteX10" fmla="*/ 0 w 10034"/>
                    <a:gd name="connsiteY10" fmla="*/ 9792 h 30175"/>
                    <a:gd name="connsiteX11" fmla="*/ 151 w 10034"/>
                    <a:gd name="connsiteY11" fmla="*/ 0 h 30175"/>
                    <a:gd name="connsiteX0" fmla="*/ 10034 w 10604"/>
                    <a:gd name="connsiteY0" fmla="*/ 20697 h 20697"/>
                    <a:gd name="connsiteX1" fmla="*/ 8622 w 10604"/>
                    <a:gd name="connsiteY1" fmla="*/ 17168 h 20697"/>
                    <a:gd name="connsiteX2" fmla="*/ 7092 w 10604"/>
                    <a:gd name="connsiteY2" fmla="*/ 17756 h 20697"/>
                    <a:gd name="connsiteX3" fmla="*/ 5563 w 10604"/>
                    <a:gd name="connsiteY3" fmla="*/ 14815 h 20697"/>
                    <a:gd name="connsiteX4" fmla="*/ 4387 w 10604"/>
                    <a:gd name="connsiteY4" fmla="*/ 18932 h 20697"/>
                    <a:gd name="connsiteX5" fmla="*/ 4269 w 10604"/>
                    <a:gd name="connsiteY5" fmla="*/ 10697 h 20697"/>
                    <a:gd name="connsiteX6" fmla="*/ 3210 w 10604"/>
                    <a:gd name="connsiteY6" fmla="*/ 14815 h 20697"/>
                    <a:gd name="connsiteX7" fmla="*/ 1446 w 10604"/>
                    <a:gd name="connsiteY7" fmla="*/ 12462 h 20697"/>
                    <a:gd name="connsiteX8" fmla="*/ 668 w 10604"/>
                    <a:gd name="connsiteY8" fmla="*/ 12053 h 20697"/>
                    <a:gd name="connsiteX9" fmla="*/ 34 w 10604"/>
                    <a:gd name="connsiteY9" fmla="*/ 12462 h 20697"/>
                    <a:gd name="connsiteX10" fmla="*/ 0 w 10604"/>
                    <a:gd name="connsiteY10" fmla="*/ 314 h 20697"/>
                    <a:gd name="connsiteX11" fmla="*/ 10604 w 10604"/>
                    <a:gd name="connsiteY11" fmla="*/ 17154 h 20697"/>
                    <a:gd name="connsiteX0" fmla="*/ 10001 w 10571"/>
                    <a:gd name="connsiteY0" fmla="*/ 107637 h 107637"/>
                    <a:gd name="connsiteX1" fmla="*/ 8589 w 10571"/>
                    <a:gd name="connsiteY1" fmla="*/ 104108 h 107637"/>
                    <a:gd name="connsiteX2" fmla="*/ 7059 w 10571"/>
                    <a:gd name="connsiteY2" fmla="*/ 104696 h 107637"/>
                    <a:gd name="connsiteX3" fmla="*/ 5530 w 10571"/>
                    <a:gd name="connsiteY3" fmla="*/ 101755 h 107637"/>
                    <a:gd name="connsiteX4" fmla="*/ 4354 w 10571"/>
                    <a:gd name="connsiteY4" fmla="*/ 105872 h 107637"/>
                    <a:gd name="connsiteX5" fmla="*/ 4236 w 10571"/>
                    <a:gd name="connsiteY5" fmla="*/ 97637 h 107637"/>
                    <a:gd name="connsiteX6" fmla="*/ 3177 w 10571"/>
                    <a:gd name="connsiteY6" fmla="*/ 101755 h 107637"/>
                    <a:gd name="connsiteX7" fmla="*/ 1413 w 10571"/>
                    <a:gd name="connsiteY7" fmla="*/ 99402 h 107637"/>
                    <a:gd name="connsiteX8" fmla="*/ 635 w 10571"/>
                    <a:gd name="connsiteY8" fmla="*/ 98993 h 107637"/>
                    <a:gd name="connsiteX9" fmla="*/ 1 w 10571"/>
                    <a:gd name="connsiteY9" fmla="*/ 99402 h 107637"/>
                    <a:gd name="connsiteX10" fmla="*/ 4903 w 10571"/>
                    <a:gd name="connsiteY10" fmla="*/ 70 h 107637"/>
                    <a:gd name="connsiteX11" fmla="*/ 10571 w 10571"/>
                    <a:gd name="connsiteY11" fmla="*/ 104094 h 107637"/>
                    <a:gd name="connsiteX0" fmla="*/ 10001 w 10571"/>
                    <a:gd name="connsiteY0" fmla="*/ 85744 h 85744"/>
                    <a:gd name="connsiteX1" fmla="*/ 8589 w 10571"/>
                    <a:gd name="connsiteY1" fmla="*/ 82215 h 85744"/>
                    <a:gd name="connsiteX2" fmla="*/ 7059 w 10571"/>
                    <a:gd name="connsiteY2" fmla="*/ 82803 h 85744"/>
                    <a:gd name="connsiteX3" fmla="*/ 5530 w 10571"/>
                    <a:gd name="connsiteY3" fmla="*/ 79862 h 85744"/>
                    <a:gd name="connsiteX4" fmla="*/ 4354 w 10571"/>
                    <a:gd name="connsiteY4" fmla="*/ 83979 h 85744"/>
                    <a:gd name="connsiteX5" fmla="*/ 4236 w 10571"/>
                    <a:gd name="connsiteY5" fmla="*/ 75744 h 85744"/>
                    <a:gd name="connsiteX6" fmla="*/ 3177 w 10571"/>
                    <a:gd name="connsiteY6" fmla="*/ 79862 h 85744"/>
                    <a:gd name="connsiteX7" fmla="*/ 1413 w 10571"/>
                    <a:gd name="connsiteY7" fmla="*/ 77509 h 85744"/>
                    <a:gd name="connsiteX8" fmla="*/ 635 w 10571"/>
                    <a:gd name="connsiteY8" fmla="*/ 77100 h 85744"/>
                    <a:gd name="connsiteX9" fmla="*/ 1 w 10571"/>
                    <a:gd name="connsiteY9" fmla="*/ 77509 h 85744"/>
                    <a:gd name="connsiteX10" fmla="*/ 5991 w 10571"/>
                    <a:gd name="connsiteY10" fmla="*/ 88 h 85744"/>
                    <a:gd name="connsiteX11" fmla="*/ 10571 w 10571"/>
                    <a:gd name="connsiteY11" fmla="*/ 82201 h 85744"/>
                    <a:gd name="connsiteX0" fmla="*/ 10427 w 10997"/>
                    <a:gd name="connsiteY0" fmla="*/ 85948 h 85948"/>
                    <a:gd name="connsiteX1" fmla="*/ 9015 w 10997"/>
                    <a:gd name="connsiteY1" fmla="*/ 82419 h 85948"/>
                    <a:gd name="connsiteX2" fmla="*/ 7485 w 10997"/>
                    <a:gd name="connsiteY2" fmla="*/ 83007 h 85948"/>
                    <a:gd name="connsiteX3" fmla="*/ 5956 w 10997"/>
                    <a:gd name="connsiteY3" fmla="*/ 80066 h 85948"/>
                    <a:gd name="connsiteX4" fmla="*/ 4780 w 10997"/>
                    <a:gd name="connsiteY4" fmla="*/ 84183 h 85948"/>
                    <a:gd name="connsiteX5" fmla="*/ 4662 w 10997"/>
                    <a:gd name="connsiteY5" fmla="*/ 75948 h 85948"/>
                    <a:gd name="connsiteX6" fmla="*/ 3603 w 10997"/>
                    <a:gd name="connsiteY6" fmla="*/ 80066 h 85948"/>
                    <a:gd name="connsiteX7" fmla="*/ 1839 w 10997"/>
                    <a:gd name="connsiteY7" fmla="*/ 77713 h 85948"/>
                    <a:gd name="connsiteX8" fmla="*/ 1061 w 10997"/>
                    <a:gd name="connsiteY8" fmla="*/ 77304 h 85948"/>
                    <a:gd name="connsiteX9" fmla="*/ 427 w 10997"/>
                    <a:gd name="connsiteY9" fmla="*/ 77713 h 85948"/>
                    <a:gd name="connsiteX10" fmla="*/ 402 w 10997"/>
                    <a:gd name="connsiteY10" fmla="*/ 55634 h 85948"/>
                    <a:gd name="connsiteX11" fmla="*/ 6417 w 10997"/>
                    <a:gd name="connsiteY11" fmla="*/ 292 h 85948"/>
                    <a:gd name="connsiteX12" fmla="*/ 10997 w 10997"/>
                    <a:gd name="connsiteY12" fmla="*/ 82405 h 85948"/>
                    <a:gd name="connsiteX0" fmla="*/ 10104 w 10674"/>
                    <a:gd name="connsiteY0" fmla="*/ 85948 h 85948"/>
                    <a:gd name="connsiteX1" fmla="*/ 8692 w 10674"/>
                    <a:gd name="connsiteY1" fmla="*/ 82419 h 85948"/>
                    <a:gd name="connsiteX2" fmla="*/ 7162 w 10674"/>
                    <a:gd name="connsiteY2" fmla="*/ 83007 h 85948"/>
                    <a:gd name="connsiteX3" fmla="*/ 5633 w 10674"/>
                    <a:gd name="connsiteY3" fmla="*/ 80066 h 85948"/>
                    <a:gd name="connsiteX4" fmla="*/ 4457 w 10674"/>
                    <a:gd name="connsiteY4" fmla="*/ 84183 h 85948"/>
                    <a:gd name="connsiteX5" fmla="*/ 4339 w 10674"/>
                    <a:gd name="connsiteY5" fmla="*/ 75948 h 85948"/>
                    <a:gd name="connsiteX6" fmla="*/ 3280 w 10674"/>
                    <a:gd name="connsiteY6" fmla="*/ 80066 h 85948"/>
                    <a:gd name="connsiteX7" fmla="*/ 1516 w 10674"/>
                    <a:gd name="connsiteY7" fmla="*/ 77713 h 85948"/>
                    <a:gd name="connsiteX8" fmla="*/ 738 w 10674"/>
                    <a:gd name="connsiteY8" fmla="*/ 77304 h 85948"/>
                    <a:gd name="connsiteX9" fmla="*/ 104 w 10674"/>
                    <a:gd name="connsiteY9" fmla="*/ 77713 h 85948"/>
                    <a:gd name="connsiteX10" fmla="*/ 79 w 10674"/>
                    <a:gd name="connsiteY10" fmla="*/ 55634 h 85948"/>
                    <a:gd name="connsiteX11" fmla="*/ 6094 w 10674"/>
                    <a:gd name="connsiteY11" fmla="*/ 292 h 85948"/>
                    <a:gd name="connsiteX12" fmla="*/ 10674 w 10674"/>
                    <a:gd name="connsiteY12" fmla="*/ 82405 h 85948"/>
                    <a:gd name="connsiteX0" fmla="*/ 10104 w 10674"/>
                    <a:gd name="connsiteY0" fmla="*/ 85912 h 85912"/>
                    <a:gd name="connsiteX1" fmla="*/ 8692 w 10674"/>
                    <a:gd name="connsiteY1" fmla="*/ 82383 h 85912"/>
                    <a:gd name="connsiteX2" fmla="*/ 7162 w 10674"/>
                    <a:gd name="connsiteY2" fmla="*/ 82971 h 85912"/>
                    <a:gd name="connsiteX3" fmla="*/ 5633 w 10674"/>
                    <a:gd name="connsiteY3" fmla="*/ 80030 h 85912"/>
                    <a:gd name="connsiteX4" fmla="*/ 4457 w 10674"/>
                    <a:gd name="connsiteY4" fmla="*/ 84147 h 85912"/>
                    <a:gd name="connsiteX5" fmla="*/ 4339 w 10674"/>
                    <a:gd name="connsiteY5" fmla="*/ 75912 h 85912"/>
                    <a:gd name="connsiteX6" fmla="*/ 3280 w 10674"/>
                    <a:gd name="connsiteY6" fmla="*/ 80030 h 85912"/>
                    <a:gd name="connsiteX7" fmla="*/ 1516 w 10674"/>
                    <a:gd name="connsiteY7" fmla="*/ 77677 h 85912"/>
                    <a:gd name="connsiteX8" fmla="*/ 738 w 10674"/>
                    <a:gd name="connsiteY8" fmla="*/ 77268 h 85912"/>
                    <a:gd name="connsiteX9" fmla="*/ 104 w 10674"/>
                    <a:gd name="connsiteY9" fmla="*/ 77677 h 85912"/>
                    <a:gd name="connsiteX10" fmla="*/ 79 w 10674"/>
                    <a:gd name="connsiteY10" fmla="*/ 55598 h 85912"/>
                    <a:gd name="connsiteX11" fmla="*/ 6094 w 10674"/>
                    <a:gd name="connsiteY11" fmla="*/ 256 h 85912"/>
                    <a:gd name="connsiteX12" fmla="*/ 10674 w 10674"/>
                    <a:gd name="connsiteY12" fmla="*/ 82369 h 85912"/>
                    <a:gd name="connsiteX0" fmla="*/ 10104 w 10674"/>
                    <a:gd name="connsiteY0" fmla="*/ 86320 h 86320"/>
                    <a:gd name="connsiteX1" fmla="*/ 8692 w 10674"/>
                    <a:gd name="connsiteY1" fmla="*/ 82791 h 86320"/>
                    <a:gd name="connsiteX2" fmla="*/ 7162 w 10674"/>
                    <a:gd name="connsiteY2" fmla="*/ 83379 h 86320"/>
                    <a:gd name="connsiteX3" fmla="*/ 5633 w 10674"/>
                    <a:gd name="connsiteY3" fmla="*/ 80438 h 86320"/>
                    <a:gd name="connsiteX4" fmla="*/ 4457 w 10674"/>
                    <a:gd name="connsiteY4" fmla="*/ 84555 h 86320"/>
                    <a:gd name="connsiteX5" fmla="*/ 4339 w 10674"/>
                    <a:gd name="connsiteY5" fmla="*/ 76320 h 86320"/>
                    <a:gd name="connsiteX6" fmla="*/ 3280 w 10674"/>
                    <a:gd name="connsiteY6" fmla="*/ 80438 h 86320"/>
                    <a:gd name="connsiteX7" fmla="*/ 1516 w 10674"/>
                    <a:gd name="connsiteY7" fmla="*/ 78085 h 86320"/>
                    <a:gd name="connsiteX8" fmla="*/ 738 w 10674"/>
                    <a:gd name="connsiteY8" fmla="*/ 77676 h 86320"/>
                    <a:gd name="connsiteX9" fmla="*/ 104 w 10674"/>
                    <a:gd name="connsiteY9" fmla="*/ 78085 h 86320"/>
                    <a:gd name="connsiteX10" fmla="*/ 79 w 10674"/>
                    <a:gd name="connsiteY10" fmla="*/ 56006 h 86320"/>
                    <a:gd name="connsiteX11" fmla="*/ 1297 w 10674"/>
                    <a:gd name="connsiteY11" fmla="*/ 47011 h 86320"/>
                    <a:gd name="connsiteX12" fmla="*/ 6094 w 10674"/>
                    <a:gd name="connsiteY12" fmla="*/ 664 h 86320"/>
                    <a:gd name="connsiteX13" fmla="*/ 10674 w 10674"/>
                    <a:gd name="connsiteY13" fmla="*/ 82777 h 86320"/>
                    <a:gd name="connsiteX0" fmla="*/ 10104 w 10674"/>
                    <a:gd name="connsiteY0" fmla="*/ 86320 h 86320"/>
                    <a:gd name="connsiteX1" fmla="*/ 8692 w 10674"/>
                    <a:gd name="connsiteY1" fmla="*/ 82791 h 86320"/>
                    <a:gd name="connsiteX2" fmla="*/ 7162 w 10674"/>
                    <a:gd name="connsiteY2" fmla="*/ 83379 h 86320"/>
                    <a:gd name="connsiteX3" fmla="*/ 5633 w 10674"/>
                    <a:gd name="connsiteY3" fmla="*/ 80438 h 86320"/>
                    <a:gd name="connsiteX4" fmla="*/ 4457 w 10674"/>
                    <a:gd name="connsiteY4" fmla="*/ 84555 h 86320"/>
                    <a:gd name="connsiteX5" fmla="*/ 4339 w 10674"/>
                    <a:gd name="connsiteY5" fmla="*/ 76320 h 86320"/>
                    <a:gd name="connsiteX6" fmla="*/ 3280 w 10674"/>
                    <a:gd name="connsiteY6" fmla="*/ 80438 h 86320"/>
                    <a:gd name="connsiteX7" fmla="*/ 1516 w 10674"/>
                    <a:gd name="connsiteY7" fmla="*/ 78085 h 86320"/>
                    <a:gd name="connsiteX8" fmla="*/ 738 w 10674"/>
                    <a:gd name="connsiteY8" fmla="*/ 77676 h 86320"/>
                    <a:gd name="connsiteX9" fmla="*/ 104 w 10674"/>
                    <a:gd name="connsiteY9" fmla="*/ 78085 h 86320"/>
                    <a:gd name="connsiteX10" fmla="*/ 79 w 10674"/>
                    <a:gd name="connsiteY10" fmla="*/ 56006 h 86320"/>
                    <a:gd name="connsiteX11" fmla="*/ 1297 w 10674"/>
                    <a:gd name="connsiteY11" fmla="*/ 47011 h 86320"/>
                    <a:gd name="connsiteX12" fmla="*/ 6094 w 10674"/>
                    <a:gd name="connsiteY12" fmla="*/ 664 h 86320"/>
                    <a:gd name="connsiteX13" fmla="*/ 10674 w 10674"/>
                    <a:gd name="connsiteY13" fmla="*/ 82777 h 86320"/>
                    <a:gd name="connsiteX0" fmla="*/ 10104 w 10674"/>
                    <a:gd name="connsiteY0" fmla="*/ 86258 h 86258"/>
                    <a:gd name="connsiteX1" fmla="*/ 8692 w 10674"/>
                    <a:gd name="connsiteY1" fmla="*/ 82729 h 86258"/>
                    <a:gd name="connsiteX2" fmla="*/ 7162 w 10674"/>
                    <a:gd name="connsiteY2" fmla="*/ 83317 h 86258"/>
                    <a:gd name="connsiteX3" fmla="*/ 5633 w 10674"/>
                    <a:gd name="connsiteY3" fmla="*/ 80376 h 86258"/>
                    <a:gd name="connsiteX4" fmla="*/ 4457 w 10674"/>
                    <a:gd name="connsiteY4" fmla="*/ 84493 h 86258"/>
                    <a:gd name="connsiteX5" fmla="*/ 4339 w 10674"/>
                    <a:gd name="connsiteY5" fmla="*/ 76258 h 86258"/>
                    <a:gd name="connsiteX6" fmla="*/ 3280 w 10674"/>
                    <a:gd name="connsiteY6" fmla="*/ 80376 h 86258"/>
                    <a:gd name="connsiteX7" fmla="*/ 1516 w 10674"/>
                    <a:gd name="connsiteY7" fmla="*/ 78023 h 86258"/>
                    <a:gd name="connsiteX8" fmla="*/ 738 w 10674"/>
                    <a:gd name="connsiteY8" fmla="*/ 77614 h 86258"/>
                    <a:gd name="connsiteX9" fmla="*/ 104 w 10674"/>
                    <a:gd name="connsiteY9" fmla="*/ 78023 h 86258"/>
                    <a:gd name="connsiteX10" fmla="*/ 79 w 10674"/>
                    <a:gd name="connsiteY10" fmla="*/ 55944 h 86258"/>
                    <a:gd name="connsiteX11" fmla="*/ 1297 w 10674"/>
                    <a:gd name="connsiteY11" fmla="*/ 46949 h 86258"/>
                    <a:gd name="connsiteX12" fmla="*/ 6094 w 10674"/>
                    <a:gd name="connsiteY12" fmla="*/ 602 h 86258"/>
                    <a:gd name="connsiteX13" fmla="*/ 10674 w 10674"/>
                    <a:gd name="connsiteY13" fmla="*/ 82715 h 86258"/>
                    <a:gd name="connsiteX0" fmla="*/ 10104 w 10674"/>
                    <a:gd name="connsiteY0" fmla="*/ 86893 h 86893"/>
                    <a:gd name="connsiteX1" fmla="*/ 8692 w 10674"/>
                    <a:gd name="connsiteY1" fmla="*/ 83364 h 86893"/>
                    <a:gd name="connsiteX2" fmla="*/ 7162 w 10674"/>
                    <a:gd name="connsiteY2" fmla="*/ 83952 h 86893"/>
                    <a:gd name="connsiteX3" fmla="*/ 5633 w 10674"/>
                    <a:gd name="connsiteY3" fmla="*/ 81011 h 86893"/>
                    <a:gd name="connsiteX4" fmla="*/ 4457 w 10674"/>
                    <a:gd name="connsiteY4" fmla="*/ 85128 h 86893"/>
                    <a:gd name="connsiteX5" fmla="*/ 4339 w 10674"/>
                    <a:gd name="connsiteY5" fmla="*/ 76893 h 86893"/>
                    <a:gd name="connsiteX6" fmla="*/ 3280 w 10674"/>
                    <a:gd name="connsiteY6" fmla="*/ 81011 h 86893"/>
                    <a:gd name="connsiteX7" fmla="*/ 1516 w 10674"/>
                    <a:gd name="connsiteY7" fmla="*/ 78658 h 86893"/>
                    <a:gd name="connsiteX8" fmla="*/ 738 w 10674"/>
                    <a:gd name="connsiteY8" fmla="*/ 78249 h 86893"/>
                    <a:gd name="connsiteX9" fmla="*/ 104 w 10674"/>
                    <a:gd name="connsiteY9" fmla="*/ 78658 h 86893"/>
                    <a:gd name="connsiteX10" fmla="*/ 79 w 10674"/>
                    <a:gd name="connsiteY10" fmla="*/ 56579 h 86893"/>
                    <a:gd name="connsiteX11" fmla="*/ 1297 w 10674"/>
                    <a:gd name="connsiteY11" fmla="*/ 47584 h 86893"/>
                    <a:gd name="connsiteX12" fmla="*/ 2666 w 10674"/>
                    <a:gd name="connsiteY12" fmla="*/ 38886 h 86893"/>
                    <a:gd name="connsiteX13" fmla="*/ 6094 w 10674"/>
                    <a:gd name="connsiteY13" fmla="*/ 1237 h 86893"/>
                    <a:gd name="connsiteX14" fmla="*/ 10674 w 10674"/>
                    <a:gd name="connsiteY14" fmla="*/ 83350 h 86893"/>
                    <a:gd name="connsiteX0" fmla="*/ 10104 w 10674"/>
                    <a:gd name="connsiteY0" fmla="*/ 86893 h 86893"/>
                    <a:gd name="connsiteX1" fmla="*/ 8692 w 10674"/>
                    <a:gd name="connsiteY1" fmla="*/ 83364 h 86893"/>
                    <a:gd name="connsiteX2" fmla="*/ 7162 w 10674"/>
                    <a:gd name="connsiteY2" fmla="*/ 83952 h 86893"/>
                    <a:gd name="connsiteX3" fmla="*/ 5633 w 10674"/>
                    <a:gd name="connsiteY3" fmla="*/ 81011 h 86893"/>
                    <a:gd name="connsiteX4" fmla="*/ 4457 w 10674"/>
                    <a:gd name="connsiteY4" fmla="*/ 85128 h 86893"/>
                    <a:gd name="connsiteX5" fmla="*/ 4339 w 10674"/>
                    <a:gd name="connsiteY5" fmla="*/ 76893 h 86893"/>
                    <a:gd name="connsiteX6" fmla="*/ 3280 w 10674"/>
                    <a:gd name="connsiteY6" fmla="*/ 81011 h 86893"/>
                    <a:gd name="connsiteX7" fmla="*/ 1516 w 10674"/>
                    <a:gd name="connsiteY7" fmla="*/ 78658 h 86893"/>
                    <a:gd name="connsiteX8" fmla="*/ 738 w 10674"/>
                    <a:gd name="connsiteY8" fmla="*/ 78249 h 86893"/>
                    <a:gd name="connsiteX9" fmla="*/ 104 w 10674"/>
                    <a:gd name="connsiteY9" fmla="*/ 78658 h 86893"/>
                    <a:gd name="connsiteX10" fmla="*/ 79 w 10674"/>
                    <a:gd name="connsiteY10" fmla="*/ 56579 h 86893"/>
                    <a:gd name="connsiteX11" fmla="*/ 1297 w 10674"/>
                    <a:gd name="connsiteY11" fmla="*/ 47584 h 86893"/>
                    <a:gd name="connsiteX12" fmla="*/ 2666 w 10674"/>
                    <a:gd name="connsiteY12" fmla="*/ 38886 h 86893"/>
                    <a:gd name="connsiteX13" fmla="*/ 6094 w 10674"/>
                    <a:gd name="connsiteY13" fmla="*/ 1237 h 86893"/>
                    <a:gd name="connsiteX14" fmla="*/ 10674 w 10674"/>
                    <a:gd name="connsiteY14" fmla="*/ 83350 h 86893"/>
                    <a:gd name="connsiteX0" fmla="*/ 10104 w 10674"/>
                    <a:gd name="connsiteY0" fmla="*/ 87680 h 87680"/>
                    <a:gd name="connsiteX1" fmla="*/ 8692 w 10674"/>
                    <a:gd name="connsiteY1" fmla="*/ 84151 h 87680"/>
                    <a:gd name="connsiteX2" fmla="*/ 7162 w 10674"/>
                    <a:gd name="connsiteY2" fmla="*/ 84739 h 87680"/>
                    <a:gd name="connsiteX3" fmla="*/ 5633 w 10674"/>
                    <a:gd name="connsiteY3" fmla="*/ 81798 h 87680"/>
                    <a:gd name="connsiteX4" fmla="*/ 4457 w 10674"/>
                    <a:gd name="connsiteY4" fmla="*/ 85915 h 87680"/>
                    <a:gd name="connsiteX5" fmla="*/ 4339 w 10674"/>
                    <a:gd name="connsiteY5" fmla="*/ 77680 h 87680"/>
                    <a:gd name="connsiteX6" fmla="*/ 3280 w 10674"/>
                    <a:gd name="connsiteY6" fmla="*/ 81798 h 87680"/>
                    <a:gd name="connsiteX7" fmla="*/ 1516 w 10674"/>
                    <a:gd name="connsiteY7" fmla="*/ 79445 h 87680"/>
                    <a:gd name="connsiteX8" fmla="*/ 738 w 10674"/>
                    <a:gd name="connsiteY8" fmla="*/ 79036 h 87680"/>
                    <a:gd name="connsiteX9" fmla="*/ 104 w 10674"/>
                    <a:gd name="connsiteY9" fmla="*/ 79445 h 87680"/>
                    <a:gd name="connsiteX10" fmla="*/ 79 w 10674"/>
                    <a:gd name="connsiteY10" fmla="*/ 57366 h 87680"/>
                    <a:gd name="connsiteX11" fmla="*/ 1297 w 10674"/>
                    <a:gd name="connsiteY11" fmla="*/ 48371 h 87680"/>
                    <a:gd name="connsiteX12" fmla="*/ 2666 w 10674"/>
                    <a:gd name="connsiteY12" fmla="*/ 39673 h 87680"/>
                    <a:gd name="connsiteX13" fmla="*/ 3289 w 10674"/>
                    <a:gd name="connsiteY13" fmla="*/ 26263 h 87680"/>
                    <a:gd name="connsiteX14" fmla="*/ 6094 w 10674"/>
                    <a:gd name="connsiteY14" fmla="*/ 2024 h 87680"/>
                    <a:gd name="connsiteX15" fmla="*/ 10674 w 10674"/>
                    <a:gd name="connsiteY15" fmla="*/ 84137 h 87680"/>
                    <a:gd name="connsiteX0" fmla="*/ 10104 w 10674"/>
                    <a:gd name="connsiteY0" fmla="*/ 87680 h 87680"/>
                    <a:gd name="connsiteX1" fmla="*/ 8692 w 10674"/>
                    <a:gd name="connsiteY1" fmla="*/ 84151 h 87680"/>
                    <a:gd name="connsiteX2" fmla="*/ 7162 w 10674"/>
                    <a:gd name="connsiteY2" fmla="*/ 84739 h 87680"/>
                    <a:gd name="connsiteX3" fmla="*/ 5633 w 10674"/>
                    <a:gd name="connsiteY3" fmla="*/ 81798 h 87680"/>
                    <a:gd name="connsiteX4" fmla="*/ 4457 w 10674"/>
                    <a:gd name="connsiteY4" fmla="*/ 85915 h 87680"/>
                    <a:gd name="connsiteX5" fmla="*/ 4339 w 10674"/>
                    <a:gd name="connsiteY5" fmla="*/ 77680 h 87680"/>
                    <a:gd name="connsiteX6" fmla="*/ 3280 w 10674"/>
                    <a:gd name="connsiteY6" fmla="*/ 81798 h 87680"/>
                    <a:gd name="connsiteX7" fmla="*/ 1516 w 10674"/>
                    <a:gd name="connsiteY7" fmla="*/ 79445 h 87680"/>
                    <a:gd name="connsiteX8" fmla="*/ 738 w 10674"/>
                    <a:gd name="connsiteY8" fmla="*/ 79036 h 87680"/>
                    <a:gd name="connsiteX9" fmla="*/ 104 w 10674"/>
                    <a:gd name="connsiteY9" fmla="*/ 79445 h 87680"/>
                    <a:gd name="connsiteX10" fmla="*/ 79 w 10674"/>
                    <a:gd name="connsiteY10" fmla="*/ 57366 h 87680"/>
                    <a:gd name="connsiteX11" fmla="*/ 1297 w 10674"/>
                    <a:gd name="connsiteY11" fmla="*/ 48371 h 87680"/>
                    <a:gd name="connsiteX12" fmla="*/ 2666 w 10674"/>
                    <a:gd name="connsiteY12" fmla="*/ 39673 h 87680"/>
                    <a:gd name="connsiteX13" fmla="*/ 3289 w 10674"/>
                    <a:gd name="connsiteY13" fmla="*/ 26263 h 87680"/>
                    <a:gd name="connsiteX14" fmla="*/ 6094 w 10674"/>
                    <a:gd name="connsiteY14" fmla="*/ 2024 h 87680"/>
                    <a:gd name="connsiteX15" fmla="*/ 10674 w 10674"/>
                    <a:gd name="connsiteY15" fmla="*/ 84137 h 87680"/>
                    <a:gd name="connsiteX0" fmla="*/ 10104 w 10674"/>
                    <a:gd name="connsiteY0" fmla="*/ 87453 h 87453"/>
                    <a:gd name="connsiteX1" fmla="*/ 8692 w 10674"/>
                    <a:gd name="connsiteY1" fmla="*/ 83924 h 87453"/>
                    <a:gd name="connsiteX2" fmla="*/ 7162 w 10674"/>
                    <a:gd name="connsiteY2" fmla="*/ 84512 h 87453"/>
                    <a:gd name="connsiteX3" fmla="*/ 5633 w 10674"/>
                    <a:gd name="connsiteY3" fmla="*/ 81571 h 87453"/>
                    <a:gd name="connsiteX4" fmla="*/ 4457 w 10674"/>
                    <a:gd name="connsiteY4" fmla="*/ 85688 h 87453"/>
                    <a:gd name="connsiteX5" fmla="*/ 4339 w 10674"/>
                    <a:gd name="connsiteY5" fmla="*/ 77453 h 87453"/>
                    <a:gd name="connsiteX6" fmla="*/ 3280 w 10674"/>
                    <a:gd name="connsiteY6" fmla="*/ 81571 h 87453"/>
                    <a:gd name="connsiteX7" fmla="*/ 1516 w 10674"/>
                    <a:gd name="connsiteY7" fmla="*/ 79218 h 87453"/>
                    <a:gd name="connsiteX8" fmla="*/ 738 w 10674"/>
                    <a:gd name="connsiteY8" fmla="*/ 78809 h 87453"/>
                    <a:gd name="connsiteX9" fmla="*/ 104 w 10674"/>
                    <a:gd name="connsiteY9" fmla="*/ 79218 h 87453"/>
                    <a:gd name="connsiteX10" fmla="*/ 79 w 10674"/>
                    <a:gd name="connsiteY10" fmla="*/ 57139 h 87453"/>
                    <a:gd name="connsiteX11" fmla="*/ 1297 w 10674"/>
                    <a:gd name="connsiteY11" fmla="*/ 48144 h 87453"/>
                    <a:gd name="connsiteX12" fmla="*/ 2666 w 10674"/>
                    <a:gd name="connsiteY12" fmla="*/ 39446 h 87453"/>
                    <a:gd name="connsiteX13" fmla="*/ 3289 w 10674"/>
                    <a:gd name="connsiteY13" fmla="*/ 26036 h 87453"/>
                    <a:gd name="connsiteX14" fmla="*/ 6094 w 10674"/>
                    <a:gd name="connsiteY14" fmla="*/ 1797 h 87453"/>
                    <a:gd name="connsiteX15" fmla="*/ 10674 w 10674"/>
                    <a:gd name="connsiteY15" fmla="*/ 83910 h 87453"/>
                    <a:gd name="connsiteX0" fmla="*/ 10104 w 10674"/>
                    <a:gd name="connsiteY0" fmla="*/ 88373 h 88373"/>
                    <a:gd name="connsiteX1" fmla="*/ 8692 w 10674"/>
                    <a:gd name="connsiteY1" fmla="*/ 84844 h 88373"/>
                    <a:gd name="connsiteX2" fmla="*/ 7162 w 10674"/>
                    <a:gd name="connsiteY2" fmla="*/ 85432 h 88373"/>
                    <a:gd name="connsiteX3" fmla="*/ 5633 w 10674"/>
                    <a:gd name="connsiteY3" fmla="*/ 82491 h 88373"/>
                    <a:gd name="connsiteX4" fmla="*/ 4457 w 10674"/>
                    <a:gd name="connsiteY4" fmla="*/ 86608 h 88373"/>
                    <a:gd name="connsiteX5" fmla="*/ 4339 w 10674"/>
                    <a:gd name="connsiteY5" fmla="*/ 78373 h 88373"/>
                    <a:gd name="connsiteX6" fmla="*/ 3280 w 10674"/>
                    <a:gd name="connsiteY6" fmla="*/ 82491 h 88373"/>
                    <a:gd name="connsiteX7" fmla="*/ 1516 w 10674"/>
                    <a:gd name="connsiteY7" fmla="*/ 80138 h 88373"/>
                    <a:gd name="connsiteX8" fmla="*/ 738 w 10674"/>
                    <a:gd name="connsiteY8" fmla="*/ 79729 h 88373"/>
                    <a:gd name="connsiteX9" fmla="*/ 104 w 10674"/>
                    <a:gd name="connsiteY9" fmla="*/ 80138 h 88373"/>
                    <a:gd name="connsiteX10" fmla="*/ 79 w 10674"/>
                    <a:gd name="connsiteY10" fmla="*/ 58059 h 88373"/>
                    <a:gd name="connsiteX11" fmla="*/ 1297 w 10674"/>
                    <a:gd name="connsiteY11" fmla="*/ 49064 h 88373"/>
                    <a:gd name="connsiteX12" fmla="*/ 2666 w 10674"/>
                    <a:gd name="connsiteY12" fmla="*/ 40366 h 88373"/>
                    <a:gd name="connsiteX13" fmla="*/ 3289 w 10674"/>
                    <a:gd name="connsiteY13" fmla="*/ 26956 h 88373"/>
                    <a:gd name="connsiteX14" fmla="*/ 3476 w 10674"/>
                    <a:gd name="connsiteY14" fmla="*/ 19978 h 88373"/>
                    <a:gd name="connsiteX15" fmla="*/ 6094 w 10674"/>
                    <a:gd name="connsiteY15" fmla="*/ 2717 h 88373"/>
                    <a:gd name="connsiteX16" fmla="*/ 10674 w 10674"/>
                    <a:gd name="connsiteY16" fmla="*/ 84830 h 88373"/>
                    <a:gd name="connsiteX0" fmla="*/ 10104 w 10674"/>
                    <a:gd name="connsiteY0" fmla="*/ 88373 h 88373"/>
                    <a:gd name="connsiteX1" fmla="*/ 8692 w 10674"/>
                    <a:gd name="connsiteY1" fmla="*/ 84844 h 88373"/>
                    <a:gd name="connsiteX2" fmla="*/ 7162 w 10674"/>
                    <a:gd name="connsiteY2" fmla="*/ 85432 h 88373"/>
                    <a:gd name="connsiteX3" fmla="*/ 5633 w 10674"/>
                    <a:gd name="connsiteY3" fmla="*/ 82491 h 88373"/>
                    <a:gd name="connsiteX4" fmla="*/ 4457 w 10674"/>
                    <a:gd name="connsiteY4" fmla="*/ 86608 h 88373"/>
                    <a:gd name="connsiteX5" fmla="*/ 4339 w 10674"/>
                    <a:gd name="connsiteY5" fmla="*/ 78373 h 88373"/>
                    <a:gd name="connsiteX6" fmla="*/ 3280 w 10674"/>
                    <a:gd name="connsiteY6" fmla="*/ 82491 h 88373"/>
                    <a:gd name="connsiteX7" fmla="*/ 1516 w 10674"/>
                    <a:gd name="connsiteY7" fmla="*/ 80138 h 88373"/>
                    <a:gd name="connsiteX8" fmla="*/ 738 w 10674"/>
                    <a:gd name="connsiteY8" fmla="*/ 79729 h 88373"/>
                    <a:gd name="connsiteX9" fmla="*/ 104 w 10674"/>
                    <a:gd name="connsiteY9" fmla="*/ 80138 h 88373"/>
                    <a:gd name="connsiteX10" fmla="*/ 79 w 10674"/>
                    <a:gd name="connsiteY10" fmla="*/ 58059 h 88373"/>
                    <a:gd name="connsiteX11" fmla="*/ 1297 w 10674"/>
                    <a:gd name="connsiteY11" fmla="*/ 49064 h 88373"/>
                    <a:gd name="connsiteX12" fmla="*/ 2666 w 10674"/>
                    <a:gd name="connsiteY12" fmla="*/ 40366 h 88373"/>
                    <a:gd name="connsiteX13" fmla="*/ 3289 w 10674"/>
                    <a:gd name="connsiteY13" fmla="*/ 26956 h 88373"/>
                    <a:gd name="connsiteX14" fmla="*/ 3476 w 10674"/>
                    <a:gd name="connsiteY14" fmla="*/ 19978 h 88373"/>
                    <a:gd name="connsiteX15" fmla="*/ 6094 w 10674"/>
                    <a:gd name="connsiteY15" fmla="*/ 2717 h 88373"/>
                    <a:gd name="connsiteX16" fmla="*/ 10674 w 10674"/>
                    <a:gd name="connsiteY16" fmla="*/ 84830 h 88373"/>
                    <a:gd name="connsiteX0" fmla="*/ 10104 w 10674"/>
                    <a:gd name="connsiteY0" fmla="*/ 88179 h 88179"/>
                    <a:gd name="connsiteX1" fmla="*/ 8692 w 10674"/>
                    <a:gd name="connsiteY1" fmla="*/ 84650 h 88179"/>
                    <a:gd name="connsiteX2" fmla="*/ 7162 w 10674"/>
                    <a:gd name="connsiteY2" fmla="*/ 85238 h 88179"/>
                    <a:gd name="connsiteX3" fmla="*/ 5633 w 10674"/>
                    <a:gd name="connsiteY3" fmla="*/ 82297 h 88179"/>
                    <a:gd name="connsiteX4" fmla="*/ 4457 w 10674"/>
                    <a:gd name="connsiteY4" fmla="*/ 86414 h 88179"/>
                    <a:gd name="connsiteX5" fmla="*/ 4339 w 10674"/>
                    <a:gd name="connsiteY5" fmla="*/ 78179 h 88179"/>
                    <a:gd name="connsiteX6" fmla="*/ 3280 w 10674"/>
                    <a:gd name="connsiteY6" fmla="*/ 82297 h 88179"/>
                    <a:gd name="connsiteX7" fmla="*/ 1516 w 10674"/>
                    <a:gd name="connsiteY7" fmla="*/ 79944 h 88179"/>
                    <a:gd name="connsiteX8" fmla="*/ 738 w 10674"/>
                    <a:gd name="connsiteY8" fmla="*/ 79535 h 88179"/>
                    <a:gd name="connsiteX9" fmla="*/ 104 w 10674"/>
                    <a:gd name="connsiteY9" fmla="*/ 79944 h 88179"/>
                    <a:gd name="connsiteX10" fmla="*/ 79 w 10674"/>
                    <a:gd name="connsiteY10" fmla="*/ 57865 h 88179"/>
                    <a:gd name="connsiteX11" fmla="*/ 1297 w 10674"/>
                    <a:gd name="connsiteY11" fmla="*/ 48870 h 88179"/>
                    <a:gd name="connsiteX12" fmla="*/ 2666 w 10674"/>
                    <a:gd name="connsiteY12" fmla="*/ 40172 h 88179"/>
                    <a:gd name="connsiteX13" fmla="*/ 3289 w 10674"/>
                    <a:gd name="connsiteY13" fmla="*/ 26762 h 88179"/>
                    <a:gd name="connsiteX14" fmla="*/ 3476 w 10674"/>
                    <a:gd name="connsiteY14" fmla="*/ 19784 h 88179"/>
                    <a:gd name="connsiteX15" fmla="*/ 6094 w 10674"/>
                    <a:gd name="connsiteY15" fmla="*/ 2523 h 88179"/>
                    <a:gd name="connsiteX16" fmla="*/ 10674 w 10674"/>
                    <a:gd name="connsiteY16" fmla="*/ 84636 h 88179"/>
                    <a:gd name="connsiteX0" fmla="*/ 10104 w 10674"/>
                    <a:gd name="connsiteY0" fmla="*/ 89839 h 89839"/>
                    <a:gd name="connsiteX1" fmla="*/ 8692 w 10674"/>
                    <a:gd name="connsiteY1" fmla="*/ 86310 h 89839"/>
                    <a:gd name="connsiteX2" fmla="*/ 7162 w 10674"/>
                    <a:gd name="connsiteY2" fmla="*/ 86898 h 89839"/>
                    <a:gd name="connsiteX3" fmla="*/ 5633 w 10674"/>
                    <a:gd name="connsiteY3" fmla="*/ 83957 h 89839"/>
                    <a:gd name="connsiteX4" fmla="*/ 4457 w 10674"/>
                    <a:gd name="connsiteY4" fmla="*/ 88074 h 89839"/>
                    <a:gd name="connsiteX5" fmla="*/ 4339 w 10674"/>
                    <a:gd name="connsiteY5" fmla="*/ 79839 h 89839"/>
                    <a:gd name="connsiteX6" fmla="*/ 3280 w 10674"/>
                    <a:gd name="connsiteY6" fmla="*/ 83957 h 89839"/>
                    <a:gd name="connsiteX7" fmla="*/ 1516 w 10674"/>
                    <a:gd name="connsiteY7" fmla="*/ 81604 h 89839"/>
                    <a:gd name="connsiteX8" fmla="*/ 738 w 10674"/>
                    <a:gd name="connsiteY8" fmla="*/ 81195 h 89839"/>
                    <a:gd name="connsiteX9" fmla="*/ 104 w 10674"/>
                    <a:gd name="connsiteY9" fmla="*/ 81604 h 89839"/>
                    <a:gd name="connsiteX10" fmla="*/ 79 w 10674"/>
                    <a:gd name="connsiteY10" fmla="*/ 59525 h 89839"/>
                    <a:gd name="connsiteX11" fmla="*/ 1297 w 10674"/>
                    <a:gd name="connsiteY11" fmla="*/ 50530 h 89839"/>
                    <a:gd name="connsiteX12" fmla="*/ 2666 w 10674"/>
                    <a:gd name="connsiteY12" fmla="*/ 41832 h 89839"/>
                    <a:gd name="connsiteX13" fmla="*/ 3289 w 10674"/>
                    <a:gd name="connsiteY13" fmla="*/ 28422 h 89839"/>
                    <a:gd name="connsiteX14" fmla="*/ 3476 w 10674"/>
                    <a:gd name="connsiteY14" fmla="*/ 21444 h 89839"/>
                    <a:gd name="connsiteX15" fmla="*/ 5779 w 10674"/>
                    <a:gd name="connsiteY15" fmla="*/ 14482 h 89839"/>
                    <a:gd name="connsiteX16" fmla="*/ 6094 w 10674"/>
                    <a:gd name="connsiteY16" fmla="*/ 4183 h 89839"/>
                    <a:gd name="connsiteX17" fmla="*/ 10674 w 10674"/>
                    <a:gd name="connsiteY17" fmla="*/ 86296 h 89839"/>
                    <a:gd name="connsiteX0" fmla="*/ 10104 w 10674"/>
                    <a:gd name="connsiteY0" fmla="*/ 85809 h 85809"/>
                    <a:gd name="connsiteX1" fmla="*/ 8692 w 10674"/>
                    <a:gd name="connsiteY1" fmla="*/ 82280 h 85809"/>
                    <a:gd name="connsiteX2" fmla="*/ 7162 w 10674"/>
                    <a:gd name="connsiteY2" fmla="*/ 82868 h 85809"/>
                    <a:gd name="connsiteX3" fmla="*/ 5633 w 10674"/>
                    <a:gd name="connsiteY3" fmla="*/ 79927 h 85809"/>
                    <a:gd name="connsiteX4" fmla="*/ 4457 w 10674"/>
                    <a:gd name="connsiteY4" fmla="*/ 84044 h 85809"/>
                    <a:gd name="connsiteX5" fmla="*/ 4339 w 10674"/>
                    <a:gd name="connsiteY5" fmla="*/ 75809 h 85809"/>
                    <a:gd name="connsiteX6" fmla="*/ 3280 w 10674"/>
                    <a:gd name="connsiteY6" fmla="*/ 79927 h 85809"/>
                    <a:gd name="connsiteX7" fmla="*/ 1516 w 10674"/>
                    <a:gd name="connsiteY7" fmla="*/ 77574 h 85809"/>
                    <a:gd name="connsiteX8" fmla="*/ 738 w 10674"/>
                    <a:gd name="connsiteY8" fmla="*/ 77165 h 85809"/>
                    <a:gd name="connsiteX9" fmla="*/ 104 w 10674"/>
                    <a:gd name="connsiteY9" fmla="*/ 77574 h 85809"/>
                    <a:gd name="connsiteX10" fmla="*/ 79 w 10674"/>
                    <a:gd name="connsiteY10" fmla="*/ 55495 h 85809"/>
                    <a:gd name="connsiteX11" fmla="*/ 1297 w 10674"/>
                    <a:gd name="connsiteY11" fmla="*/ 46500 h 85809"/>
                    <a:gd name="connsiteX12" fmla="*/ 2666 w 10674"/>
                    <a:gd name="connsiteY12" fmla="*/ 37802 h 85809"/>
                    <a:gd name="connsiteX13" fmla="*/ 3289 w 10674"/>
                    <a:gd name="connsiteY13" fmla="*/ 24392 h 85809"/>
                    <a:gd name="connsiteX14" fmla="*/ 3476 w 10674"/>
                    <a:gd name="connsiteY14" fmla="*/ 17414 h 85809"/>
                    <a:gd name="connsiteX15" fmla="*/ 5779 w 10674"/>
                    <a:gd name="connsiteY15" fmla="*/ 10452 h 85809"/>
                    <a:gd name="connsiteX16" fmla="*/ 6094 w 10674"/>
                    <a:gd name="connsiteY16" fmla="*/ 153 h 85809"/>
                    <a:gd name="connsiteX17" fmla="*/ 10674 w 10674"/>
                    <a:gd name="connsiteY17" fmla="*/ 82266 h 85809"/>
                    <a:gd name="connsiteX0" fmla="*/ 10104 w 10674"/>
                    <a:gd name="connsiteY0" fmla="*/ 91999 h 91999"/>
                    <a:gd name="connsiteX1" fmla="*/ 8692 w 10674"/>
                    <a:gd name="connsiteY1" fmla="*/ 88470 h 91999"/>
                    <a:gd name="connsiteX2" fmla="*/ 7162 w 10674"/>
                    <a:gd name="connsiteY2" fmla="*/ 89058 h 91999"/>
                    <a:gd name="connsiteX3" fmla="*/ 5633 w 10674"/>
                    <a:gd name="connsiteY3" fmla="*/ 86117 h 91999"/>
                    <a:gd name="connsiteX4" fmla="*/ 4457 w 10674"/>
                    <a:gd name="connsiteY4" fmla="*/ 90234 h 91999"/>
                    <a:gd name="connsiteX5" fmla="*/ 4339 w 10674"/>
                    <a:gd name="connsiteY5" fmla="*/ 81999 h 91999"/>
                    <a:gd name="connsiteX6" fmla="*/ 3280 w 10674"/>
                    <a:gd name="connsiteY6" fmla="*/ 86117 h 91999"/>
                    <a:gd name="connsiteX7" fmla="*/ 1516 w 10674"/>
                    <a:gd name="connsiteY7" fmla="*/ 83764 h 91999"/>
                    <a:gd name="connsiteX8" fmla="*/ 738 w 10674"/>
                    <a:gd name="connsiteY8" fmla="*/ 83355 h 91999"/>
                    <a:gd name="connsiteX9" fmla="*/ 104 w 10674"/>
                    <a:gd name="connsiteY9" fmla="*/ 83764 h 91999"/>
                    <a:gd name="connsiteX10" fmla="*/ 79 w 10674"/>
                    <a:gd name="connsiteY10" fmla="*/ 61685 h 91999"/>
                    <a:gd name="connsiteX11" fmla="*/ 1297 w 10674"/>
                    <a:gd name="connsiteY11" fmla="*/ 52690 h 91999"/>
                    <a:gd name="connsiteX12" fmla="*/ 2666 w 10674"/>
                    <a:gd name="connsiteY12" fmla="*/ 43992 h 91999"/>
                    <a:gd name="connsiteX13" fmla="*/ 3289 w 10674"/>
                    <a:gd name="connsiteY13" fmla="*/ 30582 h 91999"/>
                    <a:gd name="connsiteX14" fmla="*/ 3476 w 10674"/>
                    <a:gd name="connsiteY14" fmla="*/ 23604 h 91999"/>
                    <a:gd name="connsiteX15" fmla="*/ 5779 w 10674"/>
                    <a:gd name="connsiteY15" fmla="*/ 16642 h 91999"/>
                    <a:gd name="connsiteX16" fmla="*/ 4596 w 10674"/>
                    <a:gd name="connsiteY16" fmla="*/ 5568 h 91999"/>
                    <a:gd name="connsiteX17" fmla="*/ 6094 w 10674"/>
                    <a:gd name="connsiteY17" fmla="*/ 6343 h 91999"/>
                    <a:gd name="connsiteX18" fmla="*/ 10674 w 10674"/>
                    <a:gd name="connsiteY18" fmla="*/ 88456 h 91999"/>
                    <a:gd name="connsiteX0" fmla="*/ 10104 w 10674"/>
                    <a:gd name="connsiteY0" fmla="*/ 87139 h 87139"/>
                    <a:gd name="connsiteX1" fmla="*/ 8692 w 10674"/>
                    <a:gd name="connsiteY1" fmla="*/ 83610 h 87139"/>
                    <a:gd name="connsiteX2" fmla="*/ 7162 w 10674"/>
                    <a:gd name="connsiteY2" fmla="*/ 84198 h 87139"/>
                    <a:gd name="connsiteX3" fmla="*/ 5633 w 10674"/>
                    <a:gd name="connsiteY3" fmla="*/ 81257 h 87139"/>
                    <a:gd name="connsiteX4" fmla="*/ 4457 w 10674"/>
                    <a:gd name="connsiteY4" fmla="*/ 85374 h 87139"/>
                    <a:gd name="connsiteX5" fmla="*/ 4339 w 10674"/>
                    <a:gd name="connsiteY5" fmla="*/ 77139 h 87139"/>
                    <a:gd name="connsiteX6" fmla="*/ 3280 w 10674"/>
                    <a:gd name="connsiteY6" fmla="*/ 81257 h 87139"/>
                    <a:gd name="connsiteX7" fmla="*/ 1516 w 10674"/>
                    <a:gd name="connsiteY7" fmla="*/ 78904 h 87139"/>
                    <a:gd name="connsiteX8" fmla="*/ 738 w 10674"/>
                    <a:gd name="connsiteY8" fmla="*/ 78495 h 87139"/>
                    <a:gd name="connsiteX9" fmla="*/ 104 w 10674"/>
                    <a:gd name="connsiteY9" fmla="*/ 78904 h 87139"/>
                    <a:gd name="connsiteX10" fmla="*/ 79 w 10674"/>
                    <a:gd name="connsiteY10" fmla="*/ 56825 h 87139"/>
                    <a:gd name="connsiteX11" fmla="*/ 1297 w 10674"/>
                    <a:gd name="connsiteY11" fmla="*/ 47830 h 87139"/>
                    <a:gd name="connsiteX12" fmla="*/ 2666 w 10674"/>
                    <a:gd name="connsiteY12" fmla="*/ 39132 h 87139"/>
                    <a:gd name="connsiteX13" fmla="*/ 3289 w 10674"/>
                    <a:gd name="connsiteY13" fmla="*/ 25722 h 87139"/>
                    <a:gd name="connsiteX14" fmla="*/ 3476 w 10674"/>
                    <a:gd name="connsiteY14" fmla="*/ 18744 h 87139"/>
                    <a:gd name="connsiteX15" fmla="*/ 5779 w 10674"/>
                    <a:gd name="connsiteY15" fmla="*/ 11782 h 87139"/>
                    <a:gd name="connsiteX16" fmla="*/ 4596 w 10674"/>
                    <a:gd name="connsiteY16" fmla="*/ 708 h 87139"/>
                    <a:gd name="connsiteX17" fmla="*/ 6094 w 10674"/>
                    <a:gd name="connsiteY17" fmla="*/ 1483 h 87139"/>
                    <a:gd name="connsiteX18" fmla="*/ 10674 w 10674"/>
                    <a:gd name="connsiteY18" fmla="*/ 83596 h 87139"/>
                    <a:gd name="connsiteX0" fmla="*/ 10104 w 10674"/>
                    <a:gd name="connsiteY0" fmla="*/ 87139 h 87139"/>
                    <a:gd name="connsiteX1" fmla="*/ 8692 w 10674"/>
                    <a:gd name="connsiteY1" fmla="*/ 83610 h 87139"/>
                    <a:gd name="connsiteX2" fmla="*/ 7162 w 10674"/>
                    <a:gd name="connsiteY2" fmla="*/ 84198 h 87139"/>
                    <a:gd name="connsiteX3" fmla="*/ 5633 w 10674"/>
                    <a:gd name="connsiteY3" fmla="*/ 81257 h 87139"/>
                    <a:gd name="connsiteX4" fmla="*/ 4457 w 10674"/>
                    <a:gd name="connsiteY4" fmla="*/ 85374 h 87139"/>
                    <a:gd name="connsiteX5" fmla="*/ 4339 w 10674"/>
                    <a:gd name="connsiteY5" fmla="*/ 77139 h 87139"/>
                    <a:gd name="connsiteX6" fmla="*/ 3280 w 10674"/>
                    <a:gd name="connsiteY6" fmla="*/ 81257 h 87139"/>
                    <a:gd name="connsiteX7" fmla="*/ 1516 w 10674"/>
                    <a:gd name="connsiteY7" fmla="*/ 78904 h 87139"/>
                    <a:gd name="connsiteX8" fmla="*/ 738 w 10674"/>
                    <a:gd name="connsiteY8" fmla="*/ 78495 h 87139"/>
                    <a:gd name="connsiteX9" fmla="*/ 104 w 10674"/>
                    <a:gd name="connsiteY9" fmla="*/ 78904 h 87139"/>
                    <a:gd name="connsiteX10" fmla="*/ 79 w 10674"/>
                    <a:gd name="connsiteY10" fmla="*/ 56825 h 87139"/>
                    <a:gd name="connsiteX11" fmla="*/ 1297 w 10674"/>
                    <a:gd name="connsiteY11" fmla="*/ 47830 h 87139"/>
                    <a:gd name="connsiteX12" fmla="*/ 2666 w 10674"/>
                    <a:gd name="connsiteY12" fmla="*/ 39132 h 87139"/>
                    <a:gd name="connsiteX13" fmla="*/ 3289 w 10674"/>
                    <a:gd name="connsiteY13" fmla="*/ 25722 h 87139"/>
                    <a:gd name="connsiteX14" fmla="*/ 3476 w 10674"/>
                    <a:gd name="connsiteY14" fmla="*/ 18744 h 87139"/>
                    <a:gd name="connsiteX15" fmla="*/ 5779 w 10674"/>
                    <a:gd name="connsiteY15" fmla="*/ 11782 h 87139"/>
                    <a:gd name="connsiteX16" fmla="*/ 5904 w 10674"/>
                    <a:gd name="connsiteY16" fmla="*/ 5907 h 87139"/>
                    <a:gd name="connsiteX17" fmla="*/ 4596 w 10674"/>
                    <a:gd name="connsiteY17" fmla="*/ 708 h 87139"/>
                    <a:gd name="connsiteX18" fmla="*/ 6094 w 10674"/>
                    <a:gd name="connsiteY18" fmla="*/ 1483 h 87139"/>
                    <a:gd name="connsiteX19" fmla="*/ 10674 w 10674"/>
                    <a:gd name="connsiteY19" fmla="*/ 83596 h 87139"/>
                    <a:gd name="connsiteX0" fmla="*/ 10104 w 10674"/>
                    <a:gd name="connsiteY0" fmla="*/ 87139 h 87139"/>
                    <a:gd name="connsiteX1" fmla="*/ 8692 w 10674"/>
                    <a:gd name="connsiteY1" fmla="*/ 83610 h 87139"/>
                    <a:gd name="connsiteX2" fmla="*/ 7162 w 10674"/>
                    <a:gd name="connsiteY2" fmla="*/ 84198 h 87139"/>
                    <a:gd name="connsiteX3" fmla="*/ 5633 w 10674"/>
                    <a:gd name="connsiteY3" fmla="*/ 81257 h 87139"/>
                    <a:gd name="connsiteX4" fmla="*/ 4457 w 10674"/>
                    <a:gd name="connsiteY4" fmla="*/ 85374 h 87139"/>
                    <a:gd name="connsiteX5" fmla="*/ 4339 w 10674"/>
                    <a:gd name="connsiteY5" fmla="*/ 77139 h 87139"/>
                    <a:gd name="connsiteX6" fmla="*/ 3280 w 10674"/>
                    <a:gd name="connsiteY6" fmla="*/ 81257 h 87139"/>
                    <a:gd name="connsiteX7" fmla="*/ 1516 w 10674"/>
                    <a:gd name="connsiteY7" fmla="*/ 78904 h 87139"/>
                    <a:gd name="connsiteX8" fmla="*/ 738 w 10674"/>
                    <a:gd name="connsiteY8" fmla="*/ 78495 h 87139"/>
                    <a:gd name="connsiteX9" fmla="*/ 104 w 10674"/>
                    <a:gd name="connsiteY9" fmla="*/ 78904 h 87139"/>
                    <a:gd name="connsiteX10" fmla="*/ 79 w 10674"/>
                    <a:gd name="connsiteY10" fmla="*/ 56825 h 87139"/>
                    <a:gd name="connsiteX11" fmla="*/ 1297 w 10674"/>
                    <a:gd name="connsiteY11" fmla="*/ 47830 h 87139"/>
                    <a:gd name="connsiteX12" fmla="*/ 2666 w 10674"/>
                    <a:gd name="connsiteY12" fmla="*/ 39132 h 87139"/>
                    <a:gd name="connsiteX13" fmla="*/ 3289 w 10674"/>
                    <a:gd name="connsiteY13" fmla="*/ 25722 h 87139"/>
                    <a:gd name="connsiteX14" fmla="*/ 3476 w 10674"/>
                    <a:gd name="connsiteY14" fmla="*/ 18744 h 87139"/>
                    <a:gd name="connsiteX15" fmla="*/ 5779 w 10674"/>
                    <a:gd name="connsiteY15" fmla="*/ 11782 h 87139"/>
                    <a:gd name="connsiteX16" fmla="*/ 5904 w 10674"/>
                    <a:gd name="connsiteY16" fmla="*/ 5907 h 87139"/>
                    <a:gd name="connsiteX17" fmla="*/ 4596 w 10674"/>
                    <a:gd name="connsiteY17" fmla="*/ 708 h 87139"/>
                    <a:gd name="connsiteX18" fmla="*/ 6094 w 10674"/>
                    <a:gd name="connsiteY18" fmla="*/ 1483 h 87139"/>
                    <a:gd name="connsiteX19" fmla="*/ 10674 w 10674"/>
                    <a:gd name="connsiteY19" fmla="*/ 83596 h 87139"/>
                    <a:gd name="connsiteX0" fmla="*/ 10104 w 10674"/>
                    <a:gd name="connsiteY0" fmla="*/ 87139 h 87139"/>
                    <a:gd name="connsiteX1" fmla="*/ 8692 w 10674"/>
                    <a:gd name="connsiteY1" fmla="*/ 83610 h 87139"/>
                    <a:gd name="connsiteX2" fmla="*/ 7162 w 10674"/>
                    <a:gd name="connsiteY2" fmla="*/ 84198 h 87139"/>
                    <a:gd name="connsiteX3" fmla="*/ 5633 w 10674"/>
                    <a:gd name="connsiteY3" fmla="*/ 81257 h 87139"/>
                    <a:gd name="connsiteX4" fmla="*/ 4457 w 10674"/>
                    <a:gd name="connsiteY4" fmla="*/ 85374 h 87139"/>
                    <a:gd name="connsiteX5" fmla="*/ 4339 w 10674"/>
                    <a:gd name="connsiteY5" fmla="*/ 77139 h 87139"/>
                    <a:gd name="connsiteX6" fmla="*/ 3280 w 10674"/>
                    <a:gd name="connsiteY6" fmla="*/ 81257 h 87139"/>
                    <a:gd name="connsiteX7" fmla="*/ 1516 w 10674"/>
                    <a:gd name="connsiteY7" fmla="*/ 78904 h 87139"/>
                    <a:gd name="connsiteX8" fmla="*/ 738 w 10674"/>
                    <a:gd name="connsiteY8" fmla="*/ 78495 h 87139"/>
                    <a:gd name="connsiteX9" fmla="*/ 104 w 10674"/>
                    <a:gd name="connsiteY9" fmla="*/ 78904 h 87139"/>
                    <a:gd name="connsiteX10" fmla="*/ 79 w 10674"/>
                    <a:gd name="connsiteY10" fmla="*/ 56825 h 87139"/>
                    <a:gd name="connsiteX11" fmla="*/ 1297 w 10674"/>
                    <a:gd name="connsiteY11" fmla="*/ 47830 h 87139"/>
                    <a:gd name="connsiteX12" fmla="*/ 2666 w 10674"/>
                    <a:gd name="connsiteY12" fmla="*/ 39132 h 87139"/>
                    <a:gd name="connsiteX13" fmla="*/ 3289 w 10674"/>
                    <a:gd name="connsiteY13" fmla="*/ 25722 h 87139"/>
                    <a:gd name="connsiteX14" fmla="*/ 3476 w 10674"/>
                    <a:gd name="connsiteY14" fmla="*/ 18744 h 87139"/>
                    <a:gd name="connsiteX15" fmla="*/ 5779 w 10674"/>
                    <a:gd name="connsiteY15" fmla="*/ 11782 h 87139"/>
                    <a:gd name="connsiteX16" fmla="*/ 5904 w 10674"/>
                    <a:gd name="connsiteY16" fmla="*/ 4744 h 87139"/>
                    <a:gd name="connsiteX17" fmla="*/ 4596 w 10674"/>
                    <a:gd name="connsiteY17" fmla="*/ 708 h 87139"/>
                    <a:gd name="connsiteX18" fmla="*/ 6094 w 10674"/>
                    <a:gd name="connsiteY18" fmla="*/ 1483 h 87139"/>
                    <a:gd name="connsiteX19" fmla="*/ 10674 w 10674"/>
                    <a:gd name="connsiteY19" fmla="*/ 83596 h 87139"/>
                    <a:gd name="connsiteX0" fmla="*/ 10104 w 10674"/>
                    <a:gd name="connsiteY0" fmla="*/ 87139 h 87139"/>
                    <a:gd name="connsiteX1" fmla="*/ 8692 w 10674"/>
                    <a:gd name="connsiteY1" fmla="*/ 83610 h 87139"/>
                    <a:gd name="connsiteX2" fmla="*/ 7162 w 10674"/>
                    <a:gd name="connsiteY2" fmla="*/ 84198 h 87139"/>
                    <a:gd name="connsiteX3" fmla="*/ 5633 w 10674"/>
                    <a:gd name="connsiteY3" fmla="*/ 81257 h 87139"/>
                    <a:gd name="connsiteX4" fmla="*/ 4457 w 10674"/>
                    <a:gd name="connsiteY4" fmla="*/ 85374 h 87139"/>
                    <a:gd name="connsiteX5" fmla="*/ 4339 w 10674"/>
                    <a:gd name="connsiteY5" fmla="*/ 77139 h 87139"/>
                    <a:gd name="connsiteX6" fmla="*/ 3280 w 10674"/>
                    <a:gd name="connsiteY6" fmla="*/ 81257 h 87139"/>
                    <a:gd name="connsiteX7" fmla="*/ 1516 w 10674"/>
                    <a:gd name="connsiteY7" fmla="*/ 78904 h 87139"/>
                    <a:gd name="connsiteX8" fmla="*/ 738 w 10674"/>
                    <a:gd name="connsiteY8" fmla="*/ 78495 h 87139"/>
                    <a:gd name="connsiteX9" fmla="*/ 104 w 10674"/>
                    <a:gd name="connsiteY9" fmla="*/ 78904 h 87139"/>
                    <a:gd name="connsiteX10" fmla="*/ 79 w 10674"/>
                    <a:gd name="connsiteY10" fmla="*/ 56825 h 87139"/>
                    <a:gd name="connsiteX11" fmla="*/ 1297 w 10674"/>
                    <a:gd name="connsiteY11" fmla="*/ 47830 h 87139"/>
                    <a:gd name="connsiteX12" fmla="*/ 2666 w 10674"/>
                    <a:gd name="connsiteY12" fmla="*/ 39132 h 87139"/>
                    <a:gd name="connsiteX13" fmla="*/ 3289 w 10674"/>
                    <a:gd name="connsiteY13" fmla="*/ 25722 h 87139"/>
                    <a:gd name="connsiteX14" fmla="*/ 3476 w 10674"/>
                    <a:gd name="connsiteY14" fmla="*/ 18744 h 87139"/>
                    <a:gd name="connsiteX15" fmla="*/ 5779 w 10674"/>
                    <a:gd name="connsiteY15" fmla="*/ 11782 h 87139"/>
                    <a:gd name="connsiteX16" fmla="*/ 5904 w 10674"/>
                    <a:gd name="connsiteY16" fmla="*/ 4744 h 87139"/>
                    <a:gd name="connsiteX17" fmla="*/ 4596 w 10674"/>
                    <a:gd name="connsiteY17" fmla="*/ 708 h 87139"/>
                    <a:gd name="connsiteX18" fmla="*/ 6094 w 10674"/>
                    <a:gd name="connsiteY18" fmla="*/ 1483 h 87139"/>
                    <a:gd name="connsiteX19" fmla="*/ 10674 w 10674"/>
                    <a:gd name="connsiteY19" fmla="*/ 83596 h 87139"/>
                    <a:gd name="connsiteX0" fmla="*/ 10104 w 10674"/>
                    <a:gd name="connsiteY0" fmla="*/ 87139 h 87139"/>
                    <a:gd name="connsiteX1" fmla="*/ 8692 w 10674"/>
                    <a:gd name="connsiteY1" fmla="*/ 83610 h 87139"/>
                    <a:gd name="connsiteX2" fmla="*/ 7162 w 10674"/>
                    <a:gd name="connsiteY2" fmla="*/ 84198 h 87139"/>
                    <a:gd name="connsiteX3" fmla="*/ 5633 w 10674"/>
                    <a:gd name="connsiteY3" fmla="*/ 81257 h 87139"/>
                    <a:gd name="connsiteX4" fmla="*/ 4457 w 10674"/>
                    <a:gd name="connsiteY4" fmla="*/ 85374 h 87139"/>
                    <a:gd name="connsiteX5" fmla="*/ 4339 w 10674"/>
                    <a:gd name="connsiteY5" fmla="*/ 77139 h 87139"/>
                    <a:gd name="connsiteX6" fmla="*/ 3280 w 10674"/>
                    <a:gd name="connsiteY6" fmla="*/ 81257 h 87139"/>
                    <a:gd name="connsiteX7" fmla="*/ 1516 w 10674"/>
                    <a:gd name="connsiteY7" fmla="*/ 78904 h 87139"/>
                    <a:gd name="connsiteX8" fmla="*/ 738 w 10674"/>
                    <a:gd name="connsiteY8" fmla="*/ 78495 h 87139"/>
                    <a:gd name="connsiteX9" fmla="*/ 104 w 10674"/>
                    <a:gd name="connsiteY9" fmla="*/ 78904 h 87139"/>
                    <a:gd name="connsiteX10" fmla="*/ 79 w 10674"/>
                    <a:gd name="connsiteY10" fmla="*/ 56825 h 87139"/>
                    <a:gd name="connsiteX11" fmla="*/ 1297 w 10674"/>
                    <a:gd name="connsiteY11" fmla="*/ 47830 h 87139"/>
                    <a:gd name="connsiteX12" fmla="*/ 2666 w 10674"/>
                    <a:gd name="connsiteY12" fmla="*/ 39132 h 87139"/>
                    <a:gd name="connsiteX13" fmla="*/ 3289 w 10674"/>
                    <a:gd name="connsiteY13" fmla="*/ 25722 h 87139"/>
                    <a:gd name="connsiteX14" fmla="*/ 3476 w 10674"/>
                    <a:gd name="connsiteY14" fmla="*/ 18744 h 87139"/>
                    <a:gd name="connsiteX15" fmla="*/ 5779 w 10674"/>
                    <a:gd name="connsiteY15" fmla="*/ 11782 h 87139"/>
                    <a:gd name="connsiteX16" fmla="*/ 5904 w 10674"/>
                    <a:gd name="connsiteY16" fmla="*/ 4744 h 87139"/>
                    <a:gd name="connsiteX17" fmla="*/ 4596 w 10674"/>
                    <a:gd name="connsiteY17" fmla="*/ 708 h 87139"/>
                    <a:gd name="connsiteX18" fmla="*/ 6094 w 10674"/>
                    <a:gd name="connsiteY18" fmla="*/ 1483 h 87139"/>
                    <a:gd name="connsiteX19" fmla="*/ 10674 w 10674"/>
                    <a:gd name="connsiteY19" fmla="*/ 83596 h 87139"/>
                    <a:gd name="connsiteX0" fmla="*/ 10104 w 10674"/>
                    <a:gd name="connsiteY0" fmla="*/ 87139 h 87139"/>
                    <a:gd name="connsiteX1" fmla="*/ 8692 w 10674"/>
                    <a:gd name="connsiteY1" fmla="*/ 83610 h 87139"/>
                    <a:gd name="connsiteX2" fmla="*/ 7162 w 10674"/>
                    <a:gd name="connsiteY2" fmla="*/ 84198 h 87139"/>
                    <a:gd name="connsiteX3" fmla="*/ 5633 w 10674"/>
                    <a:gd name="connsiteY3" fmla="*/ 81257 h 87139"/>
                    <a:gd name="connsiteX4" fmla="*/ 4457 w 10674"/>
                    <a:gd name="connsiteY4" fmla="*/ 85374 h 87139"/>
                    <a:gd name="connsiteX5" fmla="*/ 4339 w 10674"/>
                    <a:gd name="connsiteY5" fmla="*/ 77139 h 87139"/>
                    <a:gd name="connsiteX6" fmla="*/ 3280 w 10674"/>
                    <a:gd name="connsiteY6" fmla="*/ 81257 h 87139"/>
                    <a:gd name="connsiteX7" fmla="*/ 1516 w 10674"/>
                    <a:gd name="connsiteY7" fmla="*/ 78904 h 87139"/>
                    <a:gd name="connsiteX8" fmla="*/ 738 w 10674"/>
                    <a:gd name="connsiteY8" fmla="*/ 78495 h 87139"/>
                    <a:gd name="connsiteX9" fmla="*/ 104 w 10674"/>
                    <a:gd name="connsiteY9" fmla="*/ 78904 h 87139"/>
                    <a:gd name="connsiteX10" fmla="*/ 79 w 10674"/>
                    <a:gd name="connsiteY10" fmla="*/ 56825 h 87139"/>
                    <a:gd name="connsiteX11" fmla="*/ 1297 w 10674"/>
                    <a:gd name="connsiteY11" fmla="*/ 47830 h 87139"/>
                    <a:gd name="connsiteX12" fmla="*/ 2666 w 10674"/>
                    <a:gd name="connsiteY12" fmla="*/ 39132 h 87139"/>
                    <a:gd name="connsiteX13" fmla="*/ 3289 w 10674"/>
                    <a:gd name="connsiteY13" fmla="*/ 25722 h 87139"/>
                    <a:gd name="connsiteX14" fmla="*/ 3289 w 10674"/>
                    <a:gd name="connsiteY14" fmla="*/ 17581 h 87139"/>
                    <a:gd name="connsiteX15" fmla="*/ 5779 w 10674"/>
                    <a:gd name="connsiteY15" fmla="*/ 11782 h 87139"/>
                    <a:gd name="connsiteX16" fmla="*/ 5904 w 10674"/>
                    <a:gd name="connsiteY16" fmla="*/ 4744 h 87139"/>
                    <a:gd name="connsiteX17" fmla="*/ 4596 w 10674"/>
                    <a:gd name="connsiteY17" fmla="*/ 708 h 87139"/>
                    <a:gd name="connsiteX18" fmla="*/ 6094 w 10674"/>
                    <a:gd name="connsiteY18" fmla="*/ 1483 h 87139"/>
                    <a:gd name="connsiteX19" fmla="*/ 10674 w 10674"/>
                    <a:gd name="connsiteY19" fmla="*/ 83596 h 87139"/>
                    <a:gd name="connsiteX0" fmla="*/ 10104 w 10674"/>
                    <a:gd name="connsiteY0" fmla="*/ 87139 h 87139"/>
                    <a:gd name="connsiteX1" fmla="*/ 8692 w 10674"/>
                    <a:gd name="connsiteY1" fmla="*/ 83610 h 87139"/>
                    <a:gd name="connsiteX2" fmla="*/ 7162 w 10674"/>
                    <a:gd name="connsiteY2" fmla="*/ 84198 h 87139"/>
                    <a:gd name="connsiteX3" fmla="*/ 5633 w 10674"/>
                    <a:gd name="connsiteY3" fmla="*/ 81257 h 87139"/>
                    <a:gd name="connsiteX4" fmla="*/ 4457 w 10674"/>
                    <a:gd name="connsiteY4" fmla="*/ 85374 h 87139"/>
                    <a:gd name="connsiteX5" fmla="*/ 4339 w 10674"/>
                    <a:gd name="connsiteY5" fmla="*/ 77139 h 87139"/>
                    <a:gd name="connsiteX6" fmla="*/ 3280 w 10674"/>
                    <a:gd name="connsiteY6" fmla="*/ 81257 h 87139"/>
                    <a:gd name="connsiteX7" fmla="*/ 1516 w 10674"/>
                    <a:gd name="connsiteY7" fmla="*/ 78904 h 87139"/>
                    <a:gd name="connsiteX8" fmla="*/ 738 w 10674"/>
                    <a:gd name="connsiteY8" fmla="*/ 78495 h 87139"/>
                    <a:gd name="connsiteX9" fmla="*/ 104 w 10674"/>
                    <a:gd name="connsiteY9" fmla="*/ 78904 h 87139"/>
                    <a:gd name="connsiteX10" fmla="*/ 79 w 10674"/>
                    <a:gd name="connsiteY10" fmla="*/ 56825 h 87139"/>
                    <a:gd name="connsiteX11" fmla="*/ 1297 w 10674"/>
                    <a:gd name="connsiteY11" fmla="*/ 47830 h 87139"/>
                    <a:gd name="connsiteX12" fmla="*/ 2666 w 10674"/>
                    <a:gd name="connsiteY12" fmla="*/ 39132 h 87139"/>
                    <a:gd name="connsiteX13" fmla="*/ 3289 w 10674"/>
                    <a:gd name="connsiteY13" fmla="*/ 25722 h 87139"/>
                    <a:gd name="connsiteX14" fmla="*/ 3289 w 10674"/>
                    <a:gd name="connsiteY14" fmla="*/ 17581 h 87139"/>
                    <a:gd name="connsiteX15" fmla="*/ 5779 w 10674"/>
                    <a:gd name="connsiteY15" fmla="*/ 11782 h 87139"/>
                    <a:gd name="connsiteX16" fmla="*/ 5904 w 10674"/>
                    <a:gd name="connsiteY16" fmla="*/ 4744 h 87139"/>
                    <a:gd name="connsiteX17" fmla="*/ 4596 w 10674"/>
                    <a:gd name="connsiteY17" fmla="*/ 708 h 87139"/>
                    <a:gd name="connsiteX18" fmla="*/ 6094 w 10674"/>
                    <a:gd name="connsiteY18" fmla="*/ 1483 h 87139"/>
                    <a:gd name="connsiteX19" fmla="*/ 10674 w 10674"/>
                    <a:gd name="connsiteY19" fmla="*/ 83596 h 87139"/>
                    <a:gd name="connsiteX0" fmla="*/ 10104 w 10674"/>
                    <a:gd name="connsiteY0" fmla="*/ 87139 h 87139"/>
                    <a:gd name="connsiteX1" fmla="*/ 8692 w 10674"/>
                    <a:gd name="connsiteY1" fmla="*/ 83610 h 87139"/>
                    <a:gd name="connsiteX2" fmla="*/ 7162 w 10674"/>
                    <a:gd name="connsiteY2" fmla="*/ 84198 h 87139"/>
                    <a:gd name="connsiteX3" fmla="*/ 5633 w 10674"/>
                    <a:gd name="connsiteY3" fmla="*/ 81257 h 87139"/>
                    <a:gd name="connsiteX4" fmla="*/ 4457 w 10674"/>
                    <a:gd name="connsiteY4" fmla="*/ 85374 h 87139"/>
                    <a:gd name="connsiteX5" fmla="*/ 4339 w 10674"/>
                    <a:gd name="connsiteY5" fmla="*/ 77139 h 87139"/>
                    <a:gd name="connsiteX6" fmla="*/ 3280 w 10674"/>
                    <a:gd name="connsiteY6" fmla="*/ 81257 h 87139"/>
                    <a:gd name="connsiteX7" fmla="*/ 1516 w 10674"/>
                    <a:gd name="connsiteY7" fmla="*/ 78904 h 87139"/>
                    <a:gd name="connsiteX8" fmla="*/ 738 w 10674"/>
                    <a:gd name="connsiteY8" fmla="*/ 78495 h 87139"/>
                    <a:gd name="connsiteX9" fmla="*/ 104 w 10674"/>
                    <a:gd name="connsiteY9" fmla="*/ 78904 h 87139"/>
                    <a:gd name="connsiteX10" fmla="*/ 79 w 10674"/>
                    <a:gd name="connsiteY10" fmla="*/ 56825 h 87139"/>
                    <a:gd name="connsiteX11" fmla="*/ 1297 w 10674"/>
                    <a:gd name="connsiteY11" fmla="*/ 47830 h 87139"/>
                    <a:gd name="connsiteX12" fmla="*/ 2666 w 10674"/>
                    <a:gd name="connsiteY12" fmla="*/ 39132 h 87139"/>
                    <a:gd name="connsiteX13" fmla="*/ 3289 w 10674"/>
                    <a:gd name="connsiteY13" fmla="*/ 25722 h 87139"/>
                    <a:gd name="connsiteX14" fmla="*/ 3289 w 10674"/>
                    <a:gd name="connsiteY14" fmla="*/ 17581 h 87139"/>
                    <a:gd name="connsiteX15" fmla="*/ 5779 w 10674"/>
                    <a:gd name="connsiteY15" fmla="*/ 11782 h 87139"/>
                    <a:gd name="connsiteX16" fmla="*/ 5904 w 10674"/>
                    <a:gd name="connsiteY16" fmla="*/ 4744 h 87139"/>
                    <a:gd name="connsiteX17" fmla="*/ 4596 w 10674"/>
                    <a:gd name="connsiteY17" fmla="*/ 708 h 87139"/>
                    <a:gd name="connsiteX18" fmla="*/ 6094 w 10674"/>
                    <a:gd name="connsiteY18" fmla="*/ 1483 h 87139"/>
                    <a:gd name="connsiteX19" fmla="*/ 10674 w 10674"/>
                    <a:gd name="connsiteY19" fmla="*/ 83596 h 87139"/>
                    <a:gd name="connsiteX0" fmla="*/ 10104 w 10674"/>
                    <a:gd name="connsiteY0" fmla="*/ 87139 h 87139"/>
                    <a:gd name="connsiteX1" fmla="*/ 8692 w 10674"/>
                    <a:gd name="connsiteY1" fmla="*/ 83610 h 87139"/>
                    <a:gd name="connsiteX2" fmla="*/ 7162 w 10674"/>
                    <a:gd name="connsiteY2" fmla="*/ 84198 h 87139"/>
                    <a:gd name="connsiteX3" fmla="*/ 5633 w 10674"/>
                    <a:gd name="connsiteY3" fmla="*/ 81257 h 87139"/>
                    <a:gd name="connsiteX4" fmla="*/ 4457 w 10674"/>
                    <a:gd name="connsiteY4" fmla="*/ 85374 h 87139"/>
                    <a:gd name="connsiteX5" fmla="*/ 4339 w 10674"/>
                    <a:gd name="connsiteY5" fmla="*/ 77139 h 87139"/>
                    <a:gd name="connsiteX6" fmla="*/ 3280 w 10674"/>
                    <a:gd name="connsiteY6" fmla="*/ 81257 h 87139"/>
                    <a:gd name="connsiteX7" fmla="*/ 1516 w 10674"/>
                    <a:gd name="connsiteY7" fmla="*/ 78904 h 87139"/>
                    <a:gd name="connsiteX8" fmla="*/ 738 w 10674"/>
                    <a:gd name="connsiteY8" fmla="*/ 78495 h 87139"/>
                    <a:gd name="connsiteX9" fmla="*/ 104 w 10674"/>
                    <a:gd name="connsiteY9" fmla="*/ 78904 h 87139"/>
                    <a:gd name="connsiteX10" fmla="*/ 79 w 10674"/>
                    <a:gd name="connsiteY10" fmla="*/ 56825 h 87139"/>
                    <a:gd name="connsiteX11" fmla="*/ 1297 w 10674"/>
                    <a:gd name="connsiteY11" fmla="*/ 47830 h 87139"/>
                    <a:gd name="connsiteX12" fmla="*/ 2666 w 10674"/>
                    <a:gd name="connsiteY12" fmla="*/ 39132 h 87139"/>
                    <a:gd name="connsiteX13" fmla="*/ 3289 w 10674"/>
                    <a:gd name="connsiteY13" fmla="*/ 25722 h 87139"/>
                    <a:gd name="connsiteX14" fmla="*/ 3289 w 10674"/>
                    <a:gd name="connsiteY14" fmla="*/ 17581 h 87139"/>
                    <a:gd name="connsiteX15" fmla="*/ 5779 w 10674"/>
                    <a:gd name="connsiteY15" fmla="*/ 11782 h 87139"/>
                    <a:gd name="connsiteX16" fmla="*/ 5904 w 10674"/>
                    <a:gd name="connsiteY16" fmla="*/ 4744 h 87139"/>
                    <a:gd name="connsiteX17" fmla="*/ 4596 w 10674"/>
                    <a:gd name="connsiteY17" fmla="*/ 708 h 87139"/>
                    <a:gd name="connsiteX18" fmla="*/ 6094 w 10674"/>
                    <a:gd name="connsiteY18" fmla="*/ 1483 h 87139"/>
                    <a:gd name="connsiteX19" fmla="*/ 10674 w 10674"/>
                    <a:gd name="connsiteY19" fmla="*/ 83596 h 87139"/>
                    <a:gd name="connsiteX0" fmla="*/ 10099 w 10669"/>
                    <a:gd name="connsiteY0" fmla="*/ 87139 h 87139"/>
                    <a:gd name="connsiteX1" fmla="*/ 8687 w 10669"/>
                    <a:gd name="connsiteY1" fmla="*/ 83610 h 87139"/>
                    <a:gd name="connsiteX2" fmla="*/ 7157 w 10669"/>
                    <a:gd name="connsiteY2" fmla="*/ 84198 h 87139"/>
                    <a:gd name="connsiteX3" fmla="*/ 5628 w 10669"/>
                    <a:gd name="connsiteY3" fmla="*/ 81257 h 87139"/>
                    <a:gd name="connsiteX4" fmla="*/ 4452 w 10669"/>
                    <a:gd name="connsiteY4" fmla="*/ 85374 h 87139"/>
                    <a:gd name="connsiteX5" fmla="*/ 4334 w 10669"/>
                    <a:gd name="connsiteY5" fmla="*/ 77139 h 87139"/>
                    <a:gd name="connsiteX6" fmla="*/ 3275 w 10669"/>
                    <a:gd name="connsiteY6" fmla="*/ 81257 h 87139"/>
                    <a:gd name="connsiteX7" fmla="*/ 1511 w 10669"/>
                    <a:gd name="connsiteY7" fmla="*/ 78904 h 87139"/>
                    <a:gd name="connsiteX8" fmla="*/ 733 w 10669"/>
                    <a:gd name="connsiteY8" fmla="*/ 78495 h 87139"/>
                    <a:gd name="connsiteX9" fmla="*/ 99 w 10669"/>
                    <a:gd name="connsiteY9" fmla="*/ 78904 h 87139"/>
                    <a:gd name="connsiteX10" fmla="*/ 171 w 10669"/>
                    <a:gd name="connsiteY10" fmla="*/ 65513 h 87139"/>
                    <a:gd name="connsiteX11" fmla="*/ 74 w 10669"/>
                    <a:gd name="connsiteY11" fmla="*/ 56825 h 87139"/>
                    <a:gd name="connsiteX12" fmla="*/ 1292 w 10669"/>
                    <a:gd name="connsiteY12" fmla="*/ 47830 h 87139"/>
                    <a:gd name="connsiteX13" fmla="*/ 2661 w 10669"/>
                    <a:gd name="connsiteY13" fmla="*/ 39132 h 87139"/>
                    <a:gd name="connsiteX14" fmla="*/ 3284 w 10669"/>
                    <a:gd name="connsiteY14" fmla="*/ 25722 h 87139"/>
                    <a:gd name="connsiteX15" fmla="*/ 3284 w 10669"/>
                    <a:gd name="connsiteY15" fmla="*/ 17581 h 87139"/>
                    <a:gd name="connsiteX16" fmla="*/ 5774 w 10669"/>
                    <a:gd name="connsiteY16" fmla="*/ 11782 h 87139"/>
                    <a:gd name="connsiteX17" fmla="*/ 5899 w 10669"/>
                    <a:gd name="connsiteY17" fmla="*/ 4744 h 87139"/>
                    <a:gd name="connsiteX18" fmla="*/ 4591 w 10669"/>
                    <a:gd name="connsiteY18" fmla="*/ 708 h 87139"/>
                    <a:gd name="connsiteX19" fmla="*/ 6089 w 10669"/>
                    <a:gd name="connsiteY19" fmla="*/ 1483 h 87139"/>
                    <a:gd name="connsiteX20" fmla="*/ 10669 w 10669"/>
                    <a:gd name="connsiteY20" fmla="*/ 83596 h 87139"/>
                    <a:gd name="connsiteX0" fmla="*/ 10244 w 10814"/>
                    <a:gd name="connsiteY0" fmla="*/ 87139 h 87139"/>
                    <a:gd name="connsiteX1" fmla="*/ 8832 w 10814"/>
                    <a:gd name="connsiteY1" fmla="*/ 83610 h 87139"/>
                    <a:gd name="connsiteX2" fmla="*/ 7302 w 10814"/>
                    <a:gd name="connsiteY2" fmla="*/ 84198 h 87139"/>
                    <a:gd name="connsiteX3" fmla="*/ 5773 w 10814"/>
                    <a:gd name="connsiteY3" fmla="*/ 81257 h 87139"/>
                    <a:gd name="connsiteX4" fmla="*/ 4597 w 10814"/>
                    <a:gd name="connsiteY4" fmla="*/ 85374 h 87139"/>
                    <a:gd name="connsiteX5" fmla="*/ 4479 w 10814"/>
                    <a:gd name="connsiteY5" fmla="*/ 77139 h 87139"/>
                    <a:gd name="connsiteX6" fmla="*/ 3420 w 10814"/>
                    <a:gd name="connsiteY6" fmla="*/ 81257 h 87139"/>
                    <a:gd name="connsiteX7" fmla="*/ 1656 w 10814"/>
                    <a:gd name="connsiteY7" fmla="*/ 78904 h 87139"/>
                    <a:gd name="connsiteX8" fmla="*/ 878 w 10814"/>
                    <a:gd name="connsiteY8" fmla="*/ 78495 h 87139"/>
                    <a:gd name="connsiteX9" fmla="*/ 244 w 10814"/>
                    <a:gd name="connsiteY9" fmla="*/ 78904 h 87139"/>
                    <a:gd name="connsiteX10" fmla="*/ 316 w 10814"/>
                    <a:gd name="connsiteY10" fmla="*/ 65513 h 87139"/>
                    <a:gd name="connsiteX11" fmla="*/ 219 w 10814"/>
                    <a:gd name="connsiteY11" fmla="*/ 56825 h 87139"/>
                    <a:gd name="connsiteX12" fmla="*/ 1437 w 10814"/>
                    <a:gd name="connsiteY12" fmla="*/ 47830 h 87139"/>
                    <a:gd name="connsiteX13" fmla="*/ 2806 w 10814"/>
                    <a:gd name="connsiteY13" fmla="*/ 39132 h 87139"/>
                    <a:gd name="connsiteX14" fmla="*/ 3429 w 10814"/>
                    <a:gd name="connsiteY14" fmla="*/ 25722 h 87139"/>
                    <a:gd name="connsiteX15" fmla="*/ 3429 w 10814"/>
                    <a:gd name="connsiteY15" fmla="*/ 17581 h 87139"/>
                    <a:gd name="connsiteX16" fmla="*/ 5919 w 10814"/>
                    <a:gd name="connsiteY16" fmla="*/ 11782 h 87139"/>
                    <a:gd name="connsiteX17" fmla="*/ 6044 w 10814"/>
                    <a:gd name="connsiteY17" fmla="*/ 4744 h 87139"/>
                    <a:gd name="connsiteX18" fmla="*/ 4736 w 10814"/>
                    <a:gd name="connsiteY18" fmla="*/ 708 h 87139"/>
                    <a:gd name="connsiteX19" fmla="*/ 6234 w 10814"/>
                    <a:gd name="connsiteY19" fmla="*/ 1483 h 87139"/>
                    <a:gd name="connsiteX20" fmla="*/ 10814 w 10814"/>
                    <a:gd name="connsiteY20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10724 w 10724"/>
                    <a:gd name="connsiteY20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10724 w 10724"/>
                    <a:gd name="connsiteY20" fmla="*/ 83596 h 87139"/>
                    <a:gd name="connsiteX0" fmla="*/ 10154 w 10724"/>
                    <a:gd name="connsiteY0" fmla="*/ 87441 h 87441"/>
                    <a:gd name="connsiteX1" fmla="*/ 8742 w 10724"/>
                    <a:gd name="connsiteY1" fmla="*/ 83912 h 87441"/>
                    <a:gd name="connsiteX2" fmla="*/ 7212 w 10724"/>
                    <a:gd name="connsiteY2" fmla="*/ 84500 h 87441"/>
                    <a:gd name="connsiteX3" fmla="*/ 5683 w 10724"/>
                    <a:gd name="connsiteY3" fmla="*/ 81559 h 87441"/>
                    <a:gd name="connsiteX4" fmla="*/ 4507 w 10724"/>
                    <a:gd name="connsiteY4" fmla="*/ 85676 h 87441"/>
                    <a:gd name="connsiteX5" fmla="*/ 4389 w 10724"/>
                    <a:gd name="connsiteY5" fmla="*/ 77441 h 87441"/>
                    <a:gd name="connsiteX6" fmla="*/ 3330 w 10724"/>
                    <a:gd name="connsiteY6" fmla="*/ 81559 h 87441"/>
                    <a:gd name="connsiteX7" fmla="*/ 1566 w 10724"/>
                    <a:gd name="connsiteY7" fmla="*/ 79206 h 87441"/>
                    <a:gd name="connsiteX8" fmla="*/ 788 w 10724"/>
                    <a:gd name="connsiteY8" fmla="*/ 78797 h 87441"/>
                    <a:gd name="connsiteX9" fmla="*/ 154 w 10724"/>
                    <a:gd name="connsiteY9" fmla="*/ 79206 h 87441"/>
                    <a:gd name="connsiteX10" fmla="*/ 226 w 10724"/>
                    <a:gd name="connsiteY10" fmla="*/ 65815 h 87441"/>
                    <a:gd name="connsiteX11" fmla="*/ 129 w 10724"/>
                    <a:gd name="connsiteY11" fmla="*/ 57127 h 87441"/>
                    <a:gd name="connsiteX12" fmla="*/ 1347 w 10724"/>
                    <a:gd name="connsiteY12" fmla="*/ 48132 h 87441"/>
                    <a:gd name="connsiteX13" fmla="*/ 2716 w 10724"/>
                    <a:gd name="connsiteY13" fmla="*/ 39434 h 87441"/>
                    <a:gd name="connsiteX14" fmla="*/ 3339 w 10724"/>
                    <a:gd name="connsiteY14" fmla="*/ 26024 h 87441"/>
                    <a:gd name="connsiteX15" fmla="*/ 3339 w 10724"/>
                    <a:gd name="connsiteY15" fmla="*/ 17883 h 87441"/>
                    <a:gd name="connsiteX16" fmla="*/ 5829 w 10724"/>
                    <a:gd name="connsiteY16" fmla="*/ 12084 h 87441"/>
                    <a:gd name="connsiteX17" fmla="*/ 5954 w 10724"/>
                    <a:gd name="connsiteY17" fmla="*/ 5046 h 87441"/>
                    <a:gd name="connsiteX18" fmla="*/ 4646 w 10724"/>
                    <a:gd name="connsiteY18" fmla="*/ 1010 h 87441"/>
                    <a:gd name="connsiteX19" fmla="*/ 6144 w 10724"/>
                    <a:gd name="connsiteY19" fmla="*/ 1785 h 87441"/>
                    <a:gd name="connsiteX20" fmla="*/ 7642 w 10724"/>
                    <a:gd name="connsiteY20" fmla="*/ 7081 h 87441"/>
                    <a:gd name="connsiteX21" fmla="*/ 10724 w 10724"/>
                    <a:gd name="connsiteY21" fmla="*/ 83898 h 87441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10724 w 10724"/>
                    <a:gd name="connsiteY21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10724 w 10724"/>
                    <a:gd name="connsiteY21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10724 w 10724"/>
                    <a:gd name="connsiteY22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10724 w 10724"/>
                    <a:gd name="connsiteY22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9816 w 10724"/>
                    <a:gd name="connsiteY22" fmla="*/ 30331 h 87139"/>
                    <a:gd name="connsiteX23" fmla="*/ 10724 w 10724"/>
                    <a:gd name="connsiteY23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9816 w 10724"/>
                    <a:gd name="connsiteY22" fmla="*/ 30331 h 87139"/>
                    <a:gd name="connsiteX23" fmla="*/ 10724 w 10724"/>
                    <a:gd name="connsiteY23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9816 w 10724"/>
                    <a:gd name="connsiteY22" fmla="*/ 30331 h 87139"/>
                    <a:gd name="connsiteX23" fmla="*/ 10724 w 10724"/>
                    <a:gd name="connsiteY23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10724 w 10724"/>
                    <a:gd name="connsiteY24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10724 w 10724"/>
                    <a:gd name="connsiteY24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10724 w 10724"/>
                    <a:gd name="connsiteY24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10724 w 10724"/>
                    <a:gd name="connsiteY24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10724 w 10724"/>
                    <a:gd name="connsiteY25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10724 w 10724"/>
                    <a:gd name="connsiteY25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10724 w 10724"/>
                    <a:gd name="connsiteY25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10724 w 10724"/>
                    <a:gd name="connsiteY25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8636 w 10724"/>
                    <a:gd name="connsiteY25" fmla="*/ 43706 h 87139"/>
                    <a:gd name="connsiteX26" fmla="*/ 10724 w 10724"/>
                    <a:gd name="connsiteY26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8636 w 10724"/>
                    <a:gd name="connsiteY25" fmla="*/ 43706 h 87139"/>
                    <a:gd name="connsiteX26" fmla="*/ 10724 w 10724"/>
                    <a:gd name="connsiteY26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8636 w 10724"/>
                    <a:gd name="connsiteY25" fmla="*/ 43706 h 87139"/>
                    <a:gd name="connsiteX26" fmla="*/ 10724 w 10724"/>
                    <a:gd name="connsiteY26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8636 w 10724"/>
                    <a:gd name="connsiteY25" fmla="*/ 43706 h 87139"/>
                    <a:gd name="connsiteX26" fmla="*/ 9568 w 10724"/>
                    <a:gd name="connsiteY26" fmla="*/ 46613 h 87139"/>
                    <a:gd name="connsiteX27" fmla="*/ 10724 w 10724"/>
                    <a:gd name="connsiteY27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8636 w 10724"/>
                    <a:gd name="connsiteY25" fmla="*/ 43706 h 87139"/>
                    <a:gd name="connsiteX26" fmla="*/ 9568 w 10724"/>
                    <a:gd name="connsiteY26" fmla="*/ 46613 h 87139"/>
                    <a:gd name="connsiteX27" fmla="*/ 9505 w 10724"/>
                    <a:gd name="connsiteY27" fmla="*/ 52429 h 87139"/>
                    <a:gd name="connsiteX28" fmla="*/ 10724 w 10724"/>
                    <a:gd name="connsiteY28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8636 w 10724"/>
                    <a:gd name="connsiteY25" fmla="*/ 43706 h 87139"/>
                    <a:gd name="connsiteX26" fmla="*/ 9568 w 10724"/>
                    <a:gd name="connsiteY26" fmla="*/ 46613 h 87139"/>
                    <a:gd name="connsiteX27" fmla="*/ 9505 w 10724"/>
                    <a:gd name="connsiteY27" fmla="*/ 52429 h 87139"/>
                    <a:gd name="connsiteX28" fmla="*/ 10437 w 10724"/>
                    <a:gd name="connsiteY28" fmla="*/ 56208 h 87139"/>
                    <a:gd name="connsiteX29" fmla="*/ 10724 w 10724"/>
                    <a:gd name="connsiteY29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8636 w 10724"/>
                    <a:gd name="connsiteY25" fmla="*/ 43706 h 87139"/>
                    <a:gd name="connsiteX26" fmla="*/ 9568 w 10724"/>
                    <a:gd name="connsiteY26" fmla="*/ 46613 h 87139"/>
                    <a:gd name="connsiteX27" fmla="*/ 9505 w 10724"/>
                    <a:gd name="connsiteY27" fmla="*/ 52429 h 87139"/>
                    <a:gd name="connsiteX28" fmla="*/ 10437 w 10724"/>
                    <a:gd name="connsiteY28" fmla="*/ 56208 h 87139"/>
                    <a:gd name="connsiteX29" fmla="*/ 10724 w 10724"/>
                    <a:gd name="connsiteY29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8636 w 10724"/>
                    <a:gd name="connsiteY25" fmla="*/ 43706 h 87139"/>
                    <a:gd name="connsiteX26" fmla="*/ 9568 w 10724"/>
                    <a:gd name="connsiteY26" fmla="*/ 46613 h 87139"/>
                    <a:gd name="connsiteX27" fmla="*/ 9505 w 10724"/>
                    <a:gd name="connsiteY27" fmla="*/ 52429 h 87139"/>
                    <a:gd name="connsiteX28" fmla="*/ 10437 w 10724"/>
                    <a:gd name="connsiteY28" fmla="*/ 56208 h 87139"/>
                    <a:gd name="connsiteX29" fmla="*/ 10724 w 10724"/>
                    <a:gd name="connsiteY29" fmla="*/ 83596 h 87139"/>
                    <a:gd name="connsiteX0" fmla="*/ 10154 w 10856"/>
                    <a:gd name="connsiteY0" fmla="*/ 87139 h 87139"/>
                    <a:gd name="connsiteX1" fmla="*/ 8742 w 10856"/>
                    <a:gd name="connsiteY1" fmla="*/ 83610 h 87139"/>
                    <a:gd name="connsiteX2" fmla="*/ 7212 w 10856"/>
                    <a:gd name="connsiteY2" fmla="*/ 84198 h 87139"/>
                    <a:gd name="connsiteX3" fmla="*/ 5683 w 10856"/>
                    <a:gd name="connsiteY3" fmla="*/ 81257 h 87139"/>
                    <a:gd name="connsiteX4" fmla="*/ 4507 w 10856"/>
                    <a:gd name="connsiteY4" fmla="*/ 85374 h 87139"/>
                    <a:gd name="connsiteX5" fmla="*/ 4389 w 10856"/>
                    <a:gd name="connsiteY5" fmla="*/ 77139 h 87139"/>
                    <a:gd name="connsiteX6" fmla="*/ 3330 w 10856"/>
                    <a:gd name="connsiteY6" fmla="*/ 81257 h 87139"/>
                    <a:gd name="connsiteX7" fmla="*/ 1566 w 10856"/>
                    <a:gd name="connsiteY7" fmla="*/ 78904 h 87139"/>
                    <a:gd name="connsiteX8" fmla="*/ 788 w 10856"/>
                    <a:gd name="connsiteY8" fmla="*/ 78495 h 87139"/>
                    <a:gd name="connsiteX9" fmla="*/ 154 w 10856"/>
                    <a:gd name="connsiteY9" fmla="*/ 78904 h 87139"/>
                    <a:gd name="connsiteX10" fmla="*/ 226 w 10856"/>
                    <a:gd name="connsiteY10" fmla="*/ 65513 h 87139"/>
                    <a:gd name="connsiteX11" fmla="*/ 129 w 10856"/>
                    <a:gd name="connsiteY11" fmla="*/ 56825 h 87139"/>
                    <a:gd name="connsiteX12" fmla="*/ 1347 w 10856"/>
                    <a:gd name="connsiteY12" fmla="*/ 47830 h 87139"/>
                    <a:gd name="connsiteX13" fmla="*/ 2716 w 10856"/>
                    <a:gd name="connsiteY13" fmla="*/ 39132 h 87139"/>
                    <a:gd name="connsiteX14" fmla="*/ 3339 w 10856"/>
                    <a:gd name="connsiteY14" fmla="*/ 25722 h 87139"/>
                    <a:gd name="connsiteX15" fmla="*/ 3339 w 10856"/>
                    <a:gd name="connsiteY15" fmla="*/ 17581 h 87139"/>
                    <a:gd name="connsiteX16" fmla="*/ 5829 w 10856"/>
                    <a:gd name="connsiteY16" fmla="*/ 11782 h 87139"/>
                    <a:gd name="connsiteX17" fmla="*/ 5954 w 10856"/>
                    <a:gd name="connsiteY17" fmla="*/ 4744 h 87139"/>
                    <a:gd name="connsiteX18" fmla="*/ 4646 w 10856"/>
                    <a:gd name="connsiteY18" fmla="*/ 708 h 87139"/>
                    <a:gd name="connsiteX19" fmla="*/ 6144 w 10856"/>
                    <a:gd name="connsiteY19" fmla="*/ 1483 h 87139"/>
                    <a:gd name="connsiteX20" fmla="*/ 7642 w 10856"/>
                    <a:gd name="connsiteY20" fmla="*/ 6779 h 87139"/>
                    <a:gd name="connsiteX21" fmla="*/ 7021 w 10856"/>
                    <a:gd name="connsiteY21" fmla="*/ 23934 h 87139"/>
                    <a:gd name="connsiteX22" fmla="*/ 8201 w 10856"/>
                    <a:gd name="connsiteY22" fmla="*/ 28877 h 87139"/>
                    <a:gd name="connsiteX23" fmla="*/ 9816 w 10856"/>
                    <a:gd name="connsiteY23" fmla="*/ 30331 h 87139"/>
                    <a:gd name="connsiteX24" fmla="*/ 9009 w 10856"/>
                    <a:gd name="connsiteY24" fmla="*/ 38472 h 87139"/>
                    <a:gd name="connsiteX25" fmla="*/ 8636 w 10856"/>
                    <a:gd name="connsiteY25" fmla="*/ 43706 h 87139"/>
                    <a:gd name="connsiteX26" fmla="*/ 9568 w 10856"/>
                    <a:gd name="connsiteY26" fmla="*/ 46613 h 87139"/>
                    <a:gd name="connsiteX27" fmla="*/ 9505 w 10856"/>
                    <a:gd name="connsiteY27" fmla="*/ 52429 h 87139"/>
                    <a:gd name="connsiteX28" fmla="*/ 10437 w 10856"/>
                    <a:gd name="connsiteY28" fmla="*/ 56208 h 87139"/>
                    <a:gd name="connsiteX29" fmla="*/ 10724 w 10856"/>
                    <a:gd name="connsiteY29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8636 w 10724"/>
                    <a:gd name="connsiteY25" fmla="*/ 43706 h 87139"/>
                    <a:gd name="connsiteX26" fmla="*/ 9568 w 10724"/>
                    <a:gd name="connsiteY26" fmla="*/ 46613 h 87139"/>
                    <a:gd name="connsiteX27" fmla="*/ 9505 w 10724"/>
                    <a:gd name="connsiteY27" fmla="*/ 52429 h 87139"/>
                    <a:gd name="connsiteX28" fmla="*/ 10437 w 10724"/>
                    <a:gd name="connsiteY28" fmla="*/ 56208 h 87139"/>
                    <a:gd name="connsiteX29" fmla="*/ 10020 w 10724"/>
                    <a:gd name="connsiteY29" fmla="*/ 64059 h 87139"/>
                    <a:gd name="connsiteX30" fmla="*/ 10724 w 10724"/>
                    <a:gd name="connsiteY30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8636 w 10724"/>
                    <a:gd name="connsiteY25" fmla="*/ 43706 h 87139"/>
                    <a:gd name="connsiteX26" fmla="*/ 9568 w 10724"/>
                    <a:gd name="connsiteY26" fmla="*/ 46613 h 87139"/>
                    <a:gd name="connsiteX27" fmla="*/ 9505 w 10724"/>
                    <a:gd name="connsiteY27" fmla="*/ 52429 h 87139"/>
                    <a:gd name="connsiteX28" fmla="*/ 10437 w 10724"/>
                    <a:gd name="connsiteY28" fmla="*/ 56208 h 87139"/>
                    <a:gd name="connsiteX29" fmla="*/ 10020 w 10724"/>
                    <a:gd name="connsiteY29" fmla="*/ 64059 h 87139"/>
                    <a:gd name="connsiteX30" fmla="*/ 10724 w 10724"/>
                    <a:gd name="connsiteY30" fmla="*/ 83596 h 87139"/>
                    <a:gd name="connsiteX0" fmla="*/ 10154 w 10724"/>
                    <a:gd name="connsiteY0" fmla="*/ 87139 h 87139"/>
                    <a:gd name="connsiteX1" fmla="*/ 8742 w 10724"/>
                    <a:gd name="connsiteY1" fmla="*/ 83610 h 87139"/>
                    <a:gd name="connsiteX2" fmla="*/ 7212 w 10724"/>
                    <a:gd name="connsiteY2" fmla="*/ 84198 h 87139"/>
                    <a:gd name="connsiteX3" fmla="*/ 5683 w 10724"/>
                    <a:gd name="connsiteY3" fmla="*/ 81257 h 87139"/>
                    <a:gd name="connsiteX4" fmla="*/ 4507 w 10724"/>
                    <a:gd name="connsiteY4" fmla="*/ 85374 h 87139"/>
                    <a:gd name="connsiteX5" fmla="*/ 4389 w 10724"/>
                    <a:gd name="connsiteY5" fmla="*/ 77139 h 87139"/>
                    <a:gd name="connsiteX6" fmla="*/ 3330 w 10724"/>
                    <a:gd name="connsiteY6" fmla="*/ 81257 h 87139"/>
                    <a:gd name="connsiteX7" fmla="*/ 1566 w 10724"/>
                    <a:gd name="connsiteY7" fmla="*/ 78904 h 87139"/>
                    <a:gd name="connsiteX8" fmla="*/ 788 w 10724"/>
                    <a:gd name="connsiteY8" fmla="*/ 78495 h 87139"/>
                    <a:gd name="connsiteX9" fmla="*/ 154 w 10724"/>
                    <a:gd name="connsiteY9" fmla="*/ 78904 h 87139"/>
                    <a:gd name="connsiteX10" fmla="*/ 226 w 10724"/>
                    <a:gd name="connsiteY10" fmla="*/ 65513 h 87139"/>
                    <a:gd name="connsiteX11" fmla="*/ 129 w 10724"/>
                    <a:gd name="connsiteY11" fmla="*/ 56825 h 87139"/>
                    <a:gd name="connsiteX12" fmla="*/ 1347 w 10724"/>
                    <a:gd name="connsiteY12" fmla="*/ 47830 h 87139"/>
                    <a:gd name="connsiteX13" fmla="*/ 2716 w 10724"/>
                    <a:gd name="connsiteY13" fmla="*/ 39132 h 87139"/>
                    <a:gd name="connsiteX14" fmla="*/ 3339 w 10724"/>
                    <a:gd name="connsiteY14" fmla="*/ 25722 h 87139"/>
                    <a:gd name="connsiteX15" fmla="*/ 3339 w 10724"/>
                    <a:gd name="connsiteY15" fmla="*/ 17581 h 87139"/>
                    <a:gd name="connsiteX16" fmla="*/ 5829 w 10724"/>
                    <a:gd name="connsiteY16" fmla="*/ 11782 h 87139"/>
                    <a:gd name="connsiteX17" fmla="*/ 5954 w 10724"/>
                    <a:gd name="connsiteY17" fmla="*/ 4744 h 87139"/>
                    <a:gd name="connsiteX18" fmla="*/ 4646 w 10724"/>
                    <a:gd name="connsiteY18" fmla="*/ 708 h 87139"/>
                    <a:gd name="connsiteX19" fmla="*/ 6144 w 10724"/>
                    <a:gd name="connsiteY19" fmla="*/ 1483 h 87139"/>
                    <a:gd name="connsiteX20" fmla="*/ 7642 w 10724"/>
                    <a:gd name="connsiteY20" fmla="*/ 6779 h 87139"/>
                    <a:gd name="connsiteX21" fmla="*/ 7021 w 10724"/>
                    <a:gd name="connsiteY21" fmla="*/ 23934 h 87139"/>
                    <a:gd name="connsiteX22" fmla="*/ 8201 w 10724"/>
                    <a:gd name="connsiteY22" fmla="*/ 28877 h 87139"/>
                    <a:gd name="connsiteX23" fmla="*/ 9816 w 10724"/>
                    <a:gd name="connsiteY23" fmla="*/ 30331 h 87139"/>
                    <a:gd name="connsiteX24" fmla="*/ 9009 w 10724"/>
                    <a:gd name="connsiteY24" fmla="*/ 38472 h 87139"/>
                    <a:gd name="connsiteX25" fmla="*/ 8636 w 10724"/>
                    <a:gd name="connsiteY25" fmla="*/ 43706 h 87139"/>
                    <a:gd name="connsiteX26" fmla="*/ 9568 w 10724"/>
                    <a:gd name="connsiteY26" fmla="*/ 46613 h 87139"/>
                    <a:gd name="connsiteX27" fmla="*/ 9505 w 10724"/>
                    <a:gd name="connsiteY27" fmla="*/ 52429 h 87139"/>
                    <a:gd name="connsiteX28" fmla="*/ 10437 w 10724"/>
                    <a:gd name="connsiteY28" fmla="*/ 56208 h 87139"/>
                    <a:gd name="connsiteX29" fmla="*/ 10020 w 10724"/>
                    <a:gd name="connsiteY29" fmla="*/ 62605 h 87139"/>
                    <a:gd name="connsiteX30" fmla="*/ 10724 w 10724"/>
                    <a:gd name="connsiteY30" fmla="*/ 83596 h 87139"/>
                    <a:gd name="connsiteX0" fmla="*/ 10154 w 11015"/>
                    <a:gd name="connsiteY0" fmla="*/ 87139 h 87139"/>
                    <a:gd name="connsiteX1" fmla="*/ 8742 w 11015"/>
                    <a:gd name="connsiteY1" fmla="*/ 83610 h 87139"/>
                    <a:gd name="connsiteX2" fmla="*/ 7212 w 11015"/>
                    <a:gd name="connsiteY2" fmla="*/ 84198 h 87139"/>
                    <a:gd name="connsiteX3" fmla="*/ 5683 w 11015"/>
                    <a:gd name="connsiteY3" fmla="*/ 81257 h 87139"/>
                    <a:gd name="connsiteX4" fmla="*/ 4507 w 11015"/>
                    <a:gd name="connsiteY4" fmla="*/ 85374 h 87139"/>
                    <a:gd name="connsiteX5" fmla="*/ 4389 w 11015"/>
                    <a:gd name="connsiteY5" fmla="*/ 77139 h 87139"/>
                    <a:gd name="connsiteX6" fmla="*/ 3330 w 11015"/>
                    <a:gd name="connsiteY6" fmla="*/ 81257 h 87139"/>
                    <a:gd name="connsiteX7" fmla="*/ 1566 w 11015"/>
                    <a:gd name="connsiteY7" fmla="*/ 78904 h 87139"/>
                    <a:gd name="connsiteX8" fmla="*/ 788 w 11015"/>
                    <a:gd name="connsiteY8" fmla="*/ 78495 h 87139"/>
                    <a:gd name="connsiteX9" fmla="*/ 154 w 11015"/>
                    <a:gd name="connsiteY9" fmla="*/ 78904 h 87139"/>
                    <a:gd name="connsiteX10" fmla="*/ 226 w 11015"/>
                    <a:gd name="connsiteY10" fmla="*/ 65513 h 87139"/>
                    <a:gd name="connsiteX11" fmla="*/ 129 w 11015"/>
                    <a:gd name="connsiteY11" fmla="*/ 56825 h 87139"/>
                    <a:gd name="connsiteX12" fmla="*/ 1347 w 11015"/>
                    <a:gd name="connsiteY12" fmla="*/ 47830 h 87139"/>
                    <a:gd name="connsiteX13" fmla="*/ 2716 w 11015"/>
                    <a:gd name="connsiteY13" fmla="*/ 39132 h 87139"/>
                    <a:gd name="connsiteX14" fmla="*/ 3339 w 11015"/>
                    <a:gd name="connsiteY14" fmla="*/ 25722 h 87139"/>
                    <a:gd name="connsiteX15" fmla="*/ 3339 w 11015"/>
                    <a:gd name="connsiteY15" fmla="*/ 17581 h 87139"/>
                    <a:gd name="connsiteX16" fmla="*/ 5829 w 11015"/>
                    <a:gd name="connsiteY16" fmla="*/ 11782 h 87139"/>
                    <a:gd name="connsiteX17" fmla="*/ 5954 w 11015"/>
                    <a:gd name="connsiteY17" fmla="*/ 4744 h 87139"/>
                    <a:gd name="connsiteX18" fmla="*/ 4646 w 11015"/>
                    <a:gd name="connsiteY18" fmla="*/ 708 h 87139"/>
                    <a:gd name="connsiteX19" fmla="*/ 6144 w 11015"/>
                    <a:gd name="connsiteY19" fmla="*/ 1483 h 87139"/>
                    <a:gd name="connsiteX20" fmla="*/ 7642 w 11015"/>
                    <a:gd name="connsiteY20" fmla="*/ 6779 h 87139"/>
                    <a:gd name="connsiteX21" fmla="*/ 7021 w 11015"/>
                    <a:gd name="connsiteY21" fmla="*/ 23934 h 87139"/>
                    <a:gd name="connsiteX22" fmla="*/ 8201 w 11015"/>
                    <a:gd name="connsiteY22" fmla="*/ 28877 h 87139"/>
                    <a:gd name="connsiteX23" fmla="*/ 9816 w 11015"/>
                    <a:gd name="connsiteY23" fmla="*/ 30331 h 87139"/>
                    <a:gd name="connsiteX24" fmla="*/ 9009 w 11015"/>
                    <a:gd name="connsiteY24" fmla="*/ 38472 h 87139"/>
                    <a:gd name="connsiteX25" fmla="*/ 8636 w 11015"/>
                    <a:gd name="connsiteY25" fmla="*/ 43706 h 87139"/>
                    <a:gd name="connsiteX26" fmla="*/ 9568 w 11015"/>
                    <a:gd name="connsiteY26" fmla="*/ 46613 h 87139"/>
                    <a:gd name="connsiteX27" fmla="*/ 9505 w 11015"/>
                    <a:gd name="connsiteY27" fmla="*/ 52429 h 87139"/>
                    <a:gd name="connsiteX28" fmla="*/ 10437 w 11015"/>
                    <a:gd name="connsiteY28" fmla="*/ 56208 h 87139"/>
                    <a:gd name="connsiteX29" fmla="*/ 10020 w 11015"/>
                    <a:gd name="connsiteY29" fmla="*/ 62605 h 87139"/>
                    <a:gd name="connsiteX30" fmla="*/ 10996 w 11015"/>
                    <a:gd name="connsiteY30" fmla="*/ 67548 h 87139"/>
                    <a:gd name="connsiteX31" fmla="*/ 10724 w 11015"/>
                    <a:gd name="connsiteY31" fmla="*/ 83596 h 87139"/>
                    <a:gd name="connsiteX0" fmla="*/ 10154 w 11015"/>
                    <a:gd name="connsiteY0" fmla="*/ 87139 h 87139"/>
                    <a:gd name="connsiteX1" fmla="*/ 8742 w 11015"/>
                    <a:gd name="connsiteY1" fmla="*/ 83610 h 87139"/>
                    <a:gd name="connsiteX2" fmla="*/ 7212 w 11015"/>
                    <a:gd name="connsiteY2" fmla="*/ 84198 h 87139"/>
                    <a:gd name="connsiteX3" fmla="*/ 5683 w 11015"/>
                    <a:gd name="connsiteY3" fmla="*/ 81257 h 87139"/>
                    <a:gd name="connsiteX4" fmla="*/ 4507 w 11015"/>
                    <a:gd name="connsiteY4" fmla="*/ 85374 h 87139"/>
                    <a:gd name="connsiteX5" fmla="*/ 4389 w 11015"/>
                    <a:gd name="connsiteY5" fmla="*/ 77139 h 87139"/>
                    <a:gd name="connsiteX6" fmla="*/ 3330 w 11015"/>
                    <a:gd name="connsiteY6" fmla="*/ 81257 h 87139"/>
                    <a:gd name="connsiteX7" fmla="*/ 1566 w 11015"/>
                    <a:gd name="connsiteY7" fmla="*/ 78904 h 87139"/>
                    <a:gd name="connsiteX8" fmla="*/ 788 w 11015"/>
                    <a:gd name="connsiteY8" fmla="*/ 78495 h 87139"/>
                    <a:gd name="connsiteX9" fmla="*/ 154 w 11015"/>
                    <a:gd name="connsiteY9" fmla="*/ 78904 h 87139"/>
                    <a:gd name="connsiteX10" fmla="*/ 226 w 11015"/>
                    <a:gd name="connsiteY10" fmla="*/ 65513 h 87139"/>
                    <a:gd name="connsiteX11" fmla="*/ 129 w 11015"/>
                    <a:gd name="connsiteY11" fmla="*/ 56825 h 87139"/>
                    <a:gd name="connsiteX12" fmla="*/ 1347 w 11015"/>
                    <a:gd name="connsiteY12" fmla="*/ 47830 h 87139"/>
                    <a:gd name="connsiteX13" fmla="*/ 2716 w 11015"/>
                    <a:gd name="connsiteY13" fmla="*/ 39132 h 87139"/>
                    <a:gd name="connsiteX14" fmla="*/ 3339 w 11015"/>
                    <a:gd name="connsiteY14" fmla="*/ 25722 h 87139"/>
                    <a:gd name="connsiteX15" fmla="*/ 3339 w 11015"/>
                    <a:gd name="connsiteY15" fmla="*/ 17581 h 87139"/>
                    <a:gd name="connsiteX16" fmla="*/ 5829 w 11015"/>
                    <a:gd name="connsiteY16" fmla="*/ 11782 h 87139"/>
                    <a:gd name="connsiteX17" fmla="*/ 5954 w 11015"/>
                    <a:gd name="connsiteY17" fmla="*/ 4744 h 87139"/>
                    <a:gd name="connsiteX18" fmla="*/ 4646 w 11015"/>
                    <a:gd name="connsiteY18" fmla="*/ 708 h 87139"/>
                    <a:gd name="connsiteX19" fmla="*/ 6144 w 11015"/>
                    <a:gd name="connsiteY19" fmla="*/ 1483 h 87139"/>
                    <a:gd name="connsiteX20" fmla="*/ 7642 w 11015"/>
                    <a:gd name="connsiteY20" fmla="*/ 6779 h 87139"/>
                    <a:gd name="connsiteX21" fmla="*/ 7021 w 11015"/>
                    <a:gd name="connsiteY21" fmla="*/ 23934 h 87139"/>
                    <a:gd name="connsiteX22" fmla="*/ 8201 w 11015"/>
                    <a:gd name="connsiteY22" fmla="*/ 28877 h 87139"/>
                    <a:gd name="connsiteX23" fmla="*/ 9816 w 11015"/>
                    <a:gd name="connsiteY23" fmla="*/ 30331 h 87139"/>
                    <a:gd name="connsiteX24" fmla="*/ 9009 w 11015"/>
                    <a:gd name="connsiteY24" fmla="*/ 38472 h 87139"/>
                    <a:gd name="connsiteX25" fmla="*/ 8636 w 11015"/>
                    <a:gd name="connsiteY25" fmla="*/ 43706 h 87139"/>
                    <a:gd name="connsiteX26" fmla="*/ 9568 w 11015"/>
                    <a:gd name="connsiteY26" fmla="*/ 46613 h 87139"/>
                    <a:gd name="connsiteX27" fmla="*/ 9505 w 11015"/>
                    <a:gd name="connsiteY27" fmla="*/ 52429 h 87139"/>
                    <a:gd name="connsiteX28" fmla="*/ 10437 w 11015"/>
                    <a:gd name="connsiteY28" fmla="*/ 56208 h 87139"/>
                    <a:gd name="connsiteX29" fmla="*/ 10020 w 11015"/>
                    <a:gd name="connsiteY29" fmla="*/ 62605 h 87139"/>
                    <a:gd name="connsiteX30" fmla="*/ 10996 w 11015"/>
                    <a:gd name="connsiteY30" fmla="*/ 67548 h 87139"/>
                    <a:gd name="connsiteX31" fmla="*/ 10724 w 11015"/>
                    <a:gd name="connsiteY31" fmla="*/ 83596 h 87139"/>
                    <a:gd name="connsiteX0" fmla="*/ 10154 w 10996"/>
                    <a:gd name="connsiteY0" fmla="*/ 87139 h 87139"/>
                    <a:gd name="connsiteX1" fmla="*/ 8742 w 10996"/>
                    <a:gd name="connsiteY1" fmla="*/ 83610 h 87139"/>
                    <a:gd name="connsiteX2" fmla="*/ 7212 w 10996"/>
                    <a:gd name="connsiteY2" fmla="*/ 84198 h 87139"/>
                    <a:gd name="connsiteX3" fmla="*/ 5683 w 10996"/>
                    <a:gd name="connsiteY3" fmla="*/ 81257 h 87139"/>
                    <a:gd name="connsiteX4" fmla="*/ 4507 w 10996"/>
                    <a:gd name="connsiteY4" fmla="*/ 85374 h 87139"/>
                    <a:gd name="connsiteX5" fmla="*/ 4389 w 10996"/>
                    <a:gd name="connsiteY5" fmla="*/ 77139 h 87139"/>
                    <a:gd name="connsiteX6" fmla="*/ 3330 w 10996"/>
                    <a:gd name="connsiteY6" fmla="*/ 81257 h 87139"/>
                    <a:gd name="connsiteX7" fmla="*/ 1566 w 10996"/>
                    <a:gd name="connsiteY7" fmla="*/ 78904 h 87139"/>
                    <a:gd name="connsiteX8" fmla="*/ 788 w 10996"/>
                    <a:gd name="connsiteY8" fmla="*/ 78495 h 87139"/>
                    <a:gd name="connsiteX9" fmla="*/ 154 w 10996"/>
                    <a:gd name="connsiteY9" fmla="*/ 78904 h 87139"/>
                    <a:gd name="connsiteX10" fmla="*/ 226 w 10996"/>
                    <a:gd name="connsiteY10" fmla="*/ 65513 h 87139"/>
                    <a:gd name="connsiteX11" fmla="*/ 129 w 10996"/>
                    <a:gd name="connsiteY11" fmla="*/ 56825 h 87139"/>
                    <a:gd name="connsiteX12" fmla="*/ 1347 w 10996"/>
                    <a:gd name="connsiteY12" fmla="*/ 47830 h 87139"/>
                    <a:gd name="connsiteX13" fmla="*/ 2716 w 10996"/>
                    <a:gd name="connsiteY13" fmla="*/ 39132 h 87139"/>
                    <a:gd name="connsiteX14" fmla="*/ 3339 w 10996"/>
                    <a:gd name="connsiteY14" fmla="*/ 25722 h 87139"/>
                    <a:gd name="connsiteX15" fmla="*/ 3339 w 10996"/>
                    <a:gd name="connsiteY15" fmla="*/ 17581 h 87139"/>
                    <a:gd name="connsiteX16" fmla="*/ 5829 w 10996"/>
                    <a:gd name="connsiteY16" fmla="*/ 11782 h 87139"/>
                    <a:gd name="connsiteX17" fmla="*/ 5954 w 10996"/>
                    <a:gd name="connsiteY17" fmla="*/ 4744 h 87139"/>
                    <a:gd name="connsiteX18" fmla="*/ 4646 w 10996"/>
                    <a:gd name="connsiteY18" fmla="*/ 708 h 87139"/>
                    <a:gd name="connsiteX19" fmla="*/ 6144 w 10996"/>
                    <a:gd name="connsiteY19" fmla="*/ 1483 h 87139"/>
                    <a:gd name="connsiteX20" fmla="*/ 7642 w 10996"/>
                    <a:gd name="connsiteY20" fmla="*/ 6779 h 87139"/>
                    <a:gd name="connsiteX21" fmla="*/ 7021 w 10996"/>
                    <a:gd name="connsiteY21" fmla="*/ 23934 h 87139"/>
                    <a:gd name="connsiteX22" fmla="*/ 8201 w 10996"/>
                    <a:gd name="connsiteY22" fmla="*/ 28877 h 87139"/>
                    <a:gd name="connsiteX23" fmla="*/ 9816 w 10996"/>
                    <a:gd name="connsiteY23" fmla="*/ 30331 h 87139"/>
                    <a:gd name="connsiteX24" fmla="*/ 9009 w 10996"/>
                    <a:gd name="connsiteY24" fmla="*/ 38472 h 87139"/>
                    <a:gd name="connsiteX25" fmla="*/ 8636 w 10996"/>
                    <a:gd name="connsiteY25" fmla="*/ 43706 h 87139"/>
                    <a:gd name="connsiteX26" fmla="*/ 9568 w 10996"/>
                    <a:gd name="connsiteY26" fmla="*/ 46613 h 87139"/>
                    <a:gd name="connsiteX27" fmla="*/ 9505 w 10996"/>
                    <a:gd name="connsiteY27" fmla="*/ 52429 h 87139"/>
                    <a:gd name="connsiteX28" fmla="*/ 10437 w 10996"/>
                    <a:gd name="connsiteY28" fmla="*/ 56208 h 87139"/>
                    <a:gd name="connsiteX29" fmla="*/ 10020 w 10996"/>
                    <a:gd name="connsiteY29" fmla="*/ 62605 h 87139"/>
                    <a:gd name="connsiteX30" fmla="*/ 10996 w 10996"/>
                    <a:gd name="connsiteY30" fmla="*/ 67548 h 87139"/>
                    <a:gd name="connsiteX31" fmla="*/ 10724 w 10996"/>
                    <a:gd name="connsiteY31" fmla="*/ 83596 h 87139"/>
                    <a:gd name="connsiteX0" fmla="*/ 10154 w 11004"/>
                    <a:gd name="connsiteY0" fmla="*/ 87139 h 87139"/>
                    <a:gd name="connsiteX1" fmla="*/ 8742 w 11004"/>
                    <a:gd name="connsiteY1" fmla="*/ 83610 h 87139"/>
                    <a:gd name="connsiteX2" fmla="*/ 7212 w 11004"/>
                    <a:gd name="connsiteY2" fmla="*/ 84198 h 87139"/>
                    <a:gd name="connsiteX3" fmla="*/ 5683 w 11004"/>
                    <a:gd name="connsiteY3" fmla="*/ 81257 h 87139"/>
                    <a:gd name="connsiteX4" fmla="*/ 4507 w 11004"/>
                    <a:gd name="connsiteY4" fmla="*/ 85374 h 87139"/>
                    <a:gd name="connsiteX5" fmla="*/ 4389 w 11004"/>
                    <a:gd name="connsiteY5" fmla="*/ 77139 h 87139"/>
                    <a:gd name="connsiteX6" fmla="*/ 3330 w 11004"/>
                    <a:gd name="connsiteY6" fmla="*/ 81257 h 87139"/>
                    <a:gd name="connsiteX7" fmla="*/ 1566 w 11004"/>
                    <a:gd name="connsiteY7" fmla="*/ 78904 h 87139"/>
                    <a:gd name="connsiteX8" fmla="*/ 788 w 11004"/>
                    <a:gd name="connsiteY8" fmla="*/ 78495 h 87139"/>
                    <a:gd name="connsiteX9" fmla="*/ 154 w 11004"/>
                    <a:gd name="connsiteY9" fmla="*/ 78904 h 87139"/>
                    <a:gd name="connsiteX10" fmla="*/ 226 w 11004"/>
                    <a:gd name="connsiteY10" fmla="*/ 65513 h 87139"/>
                    <a:gd name="connsiteX11" fmla="*/ 129 w 11004"/>
                    <a:gd name="connsiteY11" fmla="*/ 56825 h 87139"/>
                    <a:gd name="connsiteX12" fmla="*/ 1347 w 11004"/>
                    <a:gd name="connsiteY12" fmla="*/ 47830 h 87139"/>
                    <a:gd name="connsiteX13" fmla="*/ 2716 w 11004"/>
                    <a:gd name="connsiteY13" fmla="*/ 39132 h 87139"/>
                    <a:gd name="connsiteX14" fmla="*/ 3339 w 11004"/>
                    <a:gd name="connsiteY14" fmla="*/ 25722 h 87139"/>
                    <a:gd name="connsiteX15" fmla="*/ 3339 w 11004"/>
                    <a:gd name="connsiteY15" fmla="*/ 17581 h 87139"/>
                    <a:gd name="connsiteX16" fmla="*/ 5829 w 11004"/>
                    <a:gd name="connsiteY16" fmla="*/ 11782 h 87139"/>
                    <a:gd name="connsiteX17" fmla="*/ 5954 w 11004"/>
                    <a:gd name="connsiteY17" fmla="*/ 4744 h 87139"/>
                    <a:gd name="connsiteX18" fmla="*/ 4646 w 11004"/>
                    <a:gd name="connsiteY18" fmla="*/ 708 h 87139"/>
                    <a:gd name="connsiteX19" fmla="*/ 6144 w 11004"/>
                    <a:gd name="connsiteY19" fmla="*/ 1483 h 87139"/>
                    <a:gd name="connsiteX20" fmla="*/ 7642 w 11004"/>
                    <a:gd name="connsiteY20" fmla="*/ 6779 h 87139"/>
                    <a:gd name="connsiteX21" fmla="*/ 7021 w 11004"/>
                    <a:gd name="connsiteY21" fmla="*/ 23934 h 87139"/>
                    <a:gd name="connsiteX22" fmla="*/ 8201 w 11004"/>
                    <a:gd name="connsiteY22" fmla="*/ 28877 h 87139"/>
                    <a:gd name="connsiteX23" fmla="*/ 9816 w 11004"/>
                    <a:gd name="connsiteY23" fmla="*/ 30331 h 87139"/>
                    <a:gd name="connsiteX24" fmla="*/ 9009 w 11004"/>
                    <a:gd name="connsiteY24" fmla="*/ 38472 h 87139"/>
                    <a:gd name="connsiteX25" fmla="*/ 8636 w 11004"/>
                    <a:gd name="connsiteY25" fmla="*/ 43706 h 87139"/>
                    <a:gd name="connsiteX26" fmla="*/ 9568 w 11004"/>
                    <a:gd name="connsiteY26" fmla="*/ 46613 h 87139"/>
                    <a:gd name="connsiteX27" fmla="*/ 9505 w 11004"/>
                    <a:gd name="connsiteY27" fmla="*/ 52429 h 87139"/>
                    <a:gd name="connsiteX28" fmla="*/ 10437 w 11004"/>
                    <a:gd name="connsiteY28" fmla="*/ 56208 h 87139"/>
                    <a:gd name="connsiteX29" fmla="*/ 10020 w 11004"/>
                    <a:gd name="connsiteY29" fmla="*/ 62605 h 87139"/>
                    <a:gd name="connsiteX30" fmla="*/ 10996 w 11004"/>
                    <a:gd name="connsiteY30" fmla="*/ 67548 h 87139"/>
                    <a:gd name="connsiteX31" fmla="*/ 10382 w 11004"/>
                    <a:gd name="connsiteY31" fmla="*/ 73073 h 87139"/>
                    <a:gd name="connsiteX32" fmla="*/ 10724 w 11004"/>
                    <a:gd name="connsiteY32" fmla="*/ 83596 h 87139"/>
                    <a:gd name="connsiteX0" fmla="*/ 10154 w 11000"/>
                    <a:gd name="connsiteY0" fmla="*/ 87139 h 87139"/>
                    <a:gd name="connsiteX1" fmla="*/ 8742 w 11000"/>
                    <a:gd name="connsiteY1" fmla="*/ 83610 h 87139"/>
                    <a:gd name="connsiteX2" fmla="*/ 7212 w 11000"/>
                    <a:gd name="connsiteY2" fmla="*/ 84198 h 87139"/>
                    <a:gd name="connsiteX3" fmla="*/ 5683 w 11000"/>
                    <a:gd name="connsiteY3" fmla="*/ 81257 h 87139"/>
                    <a:gd name="connsiteX4" fmla="*/ 4507 w 11000"/>
                    <a:gd name="connsiteY4" fmla="*/ 85374 h 87139"/>
                    <a:gd name="connsiteX5" fmla="*/ 4389 w 11000"/>
                    <a:gd name="connsiteY5" fmla="*/ 77139 h 87139"/>
                    <a:gd name="connsiteX6" fmla="*/ 3330 w 11000"/>
                    <a:gd name="connsiteY6" fmla="*/ 81257 h 87139"/>
                    <a:gd name="connsiteX7" fmla="*/ 1566 w 11000"/>
                    <a:gd name="connsiteY7" fmla="*/ 78904 h 87139"/>
                    <a:gd name="connsiteX8" fmla="*/ 788 w 11000"/>
                    <a:gd name="connsiteY8" fmla="*/ 78495 h 87139"/>
                    <a:gd name="connsiteX9" fmla="*/ 154 w 11000"/>
                    <a:gd name="connsiteY9" fmla="*/ 78904 h 87139"/>
                    <a:gd name="connsiteX10" fmla="*/ 226 w 11000"/>
                    <a:gd name="connsiteY10" fmla="*/ 65513 h 87139"/>
                    <a:gd name="connsiteX11" fmla="*/ 129 w 11000"/>
                    <a:gd name="connsiteY11" fmla="*/ 56825 h 87139"/>
                    <a:gd name="connsiteX12" fmla="*/ 1347 w 11000"/>
                    <a:gd name="connsiteY12" fmla="*/ 47830 h 87139"/>
                    <a:gd name="connsiteX13" fmla="*/ 2716 w 11000"/>
                    <a:gd name="connsiteY13" fmla="*/ 39132 h 87139"/>
                    <a:gd name="connsiteX14" fmla="*/ 3339 w 11000"/>
                    <a:gd name="connsiteY14" fmla="*/ 25722 h 87139"/>
                    <a:gd name="connsiteX15" fmla="*/ 3339 w 11000"/>
                    <a:gd name="connsiteY15" fmla="*/ 17581 h 87139"/>
                    <a:gd name="connsiteX16" fmla="*/ 5829 w 11000"/>
                    <a:gd name="connsiteY16" fmla="*/ 11782 h 87139"/>
                    <a:gd name="connsiteX17" fmla="*/ 5954 w 11000"/>
                    <a:gd name="connsiteY17" fmla="*/ 4744 h 87139"/>
                    <a:gd name="connsiteX18" fmla="*/ 4646 w 11000"/>
                    <a:gd name="connsiteY18" fmla="*/ 708 h 87139"/>
                    <a:gd name="connsiteX19" fmla="*/ 6144 w 11000"/>
                    <a:gd name="connsiteY19" fmla="*/ 1483 h 87139"/>
                    <a:gd name="connsiteX20" fmla="*/ 7642 w 11000"/>
                    <a:gd name="connsiteY20" fmla="*/ 6779 h 87139"/>
                    <a:gd name="connsiteX21" fmla="*/ 7021 w 11000"/>
                    <a:gd name="connsiteY21" fmla="*/ 23934 h 87139"/>
                    <a:gd name="connsiteX22" fmla="*/ 8201 w 11000"/>
                    <a:gd name="connsiteY22" fmla="*/ 28877 h 87139"/>
                    <a:gd name="connsiteX23" fmla="*/ 9816 w 11000"/>
                    <a:gd name="connsiteY23" fmla="*/ 30331 h 87139"/>
                    <a:gd name="connsiteX24" fmla="*/ 9009 w 11000"/>
                    <a:gd name="connsiteY24" fmla="*/ 38472 h 87139"/>
                    <a:gd name="connsiteX25" fmla="*/ 8636 w 11000"/>
                    <a:gd name="connsiteY25" fmla="*/ 43706 h 87139"/>
                    <a:gd name="connsiteX26" fmla="*/ 9568 w 11000"/>
                    <a:gd name="connsiteY26" fmla="*/ 46613 h 87139"/>
                    <a:gd name="connsiteX27" fmla="*/ 9505 w 11000"/>
                    <a:gd name="connsiteY27" fmla="*/ 52429 h 87139"/>
                    <a:gd name="connsiteX28" fmla="*/ 10437 w 11000"/>
                    <a:gd name="connsiteY28" fmla="*/ 56208 h 87139"/>
                    <a:gd name="connsiteX29" fmla="*/ 10020 w 11000"/>
                    <a:gd name="connsiteY29" fmla="*/ 62605 h 87139"/>
                    <a:gd name="connsiteX30" fmla="*/ 10996 w 11000"/>
                    <a:gd name="connsiteY30" fmla="*/ 67548 h 87139"/>
                    <a:gd name="connsiteX31" fmla="*/ 10382 w 11000"/>
                    <a:gd name="connsiteY31" fmla="*/ 73073 h 87139"/>
                    <a:gd name="connsiteX32" fmla="*/ 10724 w 11000"/>
                    <a:gd name="connsiteY32" fmla="*/ 83596 h 87139"/>
                    <a:gd name="connsiteX0" fmla="*/ 10154 w 11000"/>
                    <a:gd name="connsiteY0" fmla="*/ 87139 h 87139"/>
                    <a:gd name="connsiteX1" fmla="*/ 8742 w 11000"/>
                    <a:gd name="connsiteY1" fmla="*/ 83610 h 87139"/>
                    <a:gd name="connsiteX2" fmla="*/ 7212 w 11000"/>
                    <a:gd name="connsiteY2" fmla="*/ 84198 h 87139"/>
                    <a:gd name="connsiteX3" fmla="*/ 5683 w 11000"/>
                    <a:gd name="connsiteY3" fmla="*/ 81257 h 87139"/>
                    <a:gd name="connsiteX4" fmla="*/ 4507 w 11000"/>
                    <a:gd name="connsiteY4" fmla="*/ 85374 h 87139"/>
                    <a:gd name="connsiteX5" fmla="*/ 4389 w 11000"/>
                    <a:gd name="connsiteY5" fmla="*/ 77139 h 87139"/>
                    <a:gd name="connsiteX6" fmla="*/ 3330 w 11000"/>
                    <a:gd name="connsiteY6" fmla="*/ 81257 h 87139"/>
                    <a:gd name="connsiteX7" fmla="*/ 1566 w 11000"/>
                    <a:gd name="connsiteY7" fmla="*/ 78904 h 87139"/>
                    <a:gd name="connsiteX8" fmla="*/ 788 w 11000"/>
                    <a:gd name="connsiteY8" fmla="*/ 78495 h 87139"/>
                    <a:gd name="connsiteX9" fmla="*/ 154 w 11000"/>
                    <a:gd name="connsiteY9" fmla="*/ 78904 h 87139"/>
                    <a:gd name="connsiteX10" fmla="*/ 226 w 11000"/>
                    <a:gd name="connsiteY10" fmla="*/ 65513 h 87139"/>
                    <a:gd name="connsiteX11" fmla="*/ 129 w 11000"/>
                    <a:gd name="connsiteY11" fmla="*/ 56825 h 87139"/>
                    <a:gd name="connsiteX12" fmla="*/ 1347 w 11000"/>
                    <a:gd name="connsiteY12" fmla="*/ 47830 h 87139"/>
                    <a:gd name="connsiteX13" fmla="*/ 2716 w 11000"/>
                    <a:gd name="connsiteY13" fmla="*/ 39132 h 87139"/>
                    <a:gd name="connsiteX14" fmla="*/ 3339 w 11000"/>
                    <a:gd name="connsiteY14" fmla="*/ 25722 h 87139"/>
                    <a:gd name="connsiteX15" fmla="*/ 3339 w 11000"/>
                    <a:gd name="connsiteY15" fmla="*/ 17581 h 87139"/>
                    <a:gd name="connsiteX16" fmla="*/ 5829 w 11000"/>
                    <a:gd name="connsiteY16" fmla="*/ 11782 h 87139"/>
                    <a:gd name="connsiteX17" fmla="*/ 5954 w 11000"/>
                    <a:gd name="connsiteY17" fmla="*/ 4744 h 87139"/>
                    <a:gd name="connsiteX18" fmla="*/ 4646 w 11000"/>
                    <a:gd name="connsiteY18" fmla="*/ 708 h 87139"/>
                    <a:gd name="connsiteX19" fmla="*/ 6144 w 11000"/>
                    <a:gd name="connsiteY19" fmla="*/ 1483 h 87139"/>
                    <a:gd name="connsiteX20" fmla="*/ 7642 w 11000"/>
                    <a:gd name="connsiteY20" fmla="*/ 6779 h 87139"/>
                    <a:gd name="connsiteX21" fmla="*/ 7021 w 11000"/>
                    <a:gd name="connsiteY21" fmla="*/ 23934 h 87139"/>
                    <a:gd name="connsiteX22" fmla="*/ 8201 w 11000"/>
                    <a:gd name="connsiteY22" fmla="*/ 28877 h 87139"/>
                    <a:gd name="connsiteX23" fmla="*/ 9816 w 11000"/>
                    <a:gd name="connsiteY23" fmla="*/ 30331 h 87139"/>
                    <a:gd name="connsiteX24" fmla="*/ 9009 w 11000"/>
                    <a:gd name="connsiteY24" fmla="*/ 38472 h 87139"/>
                    <a:gd name="connsiteX25" fmla="*/ 8636 w 11000"/>
                    <a:gd name="connsiteY25" fmla="*/ 43706 h 87139"/>
                    <a:gd name="connsiteX26" fmla="*/ 9568 w 11000"/>
                    <a:gd name="connsiteY26" fmla="*/ 46613 h 87139"/>
                    <a:gd name="connsiteX27" fmla="*/ 9505 w 11000"/>
                    <a:gd name="connsiteY27" fmla="*/ 52429 h 87139"/>
                    <a:gd name="connsiteX28" fmla="*/ 10437 w 11000"/>
                    <a:gd name="connsiteY28" fmla="*/ 56208 h 87139"/>
                    <a:gd name="connsiteX29" fmla="*/ 10020 w 11000"/>
                    <a:gd name="connsiteY29" fmla="*/ 62605 h 87139"/>
                    <a:gd name="connsiteX30" fmla="*/ 10996 w 11000"/>
                    <a:gd name="connsiteY30" fmla="*/ 67548 h 87139"/>
                    <a:gd name="connsiteX31" fmla="*/ 10382 w 11000"/>
                    <a:gd name="connsiteY31" fmla="*/ 73073 h 87139"/>
                    <a:gd name="connsiteX32" fmla="*/ 10724 w 11000"/>
                    <a:gd name="connsiteY32" fmla="*/ 83596 h 87139"/>
                    <a:gd name="connsiteX0" fmla="*/ 10154 w 11000"/>
                    <a:gd name="connsiteY0" fmla="*/ 87139 h 87139"/>
                    <a:gd name="connsiteX1" fmla="*/ 8742 w 11000"/>
                    <a:gd name="connsiteY1" fmla="*/ 83610 h 87139"/>
                    <a:gd name="connsiteX2" fmla="*/ 7212 w 11000"/>
                    <a:gd name="connsiteY2" fmla="*/ 84198 h 87139"/>
                    <a:gd name="connsiteX3" fmla="*/ 5683 w 11000"/>
                    <a:gd name="connsiteY3" fmla="*/ 81257 h 87139"/>
                    <a:gd name="connsiteX4" fmla="*/ 4507 w 11000"/>
                    <a:gd name="connsiteY4" fmla="*/ 85374 h 87139"/>
                    <a:gd name="connsiteX5" fmla="*/ 4389 w 11000"/>
                    <a:gd name="connsiteY5" fmla="*/ 77139 h 87139"/>
                    <a:gd name="connsiteX6" fmla="*/ 3330 w 11000"/>
                    <a:gd name="connsiteY6" fmla="*/ 81257 h 87139"/>
                    <a:gd name="connsiteX7" fmla="*/ 1566 w 11000"/>
                    <a:gd name="connsiteY7" fmla="*/ 78904 h 87139"/>
                    <a:gd name="connsiteX8" fmla="*/ 788 w 11000"/>
                    <a:gd name="connsiteY8" fmla="*/ 78495 h 87139"/>
                    <a:gd name="connsiteX9" fmla="*/ 154 w 11000"/>
                    <a:gd name="connsiteY9" fmla="*/ 78904 h 87139"/>
                    <a:gd name="connsiteX10" fmla="*/ 226 w 11000"/>
                    <a:gd name="connsiteY10" fmla="*/ 65513 h 87139"/>
                    <a:gd name="connsiteX11" fmla="*/ 129 w 11000"/>
                    <a:gd name="connsiteY11" fmla="*/ 56825 h 87139"/>
                    <a:gd name="connsiteX12" fmla="*/ 1347 w 11000"/>
                    <a:gd name="connsiteY12" fmla="*/ 47830 h 87139"/>
                    <a:gd name="connsiteX13" fmla="*/ 2716 w 11000"/>
                    <a:gd name="connsiteY13" fmla="*/ 39132 h 87139"/>
                    <a:gd name="connsiteX14" fmla="*/ 3339 w 11000"/>
                    <a:gd name="connsiteY14" fmla="*/ 25722 h 87139"/>
                    <a:gd name="connsiteX15" fmla="*/ 3339 w 11000"/>
                    <a:gd name="connsiteY15" fmla="*/ 17581 h 87139"/>
                    <a:gd name="connsiteX16" fmla="*/ 5829 w 11000"/>
                    <a:gd name="connsiteY16" fmla="*/ 11782 h 87139"/>
                    <a:gd name="connsiteX17" fmla="*/ 5954 w 11000"/>
                    <a:gd name="connsiteY17" fmla="*/ 4744 h 87139"/>
                    <a:gd name="connsiteX18" fmla="*/ 4646 w 11000"/>
                    <a:gd name="connsiteY18" fmla="*/ 708 h 87139"/>
                    <a:gd name="connsiteX19" fmla="*/ 6144 w 11000"/>
                    <a:gd name="connsiteY19" fmla="*/ 1483 h 87139"/>
                    <a:gd name="connsiteX20" fmla="*/ 7642 w 11000"/>
                    <a:gd name="connsiteY20" fmla="*/ 6779 h 87139"/>
                    <a:gd name="connsiteX21" fmla="*/ 7021 w 11000"/>
                    <a:gd name="connsiteY21" fmla="*/ 23934 h 87139"/>
                    <a:gd name="connsiteX22" fmla="*/ 8201 w 11000"/>
                    <a:gd name="connsiteY22" fmla="*/ 28877 h 87139"/>
                    <a:gd name="connsiteX23" fmla="*/ 9816 w 11000"/>
                    <a:gd name="connsiteY23" fmla="*/ 30331 h 87139"/>
                    <a:gd name="connsiteX24" fmla="*/ 9009 w 11000"/>
                    <a:gd name="connsiteY24" fmla="*/ 38472 h 87139"/>
                    <a:gd name="connsiteX25" fmla="*/ 8636 w 11000"/>
                    <a:gd name="connsiteY25" fmla="*/ 43706 h 87139"/>
                    <a:gd name="connsiteX26" fmla="*/ 9568 w 11000"/>
                    <a:gd name="connsiteY26" fmla="*/ 46613 h 87139"/>
                    <a:gd name="connsiteX27" fmla="*/ 9505 w 11000"/>
                    <a:gd name="connsiteY27" fmla="*/ 52429 h 87139"/>
                    <a:gd name="connsiteX28" fmla="*/ 10437 w 11000"/>
                    <a:gd name="connsiteY28" fmla="*/ 56208 h 87139"/>
                    <a:gd name="connsiteX29" fmla="*/ 10020 w 11000"/>
                    <a:gd name="connsiteY29" fmla="*/ 62605 h 87139"/>
                    <a:gd name="connsiteX30" fmla="*/ 10996 w 11000"/>
                    <a:gd name="connsiteY30" fmla="*/ 67548 h 87139"/>
                    <a:gd name="connsiteX31" fmla="*/ 10382 w 11000"/>
                    <a:gd name="connsiteY31" fmla="*/ 73073 h 87139"/>
                    <a:gd name="connsiteX32" fmla="*/ 10759 w 11000"/>
                    <a:gd name="connsiteY32" fmla="*/ 79179 h 87139"/>
                    <a:gd name="connsiteX33" fmla="*/ 10724 w 11000"/>
                    <a:gd name="connsiteY33" fmla="*/ 83596 h 87139"/>
                    <a:gd name="connsiteX0" fmla="*/ 10154 w 11000"/>
                    <a:gd name="connsiteY0" fmla="*/ 87139 h 87139"/>
                    <a:gd name="connsiteX1" fmla="*/ 8742 w 11000"/>
                    <a:gd name="connsiteY1" fmla="*/ 83610 h 87139"/>
                    <a:gd name="connsiteX2" fmla="*/ 7212 w 11000"/>
                    <a:gd name="connsiteY2" fmla="*/ 84198 h 87139"/>
                    <a:gd name="connsiteX3" fmla="*/ 5683 w 11000"/>
                    <a:gd name="connsiteY3" fmla="*/ 81257 h 87139"/>
                    <a:gd name="connsiteX4" fmla="*/ 4507 w 11000"/>
                    <a:gd name="connsiteY4" fmla="*/ 85374 h 87139"/>
                    <a:gd name="connsiteX5" fmla="*/ 4389 w 11000"/>
                    <a:gd name="connsiteY5" fmla="*/ 77139 h 87139"/>
                    <a:gd name="connsiteX6" fmla="*/ 3330 w 11000"/>
                    <a:gd name="connsiteY6" fmla="*/ 81257 h 87139"/>
                    <a:gd name="connsiteX7" fmla="*/ 1566 w 11000"/>
                    <a:gd name="connsiteY7" fmla="*/ 78904 h 87139"/>
                    <a:gd name="connsiteX8" fmla="*/ 788 w 11000"/>
                    <a:gd name="connsiteY8" fmla="*/ 78495 h 87139"/>
                    <a:gd name="connsiteX9" fmla="*/ 154 w 11000"/>
                    <a:gd name="connsiteY9" fmla="*/ 78904 h 87139"/>
                    <a:gd name="connsiteX10" fmla="*/ 226 w 11000"/>
                    <a:gd name="connsiteY10" fmla="*/ 65513 h 87139"/>
                    <a:gd name="connsiteX11" fmla="*/ 129 w 11000"/>
                    <a:gd name="connsiteY11" fmla="*/ 56825 h 87139"/>
                    <a:gd name="connsiteX12" fmla="*/ 1347 w 11000"/>
                    <a:gd name="connsiteY12" fmla="*/ 47830 h 87139"/>
                    <a:gd name="connsiteX13" fmla="*/ 2716 w 11000"/>
                    <a:gd name="connsiteY13" fmla="*/ 39132 h 87139"/>
                    <a:gd name="connsiteX14" fmla="*/ 3339 w 11000"/>
                    <a:gd name="connsiteY14" fmla="*/ 25722 h 87139"/>
                    <a:gd name="connsiteX15" fmla="*/ 3339 w 11000"/>
                    <a:gd name="connsiteY15" fmla="*/ 17581 h 87139"/>
                    <a:gd name="connsiteX16" fmla="*/ 5829 w 11000"/>
                    <a:gd name="connsiteY16" fmla="*/ 11782 h 87139"/>
                    <a:gd name="connsiteX17" fmla="*/ 5954 w 11000"/>
                    <a:gd name="connsiteY17" fmla="*/ 4744 h 87139"/>
                    <a:gd name="connsiteX18" fmla="*/ 4646 w 11000"/>
                    <a:gd name="connsiteY18" fmla="*/ 708 h 87139"/>
                    <a:gd name="connsiteX19" fmla="*/ 6144 w 11000"/>
                    <a:gd name="connsiteY19" fmla="*/ 1483 h 87139"/>
                    <a:gd name="connsiteX20" fmla="*/ 7642 w 11000"/>
                    <a:gd name="connsiteY20" fmla="*/ 6779 h 87139"/>
                    <a:gd name="connsiteX21" fmla="*/ 7021 w 11000"/>
                    <a:gd name="connsiteY21" fmla="*/ 23934 h 87139"/>
                    <a:gd name="connsiteX22" fmla="*/ 8201 w 11000"/>
                    <a:gd name="connsiteY22" fmla="*/ 28877 h 87139"/>
                    <a:gd name="connsiteX23" fmla="*/ 9816 w 11000"/>
                    <a:gd name="connsiteY23" fmla="*/ 30331 h 87139"/>
                    <a:gd name="connsiteX24" fmla="*/ 9009 w 11000"/>
                    <a:gd name="connsiteY24" fmla="*/ 38472 h 87139"/>
                    <a:gd name="connsiteX25" fmla="*/ 8636 w 11000"/>
                    <a:gd name="connsiteY25" fmla="*/ 43706 h 87139"/>
                    <a:gd name="connsiteX26" fmla="*/ 9568 w 11000"/>
                    <a:gd name="connsiteY26" fmla="*/ 46613 h 87139"/>
                    <a:gd name="connsiteX27" fmla="*/ 9505 w 11000"/>
                    <a:gd name="connsiteY27" fmla="*/ 52429 h 87139"/>
                    <a:gd name="connsiteX28" fmla="*/ 10437 w 11000"/>
                    <a:gd name="connsiteY28" fmla="*/ 56208 h 87139"/>
                    <a:gd name="connsiteX29" fmla="*/ 10020 w 11000"/>
                    <a:gd name="connsiteY29" fmla="*/ 62605 h 87139"/>
                    <a:gd name="connsiteX30" fmla="*/ 10996 w 11000"/>
                    <a:gd name="connsiteY30" fmla="*/ 67548 h 87139"/>
                    <a:gd name="connsiteX31" fmla="*/ 10382 w 11000"/>
                    <a:gd name="connsiteY31" fmla="*/ 73073 h 87139"/>
                    <a:gd name="connsiteX32" fmla="*/ 10759 w 11000"/>
                    <a:gd name="connsiteY32" fmla="*/ 79179 h 87139"/>
                    <a:gd name="connsiteX33" fmla="*/ 10724 w 11000"/>
                    <a:gd name="connsiteY33" fmla="*/ 83596 h 87139"/>
                    <a:gd name="connsiteX0" fmla="*/ 10154 w 11000"/>
                    <a:gd name="connsiteY0" fmla="*/ 87139 h 87667"/>
                    <a:gd name="connsiteX1" fmla="*/ 8742 w 11000"/>
                    <a:gd name="connsiteY1" fmla="*/ 83610 h 87667"/>
                    <a:gd name="connsiteX2" fmla="*/ 7212 w 11000"/>
                    <a:gd name="connsiteY2" fmla="*/ 84198 h 87667"/>
                    <a:gd name="connsiteX3" fmla="*/ 5683 w 11000"/>
                    <a:gd name="connsiteY3" fmla="*/ 81257 h 87667"/>
                    <a:gd name="connsiteX4" fmla="*/ 4507 w 11000"/>
                    <a:gd name="connsiteY4" fmla="*/ 85374 h 87667"/>
                    <a:gd name="connsiteX5" fmla="*/ 4389 w 11000"/>
                    <a:gd name="connsiteY5" fmla="*/ 77139 h 87667"/>
                    <a:gd name="connsiteX6" fmla="*/ 3330 w 11000"/>
                    <a:gd name="connsiteY6" fmla="*/ 81257 h 87667"/>
                    <a:gd name="connsiteX7" fmla="*/ 1566 w 11000"/>
                    <a:gd name="connsiteY7" fmla="*/ 78904 h 87667"/>
                    <a:gd name="connsiteX8" fmla="*/ 788 w 11000"/>
                    <a:gd name="connsiteY8" fmla="*/ 78495 h 87667"/>
                    <a:gd name="connsiteX9" fmla="*/ 154 w 11000"/>
                    <a:gd name="connsiteY9" fmla="*/ 78904 h 87667"/>
                    <a:gd name="connsiteX10" fmla="*/ 226 w 11000"/>
                    <a:gd name="connsiteY10" fmla="*/ 65513 h 87667"/>
                    <a:gd name="connsiteX11" fmla="*/ 129 w 11000"/>
                    <a:gd name="connsiteY11" fmla="*/ 56825 h 87667"/>
                    <a:gd name="connsiteX12" fmla="*/ 1347 w 11000"/>
                    <a:gd name="connsiteY12" fmla="*/ 47830 h 87667"/>
                    <a:gd name="connsiteX13" fmla="*/ 2716 w 11000"/>
                    <a:gd name="connsiteY13" fmla="*/ 39132 h 87667"/>
                    <a:gd name="connsiteX14" fmla="*/ 3339 w 11000"/>
                    <a:gd name="connsiteY14" fmla="*/ 25722 h 87667"/>
                    <a:gd name="connsiteX15" fmla="*/ 3339 w 11000"/>
                    <a:gd name="connsiteY15" fmla="*/ 17581 h 87667"/>
                    <a:gd name="connsiteX16" fmla="*/ 5829 w 11000"/>
                    <a:gd name="connsiteY16" fmla="*/ 11782 h 87667"/>
                    <a:gd name="connsiteX17" fmla="*/ 5954 w 11000"/>
                    <a:gd name="connsiteY17" fmla="*/ 4744 h 87667"/>
                    <a:gd name="connsiteX18" fmla="*/ 4646 w 11000"/>
                    <a:gd name="connsiteY18" fmla="*/ 708 h 87667"/>
                    <a:gd name="connsiteX19" fmla="*/ 6144 w 11000"/>
                    <a:gd name="connsiteY19" fmla="*/ 1483 h 87667"/>
                    <a:gd name="connsiteX20" fmla="*/ 7642 w 11000"/>
                    <a:gd name="connsiteY20" fmla="*/ 6779 h 87667"/>
                    <a:gd name="connsiteX21" fmla="*/ 7021 w 11000"/>
                    <a:gd name="connsiteY21" fmla="*/ 23934 h 87667"/>
                    <a:gd name="connsiteX22" fmla="*/ 8201 w 11000"/>
                    <a:gd name="connsiteY22" fmla="*/ 28877 h 87667"/>
                    <a:gd name="connsiteX23" fmla="*/ 9816 w 11000"/>
                    <a:gd name="connsiteY23" fmla="*/ 30331 h 87667"/>
                    <a:gd name="connsiteX24" fmla="*/ 9009 w 11000"/>
                    <a:gd name="connsiteY24" fmla="*/ 38472 h 87667"/>
                    <a:gd name="connsiteX25" fmla="*/ 8636 w 11000"/>
                    <a:gd name="connsiteY25" fmla="*/ 43706 h 87667"/>
                    <a:gd name="connsiteX26" fmla="*/ 9568 w 11000"/>
                    <a:gd name="connsiteY26" fmla="*/ 46613 h 87667"/>
                    <a:gd name="connsiteX27" fmla="*/ 9505 w 11000"/>
                    <a:gd name="connsiteY27" fmla="*/ 52429 h 87667"/>
                    <a:gd name="connsiteX28" fmla="*/ 10437 w 11000"/>
                    <a:gd name="connsiteY28" fmla="*/ 56208 h 87667"/>
                    <a:gd name="connsiteX29" fmla="*/ 10020 w 11000"/>
                    <a:gd name="connsiteY29" fmla="*/ 62605 h 87667"/>
                    <a:gd name="connsiteX30" fmla="*/ 10996 w 11000"/>
                    <a:gd name="connsiteY30" fmla="*/ 67548 h 87667"/>
                    <a:gd name="connsiteX31" fmla="*/ 10382 w 11000"/>
                    <a:gd name="connsiteY31" fmla="*/ 73073 h 87667"/>
                    <a:gd name="connsiteX32" fmla="*/ 10759 w 11000"/>
                    <a:gd name="connsiteY32" fmla="*/ 79179 h 87667"/>
                    <a:gd name="connsiteX33" fmla="*/ 10227 w 11000"/>
                    <a:gd name="connsiteY33" fmla="*/ 87667 h 87667"/>
                    <a:gd name="connsiteX0" fmla="*/ 10154 w 11000"/>
                    <a:gd name="connsiteY0" fmla="*/ 87139 h 87667"/>
                    <a:gd name="connsiteX1" fmla="*/ 8742 w 11000"/>
                    <a:gd name="connsiteY1" fmla="*/ 83610 h 87667"/>
                    <a:gd name="connsiteX2" fmla="*/ 7212 w 11000"/>
                    <a:gd name="connsiteY2" fmla="*/ 84198 h 87667"/>
                    <a:gd name="connsiteX3" fmla="*/ 5683 w 11000"/>
                    <a:gd name="connsiteY3" fmla="*/ 81257 h 87667"/>
                    <a:gd name="connsiteX4" fmla="*/ 4507 w 11000"/>
                    <a:gd name="connsiteY4" fmla="*/ 85374 h 87667"/>
                    <a:gd name="connsiteX5" fmla="*/ 4389 w 11000"/>
                    <a:gd name="connsiteY5" fmla="*/ 77139 h 87667"/>
                    <a:gd name="connsiteX6" fmla="*/ 3330 w 11000"/>
                    <a:gd name="connsiteY6" fmla="*/ 81257 h 87667"/>
                    <a:gd name="connsiteX7" fmla="*/ 1566 w 11000"/>
                    <a:gd name="connsiteY7" fmla="*/ 78904 h 87667"/>
                    <a:gd name="connsiteX8" fmla="*/ 788 w 11000"/>
                    <a:gd name="connsiteY8" fmla="*/ 78495 h 87667"/>
                    <a:gd name="connsiteX9" fmla="*/ 154 w 11000"/>
                    <a:gd name="connsiteY9" fmla="*/ 78904 h 87667"/>
                    <a:gd name="connsiteX10" fmla="*/ 226 w 11000"/>
                    <a:gd name="connsiteY10" fmla="*/ 65513 h 87667"/>
                    <a:gd name="connsiteX11" fmla="*/ 129 w 11000"/>
                    <a:gd name="connsiteY11" fmla="*/ 56825 h 87667"/>
                    <a:gd name="connsiteX12" fmla="*/ 1347 w 11000"/>
                    <a:gd name="connsiteY12" fmla="*/ 47830 h 87667"/>
                    <a:gd name="connsiteX13" fmla="*/ 2716 w 11000"/>
                    <a:gd name="connsiteY13" fmla="*/ 39132 h 87667"/>
                    <a:gd name="connsiteX14" fmla="*/ 3339 w 11000"/>
                    <a:gd name="connsiteY14" fmla="*/ 25722 h 87667"/>
                    <a:gd name="connsiteX15" fmla="*/ 3339 w 11000"/>
                    <a:gd name="connsiteY15" fmla="*/ 17581 h 87667"/>
                    <a:gd name="connsiteX16" fmla="*/ 5829 w 11000"/>
                    <a:gd name="connsiteY16" fmla="*/ 11782 h 87667"/>
                    <a:gd name="connsiteX17" fmla="*/ 5954 w 11000"/>
                    <a:gd name="connsiteY17" fmla="*/ 4744 h 87667"/>
                    <a:gd name="connsiteX18" fmla="*/ 4646 w 11000"/>
                    <a:gd name="connsiteY18" fmla="*/ 708 h 87667"/>
                    <a:gd name="connsiteX19" fmla="*/ 6144 w 11000"/>
                    <a:gd name="connsiteY19" fmla="*/ 1483 h 87667"/>
                    <a:gd name="connsiteX20" fmla="*/ 7642 w 11000"/>
                    <a:gd name="connsiteY20" fmla="*/ 6779 h 87667"/>
                    <a:gd name="connsiteX21" fmla="*/ 7021 w 11000"/>
                    <a:gd name="connsiteY21" fmla="*/ 23934 h 87667"/>
                    <a:gd name="connsiteX22" fmla="*/ 8201 w 11000"/>
                    <a:gd name="connsiteY22" fmla="*/ 28877 h 87667"/>
                    <a:gd name="connsiteX23" fmla="*/ 9816 w 11000"/>
                    <a:gd name="connsiteY23" fmla="*/ 30331 h 87667"/>
                    <a:gd name="connsiteX24" fmla="*/ 9009 w 11000"/>
                    <a:gd name="connsiteY24" fmla="*/ 38472 h 87667"/>
                    <a:gd name="connsiteX25" fmla="*/ 8636 w 11000"/>
                    <a:gd name="connsiteY25" fmla="*/ 43706 h 87667"/>
                    <a:gd name="connsiteX26" fmla="*/ 9568 w 11000"/>
                    <a:gd name="connsiteY26" fmla="*/ 46613 h 87667"/>
                    <a:gd name="connsiteX27" fmla="*/ 9505 w 11000"/>
                    <a:gd name="connsiteY27" fmla="*/ 52429 h 87667"/>
                    <a:gd name="connsiteX28" fmla="*/ 10437 w 11000"/>
                    <a:gd name="connsiteY28" fmla="*/ 56208 h 87667"/>
                    <a:gd name="connsiteX29" fmla="*/ 10020 w 11000"/>
                    <a:gd name="connsiteY29" fmla="*/ 62605 h 87667"/>
                    <a:gd name="connsiteX30" fmla="*/ 10996 w 11000"/>
                    <a:gd name="connsiteY30" fmla="*/ 67548 h 87667"/>
                    <a:gd name="connsiteX31" fmla="*/ 10382 w 11000"/>
                    <a:gd name="connsiteY31" fmla="*/ 73073 h 87667"/>
                    <a:gd name="connsiteX32" fmla="*/ 10759 w 11000"/>
                    <a:gd name="connsiteY32" fmla="*/ 79179 h 87667"/>
                    <a:gd name="connsiteX33" fmla="*/ 10759 w 11000"/>
                    <a:gd name="connsiteY33" fmla="*/ 84968 h 87667"/>
                    <a:gd name="connsiteX34" fmla="*/ 10227 w 11000"/>
                    <a:gd name="connsiteY34" fmla="*/ 87667 h 87667"/>
                    <a:gd name="connsiteX0" fmla="*/ 10154 w 11000"/>
                    <a:gd name="connsiteY0" fmla="*/ 87139 h 87139"/>
                    <a:gd name="connsiteX1" fmla="*/ 8742 w 11000"/>
                    <a:gd name="connsiteY1" fmla="*/ 83610 h 87139"/>
                    <a:gd name="connsiteX2" fmla="*/ 7212 w 11000"/>
                    <a:gd name="connsiteY2" fmla="*/ 84198 h 87139"/>
                    <a:gd name="connsiteX3" fmla="*/ 5683 w 11000"/>
                    <a:gd name="connsiteY3" fmla="*/ 81257 h 87139"/>
                    <a:gd name="connsiteX4" fmla="*/ 4507 w 11000"/>
                    <a:gd name="connsiteY4" fmla="*/ 85374 h 87139"/>
                    <a:gd name="connsiteX5" fmla="*/ 4389 w 11000"/>
                    <a:gd name="connsiteY5" fmla="*/ 77139 h 87139"/>
                    <a:gd name="connsiteX6" fmla="*/ 3330 w 11000"/>
                    <a:gd name="connsiteY6" fmla="*/ 81257 h 87139"/>
                    <a:gd name="connsiteX7" fmla="*/ 1566 w 11000"/>
                    <a:gd name="connsiteY7" fmla="*/ 78904 h 87139"/>
                    <a:gd name="connsiteX8" fmla="*/ 788 w 11000"/>
                    <a:gd name="connsiteY8" fmla="*/ 78495 h 87139"/>
                    <a:gd name="connsiteX9" fmla="*/ 154 w 11000"/>
                    <a:gd name="connsiteY9" fmla="*/ 78904 h 87139"/>
                    <a:gd name="connsiteX10" fmla="*/ 226 w 11000"/>
                    <a:gd name="connsiteY10" fmla="*/ 65513 h 87139"/>
                    <a:gd name="connsiteX11" fmla="*/ 129 w 11000"/>
                    <a:gd name="connsiteY11" fmla="*/ 56825 h 87139"/>
                    <a:gd name="connsiteX12" fmla="*/ 1347 w 11000"/>
                    <a:gd name="connsiteY12" fmla="*/ 47830 h 87139"/>
                    <a:gd name="connsiteX13" fmla="*/ 2716 w 11000"/>
                    <a:gd name="connsiteY13" fmla="*/ 39132 h 87139"/>
                    <a:gd name="connsiteX14" fmla="*/ 3339 w 11000"/>
                    <a:gd name="connsiteY14" fmla="*/ 25722 h 87139"/>
                    <a:gd name="connsiteX15" fmla="*/ 3339 w 11000"/>
                    <a:gd name="connsiteY15" fmla="*/ 17581 h 87139"/>
                    <a:gd name="connsiteX16" fmla="*/ 5829 w 11000"/>
                    <a:gd name="connsiteY16" fmla="*/ 11782 h 87139"/>
                    <a:gd name="connsiteX17" fmla="*/ 5954 w 11000"/>
                    <a:gd name="connsiteY17" fmla="*/ 4744 h 87139"/>
                    <a:gd name="connsiteX18" fmla="*/ 4646 w 11000"/>
                    <a:gd name="connsiteY18" fmla="*/ 708 h 87139"/>
                    <a:gd name="connsiteX19" fmla="*/ 6144 w 11000"/>
                    <a:gd name="connsiteY19" fmla="*/ 1483 h 87139"/>
                    <a:gd name="connsiteX20" fmla="*/ 7642 w 11000"/>
                    <a:gd name="connsiteY20" fmla="*/ 6779 h 87139"/>
                    <a:gd name="connsiteX21" fmla="*/ 7021 w 11000"/>
                    <a:gd name="connsiteY21" fmla="*/ 23934 h 87139"/>
                    <a:gd name="connsiteX22" fmla="*/ 8201 w 11000"/>
                    <a:gd name="connsiteY22" fmla="*/ 28877 h 87139"/>
                    <a:gd name="connsiteX23" fmla="*/ 9816 w 11000"/>
                    <a:gd name="connsiteY23" fmla="*/ 30331 h 87139"/>
                    <a:gd name="connsiteX24" fmla="*/ 9009 w 11000"/>
                    <a:gd name="connsiteY24" fmla="*/ 38472 h 87139"/>
                    <a:gd name="connsiteX25" fmla="*/ 8636 w 11000"/>
                    <a:gd name="connsiteY25" fmla="*/ 43706 h 87139"/>
                    <a:gd name="connsiteX26" fmla="*/ 9568 w 11000"/>
                    <a:gd name="connsiteY26" fmla="*/ 46613 h 87139"/>
                    <a:gd name="connsiteX27" fmla="*/ 9505 w 11000"/>
                    <a:gd name="connsiteY27" fmla="*/ 52429 h 87139"/>
                    <a:gd name="connsiteX28" fmla="*/ 10437 w 11000"/>
                    <a:gd name="connsiteY28" fmla="*/ 56208 h 87139"/>
                    <a:gd name="connsiteX29" fmla="*/ 10020 w 11000"/>
                    <a:gd name="connsiteY29" fmla="*/ 62605 h 87139"/>
                    <a:gd name="connsiteX30" fmla="*/ 10996 w 11000"/>
                    <a:gd name="connsiteY30" fmla="*/ 67548 h 87139"/>
                    <a:gd name="connsiteX31" fmla="*/ 10382 w 11000"/>
                    <a:gd name="connsiteY31" fmla="*/ 73073 h 87139"/>
                    <a:gd name="connsiteX32" fmla="*/ 10759 w 11000"/>
                    <a:gd name="connsiteY32" fmla="*/ 79179 h 87139"/>
                    <a:gd name="connsiteX33" fmla="*/ 10759 w 11000"/>
                    <a:gd name="connsiteY33" fmla="*/ 84968 h 87139"/>
                    <a:gd name="connsiteX34" fmla="*/ 10103 w 11000"/>
                    <a:gd name="connsiteY34" fmla="*/ 86504 h 87139"/>
                    <a:gd name="connsiteX0" fmla="*/ 10154 w 11000"/>
                    <a:gd name="connsiteY0" fmla="*/ 87139 h 87139"/>
                    <a:gd name="connsiteX1" fmla="*/ 8742 w 11000"/>
                    <a:gd name="connsiteY1" fmla="*/ 83610 h 87139"/>
                    <a:gd name="connsiteX2" fmla="*/ 7212 w 11000"/>
                    <a:gd name="connsiteY2" fmla="*/ 84198 h 87139"/>
                    <a:gd name="connsiteX3" fmla="*/ 5683 w 11000"/>
                    <a:gd name="connsiteY3" fmla="*/ 81257 h 87139"/>
                    <a:gd name="connsiteX4" fmla="*/ 4507 w 11000"/>
                    <a:gd name="connsiteY4" fmla="*/ 85374 h 87139"/>
                    <a:gd name="connsiteX5" fmla="*/ 4389 w 11000"/>
                    <a:gd name="connsiteY5" fmla="*/ 77139 h 87139"/>
                    <a:gd name="connsiteX6" fmla="*/ 3330 w 11000"/>
                    <a:gd name="connsiteY6" fmla="*/ 81257 h 87139"/>
                    <a:gd name="connsiteX7" fmla="*/ 1566 w 11000"/>
                    <a:gd name="connsiteY7" fmla="*/ 78904 h 87139"/>
                    <a:gd name="connsiteX8" fmla="*/ 788 w 11000"/>
                    <a:gd name="connsiteY8" fmla="*/ 78495 h 87139"/>
                    <a:gd name="connsiteX9" fmla="*/ 154 w 11000"/>
                    <a:gd name="connsiteY9" fmla="*/ 78904 h 87139"/>
                    <a:gd name="connsiteX10" fmla="*/ 226 w 11000"/>
                    <a:gd name="connsiteY10" fmla="*/ 65513 h 87139"/>
                    <a:gd name="connsiteX11" fmla="*/ 129 w 11000"/>
                    <a:gd name="connsiteY11" fmla="*/ 56825 h 87139"/>
                    <a:gd name="connsiteX12" fmla="*/ 1347 w 11000"/>
                    <a:gd name="connsiteY12" fmla="*/ 47830 h 87139"/>
                    <a:gd name="connsiteX13" fmla="*/ 2716 w 11000"/>
                    <a:gd name="connsiteY13" fmla="*/ 39132 h 87139"/>
                    <a:gd name="connsiteX14" fmla="*/ 3339 w 11000"/>
                    <a:gd name="connsiteY14" fmla="*/ 25722 h 87139"/>
                    <a:gd name="connsiteX15" fmla="*/ 3339 w 11000"/>
                    <a:gd name="connsiteY15" fmla="*/ 17581 h 87139"/>
                    <a:gd name="connsiteX16" fmla="*/ 5829 w 11000"/>
                    <a:gd name="connsiteY16" fmla="*/ 11782 h 87139"/>
                    <a:gd name="connsiteX17" fmla="*/ 5954 w 11000"/>
                    <a:gd name="connsiteY17" fmla="*/ 4744 h 87139"/>
                    <a:gd name="connsiteX18" fmla="*/ 4646 w 11000"/>
                    <a:gd name="connsiteY18" fmla="*/ 708 h 87139"/>
                    <a:gd name="connsiteX19" fmla="*/ 6144 w 11000"/>
                    <a:gd name="connsiteY19" fmla="*/ 1483 h 87139"/>
                    <a:gd name="connsiteX20" fmla="*/ 7642 w 11000"/>
                    <a:gd name="connsiteY20" fmla="*/ 6779 h 87139"/>
                    <a:gd name="connsiteX21" fmla="*/ 7021 w 11000"/>
                    <a:gd name="connsiteY21" fmla="*/ 23934 h 87139"/>
                    <a:gd name="connsiteX22" fmla="*/ 8201 w 11000"/>
                    <a:gd name="connsiteY22" fmla="*/ 28877 h 87139"/>
                    <a:gd name="connsiteX23" fmla="*/ 9816 w 11000"/>
                    <a:gd name="connsiteY23" fmla="*/ 30331 h 87139"/>
                    <a:gd name="connsiteX24" fmla="*/ 9009 w 11000"/>
                    <a:gd name="connsiteY24" fmla="*/ 38472 h 87139"/>
                    <a:gd name="connsiteX25" fmla="*/ 8857 w 11000"/>
                    <a:gd name="connsiteY25" fmla="*/ 43016 h 87139"/>
                    <a:gd name="connsiteX26" fmla="*/ 9568 w 11000"/>
                    <a:gd name="connsiteY26" fmla="*/ 46613 h 87139"/>
                    <a:gd name="connsiteX27" fmla="*/ 9505 w 11000"/>
                    <a:gd name="connsiteY27" fmla="*/ 52429 h 87139"/>
                    <a:gd name="connsiteX28" fmla="*/ 10437 w 11000"/>
                    <a:gd name="connsiteY28" fmla="*/ 56208 h 87139"/>
                    <a:gd name="connsiteX29" fmla="*/ 10020 w 11000"/>
                    <a:gd name="connsiteY29" fmla="*/ 62605 h 87139"/>
                    <a:gd name="connsiteX30" fmla="*/ 10996 w 11000"/>
                    <a:gd name="connsiteY30" fmla="*/ 67548 h 87139"/>
                    <a:gd name="connsiteX31" fmla="*/ 10382 w 11000"/>
                    <a:gd name="connsiteY31" fmla="*/ 73073 h 87139"/>
                    <a:gd name="connsiteX32" fmla="*/ 10759 w 11000"/>
                    <a:gd name="connsiteY32" fmla="*/ 79179 h 87139"/>
                    <a:gd name="connsiteX33" fmla="*/ 10759 w 11000"/>
                    <a:gd name="connsiteY33" fmla="*/ 84968 h 87139"/>
                    <a:gd name="connsiteX34" fmla="*/ 10103 w 11000"/>
                    <a:gd name="connsiteY34" fmla="*/ 86504 h 87139"/>
                    <a:gd name="connsiteX0" fmla="*/ 10154 w 11000"/>
                    <a:gd name="connsiteY0" fmla="*/ 87139 h 87139"/>
                    <a:gd name="connsiteX1" fmla="*/ 8742 w 11000"/>
                    <a:gd name="connsiteY1" fmla="*/ 83610 h 87139"/>
                    <a:gd name="connsiteX2" fmla="*/ 7212 w 11000"/>
                    <a:gd name="connsiteY2" fmla="*/ 84198 h 87139"/>
                    <a:gd name="connsiteX3" fmla="*/ 5683 w 11000"/>
                    <a:gd name="connsiteY3" fmla="*/ 81257 h 87139"/>
                    <a:gd name="connsiteX4" fmla="*/ 4507 w 11000"/>
                    <a:gd name="connsiteY4" fmla="*/ 85374 h 87139"/>
                    <a:gd name="connsiteX5" fmla="*/ 4389 w 11000"/>
                    <a:gd name="connsiteY5" fmla="*/ 77139 h 87139"/>
                    <a:gd name="connsiteX6" fmla="*/ 3330 w 11000"/>
                    <a:gd name="connsiteY6" fmla="*/ 81257 h 87139"/>
                    <a:gd name="connsiteX7" fmla="*/ 1566 w 11000"/>
                    <a:gd name="connsiteY7" fmla="*/ 78904 h 87139"/>
                    <a:gd name="connsiteX8" fmla="*/ 788 w 11000"/>
                    <a:gd name="connsiteY8" fmla="*/ 78495 h 87139"/>
                    <a:gd name="connsiteX9" fmla="*/ 154 w 11000"/>
                    <a:gd name="connsiteY9" fmla="*/ 78904 h 87139"/>
                    <a:gd name="connsiteX10" fmla="*/ 226 w 11000"/>
                    <a:gd name="connsiteY10" fmla="*/ 65513 h 87139"/>
                    <a:gd name="connsiteX11" fmla="*/ 129 w 11000"/>
                    <a:gd name="connsiteY11" fmla="*/ 56825 h 87139"/>
                    <a:gd name="connsiteX12" fmla="*/ 1347 w 11000"/>
                    <a:gd name="connsiteY12" fmla="*/ 47830 h 87139"/>
                    <a:gd name="connsiteX13" fmla="*/ 2716 w 11000"/>
                    <a:gd name="connsiteY13" fmla="*/ 39132 h 87139"/>
                    <a:gd name="connsiteX14" fmla="*/ 3339 w 11000"/>
                    <a:gd name="connsiteY14" fmla="*/ 25722 h 87139"/>
                    <a:gd name="connsiteX15" fmla="*/ 3339 w 11000"/>
                    <a:gd name="connsiteY15" fmla="*/ 17581 h 87139"/>
                    <a:gd name="connsiteX16" fmla="*/ 5829 w 11000"/>
                    <a:gd name="connsiteY16" fmla="*/ 11782 h 87139"/>
                    <a:gd name="connsiteX17" fmla="*/ 5954 w 11000"/>
                    <a:gd name="connsiteY17" fmla="*/ 4744 h 87139"/>
                    <a:gd name="connsiteX18" fmla="*/ 4646 w 11000"/>
                    <a:gd name="connsiteY18" fmla="*/ 708 h 87139"/>
                    <a:gd name="connsiteX19" fmla="*/ 6144 w 11000"/>
                    <a:gd name="connsiteY19" fmla="*/ 1483 h 87139"/>
                    <a:gd name="connsiteX20" fmla="*/ 7642 w 11000"/>
                    <a:gd name="connsiteY20" fmla="*/ 6779 h 87139"/>
                    <a:gd name="connsiteX21" fmla="*/ 7021 w 11000"/>
                    <a:gd name="connsiteY21" fmla="*/ 23934 h 87139"/>
                    <a:gd name="connsiteX22" fmla="*/ 8201 w 11000"/>
                    <a:gd name="connsiteY22" fmla="*/ 28877 h 87139"/>
                    <a:gd name="connsiteX23" fmla="*/ 9816 w 11000"/>
                    <a:gd name="connsiteY23" fmla="*/ 30331 h 87139"/>
                    <a:gd name="connsiteX24" fmla="*/ 9009 w 11000"/>
                    <a:gd name="connsiteY24" fmla="*/ 38472 h 87139"/>
                    <a:gd name="connsiteX25" fmla="*/ 8857 w 11000"/>
                    <a:gd name="connsiteY25" fmla="*/ 43016 h 87139"/>
                    <a:gd name="connsiteX26" fmla="*/ 9568 w 11000"/>
                    <a:gd name="connsiteY26" fmla="*/ 46613 h 87139"/>
                    <a:gd name="connsiteX27" fmla="*/ 9505 w 11000"/>
                    <a:gd name="connsiteY27" fmla="*/ 52429 h 87139"/>
                    <a:gd name="connsiteX28" fmla="*/ 10124 w 11000"/>
                    <a:gd name="connsiteY28" fmla="*/ 51852 h 87139"/>
                    <a:gd name="connsiteX29" fmla="*/ 10437 w 11000"/>
                    <a:gd name="connsiteY29" fmla="*/ 56208 h 87139"/>
                    <a:gd name="connsiteX30" fmla="*/ 10020 w 11000"/>
                    <a:gd name="connsiteY30" fmla="*/ 62605 h 87139"/>
                    <a:gd name="connsiteX31" fmla="*/ 10996 w 11000"/>
                    <a:gd name="connsiteY31" fmla="*/ 67548 h 87139"/>
                    <a:gd name="connsiteX32" fmla="*/ 10382 w 11000"/>
                    <a:gd name="connsiteY32" fmla="*/ 73073 h 87139"/>
                    <a:gd name="connsiteX33" fmla="*/ 10759 w 11000"/>
                    <a:gd name="connsiteY33" fmla="*/ 79179 h 87139"/>
                    <a:gd name="connsiteX34" fmla="*/ 10759 w 11000"/>
                    <a:gd name="connsiteY34" fmla="*/ 84968 h 87139"/>
                    <a:gd name="connsiteX35" fmla="*/ 10103 w 11000"/>
                    <a:gd name="connsiteY35" fmla="*/ 86504 h 87139"/>
                    <a:gd name="connsiteX0" fmla="*/ 10154 w 11000"/>
                    <a:gd name="connsiteY0" fmla="*/ 87139 h 87139"/>
                    <a:gd name="connsiteX1" fmla="*/ 8742 w 11000"/>
                    <a:gd name="connsiteY1" fmla="*/ 83610 h 87139"/>
                    <a:gd name="connsiteX2" fmla="*/ 7212 w 11000"/>
                    <a:gd name="connsiteY2" fmla="*/ 84198 h 87139"/>
                    <a:gd name="connsiteX3" fmla="*/ 5683 w 11000"/>
                    <a:gd name="connsiteY3" fmla="*/ 81257 h 87139"/>
                    <a:gd name="connsiteX4" fmla="*/ 4507 w 11000"/>
                    <a:gd name="connsiteY4" fmla="*/ 85374 h 87139"/>
                    <a:gd name="connsiteX5" fmla="*/ 4389 w 11000"/>
                    <a:gd name="connsiteY5" fmla="*/ 77139 h 87139"/>
                    <a:gd name="connsiteX6" fmla="*/ 3330 w 11000"/>
                    <a:gd name="connsiteY6" fmla="*/ 81257 h 87139"/>
                    <a:gd name="connsiteX7" fmla="*/ 1566 w 11000"/>
                    <a:gd name="connsiteY7" fmla="*/ 78904 h 87139"/>
                    <a:gd name="connsiteX8" fmla="*/ 788 w 11000"/>
                    <a:gd name="connsiteY8" fmla="*/ 78495 h 87139"/>
                    <a:gd name="connsiteX9" fmla="*/ 154 w 11000"/>
                    <a:gd name="connsiteY9" fmla="*/ 78904 h 87139"/>
                    <a:gd name="connsiteX10" fmla="*/ 226 w 11000"/>
                    <a:gd name="connsiteY10" fmla="*/ 65513 h 87139"/>
                    <a:gd name="connsiteX11" fmla="*/ 129 w 11000"/>
                    <a:gd name="connsiteY11" fmla="*/ 56825 h 87139"/>
                    <a:gd name="connsiteX12" fmla="*/ 1347 w 11000"/>
                    <a:gd name="connsiteY12" fmla="*/ 47830 h 87139"/>
                    <a:gd name="connsiteX13" fmla="*/ 2716 w 11000"/>
                    <a:gd name="connsiteY13" fmla="*/ 39132 h 87139"/>
                    <a:gd name="connsiteX14" fmla="*/ 3339 w 11000"/>
                    <a:gd name="connsiteY14" fmla="*/ 25722 h 87139"/>
                    <a:gd name="connsiteX15" fmla="*/ 3339 w 11000"/>
                    <a:gd name="connsiteY15" fmla="*/ 17581 h 87139"/>
                    <a:gd name="connsiteX16" fmla="*/ 5829 w 11000"/>
                    <a:gd name="connsiteY16" fmla="*/ 11782 h 87139"/>
                    <a:gd name="connsiteX17" fmla="*/ 5954 w 11000"/>
                    <a:gd name="connsiteY17" fmla="*/ 4744 h 87139"/>
                    <a:gd name="connsiteX18" fmla="*/ 4646 w 11000"/>
                    <a:gd name="connsiteY18" fmla="*/ 708 h 87139"/>
                    <a:gd name="connsiteX19" fmla="*/ 6144 w 11000"/>
                    <a:gd name="connsiteY19" fmla="*/ 1483 h 87139"/>
                    <a:gd name="connsiteX20" fmla="*/ 7642 w 11000"/>
                    <a:gd name="connsiteY20" fmla="*/ 6779 h 87139"/>
                    <a:gd name="connsiteX21" fmla="*/ 7021 w 11000"/>
                    <a:gd name="connsiteY21" fmla="*/ 23934 h 87139"/>
                    <a:gd name="connsiteX22" fmla="*/ 8201 w 11000"/>
                    <a:gd name="connsiteY22" fmla="*/ 28877 h 87139"/>
                    <a:gd name="connsiteX23" fmla="*/ 9816 w 11000"/>
                    <a:gd name="connsiteY23" fmla="*/ 30331 h 87139"/>
                    <a:gd name="connsiteX24" fmla="*/ 9009 w 11000"/>
                    <a:gd name="connsiteY24" fmla="*/ 38472 h 87139"/>
                    <a:gd name="connsiteX25" fmla="*/ 8857 w 11000"/>
                    <a:gd name="connsiteY25" fmla="*/ 43016 h 87139"/>
                    <a:gd name="connsiteX26" fmla="*/ 10010 w 11000"/>
                    <a:gd name="connsiteY26" fmla="*/ 45923 h 87139"/>
                    <a:gd name="connsiteX27" fmla="*/ 9505 w 11000"/>
                    <a:gd name="connsiteY27" fmla="*/ 52429 h 87139"/>
                    <a:gd name="connsiteX28" fmla="*/ 10124 w 11000"/>
                    <a:gd name="connsiteY28" fmla="*/ 51852 h 87139"/>
                    <a:gd name="connsiteX29" fmla="*/ 10437 w 11000"/>
                    <a:gd name="connsiteY29" fmla="*/ 56208 h 87139"/>
                    <a:gd name="connsiteX30" fmla="*/ 10020 w 11000"/>
                    <a:gd name="connsiteY30" fmla="*/ 62605 h 87139"/>
                    <a:gd name="connsiteX31" fmla="*/ 10996 w 11000"/>
                    <a:gd name="connsiteY31" fmla="*/ 67548 h 87139"/>
                    <a:gd name="connsiteX32" fmla="*/ 10382 w 11000"/>
                    <a:gd name="connsiteY32" fmla="*/ 73073 h 87139"/>
                    <a:gd name="connsiteX33" fmla="*/ 10759 w 11000"/>
                    <a:gd name="connsiteY33" fmla="*/ 79179 h 87139"/>
                    <a:gd name="connsiteX34" fmla="*/ 10759 w 11000"/>
                    <a:gd name="connsiteY34" fmla="*/ 84968 h 87139"/>
                    <a:gd name="connsiteX35" fmla="*/ 10103 w 11000"/>
                    <a:gd name="connsiteY35" fmla="*/ 86504 h 87139"/>
                    <a:gd name="connsiteX0" fmla="*/ 10154 w 11000"/>
                    <a:gd name="connsiteY0" fmla="*/ 87139 h 87139"/>
                    <a:gd name="connsiteX1" fmla="*/ 8742 w 11000"/>
                    <a:gd name="connsiteY1" fmla="*/ 83610 h 87139"/>
                    <a:gd name="connsiteX2" fmla="*/ 7212 w 11000"/>
                    <a:gd name="connsiteY2" fmla="*/ 84198 h 87139"/>
                    <a:gd name="connsiteX3" fmla="*/ 5683 w 11000"/>
                    <a:gd name="connsiteY3" fmla="*/ 81257 h 87139"/>
                    <a:gd name="connsiteX4" fmla="*/ 4507 w 11000"/>
                    <a:gd name="connsiteY4" fmla="*/ 85374 h 87139"/>
                    <a:gd name="connsiteX5" fmla="*/ 4389 w 11000"/>
                    <a:gd name="connsiteY5" fmla="*/ 77139 h 87139"/>
                    <a:gd name="connsiteX6" fmla="*/ 3330 w 11000"/>
                    <a:gd name="connsiteY6" fmla="*/ 81257 h 87139"/>
                    <a:gd name="connsiteX7" fmla="*/ 1566 w 11000"/>
                    <a:gd name="connsiteY7" fmla="*/ 78904 h 87139"/>
                    <a:gd name="connsiteX8" fmla="*/ 788 w 11000"/>
                    <a:gd name="connsiteY8" fmla="*/ 78495 h 87139"/>
                    <a:gd name="connsiteX9" fmla="*/ 154 w 11000"/>
                    <a:gd name="connsiteY9" fmla="*/ 78904 h 87139"/>
                    <a:gd name="connsiteX10" fmla="*/ 226 w 11000"/>
                    <a:gd name="connsiteY10" fmla="*/ 65513 h 87139"/>
                    <a:gd name="connsiteX11" fmla="*/ 129 w 11000"/>
                    <a:gd name="connsiteY11" fmla="*/ 56825 h 87139"/>
                    <a:gd name="connsiteX12" fmla="*/ 1347 w 11000"/>
                    <a:gd name="connsiteY12" fmla="*/ 47830 h 87139"/>
                    <a:gd name="connsiteX13" fmla="*/ 2716 w 11000"/>
                    <a:gd name="connsiteY13" fmla="*/ 39132 h 87139"/>
                    <a:gd name="connsiteX14" fmla="*/ 3339 w 11000"/>
                    <a:gd name="connsiteY14" fmla="*/ 25722 h 87139"/>
                    <a:gd name="connsiteX15" fmla="*/ 3339 w 11000"/>
                    <a:gd name="connsiteY15" fmla="*/ 17581 h 87139"/>
                    <a:gd name="connsiteX16" fmla="*/ 5829 w 11000"/>
                    <a:gd name="connsiteY16" fmla="*/ 11782 h 87139"/>
                    <a:gd name="connsiteX17" fmla="*/ 5954 w 11000"/>
                    <a:gd name="connsiteY17" fmla="*/ 4744 h 87139"/>
                    <a:gd name="connsiteX18" fmla="*/ 4646 w 11000"/>
                    <a:gd name="connsiteY18" fmla="*/ 708 h 87139"/>
                    <a:gd name="connsiteX19" fmla="*/ 6144 w 11000"/>
                    <a:gd name="connsiteY19" fmla="*/ 1483 h 87139"/>
                    <a:gd name="connsiteX20" fmla="*/ 7642 w 11000"/>
                    <a:gd name="connsiteY20" fmla="*/ 6779 h 87139"/>
                    <a:gd name="connsiteX21" fmla="*/ 7021 w 11000"/>
                    <a:gd name="connsiteY21" fmla="*/ 23934 h 87139"/>
                    <a:gd name="connsiteX22" fmla="*/ 8201 w 11000"/>
                    <a:gd name="connsiteY22" fmla="*/ 28877 h 87139"/>
                    <a:gd name="connsiteX23" fmla="*/ 9816 w 11000"/>
                    <a:gd name="connsiteY23" fmla="*/ 30331 h 87139"/>
                    <a:gd name="connsiteX24" fmla="*/ 9009 w 11000"/>
                    <a:gd name="connsiteY24" fmla="*/ 38472 h 87139"/>
                    <a:gd name="connsiteX25" fmla="*/ 8857 w 11000"/>
                    <a:gd name="connsiteY25" fmla="*/ 43016 h 87139"/>
                    <a:gd name="connsiteX26" fmla="*/ 10010 w 11000"/>
                    <a:gd name="connsiteY26" fmla="*/ 45923 h 87139"/>
                    <a:gd name="connsiteX27" fmla="*/ 9800 w 11000"/>
                    <a:gd name="connsiteY27" fmla="*/ 52084 h 87139"/>
                    <a:gd name="connsiteX28" fmla="*/ 10124 w 11000"/>
                    <a:gd name="connsiteY28" fmla="*/ 51852 h 87139"/>
                    <a:gd name="connsiteX29" fmla="*/ 10437 w 11000"/>
                    <a:gd name="connsiteY29" fmla="*/ 56208 h 87139"/>
                    <a:gd name="connsiteX30" fmla="*/ 10020 w 11000"/>
                    <a:gd name="connsiteY30" fmla="*/ 62605 h 87139"/>
                    <a:gd name="connsiteX31" fmla="*/ 10996 w 11000"/>
                    <a:gd name="connsiteY31" fmla="*/ 67548 h 87139"/>
                    <a:gd name="connsiteX32" fmla="*/ 10382 w 11000"/>
                    <a:gd name="connsiteY32" fmla="*/ 73073 h 87139"/>
                    <a:gd name="connsiteX33" fmla="*/ 10759 w 11000"/>
                    <a:gd name="connsiteY33" fmla="*/ 79179 h 87139"/>
                    <a:gd name="connsiteX34" fmla="*/ 10759 w 11000"/>
                    <a:gd name="connsiteY34" fmla="*/ 84968 h 87139"/>
                    <a:gd name="connsiteX35" fmla="*/ 10103 w 11000"/>
                    <a:gd name="connsiteY35" fmla="*/ 86504 h 87139"/>
                    <a:gd name="connsiteX0" fmla="*/ 10154 w 11002"/>
                    <a:gd name="connsiteY0" fmla="*/ 87139 h 87139"/>
                    <a:gd name="connsiteX1" fmla="*/ 8742 w 11002"/>
                    <a:gd name="connsiteY1" fmla="*/ 83610 h 87139"/>
                    <a:gd name="connsiteX2" fmla="*/ 7212 w 11002"/>
                    <a:gd name="connsiteY2" fmla="*/ 84198 h 87139"/>
                    <a:gd name="connsiteX3" fmla="*/ 5683 w 11002"/>
                    <a:gd name="connsiteY3" fmla="*/ 81257 h 87139"/>
                    <a:gd name="connsiteX4" fmla="*/ 4507 w 11002"/>
                    <a:gd name="connsiteY4" fmla="*/ 85374 h 87139"/>
                    <a:gd name="connsiteX5" fmla="*/ 4389 w 11002"/>
                    <a:gd name="connsiteY5" fmla="*/ 77139 h 87139"/>
                    <a:gd name="connsiteX6" fmla="*/ 3330 w 11002"/>
                    <a:gd name="connsiteY6" fmla="*/ 81257 h 87139"/>
                    <a:gd name="connsiteX7" fmla="*/ 1566 w 11002"/>
                    <a:gd name="connsiteY7" fmla="*/ 78904 h 87139"/>
                    <a:gd name="connsiteX8" fmla="*/ 788 w 11002"/>
                    <a:gd name="connsiteY8" fmla="*/ 78495 h 87139"/>
                    <a:gd name="connsiteX9" fmla="*/ 154 w 11002"/>
                    <a:gd name="connsiteY9" fmla="*/ 78904 h 87139"/>
                    <a:gd name="connsiteX10" fmla="*/ 226 w 11002"/>
                    <a:gd name="connsiteY10" fmla="*/ 65513 h 87139"/>
                    <a:gd name="connsiteX11" fmla="*/ 129 w 11002"/>
                    <a:gd name="connsiteY11" fmla="*/ 56825 h 87139"/>
                    <a:gd name="connsiteX12" fmla="*/ 1347 w 11002"/>
                    <a:gd name="connsiteY12" fmla="*/ 47830 h 87139"/>
                    <a:gd name="connsiteX13" fmla="*/ 2716 w 11002"/>
                    <a:gd name="connsiteY13" fmla="*/ 39132 h 87139"/>
                    <a:gd name="connsiteX14" fmla="*/ 3339 w 11002"/>
                    <a:gd name="connsiteY14" fmla="*/ 25722 h 87139"/>
                    <a:gd name="connsiteX15" fmla="*/ 3339 w 11002"/>
                    <a:gd name="connsiteY15" fmla="*/ 17581 h 87139"/>
                    <a:gd name="connsiteX16" fmla="*/ 5829 w 11002"/>
                    <a:gd name="connsiteY16" fmla="*/ 11782 h 87139"/>
                    <a:gd name="connsiteX17" fmla="*/ 5954 w 11002"/>
                    <a:gd name="connsiteY17" fmla="*/ 4744 h 87139"/>
                    <a:gd name="connsiteX18" fmla="*/ 4646 w 11002"/>
                    <a:gd name="connsiteY18" fmla="*/ 708 h 87139"/>
                    <a:gd name="connsiteX19" fmla="*/ 6144 w 11002"/>
                    <a:gd name="connsiteY19" fmla="*/ 1483 h 87139"/>
                    <a:gd name="connsiteX20" fmla="*/ 7642 w 11002"/>
                    <a:gd name="connsiteY20" fmla="*/ 6779 h 87139"/>
                    <a:gd name="connsiteX21" fmla="*/ 7021 w 11002"/>
                    <a:gd name="connsiteY21" fmla="*/ 23934 h 87139"/>
                    <a:gd name="connsiteX22" fmla="*/ 8201 w 11002"/>
                    <a:gd name="connsiteY22" fmla="*/ 28877 h 87139"/>
                    <a:gd name="connsiteX23" fmla="*/ 9816 w 11002"/>
                    <a:gd name="connsiteY23" fmla="*/ 30331 h 87139"/>
                    <a:gd name="connsiteX24" fmla="*/ 9009 w 11002"/>
                    <a:gd name="connsiteY24" fmla="*/ 38472 h 87139"/>
                    <a:gd name="connsiteX25" fmla="*/ 8857 w 11002"/>
                    <a:gd name="connsiteY25" fmla="*/ 43016 h 87139"/>
                    <a:gd name="connsiteX26" fmla="*/ 10010 w 11002"/>
                    <a:gd name="connsiteY26" fmla="*/ 45923 h 87139"/>
                    <a:gd name="connsiteX27" fmla="*/ 9800 w 11002"/>
                    <a:gd name="connsiteY27" fmla="*/ 52084 h 87139"/>
                    <a:gd name="connsiteX28" fmla="*/ 10124 w 11002"/>
                    <a:gd name="connsiteY28" fmla="*/ 51852 h 87139"/>
                    <a:gd name="connsiteX29" fmla="*/ 10437 w 11002"/>
                    <a:gd name="connsiteY29" fmla="*/ 56208 h 87139"/>
                    <a:gd name="connsiteX30" fmla="*/ 10020 w 11002"/>
                    <a:gd name="connsiteY30" fmla="*/ 62605 h 87139"/>
                    <a:gd name="connsiteX31" fmla="*/ 10996 w 11002"/>
                    <a:gd name="connsiteY31" fmla="*/ 67548 h 87139"/>
                    <a:gd name="connsiteX32" fmla="*/ 10603 w 11002"/>
                    <a:gd name="connsiteY32" fmla="*/ 73073 h 87139"/>
                    <a:gd name="connsiteX33" fmla="*/ 10759 w 11002"/>
                    <a:gd name="connsiteY33" fmla="*/ 79179 h 87139"/>
                    <a:gd name="connsiteX34" fmla="*/ 10759 w 11002"/>
                    <a:gd name="connsiteY34" fmla="*/ 84968 h 87139"/>
                    <a:gd name="connsiteX35" fmla="*/ 10103 w 11002"/>
                    <a:gd name="connsiteY35" fmla="*/ 86504 h 87139"/>
                    <a:gd name="connsiteX0" fmla="*/ 10154 w 11130"/>
                    <a:gd name="connsiteY0" fmla="*/ 87139 h 87139"/>
                    <a:gd name="connsiteX1" fmla="*/ 8742 w 11130"/>
                    <a:gd name="connsiteY1" fmla="*/ 83610 h 87139"/>
                    <a:gd name="connsiteX2" fmla="*/ 7212 w 11130"/>
                    <a:gd name="connsiteY2" fmla="*/ 84198 h 87139"/>
                    <a:gd name="connsiteX3" fmla="*/ 5683 w 11130"/>
                    <a:gd name="connsiteY3" fmla="*/ 81257 h 87139"/>
                    <a:gd name="connsiteX4" fmla="*/ 4507 w 11130"/>
                    <a:gd name="connsiteY4" fmla="*/ 85374 h 87139"/>
                    <a:gd name="connsiteX5" fmla="*/ 4389 w 11130"/>
                    <a:gd name="connsiteY5" fmla="*/ 77139 h 87139"/>
                    <a:gd name="connsiteX6" fmla="*/ 3330 w 11130"/>
                    <a:gd name="connsiteY6" fmla="*/ 81257 h 87139"/>
                    <a:gd name="connsiteX7" fmla="*/ 1566 w 11130"/>
                    <a:gd name="connsiteY7" fmla="*/ 78904 h 87139"/>
                    <a:gd name="connsiteX8" fmla="*/ 788 w 11130"/>
                    <a:gd name="connsiteY8" fmla="*/ 78495 h 87139"/>
                    <a:gd name="connsiteX9" fmla="*/ 154 w 11130"/>
                    <a:gd name="connsiteY9" fmla="*/ 78904 h 87139"/>
                    <a:gd name="connsiteX10" fmla="*/ 226 w 11130"/>
                    <a:gd name="connsiteY10" fmla="*/ 65513 h 87139"/>
                    <a:gd name="connsiteX11" fmla="*/ 129 w 11130"/>
                    <a:gd name="connsiteY11" fmla="*/ 56825 h 87139"/>
                    <a:gd name="connsiteX12" fmla="*/ 1347 w 11130"/>
                    <a:gd name="connsiteY12" fmla="*/ 47830 h 87139"/>
                    <a:gd name="connsiteX13" fmla="*/ 2716 w 11130"/>
                    <a:gd name="connsiteY13" fmla="*/ 39132 h 87139"/>
                    <a:gd name="connsiteX14" fmla="*/ 3339 w 11130"/>
                    <a:gd name="connsiteY14" fmla="*/ 25722 h 87139"/>
                    <a:gd name="connsiteX15" fmla="*/ 3339 w 11130"/>
                    <a:gd name="connsiteY15" fmla="*/ 17581 h 87139"/>
                    <a:gd name="connsiteX16" fmla="*/ 5829 w 11130"/>
                    <a:gd name="connsiteY16" fmla="*/ 11782 h 87139"/>
                    <a:gd name="connsiteX17" fmla="*/ 5954 w 11130"/>
                    <a:gd name="connsiteY17" fmla="*/ 4744 h 87139"/>
                    <a:gd name="connsiteX18" fmla="*/ 4646 w 11130"/>
                    <a:gd name="connsiteY18" fmla="*/ 708 h 87139"/>
                    <a:gd name="connsiteX19" fmla="*/ 6144 w 11130"/>
                    <a:gd name="connsiteY19" fmla="*/ 1483 h 87139"/>
                    <a:gd name="connsiteX20" fmla="*/ 7642 w 11130"/>
                    <a:gd name="connsiteY20" fmla="*/ 6779 h 87139"/>
                    <a:gd name="connsiteX21" fmla="*/ 7021 w 11130"/>
                    <a:gd name="connsiteY21" fmla="*/ 23934 h 87139"/>
                    <a:gd name="connsiteX22" fmla="*/ 8201 w 11130"/>
                    <a:gd name="connsiteY22" fmla="*/ 28877 h 87139"/>
                    <a:gd name="connsiteX23" fmla="*/ 9816 w 11130"/>
                    <a:gd name="connsiteY23" fmla="*/ 30331 h 87139"/>
                    <a:gd name="connsiteX24" fmla="*/ 9009 w 11130"/>
                    <a:gd name="connsiteY24" fmla="*/ 38472 h 87139"/>
                    <a:gd name="connsiteX25" fmla="*/ 8857 w 11130"/>
                    <a:gd name="connsiteY25" fmla="*/ 43016 h 87139"/>
                    <a:gd name="connsiteX26" fmla="*/ 10010 w 11130"/>
                    <a:gd name="connsiteY26" fmla="*/ 45923 h 87139"/>
                    <a:gd name="connsiteX27" fmla="*/ 9800 w 11130"/>
                    <a:gd name="connsiteY27" fmla="*/ 52084 h 87139"/>
                    <a:gd name="connsiteX28" fmla="*/ 10124 w 11130"/>
                    <a:gd name="connsiteY28" fmla="*/ 51852 h 87139"/>
                    <a:gd name="connsiteX29" fmla="*/ 10437 w 11130"/>
                    <a:gd name="connsiteY29" fmla="*/ 56208 h 87139"/>
                    <a:gd name="connsiteX30" fmla="*/ 10020 w 11130"/>
                    <a:gd name="connsiteY30" fmla="*/ 62605 h 87139"/>
                    <a:gd name="connsiteX31" fmla="*/ 10996 w 11130"/>
                    <a:gd name="connsiteY31" fmla="*/ 67548 h 87139"/>
                    <a:gd name="connsiteX32" fmla="*/ 10603 w 11130"/>
                    <a:gd name="connsiteY32" fmla="*/ 73073 h 87139"/>
                    <a:gd name="connsiteX33" fmla="*/ 11128 w 11130"/>
                    <a:gd name="connsiteY33" fmla="*/ 78834 h 87139"/>
                    <a:gd name="connsiteX34" fmla="*/ 10759 w 11130"/>
                    <a:gd name="connsiteY34" fmla="*/ 84968 h 87139"/>
                    <a:gd name="connsiteX35" fmla="*/ 10103 w 11130"/>
                    <a:gd name="connsiteY35" fmla="*/ 86504 h 87139"/>
                    <a:gd name="connsiteX0" fmla="*/ 10154 w 11132"/>
                    <a:gd name="connsiteY0" fmla="*/ 87139 h 87156"/>
                    <a:gd name="connsiteX1" fmla="*/ 8742 w 11132"/>
                    <a:gd name="connsiteY1" fmla="*/ 83610 h 87156"/>
                    <a:gd name="connsiteX2" fmla="*/ 7212 w 11132"/>
                    <a:gd name="connsiteY2" fmla="*/ 84198 h 87156"/>
                    <a:gd name="connsiteX3" fmla="*/ 5683 w 11132"/>
                    <a:gd name="connsiteY3" fmla="*/ 81257 h 87156"/>
                    <a:gd name="connsiteX4" fmla="*/ 4507 w 11132"/>
                    <a:gd name="connsiteY4" fmla="*/ 85374 h 87156"/>
                    <a:gd name="connsiteX5" fmla="*/ 4389 w 11132"/>
                    <a:gd name="connsiteY5" fmla="*/ 77139 h 87156"/>
                    <a:gd name="connsiteX6" fmla="*/ 3330 w 11132"/>
                    <a:gd name="connsiteY6" fmla="*/ 81257 h 87156"/>
                    <a:gd name="connsiteX7" fmla="*/ 1566 w 11132"/>
                    <a:gd name="connsiteY7" fmla="*/ 78904 h 87156"/>
                    <a:gd name="connsiteX8" fmla="*/ 788 w 11132"/>
                    <a:gd name="connsiteY8" fmla="*/ 78495 h 87156"/>
                    <a:gd name="connsiteX9" fmla="*/ 154 w 11132"/>
                    <a:gd name="connsiteY9" fmla="*/ 78904 h 87156"/>
                    <a:gd name="connsiteX10" fmla="*/ 226 w 11132"/>
                    <a:gd name="connsiteY10" fmla="*/ 65513 h 87156"/>
                    <a:gd name="connsiteX11" fmla="*/ 129 w 11132"/>
                    <a:gd name="connsiteY11" fmla="*/ 56825 h 87156"/>
                    <a:gd name="connsiteX12" fmla="*/ 1347 w 11132"/>
                    <a:gd name="connsiteY12" fmla="*/ 47830 h 87156"/>
                    <a:gd name="connsiteX13" fmla="*/ 2716 w 11132"/>
                    <a:gd name="connsiteY13" fmla="*/ 39132 h 87156"/>
                    <a:gd name="connsiteX14" fmla="*/ 3339 w 11132"/>
                    <a:gd name="connsiteY14" fmla="*/ 25722 h 87156"/>
                    <a:gd name="connsiteX15" fmla="*/ 3339 w 11132"/>
                    <a:gd name="connsiteY15" fmla="*/ 17581 h 87156"/>
                    <a:gd name="connsiteX16" fmla="*/ 5829 w 11132"/>
                    <a:gd name="connsiteY16" fmla="*/ 11782 h 87156"/>
                    <a:gd name="connsiteX17" fmla="*/ 5954 w 11132"/>
                    <a:gd name="connsiteY17" fmla="*/ 4744 h 87156"/>
                    <a:gd name="connsiteX18" fmla="*/ 4646 w 11132"/>
                    <a:gd name="connsiteY18" fmla="*/ 708 h 87156"/>
                    <a:gd name="connsiteX19" fmla="*/ 6144 w 11132"/>
                    <a:gd name="connsiteY19" fmla="*/ 1483 h 87156"/>
                    <a:gd name="connsiteX20" fmla="*/ 7642 w 11132"/>
                    <a:gd name="connsiteY20" fmla="*/ 6779 h 87156"/>
                    <a:gd name="connsiteX21" fmla="*/ 7021 w 11132"/>
                    <a:gd name="connsiteY21" fmla="*/ 23934 h 87156"/>
                    <a:gd name="connsiteX22" fmla="*/ 8201 w 11132"/>
                    <a:gd name="connsiteY22" fmla="*/ 28877 h 87156"/>
                    <a:gd name="connsiteX23" fmla="*/ 9816 w 11132"/>
                    <a:gd name="connsiteY23" fmla="*/ 30331 h 87156"/>
                    <a:gd name="connsiteX24" fmla="*/ 9009 w 11132"/>
                    <a:gd name="connsiteY24" fmla="*/ 38472 h 87156"/>
                    <a:gd name="connsiteX25" fmla="*/ 8857 w 11132"/>
                    <a:gd name="connsiteY25" fmla="*/ 43016 h 87156"/>
                    <a:gd name="connsiteX26" fmla="*/ 10010 w 11132"/>
                    <a:gd name="connsiteY26" fmla="*/ 45923 h 87156"/>
                    <a:gd name="connsiteX27" fmla="*/ 9800 w 11132"/>
                    <a:gd name="connsiteY27" fmla="*/ 52084 h 87156"/>
                    <a:gd name="connsiteX28" fmla="*/ 10124 w 11132"/>
                    <a:gd name="connsiteY28" fmla="*/ 51852 h 87156"/>
                    <a:gd name="connsiteX29" fmla="*/ 10437 w 11132"/>
                    <a:gd name="connsiteY29" fmla="*/ 56208 h 87156"/>
                    <a:gd name="connsiteX30" fmla="*/ 10020 w 11132"/>
                    <a:gd name="connsiteY30" fmla="*/ 62605 h 87156"/>
                    <a:gd name="connsiteX31" fmla="*/ 10996 w 11132"/>
                    <a:gd name="connsiteY31" fmla="*/ 67548 h 87156"/>
                    <a:gd name="connsiteX32" fmla="*/ 10603 w 11132"/>
                    <a:gd name="connsiteY32" fmla="*/ 73073 h 87156"/>
                    <a:gd name="connsiteX33" fmla="*/ 11128 w 11132"/>
                    <a:gd name="connsiteY33" fmla="*/ 78834 h 87156"/>
                    <a:gd name="connsiteX34" fmla="*/ 10907 w 11132"/>
                    <a:gd name="connsiteY34" fmla="*/ 86693 h 87156"/>
                    <a:gd name="connsiteX35" fmla="*/ 10103 w 11132"/>
                    <a:gd name="connsiteY35" fmla="*/ 86504 h 87156"/>
                    <a:gd name="connsiteX0" fmla="*/ 10154 w 11132"/>
                    <a:gd name="connsiteY0" fmla="*/ 87139 h 87156"/>
                    <a:gd name="connsiteX1" fmla="*/ 8742 w 11132"/>
                    <a:gd name="connsiteY1" fmla="*/ 83610 h 87156"/>
                    <a:gd name="connsiteX2" fmla="*/ 7212 w 11132"/>
                    <a:gd name="connsiteY2" fmla="*/ 84198 h 87156"/>
                    <a:gd name="connsiteX3" fmla="*/ 5683 w 11132"/>
                    <a:gd name="connsiteY3" fmla="*/ 81257 h 87156"/>
                    <a:gd name="connsiteX4" fmla="*/ 4507 w 11132"/>
                    <a:gd name="connsiteY4" fmla="*/ 85374 h 87156"/>
                    <a:gd name="connsiteX5" fmla="*/ 4389 w 11132"/>
                    <a:gd name="connsiteY5" fmla="*/ 77139 h 87156"/>
                    <a:gd name="connsiteX6" fmla="*/ 3330 w 11132"/>
                    <a:gd name="connsiteY6" fmla="*/ 81257 h 87156"/>
                    <a:gd name="connsiteX7" fmla="*/ 1566 w 11132"/>
                    <a:gd name="connsiteY7" fmla="*/ 78904 h 87156"/>
                    <a:gd name="connsiteX8" fmla="*/ 788 w 11132"/>
                    <a:gd name="connsiteY8" fmla="*/ 78495 h 87156"/>
                    <a:gd name="connsiteX9" fmla="*/ 154 w 11132"/>
                    <a:gd name="connsiteY9" fmla="*/ 78904 h 87156"/>
                    <a:gd name="connsiteX10" fmla="*/ 226 w 11132"/>
                    <a:gd name="connsiteY10" fmla="*/ 65513 h 87156"/>
                    <a:gd name="connsiteX11" fmla="*/ 129 w 11132"/>
                    <a:gd name="connsiteY11" fmla="*/ 56825 h 87156"/>
                    <a:gd name="connsiteX12" fmla="*/ 1347 w 11132"/>
                    <a:gd name="connsiteY12" fmla="*/ 47830 h 87156"/>
                    <a:gd name="connsiteX13" fmla="*/ 2716 w 11132"/>
                    <a:gd name="connsiteY13" fmla="*/ 39132 h 87156"/>
                    <a:gd name="connsiteX14" fmla="*/ 3339 w 11132"/>
                    <a:gd name="connsiteY14" fmla="*/ 25722 h 87156"/>
                    <a:gd name="connsiteX15" fmla="*/ 3339 w 11132"/>
                    <a:gd name="connsiteY15" fmla="*/ 17581 h 87156"/>
                    <a:gd name="connsiteX16" fmla="*/ 5829 w 11132"/>
                    <a:gd name="connsiteY16" fmla="*/ 11782 h 87156"/>
                    <a:gd name="connsiteX17" fmla="*/ 5954 w 11132"/>
                    <a:gd name="connsiteY17" fmla="*/ 4744 h 87156"/>
                    <a:gd name="connsiteX18" fmla="*/ 4646 w 11132"/>
                    <a:gd name="connsiteY18" fmla="*/ 708 h 87156"/>
                    <a:gd name="connsiteX19" fmla="*/ 6144 w 11132"/>
                    <a:gd name="connsiteY19" fmla="*/ 1483 h 87156"/>
                    <a:gd name="connsiteX20" fmla="*/ 7642 w 11132"/>
                    <a:gd name="connsiteY20" fmla="*/ 6779 h 87156"/>
                    <a:gd name="connsiteX21" fmla="*/ 7169 w 11132"/>
                    <a:gd name="connsiteY21" fmla="*/ 22554 h 87156"/>
                    <a:gd name="connsiteX22" fmla="*/ 8201 w 11132"/>
                    <a:gd name="connsiteY22" fmla="*/ 28877 h 87156"/>
                    <a:gd name="connsiteX23" fmla="*/ 9816 w 11132"/>
                    <a:gd name="connsiteY23" fmla="*/ 30331 h 87156"/>
                    <a:gd name="connsiteX24" fmla="*/ 9009 w 11132"/>
                    <a:gd name="connsiteY24" fmla="*/ 38472 h 87156"/>
                    <a:gd name="connsiteX25" fmla="*/ 8857 w 11132"/>
                    <a:gd name="connsiteY25" fmla="*/ 43016 h 87156"/>
                    <a:gd name="connsiteX26" fmla="*/ 10010 w 11132"/>
                    <a:gd name="connsiteY26" fmla="*/ 45923 h 87156"/>
                    <a:gd name="connsiteX27" fmla="*/ 9800 w 11132"/>
                    <a:gd name="connsiteY27" fmla="*/ 52084 h 87156"/>
                    <a:gd name="connsiteX28" fmla="*/ 10124 w 11132"/>
                    <a:gd name="connsiteY28" fmla="*/ 51852 h 87156"/>
                    <a:gd name="connsiteX29" fmla="*/ 10437 w 11132"/>
                    <a:gd name="connsiteY29" fmla="*/ 56208 h 87156"/>
                    <a:gd name="connsiteX30" fmla="*/ 10020 w 11132"/>
                    <a:gd name="connsiteY30" fmla="*/ 62605 h 87156"/>
                    <a:gd name="connsiteX31" fmla="*/ 10996 w 11132"/>
                    <a:gd name="connsiteY31" fmla="*/ 67548 h 87156"/>
                    <a:gd name="connsiteX32" fmla="*/ 10603 w 11132"/>
                    <a:gd name="connsiteY32" fmla="*/ 73073 h 87156"/>
                    <a:gd name="connsiteX33" fmla="*/ 11128 w 11132"/>
                    <a:gd name="connsiteY33" fmla="*/ 78834 h 87156"/>
                    <a:gd name="connsiteX34" fmla="*/ 10907 w 11132"/>
                    <a:gd name="connsiteY34" fmla="*/ 86693 h 87156"/>
                    <a:gd name="connsiteX35" fmla="*/ 10103 w 11132"/>
                    <a:gd name="connsiteY35" fmla="*/ 86504 h 87156"/>
                    <a:gd name="connsiteX0" fmla="*/ 10154 w 11132"/>
                    <a:gd name="connsiteY0" fmla="*/ 87139 h 87156"/>
                    <a:gd name="connsiteX1" fmla="*/ 8742 w 11132"/>
                    <a:gd name="connsiteY1" fmla="*/ 83610 h 87156"/>
                    <a:gd name="connsiteX2" fmla="*/ 7212 w 11132"/>
                    <a:gd name="connsiteY2" fmla="*/ 84198 h 87156"/>
                    <a:gd name="connsiteX3" fmla="*/ 5683 w 11132"/>
                    <a:gd name="connsiteY3" fmla="*/ 81257 h 87156"/>
                    <a:gd name="connsiteX4" fmla="*/ 4507 w 11132"/>
                    <a:gd name="connsiteY4" fmla="*/ 85374 h 87156"/>
                    <a:gd name="connsiteX5" fmla="*/ 4389 w 11132"/>
                    <a:gd name="connsiteY5" fmla="*/ 77139 h 87156"/>
                    <a:gd name="connsiteX6" fmla="*/ 3330 w 11132"/>
                    <a:gd name="connsiteY6" fmla="*/ 81257 h 87156"/>
                    <a:gd name="connsiteX7" fmla="*/ 1566 w 11132"/>
                    <a:gd name="connsiteY7" fmla="*/ 78904 h 87156"/>
                    <a:gd name="connsiteX8" fmla="*/ 788 w 11132"/>
                    <a:gd name="connsiteY8" fmla="*/ 78495 h 87156"/>
                    <a:gd name="connsiteX9" fmla="*/ 154 w 11132"/>
                    <a:gd name="connsiteY9" fmla="*/ 78904 h 87156"/>
                    <a:gd name="connsiteX10" fmla="*/ 226 w 11132"/>
                    <a:gd name="connsiteY10" fmla="*/ 65513 h 87156"/>
                    <a:gd name="connsiteX11" fmla="*/ 129 w 11132"/>
                    <a:gd name="connsiteY11" fmla="*/ 56825 h 87156"/>
                    <a:gd name="connsiteX12" fmla="*/ 1347 w 11132"/>
                    <a:gd name="connsiteY12" fmla="*/ 47830 h 87156"/>
                    <a:gd name="connsiteX13" fmla="*/ 2716 w 11132"/>
                    <a:gd name="connsiteY13" fmla="*/ 39132 h 87156"/>
                    <a:gd name="connsiteX14" fmla="*/ 3339 w 11132"/>
                    <a:gd name="connsiteY14" fmla="*/ 25722 h 87156"/>
                    <a:gd name="connsiteX15" fmla="*/ 3339 w 11132"/>
                    <a:gd name="connsiteY15" fmla="*/ 17581 h 87156"/>
                    <a:gd name="connsiteX16" fmla="*/ 5829 w 11132"/>
                    <a:gd name="connsiteY16" fmla="*/ 11782 h 87156"/>
                    <a:gd name="connsiteX17" fmla="*/ 5954 w 11132"/>
                    <a:gd name="connsiteY17" fmla="*/ 4744 h 87156"/>
                    <a:gd name="connsiteX18" fmla="*/ 4646 w 11132"/>
                    <a:gd name="connsiteY18" fmla="*/ 708 h 87156"/>
                    <a:gd name="connsiteX19" fmla="*/ 6144 w 11132"/>
                    <a:gd name="connsiteY19" fmla="*/ 1483 h 87156"/>
                    <a:gd name="connsiteX20" fmla="*/ 7642 w 11132"/>
                    <a:gd name="connsiteY20" fmla="*/ 6779 h 87156"/>
                    <a:gd name="connsiteX21" fmla="*/ 7169 w 11132"/>
                    <a:gd name="connsiteY21" fmla="*/ 22554 h 87156"/>
                    <a:gd name="connsiteX22" fmla="*/ 8423 w 11132"/>
                    <a:gd name="connsiteY22" fmla="*/ 28532 h 87156"/>
                    <a:gd name="connsiteX23" fmla="*/ 9816 w 11132"/>
                    <a:gd name="connsiteY23" fmla="*/ 30331 h 87156"/>
                    <a:gd name="connsiteX24" fmla="*/ 9009 w 11132"/>
                    <a:gd name="connsiteY24" fmla="*/ 38472 h 87156"/>
                    <a:gd name="connsiteX25" fmla="*/ 8857 w 11132"/>
                    <a:gd name="connsiteY25" fmla="*/ 43016 h 87156"/>
                    <a:gd name="connsiteX26" fmla="*/ 10010 w 11132"/>
                    <a:gd name="connsiteY26" fmla="*/ 45923 h 87156"/>
                    <a:gd name="connsiteX27" fmla="*/ 9800 w 11132"/>
                    <a:gd name="connsiteY27" fmla="*/ 52084 h 87156"/>
                    <a:gd name="connsiteX28" fmla="*/ 10124 w 11132"/>
                    <a:gd name="connsiteY28" fmla="*/ 51852 h 87156"/>
                    <a:gd name="connsiteX29" fmla="*/ 10437 w 11132"/>
                    <a:gd name="connsiteY29" fmla="*/ 56208 h 87156"/>
                    <a:gd name="connsiteX30" fmla="*/ 10020 w 11132"/>
                    <a:gd name="connsiteY30" fmla="*/ 62605 h 87156"/>
                    <a:gd name="connsiteX31" fmla="*/ 10996 w 11132"/>
                    <a:gd name="connsiteY31" fmla="*/ 67548 h 87156"/>
                    <a:gd name="connsiteX32" fmla="*/ 10603 w 11132"/>
                    <a:gd name="connsiteY32" fmla="*/ 73073 h 87156"/>
                    <a:gd name="connsiteX33" fmla="*/ 11128 w 11132"/>
                    <a:gd name="connsiteY33" fmla="*/ 78834 h 87156"/>
                    <a:gd name="connsiteX34" fmla="*/ 10907 w 11132"/>
                    <a:gd name="connsiteY34" fmla="*/ 86693 h 87156"/>
                    <a:gd name="connsiteX35" fmla="*/ 10103 w 11132"/>
                    <a:gd name="connsiteY35" fmla="*/ 86504 h 87156"/>
                    <a:gd name="connsiteX0" fmla="*/ 10154 w 11132"/>
                    <a:gd name="connsiteY0" fmla="*/ 87139 h 87156"/>
                    <a:gd name="connsiteX1" fmla="*/ 8742 w 11132"/>
                    <a:gd name="connsiteY1" fmla="*/ 83610 h 87156"/>
                    <a:gd name="connsiteX2" fmla="*/ 7212 w 11132"/>
                    <a:gd name="connsiteY2" fmla="*/ 84198 h 87156"/>
                    <a:gd name="connsiteX3" fmla="*/ 5683 w 11132"/>
                    <a:gd name="connsiteY3" fmla="*/ 81257 h 87156"/>
                    <a:gd name="connsiteX4" fmla="*/ 4507 w 11132"/>
                    <a:gd name="connsiteY4" fmla="*/ 85374 h 87156"/>
                    <a:gd name="connsiteX5" fmla="*/ 4389 w 11132"/>
                    <a:gd name="connsiteY5" fmla="*/ 77139 h 87156"/>
                    <a:gd name="connsiteX6" fmla="*/ 3330 w 11132"/>
                    <a:gd name="connsiteY6" fmla="*/ 81257 h 87156"/>
                    <a:gd name="connsiteX7" fmla="*/ 1566 w 11132"/>
                    <a:gd name="connsiteY7" fmla="*/ 78904 h 87156"/>
                    <a:gd name="connsiteX8" fmla="*/ 788 w 11132"/>
                    <a:gd name="connsiteY8" fmla="*/ 78495 h 87156"/>
                    <a:gd name="connsiteX9" fmla="*/ 154 w 11132"/>
                    <a:gd name="connsiteY9" fmla="*/ 78904 h 87156"/>
                    <a:gd name="connsiteX10" fmla="*/ 226 w 11132"/>
                    <a:gd name="connsiteY10" fmla="*/ 65513 h 87156"/>
                    <a:gd name="connsiteX11" fmla="*/ 129 w 11132"/>
                    <a:gd name="connsiteY11" fmla="*/ 56825 h 87156"/>
                    <a:gd name="connsiteX12" fmla="*/ 1347 w 11132"/>
                    <a:gd name="connsiteY12" fmla="*/ 47830 h 87156"/>
                    <a:gd name="connsiteX13" fmla="*/ 2716 w 11132"/>
                    <a:gd name="connsiteY13" fmla="*/ 39132 h 87156"/>
                    <a:gd name="connsiteX14" fmla="*/ 3339 w 11132"/>
                    <a:gd name="connsiteY14" fmla="*/ 25722 h 87156"/>
                    <a:gd name="connsiteX15" fmla="*/ 3339 w 11132"/>
                    <a:gd name="connsiteY15" fmla="*/ 17581 h 87156"/>
                    <a:gd name="connsiteX16" fmla="*/ 5829 w 11132"/>
                    <a:gd name="connsiteY16" fmla="*/ 11782 h 87156"/>
                    <a:gd name="connsiteX17" fmla="*/ 5954 w 11132"/>
                    <a:gd name="connsiteY17" fmla="*/ 4744 h 87156"/>
                    <a:gd name="connsiteX18" fmla="*/ 4646 w 11132"/>
                    <a:gd name="connsiteY18" fmla="*/ 708 h 87156"/>
                    <a:gd name="connsiteX19" fmla="*/ 6144 w 11132"/>
                    <a:gd name="connsiteY19" fmla="*/ 1483 h 87156"/>
                    <a:gd name="connsiteX20" fmla="*/ 8159 w 11132"/>
                    <a:gd name="connsiteY20" fmla="*/ 6089 h 87156"/>
                    <a:gd name="connsiteX21" fmla="*/ 7169 w 11132"/>
                    <a:gd name="connsiteY21" fmla="*/ 22554 h 87156"/>
                    <a:gd name="connsiteX22" fmla="*/ 8423 w 11132"/>
                    <a:gd name="connsiteY22" fmla="*/ 28532 h 87156"/>
                    <a:gd name="connsiteX23" fmla="*/ 9816 w 11132"/>
                    <a:gd name="connsiteY23" fmla="*/ 30331 h 87156"/>
                    <a:gd name="connsiteX24" fmla="*/ 9009 w 11132"/>
                    <a:gd name="connsiteY24" fmla="*/ 38472 h 87156"/>
                    <a:gd name="connsiteX25" fmla="*/ 8857 w 11132"/>
                    <a:gd name="connsiteY25" fmla="*/ 43016 h 87156"/>
                    <a:gd name="connsiteX26" fmla="*/ 10010 w 11132"/>
                    <a:gd name="connsiteY26" fmla="*/ 45923 h 87156"/>
                    <a:gd name="connsiteX27" fmla="*/ 9800 w 11132"/>
                    <a:gd name="connsiteY27" fmla="*/ 52084 h 87156"/>
                    <a:gd name="connsiteX28" fmla="*/ 10124 w 11132"/>
                    <a:gd name="connsiteY28" fmla="*/ 51852 h 87156"/>
                    <a:gd name="connsiteX29" fmla="*/ 10437 w 11132"/>
                    <a:gd name="connsiteY29" fmla="*/ 56208 h 87156"/>
                    <a:gd name="connsiteX30" fmla="*/ 10020 w 11132"/>
                    <a:gd name="connsiteY30" fmla="*/ 62605 h 87156"/>
                    <a:gd name="connsiteX31" fmla="*/ 10996 w 11132"/>
                    <a:gd name="connsiteY31" fmla="*/ 67548 h 87156"/>
                    <a:gd name="connsiteX32" fmla="*/ 10603 w 11132"/>
                    <a:gd name="connsiteY32" fmla="*/ 73073 h 87156"/>
                    <a:gd name="connsiteX33" fmla="*/ 11128 w 11132"/>
                    <a:gd name="connsiteY33" fmla="*/ 78834 h 87156"/>
                    <a:gd name="connsiteX34" fmla="*/ 10907 w 11132"/>
                    <a:gd name="connsiteY34" fmla="*/ 86693 h 87156"/>
                    <a:gd name="connsiteX35" fmla="*/ 10103 w 11132"/>
                    <a:gd name="connsiteY35" fmla="*/ 86504 h 87156"/>
                    <a:gd name="connsiteX0" fmla="*/ 10154 w 11132"/>
                    <a:gd name="connsiteY0" fmla="*/ 87811 h 87828"/>
                    <a:gd name="connsiteX1" fmla="*/ 8742 w 11132"/>
                    <a:gd name="connsiteY1" fmla="*/ 84282 h 87828"/>
                    <a:gd name="connsiteX2" fmla="*/ 7212 w 11132"/>
                    <a:gd name="connsiteY2" fmla="*/ 84870 h 87828"/>
                    <a:gd name="connsiteX3" fmla="*/ 5683 w 11132"/>
                    <a:gd name="connsiteY3" fmla="*/ 81929 h 87828"/>
                    <a:gd name="connsiteX4" fmla="*/ 4507 w 11132"/>
                    <a:gd name="connsiteY4" fmla="*/ 86046 h 87828"/>
                    <a:gd name="connsiteX5" fmla="*/ 4389 w 11132"/>
                    <a:gd name="connsiteY5" fmla="*/ 77811 h 87828"/>
                    <a:gd name="connsiteX6" fmla="*/ 3330 w 11132"/>
                    <a:gd name="connsiteY6" fmla="*/ 81929 h 87828"/>
                    <a:gd name="connsiteX7" fmla="*/ 1566 w 11132"/>
                    <a:gd name="connsiteY7" fmla="*/ 79576 h 87828"/>
                    <a:gd name="connsiteX8" fmla="*/ 788 w 11132"/>
                    <a:gd name="connsiteY8" fmla="*/ 79167 h 87828"/>
                    <a:gd name="connsiteX9" fmla="*/ 154 w 11132"/>
                    <a:gd name="connsiteY9" fmla="*/ 79576 h 87828"/>
                    <a:gd name="connsiteX10" fmla="*/ 226 w 11132"/>
                    <a:gd name="connsiteY10" fmla="*/ 66185 h 87828"/>
                    <a:gd name="connsiteX11" fmla="*/ 129 w 11132"/>
                    <a:gd name="connsiteY11" fmla="*/ 57497 h 87828"/>
                    <a:gd name="connsiteX12" fmla="*/ 1347 w 11132"/>
                    <a:gd name="connsiteY12" fmla="*/ 48502 h 87828"/>
                    <a:gd name="connsiteX13" fmla="*/ 2716 w 11132"/>
                    <a:gd name="connsiteY13" fmla="*/ 39804 h 87828"/>
                    <a:gd name="connsiteX14" fmla="*/ 3339 w 11132"/>
                    <a:gd name="connsiteY14" fmla="*/ 26394 h 87828"/>
                    <a:gd name="connsiteX15" fmla="*/ 3339 w 11132"/>
                    <a:gd name="connsiteY15" fmla="*/ 18253 h 87828"/>
                    <a:gd name="connsiteX16" fmla="*/ 5829 w 11132"/>
                    <a:gd name="connsiteY16" fmla="*/ 12454 h 87828"/>
                    <a:gd name="connsiteX17" fmla="*/ 5954 w 11132"/>
                    <a:gd name="connsiteY17" fmla="*/ 5416 h 87828"/>
                    <a:gd name="connsiteX18" fmla="*/ 4646 w 11132"/>
                    <a:gd name="connsiteY18" fmla="*/ 1380 h 87828"/>
                    <a:gd name="connsiteX19" fmla="*/ 6439 w 11132"/>
                    <a:gd name="connsiteY19" fmla="*/ 430 h 87828"/>
                    <a:gd name="connsiteX20" fmla="*/ 8159 w 11132"/>
                    <a:gd name="connsiteY20" fmla="*/ 6761 h 87828"/>
                    <a:gd name="connsiteX21" fmla="*/ 7169 w 11132"/>
                    <a:gd name="connsiteY21" fmla="*/ 23226 h 87828"/>
                    <a:gd name="connsiteX22" fmla="*/ 8423 w 11132"/>
                    <a:gd name="connsiteY22" fmla="*/ 29204 h 87828"/>
                    <a:gd name="connsiteX23" fmla="*/ 9816 w 11132"/>
                    <a:gd name="connsiteY23" fmla="*/ 31003 h 87828"/>
                    <a:gd name="connsiteX24" fmla="*/ 9009 w 11132"/>
                    <a:gd name="connsiteY24" fmla="*/ 39144 h 87828"/>
                    <a:gd name="connsiteX25" fmla="*/ 8857 w 11132"/>
                    <a:gd name="connsiteY25" fmla="*/ 43688 h 87828"/>
                    <a:gd name="connsiteX26" fmla="*/ 10010 w 11132"/>
                    <a:gd name="connsiteY26" fmla="*/ 46595 h 87828"/>
                    <a:gd name="connsiteX27" fmla="*/ 9800 w 11132"/>
                    <a:gd name="connsiteY27" fmla="*/ 52756 h 87828"/>
                    <a:gd name="connsiteX28" fmla="*/ 10124 w 11132"/>
                    <a:gd name="connsiteY28" fmla="*/ 52524 h 87828"/>
                    <a:gd name="connsiteX29" fmla="*/ 10437 w 11132"/>
                    <a:gd name="connsiteY29" fmla="*/ 56880 h 87828"/>
                    <a:gd name="connsiteX30" fmla="*/ 10020 w 11132"/>
                    <a:gd name="connsiteY30" fmla="*/ 63277 h 87828"/>
                    <a:gd name="connsiteX31" fmla="*/ 10996 w 11132"/>
                    <a:gd name="connsiteY31" fmla="*/ 68220 h 87828"/>
                    <a:gd name="connsiteX32" fmla="*/ 10603 w 11132"/>
                    <a:gd name="connsiteY32" fmla="*/ 73745 h 87828"/>
                    <a:gd name="connsiteX33" fmla="*/ 11128 w 11132"/>
                    <a:gd name="connsiteY33" fmla="*/ 79506 h 87828"/>
                    <a:gd name="connsiteX34" fmla="*/ 10907 w 11132"/>
                    <a:gd name="connsiteY34" fmla="*/ 87365 h 87828"/>
                    <a:gd name="connsiteX35" fmla="*/ 10103 w 11132"/>
                    <a:gd name="connsiteY35" fmla="*/ 87176 h 87828"/>
                    <a:gd name="connsiteX0" fmla="*/ 10154 w 11132"/>
                    <a:gd name="connsiteY0" fmla="*/ 88142 h 88159"/>
                    <a:gd name="connsiteX1" fmla="*/ 8742 w 11132"/>
                    <a:gd name="connsiteY1" fmla="*/ 84613 h 88159"/>
                    <a:gd name="connsiteX2" fmla="*/ 7212 w 11132"/>
                    <a:gd name="connsiteY2" fmla="*/ 85201 h 88159"/>
                    <a:gd name="connsiteX3" fmla="*/ 5683 w 11132"/>
                    <a:gd name="connsiteY3" fmla="*/ 82260 h 88159"/>
                    <a:gd name="connsiteX4" fmla="*/ 4507 w 11132"/>
                    <a:gd name="connsiteY4" fmla="*/ 86377 h 88159"/>
                    <a:gd name="connsiteX5" fmla="*/ 4389 w 11132"/>
                    <a:gd name="connsiteY5" fmla="*/ 78142 h 88159"/>
                    <a:gd name="connsiteX6" fmla="*/ 3330 w 11132"/>
                    <a:gd name="connsiteY6" fmla="*/ 82260 h 88159"/>
                    <a:gd name="connsiteX7" fmla="*/ 1566 w 11132"/>
                    <a:gd name="connsiteY7" fmla="*/ 79907 h 88159"/>
                    <a:gd name="connsiteX8" fmla="*/ 788 w 11132"/>
                    <a:gd name="connsiteY8" fmla="*/ 79498 h 88159"/>
                    <a:gd name="connsiteX9" fmla="*/ 154 w 11132"/>
                    <a:gd name="connsiteY9" fmla="*/ 79907 h 88159"/>
                    <a:gd name="connsiteX10" fmla="*/ 226 w 11132"/>
                    <a:gd name="connsiteY10" fmla="*/ 66516 h 88159"/>
                    <a:gd name="connsiteX11" fmla="*/ 129 w 11132"/>
                    <a:gd name="connsiteY11" fmla="*/ 57828 h 88159"/>
                    <a:gd name="connsiteX12" fmla="*/ 1347 w 11132"/>
                    <a:gd name="connsiteY12" fmla="*/ 48833 h 88159"/>
                    <a:gd name="connsiteX13" fmla="*/ 2716 w 11132"/>
                    <a:gd name="connsiteY13" fmla="*/ 40135 h 88159"/>
                    <a:gd name="connsiteX14" fmla="*/ 3339 w 11132"/>
                    <a:gd name="connsiteY14" fmla="*/ 26725 h 88159"/>
                    <a:gd name="connsiteX15" fmla="*/ 3339 w 11132"/>
                    <a:gd name="connsiteY15" fmla="*/ 18584 h 88159"/>
                    <a:gd name="connsiteX16" fmla="*/ 5829 w 11132"/>
                    <a:gd name="connsiteY16" fmla="*/ 12785 h 88159"/>
                    <a:gd name="connsiteX17" fmla="*/ 5954 w 11132"/>
                    <a:gd name="connsiteY17" fmla="*/ 5747 h 88159"/>
                    <a:gd name="connsiteX18" fmla="*/ 4424 w 11132"/>
                    <a:gd name="connsiteY18" fmla="*/ 1021 h 88159"/>
                    <a:gd name="connsiteX19" fmla="*/ 6439 w 11132"/>
                    <a:gd name="connsiteY19" fmla="*/ 761 h 88159"/>
                    <a:gd name="connsiteX20" fmla="*/ 8159 w 11132"/>
                    <a:gd name="connsiteY20" fmla="*/ 7092 h 88159"/>
                    <a:gd name="connsiteX21" fmla="*/ 7169 w 11132"/>
                    <a:gd name="connsiteY21" fmla="*/ 23557 h 88159"/>
                    <a:gd name="connsiteX22" fmla="*/ 8423 w 11132"/>
                    <a:gd name="connsiteY22" fmla="*/ 29535 h 88159"/>
                    <a:gd name="connsiteX23" fmla="*/ 9816 w 11132"/>
                    <a:gd name="connsiteY23" fmla="*/ 31334 h 88159"/>
                    <a:gd name="connsiteX24" fmla="*/ 9009 w 11132"/>
                    <a:gd name="connsiteY24" fmla="*/ 39475 h 88159"/>
                    <a:gd name="connsiteX25" fmla="*/ 8857 w 11132"/>
                    <a:gd name="connsiteY25" fmla="*/ 44019 h 88159"/>
                    <a:gd name="connsiteX26" fmla="*/ 10010 w 11132"/>
                    <a:gd name="connsiteY26" fmla="*/ 46926 h 88159"/>
                    <a:gd name="connsiteX27" fmla="*/ 9800 w 11132"/>
                    <a:gd name="connsiteY27" fmla="*/ 53087 h 88159"/>
                    <a:gd name="connsiteX28" fmla="*/ 10124 w 11132"/>
                    <a:gd name="connsiteY28" fmla="*/ 52855 h 88159"/>
                    <a:gd name="connsiteX29" fmla="*/ 10437 w 11132"/>
                    <a:gd name="connsiteY29" fmla="*/ 57211 h 88159"/>
                    <a:gd name="connsiteX30" fmla="*/ 10020 w 11132"/>
                    <a:gd name="connsiteY30" fmla="*/ 63608 h 88159"/>
                    <a:gd name="connsiteX31" fmla="*/ 10996 w 11132"/>
                    <a:gd name="connsiteY31" fmla="*/ 68551 h 88159"/>
                    <a:gd name="connsiteX32" fmla="*/ 10603 w 11132"/>
                    <a:gd name="connsiteY32" fmla="*/ 74076 h 88159"/>
                    <a:gd name="connsiteX33" fmla="*/ 11128 w 11132"/>
                    <a:gd name="connsiteY33" fmla="*/ 79837 h 88159"/>
                    <a:gd name="connsiteX34" fmla="*/ 10907 w 11132"/>
                    <a:gd name="connsiteY34" fmla="*/ 87696 h 88159"/>
                    <a:gd name="connsiteX35" fmla="*/ 10103 w 11132"/>
                    <a:gd name="connsiteY35" fmla="*/ 87507 h 88159"/>
                    <a:gd name="connsiteX0" fmla="*/ 10154 w 11132"/>
                    <a:gd name="connsiteY0" fmla="*/ 88142 h 88159"/>
                    <a:gd name="connsiteX1" fmla="*/ 8742 w 11132"/>
                    <a:gd name="connsiteY1" fmla="*/ 84613 h 88159"/>
                    <a:gd name="connsiteX2" fmla="*/ 7212 w 11132"/>
                    <a:gd name="connsiteY2" fmla="*/ 85201 h 88159"/>
                    <a:gd name="connsiteX3" fmla="*/ 5683 w 11132"/>
                    <a:gd name="connsiteY3" fmla="*/ 82260 h 88159"/>
                    <a:gd name="connsiteX4" fmla="*/ 4507 w 11132"/>
                    <a:gd name="connsiteY4" fmla="*/ 86377 h 88159"/>
                    <a:gd name="connsiteX5" fmla="*/ 4389 w 11132"/>
                    <a:gd name="connsiteY5" fmla="*/ 78142 h 88159"/>
                    <a:gd name="connsiteX6" fmla="*/ 3330 w 11132"/>
                    <a:gd name="connsiteY6" fmla="*/ 82260 h 88159"/>
                    <a:gd name="connsiteX7" fmla="*/ 1566 w 11132"/>
                    <a:gd name="connsiteY7" fmla="*/ 79907 h 88159"/>
                    <a:gd name="connsiteX8" fmla="*/ 788 w 11132"/>
                    <a:gd name="connsiteY8" fmla="*/ 79498 h 88159"/>
                    <a:gd name="connsiteX9" fmla="*/ 154 w 11132"/>
                    <a:gd name="connsiteY9" fmla="*/ 79907 h 88159"/>
                    <a:gd name="connsiteX10" fmla="*/ 226 w 11132"/>
                    <a:gd name="connsiteY10" fmla="*/ 66516 h 88159"/>
                    <a:gd name="connsiteX11" fmla="*/ 129 w 11132"/>
                    <a:gd name="connsiteY11" fmla="*/ 57828 h 88159"/>
                    <a:gd name="connsiteX12" fmla="*/ 1347 w 11132"/>
                    <a:gd name="connsiteY12" fmla="*/ 48833 h 88159"/>
                    <a:gd name="connsiteX13" fmla="*/ 2716 w 11132"/>
                    <a:gd name="connsiteY13" fmla="*/ 40135 h 88159"/>
                    <a:gd name="connsiteX14" fmla="*/ 3339 w 11132"/>
                    <a:gd name="connsiteY14" fmla="*/ 26725 h 88159"/>
                    <a:gd name="connsiteX15" fmla="*/ 3339 w 11132"/>
                    <a:gd name="connsiteY15" fmla="*/ 18584 h 88159"/>
                    <a:gd name="connsiteX16" fmla="*/ 5829 w 11132"/>
                    <a:gd name="connsiteY16" fmla="*/ 12785 h 88159"/>
                    <a:gd name="connsiteX17" fmla="*/ 5289 w 11132"/>
                    <a:gd name="connsiteY17" fmla="*/ 6781 h 88159"/>
                    <a:gd name="connsiteX18" fmla="*/ 4424 w 11132"/>
                    <a:gd name="connsiteY18" fmla="*/ 1021 h 88159"/>
                    <a:gd name="connsiteX19" fmla="*/ 6439 w 11132"/>
                    <a:gd name="connsiteY19" fmla="*/ 761 h 88159"/>
                    <a:gd name="connsiteX20" fmla="*/ 8159 w 11132"/>
                    <a:gd name="connsiteY20" fmla="*/ 7092 h 88159"/>
                    <a:gd name="connsiteX21" fmla="*/ 7169 w 11132"/>
                    <a:gd name="connsiteY21" fmla="*/ 23557 h 88159"/>
                    <a:gd name="connsiteX22" fmla="*/ 8423 w 11132"/>
                    <a:gd name="connsiteY22" fmla="*/ 29535 h 88159"/>
                    <a:gd name="connsiteX23" fmla="*/ 9816 w 11132"/>
                    <a:gd name="connsiteY23" fmla="*/ 31334 h 88159"/>
                    <a:gd name="connsiteX24" fmla="*/ 9009 w 11132"/>
                    <a:gd name="connsiteY24" fmla="*/ 39475 h 88159"/>
                    <a:gd name="connsiteX25" fmla="*/ 8857 w 11132"/>
                    <a:gd name="connsiteY25" fmla="*/ 44019 h 88159"/>
                    <a:gd name="connsiteX26" fmla="*/ 10010 w 11132"/>
                    <a:gd name="connsiteY26" fmla="*/ 46926 h 88159"/>
                    <a:gd name="connsiteX27" fmla="*/ 9800 w 11132"/>
                    <a:gd name="connsiteY27" fmla="*/ 53087 h 88159"/>
                    <a:gd name="connsiteX28" fmla="*/ 10124 w 11132"/>
                    <a:gd name="connsiteY28" fmla="*/ 52855 h 88159"/>
                    <a:gd name="connsiteX29" fmla="*/ 10437 w 11132"/>
                    <a:gd name="connsiteY29" fmla="*/ 57211 h 88159"/>
                    <a:gd name="connsiteX30" fmla="*/ 10020 w 11132"/>
                    <a:gd name="connsiteY30" fmla="*/ 63608 h 88159"/>
                    <a:gd name="connsiteX31" fmla="*/ 10996 w 11132"/>
                    <a:gd name="connsiteY31" fmla="*/ 68551 h 88159"/>
                    <a:gd name="connsiteX32" fmla="*/ 10603 w 11132"/>
                    <a:gd name="connsiteY32" fmla="*/ 74076 h 88159"/>
                    <a:gd name="connsiteX33" fmla="*/ 11128 w 11132"/>
                    <a:gd name="connsiteY33" fmla="*/ 79837 h 88159"/>
                    <a:gd name="connsiteX34" fmla="*/ 10907 w 11132"/>
                    <a:gd name="connsiteY34" fmla="*/ 87696 h 88159"/>
                    <a:gd name="connsiteX35" fmla="*/ 10103 w 11132"/>
                    <a:gd name="connsiteY35" fmla="*/ 87507 h 88159"/>
                    <a:gd name="connsiteX0" fmla="*/ 10154 w 11132"/>
                    <a:gd name="connsiteY0" fmla="*/ 88142 h 88159"/>
                    <a:gd name="connsiteX1" fmla="*/ 8742 w 11132"/>
                    <a:gd name="connsiteY1" fmla="*/ 84613 h 88159"/>
                    <a:gd name="connsiteX2" fmla="*/ 7212 w 11132"/>
                    <a:gd name="connsiteY2" fmla="*/ 85201 h 88159"/>
                    <a:gd name="connsiteX3" fmla="*/ 5683 w 11132"/>
                    <a:gd name="connsiteY3" fmla="*/ 82260 h 88159"/>
                    <a:gd name="connsiteX4" fmla="*/ 4507 w 11132"/>
                    <a:gd name="connsiteY4" fmla="*/ 86377 h 88159"/>
                    <a:gd name="connsiteX5" fmla="*/ 4389 w 11132"/>
                    <a:gd name="connsiteY5" fmla="*/ 78142 h 88159"/>
                    <a:gd name="connsiteX6" fmla="*/ 3330 w 11132"/>
                    <a:gd name="connsiteY6" fmla="*/ 82260 h 88159"/>
                    <a:gd name="connsiteX7" fmla="*/ 1566 w 11132"/>
                    <a:gd name="connsiteY7" fmla="*/ 79907 h 88159"/>
                    <a:gd name="connsiteX8" fmla="*/ 788 w 11132"/>
                    <a:gd name="connsiteY8" fmla="*/ 79498 h 88159"/>
                    <a:gd name="connsiteX9" fmla="*/ 154 w 11132"/>
                    <a:gd name="connsiteY9" fmla="*/ 79907 h 88159"/>
                    <a:gd name="connsiteX10" fmla="*/ 226 w 11132"/>
                    <a:gd name="connsiteY10" fmla="*/ 66516 h 88159"/>
                    <a:gd name="connsiteX11" fmla="*/ 129 w 11132"/>
                    <a:gd name="connsiteY11" fmla="*/ 57828 h 88159"/>
                    <a:gd name="connsiteX12" fmla="*/ 1347 w 11132"/>
                    <a:gd name="connsiteY12" fmla="*/ 48833 h 88159"/>
                    <a:gd name="connsiteX13" fmla="*/ 2716 w 11132"/>
                    <a:gd name="connsiteY13" fmla="*/ 40135 h 88159"/>
                    <a:gd name="connsiteX14" fmla="*/ 3339 w 11132"/>
                    <a:gd name="connsiteY14" fmla="*/ 26725 h 88159"/>
                    <a:gd name="connsiteX15" fmla="*/ 3339 w 11132"/>
                    <a:gd name="connsiteY15" fmla="*/ 18584 h 88159"/>
                    <a:gd name="connsiteX16" fmla="*/ 5312 w 11132"/>
                    <a:gd name="connsiteY16" fmla="*/ 11406 h 88159"/>
                    <a:gd name="connsiteX17" fmla="*/ 5289 w 11132"/>
                    <a:gd name="connsiteY17" fmla="*/ 6781 h 88159"/>
                    <a:gd name="connsiteX18" fmla="*/ 4424 w 11132"/>
                    <a:gd name="connsiteY18" fmla="*/ 1021 h 88159"/>
                    <a:gd name="connsiteX19" fmla="*/ 6439 w 11132"/>
                    <a:gd name="connsiteY19" fmla="*/ 761 h 88159"/>
                    <a:gd name="connsiteX20" fmla="*/ 8159 w 11132"/>
                    <a:gd name="connsiteY20" fmla="*/ 7092 h 88159"/>
                    <a:gd name="connsiteX21" fmla="*/ 7169 w 11132"/>
                    <a:gd name="connsiteY21" fmla="*/ 23557 h 88159"/>
                    <a:gd name="connsiteX22" fmla="*/ 8423 w 11132"/>
                    <a:gd name="connsiteY22" fmla="*/ 29535 h 88159"/>
                    <a:gd name="connsiteX23" fmla="*/ 9816 w 11132"/>
                    <a:gd name="connsiteY23" fmla="*/ 31334 h 88159"/>
                    <a:gd name="connsiteX24" fmla="*/ 9009 w 11132"/>
                    <a:gd name="connsiteY24" fmla="*/ 39475 h 88159"/>
                    <a:gd name="connsiteX25" fmla="*/ 8857 w 11132"/>
                    <a:gd name="connsiteY25" fmla="*/ 44019 h 88159"/>
                    <a:gd name="connsiteX26" fmla="*/ 10010 w 11132"/>
                    <a:gd name="connsiteY26" fmla="*/ 46926 h 88159"/>
                    <a:gd name="connsiteX27" fmla="*/ 9800 w 11132"/>
                    <a:gd name="connsiteY27" fmla="*/ 53087 h 88159"/>
                    <a:gd name="connsiteX28" fmla="*/ 10124 w 11132"/>
                    <a:gd name="connsiteY28" fmla="*/ 52855 h 88159"/>
                    <a:gd name="connsiteX29" fmla="*/ 10437 w 11132"/>
                    <a:gd name="connsiteY29" fmla="*/ 57211 h 88159"/>
                    <a:gd name="connsiteX30" fmla="*/ 10020 w 11132"/>
                    <a:gd name="connsiteY30" fmla="*/ 63608 h 88159"/>
                    <a:gd name="connsiteX31" fmla="*/ 10996 w 11132"/>
                    <a:gd name="connsiteY31" fmla="*/ 68551 h 88159"/>
                    <a:gd name="connsiteX32" fmla="*/ 10603 w 11132"/>
                    <a:gd name="connsiteY32" fmla="*/ 74076 h 88159"/>
                    <a:gd name="connsiteX33" fmla="*/ 11128 w 11132"/>
                    <a:gd name="connsiteY33" fmla="*/ 79837 h 88159"/>
                    <a:gd name="connsiteX34" fmla="*/ 10907 w 11132"/>
                    <a:gd name="connsiteY34" fmla="*/ 87696 h 88159"/>
                    <a:gd name="connsiteX35" fmla="*/ 10103 w 11132"/>
                    <a:gd name="connsiteY35" fmla="*/ 87507 h 88159"/>
                    <a:gd name="connsiteX0" fmla="*/ 10154 w 11132"/>
                    <a:gd name="connsiteY0" fmla="*/ 88142 h 88159"/>
                    <a:gd name="connsiteX1" fmla="*/ 8742 w 11132"/>
                    <a:gd name="connsiteY1" fmla="*/ 84613 h 88159"/>
                    <a:gd name="connsiteX2" fmla="*/ 7212 w 11132"/>
                    <a:gd name="connsiteY2" fmla="*/ 85201 h 88159"/>
                    <a:gd name="connsiteX3" fmla="*/ 5683 w 11132"/>
                    <a:gd name="connsiteY3" fmla="*/ 82260 h 88159"/>
                    <a:gd name="connsiteX4" fmla="*/ 4507 w 11132"/>
                    <a:gd name="connsiteY4" fmla="*/ 86377 h 88159"/>
                    <a:gd name="connsiteX5" fmla="*/ 4389 w 11132"/>
                    <a:gd name="connsiteY5" fmla="*/ 78142 h 88159"/>
                    <a:gd name="connsiteX6" fmla="*/ 3330 w 11132"/>
                    <a:gd name="connsiteY6" fmla="*/ 82260 h 88159"/>
                    <a:gd name="connsiteX7" fmla="*/ 1566 w 11132"/>
                    <a:gd name="connsiteY7" fmla="*/ 79907 h 88159"/>
                    <a:gd name="connsiteX8" fmla="*/ 788 w 11132"/>
                    <a:gd name="connsiteY8" fmla="*/ 79498 h 88159"/>
                    <a:gd name="connsiteX9" fmla="*/ 154 w 11132"/>
                    <a:gd name="connsiteY9" fmla="*/ 79907 h 88159"/>
                    <a:gd name="connsiteX10" fmla="*/ 226 w 11132"/>
                    <a:gd name="connsiteY10" fmla="*/ 66516 h 88159"/>
                    <a:gd name="connsiteX11" fmla="*/ 129 w 11132"/>
                    <a:gd name="connsiteY11" fmla="*/ 57828 h 88159"/>
                    <a:gd name="connsiteX12" fmla="*/ 1347 w 11132"/>
                    <a:gd name="connsiteY12" fmla="*/ 48833 h 88159"/>
                    <a:gd name="connsiteX13" fmla="*/ 2716 w 11132"/>
                    <a:gd name="connsiteY13" fmla="*/ 40135 h 88159"/>
                    <a:gd name="connsiteX14" fmla="*/ 3339 w 11132"/>
                    <a:gd name="connsiteY14" fmla="*/ 26725 h 88159"/>
                    <a:gd name="connsiteX15" fmla="*/ 3043 w 11132"/>
                    <a:gd name="connsiteY15" fmla="*/ 16861 h 88159"/>
                    <a:gd name="connsiteX16" fmla="*/ 5312 w 11132"/>
                    <a:gd name="connsiteY16" fmla="*/ 11406 h 88159"/>
                    <a:gd name="connsiteX17" fmla="*/ 5289 w 11132"/>
                    <a:gd name="connsiteY17" fmla="*/ 6781 h 88159"/>
                    <a:gd name="connsiteX18" fmla="*/ 4424 w 11132"/>
                    <a:gd name="connsiteY18" fmla="*/ 1021 h 88159"/>
                    <a:gd name="connsiteX19" fmla="*/ 6439 w 11132"/>
                    <a:gd name="connsiteY19" fmla="*/ 761 h 88159"/>
                    <a:gd name="connsiteX20" fmla="*/ 8159 w 11132"/>
                    <a:gd name="connsiteY20" fmla="*/ 7092 h 88159"/>
                    <a:gd name="connsiteX21" fmla="*/ 7169 w 11132"/>
                    <a:gd name="connsiteY21" fmla="*/ 23557 h 88159"/>
                    <a:gd name="connsiteX22" fmla="*/ 8423 w 11132"/>
                    <a:gd name="connsiteY22" fmla="*/ 29535 h 88159"/>
                    <a:gd name="connsiteX23" fmla="*/ 9816 w 11132"/>
                    <a:gd name="connsiteY23" fmla="*/ 31334 h 88159"/>
                    <a:gd name="connsiteX24" fmla="*/ 9009 w 11132"/>
                    <a:gd name="connsiteY24" fmla="*/ 39475 h 88159"/>
                    <a:gd name="connsiteX25" fmla="*/ 8857 w 11132"/>
                    <a:gd name="connsiteY25" fmla="*/ 44019 h 88159"/>
                    <a:gd name="connsiteX26" fmla="*/ 10010 w 11132"/>
                    <a:gd name="connsiteY26" fmla="*/ 46926 h 88159"/>
                    <a:gd name="connsiteX27" fmla="*/ 9800 w 11132"/>
                    <a:gd name="connsiteY27" fmla="*/ 53087 h 88159"/>
                    <a:gd name="connsiteX28" fmla="*/ 10124 w 11132"/>
                    <a:gd name="connsiteY28" fmla="*/ 52855 h 88159"/>
                    <a:gd name="connsiteX29" fmla="*/ 10437 w 11132"/>
                    <a:gd name="connsiteY29" fmla="*/ 57211 h 88159"/>
                    <a:gd name="connsiteX30" fmla="*/ 10020 w 11132"/>
                    <a:gd name="connsiteY30" fmla="*/ 63608 h 88159"/>
                    <a:gd name="connsiteX31" fmla="*/ 10996 w 11132"/>
                    <a:gd name="connsiteY31" fmla="*/ 68551 h 88159"/>
                    <a:gd name="connsiteX32" fmla="*/ 10603 w 11132"/>
                    <a:gd name="connsiteY32" fmla="*/ 74076 h 88159"/>
                    <a:gd name="connsiteX33" fmla="*/ 11128 w 11132"/>
                    <a:gd name="connsiteY33" fmla="*/ 79837 h 88159"/>
                    <a:gd name="connsiteX34" fmla="*/ 10907 w 11132"/>
                    <a:gd name="connsiteY34" fmla="*/ 87696 h 88159"/>
                    <a:gd name="connsiteX35" fmla="*/ 10103 w 11132"/>
                    <a:gd name="connsiteY35" fmla="*/ 87507 h 88159"/>
                    <a:gd name="connsiteX0" fmla="*/ 10154 w 11132"/>
                    <a:gd name="connsiteY0" fmla="*/ 88142 h 88159"/>
                    <a:gd name="connsiteX1" fmla="*/ 8742 w 11132"/>
                    <a:gd name="connsiteY1" fmla="*/ 84613 h 88159"/>
                    <a:gd name="connsiteX2" fmla="*/ 7212 w 11132"/>
                    <a:gd name="connsiteY2" fmla="*/ 85201 h 88159"/>
                    <a:gd name="connsiteX3" fmla="*/ 5683 w 11132"/>
                    <a:gd name="connsiteY3" fmla="*/ 82260 h 88159"/>
                    <a:gd name="connsiteX4" fmla="*/ 4507 w 11132"/>
                    <a:gd name="connsiteY4" fmla="*/ 86377 h 88159"/>
                    <a:gd name="connsiteX5" fmla="*/ 4389 w 11132"/>
                    <a:gd name="connsiteY5" fmla="*/ 78142 h 88159"/>
                    <a:gd name="connsiteX6" fmla="*/ 3330 w 11132"/>
                    <a:gd name="connsiteY6" fmla="*/ 82260 h 88159"/>
                    <a:gd name="connsiteX7" fmla="*/ 1566 w 11132"/>
                    <a:gd name="connsiteY7" fmla="*/ 79907 h 88159"/>
                    <a:gd name="connsiteX8" fmla="*/ 788 w 11132"/>
                    <a:gd name="connsiteY8" fmla="*/ 79498 h 88159"/>
                    <a:gd name="connsiteX9" fmla="*/ 154 w 11132"/>
                    <a:gd name="connsiteY9" fmla="*/ 79907 h 88159"/>
                    <a:gd name="connsiteX10" fmla="*/ 226 w 11132"/>
                    <a:gd name="connsiteY10" fmla="*/ 66516 h 88159"/>
                    <a:gd name="connsiteX11" fmla="*/ 129 w 11132"/>
                    <a:gd name="connsiteY11" fmla="*/ 57828 h 88159"/>
                    <a:gd name="connsiteX12" fmla="*/ 1347 w 11132"/>
                    <a:gd name="connsiteY12" fmla="*/ 48833 h 88159"/>
                    <a:gd name="connsiteX13" fmla="*/ 2716 w 11132"/>
                    <a:gd name="connsiteY13" fmla="*/ 40135 h 88159"/>
                    <a:gd name="connsiteX14" fmla="*/ 3117 w 11132"/>
                    <a:gd name="connsiteY14" fmla="*/ 26725 h 88159"/>
                    <a:gd name="connsiteX15" fmla="*/ 3043 w 11132"/>
                    <a:gd name="connsiteY15" fmla="*/ 16861 h 88159"/>
                    <a:gd name="connsiteX16" fmla="*/ 5312 w 11132"/>
                    <a:gd name="connsiteY16" fmla="*/ 11406 h 88159"/>
                    <a:gd name="connsiteX17" fmla="*/ 5289 w 11132"/>
                    <a:gd name="connsiteY17" fmla="*/ 6781 h 88159"/>
                    <a:gd name="connsiteX18" fmla="*/ 4424 w 11132"/>
                    <a:gd name="connsiteY18" fmla="*/ 1021 h 88159"/>
                    <a:gd name="connsiteX19" fmla="*/ 6439 w 11132"/>
                    <a:gd name="connsiteY19" fmla="*/ 761 h 88159"/>
                    <a:gd name="connsiteX20" fmla="*/ 8159 w 11132"/>
                    <a:gd name="connsiteY20" fmla="*/ 7092 h 88159"/>
                    <a:gd name="connsiteX21" fmla="*/ 7169 w 11132"/>
                    <a:gd name="connsiteY21" fmla="*/ 23557 h 88159"/>
                    <a:gd name="connsiteX22" fmla="*/ 8423 w 11132"/>
                    <a:gd name="connsiteY22" fmla="*/ 29535 h 88159"/>
                    <a:gd name="connsiteX23" fmla="*/ 9816 w 11132"/>
                    <a:gd name="connsiteY23" fmla="*/ 31334 h 88159"/>
                    <a:gd name="connsiteX24" fmla="*/ 9009 w 11132"/>
                    <a:gd name="connsiteY24" fmla="*/ 39475 h 88159"/>
                    <a:gd name="connsiteX25" fmla="*/ 8857 w 11132"/>
                    <a:gd name="connsiteY25" fmla="*/ 44019 h 88159"/>
                    <a:gd name="connsiteX26" fmla="*/ 10010 w 11132"/>
                    <a:gd name="connsiteY26" fmla="*/ 46926 h 88159"/>
                    <a:gd name="connsiteX27" fmla="*/ 9800 w 11132"/>
                    <a:gd name="connsiteY27" fmla="*/ 53087 h 88159"/>
                    <a:gd name="connsiteX28" fmla="*/ 10124 w 11132"/>
                    <a:gd name="connsiteY28" fmla="*/ 52855 h 88159"/>
                    <a:gd name="connsiteX29" fmla="*/ 10437 w 11132"/>
                    <a:gd name="connsiteY29" fmla="*/ 57211 h 88159"/>
                    <a:gd name="connsiteX30" fmla="*/ 10020 w 11132"/>
                    <a:gd name="connsiteY30" fmla="*/ 63608 h 88159"/>
                    <a:gd name="connsiteX31" fmla="*/ 10996 w 11132"/>
                    <a:gd name="connsiteY31" fmla="*/ 68551 h 88159"/>
                    <a:gd name="connsiteX32" fmla="*/ 10603 w 11132"/>
                    <a:gd name="connsiteY32" fmla="*/ 74076 h 88159"/>
                    <a:gd name="connsiteX33" fmla="*/ 11128 w 11132"/>
                    <a:gd name="connsiteY33" fmla="*/ 79837 h 88159"/>
                    <a:gd name="connsiteX34" fmla="*/ 10907 w 11132"/>
                    <a:gd name="connsiteY34" fmla="*/ 87696 h 88159"/>
                    <a:gd name="connsiteX35" fmla="*/ 10103 w 11132"/>
                    <a:gd name="connsiteY35" fmla="*/ 87507 h 88159"/>
                    <a:gd name="connsiteX0" fmla="*/ 10154 w 11132"/>
                    <a:gd name="connsiteY0" fmla="*/ 88142 h 88159"/>
                    <a:gd name="connsiteX1" fmla="*/ 8742 w 11132"/>
                    <a:gd name="connsiteY1" fmla="*/ 84613 h 88159"/>
                    <a:gd name="connsiteX2" fmla="*/ 7212 w 11132"/>
                    <a:gd name="connsiteY2" fmla="*/ 85201 h 88159"/>
                    <a:gd name="connsiteX3" fmla="*/ 5683 w 11132"/>
                    <a:gd name="connsiteY3" fmla="*/ 82260 h 88159"/>
                    <a:gd name="connsiteX4" fmla="*/ 4507 w 11132"/>
                    <a:gd name="connsiteY4" fmla="*/ 86377 h 88159"/>
                    <a:gd name="connsiteX5" fmla="*/ 4389 w 11132"/>
                    <a:gd name="connsiteY5" fmla="*/ 78142 h 88159"/>
                    <a:gd name="connsiteX6" fmla="*/ 3330 w 11132"/>
                    <a:gd name="connsiteY6" fmla="*/ 82260 h 88159"/>
                    <a:gd name="connsiteX7" fmla="*/ 1566 w 11132"/>
                    <a:gd name="connsiteY7" fmla="*/ 79907 h 88159"/>
                    <a:gd name="connsiteX8" fmla="*/ 788 w 11132"/>
                    <a:gd name="connsiteY8" fmla="*/ 79498 h 88159"/>
                    <a:gd name="connsiteX9" fmla="*/ 154 w 11132"/>
                    <a:gd name="connsiteY9" fmla="*/ 79907 h 88159"/>
                    <a:gd name="connsiteX10" fmla="*/ 226 w 11132"/>
                    <a:gd name="connsiteY10" fmla="*/ 66516 h 88159"/>
                    <a:gd name="connsiteX11" fmla="*/ 129 w 11132"/>
                    <a:gd name="connsiteY11" fmla="*/ 57828 h 88159"/>
                    <a:gd name="connsiteX12" fmla="*/ 1347 w 11132"/>
                    <a:gd name="connsiteY12" fmla="*/ 48833 h 88159"/>
                    <a:gd name="connsiteX13" fmla="*/ 2716 w 11132"/>
                    <a:gd name="connsiteY13" fmla="*/ 40135 h 88159"/>
                    <a:gd name="connsiteX14" fmla="*/ 3117 w 11132"/>
                    <a:gd name="connsiteY14" fmla="*/ 26725 h 88159"/>
                    <a:gd name="connsiteX15" fmla="*/ 3043 w 11132"/>
                    <a:gd name="connsiteY15" fmla="*/ 16861 h 88159"/>
                    <a:gd name="connsiteX16" fmla="*/ 5312 w 11132"/>
                    <a:gd name="connsiteY16" fmla="*/ 11406 h 88159"/>
                    <a:gd name="connsiteX17" fmla="*/ 5289 w 11132"/>
                    <a:gd name="connsiteY17" fmla="*/ 6781 h 88159"/>
                    <a:gd name="connsiteX18" fmla="*/ 4424 w 11132"/>
                    <a:gd name="connsiteY18" fmla="*/ 1021 h 88159"/>
                    <a:gd name="connsiteX19" fmla="*/ 6439 w 11132"/>
                    <a:gd name="connsiteY19" fmla="*/ 761 h 88159"/>
                    <a:gd name="connsiteX20" fmla="*/ 8159 w 11132"/>
                    <a:gd name="connsiteY20" fmla="*/ 7092 h 88159"/>
                    <a:gd name="connsiteX21" fmla="*/ 7169 w 11132"/>
                    <a:gd name="connsiteY21" fmla="*/ 23557 h 88159"/>
                    <a:gd name="connsiteX22" fmla="*/ 8423 w 11132"/>
                    <a:gd name="connsiteY22" fmla="*/ 29535 h 88159"/>
                    <a:gd name="connsiteX23" fmla="*/ 9816 w 11132"/>
                    <a:gd name="connsiteY23" fmla="*/ 31334 h 88159"/>
                    <a:gd name="connsiteX24" fmla="*/ 9009 w 11132"/>
                    <a:gd name="connsiteY24" fmla="*/ 39475 h 88159"/>
                    <a:gd name="connsiteX25" fmla="*/ 8857 w 11132"/>
                    <a:gd name="connsiteY25" fmla="*/ 44019 h 88159"/>
                    <a:gd name="connsiteX26" fmla="*/ 10010 w 11132"/>
                    <a:gd name="connsiteY26" fmla="*/ 46926 h 88159"/>
                    <a:gd name="connsiteX27" fmla="*/ 9800 w 11132"/>
                    <a:gd name="connsiteY27" fmla="*/ 53087 h 88159"/>
                    <a:gd name="connsiteX28" fmla="*/ 10124 w 11132"/>
                    <a:gd name="connsiteY28" fmla="*/ 52855 h 88159"/>
                    <a:gd name="connsiteX29" fmla="*/ 10437 w 11132"/>
                    <a:gd name="connsiteY29" fmla="*/ 57211 h 88159"/>
                    <a:gd name="connsiteX30" fmla="*/ 10020 w 11132"/>
                    <a:gd name="connsiteY30" fmla="*/ 63608 h 88159"/>
                    <a:gd name="connsiteX31" fmla="*/ 10996 w 11132"/>
                    <a:gd name="connsiteY31" fmla="*/ 68551 h 88159"/>
                    <a:gd name="connsiteX32" fmla="*/ 10603 w 11132"/>
                    <a:gd name="connsiteY32" fmla="*/ 74076 h 88159"/>
                    <a:gd name="connsiteX33" fmla="*/ 11128 w 11132"/>
                    <a:gd name="connsiteY33" fmla="*/ 79837 h 88159"/>
                    <a:gd name="connsiteX34" fmla="*/ 10907 w 11132"/>
                    <a:gd name="connsiteY34" fmla="*/ 87696 h 88159"/>
                    <a:gd name="connsiteX35" fmla="*/ 10103 w 11132"/>
                    <a:gd name="connsiteY35" fmla="*/ 87507 h 88159"/>
                    <a:gd name="connsiteX0" fmla="*/ 10154 w 11132"/>
                    <a:gd name="connsiteY0" fmla="*/ 88142 h 88159"/>
                    <a:gd name="connsiteX1" fmla="*/ 8742 w 11132"/>
                    <a:gd name="connsiteY1" fmla="*/ 84613 h 88159"/>
                    <a:gd name="connsiteX2" fmla="*/ 7212 w 11132"/>
                    <a:gd name="connsiteY2" fmla="*/ 85201 h 88159"/>
                    <a:gd name="connsiteX3" fmla="*/ 5683 w 11132"/>
                    <a:gd name="connsiteY3" fmla="*/ 82260 h 88159"/>
                    <a:gd name="connsiteX4" fmla="*/ 4507 w 11132"/>
                    <a:gd name="connsiteY4" fmla="*/ 86377 h 88159"/>
                    <a:gd name="connsiteX5" fmla="*/ 4389 w 11132"/>
                    <a:gd name="connsiteY5" fmla="*/ 78142 h 88159"/>
                    <a:gd name="connsiteX6" fmla="*/ 3330 w 11132"/>
                    <a:gd name="connsiteY6" fmla="*/ 82260 h 88159"/>
                    <a:gd name="connsiteX7" fmla="*/ 1566 w 11132"/>
                    <a:gd name="connsiteY7" fmla="*/ 79907 h 88159"/>
                    <a:gd name="connsiteX8" fmla="*/ 788 w 11132"/>
                    <a:gd name="connsiteY8" fmla="*/ 79498 h 88159"/>
                    <a:gd name="connsiteX9" fmla="*/ 154 w 11132"/>
                    <a:gd name="connsiteY9" fmla="*/ 79907 h 88159"/>
                    <a:gd name="connsiteX10" fmla="*/ 226 w 11132"/>
                    <a:gd name="connsiteY10" fmla="*/ 66516 h 88159"/>
                    <a:gd name="connsiteX11" fmla="*/ 129 w 11132"/>
                    <a:gd name="connsiteY11" fmla="*/ 57828 h 88159"/>
                    <a:gd name="connsiteX12" fmla="*/ 1347 w 11132"/>
                    <a:gd name="connsiteY12" fmla="*/ 48833 h 88159"/>
                    <a:gd name="connsiteX13" fmla="*/ 2273 w 11132"/>
                    <a:gd name="connsiteY13" fmla="*/ 39446 h 88159"/>
                    <a:gd name="connsiteX14" fmla="*/ 3117 w 11132"/>
                    <a:gd name="connsiteY14" fmla="*/ 26725 h 88159"/>
                    <a:gd name="connsiteX15" fmla="*/ 3043 w 11132"/>
                    <a:gd name="connsiteY15" fmla="*/ 16861 h 88159"/>
                    <a:gd name="connsiteX16" fmla="*/ 5312 w 11132"/>
                    <a:gd name="connsiteY16" fmla="*/ 11406 h 88159"/>
                    <a:gd name="connsiteX17" fmla="*/ 5289 w 11132"/>
                    <a:gd name="connsiteY17" fmla="*/ 6781 h 88159"/>
                    <a:gd name="connsiteX18" fmla="*/ 4424 w 11132"/>
                    <a:gd name="connsiteY18" fmla="*/ 1021 h 88159"/>
                    <a:gd name="connsiteX19" fmla="*/ 6439 w 11132"/>
                    <a:gd name="connsiteY19" fmla="*/ 761 h 88159"/>
                    <a:gd name="connsiteX20" fmla="*/ 8159 w 11132"/>
                    <a:gd name="connsiteY20" fmla="*/ 7092 h 88159"/>
                    <a:gd name="connsiteX21" fmla="*/ 7169 w 11132"/>
                    <a:gd name="connsiteY21" fmla="*/ 23557 h 88159"/>
                    <a:gd name="connsiteX22" fmla="*/ 8423 w 11132"/>
                    <a:gd name="connsiteY22" fmla="*/ 29535 h 88159"/>
                    <a:gd name="connsiteX23" fmla="*/ 9816 w 11132"/>
                    <a:gd name="connsiteY23" fmla="*/ 31334 h 88159"/>
                    <a:gd name="connsiteX24" fmla="*/ 9009 w 11132"/>
                    <a:gd name="connsiteY24" fmla="*/ 39475 h 88159"/>
                    <a:gd name="connsiteX25" fmla="*/ 8857 w 11132"/>
                    <a:gd name="connsiteY25" fmla="*/ 44019 h 88159"/>
                    <a:gd name="connsiteX26" fmla="*/ 10010 w 11132"/>
                    <a:gd name="connsiteY26" fmla="*/ 46926 h 88159"/>
                    <a:gd name="connsiteX27" fmla="*/ 9800 w 11132"/>
                    <a:gd name="connsiteY27" fmla="*/ 53087 h 88159"/>
                    <a:gd name="connsiteX28" fmla="*/ 10124 w 11132"/>
                    <a:gd name="connsiteY28" fmla="*/ 52855 h 88159"/>
                    <a:gd name="connsiteX29" fmla="*/ 10437 w 11132"/>
                    <a:gd name="connsiteY29" fmla="*/ 57211 h 88159"/>
                    <a:gd name="connsiteX30" fmla="*/ 10020 w 11132"/>
                    <a:gd name="connsiteY30" fmla="*/ 63608 h 88159"/>
                    <a:gd name="connsiteX31" fmla="*/ 10996 w 11132"/>
                    <a:gd name="connsiteY31" fmla="*/ 68551 h 88159"/>
                    <a:gd name="connsiteX32" fmla="*/ 10603 w 11132"/>
                    <a:gd name="connsiteY32" fmla="*/ 74076 h 88159"/>
                    <a:gd name="connsiteX33" fmla="*/ 11128 w 11132"/>
                    <a:gd name="connsiteY33" fmla="*/ 79837 h 88159"/>
                    <a:gd name="connsiteX34" fmla="*/ 10907 w 11132"/>
                    <a:gd name="connsiteY34" fmla="*/ 87696 h 88159"/>
                    <a:gd name="connsiteX35" fmla="*/ 10103 w 11132"/>
                    <a:gd name="connsiteY35" fmla="*/ 87507 h 88159"/>
                    <a:gd name="connsiteX0" fmla="*/ 10154 w 11132"/>
                    <a:gd name="connsiteY0" fmla="*/ 88142 h 88159"/>
                    <a:gd name="connsiteX1" fmla="*/ 8742 w 11132"/>
                    <a:gd name="connsiteY1" fmla="*/ 84613 h 88159"/>
                    <a:gd name="connsiteX2" fmla="*/ 7212 w 11132"/>
                    <a:gd name="connsiteY2" fmla="*/ 85201 h 88159"/>
                    <a:gd name="connsiteX3" fmla="*/ 5683 w 11132"/>
                    <a:gd name="connsiteY3" fmla="*/ 82260 h 88159"/>
                    <a:gd name="connsiteX4" fmla="*/ 4507 w 11132"/>
                    <a:gd name="connsiteY4" fmla="*/ 86377 h 88159"/>
                    <a:gd name="connsiteX5" fmla="*/ 4389 w 11132"/>
                    <a:gd name="connsiteY5" fmla="*/ 78142 h 88159"/>
                    <a:gd name="connsiteX6" fmla="*/ 3330 w 11132"/>
                    <a:gd name="connsiteY6" fmla="*/ 82260 h 88159"/>
                    <a:gd name="connsiteX7" fmla="*/ 1566 w 11132"/>
                    <a:gd name="connsiteY7" fmla="*/ 79907 h 88159"/>
                    <a:gd name="connsiteX8" fmla="*/ 788 w 11132"/>
                    <a:gd name="connsiteY8" fmla="*/ 79498 h 88159"/>
                    <a:gd name="connsiteX9" fmla="*/ 154 w 11132"/>
                    <a:gd name="connsiteY9" fmla="*/ 79907 h 88159"/>
                    <a:gd name="connsiteX10" fmla="*/ 226 w 11132"/>
                    <a:gd name="connsiteY10" fmla="*/ 66516 h 88159"/>
                    <a:gd name="connsiteX11" fmla="*/ 129 w 11132"/>
                    <a:gd name="connsiteY11" fmla="*/ 57828 h 88159"/>
                    <a:gd name="connsiteX12" fmla="*/ 1052 w 11132"/>
                    <a:gd name="connsiteY12" fmla="*/ 48144 h 88159"/>
                    <a:gd name="connsiteX13" fmla="*/ 2273 w 11132"/>
                    <a:gd name="connsiteY13" fmla="*/ 39446 h 88159"/>
                    <a:gd name="connsiteX14" fmla="*/ 3117 w 11132"/>
                    <a:gd name="connsiteY14" fmla="*/ 26725 h 88159"/>
                    <a:gd name="connsiteX15" fmla="*/ 3043 w 11132"/>
                    <a:gd name="connsiteY15" fmla="*/ 16861 h 88159"/>
                    <a:gd name="connsiteX16" fmla="*/ 5312 w 11132"/>
                    <a:gd name="connsiteY16" fmla="*/ 11406 h 88159"/>
                    <a:gd name="connsiteX17" fmla="*/ 5289 w 11132"/>
                    <a:gd name="connsiteY17" fmla="*/ 6781 h 88159"/>
                    <a:gd name="connsiteX18" fmla="*/ 4424 w 11132"/>
                    <a:gd name="connsiteY18" fmla="*/ 1021 h 88159"/>
                    <a:gd name="connsiteX19" fmla="*/ 6439 w 11132"/>
                    <a:gd name="connsiteY19" fmla="*/ 761 h 88159"/>
                    <a:gd name="connsiteX20" fmla="*/ 8159 w 11132"/>
                    <a:gd name="connsiteY20" fmla="*/ 7092 h 88159"/>
                    <a:gd name="connsiteX21" fmla="*/ 7169 w 11132"/>
                    <a:gd name="connsiteY21" fmla="*/ 23557 h 88159"/>
                    <a:gd name="connsiteX22" fmla="*/ 8423 w 11132"/>
                    <a:gd name="connsiteY22" fmla="*/ 29535 h 88159"/>
                    <a:gd name="connsiteX23" fmla="*/ 9816 w 11132"/>
                    <a:gd name="connsiteY23" fmla="*/ 31334 h 88159"/>
                    <a:gd name="connsiteX24" fmla="*/ 9009 w 11132"/>
                    <a:gd name="connsiteY24" fmla="*/ 39475 h 88159"/>
                    <a:gd name="connsiteX25" fmla="*/ 8857 w 11132"/>
                    <a:gd name="connsiteY25" fmla="*/ 44019 h 88159"/>
                    <a:gd name="connsiteX26" fmla="*/ 10010 w 11132"/>
                    <a:gd name="connsiteY26" fmla="*/ 46926 h 88159"/>
                    <a:gd name="connsiteX27" fmla="*/ 9800 w 11132"/>
                    <a:gd name="connsiteY27" fmla="*/ 53087 h 88159"/>
                    <a:gd name="connsiteX28" fmla="*/ 10124 w 11132"/>
                    <a:gd name="connsiteY28" fmla="*/ 52855 h 88159"/>
                    <a:gd name="connsiteX29" fmla="*/ 10437 w 11132"/>
                    <a:gd name="connsiteY29" fmla="*/ 57211 h 88159"/>
                    <a:gd name="connsiteX30" fmla="*/ 10020 w 11132"/>
                    <a:gd name="connsiteY30" fmla="*/ 63608 h 88159"/>
                    <a:gd name="connsiteX31" fmla="*/ 10996 w 11132"/>
                    <a:gd name="connsiteY31" fmla="*/ 68551 h 88159"/>
                    <a:gd name="connsiteX32" fmla="*/ 10603 w 11132"/>
                    <a:gd name="connsiteY32" fmla="*/ 74076 h 88159"/>
                    <a:gd name="connsiteX33" fmla="*/ 11128 w 11132"/>
                    <a:gd name="connsiteY33" fmla="*/ 79837 h 88159"/>
                    <a:gd name="connsiteX34" fmla="*/ 10907 w 11132"/>
                    <a:gd name="connsiteY34" fmla="*/ 87696 h 88159"/>
                    <a:gd name="connsiteX35" fmla="*/ 10103 w 11132"/>
                    <a:gd name="connsiteY35" fmla="*/ 87507 h 88159"/>
                    <a:gd name="connsiteX0" fmla="*/ 10449 w 11427"/>
                    <a:gd name="connsiteY0" fmla="*/ 88142 h 88159"/>
                    <a:gd name="connsiteX1" fmla="*/ 9037 w 11427"/>
                    <a:gd name="connsiteY1" fmla="*/ 84613 h 88159"/>
                    <a:gd name="connsiteX2" fmla="*/ 7507 w 11427"/>
                    <a:gd name="connsiteY2" fmla="*/ 85201 h 88159"/>
                    <a:gd name="connsiteX3" fmla="*/ 5978 w 11427"/>
                    <a:gd name="connsiteY3" fmla="*/ 82260 h 88159"/>
                    <a:gd name="connsiteX4" fmla="*/ 4802 w 11427"/>
                    <a:gd name="connsiteY4" fmla="*/ 86377 h 88159"/>
                    <a:gd name="connsiteX5" fmla="*/ 4684 w 11427"/>
                    <a:gd name="connsiteY5" fmla="*/ 78142 h 88159"/>
                    <a:gd name="connsiteX6" fmla="*/ 3625 w 11427"/>
                    <a:gd name="connsiteY6" fmla="*/ 82260 h 88159"/>
                    <a:gd name="connsiteX7" fmla="*/ 1861 w 11427"/>
                    <a:gd name="connsiteY7" fmla="*/ 79907 h 88159"/>
                    <a:gd name="connsiteX8" fmla="*/ 1083 w 11427"/>
                    <a:gd name="connsiteY8" fmla="*/ 79498 h 88159"/>
                    <a:gd name="connsiteX9" fmla="*/ 449 w 11427"/>
                    <a:gd name="connsiteY9" fmla="*/ 79907 h 88159"/>
                    <a:gd name="connsiteX10" fmla="*/ 521 w 11427"/>
                    <a:gd name="connsiteY10" fmla="*/ 66516 h 88159"/>
                    <a:gd name="connsiteX11" fmla="*/ 55 w 11427"/>
                    <a:gd name="connsiteY11" fmla="*/ 57483 h 88159"/>
                    <a:gd name="connsiteX12" fmla="*/ 1347 w 11427"/>
                    <a:gd name="connsiteY12" fmla="*/ 48144 h 88159"/>
                    <a:gd name="connsiteX13" fmla="*/ 2568 w 11427"/>
                    <a:gd name="connsiteY13" fmla="*/ 39446 h 88159"/>
                    <a:gd name="connsiteX14" fmla="*/ 3412 w 11427"/>
                    <a:gd name="connsiteY14" fmla="*/ 26725 h 88159"/>
                    <a:gd name="connsiteX15" fmla="*/ 3338 w 11427"/>
                    <a:gd name="connsiteY15" fmla="*/ 16861 h 88159"/>
                    <a:gd name="connsiteX16" fmla="*/ 5607 w 11427"/>
                    <a:gd name="connsiteY16" fmla="*/ 11406 h 88159"/>
                    <a:gd name="connsiteX17" fmla="*/ 5584 w 11427"/>
                    <a:gd name="connsiteY17" fmla="*/ 6781 h 88159"/>
                    <a:gd name="connsiteX18" fmla="*/ 4719 w 11427"/>
                    <a:gd name="connsiteY18" fmla="*/ 1021 h 88159"/>
                    <a:gd name="connsiteX19" fmla="*/ 6734 w 11427"/>
                    <a:gd name="connsiteY19" fmla="*/ 761 h 88159"/>
                    <a:gd name="connsiteX20" fmla="*/ 8454 w 11427"/>
                    <a:gd name="connsiteY20" fmla="*/ 7092 h 88159"/>
                    <a:gd name="connsiteX21" fmla="*/ 7464 w 11427"/>
                    <a:gd name="connsiteY21" fmla="*/ 23557 h 88159"/>
                    <a:gd name="connsiteX22" fmla="*/ 8718 w 11427"/>
                    <a:gd name="connsiteY22" fmla="*/ 29535 h 88159"/>
                    <a:gd name="connsiteX23" fmla="*/ 10111 w 11427"/>
                    <a:gd name="connsiteY23" fmla="*/ 31334 h 88159"/>
                    <a:gd name="connsiteX24" fmla="*/ 9304 w 11427"/>
                    <a:gd name="connsiteY24" fmla="*/ 39475 h 88159"/>
                    <a:gd name="connsiteX25" fmla="*/ 9152 w 11427"/>
                    <a:gd name="connsiteY25" fmla="*/ 44019 h 88159"/>
                    <a:gd name="connsiteX26" fmla="*/ 10305 w 11427"/>
                    <a:gd name="connsiteY26" fmla="*/ 46926 h 88159"/>
                    <a:gd name="connsiteX27" fmla="*/ 10095 w 11427"/>
                    <a:gd name="connsiteY27" fmla="*/ 53087 h 88159"/>
                    <a:gd name="connsiteX28" fmla="*/ 10419 w 11427"/>
                    <a:gd name="connsiteY28" fmla="*/ 52855 h 88159"/>
                    <a:gd name="connsiteX29" fmla="*/ 10732 w 11427"/>
                    <a:gd name="connsiteY29" fmla="*/ 57211 h 88159"/>
                    <a:gd name="connsiteX30" fmla="*/ 10315 w 11427"/>
                    <a:gd name="connsiteY30" fmla="*/ 63608 h 88159"/>
                    <a:gd name="connsiteX31" fmla="*/ 11291 w 11427"/>
                    <a:gd name="connsiteY31" fmla="*/ 68551 h 88159"/>
                    <a:gd name="connsiteX32" fmla="*/ 10898 w 11427"/>
                    <a:gd name="connsiteY32" fmla="*/ 74076 h 88159"/>
                    <a:gd name="connsiteX33" fmla="*/ 11423 w 11427"/>
                    <a:gd name="connsiteY33" fmla="*/ 79837 h 88159"/>
                    <a:gd name="connsiteX34" fmla="*/ 11202 w 11427"/>
                    <a:gd name="connsiteY34" fmla="*/ 87696 h 88159"/>
                    <a:gd name="connsiteX35" fmla="*/ 10398 w 11427"/>
                    <a:gd name="connsiteY35" fmla="*/ 87507 h 88159"/>
                    <a:gd name="connsiteX0" fmla="*/ 10596 w 11574"/>
                    <a:gd name="connsiteY0" fmla="*/ 88142 h 88159"/>
                    <a:gd name="connsiteX1" fmla="*/ 9184 w 11574"/>
                    <a:gd name="connsiteY1" fmla="*/ 84613 h 88159"/>
                    <a:gd name="connsiteX2" fmla="*/ 7654 w 11574"/>
                    <a:gd name="connsiteY2" fmla="*/ 85201 h 88159"/>
                    <a:gd name="connsiteX3" fmla="*/ 6125 w 11574"/>
                    <a:gd name="connsiteY3" fmla="*/ 82260 h 88159"/>
                    <a:gd name="connsiteX4" fmla="*/ 4949 w 11574"/>
                    <a:gd name="connsiteY4" fmla="*/ 86377 h 88159"/>
                    <a:gd name="connsiteX5" fmla="*/ 4831 w 11574"/>
                    <a:gd name="connsiteY5" fmla="*/ 78142 h 88159"/>
                    <a:gd name="connsiteX6" fmla="*/ 3772 w 11574"/>
                    <a:gd name="connsiteY6" fmla="*/ 82260 h 88159"/>
                    <a:gd name="connsiteX7" fmla="*/ 2008 w 11574"/>
                    <a:gd name="connsiteY7" fmla="*/ 79907 h 88159"/>
                    <a:gd name="connsiteX8" fmla="*/ 1230 w 11574"/>
                    <a:gd name="connsiteY8" fmla="*/ 79498 h 88159"/>
                    <a:gd name="connsiteX9" fmla="*/ 596 w 11574"/>
                    <a:gd name="connsiteY9" fmla="*/ 79907 h 88159"/>
                    <a:gd name="connsiteX10" fmla="*/ 151 w 11574"/>
                    <a:gd name="connsiteY10" fmla="*/ 67550 h 88159"/>
                    <a:gd name="connsiteX11" fmla="*/ 202 w 11574"/>
                    <a:gd name="connsiteY11" fmla="*/ 57483 h 88159"/>
                    <a:gd name="connsiteX12" fmla="*/ 1494 w 11574"/>
                    <a:gd name="connsiteY12" fmla="*/ 48144 h 88159"/>
                    <a:gd name="connsiteX13" fmla="*/ 2715 w 11574"/>
                    <a:gd name="connsiteY13" fmla="*/ 39446 h 88159"/>
                    <a:gd name="connsiteX14" fmla="*/ 3559 w 11574"/>
                    <a:gd name="connsiteY14" fmla="*/ 26725 h 88159"/>
                    <a:gd name="connsiteX15" fmla="*/ 3485 w 11574"/>
                    <a:gd name="connsiteY15" fmla="*/ 16861 h 88159"/>
                    <a:gd name="connsiteX16" fmla="*/ 5754 w 11574"/>
                    <a:gd name="connsiteY16" fmla="*/ 11406 h 88159"/>
                    <a:gd name="connsiteX17" fmla="*/ 5731 w 11574"/>
                    <a:gd name="connsiteY17" fmla="*/ 6781 h 88159"/>
                    <a:gd name="connsiteX18" fmla="*/ 4866 w 11574"/>
                    <a:gd name="connsiteY18" fmla="*/ 1021 h 88159"/>
                    <a:gd name="connsiteX19" fmla="*/ 6881 w 11574"/>
                    <a:gd name="connsiteY19" fmla="*/ 761 h 88159"/>
                    <a:gd name="connsiteX20" fmla="*/ 8601 w 11574"/>
                    <a:gd name="connsiteY20" fmla="*/ 7092 h 88159"/>
                    <a:gd name="connsiteX21" fmla="*/ 7611 w 11574"/>
                    <a:gd name="connsiteY21" fmla="*/ 23557 h 88159"/>
                    <a:gd name="connsiteX22" fmla="*/ 8865 w 11574"/>
                    <a:gd name="connsiteY22" fmla="*/ 29535 h 88159"/>
                    <a:gd name="connsiteX23" fmla="*/ 10258 w 11574"/>
                    <a:gd name="connsiteY23" fmla="*/ 31334 h 88159"/>
                    <a:gd name="connsiteX24" fmla="*/ 9451 w 11574"/>
                    <a:gd name="connsiteY24" fmla="*/ 39475 h 88159"/>
                    <a:gd name="connsiteX25" fmla="*/ 9299 w 11574"/>
                    <a:gd name="connsiteY25" fmla="*/ 44019 h 88159"/>
                    <a:gd name="connsiteX26" fmla="*/ 10452 w 11574"/>
                    <a:gd name="connsiteY26" fmla="*/ 46926 h 88159"/>
                    <a:gd name="connsiteX27" fmla="*/ 10242 w 11574"/>
                    <a:gd name="connsiteY27" fmla="*/ 53087 h 88159"/>
                    <a:gd name="connsiteX28" fmla="*/ 10566 w 11574"/>
                    <a:gd name="connsiteY28" fmla="*/ 52855 h 88159"/>
                    <a:gd name="connsiteX29" fmla="*/ 10879 w 11574"/>
                    <a:gd name="connsiteY29" fmla="*/ 57211 h 88159"/>
                    <a:gd name="connsiteX30" fmla="*/ 10462 w 11574"/>
                    <a:gd name="connsiteY30" fmla="*/ 63608 h 88159"/>
                    <a:gd name="connsiteX31" fmla="*/ 11438 w 11574"/>
                    <a:gd name="connsiteY31" fmla="*/ 68551 h 88159"/>
                    <a:gd name="connsiteX32" fmla="*/ 11045 w 11574"/>
                    <a:gd name="connsiteY32" fmla="*/ 74076 h 88159"/>
                    <a:gd name="connsiteX33" fmla="*/ 11570 w 11574"/>
                    <a:gd name="connsiteY33" fmla="*/ 79837 h 88159"/>
                    <a:gd name="connsiteX34" fmla="*/ 11349 w 11574"/>
                    <a:gd name="connsiteY34" fmla="*/ 87696 h 88159"/>
                    <a:gd name="connsiteX35" fmla="*/ 10545 w 11574"/>
                    <a:gd name="connsiteY35" fmla="*/ 87507 h 88159"/>
                    <a:gd name="connsiteX0" fmla="*/ 10596 w 11574"/>
                    <a:gd name="connsiteY0" fmla="*/ 88142 h 88159"/>
                    <a:gd name="connsiteX1" fmla="*/ 9184 w 11574"/>
                    <a:gd name="connsiteY1" fmla="*/ 84613 h 88159"/>
                    <a:gd name="connsiteX2" fmla="*/ 7654 w 11574"/>
                    <a:gd name="connsiteY2" fmla="*/ 85201 h 88159"/>
                    <a:gd name="connsiteX3" fmla="*/ 6125 w 11574"/>
                    <a:gd name="connsiteY3" fmla="*/ 82260 h 88159"/>
                    <a:gd name="connsiteX4" fmla="*/ 4949 w 11574"/>
                    <a:gd name="connsiteY4" fmla="*/ 86377 h 88159"/>
                    <a:gd name="connsiteX5" fmla="*/ 4831 w 11574"/>
                    <a:gd name="connsiteY5" fmla="*/ 78142 h 88159"/>
                    <a:gd name="connsiteX6" fmla="*/ 3772 w 11574"/>
                    <a:gd name="connsiteY6" fmla="*/ 82260 h 88159"/>
                    <a:gd name="connsiteX7" fmla="*/ 2008 w 11574"/>
                    <a:gd name="connsiteY7" fmla="*/ 79907 h 88159"/>
                    <a:gd name="connsiteX8" fmla="*/ 1230 w 11574"/>
                    <a:gd name="connsiteY8" fmla="*/ 79498 h 88159"/>
                    <a:gd name="connsiteX9" fmla="*/ 596 w 11574"/>
                    <a:gd name="connsiteY9" fmla="*/ 79907 h 88159"/>
                    <a:gd name="connsiteX10" fmla="*/ 151 w 11574"/>
                    <a:gd name="connsiteY10" fmla="*/ 67550 h 88159"/>
                    <a:gd name="connsiteX11" fmla="*/ 202 w 11574"/>
                    <a:gd name="connsiteY11" fmla="*/ 57483 h 88159"/>
                    <a:gd name="connsiteX12" fmla="*/ 1494 w 11574"/>
                    <a:gd name="connsiteY12" fmla="*/ 48144 h 88159"/>
                    <a:gd name="connsiteX13" fmla="*/ 2715 w 11574"/>
                    <a:gd name="connsiteY13" fmla="*/ 39446 h 88159"/>
                    <a:gd name="connsiteX14" fmla="*/ 3559 w 11574"/>
                    <a:gd name="connsiteY14" fmla="*/ 26725 h 88159"/>
                    <a:gd name="connsiteX15" fmla="*/ 3485 w 11574"/>
                    <a:gd name="connsiteY15" fmla="*/ 16861 h 88159"/>
                    <a:gd name="connsiteX16" fmla="*/ 5754 w 11574"/>
                    <a:gd name="connsiteY16" fmla="*/ 11406 h 88159"/>
                    <a:gd name="connsiteX17" fmla="*/ 5731 w 11574"/>
                    <a:gd name="connsiteY17" fmla="*/ 6781 h 88159"/>
                    <a:gd name="connsiteX18" fmla="*/ 4866 w 11574"/>
                    <a:gd name="connsiteY18" fmla="*/ 1021 h 88159"/>
                    <a:gd name="connsiteX19" fmla="*/ 6881 w 11574"/>
                    <a:gd name="connsiteY19" fmla="*/ 761 h 88159"/>
                    <a:gd name="connsiteX20" fmla="*/ 8601 w 11574"/>
                    <a:gd name="connsiteY20" fmla="*/ 7092 h 88159"/>
                    <a:gd name="connsiteX21" fmla="*/ 7611 w 11574"/>
                    <a:gd name="connsiteY21" fmla="*/ 23557 h 88159"/>
                    <a:gd name="connsiteX22" fmla="*/ 8865 w 11574"/>
                    <a:gd name="connsiteY22" fmla="*/ 29535 h 88159"/>
                    <a:gd name="connsiteX23" fmla="*/ 10258 w 11574"/>
                    <a:gd name="connsiteY23" fmla="*/ 31334 h 88159"/>
                    <a:gd name="connsiteX24" fmla="*/ 9894 w 11574"/>
                    <a:gd name="connsiteY24" fmla="*/ 38786 h 88159"/>
                    <a:gd name="connsiteX25" fmla="*/ 9299 w 11574"/>
                    <a:gd name="connsiteY25" fmla="*/ 44019 h 88159"/>
                    <a:gd name="connsiteX26" fmla="*/ 10452 w 11574"/>
                    <a:gd name="connsiteY26" fmla="*/ 46926 h 88159"/>
                    <a:gd name="connsiteX27" fmla="*/ 10242 w 11574"/>
                    <a:gd name="connsiteY27" fmla="*/ 53087 h 88159"/>
                    <a:gd name="connsiteX28" fmla="*/ 10566 w 11574"/>
                    <a:gd name="connsiteY28" fmla="*/ 52855 h 88159"/>
                    <a:gd name="connsiteX29" fmla="*/ 10879 w 11574"/>
                    <a:gd name="connsiteY29" fmla="*/ 57211 h 88159"/>
                    <a:gd name="connsiteX30" fmla="*/ 10462 w 11574"/>
                    <a:gd name="connsiteY30" fmla="*/ 63608 h 88159"/>
                    <a:gd name="connsiteX31" fmla="*/ 11438 w 11574"/>
                    <a:gd name="connsiteY31" fmla="*/ 68551 h 88159"/>
                    <a:gd name="connsiteX32" fmla="*/ 11045 w 11574"/>
                    <a:gd name="connsiteY32" fmla="*/ 74076 h 88159"/>
                    <a:gd name="connsiteX33" fmla="*/ 11570 w 11574"/>
                    <a:gd name="connsiteY33" fmla="*/ 79837 h 88159"/>
                    <a:gd name="connsiteX34" fmla="*/ 11349 w 11574"/>
                    <a:gd name="connsiteY34" fmla="*/ 87696 h 88159"/>
                    <a:gd name="connsiteX35" fmla="*/ 10545 w 11574"/>
                    <a:gd name="connsiteY35" fmla="*/ 87507 h 88159"/>
                    <a:gd name="connsiteX0" fmla="*/ 10596 w 11574"/>
                    <a:gd name="connsiteY0" fmla="*/ 88142 h 88159"/>
                    <a:gd name="connsiteX1" fmla="*/ 9184 w 11574"/>
                    <a:gd name="connsiteY1" fmla="*/ 84613 h 88159"/>
                    <a:gd name="connsiteX2" fmla="*/ 7654 w 11574"/>
                    <a:gd name="connsiteY2" fmla="*/ 85201 h 88159"/>
                    <a:gd name="connsiteX3" fmla="*/ 6125 w 11574"/>
                    <a:gd name="connsiteY3" fmla="*/ 82260 h 88159"/>
                    <a:gd name="connsiteX4" fmla="*/ 4949 w 11574"/>
                    <a:gd name="connsiteY4" fmla="*/ 86377 h 88159"/>
                    <a:gd name="connsiteX5" fmla="*/ 4831 w 11574"/>
                    <a:gd name="connsiteY5" fmla="*/ 78142 h 88159"/>
                    <a:gd name="connsiteX6" fmla="*/ 3772 w 11574"/>
                    <a:gd name="connsiteY6" fmla="*/ 82260 h 88159"/>
                    <a:gd name="connsiteX7" fmla="*/ 2008 w 11574"/>
                    <a:gd name="connsiteY7" fmla="*/ 79907 h 88159"/>
                    <a:gd name="connsiteX8" fmla="*/ 1230 w 11574"/>
                    <a:gd name="connsiteY8" fmla="*/ 79498 h 88159"/>
                    <a:gd name="connsiteX9" fmla="*/ 596 w 11574"/>
                    <a:gd name="connsiteY9" fmla="*/ 79907 h 88159"/>
                    <a:gd name="connsiteX10" fmla="*/ 151 w 11574"/>
                    <a:gd name="connsiteY10" fmla="*/ 67550 h 88159"/>
                    <a:gd name="connsiteX11" fmla="*/ 202 w 11574"/>
                    <a:gd name="connsiteY11" fmla="*/ 57483 h 88159"/>
                    <a:gd name="connsiteX12" fmla="*/ 1494 w 11574"/>
                    <a:gd name="connsiteY12" fmla="*/ 48144 h 88159"/>
                    <a:gd name="connsiteX13" fmla="*/ 2715 w 11574"/>
                    <a:gd name="connsiteY13" fmla="*/ 39446 h 88159"/>
                    <a:gd name="connsiteX14" fmla="*/ 3559 w 11574"/>
                    <a:gd name="connsiteY14" fmla="*/ 26725 h 88159"/>
                    <a:gd name="connsiteX15" fmla="*/ 3485 w 11574"/>
                    <a:gd name="connsiteY15" fmla="*/ 16861 h 88159"/>
                    <a:gd name="connsiteX16" fmla="*/ 5754 w 11574"/>
                    <a:gd name="connsiteY16" fmla="*/ 11406 h 88159"/>
                    <a:gd name="connsiteX17" fmla="*/ 5731 w 11574"/>
                    <a:gd name="connsiteY17" fmla="*/ 6781 h 88159"/>
                    <a:gd name="connsiteX18" fmla="*/ 4866 w 11574"/>
                    <a:gd name="connsiteY18" fmla="*/ 1021 h 88159"/>
                    <a:gd name="connsiteX19" fmla="*/ 6881 w 11574"/>
                    <a:gd name="connsiteY19" fmla="*/ 761 h 88159"/>
                    <a:gd name="connsiteX20" fmla="*/ 8601 w 11574"/>
                    <a:gd name="connsiteY20" fmla="*/ 7092 h 88159"/>
                    <a:gd name="connsiteX21" fmla="*/ 7611 w 11574"/>
                    <a:gd name="connsiteY21" fmla="*/ 23557 h 88159"/>
                    <a:gd name="connsiteX22" fmla="*/ 8865 w 11574"/>
                    <a:gd name="connsiteY22" fmla="*/ 29535 h 88159"/>
                    <a:gd name="connsiteX23" fmla="*/ 10258 w 11574"/>
                    <a:gd name="connsiteY23" fmla="*/ 31334 h 88159"/>
                    <a:gd name="connsiteX24" fmla="*/ 9894 w 11574"/>
                    <a:gd name="connsiteY24" fmla="*/ 38786 h 88159"/>
                    <a:gd name="connsiteX25" fmla="*/ 9299 w 11574"/>
                    <a:gd name="connsiteY25" fmla="*/ 44019 h 88159"/>
                    <a:gd name="connsiteX26" fmla="*/ 10452 w 11574"/>
                    <a:gd name="connsiteY26" fmla="*/ 46926 h 88159"/>
                    <a:gd name="connsiteX27" fmla="*/ 10242 w 11574"/>
                    <a:gd name="connsiteY27" fmla="*/ 53087 h 88159"/>
                    <a:gd name="connsiteX28" fmla="*/ 10566 w 11574"/>
                    <a:gd name="connsiteY28" fmla="*/ 52855 h 88159"/>
                    <a:gd name="connsiteX29" fmla="*/ 10879 w 11574"/>
                    <a:gd name="connsiteY29" fmla="*/ 57211 h 88159"/>
                    <a:gd name="connsiteX30" fmla="*/ 10462 w 11574"/>
                    <a:gd name="connsiteY30" fmla="*/ 63608 h 88159"/>
                    <a:gd name="connsiteX31" fmla="*/ 11438 w 11574"/>
                    <a:gd name="connsiteY31" fmla="*/ 68551 h 88159"/>
                    <a:gd name="connsiteX32" fmla="*/ 11045 w 11574"/>
                    <a:gd name="connsiteY32" fmla="*/ 74076 h 88159"/>
                    <a:gd name="connsiteX33" fmla="*/ 11570 w 11574"/>
                    <a:gd name="connsiteY33" fmla="*/ 79837 h 88159"/>
                    <a:gd name="connsiteX34" fmla="*/ 11349 w 11574"/>
                    <a:gd name="connsiteY34" fmla="*/ 87696 h 88159"/>
                    <a:gd name="connsiteX35" fmla="*/ 10545 w 11574"/>
                    <a:gd name="connsiteY35" fmla="*/ 87507 h 88159"/>
                    <a:gd name="connsiteX0" fmla="*/ 10596 w 11574"/>
                    <a:gd name="connsiteY0" fmla="*/ 88142 h 88159"/>
                    <a:gd name="connsiteX1" fmla="*/ 9184 w 11574"/>
                    <a:gd name="connsiteY1" fmla="*/ 84613 h 88159"/>
                    <a:gd name="connsiteX2" fmla="*/ 7654 w 11574"/>
                    <a:gd name="connsiteY2" fmla="*/ 85201 h 88159"/>
                    <a:gd name="connsiteX3" fmla="*/ 6125 w 11574"/>
                    <a:gd name="connsiteY3" fmla="*/ 82260 h 88159"/>
                    <a:gd name="connsiteX4" fmla="*/ 4949 w 11574"/>
                    <a:gd name="connsiteY4" fmla="*/ 86377 h 88159"/>
                    <a:gd name="connsiteX5" fmla="*/ 4831 w 11574"/>
                    <a:gd name="connsiteY5" fmla="*/ 78142 h 88159"/>
                    <a:gd name="connsiteX6" fmla="*/ 3772 w 11574"/>
                    <a:gd name="connsiteY6" fmla="*/ 82260 h 88159"/>
                    <a:gd name="connsiteX7" fmla="*/ 2008 w 11574"/>
                    <a:gd name="connsiteY7" fmla="*/ 79907 h 88159"/>
                    <a:gd name="connsiteX8" fmla="*/ 1230 w 11574"/>
                    <a:gd name="connsiteY8" fmla="*/ 79498 h 88159"/>
                    <a:gd name="connsiteX9" fmla="*/ 596 w 11574"/>
                    <a:gd name="connsiteY9" fmla="*/ 79907 h 88159"/>
                    <a:gd name="connsiteX10" fmla="*/ 151 w 11574"/>
                    <a:gd name="connsiteY10" fmla="*/ 67550 h 88159"/>
                    <a:gd name="connsiteX11" fmla="*/ 202 w 11574"/>
                    <a:gd name="connsiteY11" fmla="*/ 57483 h 88159"/>
                    <a:gd name="connsiteX12" fmla="*/ 1494 w 11574"/>
                    <a:gd name="connsiteY12" fmla="*/ 48144 h 88159"/>
                    <a:gd name="connsiteX13" fmla="*/ 2715 w 11574"/>
                    <a:gd name="connsiteY13" fmla="*/ 39446 h 88159"/>
                    <a:gd name="connsiteX14" fmla="*/ 3559 w 11574"/>
                    <a:gd name="connsiteY14" fmla="*/ 26725 h 88159"/>
                    <a:gd name="connsiteX15" fmla="*/ 3485 w 11574"/>
                    <a:gd name="connsiteY15" fmla="*/ 16861 h 88159"/>
                    <a:gd name="connsiteX16" fmla="*/ 5754 w 11574"/>
                    <a:gd name="connsiteY16" fmla="*/ 11406 h 88159"/>
                    <a:gd name="connsiteX17" fmla="*/ 5731 w 11574"/>
                    <a:gd name="connsiteY17" fmla="*/ 6781 h 88159"/>
                    <a:gd name="connsiteX18" fmla="*/ 4866 w 11574"/>
                    <a:gd name="connsiteY18" fmla="*/ 1021 h 88159"/>
                    <a:gd name="connsiteX19" fmla="*/ 6881 w 11574"/>
                    <a:gd name="connsiteY19" fmla="*/ 761 h 88159"/>
                    <a:gd name="connsiteX20" fmla="*/ 8601 w 11574"/>
                    <a:gd name="connsiteY20" fmla="*/ 7092 h 88159"/>
                    <a:gd name="connsiteX21" fmla="*/ 7611 w 11574"/>
                    <a:gd name="connsiteY21" fmla="*/ 23557 h 88159"/>
                    <a:gd name="connsiteX22" fmla="*/ 8865 w 11574"/>
                    <a:gd name="connsiteY22" fmla="*/ 29535 h 88159"/>
                    <a:gd name="connsiteX23" fmla="*/ 10258 w 11574"/>
                    <a:gd name="connsiteY23" fmla="*/ 31334 h 88159"/>
                    <a:gd name="connsiteX24" fmla="*/ 9894 w 11574"/>
                    <a:gd name="connsiteY24" fmla="*/ 38786 h 88159"/>
                    <a:gd name="connsiteX25" fmla="*/ 9299 w 11574"/>
                    <a:gd name="connsiteY25" fmla="*/ 44019 h 88159"/>
                    <a:gd name="connsiteX26" fmla="*/ 10452 w 11574"/>
                    <a:gd name="connsiteY26" fmla="*/ 46926 h 88159"/>
                    <a:gd name="connsiteX27" fmla="*/ 10242 w 11574"/>
                    <a:gd name="connsiteY27" fmla="*/ 53087 h 88159"/>
                    <a:gd name="connsiteX28" fmla="*/ 10787 w 11574"/>
                    <a:gd name="connsiteY28" fmla="*/ 50443 h 88159"/>
                    <a:gd name="connsiteX29" fmla="*/ 10879 w 11574"/>
                    <a:gd name="connsiteY29" fmla="*/ 57211 h 88159"/>
                    <a:gd name="connsiteX30" fmla="*/ 10462 w 11574"/>
                    <a:gd name="connsiteY30" fmla="*/ 63608 h 88159"/>
                    <a:gd name="connsiteX31" fmla="*/ 11438 w 11574"/>
                    <a:gd name="connsiteY31" fmla="*/ 68551 h 88159"/>
                    <a:gd name="connsiteX32" fmla="*/ 11045 w 11574"/>
                    <a:gd name="connsiteY32" fmla="*/ 74076 h 88159"/>
                    <a:gd name="connsiteX33" fmla="*/ 11570 w 11574"/>
                    <a:gd name="connsiteY33" fmla="*/ 79837 h 88159"/>
                    <a:gd name="connsiteX34" fmla="*/ 11349 w 11574"/>
                    <a:gd name="connsiteY34" fmla="*/ 87696 h 88159"/>
                    <a:gd name="connsiteX35" fmla="*/ 10545 w 11574"/>
                    <a:gd name="connsiteY35" fmla="*/ 87507 h 88159"/>
                    <a:gd name="connsiteX0" fmla="*/ 10596 w 11574"/>
                    <a:gd name="connsiteY0" fmla="*/ 88142 h 88159"/>
                    <a:gd name="connsiteX1" fmla="*/ 9184 w 11574"/>
                    <a:gd name="connsiteY1" fmla="*/ 84613 h 88159"/>
                    <a:gd name="connsiteX2" fmla="*/ 7654 w 11574"/>
                    <a:gd name="connsiteY2" fmla="*/ 85201 h 88159"/>
                    <a:gd name="connsiteX3" fmla="*/ 6125 w 11574"/>
                    <a:gd name="connsiteY3" fmla="*/ 82260 h 88159"/>
                    <a:gd name="connsiteX4" fmla="*/ 4949 w 11574"/>
                    <a:gd name="connsiteY4" fmla="*/ 86377 h 88159"/>
                    <a:gd name="connsiteX5" fmla="*/ 4831 w 11574"/>
                    <a:gd name="connsiteY5" fmla="*/ 78142 h 88159"/>
                    <a:gd name="connsiteX6" fmla="*/ 3772 w 11574"/>
                    <a:gd name="connsiteY6" fmla="*/ 82260 h 88159"/>
                    <a:gd name="connsiteX7" fmla="*/ 2008 w 11574"/>
                    <a:gd name="connsiteY7" fmla="*/ 79907 h 88159"/>
                    <a:gd name="connsiteX8" fmla="*/ 1230 w 11574"/>
                    <a:gd name="connsiteY8" fmla="*/ 79498 h 88159"/>
                    <a:gd name="connsiteX9" fmla="*/ 596 w 11574"/>
                    <a:gd name="connsiteY9" fmla="*/ 79907 h 88159"/>
                    <a:gd name="connsiteX10" fmla="*/ 151 w 11574"/>
                    <a:gd name="connsiteY10" fmla="*/ 67550 h 88159"/>
                    <a:gd name="connsiteX11" fmla="*/ 202 w 11574"/>
                    <a:gd name="connsiteY11" fmla="*/ 57483 h 88159"/>
                    <a:gd name="connsiteX12" fmla="*/ 1494 w 11574"/>
                    <a:gd name="connsiteY12" fmla="*/ 48144 h 88159"/>
                    <a:gd name="connsiteX13" fmla="*/ 2715 w 11574"/>
                    <a:gd name="connsiteY13" fmla="*/ 39446 h 88159"/>
                    <a:gd name="connsiteX14" fmla="*/ 3559 w 11574"/>
                    <a:gd name="connsiteY14" fmla="*/ 26725 h 88159"/>
                    <a:gd name="connsiteX15" fmla="*/ 3485 w 11574"/>
                    <a:gd name="connsiteY15" fmla="*/ 16861 h 88159"/>
                    <a:gd name="connsiteX16" fmla="*/ 5754 w 11574"/>
                    <a:gd name="connsiteY16" fmla="*/ 11406 h 88159"/>
                    <a:gd name="connsiteX17" fmla="*/ 5731 w 11574"/>
                    <a:gd name="connsiteY17" fmla="*/ 6781 h 88159"/>
                    <a:gd name="connsiteX18" fmla="*/ 4866 w 11574"/>
                    <a:gd name="connsiteY18" fmla="*/ 1021 h 88159"/>
                    <a:gd name="connsiteX19" fmla="*/ 6881 w 11574"/>
                    <a:gd name="connsiteY19" fmla="*/ 761 h 88159"/>
                    <a:gd name="connsiteX20" fmla="*/ 8601 w 11574"/>
                    <a:gd name="connsiteY20" fmla="*/ 7092 h 88159"/>
                    <a:gd name="connsiteX21" fmla="*/ 7611 w 11574"/>
                    <a:gd name="connsiteY21" fmla="*/ 23557 h 88159"/>
                    <a:gd name="connsiteX22" fmla="*/ 8865 w 11574"/>
                    <a:gd name="connsiteY22" fmla="*/ 29535 h 88159"/>
                    <a:gd name="connsiteX23" fmla="*/ 10258 w 11574"/>
                    <a:gd name="connsiteY23" fmla="*/ 31334 h 88159"/>
                    <a:gd name="connsiteX24" fmla="*/ 9894 w 11574"/>
                    <a:gd name="connsiteY24" fmla="*/ 38786 h 88159"/>
                    <a:gd name="connsiteX25" fmla="*/ 9299 w 11574"/>
                    <a:gd name="connsiteY25" fmla="*/ 44019 h 88159"/>
                    <a:gd name="connsiteX26" fmla="*/ 10452 w 11574"/>
                    <a:gd name="connsiteY26" fmla="*/ 46926 h 88159"/>
                    <a:gd name="connsiteX27" fmla="*/ 10463 w 11574"/>
                    <a:gd name="connsiteY27" fmla="*/ 49641 h 88159"/>
                    <a:gd name="connsiteX28" fmla="*/ 10787 w 11574"/>
                    <a:gd name="connsiteY28" fmla="*/ 50443 h 88159"/>
                    <a:gd name="connsiteX29" fmla="*/ 10879 w 11574"/>
                    <a:gd name="connsiteY29" fmla="*/ 57211 h 88159"/>
                    <a:gd name="connsiteX30" fmla="*/ 10462 w 11574"/>
                    <a:gd name="connsiteY30" fmla="*/ 63608 h 88159"/>
                    <a:gd name="connsiteX31" fmla="*/ 11438 w 11574"/>
                    <a:gd name="connsiteY31" fmla="*/ 68551 h 88159"/>
                    <a:gd name="connsiteX32" fmla="*/ 11045 w 11574"/>
                    <a:gd name="connsiteY32" fmla="*/ 74076 h 88159"/>
                    <a:gd name="connsiteX33" fmla="*/ 11570 w 11574"/>
                    <a:gd name="connsiteY33" fmla="*/ 79837 h 88159"/>
                    <a:gd name="connsiteX34" fmla="*/ 11349 w 11574"/>
                    <a:gd name="connsiteY34" fmla="*/ 87696 h 88159"/>
                    <a:gd name="connsiteX35" fmla="*/ 10545 w 11574"/>
                    <a:gd name="connsiteY35" fmla="*/ 87507 h 88159"/>
                    <a:gd name="connsiteX0" fmla="*/ 10596 w 11939"/>
                    <a:gd name="connsiteY0" fmla="*/ 88142 h 88159"/>
                    <a:gd name="connsiteX1" fmla="*/ 9184 w 11939"/>
                    <a:gd name="connsiteY1" fmla="*/ 84613 h 88159"/>
                    <a:gd name="connsiteX2" fmla="*/ 7654 w 11939"/>
                    <a:gd name="connsiteY2" fmla="*/ 85201 h 88159"/>
                    <a:gd name="connsiteX3" fmla="*/ 6125 w 11939"/>
                    <a:gd name="connsiteY3" fmla="*/ 82260 h 88159"/>
                    <a:gd name="connsiteX4" fmla="*/ 4949 w 11939"/>
                    <a:gd name="connsiteY4" fmla="*/ 86377 h 88159"/>
                    <a:gd name="connsiteX5" fmla="*/ 4831 w 11939"/>
                    <a:gd name="connsiteY5" fmla="*/ 78142 h 88159"/>
                    <a:gd name="connsiteX6" fmla="*/ 3772 w 11939"/>
                    <a:gd name="connsiteY6" fmla="*/ 82260 h 88159"/>
                    <a:gd name="connsiteX7" fmla="*/ 2008 w 11939"/>
                    <a:gd name="connsiteY7" fmla="*/ 79907 h 88159"/>
                    <a:gd name="connsiteX8" fmla="*/ 1230 w 11939"/>
                    <a:gd name="connsiteY8" fmla="*/ 79498 h 88159"/>
                    <a:gd name="connsiteX9" fmla="*/ 596 w 11939"/>
                    <a:gd name="connsiteY9" fmla="*/ 79907 h 88159"/>
                    <a:gd name="connsiteX10" fmla="*/ 151 w 11939"/>
                    <a:gd name="connsiteY10" fmla="*/ 67550 h 88159"/>
                    <a:gd name="connsiteX11" fmla="*/ 202 w 11939"/>
                    <a:gd name="connsiteY11" fmla="*/ 57483 h 88159"/>
                    <a:gd name="connsiteX12" fmla="*/ 1494 w 11939"/>
                    <a:gd name="connsiteY12" fmla="*/ 48144 h 88159"/>
                    <a:gd name="connsiteX13" fmla="*/ 2715 w 11939"/>
                    <a:gd name="connsiteY13" fmla="*/ 39446 h 88159"/>
                    <a:gd name="connsiteX14" fmla="*/ 3559 w 11939"/>
                    <a:gd name="connsiteY14" fmla="*/ 26725 h 88159"/>
                    <a:gd name="connsiteX15" fmla="*/ 3485 w 11939"/>
                    <a:gd name="connsiteY15" fmla="*/ 16861 h 88159"/>
                    <a:gd name="connsiteX16" fmla="*/ 5754 w 11939"/>
                    <a:gd name="connsiteY16" fmla="*/ 11406 h 88159"/>
                    <a:gd name="connsiteX17" fmla="*/ 5731 w 11939"/>
                    <a:gd name="connsiteY17" fmla="*/ 6781 h 88159"/>
                    <a:gd name="connsiteX18" fmla="*/ 4866 w 11939"/>
                    <a:gd name="connsiteY18" fmla="*/ 1021 h 88159"/>
                    <a:gd name="connsiteX19" fmla="*/ 6881 w 11939"/>
                    <a:gd name="connsiteY19" fmla="*/ 761 h 88159"/>
                    <a:gd name="connsiteX20" fmla="*/ 8601 w 11939"/>
                    <a:gd name="connsiteY20" fmla="*/ 7092 h 88159"/>
                    <a:gd name="connsiteX21" fmla="*/ 7611 w 11939"/>
                    <a:gd name="connsiteY21" fmla="*/ 23557 h 88159"/>
                    <a:gd name="connsiteX22" fmla="*/ 8865 w 11939"/>
                    <a:gd name="connsiteY22" fmla="*/ 29535 h 88159"/>
                    <a:gd name="connsiteX23" fmla="*/ 10258 w 11939"/>
                    <a:gd name="connsiteY23" fmla="*/ 31334 h 88159"/>
                    <a:gd name="connsiteX24" fmla="*/ 9894 w 11939"/>
                    <a:gd name="connsiteY24" fmla="*/ 38786 h 88159"/>
                    <a:gd name="connsiteX25" fmla="*/ 9299 w 11939"/>
                    <a:gd name="connsiteY25" fmla="*/ 44019 h 88159"/>
                    <a:gd name="connsiteX26" fmla="*/ 10452 w 11939"/>
                    <a:gd name="connsiteY26" fmla="*/ 46926 h 88159"/>
                    <a:gd name="connsiteX27" fmla="*/ 10463 w 11939"/>
                    <a:gd name="connsiteY27" fmla="*/ 49641 h 88159"/>
                    <a:gd name="connsiteX28" fmla="*/ 10787 w 11939"/>
                    <a:gd name="connsiteY28" fmla="*/ 50443 h 88159"/>
                    <a:gd name="connsiteX29" fmla="*/ 11912 w 11939"/>
                    <a:gd name="connsiteY29" fmla="*/ 57211 h 88159"/>
                    <a:gd name="connsiteX30" fmla="*/ 10462 w 11939"/>
                    <a:gd name="connsiteY30" fmla="*/ 63608 h 88159"/>
                    <a:gd name="connsiteX31" fmla="*/ 11438 w 11939"/>
                    <a:gd name="connsiteY31" fmla="*/ 68551 h 88159"/>
                    <a:gd name="connsiteX32" fmla="*/ 11045 w 11939"/>
                    <a:gd name="connsiteY32" fmla="*/ 74076 h 88159"/>
                    <a:gd name="connsiteX33" fmla="*/ 11570 w 11939"/>
                    <a:gd name="connsiteY33" fmla="*/ 79837 h 88159"/>
                    <a:gd name="connsiteX34" fmla="*/ 11349 w 11939"/>
                    <a:gd name="connsiteY34" fmla="*/ 87696 h 88159"/>
                    <a:gd name="connsiteX35" fmla="*/ 10545 w 11939"/>
                    <a:gd name="connsiteY35" fmla="*/ 87507 h 88159"/>
                    <a:gd name="connsiteX0" fmla="*/ 10596 w 11939"/>
                    <a:gd name="connsiteY0" fmla="*/ 88142 h 88159"/>
                    <a:gd name="connsiteX1" fmla="*/ 9184 w 11939"/>
                    <a:gd name="connsiteY1" fmla="*/ 84613 h 88159"/>
                    <a:gd name="connsiteX2" fmla="*/ 7654 w 11939"/>
                    <a:gd name="connsiteY2" fmla="*/ 85201 h 88159"/>
                    <a:gd name="connsiteX3" fmla="*/ 6125 w 11939"/>
                    <a:gd name="connsiteY3" fmla="*/ 82260 h 88159"/>
                    <a:gd name="connsiteX4" fmla="*/ 4949 w 11939"/>
                    <a:gd name="connsiteY4" fmla="*/ 86377 h 88159"/>
                    <a:gd name="connsiteX5" fmla="*/ 4831 w 11939"/>
                    <a:gd name="connsiteY5" fmla="*/ 78142 h 88159"/>
                    <a:gd name="connsiteX6" fmla="*/ 3772 w 11939"/>
                    <a:gd name="connsiteY6" fmla="*/ 82260 h 88159"/>
                    <a:gd name="connsiteX7" fmla="*/ 2008 w 11939"/>
                    <a:gd name="connsiteY7" fmla="*/ 79907 h 88159"/>
                    <a:gd name="connsiteX8" fmla="*/ 1230 w 11939"/>
                    <a:gd name="connsiteY8" fmla="*/ 79498 h 88159"/>
                    <a:gd name="connsiteX9" fmla="*/ 596 w 11939"/>
                    <a:gd name="connsiteY9" fmla="*/ 79907 h 88159"/>
                    <a:gd name="connsiteX10" fmla="*/ 151 w 11939"/>
                    <a:gd name="connsiteY10" fmla="*/ 67550 h 88159"/>
                    <a:gd name="connsiteX11" fmla="*/ 202 w 11939"/>
                    <a:gd name="connsiteY11" fmla="*/ 57483 h 88159"/>
                    <a:gd name="connsiteX12" fmla="*/ 1494 w 11939"/>
                    <a:gd name="connsiteY12" fmla="*/ 48144 h 88159"/>
                    <a:gd name="connsiteX13" fmla="*/ 2715 w 11939"/>
                    <a:gd name="connsiteY13" fmla="*/ 39446 h 88159"/>
                    <a:gd name="connsiteX14" fmla="*/ 3559 w 11939"/>
                    <a:gd name="connsiteY14" fmla="*/ 26725 h 88159"/>
                    <a:gd name="connsiteX15" fmla="*/ 3485 w 11939"/>
                    <a:gd name="connsiteY15" fmla="*/ 16861 h 88159"/>
                    <a:gd name="connsiteX16" fmla="*/ 5754 w 11939"/>
                    <a:gd name="connsiteY16" fmla="*/ 11406 h 88159"/>
                    <a:gd name="connsiteX17" fmla="*/ 5731 w 11939"/>
                    <a:gd name="connsiteY17" fmla="*/ 6781 h 88159"/>
                    <a:gd name="connsiteX18" fmla="*/ 4866 w 11939"/>
                    <a:gd name="connsiteY18" fmla="*/ 1021 h 88159"/>
                    <a:gd name="connsiteX19" fmla="*/ 6881 w 11939"/>
                    <a:gd name="connsiteY19" fmla="*/ 761 h 88159"/>
                    <a:gd name="connsiteX20" fmla="*/ 8601 w 11939"/>
                    <a:gd name="connsiteY20" fmla="*/ 7092 h 88159"/>
                    <a:gd name="connsiteX21" fmla="*/ 7611 w 11939"/>
                    <a:gd name="connsiteY21" fmla="*/ 23557 h 88159"/>
                    <a:gd name="connsiteX22" fmla="*/ 8865 w 11939"/>
                    <a:gd name="connsiteY22" fmla="*/ 29535 h 88159"/>
                    <a:gd name="connsiteX23" fmla="*/ 10258 w 11939"/>
                    <a:gd name="connsiteY23" fmla="*/ 31334 h 88159"/>
                    <a:gd name="connsiteX24" fmla="*/ 9894 w 11939"/>
                    <a:gd name="connsiteY24" fmla="*/ 38786 h 88159"/>
                    <a:gd name="connsiteX25" fmla="*/ 9299 w 11939"/>
                    <a:gd name="connsiteY25" fmla="*/ 44019 h 88159"/>
                    <a:gd name="connsiteX26" fmla="*/ 10452 w 11939"/>
                    <a:gd name="connsiteY26" fmla="*/ 46926 h 88159"/>
                    <a:gd name="connsiteX27" fmla="*/ 10463 w 11939"/>
                    <a:gd name="connsiteY27" fmla="*/ 49641 h 88159"/>
                    <a:gd name="connsiteX28" fmla="*/ 10787 w 11939"/>
                    <a:gd name="connsiteY28" fmla="*/ 50443 h 88159"/>
                    <a:gd name="connsiteX29" fmla="*/ 11912 w 11939"/>
                    <a:gd name="connsiteY29" fmla="*/ 57211 h 88159"/>
                    <a:gd name="connsiteX30" fmla="*/ 10462 w 11939"/>
                    <a:gd name="connsiteY30" fmla="*/ 63608 h 88159"/>
                    <a:gd name="connsiteX31" fmla="*/ 11585 w 11939"/>
                    <a:gd name="connsiteY31" fmla="*/ 67517 h 88159"/>
                    <a:gd name="connsiteX32" fmla="*/ 11045 w 11939"/>
                    <a:gd name="connsiteY32" fmla="*/ 74076 h 88159"/>
                    <a:gd name="connsiteX33" fmla="*/ 11570 w 11939"/>
                    <a:gd name="connsiteY33" fmla="*/ 79837 h 88159"/>
                    <a:gd name="connsiteX34" fmla="*/ 11349 w 11939"/>
                    <a:gd name="connsiteY34" fmla="*/ 87696 h 88159"/>
                    <a:gd name="connsiteX35" fmla="*/ 10545 w 11939"/>
                    <a:gd name="connsiteY35" fmla="*/ 87507 h 88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939" h="88159">
                      <a:moveTo>
                        <a:pt x="10596" y="88142"/>
                      </a:moveTo>
                      <a:lnTo>
                        <a:pt x="9184" y="84613"/>
                      </a:lnTo>
                      <a:lnTo>
                        <a:pt x="7654" y="85201"/>
                      </a:lnTo>
                      <a:lnTo>
                        <a:pt x="6125" y="82260"/>
                      </a:lnTo>
                      <a:lnTo>
                        <a:pt x="4949" y="86377"/>
                      </a:lnTo>
                      <a:cubicBezTo>
                        <a:pt x="4910" y="83632"/>
                        <a:pt x="4870" y="80887"/>
                        <a:pt x="4831" y="78142"/>
                      </a:cubicBezTo>
                      <a:lnTo>
                        <a:pt x="3772" y="82260"/>
                      </a:lnTo>
                      <a:lnTo>
                        <a:pt x="2008" y="79907"/>
                      </a:lnTo>
                      <a:lnTo>
                        <a:pt x="1230" y="79498"/>
                      </a:lnTo>
                      <a:lnTo>
                        <a:pt x="596" y="79907"/>
                      </a:lnTo>
                      <a:cubicBezTo>
                        <a:pt x="482" y="77743"/>
                        <a:pt x="-218" y="70649"/>
                        <a:pt x="151" y="67550"/>
                      </a:cubicBezTo>
                      <a:cubicBezTo>
                        <a:pt x="-102" y="63870"/>
                        <a:pt x="-6" y="60430"/>
                        <a:pt x="202" y="57483"/>
                      </a:cubicBezTo>
                      <a:cubicBezTo>
                        <a:pt x="359" y="51723"/>
                        <a:pt x="803" y="52430"/>
                        <a:pt x="1494" y="48144"/>
                      </a:cubicBezTo>
                      <a:cubicBezTo>
                        <a:pt x="1853" y="44034"/>
                        <a:pt x="1480" y="42812"/>
                        <a:pt x="2715" y="39446"/>
                      </a:cubicBezTo>
                      <a:cubicBezTo>
                        <a:pt x="3078" y="35761"/>
                        <a:pt x="3354" y="32235"/>
                        <a:pt x="3559" y="26725"/>
                      </a:cubicBezTo>
                      <a:cubicBezTo>
                        <a:pt x="4005" y="23472"/>
                        <a:pt x="3454" y="20901"/>
                        <a:pt x="3485" y="16861"/>
                      </a:cubicBezTo>
                      <a:cubicBezTo>
                        <a:pt x="4875" y="17252"/>
                        <a:pt x="5069" y="11957"/>
                        <a:pt x="5754" y="11406"/>
                      </a:cubicBezTo>
                      <a:cubicBezTo>
                        <a:pt x="6076" y="9363"/>
                        <a:pt x="5430" y="10662"/>
                        <a:pt x="5731" y="6781"/>
                      </a:cubicBezTo>
                      <a:cubicBezTo>
                        <a:pt x="4974" y="6679"/>
                        <a:pt x="4751" y="1855"/>
                        <a:pt x="4866" y="1021"/>
                      </a:cubicBezTo>
                      <a:cubicBezTo>
                        <a:pt x="4919" y="-695"/>
                        <a:pt x="5983" y="134"/>
                        <a:pt x="6881" y="761"/>
                      </a:cubicBezTo>
                      <a:cubicBezTo>
                        <a:pt x="7267" y="3178"/>
                        <a:pt x="7962" y="3866"/>
                        <a:pt x="8601" y="7092"/>
                      </a:cubicBezTo>
                      <a:cubicBezTo>
                        <a:pt x="8944" y="10591"/>
                        <a:pt x="8215" y="15988"/>
                        <a:pt x="7611" y="23557"/>
                      </a:cubicBezTo>
                      <a:cubicBezTo>
                        <a:pt x="7725" y="27095"/>
                        <a:pt x="8710" y="26724"/>
                        <a:pt x="8865" y="29535"/>
                      </a:cubicBezTo>
                      <a:cubicBezTo>
                        <a:pt x="9393" y="31183"/>
                        <a:pt x="9361" y="31373"/>
                        <a:pt x="10258" y="31334"/>
                      </a:cubicBezTo>
                      <a:cubicBezTo>
                        <a:pt x="10517" y="35356"/>
                        <a:pt x="11188" y="35778"/>
                        <a:pt x="9894" y="38786"/>
                      </a:cubicBezTo>
                      <a:cubicBezTo>
                        <a:pt x="9770" y="41403"/>
                        <a:pt x="9510" y="39696"/>
                        <a:pt x="9299" y="44019"/>
                      </a:cubicBezTo>
                      <a:cubicBezTo>
                        <a:pt x="9951" y="47072"/>
                        <a:pt x="10166" y="46093"/>
                        <a:pt x="10452" y="46926"/>
                      </a:cubicBezTo>
                      <a:cubicBezTo>
                        <a:pt x="10649" y="49010"/>
                        <a:pt x="10270" y="43477"/>
                        <a:pt x="10463" y="49641"/>
                      </a:cubicBezTo>
                      <a:cubicBezTo>
                        <a:pt x="10457" y="50802"/>
                        <a:pt x="10632" y="49813"/>
                        <a:pt x="10787" y="50443"/>
                      </a:cubicBezTo>
                      <a:cubicBezTo>
                        <a:pt x="10942" y="51073"/>
                        <a:pt x="11831" y="55706"/>
                        <a:pt x="11912" y="57211"/>
                      </a:cubicBezTo>
                      <a:cubicBezTo>
                        <a:pt x="12112" y="59052"/>
                        <a:pt x="11159" y="57298"/>
                        <a:pt x="10462" y="63608"/>
                      </a:cubicBezTo>
                      <a:cubicBezTo>
                        <a:pt x="10452" y="66176"/>
                        <a:pt x="10537" y="67799"/>
                        <a:pt x="11585" y="67517"/>
                      </a:cubicBezTo>
                      <a:cubicBezTo>
                        <a:pt x="11677" y="69262"/>
                        <a:pt x="10530" y="71110"/>
                        <a:pt x="11045" y="74076"/>
                      </a:cubicBezTo>
                      <a:cubicBezTo>
                        <a:pt x="10954" y="76111"/>
                        <a:pt x="10643" y="76920"/>
                        <a:pt x="11570" y="79837"/>
                      </a:cubicBezTo>
                      <a:cubicBezTo>
                        <a:pt x="11602" y="81529"/>
                        <a:pt x="11438" y="86281"/>
                        <a:pt x="11349" y="87696"/>
                      </a:cubicBezTo>
                      <a:cubicBezTo>
                        <a:pt x="11260" y="89111"/>
                        <a:pt x="10603" y="86767"/>
                        <a:pt x="10545" y="87507"/>
                      </a:cubicBezTo>
                    </a:path>
                  </a:pathLst>
                </a:custGeom>
                <a:solidFill>
                  <a:srgbClr val="00B0F0"/>
                </a:solidFill>
                <a:ln w="28575" cap="rnd" cmpd="sng">
                  <a:solidFill>
                    <a:srgbClr val="00B0F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grpSp>
              <p:nvGrpSpPr>
                <p:cNvPr id="108" name="Grupo 107"/>
                <p:cNvGrpSpPr/>
                <p:nvPr/>
              </p:nvGrpSpPr>
              <p:grpSpPr>
                <a:xfrm>
                  <a:off x="0" y="0"/>
                  <a:ext cx="2844368" cy="1798638"/>
                  <a:chOff x="0" y="0"/>
                  <a:chExt cx="2844368" cy="1798638"/>
                </a:xfrm>
                <a:grpFill/>
              </p:grpSpPr>
              <p:sp>
                <p:nvSpPr>
                  <p:cNvPr id="109" name="Freeform 3"/>
                  <p:cNvSpPr>
                    <a:spLocks/>
                  </p:cNvSpPr>
                  <p:nvPr/>
                </p:nvSpPr>
                <p:spPr bwMode="auto">
                  <a:xfrm>
                    <a:off x="0" y="273433"/>
                    <a:ext cx="1817151" cy="1291828"/>
                  </a:xfrm>
                  <a:custGeom>
                    <a:avLst/>
                    <a:gdLst>
                      <a:gd name="T0" fmla="*/ 1103 w 1407"/>
                      <a:gd name="T1" fmla="*/ 163 h 936"/>
                      <a:gd name="T2" fmla="*/ 1070 w 1407"/>
                      <a:gd name="T3" fmla="*/ 219 h 936"/>
                      <a:gd name="T4" fmla="*/ 1003 w 1407"/>
                      <a:gd name="T5" fmla="*/ 198 h 936"/>
                      <a:gd name="T6" fmla="*/ 964 w 1407"/>
                      <a:gd name="T7" fmla="*/ 245 h 936"/>
                      <a:gd name="T8" fmla="*/ 914 w 1407"/>
                      <a:gd name="T9" fmla="*/ 189 h 936"/>
                      <a:gd name="T10" fmla="*/ 905 w 1407"/>
                      <a:gd name="T11" fmla="*/ 98 h 936"/>
                      <a:gd name="T12" fmla="*/ 866 w 1407"/>
                      <a:gd name="T13" fmla="*/ 34 h 936"/>
                      <a:gd name="T14" fmla="*/ 808 w 1407"/>
                      <a:gd name="T15" fmla="*/ 17 h 936"/>
                      <a:gd name="T16" fmla="*/ 736 w 1407"/>
                      <a:gd name="T17" fmla="*/ 73 h 936"/>
                      <a:gd name="T18" fmla="*/ 663 w 1407"/>
                      <a:gd name="T19" fmla="*/ 118 h 936"/>
                      <a:gd name="T20" fmla="*/ 563 w 1407"/>
                      <a:gd name="T21" fmla="*/ 91 h 936"/>
                      <a:gd name="T22" fmla="*/ 522 w 1407"/>
                      <a:gd name="T23" fmla="*/ 53 h 936"/>
                      <a:gd name="T24" fmla="*/ 473 w 1407"/>
                      <a:gd name="T25" fmla="*/ 45 h 936"/>
                      <a:gd name="T26" fmla="*/ 417 w 1407"/>
                      <a:gd name="T27" fmla="*/ 53 h 936"/>
                      <a:gd name="T28" fmla="*/ 358 w 1407"/>
                      <a:gd name="T29" fmla="*/ 45 h 936"/>
                      <a:gd name="T30" fmla="*/ 301 w 1407"/>
                      <a:gd name="T31" fmla="*/ 81 h 936"/>
                      <a:gd name="T32" fmla="*/ 358 w 1407"/>
                      <a:gd name="T33" fmla="*/ 107 h 936"/>
                      <a:gd name="T34" fmla="*/ 292 w 1407"/>
                      <a:gd name="T35" fmla="*/ 153 h 936"/>
                      <a:gd name="T36" fmla="*/ 335 w 1407"/>
                      <a:gd name="T37" fmla="*/ 245 h 936"/>
                      <a:gd name="T38" fmla="*/ 318 w 1407"/>
                      <a:gd name="T39" fmla="*/ 416 h 936"/>
                      <a:gd name="T40" fmla="*/ 261 w 1407"/>
                      <a:gd name="T41" fmla="*/ 470 h 936"/>
                      <a:gd name="T42" fmla="*/ 153 w 1407"/>
                      <a:gd name="T43" fmla="*/ 490 h 936"/>
                      <a:gd name="T44" fmla="*/ 88 w 1407"/>
                      <a:gd name="T45" fmla="*/ 544 h 936"/>
                      <a:gd name="T46" fmla="*/ 45 w 1407"/>
                      <a:gd name="T47" fmla="*/ 643 h 936"/>
                      <a:gd name="T48" fmla="*/ 0 w 1407"/>
                      <a:gd name="T49" fmla="*/ 688 h 936"/>
                      <a:gd name="T50" fmla="*/ 55 w 1407"/>
                      <a:gd name="T51" fmla="*/ 771 h 936"/>
                      <a:gd name="T52" fmla="*/ 88 w 1407"/>
                      <a:gd name="T53" fmla="*/ 843 h 936"/>
                      <a:gd name="T54" fmla="*/ 153 w 1407"/>
                      <a:gd name="T55" fmla="*/ 862 h 936"/>
                      <a:gd name="T56" fmla="*/ 269 w 1407"/>
                      <a:gd name="T57" fmla="*/ 835 h 936"/>
                      <a:gd name="T58" fmla="*/ 285 w 1407"/>
                      <a:gd name="T59" fmla="*/ 898 h 936"/>
                      <a:gd name="T60" fmla="*/ 399 w 1407"/>
                      <a:gd name="T61" fmla="*/ 926 h 936"/>
                      <a:gd name="T62" fmla="*/ 489 w 1407"/>
                      <a:gd name="T63" fmla="*/ 907 h 936"/>
                      <a:gd name="T64" fmla="*/ 547 w 1407"/>
                      <a:gd name="T65" fmla="*/ 890 h 936"/>
                      <a:gd name="T66" fmla="*/ 612 w 1407"/>
                      <a:gd name="T67" fmla="*/ 816 h 936"/>
                      <a:gd name="T68" fmla="*/ 681 w 1407"/>
                      <a:gd name="T69" fmla="*/ 828 h 936"/>
                      <a:gd name="T70" fmla="*/ 727 w 1407"/>
                      <a:gd name="T71" fmla="*/ 807 h 936"/>
                      <a:gd name="T72" fmla="*/ 775 w 1407"/>
                      <a:gd name="T73" fmla="*/ 779 h 936"/>
                      <a:gd name="T74" fmla="*/ 825 w 1407"/>
                      <a:gd name="T75" fmla="*/ 726 h 936"/>
                      <a:gd name="T76" fmla="*/ 890 w 1407"/>
                      <a:gd name="T77" fmla="*/ 726 h 936"/>
                      <a:gd name="T78" fmla="*/ 956 w 1407"/>
                      <a:gd name="T79" fmla="*/ 753 h 936"/>
                      <a:gd name="T80" fmla="*/ 1111 w 1407"/>
                      <a:gd name="T81" fmla="*/ 753 h 936"/>
                      <a:gd name="T82" fmla="*/ 1202 w 1407"/>
                      <a:gd name="T83" fmla="*/ 761 h 936"/>
                      <a:gd name="T84" fmla="*/ 1250 w 1407"/>
                      <a:gd name="T85" fmla="*/ 726 h 936"/>
                      <a:gd name="T86" fmla="*/ 1258 w 1407"/>
                      <a:gd name="T87" fmla="*/ 607 h 936"/>
                      <a:gd name="T88" fmla="*/ 1357 w 1407"/>
                      <a:gd name="T89" fmla="*/ 290 h 936"/>
                      <a:gd name="T90" fmla="*/ 1308 w 1407"/>
                      <a:gd name="T91" fmla="*/ 253 h 936"/>
                      <a:gd name="T92" fmla="*/ 1233 w 1407"/>
                      <a:gd name="T93" fmla="*/ 235 h 936"/>
                      <a:gd name="T94" fmla="*/ 1202 w 1407"/>
                      <a:gd name="T95" fmla="*/ 163 h 9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407" h="936">
                        <a:moveTo>
                          <a:pt x="1193" y="134"/>
                        </a:moveTo>
                        <a:lnTo>
                          <a:pt x="1128" y="134"/>
                        </a:lnTo>
                        <a:lnTo>
                          <a:pt x="1111" y="144"/>
                        </a:lnTo>
                        <a:lnTo>
                          <a:pt x="1103" y="163"/>
                        </a:lnTo>
                        <a:lnTo>
                          <a:pt x="1095" y="182"/>
                        </a:lnTo>
                        <a:lnTo>
                          <a:pt x="1079" y="189"/>
                        </a:lnTo>
                        <a:lnTo>
                          <a:pt x="1086" y="208"/>
                        </a:lnTo>
                        <a:lnTo>
                          <a:pt x="1070" y="219"/>
                        </a:lnTo>
                        <a:lnTo>
                          <a:pt x="1055" y="219"/>
                        </a:lnTo>
                        <a:lnTo>
                          <a:pt x="1037" y="198"/>
                        </a:lnTo>
                        <a:lnTo>
                          <a:pt x="1021" y="198"/>
                        </a:lnTo>
                        <a:lnTo>
                          <a:pt x="1003" y="198"/>
                        </a:lnTo>
                        <a:lnTo>
                          <a:pt x="987" y="208"/>
                        </a:lnTo>
                        <a:lnTo>
                          <a:pt x="980" y="225"/>
                        </a:lnTo>
                        <a:lnTo>
                          <a:pt x="973" y="245"/>
                        </a:lnTo>
                        <a:lnTo>
                          <a:pt x="964" y="245"/>
                        </a:lnTo>
                        <a:lnTo>
                          <a:pt x="948" y="235"/>
                        </a:lnTo>
                        <a:lnTo>
                          <a:pt x="931" y="225"/>
                        </a:lnTo>
                        <a:lnTo>
                          <a:pt x="914" y="208"/>
                        </a:lnTo>
                        <a:lnTo>
                          <a:pt x="914" y="189"/>
                        </a:lnTo>
                        <a:lnTo>
                          <a:pt x="923" y="171"/>
                        </a:lnTo>
                        <a:lnTo>
                          <a:pt x="914" y="153"/>
                        </a:lnTo>
                        <a:lnTo>
                          <a:pt x="914" y="118"/>
                        </a:lnTo>
                        <a:lnTo>
                          <a:pt x="905" y="98"/>
                        </a:lnTo>
                        <a:lnTo>
                          <a:pt x="890" y="91"/>
                        </a:lnTo>
                        <a:lnTo>
                          <a:pt x="872" y="73"/>
                        </a:lnTo>
                        <a:lnTo>
                          <a:pt x="872" y="53"/>
                        </a:lnTo>
                        <a:lnTo>
                          <a:pt x="866" y="34"/>
                        </a:lnTo>
                        <a:lnTo>
                          <a:pt x="858" y="17"/>
                        </a:lnTo>
                        <a:lnTo>
                          <a:pt x="858" y="0"/>
                        </a:lnTo>
                        <a:lnTo>
                          <a:pt x="841" y="0"/>
                        </a:lnTo>
                        <a:lnTo>
                          <a:pt x="808" y="17"/>
                        </a:lnTo>
                        <a:lnTo>
                          <a:pt x="775" y="17"/>
                        </a:lnTo>
                        <a:lnTo>
                          <a:pt x="760" y="53"/>
                        </a:lnTo>
                        <a:lnTo>
                          <a:pt x="750" y="73"/>
                        </a:lnTo>
                        <a:lnTo>
                          <a:pt x="736" y="73"/>
                        </a:lnTo>
                        <a:lnTo>
                          <a:pt x="719" y="81"/>
                        </a:lnTo>
                        <a:lnTo>
                          <a:pt x="703" y="81"/>
                        </a:lnTo>
                        <a:lnTo>
                          <a:pt x="694" y="98"/>
                        </a:lnTo>
                        <a:lnTo>
                          <a:pt x="663" y="118"/>
                        </a:lnTo>
                        <a:lnTo>
                          <a:pt x="646" y="107"/>
                        </a:lnTo>
                        <a:lnTo>
                          <a:pt x="594" y="107"/>
                        </a:lnTo>
                        <a:lnTo>
                          <a:pt x="578" y="98"/>
                        </a:lnTo>
                        <a:lnTo>
                          <a:pt x="563" y="91"/>
                        </a:lnTo>
                        <a:lnTo>
                          <a:pt x="547" y="91"/>
                        </a:lnTo>
                        <a:lnTo>
                          <a:pt x="530" y="91"/>
                        </a:lnTo>
                        <a:lnTo>
                          <a:pt x="522" y="73"/>
                        </a:lnTo>
                        <a:lnTo>
                          <a:pt x="522" y="53"/>
                        </a:lnTo>
                        <a:lnTo>
                          <a:pt x="522" y="34"/>
                        </a:lnTo>
                        <a:lnTo>
                          <a:pt x="507" y="17"/>
                        </a:lnTo>
                        <a:lnTo>
                          <a:pt x="489" y="34"/>
                        </a:lnTo>
                        <a:lnTo>
                          <a:pt x="473" y="45"/>
                        </a:lnTo>
                        <a:lnTo>
                          <a:pt x="458" y="45"/>
                        </a:lnTo>
                        <a:lnTo>
                          <a:pt x="440" y="34"/>
                        </a:lnTo>
                        <a:lnTo>
                          <a:pt x="423" y="34"/>
                        </a:lnTo>
                        <a:lnTo>
                          <a:pt x="417" y="53"/>
                        </a:lnTo>
                        <a:lnTo>
                          <a:pt x="407" y="53"/>
                        </a:lnTo>
                        <a:lnTo>
                          <a:pt x="392" y="53"/>
                        </a:lnTo>
                        <a:lnTo>
                          <a:pt x="375" y="53"/>
                        </a:lnTo>
                        <a:lnTo>
                          <a:pt x="358" y="45"/>
                        </a:lnTo>
                        <a:lnTo>
                          <a:pt x="343" y="45"/>
                        </a:lnTo>
                        <a:lnTo>
                          <a:pt x="325" y="45"/>
                        </a:lnTo>
                        <a:lnTo>
                          <a:pt x="310" y="63"/>
                        </a:lnTo>
                        <a:lnTo>
                          <a:pt x="301" y="81"/>
                        </a:lnTo>
                        <a:lnTo>
                          <a:pt x="310" y="98"/>
                        </a:lnTo>
                        <a:lnTo>
                          <a:pt x="325" y="98"/>
                        </a:lnTo>
                        <a:lnTo>
                          <a:pt x="343" y="107"/>
                        </a:lnTo>
                        <a:lnTo>
                          <a:pt x="358" y="107"/>
                        </a:lnTo>
                        <a:lnTo>
                          <a:pt x="358" y="126"/>
                        </a:lnTo>
                        <a:lnTo>
                          <a:pt x="343" y="134"/>
                        </a:lnTo>
                        <a:lnTo>
                          <a:pt x="325" y="126"/>
                        </a:lnTo>
                        <a:lnTo>
                          <a:pt x="292" y="153"/>
                        </a:lnTo>
                        <a:lnTo>
                          <a:pt x="301" y="171"/>
                        </a:lnTo>
                        <a:lnTo>
                          <a:pt x="301" y="189"/>
                        </a:lnTo>
                        <a:lnTo>
                          <a:pt x="310" y="208"/>
                        </a:lnTo>
                        <a:lnTo>
                          <a:pt x="335" y="245"/>
                        </a:lnTo>
                        <a:lnTo>
                          <a:pt x="335" y="325"/>
                        </a:lnTo>
                        <a:lnTo>
                          <a:pt x="325" y="353"/>
                        </a:lnTo>
                        <a:lnTo>
                          <a:pt x="325" y="398"/>
                        </a:lnTo>
                        <a:lnTo>
                          <a:pt x="318" y="416"/>
                        </a:lnTo>
                        <a:lnTo>
                          <a:pt x="318" y="436"/>
                        </a:lnTo>
                        <a:lnTo>
                          <a:pt x="310" y="454"/>
                        </a:lnTo>
                        <a:lnTo>
                          <a:pt x="277" y="470"/>
                        </a:lnTo>
                        <a:lnTo>
                          <a:pt x="261" y="470"/>
                        </a:lnTo>
                        <a:lnTo>
                          <a:pt x="237" y="470"/>
                        </a:lnTo>
                        <a:lnTo>
                          <a:pt x="219" y="480"/>
                        </a:lnTo>
                        <a:lnTo>
                          <a:pt x="203" y="490"/>
                        </a:lnTo>
                        <a:lnTo>
                          <a:pt x="153" y="490"/>
                        </a:lnTo>
                        <a:lnTo>
                          <a:pt x="137" y="500"/>
                        </a:lnTo>
                        <a:lnTo>
                          <a:pt x="120" y="517"/>
                        </a:lnTo>
                        <a:lnTo>
                          <a:pt x="104" y="525"/>
                        </a:lnTo>
                        <a:lnTo>
                          <a:pt x="88" y="544"/>
                        </a:lnTo>
                        <a:lnTo>
                          <a:pt x="63" y="581"/>
                        </a:lnTo>
                        <a:lnTo>
                          <a:pt x="55" y="598"/>
                        </a:lnTo>
                        <a:lnTo>
                          <a:pt x="55" y="616"/>
                        </a:lnTo>
                        <a:lnTo>
                          <a:pt x="45" y="643"/>
                        </a:lnTo>
                        <a:lnTo>
                          <a:pt x="31" y="643"/>
                        </a:lnTo>
                        <a:lnTo>
                          <a:pt x="14" y="653"/>
                        </a:lnTo>
                        <a:lnTo>
                          <a:pt x="5" y="672"/>
                        </a:lnTo>
                        <a:lnTo>
                          <a:pt x="0" y="688"/>
                        </a:lnTo>
                        <a:lnTo>
                          <a:pt x="0" y="708"/>
                        </a:lnTo>
                        <a:lnTo>
                          <a:pt x="31" y="745"/>
                        </a:lnTo>
                        <a:lnTo>
                          <a:pt x="39" y="761"/>
                        </a:lnTo>
                        <a:lnTo>
                          <a:pt x="55" y="771"/>
                        </a:lnTo>
                        <a:lnTo>
                          <a:pt x="63" y="790"/>
                        </a:lnTo>
                        <a:lnTo>
                          <a:pt x="80" y="816"/>
                        </a:lnTo>
                        <a:lnTo>
                          <a:pt x="73" y="835"/>
                        </a:lnTo>
                        <a:lnTo>
                          <a:pt x="88" y="843"/>
                        </a:lnTo>
                        <a:lnTo>
                          <a:pt x="104" y="843"/>
                        </a:lnTo>
                        <a:lnTo>
                          <a:pt x="120" y="843"/>
                        </a:lnTo>
                        <a:lnTo>
                          <a:pt x="137" y="854"/>
                        </a:lnTo>
                        <a:lnTo>
                          <a:pt x="153" y="862"/>
                        </a:lnTo>
                        <a:lnTo>
                          <a:pt x="170" y="872"/>
                        </a:lnTo>
                        <a:lnTo>
                          <a:pt x="203" y="872"/>
                        </a:lnTo>
                        <a:lnTo>
                          <a:pt x="219" y="862"/>
                        </a:lnTo>
                        <a:lnTo>
                          <a:pt x="269" y="835"/>
                        </a:lnTo>
                        <a:lnTo>
                          <a:pt x="285" y="843"/>
                        </a:lnTo>
                        <a:lnTo>
                          <a:pt x="277" y="862"/>
                        </a:lnTo>
                        <a:lnTo>
                          <a:pt x="277" y="881"/>
                        </a:lnTo>
                        <a:lnTo>
                          <a:pt x="285" y="898"/>
                        </a:lnTo>
                        <a:lnTo>
                          <a:pt x="285" y="935"/>
                        </a:lnTo>
                        <a:lnTo>
                          <a:pt x="335" y="935"/>
                        </a:lnTo>
                        <a:lnTo>
                          <a:pt x="350" y="926"/>
                        </a:lnTo>
                        <a:lnTo>
                          <a:pt x="399" y="926"/>
                        </a:lnTo>
                        <a:lnTo>
                          <a:pt x="417" y="935"/>
                        </a:lnTo>
                        <a:lnTo>
                          <a:pt x="447" y="935"/>
                        </a:lnTo>
                        <a:lnTo>
                          <a:pt x="465" y="915"/>
                        </a:lnTo>
                        <a:lnTo>
                          <a:pt x="489" y="907"/>
                        </a:lnTo>
                        <a:lnTo>
                          <a:pt x="507" y="907"/>
                        </a:lnTo>
                        <a:lnTo>
                          <a:pt x="522" y="898"/>
                        </a:lnTo>
                        <a:lnTo>
                          <a:pt x="530" y="881"/>
                        </a:lnTo>
                        <a:lnTo>
                          <a:pt x="547" y="890"/>
                        </a:lnTo>
                        <a:lnTo>
                          <a:pt x="578" y="872"/>
                        </a:lnTo>
                        <a:lnTo>
                          <a:pt x="596" y="845"/>
                        </a:lnTo>
                        <a:lnTo>
                          <a:pt x="594" y="835"/>
                        </a:lnTo>
                        <a:lnTo>
                          <a:pt x="612" y="816"/>
                        </a:lnTo>
                        <a:lnTo>
                          <a:pt x="628" y="816"/>
                        </a:lnTo>
                        <a:lnTo>
                          <a:pt x="646" y="816"/>
                        </a:lnTo>
                        <a:lnTo>
                          <a:pt x="663" y="816"/>
                        </a:lnTo>
                        <a:lnTo>
                          <a:pt x="681" y="828"/>
                        </a:lnTo>
                        <a:lnTo>
                          <a:pt x="694" y="816"/>
                        </a:lnTo>
                        <a:lnTo>
                          <a:pt x="709" y="816"/>
                        </a:lnTo>
                        <a:lnTo>
                          <a:pt x="716" y="827"/>
                        </a:lnTo>
                        <a:lnTo>
                          <a:pt x="727" y="807"/>
                        </a:lnTo>
                        <a:lnTo>
                          <a:pt x="736" y="790"/>
                        </a:lnTo>
                        <a:lnTo>
                          <a:pt x="742" y="771"/>
                        </a:lnTo>
                        <a:lnTo>
                          <a:pt x="760" y="779"/>
                        </a:lnTo>
                        <a:lnTo>
                          <a:pt x="775" y="779"/>
                        </a:lnTo>
                        <a:lnTo>
                          <a:pt x="793" y="771"/>
                        </a:lnTo>
                        <a:lnTo>
                          <a:pt x="800" y="753"/>
                        </a:lnTo>
                        <a:lnTo>
                          <a:pt x="808" y="734"/>
                        </a:lnTo>
                        <a:lnTo>
                          <a:pt x="825" y="726"/>
                        </a:lnTo>
                        <a:lnTo>
                          <a:pt x="841" y="734"/>
                        </a:lnTo>
                        <a:lnTo>
                          <a:pt x="858" y="717"/>
                        </a:lnTo>
                        <a:lnTo>
                          <a:pt x="872" y="726"/>
                        </a:lnTo>
                        <a:lnTo>
                          <a:pt x="890" y="726"/>
                        </a:lnTo>
                        <a:lnTo>
                          <a:pt x="905" y="734"/>
                        </a:lnTo>
                        <a:lnTo>
                          <a:pt x="923" y="745"/>
                        </a:lnTo>
                        <a:lnTo>
                          <a:pt x="938" y="753"/>
                        </a:lnTo>
                        <a:lnTo>
                          <a:pt x="956" y="753"/>
                        </a:lnTo>
                        <a:lnTo>
                          <a:pt x="973" y="753"/>
                        </a:lnTo>
                        <a:lnTo>
                          <a:pt x="987" y="761"/>
                        </a:lnTo>
                        <a:lnTo>
                          <a:pt x="1086" y="761"/>
                        </a:lnTo>
                        <a:lnTo>
                          <a:pt x="1111" y="753"/>
                        </a:lnTo>
                        <a:lnTo>
                          <a:pt x="1135" y="753"/>
                        </a:lnTo>
                        <a:lnTo>
                          <a:pt x="1159" y="761"/>
                        </a:lnTo>
                        <a:lnTo>
                          <a:pt x="1176" y="761"/>
                        </a:lnTo>
                        <a:lnTo>
                          <a:pt x="1202" y="761"/>
                        </a:lnTo>
                        <a:lnTo>
                          <a:pt x="1226" y="753"/>
                        </a:lnTo>
                        <a:lnTo>
                          <a:pt x="1243" y="753"/>
                        </a:lnTo>
                        <a:lnTo>
                          <a:pt x="1250" y="745"/>
                        </a:lnTo>
                        <a:lnTo>
                          <a:pt x="1250" y="726"/>
                        </a:lnTo>
                        <a:lnTo>
                          <a:pt x="1278" y="672"/>
                        </a:lnTo>
                        <a:lnTo>
                          <a:pt x="1284" y="663"/>
                        </a:lnTo>
                        <a:lnTo>
                          <a:pt x="1258" y="625"/>
                        </a:lnTo>
                        <a:lnTo>
                          <a:pt x="1258" y="607"/>
                        </a:lnTo>
                        <a:lnTo>
                          <a:pt x="1406" y="300"/>
                        </a:lnTo>
                        <a:lnTo>
                          <a:pt x="1406" y="282"/>
                        </a:lnTo>
                        <a:lnTo>
                          <a:pt x="1382" y="290"/>
                        </a:lnTo>
                        <a:lnTo>
                          <a:pt x="1357" y="290"/>
                        </a:lnTo>
                        <a:lnTo>
                          <a:pt x="1341" y="282"/>
                        </a:lnTo>
                        <a:lnTo>
                          <a:pt x="1333" y="262"/>
                        </a:lnTo>
                        <a:lnTo>
                          <a:pt x="1325" y="253"/>
                        </a:lnTo>
                        <a:lnTo>
                          <a:pt x="1308" y="253"/>
                        </a:lnTo>
                        <a:lnTo>
                          <a:pt x="1291" y="253"/>
                        </a:lnTo>
                        <a:lnTo>
                          <a:pt x="1276" y="253"/>
                        </a:lnTo>
                        <a:lnTo>
                          <a:pt x="1250" y="245"/>
                        </a:lnTo>
                        <a:lnTo>
                          <a:pt x="1233" y="235"/>
                        </a:lnTo>
                        <a:lnTo>
                          <a:pt x="1233" y="219"/>
                        </a:lnTo>
                        <a:lnTo>
                          <a:pt x="1217" y="198"/>
                        </a:lnTo>
                        <a:lnTo>
                          <a:pt x="1211" y="182"/>
                        </a:lnTo>
                        <a:lnTo>
                          <a:pt x="1202" y="163"/>
                        </a:lnTo>
                        <a:lnTo>
                          <a:pt x="1193" y="144"/>
                        </a:lnTo>
                        <a:lnTo>
                          <a:pt x="1193" y="134"/>
                        </a:lnTo>
                      </a:path>
                    </a:pathLst>
                  </a:custGeom>
                  <a:solidFill>
                    <a:srgbClr val="00B0F0"/>
                  </a:solidFill>
                  <a:ln w="28575" cap="rnd" cmpd="sng">
                    <a:solidFill>
                      <a:srgbClr val="00B0F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10" name="Freeform 7"/>
                  <p:cNvSpPr>
                    <a:spLocks/>
                  </p:cNvSpPr>
                  <p:nvPr/>
                </p:nvSpPr>
                <p:spPr bwMode="auto">
                  <a:xfrm>
                    <a:off x="896359" y="0"/>
                    <a:ext cx="625595" cy="638948"/>
                  </a:xfrm>
                  <a:custGeom>
                    <a:avLst/>
                    <a:gdLst>
                      <a:gd name="T0" fmla="*/ 475 w 485"/>
                      <a:gd name="T1" fmla="*/ 352 h 463"/>
                      <a:gd name="T2" fmla="*/ 442 w 485"/>
                      <a:gd name="T3" fmla="*/ 352 h 463"/>
                      <a:gd name="T4" fmla="*/ 409 w 485"/>
                      <a:gd name="T5" fmla="*/ 352 h 463"/>
                      <a:gd name="T6" fmla="*/ 385 w 485"/>
                      <a:gd name="T7" fmla="*/ 379 h 463"/>
                      <a:gd name="T8" fmla="*/ 361 w 485"/>
                      <a:gd name="T9" fmla="*/ 406 h 463"/>
                      <a:gd name="T10" fmla="*/ 352 w 485"/>
                      <a:gd name="T11" fmla="*/ 433 h 463"/>
                      <a:gd name="T12" fmla="*/ 318 w 485"/>
                      <a:gd name="T13" fmla="*/ 416 h 463"/>
                      <a:gd name="T14" fmla="*/ 286 w 485"/>
                      <a:gd name="T15" fmla="*/ 416 h 463"/>
                      <a:gd name="T16" fmla="*/ 263 w 485"/>
                      <a:gd name="T17" fmla="*/ 444 h 463"/>
                      <a:gd name="T18" fmla="*/ 245 w 485"/>
                      <a:gd name="T19" fmla="*/ 462 h 463"/>
                      <a:gd name="T20" fmla="*/ 212 w 485"/>
                      <a:gd name="T21" fmla="*/ 444 h 463"/>
                      <a:gd name="T22" fmla="*/ 196 w 485"/>
                      <a:gd name="T23" fmla="*/ 406 h 463"/>
                      <a:gd name="T24" fmla="*/ 196 w 485"/>
                      <a:gd name="T25" fmla="*/ 370 h 463"/>
                      <a:gd name="T26" fmla="*/ 196 w 485"/>
                      <a:gd name="T27" fmla="*/ 334 h 463"/>
                      <a:gd name="T28" fmla="*/ 174 w 485"/>
                      <a:gd name="T29" fmla="*/ 308 h 463"/>
                      <a:gd name="T30" fmla="*/ 153 w 485"/>
                      <a:gd name="T31" fmla="*/ 271 h 463"/>
                      <a:gd name="T32" fmla="*/ 139 w 485"/>
                      <a:gd name="T33" fmla="*/ 234 h 463"/>
                      <a:gd name="T34" fmla="*/ 122 w 485"/>
                      <a:gd name="T35" fmla="*/ 216 h 463"/>
                      <a:gd name="T36" fmla="*/ 114 w 485"/>
                      <a:gd name="T37" fmla="*/ 207 h 463"/>
                      <a:gd name="T38" fmla="*/ 62 w 485"/>
                      <a:gd name="T39" fmla="*/ 207 h 463"/>
                      <a:gd name="T40" fmla="*/ 33 w 485"/>
                      <a:gd name="T41" fmla="*/ 189 h 463"/>
                      <a:gd name="T42" fmla="*/ 41 w 485"/>
                      <a:gd name="T43" fmla="*/ 153 h 463"/>
                      <a:gd name="T44" fmla="*/ 41 w 485"/>
                      <a:gd name="T45" fmla="*/ 121 h 463"/>
                      <a:gd name="T46" fmla="*/ 0 w 485"/>
                      <a:gd name="T47" fmla="*/ 100 h 463"/>
                      <a:gd name="T48" fmla="*/ 30 w 485"/>
                      <a:gd name="T49" fmla="*/ 85 h 463"/>
                      <a:gd name="T50" fmla="*/ 64 w 485"/>
                      <a:gd name="T51" fmla="*/ 98 h 463"/>
                      <a:gd name="T52" fmla="*/ 98 w 485"/>
                      <a:gd name="T53" fmla="*/ 109 h 463"/>
                      <a:gd name="T54" fmla="*/ 131 w 485"/>
                      <a:gd name="T55" fmla="*/ 109 h 463"/>
                      <a:gd name="T56" fmla="*/ 164 w 485"/>
                      <a:gd name="T57" fmla="*/ 116 h 463"/>
                      <a:gd name="T58" fmla="*/ 196 w 485"/>
                      <a:gd name="T59" fmla="*/ 91 h 463"/>
                      <a:gd name="T60" fmla="*/ 219 w 485"/>
                      <a:gd name="T61" fmla="*/ 91 h 463"/>
                      <a:gd name="T62" fmla="*/ 254 w 485"/>
                      <a:gd name="T63" fmla="*/ 81 h 463"/>
                      <a:gd name="T64" fmla="*/ 285 w 485"/>
                      <a:gd name="T65" fmla="*/ 63 h 463"/>
                      <a:gd name="T66" fmla="*/ 318 w 485"/>
                      <a:gd name="T67" fmla="*/ 36 h 463"/>
                      <a:gd name="T68" fmla="*/ 344 w 485"/>
                      <a:gd name="T69" fmla="*/ 6 h 463"/>
                      <a:gd name="T70" fmla="*/ 376 w 485"/>
                      <a:gd name="T71" fmla="*/ 6 h 463"/>
                      <a:gd name="T72" fmla="*/ 383 w 485"/>
                      <a:gd name="T73" fmla="*/ 44 h 463"/>
                      <a:gd name="T74" fmla="*/ 417 w 485"/>
                      <a:gd name="T75" fmla="*/ 63 h 463"/>
                      <a:gd name="T76" fmla="*/ 409 w 485"/>
                      <a:gd name="T77" fmla="*/ 98 h 463"/>
                      <a:gd name="T78" fmla="*/ 393 w 485"/>
                      <a:gd name="T79" fmla="*/ 125 h 463"/>
                      <a:gd name="T80" fmla="*/ 393 w 485"/>
                      <a:gd name="T81" fmla="*/ 162 h 463"/>
                      <a:gd name="T82" fmla="*/ 383 w 485"/>
                      <a:gd name="T83" fmla="*/ 198 h 463"/>
                      <a:gd name="T84" fmla="*/ 417 w 485"/>
                      <a:gd name="T85" fmla="*/ 216 h 463"/>
                      <a:gd name="T86" fmla="*/ 417 w 485"/>
                      <a:gd name="T87" fmla="*/ 252 h 463"/>
                      <a:gd name="T88" fmla="*/ 449 w 485"/>
                      <a:gd name="T89" fmla="*/ 271 h 463"/>
                      <a:gd name="T90" fmla="*/ 475 w 485"/>
                      <a:gd name="T91" fmla="*/ 290 h 463"/>
                      <a:gd name="T92" fmla="*/ 475 w 485"/>
                      <a:gd name="T93" fmla="*/ 317 h 463"/>
                      <a:gd name="T94" fmla="*/ 484 w 485"/>
                      <a:gd name="T95" fmla="*/ 334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85" h="463">
                        <a:moveTo>
                          <a:pt x="484" y="334"/>
                        </a:moveTo>
                        <a:lnTo>
                          <a:pt x="475" y="352"/>
                        </a:lnTo>
                        <a:lnTo>
                          <a:pt x="458" y="352"/>
                        </a:lnTo>
                        <a:lnTo>
                          <a:pt x="442" y="352"/>
                        </a:lnTo>
                        <a:lnTo>
                          <a:pt x="426" y="352"/>
                        </a:lnTo>
                        <a:lnTo>
                          <a:pt x="409" y="352"/>
                        </a:lnTo>
                        <a:lnTo>
                          <a:pt x="393" y="362"/>
                        </a:lnTo>
                        <a:lnTo>
                          <a:pt x="385" y="379"/>
                        </a:lnTo>
                        <a:lnTo>
                          <a:pt x="377" y="397"/>
                        </a:lnTo>
                        <a:lnTo>
                          <a:pt x="361" y="406"/>
                        </a:lnTo>
                        <a:lnTo>
                          <a:pt x="367" y="424"/>
                        </a:lnTo>
                        <a:lnTo>
                          <a:pt x="352" y="433"/>
                        </a:lnTo>
                        <a:lnTo>
                          <a:pt x="337" y="433"/>
                        </a:lnTo>
                        <a:lnTo>
                          <a:pt x="318" y="416"/>
                        </a:lnTo>
                        <a:lnTo>
                          <a:pt x="303" y="416"/>
                        </a:lnTo>
                        <a:lnTo>
                          <a:pt x="286" y="416"/>
                        </a:lnTo>
                        <a:lnTo>
                          <a:pt x="269" y="424"/>
                        </a:lnTo>
                        <a:lnTo>
                          <a:pt x="263" y="444"/>
                        </a:lnTo>
                        <a:lnTo>
                          <a:pt x="254" y="462"/>
                        </a:lnTo>
                        <a:lnTo>
                          <a:pt x="245" y="462"/>
                        </a:lnTo>
                        <a:lnTo>
                          <a:pt x="230" y="451"/>
                        </a:lnTo>
                        <a:lnTo>
                          <a:pt x="212" y="444"/>
                        </a:lnTo>
                        <a:lnTo>
                          <a:pt x="196" y="424"/>
                        </a:lnTo>
                        <a:lnTo>
                          <a:pt x="196" y="406"/>
                        </a:lnTo>
                        <a:lnTo>
                          <a:pt x="203" y="388"/>
                        </a:lnTo>
                        <a:lnTo>
                          <a:pt x="196" y="370"/>
                        </a:lnTo>
                        <a:lnTo>
                          <a:pt x="196" y="352"/>
                        </a:lnTo>
                        <a:lnTo>
                          <a:pt x="196" y="334"/>
                        </a:lnTo>
                        <a:lnTo>
                          <a:pt x="188" y="317"/>
                        </a:lnTo>
                        <a:lnTo>
                          <a:pt x="174" y="308"/>
                        </a:lnTo>
                        <a:lnTo>
                          <a:pt x="153" y="287"/>
                        </a:lnTo>
                        <a:lnTo>
                          <a:pt x="153" y="271"/>
                        </a:lnTo>
                        <a:lnTo>
                          <a:pt x="147" y="252"/>
                        </a:lnTo>
                        <a:lnTo>
                          <a:pt x="139" y="234"/>
                        </a:lnTo>
                        <a:lnTo>
                          <a:pt x="139" y="216"/>
                        </a:lnTo>
                        <a:lnTo>
                          <a:pt x="122" y="216"/>
                        </a:lnTo>
                        <a:lnTo>
                          <a:pt x="121" y="216"/>
                        </a:lnTo>
                        <a:lnTo>
                          <a:pt x="114" y="207"/>
                        </a:lnTo>
                        <a:lnTo>
                          <a:pt x="78" y="209"/>
                        </a:lnTo>
                        <a:lnTo>
                          <a:pt x="62" y="207"/>
                        </a:lnTo>
                        <a:lnTo>
                          <a:pt x="41" y="202"/>
                        </a:lnTo>
                        <a:lnTo>
                          <a:pt x="33" y="189"/>
                        </a:lnTo>
                        <a:lnTo>
                          <a:pt x="32" y="171"/>
                        </a:lnTo>
                        <a:lnTo>
                          <a:pt x="41" y="153"/>
                        </a:lnTo>
                        <a:lnTo>
                          <a:pt x="49" y="134"/>
                        </a:lnTo>
                        <a:lnTo>
                          <a:pt x="41" y="121"/>
                        </a:lnTo>
                        <a:lnTo>
                          <a:pt x="19" y="105"/>
                        </a:lnTo>
                        <a:lnTo>
                          <a:pt x="0" y="100"/>
                        </a:lnTo>
                        <a:lnTo>
                          <a:pt x="0" y="87"/>
                        </a:lnTo>
                        <a:lnTo>
                          <a:pt x="30" y="85"/>
                        </a:lnTo>
                        <a:lnTo>
                          <a:pt x="49" y="91"/>
                        </a:lnTo>
                        <a:lnTo>
                          <a:pt x="64" y="98"/>
                        </a:lnTo>
                        <a:lnTo>
                          <a:pt x="81" y="98"/>
                        </a:lnTo>
                        <a:lnTo>
                          <a:pt x="98" y="109"/>
                        </a:lnTo>
                        <a:lnTo>
                          <a:pt x="114" y="109"/>
                        </a:lnTo>
                        <a:lnTo>
                          <a:pt x="131" y="109"/>
                        </a:lnTo>
                        <a:lnTo>
                          <a:pt x="146" y="116"/>
                        </a:lnTo>
                        <a:lnTo>
                          <a:pt x="164" y="116"/>
                        </a:lnTo>
                        <a:lnTo>
                          <a:pt x="180" y="98"/>
                        </a:lnTo>
                        <a:lnTo>
                          <a:pt x="196" y="91"/>
                        </a:lnTo>
                        <a:lnTo>
                          <a:pt x="203" y="91"/>
                        </a:lnTo>
                        <a:lnTo>
                          <a:pt x="219" y="91"/>
                        </a:lnTo>
                        <a:lnTo>
                          <a:pt x="238" y="81"/>
                        </a:lnTo>
                        <a:lnTo>
                          <a:pt x="254" y="81"/>
                        </a:lnTo>
                        <a:lnTo>
                          <a:pt x="269" y="71"/>
                        </a:lnTo>
                        <a:lnTo>
                          <a:pt x="285" y="63"/>
                        </a:lnTo>
                        <a:lnTo>
                          <a:pt x="303" y="44"/>
                        </a:lnTo>
                        <a:lnTo>
                          <a:pt x="318" y="36"/>
                        </a:lnTo>
                        <a:lnTo>
                          <a:pt x="334" y="27"/>
                        </a:lnTo>
                        <a:lnTo>
                          <a:pt x="344" y="6"/>
                        </a:lnTo>
                        <a:lnTo>
                          <a:pt x="360" y="0"/>
                        </a:lnTo>
                        <a:lnTo>
                          <a:pt x="376" y="6"/>
                        </a:lnTo>
                        <a:lnTo>
                          <a:pt x="376" y="27"/>
                        </a:lnTo>
                        <a:lnTo>
                          <a:pt x="383" y="44"/>
                        </a:lnTo>
                        <a:lnTo>
                          <a:pt x="400" y="44"/>
                        </a:lnTo>
                        <a:lnTo>
                          <a:pt x="417" y="63"/>
                        </a:lnTo>
                        <a:lnTo>
                          <a:pt x="417" y="81"/>
                        </a:lnTo>
                        <a:lnTo>
                          <a:pt x="409" y="98"/>
                        </a:lnTo>
                        <a:lnTo>
                          <a:pt x="409" y="116"/>
                        </a:lnTo>
                        <a:lnTo>
                          <a:pt x="393" y="125"/>
                        </a:lnTo>
                        <a:lnTo>
                          <a:pt x="383" y="144"/>
                        </a:lnTo>
                        <a:lnTo>
                          <a:pt x="393" y="162"/>
                        </a:lnTo>
                        <a:lnTo>
                          <a:pt x="383" y="180"/>
                        </a:lnTo>
                        <a:lnTo>
                          <a:pt x="383" y="198"/>
                        </a:lnTo>
                        <a:lnTo>
                          <a:pt x="400" y="216"/>
                        </a:lnTo>
                        <a:lnTo>
                          <a:pt x="417" y="216"/>
                        </a:lnTo>
                        <a:lnTo>
                          <a:pt x="417" y="234"/>
                        </a:lnTo>
                        <a:lnTo>
                          <a:pt x="417" y="252"/>
                        </a:lnTo>
                        <a:lnTo>
                          <a:pt x="433" y="271"/>
                        </a:lnTo>
                        <a:lnTo>
                          <a:pt x="449" y="271"/>
                        </a:lnTo>
                        <a:lnTo>
                          <a:pt x="467" y="281"/>
                        </a:lnTo>
                        <a:lnTo>
                          <a:pt x="475" y="290"/>
                        </a:lnTo>
                        <a:lnTo>
                          <a:pt x="483" y="308"/>
                        </a:lnTo>
                        <a:lnTo>
                          <a:pt x="475" y="317"/>
                        </a:lnTo>
                        <a:lnTo>
                          <a:pt x="483" y="334"/>
                        </a:lnTo>
                        <a:lnTo>
                          <a:pt x="484" y="334"/>
                        </a:lnTo>
                      </a:path>
                    </a:pathLst>
                  </a:custGeom>
                  <a:solidFill>
                    <a:srgbClr val="00B0F0"/>
                  </a:solidFill>
                  <a:ln w="28575" cap="rnd" cmpd="sng">
                    <a:solidFill>
                      <a:srgbClr val="00B0F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11" name="Freeform 8"/>
                  <p:cNvSpPr>
                    <a:spLocks/>
                  </p:cNvSpPr>
                  <p:nvPr/>
                </p:nvSpPr>
                <p:spPr bwMode="auto">
                  <a:xfrm>
                    <a:off x="737341" y="1253513"/>
                    <a:ext cx="711730" cy="545125"/>
                  </a:xfrm>
                  <a:custGeom>
                    <a:avLst/>
                    <a:gdLst>
                      <a:gd name="T0" fmla="*/ 499 w 550"/>
                      <a:gd name="T1" fmla="*/ 374 h 393"/>
                      <a:gd name="T2" fmla="*/ 516 w 550"/>
                      <a:gd name="T3" fmla="*/ 345 h 393"/>
                      <a:gd name="T4" fmla="*/ 540 w 550"/>
                      <a:gd name="T5" fmla="*/ 329 h 393"/>
                      <a:gd name="T6" fmla="*/ 549 w 550"/>
                      <a:gd name="T7" fmla="*/ 290 h 393"/>
                      <a:gd name="T8" fmla="*/ 532 w 550"/>
                      <a:gd name="T9" fmla="*/ 254 h 393"/>
                      <a:gd name="T10" fmla="*/ 540 w 550"/>
                      <a:gd name="T11" fmla="*/ 218 h 393"/>
                      <a:gd name="T12" fmla="*/ 509 w 550"/>
                      <a:gd name="T13" fmla="*/ 218 h 393"/>
                      <a:gd name="T14" fmla="*/ 483 w 550"/>
                      <a:gd name="T15" fmla="*/ 209 h 393"/>
                      <a:gd name="T16" fmla="*/ 451 w 550"/>
                      <a:gd name="T17" fmla="*/ 190 h 393"/>
                      <a:gd name="T18" fmla="*/ 417 w 550"/>
                      <a:gd name="T19" fmla="*/ 164 h 393"/>
                      <a:gd name="T20" fmla="*/ 417 w 550"/>
                      <a:gd name="T21" fmla="*/ 127 h 393"/>
                      <a:gd name="T22" fmla="*/ 417 w 550"/>
                      <a:gd name="T23" fmla="*/ 90 h 393"/>
                      <a:gd name="T24" fmla="*/ 409 w 550"/>
                      <a:gd name="T25" fmla="*/ 54 h 393"/>
                      <a:gd name="T26" fmla="*/ 392 w 550"/>
                      <a:gd name="T27" fmla="*/ 43 h 393"/>
                      <a:gd name="T28" fmla="*/ 361 w 550"/>
                      <a:gd name="T29" fmla="*/ 36 h 393"/>
                      <a:gd name="T30" fmla="*/ 327 w 550"/>
                      <a:gd name="T31" fmla="*/ 27 h 393"/>
                      <a:gd name="T32" fmla="*/ 294 w 550"/>
                      <a:gd name="T33" fmla="*/ 8 h 393"/>
                      <a:gd name="T34" fmla="*/ 263 w 550"/>
                      <a:gd name="T35" fmla="*/ 0 h 393"/>
                      <a:gd name="T36" fmla="*/ 229 w 550"/>
                      <a:gd name="T37" fmla="*/ 8 h 393"/>
                      <a:gd name="T38" fmla="*/ 204 w 550"/>
                      <a:gd name="T39" fmla="*/ 36 h 393"/>
                      <a:gd name="T40" fmla="*/ 181 w 550"/>
                      <a:gd name="T41" fmla="*/ 63 h 393"/>
                      <a:gd name="T42" fmla="*/ 148 w 550"/>
                      <a:gd name="T43" fmla="*/ 54 h 393"/>
                      <a:gd name="T44" fmla="*/ 130 w 550"/>
                      <a:gd name="T45" fmla="*/ 90 h 393"/>
                      <a:gd name="T46" fmla="*/ 115 w 550"/>
                      <a:gd name="T47" fmla="*/ 99 h 393"/>
                      <a:gd name="T48" fmla="*/ 87 w 550"/>
                      <a:gd name="T49" fmla="*/ 111 h 393"/>
                      <a:gd name="T50" fmla="*/ 49 w 550"/>
                      <a:gd name="T51" fmla="*/ 99 h 393"/>
                      <a:gd name="T52" fmla="*/ 17 w 550"/>
                      <a:gd name="T53" fmla="*/ 99 h 393"/>
                      <a:gd name="T54" fmla="*/ 0 w 550"/>
                      <a:gd name="T55" fmla="*/ 129 h 393"/>
                      <a:gd name="T56" fmla="*/ 55 w 550"/>
                      <a:gd name="T57" fmla="*/ 121 h 393"/>
                      <a:gd name="T58" fmla="*/ 88 w 550"/>
                      <a:gd name="T59" fmla="*/ 123 h 393"/>
                      <a:gd name="T60" fmla="*/ 98 w 550"/>
                      <a:gd name="T61" fmla="*/ 137 h 393"/>
                      <a:gd name="T62" fmla="*/ 107 w 550"/>
                      <a:gd name="T63" fmla="*/ 174 h 393"/>
                      <a:gd name="T64" fmla="*/ 107 w 550"/>
                      <a:gd name="T65" fmla="*/ 209 h 393"/>
                      <a:gd name="T66" fmla="*/ 115 w 550"/>
                      <a:gd name="T67" fmla="*/ 246 h 393"/>
                      <a:gd name="T68" fmla="*/ 148 w 550"/>
                      <a:gd name="T69" fmla="*/ 290 h 393"/>
                      <a:gd name="T70" fmla="*/ 181 w 550"/>
                      <a:gd name="T71" fmla="*/ 310 h 393"/>
                      <a:gd name="T72" fmla="*/ 221 w 550"/>
                      <a:gd name="T73" fmla="*/ 318 h 393"/>
                      <a:gd name="T74" fmla="*/ 255 w 550"/>
                      <a:gd name="T75" fmla="*/ 318 h 393"/>
                      <a:gd name="T76" fmla="*/ 287 w 550"/>
                      <a:gd name="T77" fmla="*/ 329 h 393"/>
                      <a:gd name="T78" fmla="*/ 327 w 550"/>
                      <a:gd name="T79" fmla="*/ 345 h 393"/>
                      <a:gd name="T80" fmla="*/ 361 w 550"/>
                      <a:gd name="T81" fmla="*/ 355 h 393"/>
                      <a:gd name="T82" fmla="*/ 392 w 550"/>
                      <a:gd name="T83" fmla="*/ 383 h 393"/>
                      <a:gd name="T84" fmla="*/ 427 w 550"/>
                      <a:gd name="T85" fmla="*/ 392 h 393"/>
                      <a:gd name="T86" fmla="*/ 460 w 550"/>
                      <a:gd name="T87" fmla="*/ 383 h 393"/>
                      <a:gd name="T88" fmla="*/ 483 w 550"/>
                      <a:gd name="T89" fmla="*/ 392 h 3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50" h="393">
                        <a:moveTo>
                          <a:pt x="483" y="392"/>
                        </a:moveTo>
                        <a:lnTo>
                          <a:pt x="499" y="374"/>
                        </a:lnTo>
                        <a:lnTo>
                          <a:pt x="509" y="355"/>
                        </a:lnTo>
                        <a:lnTo>
                          <a:pt x="516" y="345"/>
                        </a:lnTo>
                        <a:lnTo>
                          <a:pt x="523" y="336"/>
                        </a:lnTo>
                        <a:lnTo>
                          <a:pt x="540" y="329"/>
                        </a:lnTo>
                        <a:lnTo>
                          <a:pt x="549" y="310"/>
                        </a:lnTo>
                        <a:lnTo>
                          <a:pt x="549" y="290"/>
                        </a:lnTo>
                        <a:lnTo>
                          <a:pt x="540" y="273"/>
                        </a:lnTo>
                        <a:lnTo>
                          <a:pt x="532" y="254"/>
                        </a:lnTo>
                        <a:lnTo>
                          <a:pt x="532" y="236"/>
                        </a:lnTo>
                        <a:lnTo>
                          <a:pt x="540" y="218"/>
                        </a:lnTo>
                        <a:lnTo>
                          <a:pt x="523" y="218"/>
                        </a:lnTo>
                        <a:lnTo>
                          <a:pt x="509" y="218"/>
                        </a:lnTo>
                        <a:lnTo>
                          <a:pt x="499" y="199"/>
                        </a:lnTo>
                        <a:lnTo>
                          <a:pt x="483" y="209"/>
                        </a:lnTo>
                        <a:lnTo>
                          <a:pt x="466" y="199"/>
                        </a:lnTo>
                        <a:lnTo>
                          <a:pt x="451" y="190"/>
                        </a:lnTo>
                        <a:lnTo>
                          <a:pt x="434" y="181"/>
                        </a:lnTo>
                        <a:lnTo>
                          <a:pt x="417" y="164"/>
                        </a:lnTo>
                        <a:lnTo>
                          <a:pt x="409" y="145"/>
                        </a:lnTo>
                        <a:lnTo>
                          <a:pt x="417" y="127"/>
                        </a:lnTo>
                        <a:lnTo>
                          <a:pt x="427" y="110"/>
                        </a:lnTo>
                        <a:lnTo>
                          <a:pt x="417" y="90"/>
                        </a:lnTo>
                        <a:lnTo>
                          <a:pt x="409" y="72"/>
                        </a:lnTo>
                        <a:lnTo>
                          <a:pt x="409" y="54"/>
                        </a:lnTo>
                        <a:lnTo>
                          <a:pt x="409" y="43"/>
                        </a:lnTo>
                        <a:lnTo>
                          <a:pt x="392" y="43"/>
                        </a:lnTo>
                        <a:lnTo>
                          <a:pt x="377" y="36"/>
                        </a:lnTo>
                        <a:lnTo>
                          <a:pt x="361" y="36"/>
                        </a:lnTo>
                        <a:lnTo>
                          <a:pt x="343" y="36"/>
                        </a:lnTo>
                        <a:lnTo>
                          <a:pt x="327" y="27"/>
                        </a:lnTo>
                        <a:lnTo>
                          <a:pt x="310" y="17"/>
                        </a:lnTo>
                        <a:lnTo>
                          <a:pt x="294" y="8"/>
                        </a:lnTo>
                        <a:lnTo>
                          <a:pt x="276" y="8"/>
                        </a:lnTo>
                        <a:lnTo>
                          <a:pt x="263" y="0"/>
                        </a:lnTo>
                        <a:lnTo>
                          <a:pt x="244" y="17"/>
                        </a:lnTo>
                        <a:lnTo>
                          <a:pt x="229" y="8"/>
                        </a:lnTo>
                        <a:lnTo>
                          <a:pt x="212" y="17"/>
                        </a:lnTo>
                        <a:lnTo>
                          <a:pt x="204" y="36"/>
                        </a:lnTo>
                        <a:lnTo>
                          <a:pt x="198" y="54"/>
                        </a:lnTo>
                        <a:lnTo>
                          <a:pt x="181" y="63"/>
                        </a:lnTo>
                        <a:lnTo>
                          <a:pt x="165" y="63"/>
                        </a:lnTo>
                        <a:lnTo>
                          <a:pt x="148" y="54"/>
                        </a:lnTo>
                        <a:lnTo>
                          <a:pt x="141" y="72"/>
                        </a:lnTo>
                        <a:lnTo>
                          <a:pt x="130" y="90"/>
                        </a:lnTo>
                        <a:lnTo>
                          <a:pt x="121" y="110"/>
                        </a:lnTo>
                        <a:lnTo>
                          <a:pt x="115" y="99"/>
                        </a:lnTo>
                        <a:lnTo>
                          <a:pt x="98" y="99"/>
                        </a:lnTo>
                        <a:lnTo>
                          <a:pt x="87" y="111"/>
                        </a:lnTo>
                        <a:lnTo>
                          <a:pt x="67" y="99"/>
                        </a:lnTo>
                        <a:lnTo>
                          <a:pt x="49" y="99"/>
                        </a:lnTo>
                        <a:lnTo>
                          <a:pt x="34" y="99"/>
                        </a:lnTo>
                        <a:lnTo>
                          <a:pt x="17" y="99"/>
                        </a:lnTo>
                        <a:lnTo>
                          <a:pt x="0" y="118"/>
                        </a:lnTo>
                        <a:lnTo>
                          <a:pt x="0" y="129"/>
                        </a:lnTo>
                        <a:lnTo>
                          <a:pt x="36" y="126"/>
                        </a:lnTo>
                        <a:lnTo>
                          <a:pt x="55" y="121"/>
                        </a:lnTo>
                        <a:lnTo>
                          <a:pt x="68" y="121"/>
                        </a:lnTo>
                        <a:lnTo>
                          <a:pt x="88" y="123"/>
                        </a:lnTo>
                        <a:lnTo>
                          <a:pt x="97" y="128"/>
                        </a:lnTo>
                        <a:lnTo>
                          <a:pt x="98" y="137"/>
                        </a:lnTo>
                        <a:lnTo>
                          <a:pt x="98" y="156"/>
                        </a:lnTo>
                        <a:lnTo>
                          <a:pt x="107" y="174"/>
                        </a:lnTo>
                        <a:lnTo>
                          <a:pt x="107" y="190"/>
                        </a:lnTo>
                        <a:lnTo>
                          <a:pt x="107" y="209"/>
                        </a:lnTo>
                        <a:lnTo>
                          <a:pt x="107" y="227"/>
                        </a:lnTo>
                        <a:lnTo>
                          <a:pt x="115" y="246"/>
                        </a:lnTo>
                        <a:lnTo>
                          <a:pt x="130" y="273"/>
                        </a:lnTo>
                        <a:lnTo>
                          <a:pt x="148" y="290"/>
                        </a:lnTo>
                        <a:lnTo>
                          <a:pt x="165" y="301"/>
                        </a:lnTo>
                        <a:lnTo>
                          <a:pt x="181" y="310"/>
                        </a:lnTo>
                        <a:lnTo>
                          <a:pt x="198" y="318"/>
                        </a:lnTo>
                        <a:lnTo>
                          <a:pt x="221" y="318"/>
                        </a:lnTo>
                        <a:lnTo>
                          <a:pt x="237" y="318"/>
                        </a:lnTo>
                        <a:lnTo>
                          <a:pt x="255" y="318"/>
                        </a:lnTo>
                        <a:lnTo>
                          <a:pt x="270" y="318"/>
                        </a:lnTo>
                        <a:lnTo>
                          <a:pt x="287" y="329"/>
                        </a:lnTo>
                        <a:lnTo>
                          <a:pt x="303" y="336"/>
                        </a:lnTo>
                        <a:lnTo>
                          <a:pt x="327" y="345"/>
                        </a:lnTo>
                        <a:lnTo>
                          <a:pt x="343" y="345"/>
                        </a:lnTo>
                        <a:lnTo>
                          <a:pt x="361" y="355"/>
                        </a:lnTo>
                        <a:lnTo>
                          <a:pt x="377" y="374"/>
                        </a:lnTo>
                        <a:lnTo>
                          <a:pt x="392" y="383"/>
                        </a:lnTo>
                        <a:lnTo>
                          <a:pt x="409" y="392"/>
                        </a:lnTo>
                        <a:lnTo>
                          <a:pt x="427" y="392"/>
                        </a:lnTo>
                        <a:lnTo>
                          <a:pt x="441" y="383"/>
                        </a:lnTo>
                        <a:lnTo>
                          <a:pt x="460" y="383"/>
                        </a:lnTo>
                        <a:lnTo>
                          <a:pt x="474" y="392"/>
                        </a:lnTo>
                        <a:lnTo>
                          <a:pt x="483" y="392"/>
                        </a:lnTo>
                      </a:path>
                    </a:pathLst>
                  </a:custGeom>
                  <a:solidFill>
                    <a:srgbClr val="00B0F0"/>
                  </a:solidFill>
                  <a:ln w="28575" cap="rnd" cmpd="sng">
                    <a:solidFill>
                      <a:srgbClr val="00B0F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12" name="Freeform 9"/>
                  <p:cNvSpPr>
                    <a:spLocks/>
                  </p:cNvSpPr>
                  <p:nvPr/>
                </p:nvSpPr>
                <p:spPr bwMode="auto">
                  <a:xfrm>
                    <a:off x="1923930" y="73148"/>
                    <a:ext cx="507988" cy="513552"/>
                  </a:xfrm>
                  <a:custGeom>
                    <a:avLst/>
                    <a:gdLst>
                      <a:gd name="T0" fmla="*/ 9 w 394"/>
                      <a:gd name="T1" fmla="*/ 132 h 372"/>
                      <a:gd name="T2" fmla="*/ 40 w 394"/>
                      <a:gd name="T3" fmla="*/ 142 h 372"/>
                      <a:gd name="T4" fmla="*/ 74 w 394"/>
                      <a:gd name="T5" fmla="*/ 142 h 372"/>
                      <a:gd name="T6" fmla="*/ 106 w 394"/>
                      <a:gd name="T7" fmla="*/ 132 h 372"/>
                      <a:gd name="T8" fmla="*/ 140 w 394"/>
                      <a:gd name="T9" fmla="*/ 142 h 372"/>
                      <a:gd name="T10" fmla="*/ 172 w 394"/>
                      <a:gd name="T11" fmla="*/ 132 h 372"/>
                      <a:gd name="T12" fmla="*/ 195 w 394"/>
                      <a:gd name="T13" fmla="*/ 116 h 372"/>
                      <a:gd name="T14" fmla="*/ 214 w 394"/>
                      <a:gd name="T15" fmla="*/ 79 h 372"/>
                      <a:gd name="T16" fmla="*/ 222 w 394"/>
                      <a:gd name="T17" fmla="*/ 44 h 372"/>
                      <a:gd name="T18" fmla="*/ 254 w 394"/>
                      <a:gd name="T19" fmla="*/ 26 h 372"/>
                      <a:gd name="T20" fmla="*/ 267 w 394"/>
                      <a:gd name="T21" fmla="*/ 0 h 372"/>
                      <a:gd name="T22" fmla="*/ 295 w 394"/>
                      <a:gd name="T23" fmla="*/ 26 h 372"/>
                      <a:gd name="T24" fmla="*/ 310 w 394"/>
                      <a:gd name="T25" fmla="*/ 61 h 372"/>
                      <a:gd name="T26" fmla="*/ 310 w 394"/>
                      <a:gd name="T27" fmla="*/ 97 h 372"/>
                      <a:gd name="T28" fmla="*/ 327 w 394"/>
                      <a:gd name="T29" fmla="*/ 132 h 372"/>
                      <a:gd name="T30" fmla="*/ 352 w 394"/>
                      <a:gd name="T31" fmla="*/ 169 h 372"/>
                      <a:gd name="T32" fmla="*/ 383 w 394"/>
                      <a:gd name="T33" fmla="*/ 179 h 372"/>
                      <a:gd name="T34" fmla="*/ 383 w 394"/>
                      <a:gd name="T35" fmla="*/ 216 h 372"/>
                      <a:gd name="T36" fmla="*/ 368 w 394"/>
                      <a:gd name="T37" fmla="*/ 242 h 372"/>
                      <a:gd name="T38" fmla="*/ 335 w 394"/>
                      <a:gd name="T39" fmla="*/ 268 h 372"/>
                      <a:gd name="T40" fmla="*/ 303 w 394"/>
                      <a:gd name="T41" fmla="*/ 296 h 372"/>
                      <a:gd name="T42" fmla="*/ 277 w 394"/>
                      <a:gd name="T43" fmla="*/ 323 h 372"/>
                      <a:gd name="T44" fmla="*/ 262 w 394"/>
                      <a:gd name="T45" fmla="*/ 350 h 372"/>
                      <a:gd name="T46" fmla="*/ 229 w 394"/>
                      <a:gd name="T47" fmla="*/ 371 h 372"/>
                      <a:gd name="T48" fmla="*/ 195 w 394"/>
                      <a:gd name="T49" fmla="*/ 350 h 372"/>
                      <a:gd name="T50" fmla="*/ 179 w 394"/>
                      <a:gd name="T51" fmla="*/ 314 h 372"/>
                      <a:gd name="T52" fmla="*/ 146 w 394"/>
                      <a:gd name="T53" fmla="*/ 287 h 372"/>
                      <a:gd name="T54" fmla="*/ 146 w 394"/>
                      <a:gd name="T55" fmla="*/ 251 h 372"/>
                      <a:gd name="T56" fmla="*/ 114 w 394"/>
                      <a:gd name="T57" fmla="*/ 225 h 372"/>
                      <a:gd name="T58" fmla="*/ 91 w 394"/>
                      <a:gd name="T59" fmla="*/ 206 h 372"/>
                      <a:gd name="T60" fmla="*/ 66 w 394"/>
                      <a:gd name="T61" fmla="*/ 186 h 372"/>
                      <a:gd name="T62" fmla="*/ 33 w 394"/>
                      <a:gd name="T63" fmla="*/ 169 h 372"/>
                      <a:gd name="T64" fmla="*/ 17 w 394"/>
                      <a:gd name="T65" fmla="*/ 152 h 372"/>
                      <a:gd name="T66" fmla="*/ 0 w 394"/>
                      <a:gd name="T67" fmla="*/ 132 h 3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94" h="372">
                        <a:moveTo>
                          <a:pt x="0" y="132"/>
                        </a:moveTo>
                        <a:lnTo>
                          <a:pt x="9" y="132"/>
                        </a:lnTo>
                        <a:lnTo>
                          <a:pt x="25" y="132"/>
                        </a:lnTo>
                        <a:lnTo>
                          <a:pt x="40" y="142"/>
                        </a:lnTo>
                        <a:lnTo>
                          <a:pt x="59" y="142"/>
                        </a:lnTo>
                        <a:lnTo>
                          <a:pt x="74" y="142"/>
                        </a:lnTo>
                        <a:lnTo>
                          <a:pt x="91" y="132"/>
                        </a:lnTo>
                        <a:lnTo>
                          <a:pt x="106" y="132"/>
                        </a:lnTo>
                        <a:lnTo>
                          <a:pt x="123" y="132"/>
                        </a:lnTo>
                        <a:lnTo>
                          <a:pt x="140" y="142"/>
                        </a:lnTo>
                        <a:lnTo>
                          <a:pt x="157" y="142"/>
                        </a:lnTo>
                        <a:lnTo>
                          <a:pt x="172" y="132"/>
                        </a:lnTo>
                        <a:lnTo>
                          <a:pt x="189" y="132"/>
                        </a:lnTo>
                        <a:lnTo>
                          <a:pt x="195" y="116"/>
                        </a:lnTo>
                        <a:lnTo>
                          <a:pt x="207" y="97"/>
                        </a:lnTo>
                        <a:lnTo>
                          <a:pt x="214" y="79"/>
                        </a:lnTo>
                        <a:lnTo>
                          <a:pt x="222" y="61"/>
                        </a:lnTo>
                        <a:lnTo>
                          <a:pt x="222" y="44"/>
                        </a:lnTo>
                        <a:lnTo>
                          <a:pt x="238" y="26"/>
                        </a:lnTo>
                        <a:lnTo>
                          <a:pt x="254" y="26"/>
                        </a:lnTo>
                        <a:lnTo>
                          <a:pt x="254" y="6"/>
                        </a:lnTo>
                        <a:lnTo>
                          <a:pt x="267" y="0"/>
                        </a:lnTo>
                        <a:lnTo>
                          <a:pt x="288" y="6"/>
                        </a:lnTo>
                        <a:lnTo>
                          <a:pt x="295" y="26"/>
                        </a:lnTo>
                        <a:lnTo>
                          <a:pt x="303" y="44"/>
                        </a:lnTo>
                        <a:lnTo>
                          <a:pt x="310" y="61"/>
                        </a:lnTo>
                        <a:lnTo>
                          <a:pt x="310" y="79"/>
                        </a:lnTo>
                        <a:lnTo>
                          <a:pt x="310" y="97"/>
                        </a:lnTo>
                        <a:lnTo>
                          <a:pt x="319" y="116"/>
                        </a:lnTo>
                        <a:lnTo>
                          <a:pt x="327" y="132"/>
                        </a:lnTo>
                        <a:lnTo>
                          <a:pt x="335" y="152"/>
                        </a:lnTo>
                        <a:lnTo>
                          <a:pt x="352" y="169"/>
                        </a:lnTo>
                        <a:lnTo>
                          <a:pt x="368" y="169"/>
                        </a:lnTo>
                        <a:lnTo>
                          <a:pt x="383" y="179"/>
                        </a:lnTo>
                        <a:lnTo>
                          <a:pt x="393" y="197"/>
                        </a:lnTo>
                        <a:lnTo>
                          <a:pt x="383" y="216"/>
                        </a:lnTo>
                        <a:lnTo>
                          <a:pt x="383" y="233"/>
                        </a:lnTo>
                        <a:lnTo>
                          <a:pt x="368" y="242"/>
                        </a:lnTo>
                        <a:lnTo>
                          <a:pt x="352" y="251"/>
                        </a:lnTo>
                        <a:lnTo>
                          <a:pt x="335" y="268"/>
                        </a:lnTo>
                        <a:lnTo>
                          <a:pt x="319" y="287"/>
                        </a:lnTo>
                        <a:lnTo>
                          <a:pt x="303" y="296"/>
                        </a:lnTo>
                        <a:lnTo>
                          <a:pt x="295" y="314"/>
                        </a:lnTo>
                        <a:lnTo>
                          <a:pt x="277" y="323"/>
                        </a:lnTo>
                        <a:lnTo>
                          <a:pt x="262" y="332"/>
                        </a:lnTo>
                        <a:lnTo>
                          <a:pt x="262" y="350"/>
                        </a:lnTo>
                        <a:lnTo>
                          <a:pt x="246" y="360"/>
                        </a:lnTo>
                        <a:lnTo>
                          <a:pt x="229" y="371"/>
                        </a:lnTo>
                        <a:lnTo>
                          <a:pt x="214" y="371"/>
                        </a:lnTo>
                        <a:lnTo>
                          <a:pt x="195" y="350"/>
                        </a:lnTo>
                        <a:lnTo>
                          <a:pt x="189" y="332"/>
                        </a:lnTo>
                        <a:lnTo>
                          <a:pt x="179" y="314"/>
                        </a:lnTo>
                        <a:lnTo>
                          <a:pt x="164" y="305"/>
                        </a:lnTo>
                        <a:lnTo>
                          <a:pt x="146" y="287"/>
                        </a:lnTo>
                        <a:lnTo>
                          <a:pt x="146" y="268"/>
                        </a:lnTo>
                        <a:lnTo>
                          <a:pt x="146" y="251"/>
                        </a:lnTo>
                        <a:lnTo>
                          <a:pt x="132" y="242"/>
                        </a:lnTo>
                        <a:lnTo>
                          <a:pt x="114" y="225"/>
                        </a:lnTo>
                        <a:lnTo>
                          <a:pt x="106" y="206"/>
                        </a:lnTo>
                        <a:lnTo>
                          <a:pt x="91" y="206"/>
                        </a:lnTo>
                        <a:lnTo>
                          <a:pt x="82" y="186"/>
                        </a:lnTo>
                        <a:lnTo>
                          <a:pt x="66" y="186"/>
                        </a:lnTo>
                        <a:lnTo>
                          <a:pt x="49" y="179"/>
                        </a:lnTo>
                        <a:lnTo>
                          <a:pt x="33" y="169"/>
                        </a:lnTo>
                        <a:lnTo>
                          <a:pt x="17" y="169"/>
                        </a:lnTo>
                        <a:lnTo>
                          <a:pt x="17" y="152"/>
                        </a:lnTo>
                        <a:lnTo>
                          <a:pt x="6" y="132"/>
                        </a:lnTo>
                        <a:lnTo>
                          <a:pt x="0" y="132"/>
                        </a:lnTo>
                      </a:path>
                    </a:pathLst>
                  </a:custGeom>
                  <a:solidFill>
                    <a:srgbClr val="00B0F0"/>
                  </a:solidFill>
                  <a:ln w="28575" cap="rnd" cmpd="sng">
                    <a:solidFill>
                      <a:srgbClr val="00B0F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13" name="Freeform 27"/>
                  <p:cNvSpPr>
                    <a:spLocks/>
                  </p:cNvSpPr>
                  <p:nvPr/>
                </p:nvSpPr>
                <p:spPr bwMode="auto">
                  <a:xfrm>
                    <a:off x="1492138" y="222927"/>
                    <a:ext cx="1352230" cy="1195463"/>
                  </a:xfrm>
                  <a:custGeom>
                    <a:avLst/>
                    <a:gdLst>
                      <a:gd name="T0" fmla="*/ 661 w 1047"/>
                      <a:gd name="T1" fmla="*/ 182 h 873"/>
                      <a:gd name="T2" fmla="*/ 718 w 1047"/>
                      <a:gd name="T3" fmla="*/ 190 h 873"/>
                      <a:gd name="T4" fmla="*/ 785 w 1047"/>
                      <a:gd name="T5" fmla="*/ 201 h 873"/>
                      <a:gd name="T6" fmla="*/ 849 w 1047"/>
                      <a:gd name="T7" fmla="*/ 201 h 873"/>
                      <a:gd name="T8" fmla="*/ 824 w 1047"/>
                      <a:gd name="T9" fmla="*/ 272 h 873"/>
                      <a:gd name="T10" fmla="*/ 864 w 1047"/>
                      <a:gd name="T11" fmla="*/ 263 h 873"/>
                      <a:gd name="T12" fmla="*/ 931 w 1047"/>
                      <a:gd name="T13" fmla="*/ 226 h 873"/>
                      <a:gd name="T14" fmla="*/ 997 w 1047"/>
                      <a:gd name="T15" fmla="*/ 256 h 873"/>
                      <a:gd name="T16" fmla="*/ 1046 w 1047"/>
                      <a:gd name="T17" fmla="*/ 261 h 873"/>
                      <a:gd name="T18" fmla="*/ 1030 w 1047"/>
                      <a:gd name="T19" fmla="*/ 338 h 873"/>
                      <a:gd name="T20" fmla="*/ 997 w 1047"/>
                      <a:gd name="T21" fmla="*/ 400 h 873"/>
                      <a:gd name="T22" fmla="*/ 948 w 1047"/>
                      <a:gd name="T23" fmla="*/ 464 h 873"/>
                      <a:gd name="T24" fmla="*/ 898 w 1047"/>
                      <a:gd name="T25" fmla="*/ 508 h 873"/>
                      <a:gd name="T26" fmla="*/ 833 w 1047"/>
                      <a:gd name="T27" fmla="*/ 536 h 873"/>
                      <a:gd name="T28" fmla="*/ 881 w 1047"/>
                      <a:gd name="T29" fmla="*/ 572 h 873"/>
                      <a:gd name="T30" fmla="*/ 841 w 1047"/>
                      <a:gd name="T31" fmla="*/ 636 h 873"/>
                      <a:gd name="T32" fmla="*/ 785 w 1047"/>
                      <a:gd name="T33" fmla="*/ 671 h 873"/>
                      <a:gd name="T34" fmla="*/ 785 w 1047"/>
                      <a:gd name="T35" fmla="*/ 745 h 873"/>
                      <a:gd name="T36" fmla="*/ 743 w 1047"/>
                      <a:gd name="T37" fmla="*/ 809 h 873"/>
                      <a:gd name="T38" fmla="*/ 695 w 1047"/>
                      <a:gd name="T39" fmla="*/ 862 h 873"/>
                      <a:gd name="T40" fmla="*/ 596 w 1047"/>
                      <a:gd name="T41" fmla="*/ 872 h 873"/>
                      <a:gd name="T42" fmla="*/ 489 w 1047"/>
                      <a:gd name="T43" fmla="*/ 862 h 873"/>
                      <a:gd name="T44" fmla="*/ 401 w 1047"/>
                      <a:gd name="T45" fmla="*/ 862 h 873"/>
                      <a:gd name="T46" fmla="*/ 294 w 1047"/>
                      <a:gd name="T47" fmla="*/ 862 h 873"/>
                      <a:gd name="T48" fmla="*/ 212 w 1047"/>
                      <a:gd name="T49" fmla="*/ 862 h 873"/>
                      <a:gd name="T50" fmla="*/ 164 w 1047"/>
                      <a:gd name="T51" fmla="*/ 817 h 873"/>
                      <a:gd name="T52" fmla="*/ 122 w 1047"/>
                      <a:gd name="T53" fmla="*/ 763 h 873"/>
                      <a:gd name="T54" fmla="*/ 98 w 1047"/>
                      <a:gd name="T55" fmla="*/ 709 h 873"/>
                      <a:gd name="T56" fmla="*/ 72 w 1047"/>
                      <a:gd name="T57" fmla="*/ 645 h 873"/>
                      <a:gd name="T58" fmla="*/ 113 w 1047"/>
                      <a:gd name="T59" fmla="*/ 545 h 873"/>
                      <a:gd name="T60" fmla="*/ 171 w 1047"/>
                      <a:gd name="T61" fmla="*/ 445 h 873"/>
                      <a:gd name="T62" fmla="*/ 219 w 1047"/>
                      <a:gd name="T63" fmla="*/ 338 h 873"/>
                      <a:gd name="T64" fmla="*/ 154 w 1047"/>
                      <a:gd name="T65" fmla="*/ 319 h 873"/>
                      <a:gd name="T66" fmla="*/ 106 w 1047"/>
                      <a:gd name="T67" fmla="*/ 292 h 873"/>
                      <a:gd name="T68" fmla="*/ 47 w 1047"/>
                      <a:gd name="T69" fmla="*/ 256 h 873"/>
                      <a:gd name="T70" fmla="*/ 7 w 1047"/>
                      <a:gd name="T71" fmla="*/ 182 h 873"/>
                      <a:gd name="T72" fmla="*/ 9 w 1047"/>
                      <a:gd name="T73" fmla="*/ 135 h 873"/>
                      <a:gd name="T74" fmla="*/ 9 w 1047"/>
                      <a:gd name="T75" fmla="*/ 99 h 873"/>
                      <a:gd name="T76" fmla="*/ 74 w 1047"/>
                      <a:gd name="T77" fmla="*/ 72 h 873"/>
                      <a:gd name="T78" fmla="*/ 139 w 1047"/>
                      <a:gd name="T79" fmla="*/ 44 h 873"/>
                      <a:gd name="T80" fmla="*/ 205 w 1047"/>
                      <a:gd name="T81" fmla="*/ 53 h 873"/>
                      <a:gd name="T82" fmla="*/ 245 w 1047"/>
                      <a:gd name="T83" fmla="*/ 29 h 873"/>
                      <a:gd name="T84" fmla="*/ 294 w 1047"/>
                      <a:gd name="T85" fmla="*/ 9 h 873"/>
                      <a:gd name="T86" fmla="*/ 337 w 1047"/>
                      <a:gd name="T87" fmla="*/ 16 h 873"/>
                      <a:gd name="T88" fmla="*/ 392 w 1047"/>
                      <a:gd name="T89" fmla="*/ 65 h 873"/>
                      <a:gd name="T90" fmla="*/ 449 w 1047"/>
                      <a:gd name="T91" fmla="*/ 92 h 873"/>
                      <a:gd name="T92" fmla="*/ 489 w 1047"/>
                      <a:gd name="T93" fmla="*/ 155 h 873"/>
                      <a:gd name="T94" fmla="*/ 529 w 1047"/>
                      <a:gd name="T95" fmla="*/ 219 h 873"/>
                      <a:gd name="T96" fmla="*/ 588 w 1047"/>
                      <a:gd name="T97" fmla="*/ 246 h 8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047" h="873">
                        <a:moveTo>
                          <a:pt x="609" y="217"/>
                        </a:moveTo>
                        <a:lnTo>
                          <a:pt x="630" y="210"/>
                        </a:lnTo>
                        <a:lnTo>
                          <a:pt x="647" y="201"/>
                        </a:lnTo>
                        <a:lnTo>
                          <a:pt x="661" y="182"/>
                        </a:lnTo>
                        <a:lnTo>
                          <a:pt x="676" y="182"/>
                        </a:lnTo>
                        <a:lnTo>
                          <a:pt x="685" y="201"/>
                        </a:lnTo>
                        <a:lnTo>
                          <a:pt x="701" y="201"/>
                        </a:lnTo>
                        <a:lnTo>
                          <a:pt x="718" y="190"/>
                        </a:lnTo>
                        <a:lnTo>
                          <a:pt x="734" y="190"/>
                        </a:lnTo>
                        <a:lnTo>
                          <a:pt x="751" y="201"/>
                        </a:lnTo>
                        <a:lnTo>
                          <a:pt x="769" y="210"/>
                        </a:lnTo>
                        <a:lnTo>
                          <a:pt x="785" y="201"/>
                        </a:lnTo>
                        <a:lnTo>
                          <a:pt x="800" y="190"/>
                        </a:lnTo>
                        <a:lnTo>
                          <a:pt x="817" y="201"/>
                        </a:lnTo>
                        <a:lnTo>
                          <a:pt x="833" y="201"/>
                        </a:lnTo>
                        <a:lnTo>
                          <a:pt x="849" y="201"/>
                        </a:lnTo>
                        <a:lnTo>
                          <a:pt x="858" y="219"/>
                        </a:lnTo>
                        <a:lnTo>
                          <a:pt x="841" y="236"/>
                        </a:lnTo>
                        <a:lnTo>
                          <a:pt x="833" y="256"/>
                        </a:lnTo>
                        <a:lnTo>
                          <a:pt x="824" y="272"/>
                        </a:lnTo>
                        <a:lnTo>
                          <a:pt x="824" y="292"/>
                        </a:lnTo>
                        <a:lnTo>
                          <a:pt x="841" y="292"/>
                        </a:lnTo>
                        <a:lnTo>
                          <a:pt x="858" y="281"/>
                        </a:lnTo>
                        <a:lnTo>
                          <a:pt x="864" y="263"/>
                        </a:lnTo>
                        <a:lnTo>
                          <a:pt x="873" y="246"/>
                        </a:lnTo>
                        <a:lnTo>
                          <a:pt x="891" y="236"/>
                        </a:lnTo>
                        <a:lnTo>
                          <a:pt x="906" y="226"/>
                        </a:lnTo>
                        <a:lnTo>
                          <a:pt x="931" y="226"/>
                        </a:lnTo>
                        <a:lnTo>
                          <a:pt x="948" y="236"/>
                        </a:lnTo>
                        <a:lnTo>
                          <a:pt x="965" y="246"/>
                        </a:lnTo>
                        <a:lnTo>
                          <a:pt x="981" y="246"/>
                        </a:lnTo>
                        <a:lnTo>
                          <a:pt x="997" y="256"/>
                        </a:lnTo>
                        <a:lnTo>
                          <a:pt x="1013" y="256"/>
                        </a:lnTo>
                        <a:lnTo>
                          <a:pt x="1030" y="256"/>
                        </a:lnTo>
                        <a:lnTo>
                          <a:pt x="1046" y="263"/>
                        </a:lnTo>
                        <a:lnTo>
                          <a:pt x="1046" y="261"/>
                        </a:lnTo>
                        <a:lnTo>
                          <a:pt x="1046" y="272"/>
                        </a:lnTo>
                        <a:lnTo>
                          <a:pt x="1038" y="292"/>
                        </a:lnTo>
                        <a:lnTo>
                          <a:pt x="1038" y="319"/>
                        </a:lnTo>
                        <a:lnTo>
                          <a:pt x="1030" y="338"/>
                        </a:lnTo>
                        <a:lnTo>
                          <a:pt x="1020" y="354"/>
                        </a:lnTo>
                        <a:lnTo>
                          <a:pt x="1004" y="363"/>
                        </a:lnTo>
                        <a:lnTo>
                          <a:pt x="997" y="383"/>
                        </a:lnTo>
                        <a:lnTo>
                          <a:pt x="997" y="400"/>
                        </a:lnTo>
                        <a:lnTo>
                          <a:pt x="988" y="419"/>
                        </a:lnTo>
                        <a:lnTo>
                          <a:pt x="981" y="436"/>
                        </a:lnTo>
                        <a:lnTo>
                          <a:pt x="965" y="454"/>
                        </a:lnTo>
                        <a:lnTo>
                          <a:pt x="948" y="464"/>
                        </a:lnTo>
                        <a:lnTo>
                          <a:pt x="939" y="481"/>
                        </a:lnTo>
                        <a:lnTo>
                          <a:pt x="931" y="500"/>
                        </a:lnTo>
                        <a:lnTo>
                          <a:pt x="916" y="500"/>
                        </a:lnTo>
                        <a:lnTo>
                          <a:pt x="898" y="508"/>
                        </a:lnTo>
                        <a:lnTo>
                          <a:pt x="881" y="508"/>
                        </a:lnTo>
                        <a:lnTo>
                          <a:pt x="864" y="527"/>
                        </a:lnTo>
                        <a:lnTo>
                          <a:pt x="858" y="536"/>
                        </a:lnTo>
                        <a:lnTo>
                          <a:pt x="833" y="536"/>
                        </a:lnTo>
                        <a:lnTo>
                          <a:pt x="833" y="555"/>
                        </a:lnTo>
                        <a:lnTo>
                          <a:pt x="849" y="563"/>
                        </a:lnTo>
                        <a:lnTo>
                          <a:pt x="864" y="563"/>
                        </a:lnTo>
                        <a:lnTo>
                          <a:pt x="881" y="572"/>
                        </a:lnTo>
                        <a:lnTo>
                          <a:pt x="864" y="590"/>
                        </a:lnTo>
                        <a:lnTo>
                          <a:pt x="864" y="610"/>
                        </a:lnTo>
                        <a:lnTo>
                          <a:pt x="849" y="618"/>
                        </a:lnTo>
                        <a:lnTo>
                          <a:pt x="841" y="636"/>
                        </a:lnTo>
                        <a:lnTo>
                          <a:pt x="824" y="653"/>
                        </a:lnTo>
                        <a:lnTo>
                          <a:pt x="808" y="653"/>
                        </a:lnTo>
                        <a:lnTo>
                          <a:pt x="792" y="653"/>
                        </a:lnTo>
                        <a:lnTo>
                          <a:pt x="785" y="671"/>
                        </a:lnTo>
                        <a:lnTo>
                          <a:pt x="792" y="691"/>
                        </a:lnTo>
                        <a:lnTo>
                          <a:pt x="785" y="709"/>
                        </a:lnTo>
                        <a:lnTo>
                          <a:pt x="785" y="726"/>
                        </a:lnTo>
                        <a:lnTo>
                          <a:pt x="785" y="745"/>
                        </a:lnTo>
                        <a:lnTo>
                          <a:pt x="776" y="763"/>
                        </a:lnTo>
                        <a:lnTo>
                          <a:pt x="769" y="781"/>
                        </a:lnTo>
                        <a:lnTo>
                          <a:pt x="759" y="798"/>
                        </a:lnTo>
                        <a:lnTo>
                          <a:pt x="743" y="809"/>
                        </a:lnTo>
                        <a:lnTo>
                          <a:pt x="725" y="826"/>
                        </a:lnTo>
                        <a:lnTo>
                          <a:pt x="718" y="843"/>
                        </a:lnTo>
                        <a:lnTo>
                          <a:pt x="710" y="862"/>
                        </a:lnTo>
                        <a:lnTo>
                          <a:pt x="695" y="862"/>
                        </a:lnTo>
                        <a:lnTo>
                          <a:pt x="670" y="862"/>
                        </a:lnTo>
                        <a:lnTo>
                          <a:pt x="647" y="872"/>
                        </a:lnTo>
                        <a:lnTo>
                          <a:pt x="619" y="872"/>
                        </a:lnTo>
                        <a:lnTo>
                          <a:pt x="596" y="872"/>
                        </a:lnTo>
                        <a:lnTo>
                          <a:pt x="572" y="872"/>
                        </a:lnTo>
                        <a:lnTo>
                          <a:pt x="549" y="862"/>
                        </a:lnTo>
                        <a:lnTo>
                          <a:pt x="523" y="862"/>
                        </a:lnTo>
                        <a:lnTo>
                          <a:pt x="489" y="862"/>
                        </a:lnTo>
                        <a:lnTo>
                          <a:pt x="465" y="862"/>
                        </a:lnTo>
                        <a:lnTo>
                          <a:pt x="439" y="862"/>
                        </a:lnTo>
                        <a:lnTo>
                          <a:pt x="425" y="862"/>
                        </a:lnTo>
                        <a:lnTo>
                          <a:pt x="401" y="862"/>
                        </a:lnTo>
                        <a:lnTo>
                          <a:pt x="374" y="862"/>
                        </a:lnTo>
                        <a:lnTo>
                          <a:pt x="342" y="862"/>
                        </a:lnTo>
                        <a:lnTo>
                          <a:pt x="319" y="862"/>
                        </a:lnTo>
                        <a:lnTo>
                          <a:pt x="294" y="862"/>
                        </a:lnTo>
                        <a:lnTo>
                          <a:pt x="269" y="862"/>
                        </a:lnTo>
                        <a:lnTo>
                          <a:pt x="245" y="854"/>
                        </a:lnTo>
                        <a:lnTo>
                          <a:pt x="229" y="854"/>
                        </a:lnTo>
                        <a:lnTo>
                          <a:pt x="212" y="862"/>
                        </a:lnTo>
                        <a:lnTo>
                          <a:pt x="196" y="854"/>
                        </a:lnTo>
                        <a:lnTo>
                          <a:pt x="187" y="836"/>
                        </a:lnTo>
                        <a:lnTo>
                          <a:pt x="171" y="836"/>
                        </a:lnTo>
                        <a:lnTo>
                          <a:pt x="164" y="817"/>
                        </a:lnTo>
                        <a:lnTo>
                          <a:pt x="147" y="798"/>
                        </a:lnTo>
                        <a:lnTo>
                          <a:pt x="129" y="798"/>
                        </a:lnTo>
                        <a:lnTo>
                          <a:pt x="122" y="781"/>
                        </a:lnTo>
                        <a:lnTo>
                          <a:pt x="122" y="763"/>
                        </a:lnTo>
                        <a:lnTo>
                          <a:pt x="113" y="745"/>
                        </a:lnTo>
                        <a:lnTo>
                          <a:pt x="106" y="726"/>
                        </a:lnTo>
                        <a:lnTo>
                          <a:pt x="98" y="718"/>
                        </a:lnTo>
                        <a:lnTo>
                          <a:pt x="98" y="709"/>
                        </a:lnTo>
                        <a:lnTo>
                          <a:pt x="98" y="700"/>
                        </a:lnTo>
                        <a:lnTo>
                          <a:pt x="90" y="681"/>
                        </a:lnTo>
                        <a:lnTo>
                          <a:pt x="72" y="662"/>
                        </a:lnTo>
                        <a:lnTo>
                          <a:pt x="72" y="645"/>
                        </a:lnTo>
                        <a:lnTo>
                          <a:pt x="82" y="627"/>
                        </a:lnTo>
                        <a:lnTo>
                          <a:pt x="90" y="610"/>
                        </a:lnTo>
                        <a:lnTo>
                          <a:pt x="106" y="572"/>
                        </a:lnTo>
                        <a:lnTo>
                          <a:pt x="113" y="545"/>
                        </a:lnTo>
                        <a:lnTo>
                          <a:pt x="129" y="519"/>
                        </a:lnTo>
                        <a:lnTo>
                          <a:pt x="139" y="500"/>
                        </a:lnTo>
                        <a:lnTo>
                          <a:pt x="154" y="474"/>
                        </a:lnTo>
                        <a:lnTo>
                          <a:pt x="171" y="445"/>
                        </a:lnTo>
                        <a:lnTo>
                          <a:pt x="187" y="408"/>
                        </a:lnTo>
                        <a:lnTo>
                          <a:pt x="196" y="391"/>
                        </a:lnTo>
                        <a:lnTo>
                          <a:pt x="203" y="363"/>
                        </a:lnTo>
                        <a:lnTo>
                          <a:pt x="219" y="338"/>
                        </a:lnTo>
                        <a:lnTo>
                          <a:pt x="219" y="319"/>
                        </a:lnTo>
                        <a:lnTo>
                          <a:pt x="196" y="327"/>
                        </a:lnTo>
                        <a:lnTo>
                          <a:pt x="171" y="327"/>
                        </a:lnTo>
                        <a:lnTo>
                          <a:pt x="154" y="319"/>
                        </a:lnTo>
                        <a:lnTo>
                          <a:pt x="147" y="301"/>
                        </a:lnTo>
                        <a:lnTo>
                          <a:pt x="139" y="292"/>
                        </a:lnTo>
                        <a:lnTo>
                          <a:pt x="122" y="292"/>
                        </a:lnTo>
                        <a:lnTo>
                          <a:pt x="106" y="292"/>
                        </a:lnTo>
                        <a:lnTo>
                          <a:pt x="90" y="292"/>
                        </a:lnTo>
                        <a:lnTo>
                          <a:pt x="64" y="281"/>
                        </a:lnTo>
                        <a:lnTo>
                          <a:pt x="47" y="272"/>
                        </a:lnTo>
                        <a:lnTo>
                          <a:pt x="47" y="256"/>
                        </a:lnTo>
                        <a:lnTo>
                          <a:pt x="32" y="236"/>
                        </a:lnTo>
                        <a:lnTo>
                          <a:pt x="25" y="219"/>
                        </a:lnTo>
                        <a:lnTo>
                          <a:pt x="16" y="201"/>
                        </a:lnTo>
                        <a:lnTo>
                          <a:pt x="7" y="182"/>
                        </a:lnTo>
                        <a:lnTo>
                          <a:pt x="7" y="164"/>
                        </a:lnTo>
                        <a:lnTo>
                          <a:pt x="11" y="164"/>
                        </a:lnTo>
                        <a:lnTo>
                          <a:pt x="17" y="155"/>
                        </a:lnTo>
                        <a:lnTo>
                          <a:pt x="9" y="135"/>
                        </a:lnTo>
                        <a:lnTo>
                          <a:pt x="17" y="128"/>
                        </a:lnTo>
                        <a:lnTo>
                          <a:pt x="9" y="108"/>
                        </a:lnTo>
                        <a:lnTo>
                          <a:pt x="0" y="99"/>
                        </a:lnTo>
                        <a:lnTo>
                          <a:pt x="9" y="99"/>
                        </a:lnTo>
                        <a:lnTo>
                          <a:pt x="25" y="99"/>
                        </a:lnTo>
                        <a:lnTo>
                          <a:pt x="41" y="99"/>
                        </a:lnTo>
                        <a:lnTo>
                          <a:pt x="58" y="91"/>
                        </a:lnTo>
                        <a:lnTo>
                          <a:pt x="74" y="72"/>
                        </a:lnTo>
                        <a:lnTo>
                          <a:pt x="92" y="63"/>
                        </a:lnTo>
                        <a:lnTo>
                          <a:pt x="106" y="63"/>
                        </a:lnTo>
                        <a:lnTo>
                          <a:pt x="122" y="63"/>
                        </a:lnTo>
                        <a:lnTo>
                          <a:pt x="139" y="44"/>
                        </a:lnTo>
                        <a:lnTo>
                          <a:pt x="154" y="44"/>
                        </a:lnTo>
                        <a:lnTo>
                          <a:pt x="172" y="44"/>
                        </a:lnTo>
                        <a:lnTo>
                          <a:pt x="188" y="53"/>
                        </a:lnTo>
                        <a:lnTo>
                          <a:pt x="205" y="53"/>
                        </a:lnTo>
                        <a:lnTo>
                          <a:pt x="221" y="53"/>
                        </a:lnTo>
                        <a:lnTo>
                          <a:pt x="239" y="53"/>
                        </a:lnTo>
                        <a:lnTo>
                          <a:pt x="254" y="44"/>
                        </a:lnTo>
                        <a:lnTo>
                          <a:pt x="245" y="29"/>
                        </a:lnTo>
                        <a:lnTo>
                          <a:pt x="245" y="9"/>
                        </a:lnTo>
                        <a:lnTo>
                          <a:pt x="260" y="9"/>
                        </a:lnTo>
                        <a:lnTo>
                          <a:pt x="278" y="9"/>
                        </a:lnTo>
                        <a:lnTo>
                          <a:pt x="294" y="9"/>
                        </a:lnTo>
                        <a:lnTo>
                          <a:pt x="311" y="0"/>
                        </a:lnTo>
                        <a:lnTo>
                          <a:pt x="327" y="9"/>
                        </a:lnTo>
                        <a:lnTo>
                          <a:pt x="343" y="17"/>
                        </a:lnTo>
                        <a:lnTo>
                          <a:pt x="337" y="16"/>
                        </a:lnTo>
                        <a:lnTo>
                          <a:pt x="358" y="37"/>
                        </a:lnTo>
                        <a:lnTo>
                          <a:pt x="358" y="57"/>
                        </a:lnTo>
                        <a:lnTo>
                          <a:pt x="374" y="57"/>
                        </a:lnTo>
                        <a:lnTo>
                          <a:pt x="392" y="65"/>
                        </a:lnTo>
                        <a:lnTo>
                          <a:pt x="408" y="75"/>
                        </a:lnTo>
                        <a:lnTo>
                          <a:pt x="422" y="75"/>
                        </a:lnTo>
                        <a:lnTo>
                          <a:pt x="431" y="92"/>
                        </a:lnTo>
                        <a:lnTo>
                          <a:pt x="449" y="92"/>
                        </a:lnTo>
                        <a:lnTo>
                          <a:pt x="456" y="110"/>
                        </a:lnTo>
                        <a:lnTo>
                          <a:pt x="472" y="129"/>
                        </a:lnTo>
                        <a:lnTo>
                          <a:pt x="489" y="137"/>
                        </a:lnTo>
                        <a:lnTo>
                          <a:pt x="489" y="155"/>
                        </a:lnTo>
                        <a:lnTo>
                          <a:pt x="489" y="174"/>
                        </a:lnTo>
                        <a:lnTo>
                          <a:pt x="505" y="190"/>
                        </a:lnTo>
                        <a:lnTo>
                          <a:pt x="522" y="201"/>
                        </a:lnTo>
                        <a:lnTo>
                          <a:pt x="529" y="219"/>
                        </a:lnTo>
                        <a:lnTo>
                          <a:pt x="537" y="236"/>
                        </a:lnTo>
                        <a:lnTo>
                          <a:pt x="556" y="256"/>
                        </a:lnTo>
                        <a:lnTo>
                          <a:pt x="569" y="256"/>
                        </a:lnTo>
                        <a:lnTo>
                          <a:pt x="588" y="246"/>
                        </a:lnTo>
                        <a:lnTo>
                          <a:pt x="609" y="217"/>
                        </a:lnTo>
                      </a:path>
                    </a:pathLst>
                  </a:custGeom>
                  <a:solidFill>
                    <a:srgbClr val="00B0F0"/>
                  </a:solidFill>
                  <a:ln w="28575" cap="rnd" cmpd="sng">
                    <a:solidFill>
                      <a:srgbClr val="00B0F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</p:grpSp>
          </p:grpSp>
          <p:grpSp>
            <p:nvGrpSpPr>
              <p:cNvPr id="102" name="Grupo 101"/>
              <p:cNvGrpSpPr/>
              <p:nvPr/>
            </p:nvGrpSpPr>
            <p:grpSpPr>
              <a:xfrm>
                <a:off x="1432761" y="1374573"/>
                <a:ext cx="1813779" cy="1845114"/>
                <a:chOff x="1432761" y="1374573"/>
                <a:chExt cx="1573119" cy="1578880"/>
              </a:xfrm>
              <a:solidFill>
                <a:schemeClr val="accent5"/>
              </a:solidFill>
            </p:grpSpPr>
            <p:grpSp>
              <p:nvGrpSpPr>
                <p:cNvPr id="103" name="Grupo 102"/>
                <p:cNvGrpSpPr/>
                <p:nvPr/>
              </p:nvGrpSpPr>
              <p:grpSpPr>
                <a:xfrm>
                  <a:off x="1432761" y="1374573"/>
                  <a:ext cx="1166699" cy="1578880"/>
                  <a:chOff x="1432761" y="1374573"/>
                  <a:chExt cx="1161741" cy="1586386"/>
                </a:xfrm>
                <a:grpFill/>
              </p:grpSpPr>
              <p:sp>
                <p:nvSpPr>
                  <p:cNvPr id="105" name="Freeform 10"/>
                  <p:cNvSpPr>
                    <a:spLocks/>
                  </p:cNvSpPr>
                  <p:nvPr/>
                </p:nvSpPr>
                <p:spPr bwMode="auto">
                  <a:xfrm>
                    <a:off x="1432761" y="1374573"/>
                    <a:ext cx="1161741" cy="990754"/>
                  </a:xfrm>
                  <a:custGeom>
                    <a:avLst/>
                    <a:gdLst>
                      <a:gd name="T0" fmla="*/ 255 w 900"/>
                      <a:gd name="T1" fmla="*/ 36 h 717"/>
                      <a:gd name="T2" fmla="*/ 239 w 900"/>
                      <a:gd name="T3" fmla="*/ 80 h 717"/>
                      <a:gd name="T4" fmla="*/ 173 w 900"/>
                      <a:gd name="T5" fmla="*/ 89 h 717"/>
                      <a:gd name="T6" fmla="*/ 108 w 900"/>
                      <a:gd name="T7" fmla="*/ 80 h 717"/>
                      <a:gd name="T8" fmla="*/ 41 w 900"/>
                      <a:gd name="T9" fmla="*/ 89 h 717"/>
                      <a:gd name="T10" fmla="*/ 0 w 900"/>
                      <a:gd name="T11" fmla="*/ 89 h 717"/>
                      <a:gd name="T12" fmla="*/ 1 w 900"/>
                      <a:gd name="T13" fmla="*/ 118 h 717"/>
                      <a:gd name="T14" fmla="*/ 9 w 900"/>
                      <a:gd name="T15" fmla="*/ 171 h 717"/>
                      <a:gd name="T16" fmla="*/ 26 w 900"/>
                      <a:gd name="T17" fmla="*/ 229 h 717"/>
                      <a:gd name="T18" fmla="*/ 75 w 900"/>
                      <a:gd name="T19" fmla="*/ 254 h 717"/>
                      <a:gd name="T20" fmla="*/ 117 w 900"/>
                      <a:gd name="T21" fmla="*/ 262 h 717"/>
                      <a:gd name="T22" fmla="*/ 124 w 900"/>
                      <a:gd name="T23" fmla="*/ 299 h 717"/>
                      <a:gd name="T24" fmla="*/ 143 w 900"/>
                      <a:gd name="T25" fmla="*/ 355 h 717"/>
                      <a:gd name="T26" fmla="*/ 108 w 900"/>
                      <a:gd name="T27" fmla="*/ 389 h 717"/>
                      <a:gd name="T28" fmla="*/ 75 w 900"/>
                      <a:gd name="T29" fmla="*/ 435 h 717"/>
                      <a:gd name="T30" fmla="*/ 100 w 900"/>
                      <a:gd name="T31" fmla="*/ 463 h 717"/>
                      <a:gd name="T32" fmla="*/ 90 w 900"/>
                      <a:gd name="T33" fmla="*/ 526 h 717"/>
                      <a:gd name="T34" fmla="*/ 100 w 900"/>
                      <a:gd name="T35" fmla="*/ 579 h 717"/>
                      <a:gd name="T36" fmla="*/ 163 w 900"/>
                      <a:gd name="T37" fmla="*/ 588 h 717"/>
                      <a:gd name="T38" fmla="*/ 215 w 900"/>
                      <a:gd name="T39" fmla="*/ 599 h 717"/>
                      <a:gd name="T40" fmla="*/ 255 w 900"/>
                      <a:gd name="T41" fmla="*/ 625 h 717"/>
                      <a:gd name="T42" fmla="*/ 280 w 900"/>
                      <a:gd name="T43" fmla="*/ 671 h 717"/>
                      <a:gd name="T44" fmla="*/ 306 w 900"/>
                      <a:gd name="T45" fmla="*/ 708 h 717"/>
                      <a:gd name="T46" fmla="*/ 345 w 900"/>
                      <a:gd name="T47" fmla="*/ 698 h 717"/>
                      <a:gd name="T48" fmla="*/ 395 w 900"/>
                      <a:gd name="T49" fmla="*/ 662 h 717"/>
                      <a:gd name="T50" fmla="*/ 452 w 900"/>
                      <a:gd name="T51" fmla="*/ 662 h 717"/>
                      <a:gd name="T52" fmla="*/ 511 w 900"/>
                      <a:gd name="T53" fmla="*/ 680 h 717"/>
                      <a:gd name="T54" fmla="*/ 566 w 900"/>
                      <a:gd name="T55" fmla="*/ 680 h 717"/>
                      <a:gd name="T56" fmla="*/ 624 w 900"/>
                      <a:gd name="T57" fmla="*/ 662 h 717"/>
                      <a:gd name="T58" fmla="*/ 624 w 900"/>
                      <a:gd name="T59" fmla="*/ 716 h 717"/>
                      <a:gd name="T60" fmla="*/ 666 w 900"/>
                      <a:gd name="T61" fmla="*/ 698 h 717"/>
                      <a:gd name="T62" fmla="*/ 683 w 900"/>
                      <a:gd name="T63" fmla="*/ 643 h 717"/>
                      <a:gd name="T64" fmla="*/ 716 w 900"/>
                      <a:gd name="T65" fmla="*/ 588 h 717"/>
                      <a:gd name="T66" fmla="*/ 757 w 900"/>
                      <a:gd name="T67" fmla="*/ 562 h 717"/>
                      <a:gd name="T68" fmla="*/ 789 w 900"/>
                      <a:gd name="T69" fmla="*/ 516 h 717"/>
                      <a:gd name="T70" fmla="*/ 831 w 900"/>
                      <a:gd name="T71" fmla="*/ 490 h 717"/>
                      <a:gd name="T72" fmla="*/ 854 w 900"/>
                      <a:gd name="T73" fmla="*/ 435 h 717"/>
                      <a:gd name="T74" fmla="*/ 862 w 900"/>
                      <a:gd name="T75" fmla="*/ 380 h 717"/>
                      <a:gd name="T76" fmla="*/ 854 w 900"/>
                      <a:gd name="T77" fmla="*/ 325 h 717"/>
                      <a:gd name="T78" fmla="*/ 862 w 900"/>
                      <a:gd name="T79" fmla="*/ 270 h 717"/>
                      <a:gd name="T80" fmla="*/ 854 w 900"/>
                      <a:gd name="T81" fmla="*/ 216 h 717"/>
                      <a:gd name="T82" fmla="*/ 879 w 900"/>
                      <a:gd name="T83" fmla="*/ 171 h 717"/>
                      <a:gd name="T84" fmla="*/ 881 w 900"/>
                      <a:gd name="T85" fmla="*/ 153 h 717"/>
                      <a:gd name="T86" fmla="*/ 806 w 900"/>
                      <a:gd name="T87" fmla="*/ 163 h 717"/>
                      <a:gd name="T88" fmla="*/ 734 w 900"/>
                      <a:gd name="T89" fmla="*/ 153 h 717"/>
                      <a:gd name="T90" fmla="*/ 650 w 900"/>
                      <a:gd name="T91" fmla="*/ 153 h 717"/>
                      <a:gd name="T92" fmla="*/ 585 w 900"/>
                      <a:gd name="T93" fmla="*/ 153 h 717"/>
                      <a:gd name="T94" fmla="*/ 503 w 900"/>
                      <a:gd name="T95" fmla="*/ 153 h 717"/>
                      <a:gd name="T96" fmla="*/ 429 w 900"/>
                      <a:gd name="T97" fmla="*/ 144 h 717"/>
                      <a:gd name="T98" fmla="*/ 380 w 900"/>
                      <a:gd name="T99" fmla="*/ 144 h 717"/>
                      <a:gd name="T100" fmla="*/ 347 w 900"/>
                      <a:gd name="T101" fmla="*/ 108 h 717"/>
                      <a:gd name="T102" fmla="*/ 306 w 900"/>
                      <a:gd name="T103" fmla="*/ 72 h 717"/>
                      <a:gd name="T104" fmla="*/ 289 w 900"/>
                      <a:gd name="T105" fmla="*/ 17 h 7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900" h="717">
                        <a:moveTo>
                          <a:pt x="279" y="0"/>
                        </a:moveTo>
                        <a:lnTo>
                          <a:pt x="261" y="17"/>
                        </a:lnTo>
                        <a:lnTo>
                          <a:pt x="255" y="36"/>
                        </a:lnTo>
                        <a:lnTo>
                          <a:pt x="245" y="54"/>
                        </a:lnTo>
                        <a:lnTo>
                          <a:pt x="245" y="72"/>
                        </a:lnTo>
                        <a:lnTo>
                          <a:pt x="239" y="80"/>
                        </a:lnTo>
                        <a:lnTo>
                          <a:pt x="222" y="80"/>
                        </a:lnTo>
                        <a:lnTo>
                          <a:pt x="198" y="89"/>
                        </a:lnTo>
                        <a:lnTo>
                          <a:pt x="173" y="89"/>
                        </a:lnTo>
                        <a:lnTo>
                          <a:pt x="155" y="89"/>
                        </a:lnTo>
                        <a:lnTo>
                          <a:pt x="132" y="80"/>
                        </a:lnTo>
                        <a:lnTo>
                          <a:pt x="108" y="80"/>
                        </a:lnTo>
                        <a:lnTo>
                          <a:pt x="82" y="89"/>
                        </a:lnTo>
                        <a:lnTo>
                          <a:pt x="65" y="89"/>
                        </a:lnTo>
                        <a:lnTo>
                          <a:pt x="41" y="89"/>
                        </a:lnTo>
                        <a:lnTo>
                          <a:pt x="25" y="89"/>
                        </a:lnTo>
                        <a:lnTo>
                          <a:pt x="9" y="89"/>
                        </a:lnTo>
                        <a:lnTo>
                          <a:pt x="0" y="89"/>
                        </a:lnTo>
                        <a:lnTo>
                          <a:pt x="1" y="89"/>
                        </a:lnTo>
                        <a:lnTo>
                          <a:pt x="1" y="99"/>
                        </a:lnTo>
                        <a:lnTo>
                          <a:pt x="1" y="118"/>
                        </a:lnTo>
                        <a:lnTo>
                          <a:pt x="9" y="135"/>
                        </a:lnTo>
                        <a:lnTo>
                          <a:pt x="18" y="155"/>
                        </a:lnTo>
                        <a:lnTo>
                          <a:pt x="9" y="171"/>
                        </a:lnTo>
                        <a:lnTo>
                          <a:pt x="1" y="190"/>
                        </a:lnTo>
                        <a:lnTo>
                          <a:pt x="9" y="207"/>
                        </a:lnTo>
                        <a:lnTo>
                          <a:pt x="26" y="229"/>
                        </a:lnTo>
                        <a:lnTo>
                          <a:pt x="43" y="235"/>
                        </a:lnTo>
                        <a:lnTo>
                          <a:pt x="59" y="244"/>
                        </a:lnTo>
                        <a:lnTo>
                          <a:pt x="75" y="254"/>
                        </a:lnTo>
                        <a:lnTo>
                          <a:pt x="92" y="244"/>
                        </a:lnTo>
                        <a:lnTo>
                          <a:pt x="100" y="262"/>
                        </a:lnTo>
                        <a:lnTo>
                          <a:pt x="117" y="262"/>
                        </a:lnTo>
                        <a:lnTo>
                          <a:pt x="133" y="262"/>
                        </a:lnTo>
                        <a:lnTo>
                          <a:pt x="124" y="280"/>
                        </a:lnTo>
                        <a:lnTo>
                          <a:pt x="124" y="299"/>
                        </a:lnTo>
                        <a:lnTo>
                          <a:pt x="133" y="318"/>
                        </a:lnTo>
                        <a:lnTo>
                          <a:pt x="143" y="336"/>
                        </a:lnTo>
                        <a:lnTo>
                          <a:pt x="143" y="355"/>
                        </a:lnTo>
                        <a:lnTo>
                          <a:pt x="133" y="372"/>
                        </a:lnTo>
                        <a:lnTo>
                          <a:pt x="117" y="381"/>
                        </a:lnTo>
                        <a:lnTo>
                          <a:pt x="108" y="389"/>
                        </a:lnTo>
                        <a:lnTo>
                          <a:pt x="100" y="399"/>
                        </a:lnTo>
                        <a:lnTo>
                          <a:pt x="92" y="416"/>
                        </a:lnTo>
                        <a:lnTo>
                          <a:pt x="75" y="435"/>
                        </a:lnTo>
                        <a:lnTo>
                          <a:pt x="74" y="435"/>
                        </a:lnTo>
                        <a:lnTo>
                          <a:pt x="82" y="443"/>
                        </a:lnTo>
                        <a:lnTo>
                          <a:pt x="100" y="463"/>
                        </a:lnTo>
                        <a:lnTo>
                          <a:pt x="100" y="480"/>
                        </a:lnTo>
                        <a:lnTo>
                          <a:pt x="90" y="497"/>
                        </a:lnTo>
                        <a:lnTo>
                          <a:pt x="90" y="526"/>
                        </a:lnTo>
                        <a:lnTo>
                          <a:pt x="82" y="544"/>
                        </a:lnTo>
                        <a:lnTo>
                          <a:pt x="90" y="562"/>
                        </a:lnTo>
                        <a:lnTo>
                          <a:pt x="100" y="579"/>
                        </a:lnTo>
                        <a:lnTo>
                          <a:pt x="124" y="588"/>
                        </a:lnTo>
                        <a:lnTo>
                          <a:pt x="148" y="588"/>
                        </a:lnTo>
                        <a:lnTo>
                          <a:pt x="163" y="588"/>
                        </a:lnTo>
                        <a:lnTo>
                          <a:pt x="182" y="599"/>
                        </a:lnTo>
                        <a:lnTo>
                          <a:pt x="198" y="599"/>
                        </a:lnTo>
                        <a:lnTo>
                          <a:pt x="215" y="599"/>
                        </a:lnTo>
                        <a:lnTo>
                          <a:pt x="230" y="599"/>
                        </a:lnTo>
                        <a:lnTo>
                          <a:pt x="255" y="608"/>
                        </a:lnTo>
                        <a:lnTo>
                          <a:pt x="255" y="625"/>
                        </a:lnTo>
                        <a:lnTo>
                          <a:pt x="255" y="643"/>
                        </a:lnTo>
                        <a:lnTo>
                          <a:pt x="264" y="662"/>
                        </a:lnTo>
                        <a:lnTo>
                          <a:pt x="280" y="671"/>
                        </a:lnTo>
                        <a:lnTo>
                          <a:pt x="297" y="671"/>
                        </a:lnTo>
                        <a:lnTo>
                          <a:pt x="306" y="689"/>
                        </a:lnTo>
                        <a:lnTo>
                          <a:pt x="306" y="708"/>
                        </a:lnTo>
                        <a:lnTo>
                          <a:pt x="312" y="708"/>
                        </a:lnTo>
                        <a:lnTo>
                          <a:pt x="330" y="708"/>
                        </a:lnTo>
                        <a:lnTo>
                          <a:pt x="345" y="698"/>
                        </a:lnTo>
                        <a:lnTo>
                          <a:pt x="361" y="689"/>
                        </a:lnTo>
                        <a:lnTo>
                          <a:pt x="379" y="671"/>
                        </a:lnTo>
                        <a:lnTo>
                          <a:pt x="395" y="662"/>
                        </a:lnTo>
                        <a:lnTo>
                          <a:pt x="412" y="662"/>
                        </a:lnTo>
                        <a:lnTo>
                          <a:pt x="436" y="662"/>
                        </a:lnTo>
                        <a:lnTo>
                          <a:pt x="452" y="662"/>
                        </a:lnTo>
                        <a:lnTo>
                          <a:pt x="468" y="671"/>
                        </a:lnTo>
                        <a:lnTo>
                          <a:pt x="492" y="680"/>
                        </a:lnTo>
                        <a:lnTo>
                          <a:pt x="511" y="680"/>
                        </a:lnTo>
                        <a:lnTo>
                          <a:pt x="535" y="680"/>
                        </a:lnTo>
                        <a:lnTo>
                          <a:pt x="549" y="680"/>
                        </a:lnTo>
                        <a:lnTo>
                          <a:pt x="566" y="680"/>
                        </a:lnTo>
                        <a:lnTo>
                          <a:pt x="592" y="671"/>
                        </a:lnTo>
                        <a:lnTo>
                          <a:pt x="608" y="671"/>
                        </a:lnTo>
                        <a:lnTo>
                          <a:pt x="624" y="662"/>
                        </a:lnTo>
                        <a:lnTo>
                          <a:pt x="624" y="680"/>
                        </a:lnTo>
                        <a:lnTo>
                          <a:pt x="624" y="698"/>
                        </a:lnTo>
                        <a:lnTo>
                          <a:pt x="624" y="716"/>
                        </a:lnTo>
                        <a:lnTo>
                          <a:pt x="641" y="716"/>
                        </a:lnTo>
                        <a:lnTo>
                          <a:pt x="658" y="716"/>
                        </a:lnTo>
                        <a:lnTo>
                          <a:pt x="666" y="698"/>
                        </a:lnTo>
                        <a:lnTo>
                          <a:pt x="658" y="680"/>
                        </a:lnTo>
                        <a:lnTo>
                          <a:pt x="666" y="662"/>
                        </a:lnTo>
                        <a:lnTo>
                          <a:pt x="683" y="643"/>
                        </a:lnTo>
                        <a:lnTo>
                          <a:pt x="690" y="625"/>
                        </a:lnTo>
                        <a:lnTo>
                          <a:pt x="707" y="608"/>
                        </a:lnTo>
                        <a:lnTo>
                          <a:pt x="716" y="588"/>
                        </a:lnTo>
                        <a:lnTo>
                          <a:pt x="723" y="571"/>
                        </a:lnTo>
                        <a:lnTo>
                          <a:pt x="741" y="571"/>
                        </a:lnTo>
                        <a:lnTo>
                          <a:pt x="757" y="562"/>
                        </a:lnTo>
                        <a:lnTo>
                          <a:pt x="773" y="552"/>
                        </a:lnTo>
                        <a:lnTo>
                          <a:pt x="773" y="534"/>
                        </a:lnTo>
                        <a:lnTo>
                          <a:pt x="789" y="516"/>
                        </a:lnTo>
                        <a:lnTo>
                          <a:pt x="804" y="507"/>
                        </a:lnTo>
                        <a:lnTo>
                          <a:pt x="822" y="507"/>
                        </a:lnTo>
                        <a:lnTo>
                          <a:pt x="831" y="490"/>
                        </a:lnTo>
                        <a:lnTo>
                          <a:pt x="831" y="471"/>
                        </a:lnTo>
                        <a:lnTo>
                          <a:pt x="838" y="452"/>
                        </a:lnTo>
                        <a:lnTo>
                          <a:pt x="854" y="435"/>
                        </a:lnTo>
                        <a:lnTo>
                          <a:pt x="854" y="416"/>
                        </a:lnTo>
                        <a:lnTo>
                          <a:pt x="854" y="399"/>
                        </a:lnTo>
                        <a:lnTo>
                          <a:pt x="862" y="380"/>
                        </a:lnTo>
                        <a:lnTo>
                          <a:pt x="862" y="362"/>
                        </a:lnTo>
                        <a:lnTo>
                          <a:pt x="854" y="343"/>
                        </a:lnTo>
                        <a:lnTo>
                          <a:pt x="854" y="325"/>
                        </a:lnTo>
                        <a:lnTo>
                          <a:pt x="854" y="307"/>
                        </a:lnTo>
                        <a:lnTo>
                          <a:pt x="854" y="290"/>
                        </a:lnTo>
                        <a:lnTo>
                          <a:pt x="862" y="270"/>
                        </a:lnTo>
                        <a:lnTo>
                          <a:pt x="854" y="254"/>
                        </a:lnTo>
                        <a:lnTo>
                          <a:pt x="854" y="235"/>
                        </a:lnTo>
                        <a:lnTo>
                          <a:pt x="854" y="216"/>
                        </a:lnTo>
                        <a:lnTo>
                          <a:pt x="862" y="207"/>
                        </a:lnTo>
                        <a:lnTo>
                          <a:pt x="871" y="189"/>
                        </a:lnTo>
                        <a:lnTo>
                          <a:pt x="879" y="171"/>
                        </a:lnTo>
                        <a:lnTo>
                          <a:pt x="897" y="153"/>
                        </a:lnTo>
                        <a:lnTo>
                          <a:pt x="899" y="153"/>
                        </a:lnTo>
                        <a:lnTo>
                          <a:pt x="881" y="153"/>
                        </a:lnTo>
                        <a:lnTo>
                          <a:pt x="856" y="153"/>
                        </a:lnTo>
                        <a:lnTo>
                          <a:pt x="833" y="163"/>
                        </a:lnTo>
                        <a:lnTo>
                          <a:pt x="806" y="163"/>
                        </a:lnTo>
                        <a:lnTo>
                          <a:pt x="783" y="163"/>
                        </a:lnTo>
                        <a:lnTo>
                          <a:pt x="757" y="163"/>
                        </a:lnTo>
                        <a:lnTo>
                          <a:pt x="734" y="153"/>
                        </a:lnTo>
                        <a:lnTo>
                          <a:pt x="708" y="153"/>
                        </a:lnTo>
                        <a:lnTo>
                          <a:pt x="674" y="153"/>
                        </a:lnTo>
                        <a:lnTo>
                          <a:pt x="650" y="153"/>
                        </a:lnTo>
                        <a:lnTo>
                          <a:pt x="627" y="153"/>
                        </a:lnTo>
                        <a:lnTo>
                          <a:pt x="610" y="153"/>
                        </a:lnTo>
                        <a:lnTo>
                          <a:pt x="585" y="153"/>
                        </a:lnTo>
                        <a:lnTo>
                          <a:pt x="560" y="153"/>
                        </a:lnTo>
                        <a:lnTo>
                          <a:pt x="528" y="153"/>
                        </a:lnTo>
                        <a:lnTo>
                          <a:pt x="503" y="153"/>
                        </a:lnTo>
                        <a:lnTo>
                          <a:pt x="478" y="153"/>
                        </a:lnTo>
                        <a:lnTo>
                          <a:pt x="454" y="153"/>
                        </a:lnTo>
                        <a:lnTo>
                          <a:pt x="429" y="144"/>
                        </a:lnTo>
                        <a:lnTo>
                          <a:pt x="412" y="144"/>
                        </a:lnTo>
                        <a:lnTo>
                          <a:pt x="395" y="153"/>
                        </a:lnTo>
                        <a:lnTo>
                          <a:pt x="380" y="144"/>
                        </a:lnTo>
                        <a:lnTo>
                          <a:pt x="372" y="127"/>
                        </a:lnTo>
                        <a:lnTo>
                          <a:pt x="354" y="127"/>
                        </a:lnTo>
                        <a:lnTo>
                          <a:pt x="347" y="108"/>
                        </a:lnTo>
                        <a:lnTo>
                          <a:pt x="331" y="89"/>
                        </a:lnTo>
                        <a:lnTo>
                          <a:pt x="314" y="89"/>
                        </a:lnTo>
                        <a:lnTo>
                          <a:pt x="306" y="72"/>
                        </a:lnTo>
                        <a:lnTo>
                          <a:pt x="306" y="54"/>
                        </a:lnTo>
                        <a:lnTo>
                          <a:pt x="297" y="36"/>
                        </a:lnTo>
                        <a:lnTo>
                          <a:pt x="289" y="17"/>
                        </a:lnTo>
                        <a:lnTo>
                          <a:pt x="281" y="8"/>
                        </a:lnTo>
                        <a:lnTo>
                          <a:pt x="279" y="0"/>
                        </a:lnTo>
                      </a:path>
                    </a:pathLst>
                  </a:custGeom>
                  <a:solidFill>
                    <a:srgbClr val="008080"/>
                  </a:solidFill>
                  <a:ln w="9525" cap="rnd" cmpd="sng">
                    <a:solidFill>
                      <a:srgbClr val="00808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06" name="Freeform 20"/>
                  <p:cNvSpPr>
                    <a:spLocks/>
                  </p:cNvSpPr>
                  <p:nvPr/>
                </p:nvSpPr>
                <p:spPr bwMode="auto">
                  <a:xfrm>
                    <a:off x="1795516" y="2281730"/>
                    <a:ext cx="714505" cy="679229"/>
                  </a:xfrm>
                  <a:custGeom>
                    <a:avLst/>
                    <a:gdLst>
                      <a:gd name="T0" fmla="*/ 377 w 553"/>
                      <a:gd name="T1" fmla="*/ 63 h 490"/>
                      <a:gd name="T2" fmla="*/ 411 w 553"/>
                      <a:gd name="T3" fmla="*/ 90 h 490"/>
                      <a:gd name="T4" fmla="*/ 444 w 553"/>
                      <a:gd name="T5" fmla="*/ 98 h 490"/>
                      <a:gd name="T6" fmla="*/ 477 w 553"/>
                      <a:gd name="T7" fmla="*/ 126 h 490"/>
                      <a:gd name="T8" fmla="*/ 509 w 553"/>
                      <a:gd name="T9" fmla="*/ 126 h 490"/>
                      <a:gd name="T10" fmla="*/ 542 w 553"/>
                      <a:gd name="T11" fmla="*/ 135 h 490"/>
                      <a:gd name="T12" fmla="*/ 542 w 553"/>
                      <a:gd name="T13" fmla="*/ 171 h 490"/>
                      <a:gd name="T14" fmla="*/ 542 w 553"/>
                      <a:gd name="T15" fmla="*/ 208 h 490"/>
                      <a:gd name="T16" fmla="*/ 540 w 553"/>
                      <a:gd name="T17" fmla="*/ 217 h 490"/>
                      <a:gd name="T18" fmla="*/ 508 w 553"/>
                      <a:gd name="T19" fmla="*/ 235 h 490"/>
                      <a:gd name="T20" fmla="*/ 484 w 553"/>
                      <a:gd name="T21" fmla="*/ 272 h 490"/>
                      <a:gd name="T22" fmla="*/ 459 w 553"/>
                      <a:gd name="T23" fmla="*/ 300 h 490"/>
                      <a:gd name="T24" fmla="*/ 459 w 553"/>
                      <a:gd name="T25" fmla="*/ 335 h 490"/>
                      <a:gd name="T26" fmla="*/ 425 w 553"/>
                      <a:gd name="T27" fmla="*/ 354 h 490"/>
                      <a:gd name="T28" fmla="*/ 392 w 553"/>
                      <a:gd name="T29" fmla="*/ 381 h 490"/>
                      <a:gd name="T30" fmla="*/ 369 w 553"/>
                      <a:gd name="T31" fmla="*/ 391 h 490"/>
                      <a:gd name="T32" fmla="*/ 342 w 553"/>
                      <a:gd name="T33" fmla="*/ 417 h 490"/>
                      <a:gd name="T34" fmla="*/ 326 w 553"/>
                      <a:gd name="T35" fmla="*/ 434 h 490"/>
                      <a:gd name="T36" fmla="*/ 320 w 553"/>
                      <a:gd name="T37" fmla="*/ 471 h 490"/>
                      <a:gd name="T38" fmla="*/ 286 w 553"/>
                      <a:gd name="T39" fmla="*/ 489 h 490"/>
                      <a:gd name="T40" fmla="*/ 269 w 553"/>
                      <a:gd name="T41" fmla="*/ 461 h 490"/>
                      <a:gd name="T42" fmla="*/ 237 w 553"/>
                      <a:gd name="T43" fmla="*/ 471 h 490"/>
                      <a:gd name="T44" fmla="*/ 211 w 553"/>
                      <a:gd name="T45" fmla="*/ 442 h 490"/>
                      <a:gd name="T46" fmla="*/ 211 w 553"/>
                      <a:gd name="T47" fmla="*/ 407 h 490"/>
                      <a:gd name="T48" fmla="*/ 188 w 553"/>
                      <a:gd name="T49" fmla="*/ 371 h 490"/>
                      <a:gd name="T50" fmla="*/ 163 w 553"/>
                      <a:gd name="T51" fmla="*/ 354 h 490"/>
                      <a:gd name="T52" fmla="*/ 132 w 553"/>
                      <a:gd name="T53" fmla="*/ 354 h 490"/>
                      <a:gd name="T54" fmla="*/ 99 w 553"/>
                      <a:gd name="T55" fmla="*/ 354 h 490"/>
                      <a:gd name="T56" fmla="*/ 63 w 553"/>
                      <a:gd name="T57" fmla="*/ 345 h 490"/>
                      <a:gd name="T58" fmla="*/ 32 w 553"/>
                      <a:gd name="T59" fmla="*/ 354 h 490"/>
                      <a:gd name="T60" fmla="*/ 16 w 553"/>
                      <a:gd name="T61" fmla="*/ 317 h 490"/>
                      <a:gd name="T62" fmla="*/ 16 w 553"/>
                      <a:gd name="T63" fmla="*/ 279 h 490"/>
                      <a:gd name="T64" fmla="*/ 16 w 553"/>
                      <a:gd name="T65" fmla="*/ 245 h 490"/>
                      <a:gd name="T66" fmla="*/ 0 w 553"/>
                      <a:gd name="T67" fmla="*/ 208 h 490"/>
                      <a:gd name="T68" fmla="*/ 0 w 553"/>
                      <a:gd name="T69" fmla="*/ 171 h 490"/>
                      <a:gd name="T70" fmla="*/ 25 w 553"/>
                      <a:gd name="T71" fmla="*/ 135 h 490"/>
                      <a:gd name="T72" fmla="*/ 32 w 553"/>
                      <a:gd name="T73" fmla="*/ 100 h 490"/>
                      <a:gd name="T74" fmla="*/ 25 w 553"/>
                      <a:gd name="T75" fmla="*/ 46 h 490"/>
                      <a:gd name="T76" fmla="*/ 49 w 553"/>
                      <a:gd name="T77" fmla="*/ 46 h 490"/>
                      <a:gd name="T78" fmla="*/ 80 w 553"/>
                      <a:gd name="T79" fmla="*/ 28 h 490"/>
                      <a:gd name="T80" fmla="*/ 115 w 553"/>
                      <a:gd name="T81" fmla="*/ 0 h 490"/>
                      <a:gd name="T82" fmla="*/ 155 w 553"/>
                      <a:gd name="T83" fmla="*/ 0 h 490"/>
                      <a:gd name="T84" fmla="*/ 188 w 553"/>
                      <a:gd name="T85" fmla="*/ 9 h 490"/>
                      <a:gd name="T86" fmla="*/ 230 w 553"/>
                      <a:gd name="T87" fmla="*/ 18 h 490"/>
                      <a:gd name="T88" fmla="*/ 269 w 553"/>
                      <a:gd name="T89" fmla="*/ 18 h 490"/>
                      <a:gd name="T90" fmla="*/ 311 w 553"/>
                      <a:gd name="T91" fmla="*/ 9 h 490"/>
                      <a:gd name="T92" fmla="*/ 342 w 553"/>
                      <a:gd name="T93" fmla="*/ 0 h 490"/>
                      <a:gd name="T94" fmla="*/ 342 w 553"/>
                      <a:gd name="T95" fmla="*/ 36 h 490"/>
                      <a:gd name="T96" fmla="*/ 359 w 553"/>
                      <a:gd name="T97" fmla="*/ 53 h 4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553" h="490">
                        <a:moveTo>
                          <a:pt x="377" y="53"/>
                        </a:moveTo>
                        <a:lnTo>
                          <a:pt x="377" y="63"/>
                        </a:lnTo>
                        <a:lnTo>
                          <a:pt x="394" y="80"/>
                        </a:lnTo>
                        <a:lnTo>
                          <a:pt x="411" y="90"/>
                        </a:lnTo>
                        <a:lnTo>
                          <a:pt x="426" y="98"/>
                        </a:lnTo>
                        <a:lnTo>
                          <a:pt x="444" y="98"/>
                        </a:lnTo>
                        <a:lnTo>
                          <a:pt x="459" y="108"/>
                        </a:lnTo>
                        <a:lnTo>
                          <a:pt x="477" y="126"/>
                        </a:lnTo>
                        <a:lnTo>
                          <a:pt x="494" y="126"/>
                        </a:lnTo>
                        <a:lnTo>
                          <a:pt x="509" y="126"/>
                        </a:lnTo>
                        <a:lnTo>
                          <a:pt x="524" y="126"/>
                        </a:lnTo>
                        <a:lnTo>
                          <a:pt x="542" y="135"/>
                        </a:lnTo>
                        <a:lnTo>
                          <a:pt x="552" y="153"/>
                        </a:lnTo>
                        <a:lnTo>
                          <a:pt x="542" y="171"/>
                        </a:lnTo>
                        <a:lnTo>
                          <a:pt x="552" y="188"/>
                        </a:lnTo>
                        <a:lnTo>
                          <a:pt x="542" y="208"/>
                        </a:lnTo>
                        <a:lnTo>
                          <a:pt x="540" y="208"/>
                        </a:lnTo>
                        <a:lnTo>
                          <a:pt x="540" y="217"/>
                        </a:lnTo>
                        <a:lnTo>
                          <a:pt x="522" y="226"/>
                        </a:lnTo>
                        <a:lnTo>
                          <a:pt x="508" y="235"/>
                        </a:lnTo>
                        <a:lnTo>
                          <a:pt x="492" y="254"/>
                        </a:lnTo>
                        <a:lnTo>
                          <a:pt x="484" y="272"/>
                        </a:lnTo>
                        <a:lnTo>
                          <a:pt x="476" y="289"/>
                        </a:lnTo>
                        <a:lnTo>
                          <a:pt x="459" y="300"/>
                        </a:lnTo>
                        <a:lnTo>
                          <a:pt x="459" y="317"/>
                        </a:lnTo>
                        <a:lnTo>
                          <a:pt x="459" y="335"/>
                        </a:lnTo>
                        <a:lnTo>
                          <a:pt x="441" y="345"/>
                        </a:lnTo>
                        <a:lnTo>
                          <a:pt x="425" y="354"/>
                        </a:lnTo>
                        <a:lnTo>
                          <a:pt x="410" y="361"/>
                        </a:lnTo>
                        <a:lnTo>
                          <a:pt x="392" y="381"/>
                        </a:lnTo>
                        <a:lnTo>
                          <a:pt x="385" y="381"/>
                        </a:lnTo>
                        <a:lnTo>
                          <a:pt x="369" y="391"/>
                        </a:lnTo>
                        <a:lnTo>
                          <a:pt x="352" y="398"/>
                        </a:lnTo>
                        <a:lnTo>
                          <a:pt x="342" y="417"/>
                        </a:lnTo>
                        <a:lnTo>
                          <a:pt x="342" y="434"/>
                        </a:lnTo>
                        <a:lnTo>
                          <a:pt x="326" y="434"/>
                        </a:lnTo>
                        <a:lnTo>
                          <a:pt x="320" y="451"/>
                        </a:lnTo>
                        <a:lnTo>
                          <a:pt x="320" y="471"/>
                        </a:lnTo>
                        <a:lnTo>
                          <a:pt x="304" y="480"/>
                        </a:lnTo>
                        <a:lnTo>
                          <a:pt x="286" y="489"/>
                        </a:lnTo>
                        <a:lnTo>
                          <a:pt x="286" y="471"/>
                        </a:lnTo>
                        <a:lnTo>
                          <a:pt x="269" y="461"/>
                        </a:lnTo>
                        <a:lnTo>
                          <a:pt x="253" y="471"/>
                        </a:lnTo>
                        <a:lnTo>
                          <a:pt x="237" y="471"/>
                        </a:lnTo>
                        <a:lnTo>
                          <a:pt x="223" y="461"/>
                        </a:lnTo>
                        <a:lnTo>
                          <a:pt x="211" y="442"/>
                        </a:lnTo>
                        <a:lnTo>
                          <a:pt x="211" y="426"/>
                        </a:lnTo>
                        <a:lnTo>
                          <a:pt x="211" y="407"/>
                        </a:lnTo>
                        <a:lnTo>
                          <a:pt x="194" y="391"/>
                        </a:lnTo>
                        <a:lnTo>
                          <a:pt x="188" y="371"/>
                        </a:lnTo>
                        <a:lnTo>
                          <a:pt x="179" y="354"/>
                        </a:lnTo>
                        <a:lnTo>
                          <a:pt x="163" y="354"/>
                        </a:lnTo>
                        <a:lnTo>
                          <a:pt x="147" y="345"/>
                        </a:lnTo>
                        <a:lnTo>
                          <a:pt x="132" y="354"/>
                        </a:lnTo>
                        <a:lnTo>
                          <a:pt x="115" y="361"/>
                        </a:lnTo>
                        <a:lnTo>
                          <a:pt x="99" y="354"/>
                        </a:lnTo>
                        <a:lnTo>
                          <a:pt x="80" y="354"/>
                        </a:lnTo>
                        <a:lnTo>
                          <a:pt x="63" y="345"/>
                        </a:lnTo>
                        <a:lnTo>
                          <a:pt x="49" y="354"/>
                        </a:lnTo>
                        <a:lnTo>
                          <a:pt x="32" y="354"/>
                        </a:lnTo>
                        <a:lnTo>
                          <a:pt x="25" y="335"/>
                        </a:lnTo>
                        <a:lnTo>
                          <a:pt x="16" y="317"/>
                        </a:lnTo>
                        <a:lnTo>
                          <a:pt x="16" y="300"/>
                        </a:lnTo>
                        <a:lnTo>
                          <a:pt x="16" y="279"/>
                        </a:lnTo>
                        <a:lnTo>
                          <a:pt x="25" y="262"/>
                        </a:lnTo>
                        <a:lnTo>
                          <a:pt x="16" y="245"/>
                        </a:lnTo>
                        <a:lnTo>
                          <a:pt x="16" y="226"/>
                        </a:lnTo>
                        <a:lnTo>
                          <a:pt x="0" y="208"/>
                        </a:lnTo>
                        <a:lnTo>
                          <a:pt x="0" y="188"/>
                        </a:lnTo>
                        <a:lnTo>
                          <a:pt x="0" y="171"/>
                        </a:lnTo>
                        <a:lnTo>
                          <a:pt x="8" y="154"/>
                        </a:lnTo>
                        <a:lnTo>
                          <a:pt x="25" y="135"/>
                        </a:lnTo>
                        <a:lnTo>
                          <a:pt x="32" y="119"/>
                        </a:lnTo>
                        <a:lnTo>
                          <a:pt x="32" y="100"/>
                        </a:lnTo>
                        <a:lnTo>
                          <a:pt x="32" y="81"/>
                        </a:lnTo>
                        <a:lnTo>
                          <a:pt x="25" y="46"/>
                        </a:lnTo>
                        <a:lnTo>
                          <a:pt x="32" y="46"/>
                        </a:lnTo>
                        <a:lnTo>
                          <a:pt x="49" y="46"/>
                        </a:lnTo>
                        <a:lnTo>
                          <a:pt x="63" y="36"/>
                        </a:lnTo>
                        <a:lnTo>
                          <a:pt x="80" y="28"/>
                        </a:lnTo>
                        <a:lnTo>
                          <a:pt x="99" y="9"/>
                        </a:lnTo>
                        <a:lnTo>
                          <a:pt x="115" y="0"/>
                        </a:lnTo>
                        <a:lnTo>
                          <a:pt x="132" y="0"/>
                        </a:lnTo>
                        <a:lnTo>
                          <a:pt x="155" y="0"/>
                        </a:lnTo>
                        <a:lnTo>
                          <a:pt x="172" y="0"/>
                        </a:lnTo>
                        <a:lnTo>
                          <a:pt x="188" y="9"/>
                        </a:lnTo>
                        <a:lnTo>
                          <a:pt x="211" y="18"/>
                        </a:lnTo>
                        <a:lnTo>
                          <a:pt x="230" y="18"/>
                        </a:lnTo>
                        <a:lnTo>
                          <a:pt x="253" y="18"/>
                        </a:lnTo>
                        <a:lnTo>
                          <a:pt x="269" y="18"/>
                        </a:lnTo>
                        <a:lnTo>
                          <a:pt x="286" y="18"/>
                        </a:lnTo>
                        <a:lnTo>
                          <a:pt x="311" y="9"/>
                        </a:lnTo>
                        <a:lnTo>
                          <a:pt x="326" y="9"/>
                        </a:lnTo>
                        <a:lnTo>
                          <a:pt x="342" y="0"/>
                        </a:lnTo>
                        <a:lnTo>
                          <a:pt x="342" y="18"/>
                        </a:lnTo>
                        <a:lnTo>
                          <a:pt x="342" y="36"/>
                        </a:lnTo>
                        <a:lnTo>
                          <a:pt x="342" y="53"/>
                        </a:lnTo>
                        <a:lnTo>
                          <a:pt x="359" y="53"/>
                        </a:lnTo>
                        <a:lnTo>
                          <a:pt x="377" y="53"/>
                        </a:lnTo>
                      </a:path>
                    </a:pathLst>
                  </a:custGeom>
                  <a:solidFill>
                    <a:srgbClr val="008080"/>
                  </a:solidFill>
                  <a:ln w="9525" cap="rnd" cmpd="sng">
                    <a:solidFill>
                      <a:srgbClr val="00808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</p:grpSp>
            <p:sp>
              <p:nvSpPr>
                <p:cNvPr id="104" name="Elipse 51"/>
                <p:cNvSpPr/>
                <p:nvPr/>
              </p:nvSpPr>
              <p:spPr>
                <a:xfrm>
                  <a:off x="2275148" y="1862702"/>
                  <a:ext cx="730732" cy="605585"/>
                </a:xfrm>
                <a:custGeom>
                  <a:avLst/>
                  <a:gdLst>
                    <a:gd name="connsiteX0" fmla="*/ 0 w 226218"/>
                    <a:gd name="connsiteY0" fmla="*/ 181571 h 363141"/>
                    <a:gd name="connsiteX1" fmla="*/ 113109 w 226218"/>
                    <a:gd name="connsiteY1" fmla="*/ 0 h 363141"/>
                    <a:gd name="connsiteX2" fmla="*/ 226218 w 226218"/>
                    <a:gd name="connsiteY2" fmla="*/ 181571 h 363141"/>
                    <a:gd name="connsiteX3" fmla="*/ 113109 w 226218"/>
                    <a:gd name="connsiteY3" fmla="*/ 363142 h 363141"/>
                    <a:gd name="connsiteX4" fmla="*/ 0 w 226218"/>
                    <a:gd name="connsiteY4" fmla="*/ 181571 h 363141"/>
                    <a:gd name="connsiteX0" fmla="*/ 26471 w 252689"/>
                    <a:gd name="connsiteY0" fmla="*/ 283523 h 465094"/>
                    <a:gd name="connsiteX1" fmla="*/ 8611 w 252689"/>
                    <a:gd name="connsiteY1" fmla="*/ 6702 h 465094"/>
                    <a:gd name="connsiteX2" fmla="*/ 139580 w 252689"/>
                    <a:gd name="connsiteY2" fmla="*/ 101952 h 465094"/>
                    <a:gd name="connsiteX3" fmla="*/ 252689 w 252689"/>
                    <a:gd name="connsiteY3" fmla="*/ 283523 h 465094"/>
                    <a:gd name="connsiteX4" fmla="*/ 139580 w 252689"/>
                    <a:gd name="connsiteY4" fmla="*/ 465094 h 465094"/>
                    <a:gd name="connsiteX5" fmla="*/ 26471 w 252689"/>
                    <a:gd name="connsiteY5" fmla="*/ 283523 h 465094"/>
                    <a:gd name="connsiteX0" fmla="*/ 57846 w 284064"/>
                    <a:gd name="connsiteY0" fmla="*/ 277989 h 459560"/>
                    <a:gd name="connsiteX1" fmla="*/ 301 w 284064"/>
                    <a:gd name="connsiteY1" fmla="*/ 142058 h 459560"/>
                    <a:gd name="connsiteX2" fmla="*/ 39986 w 284064"/>
                    <a:gd name="connsiteY2" fmla="*/ 1168 h 459560"/>
                    <a:gd name="connsiteX3" fmla="*/ 170955 w 284064"/>
                    <a:gd name="connsiteY3" fmla="*/ 96418 h 459560"/>
                    <a:gd name="connsiteX4" fmla="*/ 284064 w 284064"/>
                    <a:gd name="connsiteY4" fmla="*/ 277989 h 459560"/>
                    <a:gd name="connsiteX5" fmla="*/ 170955 w 284064"/>
                    <a:gd name="connsiteY5" fmla="*/ 459560 h 459560"/>
                    <a:gd name="connsiteX6" fmla="*/ 57846 w 284064"/>
                    <a:gd name="connsiteY6" fmla="*/ 277989 h 459560"/>
                    <a:gd name="connsiteX0" fmla="*/ 5059 w 358277"/>
                    <a:gd name="connsiteY0" fmla="*/ 254177 h 459693"/>
                    <a:gd name="connsiteX1" fmla="*/ 74514 w 358277"/>
                    <a:gd name="connsiteY1" fmla="*/ 142058 h 459693"/>
                    <a:gd name="connsiteX2" fmla="*/ 114199 w 358277"/>
                    <a:gd name="connsiteY2" fmla="*/ 1168 h 459693"/>
                    <a:gd name="connsiteX3" fmla="*/ 245168 w 358277"/>
                    <a:gd name="connsiteY3" fmla="*/ 96418 h 459693"/>
                    <a:gd name="connsiteX4" fmla="*/ 358277 w 358277"/>
                    <a:gd name="connsiteY4" fmla="*/ 277989 h 459693"/>
                    <a:gd name="connsiteX5" fmla="*/ 245168 w 358277"/>
                    <a:gd name="connsiteY5" fmla="*/ 459560 h 459693"/>
                    <a:gd name="connsiteX6" fmla="*/ 5059 w 358277"/>
                    <a:gd name="connsiteY6" fmla="*/ 254177 h 459693"/>
                    <a:gd name="connsiteX0" fmla="*/ 177142 w 290251"/>
                    <a:gd name="connsiteY0" fmla="*/ 459560 h 462700"/>
                    <a:gd name="connsiteX1" fmla="*/ 6488 w 290251"/>
                    <a:gd name="connsiteY1" fmla="*/ 142058 h 462700"/>
                    <a:gd name="connsiteX2" fmla="*/ 46173 w 290251"/>
                    <a:gd name="connsiteY2" fmla="*/ 1168 h 462700"/>
                    <a:gd name="connsiteX3" fmla="*/ 177142 w 290251"/>
                    <a:gd name="connsiteY3" fmla="*/ 96418 h 462700"/>
                    <a:gd name="connsiteX4" fmla="*/ 290251 w 290251"/>
                    <a:gd name="connsiteY4" fmla="*/ 277989 h 462700"/>
                    <a:gd name="connsiteX5" fmla="*/ 177142 w 290251"/>
                    <a:gd name="connsiteY5" fmla="*/ 459560 h 462700"/>
                    <a:gd name="connsiteX0" fmla="*/ 171296 w 284405"/>
                    <a:gd name="connsiteY0" fmla="*/ 459560 h 459656"/>
                    <a:gd name="connsiteX1" fmla="*/ 72080 w 284405"/>
                    <a:gd name="connsiteY1" fmla="*/ 300807 h 459656"/>
                    <a:gd name="connsiteX2" fmla="*/ 642 w 284405"/>
                    <a:gd name="connsiteY2" fmla="*/ 142058 h 459656"/>
                    <a:gd name="connsiteX3" fmla="*/ 40327 w 284405"/>
                    <a:gd name="connsiteY3" fmla="*/ 1168 h 459656"/>
                    <a:gd name="connsiteX4" fmla="*/ 171296 w 284405"/>
                    <a:gd name="connsiteY4" fmla="*/ 96418 h 459656"/>
                    <a:gd name="connsiteX5" fmla="*/ 284405 w 284405"/>
                    <a:gd name="connsiteY5" fmla="*/ 277989 h 459656"/>
                    <a:gd name="connsiteX6" fmla="*/ 171296 w 284405"/>
                    <a:gd name="connsiteY6" fmla="*/ 459560 h 459656"/>
                    <a:gd name="connsiteX0" fmla="*/ 274762 w 387871"/>
                    <a:gd name="connsiteY0" fmla="*/ 459560 h 590863"/>
                    <a:gd name="connsiteX1" fmla="*/ 921 w 387871"/>
                    <a:gd name="connsiteY1" fmla="*/ 586557 h 590863"/>
                    <a:gd name="connsiteX2" fmla="*/ 175546 w 387871"/>
                    <a:gd name="connsiteY2" fmla="*/ 300807 h 590863"/>
                    <a:gd name="connsiteX3" fmla="*/ 104108 w 387871"/>
                    <a:gd name="connsiteY3" fmla="*/ 142058 h 590863"/>
                    <a:gd name="connsiteX4" fmla="*/ 143793 w 387871"/>
                    <a:gd name="connsiteY4" fmla="*/ 1168 h 590863"/>
                    <a:gd name="connsiteX5" fmla="*/ 274762 w 387871"/>
                    <a:gd name="connsiteY5" fmla="*/ 96418 h 590863"/>
                    <a:gd name="connsiteX6" fmla="*/ 387871 w 387871"/>
                    <a:gd name="connsiteY6" fmla="*/ 277989 h 590863"/>
                    <a:gd name="connsiteX7" fmla="*/ 274762 w 387871"/>
                    <a:gd name="connsiteY7" fmla="*/ 459560 h 590863"/>
                    <a:gd name="connsiteX0" fmla="*/ 274979 w 388088"/>
                    <a:gd name="connsiteY0" fmla="*/ 459560 h 590863"/>
                    <a:gd name="connsiteX1" fmla="*/ 1138 w 388088"/>
                    <a:gd name="connsiteY1" fmla="*/ 586557 h 590863"/>
                    <a:gd name="connsiteX2" fmla="*/ 175763 w 388088"/>
                    <a:gd name="connsiteY2" fmla="*/ 300807 h 590863"/>
                    <a:gd name="connsiteX3" fmla="*/ 136076 w 388088"/>
                    <a:gd name="connsiteY3" fmla="*/ 229370 h 590863"/>
                    <a:gd name="connsiteX4" fmla="*/ 104325 w 388088"/>
                    <a:gd name="connsiteY4" fmla="*/ 142058 h 590863"/>
                    <a:gd name="connsiteX5" fmla="*/ 144010 w 388088"/>
                    <a:gd name="connsiteY5" fmla="*/ 1168 h 590863"/>
                    <a:gd name="connsiteX6" fmla="*/ 274979 w 388088"/>
                    <a:gd name="connsiteY6" fmla="*/ 96418 h 590863"/>
                    <a:gd name="connsiteX7" fmla="*/ 388088 w 388088"/>
                    <a:gd name="connsiteY7" fmla="*/ 277989 h 590863"/>
                    <a:gd name="connsiteX8" fmla="*/ 274979 w 388088"/>
                    <a:gd name="connsiteY8" fmla="*/ 459560 h 590863"/>
                    <a:gd name="connsiteX0" fmla="*/ 368479 w 481588"/>
                    <a:gd name="connsiteY0" fmla="*/ 459560 h 590863"/>
                    <a:gd name="connsiteX1" fmla="*/ 94638 w 481588"/>
                    <a:gd name="connsiteY1" fmla="*/ 586557 h 590863"/>
                    <a:gd name="connsiteX2" fmla="*/ 3357 w 481588"/>
                    <a:gd name="connsiteY2" fmla="*/ 368276 h 590863"/>
                    <a:gd name="connsiteX3" fmla="*/ 229576 w 481588"/>
                    <a:gd name="connsiteY3" fmla="*/ 229370 h 590863"/>
                    <a:gd name="connsiteX4" fmla="*/ 197825 w 481588"/>
                    <a:gd name="connsiteY4" fmla="*/ 142058 h 590863"/>
                    <a:gd name="connsiteX5" fmla="*/ 237510 w 481588"/>
                    <a:gd name="connsiteY5" fmla="*/ 1168 h 590863"/>
                    <a:gd name="connsiteX6" fmla="*/ 368479 w 481588"/>
                    <a:gd name="connsiteY6" fmla="*/ 96418 h 590863"/>
                    <a:gd name="connsiteX7" fmla="*/ 481588 w 481588"/>
                    <a:gd name="connsiteY7" fmla="*/ 277989 h 590863"/>
                    <a:gd name="connsiteX8" fmla="*/ 368479 w 481588"/>
                    <a:gd name="connsiteY8" fmla="*/ 459560 h 590863"/>
                    <a:gd name="connsiteX0" fmla="*/ 368479 w 481588"/>
                    <a:gd name="connsiteY0" fmla="*/ 459560 h 590863"/>
                    <a:gd name="connsiteX1" fmla="*/ 94638 w 481588"/>
                    <a:gd name="connsiteY1" fmla="*/ 586557 h 590863"/>
                    <a:gd name="connsiteX2" fmla="*/ 3357 w 481588"/>
                    <a:gd name="connsiteY2" fmla="*/ 368276 h 590863"/>
                    <a:gd name="connsiteX3" fmla="*/ 138295 w 481588"/>
                    <a:gd name="connsiteY3" fmla="*/ 225401 h 590863"/>
                    <a:gd name="connsiteX4" fmla="*/ 197825 w 481588"/>
                    <a:gd name="connsiteY4" fmla="*/ 142058 h 590863"/>
                    <a:gd name="connsiteX5" fmla="*/ 237510 w 481588"/>
                    <a:gd name="connsiteY5" fmla="*/ 1168 h 590863"/>
                    <a:gd name="connsiteX6" fmla="*/ 368479 w 481588"/>
                    <a:gd name="connsiteY6" fmla="*/ 96418 h 590863"/>
                    <a:gd name="connsiteX7" fmla="*/ 481588 w 481588"/>
                    <a:gd name="connsiteY7" fmla="*/ 277989 h 590863"/>
                    <a:gd name="connsiteX8" fmla="*/ 368479 w 481588"/>
                    <a:gd name="connsiteY8" fmla="*/ 459560 h 590863"/>
                    <a:gd name="connsiteX0" fmla="*/ 368479 w 481588"/>
                    <a:gd name="connsiteY0" fmla="*/ 459560 h 590863"/>
                    <a:gd name="connsiteX1" fmla="*/ 94638 w 481588"/>
                    <a:gd name="connsiteY1" fmla="*/ 586557 h 590863"/>
                    <a:gd name="connsiteX2" fmla="*/ 3357 w 481588"/>
                    <a:gd name="connsiteY2" fmla="*/ 368276 h 590863"/>
                    <a:gd name="connsiteX3" fmla="*/ 138295 w 481588"/>
                    <a:gd name="connsiteY3" fmla="*/ 225401 h 590863"/>
                    <a:gd name="connsiteX4" fmla="*/ 197825 w 481588"/>
                    <a:gd name="connsiteY4" fmla="*/ 142058 h 590863"/>
                    <a:gd name="connsiteX5" fmla="*/ 237510 w 481588"/>
                    <a:gd name="connsiteY5" fmla="*/ 1168 h 590863"/>
                    <a:gd name="connsiteX6" fmla="*/ 368479 w 481588"/>
                    <a:gd name="connsiteY6" fmla="*/ 96418 h 590863"/>
                    <a:gd name="connsiteX7" fmla="*/ 481588 w 481588"/>
                    <a:gd name="connsiteY7" fmla="*/ 277989 h 590863"/>
                    <a:gd name="connsiteX8" fmla="*/ 368479 w 481588"/>
                    <a:gd name="connsiteY8" fmla="*/ 459560 h 590863"/>
                    <a:gd name="connsiteX0" fmla="*/ 368479 w 481588"/>
                    <a:gd name="connsiteY0" fmla="*/ 459560 h 590863"/>
                    <a:gd name="connsiteX1" fmla="*/ 94638 w 481588"/>
                    <a:gd name="connsiteY1" fmla="*/ 586557 h 590863"/>
                    <a:gd name="connsiteX2" fmla="*/ 3357 w 481588"/>
                    <a:gd name="connsiteY2" fmla="*/ 368276 h 590863"/>
                    <a:gd name="connsiteX3" fmla="*/ 138295 w 481588"/>
                    <a:gd name="connsiteY3" fmla="*/ 225401 h 590863"/>
                    <a:gd name="connsiteX4" fmla="*/ 197825 w 481588"/>
                    <a:gd name="connsiteY4" fmla="*/ 142058 h 590863"/>
                    <a:gd name="connsiteX5" fmla="*/ 237510 w 481588"/>
                    <a:gd name="connsiteY5" fmla="*/ 1168 h 590863"/>
                    <a:gd name="connsiteX6" fmla="*/ 368479 w 481588"/>
                    <a:gd name="connsiteY6" fmla="*/ 96418 h 590863"/>
                    <a:gd name="connsiteX7" fmla="*/ 481588 w 481588"/>
                    <a:gd name="connsiteY7" fmla="*/ 277989 h 590863"/>
                    <a:gd name="connsiteX8" fmla="*/ 368479 w 481588"/>
                    <a:gd name="connsiteY8" fmla="*/ 459560 h 590863"/>
                    <a:gd name="connsiteX0" fmla="*/ 368479 w 481588"/>
                    <a:gd name="connsiteY0" fmla="*/ 473815 h 605118"/>
                    <a:gd name="connsiteX1" fmla="*/ 94638 w 481588"/>
                    <a:gd name="connsiteY1" fmla="*/ 600812 h 605118"/>
                    <a:gd name="connsiteX2" fmla="*/ 3357 w 481588"/>
                    <a:gd name="connsiteY2" fmla="*/ 382531 h 605118"/>
                    <a:gd name="connsiteX3" fmla="*/ 138295 w 481588"/>
                    <a:gd name="connsiteY3" fmla="*/ 239656 h 605118"/>
                    <a:gd name="connsiteX4" fmla="*/ 197825 w 481588"/>
                    <a:gd name="connsiteY4" fmla="*/ 156313 h 605118"/>
                    <a:gd name="connsiteX5" fmla="*/ 237510 w 481588"/>
                    <a:gd name="connsiteY5" fmla="*/ 15423 h 605118"/>
                    <a:gd name="connsiteX6" fmla="*/ 404198 w 481588"/>
                    <a:gd name="connsiteY6" fmla="*/ 27329 h 605118"/>
                    <a:gd name="connsiteX7" fmla="*/ 481588 w 481588"/>
                    <a:gd name="connsiteY7" fmla="*/ 292244 h 605118"/>
                    <a:gd name="connsiteX8" fmla="*/ 368479 w 481588"/>
                    <a:gd name="connsiteY8" fmla="*/ 473815 h 605118"/>
                    <a:gd name="connsiteX0" fmla="*/ 368479 w 660182"/>
                    <a:gd name="connsiteY0" fmla="*/ 466087 h 598187"/>
                    <a:gd name="connsiteX1" fmla="*/ 94638 w 660182"/>
                    <a:gd name="connsiteY1" fmla="*/ 593084 h 598187"/>
                    <a:gd name="connsiteX2" fmla="*/ 3357 w 660182"/>
                    <a:gd name="connsiteY2" fmla="*/ 374803 h 598187"/>
                    <a:gd name="connsiteX3" fmla="*/ 138295 w 660182"/>
                    <a:gd name="connsiteY3" fmla="*/ 231928 h 598187"/>
                    <a:gd name="connsiteX4" fmla="*/ 197825 w 660182"/>
                    <a:gd name="connsiteY4" fmla="*/ 148585 h 598187"/>
                    <a:gd name="connsiteX5" fmla="*/ 237510 w 660182"/>
                    <a:gd name="connsiteY5" fmla="*/ 7695 h 598187"/>
                    <a:gd name="connsiteX6" fmla="*/ 404198 w 660182"/>
                    <a:gd name="connsiteY6" fmla="*/ 19601 h 598187"/>
                    <a:gd name="connsiteX7" fmla="*/ 660182 w 660182"/>
                    <a:gd name="connsiteY7" fmla="*/ 161485 h 598187"/>
                    <a:gd name="connsiteX8" fmla="*/ 368479 w 660182"/>
                    <a:gd name="connsiteY8" fmla="*/ 466087 h 598187"/>
                    <a:gd name="connsiteX0" fmla="*/ 523261 w 660182"/>
                    <a:gd name="connsiteY0" fmla="*/ 533556 h 605495"/>
                    <a:gd name="connsiteX1" fmla="*/ 94638 w 660182"/>
                    <a:gd name="connsiteY1" fmla="*/ 593084 h 605495"/>
                    <a:gd name="connsiteX2" fmla="*/ 3357 w 660182"/>
                    <a:gd name="connsiteY2" fmla="*/ 374803 h 605495"/>
                    <a:gd name="connsiteX3" fmla="*/ 138295 w 660182"/>
                    <a:gd name="connsiteY3" fmla="*/ 231928 h 605495"/>
                    <a:gd name="connsiteX4" fmla="*/ 197825 w 660182"/>
                    <a:gd name="connsiteY4" fmla="*/ 148585 h 605495"/>
                    <a:gd name="connsiteX5" fmla="*/ 237510 w 660182"/>
                    <a:gd name="connsiteY5" fmla="*/ 7695 h 605495"/>
                    <a:gd name="connsiteX6" fmla="*/ 404198 w 660182"/>
                    <a:gd name="connsiteY6" fmla="*/ 19601 h 605495"/>
                    <a:gd name="connsiteX7" fmla="*/ 660182 w 660182"/>
                    <a:gd name="connsiteY7" fmla="*/ 161485 h 605495"/>
                    <a:gd name="connsiteX8" fmla="*/ 523261 w 660182"/>
                    <a:gd name="connsiteY8" fmla="*/ 533556 h 605495"/>
                    <a:gd name="connsiteX0" fmla="*/ 549205 w 686126"/>
                    <a:gd name="connsiteY0" fmla="*/ 533556 h 605495"/>
                    <a:gd name="connsiteX1" fmla="*/ 120582 w 686126"/>
                    <a:gd name="connsiteY1" fmla="*/ 593084 h 605495"/>
                    <a:gd name="connsiteX2" fmla="*/ 5488 w 686126"/>
                    <a:gd name="connsiteY2" fmla="*/ 513709 h 605495"/>
                    <a:gd name="connsiteX3" fmla="*/ 29301 w 686126"/>
                    <a:gd name="connsiteY3" fmla="*/ 374803 h 605495"/>
                    <a:gd name="connsiteX4" fmla="*/ 164239 w 686126"/>
                    <a:gd name="connsiteY4" fmla="*/ 231928 h 605495"/>
                    <a:gd name="connsiteX5" fmla="*/ 223769 w 686126"/>
                    <a:gd name="connsiteY5" fmla="*/ 148585 h 605495"/>
                    <a:gd name="connsiteX6" fmla="*/ 263454 w 686126"/>
                    <a:gd name="connsiteY6" fmla="*/ 7695 h 605495"/>
                    <a:gd name="connsiteX7" fmla="*/ 430142 w 686126"/>
                    <a:gd name="connsiteY7" fmla="*/ 19601 h 605495"/>
                    <a:gd name="connsiteX8" fmla="*/ 686126 w 686126"/>
                    <a:gd name="connsiteY8" fmla="*/ 161485 h 605495"/>
                    <a:gd name="connsiteX9" fmla="*/ 549205 w 686126"/>
                    <a:gd name="connsiteY9" fmla="*/ 533556 h 605495"/>
                    <a:gd name="connsiteX0" fmla="*/ 548502 w 685423"/>
                    <a:gd name="connsiteY0" fmla="*/ 533556 h 605495"/>
                    <a:gd name="connsiteX1" fmla="*/ 119879 w 685423"/>
                    <a:gd name="connsiteY1" fmla="*/ 593084 h 605495"/>
                    <a:gd name="connsiteX2" fmla="*/ 4785 w 685423"/>
                    <a:gd name="connsiteY2" fmla="*/ 513709 h 605495"/>
                    <a:gd name="connsiteX3" fmla="*/ 28598 w 685423"/>
                    <a:gd name="connsiteY3" fmla="*/ 374803 h 605495"/>
                    <a:gd name="connsiteX4" fmla="*/ 78736 w 685423"/>
                    <a:gd name="connsiteY4" fmla="*/ 293848 h 605495"/>
                    <a:gd name="connsiteX5" fmla="*/ 163536 w 685423"/>
                    <a:gd name="connsiteY5" fmla="*/ 231928 h 605495"/>
                    <a:gd name="connsiteX6" fmla="*/ 223066 w 685423"/>
                    <a:gd name="connsiteY6" fmla="*/ 148585 h 605495"/>
                    <a:gd name="connsiteX7" fmla="*/ 262751 w 685423"/>
                    <a:gd name="connsiteY7" fmla="*/ 7695 h 605495"/>
                    <a:gd name="connsiteX8" fmla="*/ 429439 w 685423"/>
                    <a:gd name="connsiteY8" fmla="*/ 19601 h 605495"/>
                    <a:gd name="connsiteX9" fmla="*/ 685423 w 685423"/>
                    <a:gd name="connsiteY9" fmla="*/ 161485 h 605495"/>
                    <a:gd name="connsiteX10" fmla="*/ 548502 w 685423"/>
                    <a:gd name="connsiteY10" fmla="*/ 533556 h 605495"/>
                    <a:gd name="connsiteX0" fmla="*/ 548502 w 685423"/>
                    <a:gd name="connsiteY0" fmla="*/ 533556 h 605495"/>
                    <a:gd name="connsiteX1" fmla="*/ 119879 w 685423"/>
                    <a:gd name="connsiteY1" fmla="*/ 593084 h 605495"/>
                    <a:gd name="connsiteX2" fmla="*/ 4785 w 685423"/>
                    <a:gd name="connsiteY2" fmla="*/ 513709 h 605495"/>
                    <a:gd name="connsiteX3" fmla="*/ 28598 w 685423"/>
                    <a:gd name="connsiteY3" fmla="*/ 374803 h 605495"/>
                    <a:gd name="connsiteX4" fmla="*/ 78736 w 685423"/>
                    <a:gd name="connsiteY4" fmla="*/ 293848 h 605495"/>
                    <a:gd name="connsiteX5" fmla="*/ 163536 w 685423"/>
                    <a:gd name="connsiteY5" fmla="*/ 231928 h 605495"/>
                    <a:gd name="connsiteX6" fmla="*/ 223066 w 685423"/>
                    <a:gd name="connsiteY6" fmla="*/ 148585 h 605495"/>
                    <a:gd name="connsiteX7" fmla="*/ 262751 w 685423"/>
                    <a:gd name="connsiteY7" fmla="*/ 7695 h 605495"/>
                    <a:gd name="connsiteX8" fmla="*/ 429439 w 685423"/>
                    <a:gd name="connsiteY8" fmla="*/ 19601 h 605495"/>
                    <a:gd name="connsiteX9" fmla="*/ 685423 w 685423"/>
                    <a:gd name="connsiteY9" fmla="*/ 161485 h 605495"/>
                    <a:gd name="connsiteX10" fmla="*/ 548502 w 685423"/>
                    <a:gd name="connsiteY10" fmla="*/ 533556 h 605495"/>
                    <a:gd name="connsiteX0" fmla="*/ 574337 w 711258"/>
                    <a:gd name="connsiteY0" fmla="*/ 533556 h 605495"/>
                    <a:gd name="connsiteX1" fmla="*/ 145714 w 711258"/>
                    <a:gd name="connsiteY1" fmla="*/ 593084 h 605495"/>
                    <a:gd name="connsiteX2" fmla="*/ 30620 w 711258"/>
                    <a:gd name="connsiteY2" fmla="*/ 513709 h 605495"/>
                    <a:gd name="connsiteX3" fmla="*/ 681 w 711258"/>
                    <a:gd name="connsiteY3" fmla="*/ 453564 h 605495"/>
                    <a:gd name="connsiteX4" fmla="*/ 54433 w 711258"/>
                    <a:gd name="connsiteY4" fmla="*/ 374803 h 605495"/>
                    <a:gd name="connsiteX5" fmla="*/ 104571 w 711258"/>
                    <a:gd name="connsiteY5" fmla="*/ 293848 h 605495"/>
                    <a:gd name="connsiteX6" fmla="*/ 189371 w 711258"/>
                    <a:gd name="connsiteY6" fmla="*/ 231928 h 605495"/>
                    <a:gd name="connsiteX7" fmla="*/ 248901 w 711258"/>
                    <a:gd name="connsiteY7" fmla="*/ 148585 h 605495"/>
                    <a:gd name="connsiteX8" fmla="*/ 288586 w 711258"/>
                    <a:gd name="connsiteY8" fmla="*/ 7695 h 605495"/>
                    <a:gd name="connsiteX9" fmla="*/ 455274 w 711258"/>
                    <a:gd name="connsiteY9" fmla="*/ 19601 h 605495"/>
                    <a:gd name="connsiteX10" fmla="*/ 711258 w 711258"/>
                    <a:gd name="connsiteY10" fmla="*/ 161485 h 605495"/>
                    <a:gd name="connsiteX11" fmla="*/ 574337 w 711258"/>
                    <a:gd name="connsiteY11" fmla="*/ 533556 h 605495"/>
                    <a:gd name="connsiteX0" fmla="*/ 555588 w 692509"/>
                    <a:gd name="connsiteY0" fmla="*/ 533556 h 605495"/>
                    <a:gd name="connsiteX1" fmla="*/ 126965 w 692509"/>
                    <a:gd name="connsiteY1" fmla="*/ 593084 h 605495"/>
                    <a:gd name="connsiteX2" fmla="*/ 11871 w 692509"/>
                    <a:gd name="connsiteY2" fmla="*/ 513709 h 605495"/>
                    <a:gd name="connsiteX3" fmla="*/ 6376 w 692509"/>
                    <a:gd name="connsiteY3" fmla="*/ 450492 h 605495"/>
                    <a:gd name="connsiteX4" fmla="*/ 35684 w 692509"/>
                    <a:gd name="connsiteY4" fmla="*/ 374803 h 605495"/>
                    <a:gd name="connsiteX5" fmla="*/ 85822 w 692509"/>
                    <a:gd name="connsiteY5" fmla="*/ 293848 h 605495"/>
                    <a:gd name="connsiteX6" fmla="*/ 170622 w 692509"/>
                    <a:gd name="connsiteY6" fmla="*/ 231928 h 605495"/>
                    <a:gd name="connsiteX7" fmla="*/ 230152 w 692509"/>
                    <a:gd name="connsiteY7" fmla="*/ 148585 h 605495"/>
                    <a:gd name="connsiteX8" fmla="*/ 269837 w 692509"/>
                    <a:gd name="connsiteY8" fmla="*/ 7695 h 605495"/>
                    <a:gd name="connsiteX9" fmla="*/ 436525 w 692509"/>
                    <a:gd name="connsiteY9" fmla="*/ 19601 h 605495"/>
                    <a:gd name="connsiteX10" fmla="*/ 692509 w 692509"/>
                    <a:gd name="connsiteY10" fmla="*/ 161485 h 605495"/>
                    <a:gd name="connsiteX11" fmla="*/ 555588 w 692509"/>
                    <a:gd name="connsiteY11" fmla="*/ 533556 h 605495"/>
                    <a:gd name="connsiteX0" fmla="*/ 550184 w 687105"/>
                    <a:gd name="connsiteY0" fmla="*/ 533556 h 605495"/>
                    <a:gd name="connsiteX1" fmla="*/ 121561 w 687105"/>
                    <a:gd name="connsiteY1" fmla="*/ 593084 h 605495"/>
                    <a:gd name="connsiteX2" fmla="*/ 6467 w 687105"/>
                    <a:gd name="connsiteY2" fmla="*/ 513709 h 605495"/>
                    <a:gd name="connsiteX3" fmla="*/ 972 w 687105"/>
                    <a:gd name="connsiteY3" fmla="*/ 450492 h 605495"/>
                    <a:gd name="connsiteX4" fmla="*/ 30280 w 687105"/>
                    <a:gd name="connsiteY4" fmla="*/ 374803 h 605495"/>
                    <a:gd name="connsiteX5" fmla="*/ 80418 w 687105"/>
                    <a:gd name="connsiteY5" fmla="*/ 293848 h 605495"/>
                    <a:gd name="connsiteX6" fmla="*/ 165218 w 687105"/>
                    <a:gd name="connsiteY6" fmla="*/ 231928 h 605495"/>
                    <a:gd name="connsiteX7" fmla="*/ 224748 w 687105"/>
                    <a:gd name="connsiteY7" fmla="*/ 148585 h 605495"/>
                    <a:gd name="connsiteX8" fmla="*/ 264433 w 687105"/>
                    <a:gd name="connsiteY8" fmla="*/ 7695 h 605495"/>
                    <a:gd name="connsiteX9" fmla="*/ 431121 w 687105"/>
                    <a:gd name="connsiteY9" fmla="*/ 19601 h 605495"/>
                    <a:gd name="connsiteX10" fmla="*/ 687105 w 687105"/>
                    <a:gd name="connsiteY10" fmla="*/ 161485 h 605495"/>
                    <a:gd name="connsiteX11" fmla="*/ 550184 w 687105"/>
                    <a:gd name="connsiteY11" fmla="*/ 533556 h 605495"/>
                    <a:gd name="connsiteX0" fmla="*/ 549212 w 686133"/>
                    <a:gd name="connsiteY0" fmla="*/ 533556 h 605495"/>
                    <a:gd name="connsiteX1" fmla="*/ 120589 w 686133"/>
                    <a:gd name="connsiteY1" fmla="*/ 593084 h 605495"/>
                    <a:gd name="connsiteX2" fmla="*/ 5495 w 686133"/>
                    <a:gd name="connsiteY2" fmla="*/ 513709 h 605495"/>
                    <a:gd name="connsiteX3" fmla="*/ 0 w 686133"/>
                    <a:gd name="connsiteY3" fmla="*/ 450492 h 605495"/>
                    <a:gd name="connsiteX4" fmla="*/ 29308 w 686133"/>
                    <a:gd name="connsiteY4" fmla="*/ 374803 h 605495"/>
                    <a:gd name="connsiteX5" fmla="*/ 79446 w 686133"/>
                    <a:gd name="connsiteY5" fmla="*/ 293848 h 605495"/>
                    <a:gd name="connsiteX6" fmla="*/ 164246 w 686133"/>
                    <a:gd name="connsiteY6" fmla="*/ 231928 h 605495"/>
                    <a:gd name="connsiteX7" fmla="*/ 223776 w 686133"/>
                    <a:gd name="connsiteY7" fmla="*/ 148585 h 605495"/>
                    <a:gd name="connsiteX8" fmla="*/ 263461 w 686133"/>
                    <a:gd name="connsiteY8" fmla="*/ 7695 h 605495"/>
                    <a:gd name="connsiteX9" fmla="*/ 430149 w 686133"/>
                    <a:gd name="connsiteY9" fmla="*/ 19601 h 605495"/>
                    <a:gd name="connsiteX10" fmla="*/ 686133 w 686133"/>
                    <a:gd name="connsiteY10" fmla="*/ 161485 h 605495"/>
                    <a:gd name="connsiteX11" fmla="*/ 549212 w 686133"/>
                    <a:gd name="connsiteY11" fmla="*/ 533556 h 605495"/>
                    <a:gd name="connsiteX0" fmla="*/ 552884 w 689805"/>
                    <a:gd name="connsiteY0" fmla="*/ 533556 h 605495"/>
                    <a:gd name="connsiteX1" fmla="*/ 124261 w 689805"/>
                    <a:gd name="connsiteY1" fmla="*/ 593084 h 605495"/>
                    <a:gd name="connsiteX2" fmla="*/ 0 w 689805"/>
                    <a:gd name="connsiteY2" fmla="*/ 504495 h 605495"/>
                    <a:gd name="connsiteX3" fmla="*/ 3672 w 689805"/>
                    <a:gd name="connsiteY3" fmla="*/ 450492 h 605495"/>
                    <a:gd name="connsiteX4" fmla="*/ 32980 w 689805"/>
                    <a:gd name="connsiteY4" fmla="*/ 374803 h 605495"/>
                    <a:gd name="connsiteX5" fmla="*/ 83118 w 689805"/>
                    <a:gd name="connsiteY5" fmla="*/ 293848 h 605495"/>
                    <a:gd name="connsiteX6" fmla="*/ 167918 w 689805"/>
                    <a:gd name="connsiteY6" fmla="*/ 231928 h 605495"/>
                    <a:gd name="connsiteX7" fmla="*/ 227448 w 689805"/>
                    <a:gd name="connsiteY7" fmla="*/ 148585 h 605495"/>
                    <a:gd name="connsiteX8" fmla="*/ 267133 w 689805"/>
                    <a:gd name="connsiteY8" fmla="*/ 7695 h 605495"/>
                    <a:gd name="connsiteX9" fmla="*/ 433821 w 689805"/>
                    <a:gd name="connsiteY9" fmla="*/ 19601 h 605495"/>
                    <a:gd name="connsiteX10" fmla="*/ 689805 w 689805"/>
                    <a:gd name="connsiteY10" fmla="*/ 161485 h 605495"/>
                    <a:gd name="connsiteX11" fmla="*/ 552884 w 689805"/>
                    <a:gd name="connsiteY11" fmla="*/ 533556 h 605495"/>
                    <a:gd name="connsiteX0" fmla="*/ 552884 w 689805"/>
                    <a:gd name="connsiteY0" fmla="*/ 533556 h 605495"/>
                    <a:gd name="connsiteX1" fmla="*/ 124261 w 689805"/>
                    <a:gd name="connsiteY1" fmla="*/ 593084 h 605495"/>
                    <a:gd name="connsiteX2" fmla="*/ 0 w 689805"/>
                    <a:gd name="connsiteY2" fmla="*/ 504495 h 605495"/>
                    <a:gd name="connsiteX3" fmla="*/ 3672 w 689805"/>
                    <a:gd name="connsiteY3" fmla="*/ 450492 h 605495"/>
                    <a:gd name="connsiteX4" fmla="*/ 32980 w 689805"/>
                    <a:gd name="connsiteY4" fmla="*/ 374803 h 605495"/>
                    <a:gd name="connsiteX5" fmla="*/ 83118 w 689805"/>
                    <a:gd name="connsiteY5" fmla="*/ 293848 h 605495"/>
                    <a:gd name="connsiteX6" fmla="*/ 167918 w 689805"/>
                    <a:gd name="connsiteY6" fmla="*/ 231928 h 605495"/>
                    <a:gd name="connsiteX7" fmla="*/ 227448 w 689805"/>
                    <a:gd name="connsiteY7" fmla="*/ 148585 h 605495"/>
                    <a:gd name="connsiteX8" fmla="*/ 267133 w 689805"/>
                    <a:gd name="connsiteY8" fmla="*/ 7695 h 605495"/>
                    <a:gd name="connsiteX9" fmla="*/ 433821 w 689805"/>
                    <a:gd name="connsiteY9" fmla="*/ 19601 h 605495"/>
                    <a:gd name="connsiteX10" fmla="*/ 689805 w 689805"/>
                    <a:gd name="connsiteY10" fmla="*/ 161485 h 605495"/>
                    <a:gd name="connsiteX11" fmla="*/ 552884 w 689805"/>
                    <a:gd name="connsiteY11" fmla="*/ 533556 h 605495"/>
                    <a:gd name="connsiteX0" fmla="*/ 552884 w 689805"/>
                    <a:gd name="connsiteY0" fmla="*/ 533556 h 605495"/>
                    <a:gd name="connsiteX1" fmla="*/ 124261 w 689805"/>
                    <a:gd name="connsiteY1" fmla="*/ 593084 h 605495"/>
                    <a:gd name="connsiteX2" fmla="*/ 0 w 689805"/>
                    <a:gd name="connsiteY2" fmla="*/ 504495 h 605495"/>
                    <a:gd name="connsiteX3" fmla="*/ 3672 w 689805"/>
                    <a:gd name="connsiteY3" fmla="*/ 450492 h 605495"/>
                    <a:gd name="connsiteX4" fmla="*/ 32980 w 689805"/>
                    <a:gd name="connsiteY4" fmla="*/ 374803 h 605495"/>
                    <a:gd name="connsiteX5" fmla="*/ 83118 w 689805"/>
                    <a:gd name="connsiteY5" fmla="*/ 293848 h 605495"/>
                    <a:gd name="connsiteX6" fmla="*/ 167918 w 689805"/>
                    <a:gd name="connsiteY6" fmla="*/ 231928 h 605495"/>
                    <a:gd name="connsiteX7" fmla="*/ 227448 w 689805"/>
                    <a:gd name="connsiteY7" fmla="*/ 148585 h 605495"/>
                    <a:gd name="connsiteX8" fmla="*/ 267133 w 689805"/>
                    <a:gd name="connsiteY8" fmla="*/ 7695 h 605495"/>
                    <a:gd name="connsiteX9" fmla="*/ 433821 w 689805"/>
                    <a:gd name="connsiteY9" fmla="*/ 19601 h 605495"/>
                    <a:gd name="connsiteX10" fmla="*/ 689805 w 689805"/>
                    <a:gd name="connsiteY10" fmla="*/ 161485 h 605495"/>
                    <a:gd name="connsiteX11" fmla="*/ 552884 w 689805"/>
                    <a:gd name="connsiteY11" fmla="*/ 533556 h 605495"/>
                    <a:gd name="connsiteX0" fmla="*/ 552884 w 689805"/>
                    <a:gd name="connsiteY0" fmla="*/ 533556 h 605495"/>
                    <a:gd name="connsiteX1" fmla="*/ 124261 w 689805"/>
                    <a:gd name="connsiteY1" fmla="*/ 593084 h 605495"/>
                    <a:gd name="connsiteX2" fmla="*/ 0 w 689805"/>
                    <a:gd name="connsiteY2" fmla="*/ 504495 h 605495"/>
                    <a:gd name="connsiteX3" fmla="*/ 3672 w 689805"/>
                    <a:gd name="connsiteY3" fmla="*/ 450492 h 605495"/>
                    <a:gd name="connsiteX4" fmla="*/ 32980 w 689805"/>
                    <a:gd name="connsiteY4" fmla="*/ 374803 h 605495"/>
                    <a:gd name="connsiteX5" fmla="*/ 83118 w 689805"/>
                    <a:gd name="connsiteY5" fmla="*/ 293848 h 605495"/>
                    <a:gd name="connsiteX6" fmla="*/ 167918 w 689805"/>
                    <a:gd name="connsiteY6" fmla="*/ 231928 h 605495"/>
                    <a:gd name="connsiteX7" fmla="*/ 227448 w 689805"/>
                    <a:gd name="connsiteY7" fmla="*/ 148585 h 605495"/>
                    <a:gd name="connsiteX8" fmla="*/ 267133 w 689805"/>
                    <a:gd name="connsiteY8" fmla="*/ 7695 h 605495"/>
                    <a:gd name="connsiteX9" fmla="*/ 433821 w 689805"/>
                    <a:gd name="connsiteY9" fmla="*/ 19601 h 605495"/>
                    <a:gd name="connsiteX10" fmla="*/ 689805 w 689805"/>
                    <a:gd name="connsiteY10" fmla="*/ 161485 h 605495"/>
                    <a:gd name="connsiteX11" fmla="*/ 552884 w 689805"/>
                    <a:gd name="connsiteY11" fmla="*/ 533556 h 605495"/>
                    <a:gd name="connsiteX0" fmla="*/ 552884 w 689805"/>
                    <a:gd name="connsiteY0" fmla="*/ 533556 h 605495"/>
                    <a:gd name="connsiteX1" fmla="*/ 124261 w 689805"/>
                    <a:gd name="connsiteY1" fmla="*/ 593084 h 605495"/>
                    <a:gd name="connsiteX2" fmla="*/ 0 w 689805"/>
                    <a:gd name="connsiteY2" fmla="*/ 504495 h 605495"/>
                    <a:gd name="connsiteX3" fmla="*/ 3672 w 689805"/>
                    <a:gd name="connsiteY3" fmla="*/ 450492 h 605495"/>
                    <a:gd name="connsiteX4" fmla="*/ 32980 w 689805"/>
                    <a:gd name="connsiteY4" fmla="*/ 374803 h 605495"/>
                    <a:gd name="connsiteX5" fmla="*/ 83118 w 689805"/>
                    <a:gd name="connsiteY5" fmla="*/ 293848 h 605495"/>
                    <a:gd name="connsiteX6" fmla="*/ 167918 w 689805"/>
                    <a:gd name="connsiteY6" fmla="*/ 231928 h 605495"/>
                    <a:gd name="connsiteX7" fmla="*/ 227448 w 689805"/>
                    <a:gd name="connsiteY7" fmla="*/ 148585 h 605495"/>
                    <a:gd name="connsiteX8" fmla="*/ 267133 w 689805"/>
                    <a:gd name="connsiteY8" fmla="*/ 7695 h 605495"/>
                    <a:gd name="connsiteX9" fmla="*/ 433821 w 689805"/>
                    <a:gd name="connsiteY9" fmla="*/ 19601 h 605495"/>
                    <a:gd name="connsiteX10" fmla="*/ 689805 w 689805"/>
                    <a:gd name="connsiteY10" fmla="*/ 161485 h 605495"/>
                    <a:gd name="connsiteX11" fmla="*/ 552884 w 689805"/>
                    <a:gd name="connsiteY11" fmla="*/ 533556 h 605495"/>
                    <a:gd name="connsiteX0" fmla="*/ 552884 w 689805"/>
                    <a:gd name="connsiteY0" fmla="*/ 533556 h 605495"/>
                    <a:gd name="connsiteX1" fmla="*/ 124261 w 689805"/>
                    <a:gd name="connsiteY1" fmla="*/ 593084 h 605495"/>
                    <a:gd name="connsiteX2" fmla="*/ 0 w 689805"/>
                    <a:gd name="connsiteY2" fmla="*/ 504495 h 605495"/>
                    <a:gd name="connsiteX3" fmla="*/ 3672 w 689805"/>
                    <a:gd name="connsiteY3" fmla="*/ 450492 h 605495"/>
                    <a:gd name="connsiteX4" fmla="*/ 32980 w 689805"/>
                    <a:gd name="connsiteY4" fmla="*/ 374803 h 605495"/>
                    <a:gd name="connsiteX5" fmla="*/ 83118 w 689805"/>
                    <a:gd name="connsiteY5" fmla="*/ 293848 h 605495"/>
                    <a:gd name="connsiteX6" fmla="*/ 167918 w 689805"/>
                    <a:gd name="connsiteY6" fmla="*/ 231928 h 605495"/>
                    <a:gd name="connsiteX7" fmla="*/ 227448 w 689805"/>
                    <a:gd name="connsiteY7" fmla="*/ 148585 h 605495"/>
                    <a:gd name="connsiteX8" fmla="*/ 267133 w 689805"/>
                    <a:gd name="connsiteY8" fmla="*/ 7695 h 605495"/>
                    <a:gd name="connsiteX9" fmla="*/ 433821 w 689805"/>
                    <a:gd name="connsiteY9" fmla="*/ 19601 h 605495"/>
                    <a:gd name="connsiteX10" fmla="*/ 689805 w 689805"/>
                    <a:gd name="connsiteY10" fmla="*/ 161485 h 605495"/>
                    <a:gd name="connsiteX11" fmla="*/ 552884 w 689805"/>
                    <a:gd name="connsiteY11" fmla="*/ 533556 h 605495"/>
                    <a:gd name="connsiteX0" fmla="*/ 552884 w 689805"/>
                    <a:gd name="connsiteY0" fmla="*/ 533556 h 593084"/>
                    <a:gd name="connsiteX1" fmla="*/ 124261 w 689805"/>
                    <a:gd name="connsiteY1" fmla="*/ 593084 h 593084"/>
                    <a:gd name="connsiteX2" fmla="*/ 0 w 689805"/>
                    <a:gd name="connsiteY2" fmla="*/ 504495 h 593084"/>
                    <a:gd name="connsiteX3" fmla="*/ 3672 w 689805"/>
                    <a:gd name="connsiteY3" fmla="*/ 450492 h 593084"/>
                    <a:gd name="connsiteX4" fmla="*/ 32980 w 689805"/>
                    <a:gd name="connsiteY4" fmla="*/ 374803 h 593084"/>
                    <a:gd name="connsiteX5" fmla="*/ 83118 w 689805"/>
                    <a:gd name="connsiteY5" fmla="*/ 293848 h 593084"/>
                    <a:gd name="connsiteX6" fmla="*/ 167918 w 689805"/>
                    <a:gd name="connsiteY6" fmla="*/ 231928 h 593084"/>
                    <a:gd name="connsiteX7" fmla="*/ 227448 w 689805"/>
                    <a:gd name="connsiteY7" fmla="*/ 148585 h 593084"/>
                    <a:gd name="connsiteX8" fmla="*/ 267133 w 689805"/>
                    <a:gd name="connsiteY8" fmla="*/ 7695 h 593084"/>
                    <a:gd name="connsiteX9" fmla="*/ 433821 w 689805"/>
                    <a:gd name="connsiteY9" fmla="*/ 19601 h 593084"/>
                    <a:gd name="connsiteX10" fmla="*/ 689805 w 689805"/>
                    <a:gd name="connsiteY10" fmla="*/ 161485 h 593084"/>
                    <a:gd name="connsiteX11" fmla="*/ 552884 w 689805"/>
                    <a:gd name="connsiteY11" fmla="*/ 533556 h 593084"/>
                    <a:gd name="connsiteX0" fmla="*/ 552884 w 689805"/>
                    <a:gd name="connsiteY0" fmla="*/ 533556 h 616296"/>
                    <a:gd name="connsiteX1" fmla="*/ 229786 w 689805"/>
                    <a:gd name="connsiteY1" fmla="*/ 613280 h 616296"/>
                    <a:gd name="connsiteX2" fmla="*/ 124261 w 689805"/>
                    <a:gd name="connsiteY2" fmla="*/ 593084 h 616296"/>
                    <a:gd name="connsiteX3" fmla="*/ 0 w 689805"/>
                    <a:gd name="connsiteY3" fmla="*/ 504495 h 616296"/>
                    <a:gd name="connsiteX4" fmla="*/ 3672 w 689805"/>
                    <a:gd name="connsiteY4" fmla="*/ 450492 h 616296"/>
                    <a:gd name="connsiteX5" fmla="*/ 32980 w 689805"/>
                    <a:gd name="connsiteY5" fmla="*/ 374803 h 616296"/>
                    <a:gd name="connsiteX6" fmla="*/ 83118 w 689805"/>
                    <a:gd name="connsiteY6" fmla="*/ 293848 h 616296"/>
                    <a:gd name="connsiteX7" fmla="*/ 167918 w 689805"/>
                    <a:gd name="connsiteY7" fmla="*/ 231928 h 616296"/>
                    <a:gd name="connsiteX8" fmla="*/ 227448 w 689805"/>
                    <a:gd name="connsiteY8" fmla="*/ 148585 h 616296"/>
                    <a:gd name="connsiteX9" fmla="*/ 267133 w 689805"/>
                    <a:gd name="connsiteY9" fmla="*/ 7695 h 616296"/>
                    <a:gd name="connsiteX10" fmla="*/ 433821 w 689805"/>
                    <a:gd name="connsiteY10" fmla="*/ 19601 h 616296"/>
                    <a:gd name="connsiteX11" fmla="*/ 689805 w 689805"/>
                    <a:gd name="connsiteY11" fmla="*/ 161485 h 616296"/>
                    <a:gd name="connsiteX12" fmla="*/ 552884 w 689805"/>
                    <a:gd name="connsiteY12" fmla="*/ 533556 h 616296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32980 w 689805"/>
                    <a:gd name="connsiteY5" fmla="*/ 374803 h 613280"/>
                    <a:gd name="connsiteX6" fmla="*/ 83118 w 689805"/>
                    <a:gd name="connsiteY6" fmla="*/ 293848 h 613280"/>
                    <a:gd name="connsiteX7" fmla="*/ 167918 w 689805"/>
                    <a:gd name="connsiteY7" fmla="*/ 231928 h 613280"/>
                    <a:gd name="connsiteX8" fmla="*/ 227448 w 689805"/>
                    <a:gd name="connsiteY8" fmla="*/ 148585 h 613280"/>
                    <a:gd name="connsiteX9" fmla="*/ 267133 w 689805"/>
                    <a:gd name="connsiteY9" fmla="*/ 7695 h 613280"/>
                    <a:gd name="connsiteX10" fmla="*/ 433821 w 689805"/>
                    <a:gd name="connsiteY10" fmla="*/ 19601 h 613280"/>
                    <a:gd name="connsiteX11" fmla="*/ 689805 w 689805"/>
                    <a:gd name="connsiteY11" fmla="*/ 161485 h 613280"/>
                    <a:gd name="connsiteX12" fmla="*/ 552884 w 689805"/>
                    <a:gd name="connsiteY12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32980 w 689805"/>
                    <a:gd name="connsiteY5" fmla="*/ 374803 h 613280"/>
                    <a:gd name="connsiteX6" fmla="*/ 83118 w 689805"/>
                    <a:gd name="connsiteY6" fmla="*/ 293848 h 613280"/>
                    <a:gd name="connsiteX7" fmla="*/ 167918 w 689805"/>
                    <a:gd name="connsiteY7" fmla="*/ 231928 h 613280"/>
                    <a:gd name="connsiteX8" fmla="*/ 227448 w 689805"/>
                    <a:gd name="connsiteY8" fmla="*/ 148585 h 613280"/>
                    <a:gd name="connsiteX9" fmla="*/ 267133 w 689805"/>
                    <a:gd name="connsiteY9" fmla="*/ 7695 h 613280"/>
                    <a:gd name="connsiteX10" fmla="*/ 433821 w 689805"/>
                    <a:gd name="connsiteY10" fmla="*/ 19601 h 613280"/>
                    <a:gd name="connsiteX11" fmla="*/ 689805 w 689805"/>
                    <a:gd name="connsiteY11" fmla="*/ 161485 h 613280"/>
                    <a:gd name="connsiteX12" fmla="*/ 552884 w 689805"/>
                    <a:gd name="connsiteY12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118537 w 689805"/>
                    <a:gd name="connsiteY5" fmla="*/ 427018 h 613280"/>
                    <a:gd name="connsiteX6" fmla="*/ 83118 w 689805"/>
                    <a:gd name="connsiteY6" fmla="*/ 293848 h 613280"/>
                    <a:gd name="connsiteX7" fmla="*/ 167918 w 689805"/>
                    <a:gd name="connsiteY7" fmla="*/ 231928 h 613280"/>
                    <a:gd name="connsiteX8" fmla="*/ 227448 w 689805"/>
                    <a:gd name="connsiteY8" fmla="*/ 148585 h 613280"/>
                    <a:gd name="connsiteX9" fmla="*/ 267133 w 689805"/>
                    <a:gd name="connsiteY9" fmla="*/ 7695 h 613280"/>
                    <a:gd name="connsiteX10" fmla="*/ 433821 w 689805"/>
                    <a:gd name="connsiteY10" fmla="*/ 19601 h 613280"/>
                    <a:gd name="connsiteX11" fmla="*/ 689805 w 689805"/>
                    <a:gd name="connsiteY11" fmla="*/ 161485 h 613280"/>
                    <a:gd name="connsiteX12" fmla="*/ 552884 w 689805"/>
                    <a:gd name="connsiteY12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67918 w 689805"/>
                    <a:gd name="connsiteY7" fmla="*/ 231928 h 613280"/>
                    <a:gd name="connsiteX8" fmla="*/ 227448 w 689805"/>
                    <a:gd name="connsiteY8" fmla="*/ 148585 h 613280"/>
                    <a:gd name="connsiteX9" fmla="*/ 267133 w 689805"/>
                    <a:gd name="connsiteY9" fmla="*/ 7695 h 613280"/>
                    <a:gd name="connsiteX10" fmla="*/ 433821 w 689805"/>
                    <a:gd name="connsiteY10" fmla="*/ 19601 h 613280"/>
                    <a:gd name="connsiteX11" fmla="*/ 689805 w 689805"/>
                    <a:gd name="connsiteY11" fmla="*/ 161485 h 613280"/>
                    <a:gd name="connsiteX12" fmla="*/ 552884 w 689805"/>
                    <a:gd name="connsiteY12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67918 w 689805"/>
                    <a:gd name="connsiteY7" fmla="*/ 231928 h 613280"/>
                    <a:gd name="connsiteX8" fmla="*/ 227448 w 689805"/>
                    <a:gd name="connsiteY8" fmla="*/ 148585 h 613280"/>
                    <a:gd name="connsiteX9" fmla="*/ 267133 w 689805"/>
                    <a:gd name="connsiteY9" fmla="*/ 7695 h 613280"/>
                    <a:gd name="connsiteX10" fmla="*/ 433821 w 689805"/>
                    <a:gd name="connsiteY10" fmla="*/ 19601 h 613280"/>
                    <a:gd name="connsiteX11" fmla="*/ 689805 w 689805"/>
                    <a:gd name="connsiteY11" fmla="*/ 161485 h 613280"/>
                    <a:gd name="connsiteX12" fmla="*/ 552884 w 689805"/>
                    <a:gd name="connsiteY12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67918 w 689805"/>
                    <a:gd name="connsiteY7" fmla="*/ 231928 h 613280"/>
                    <a:gd name="connsiteX8" fmla="*/ 227448 w 689805"/>
                    <a:gd name="connsiteY8" fmla="*/ 148585 h 613280"/>
                    <a:gd name="connsiteX9" fmla="*/ 267133 w 689805"/>
                    <a:gd name="connsiteY9" fmla="*/ 7695 h 613280"/>
                    <a:gd name="connsiteX10" fmla="*/ 433821 w 689805"/>
                    <a:gd name="connsiteY10" fmla="*/ 19601 h 613280"/>
                    <a:gd name="connsiteX11" fmla="*/ 689805 w 689805"/>
                    <a:gd name="connsiteY11" fmla="*/ 161485 h 613280"/>
                    <a:gd name="connsiteX12" fmla="*/ 552884 w 689805"/>
                    <a:gd name="connsiteY12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67918 w 689805"/>
                    <a:gd name="connsiteY7" fmla="*/ 231928 h 613280"/>
                    <a:gd name="connsiteX8" fmla="*/ 227448 w 689805"/>
                    <a:gd name="connsiteY8" fmla="*/ 148585 h 613280"/>
                    <a:gd name="connsiteX9" fmla="*/ 267133 w 689805"/>
                    <a:gd name="connsiteY9" fmla="*/ 7695 h 613280"/>
                    <a:gd name="connsiteX10" fmla="*/ 433821 w 689805"/>
                    <a:gd name="connsiteY10" fmla="*/ 19601 h 613280"/>
                    <a:gd name="connsiteX11" fmla="*/ 689805 w 689805"/>
                    <a:gd name="connsiteY11" fmla="*/ 161485 h 613280"/>
                    <a:gd name="connsiteX12" fmla="*/ 552884 w 689805"/>
                    <a:gd name="connsiteY12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67918 w 689805"/>
                    <a:gd name="connsiteY7" fmla="*/ 231928 h 613280"/>
                    <a:gd name="connsiteX8" fmla="*/ 227448 w 689805"/>
                    <a:gd name="connsiteY8" fmla="*/ 148585 h 613280"/>
                    <a:gd name="connsiteX9" fmla="*/ 267133 w 689805"/>
                    <a:gd name="connsiteY9" fmla="*/ 7695 h 613280"/>
                    <a:gd name="connsiteX10" fmla="*/ 433821 w 689805"/>
                    <a:gd name="connsiteY10" fmla="*/ 19601 h 613280"/>
                    <a:gd name="connsiteX11" fmla="*/ 689805 w 689805"/>
                    <a:gd name="connsiteY11" fmla="*/ 161485 h 613280"/>
                    <a:gd name="connsiteX12" fmla="*/ 552884 w 689805"/>
                    <a:gd name="connsiteY12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67918 w 689805"/>
                    <a:gd name="connsiteY7" fmla="*/ 231928 h 613280"/>
                    <a:gd name="connsiteX8" fmla="*/ 227448 w 689805"/>
                    <a:gd name="connsiteY8" fmla="*/ 148585 h 613280"/>
                    <a:gd name="connsiteX9" fmla="*/ 267133 w 689805"/>
                    <a:gd name="connsiteY9" fmla="*/ 7695 h 613280"/>
                    <a:gd name="connsiteX10" fmla="*/ 433821 w 689805"/>
                    <a:gd name="connsiteY10" fmla="*/ 19601 h 613280"/>
                    <a:gd name="connsiteX11" fmla="*/ 689805 w 689805"/>
                    <a:gd name="connsiteY11" fmla="*/ 161485 h 613280"/>
                    <a:gd name="connsiteX12" fmla="*/ 552884 w 689805"/>
                    <a:gd name="connsiteY12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67918 w 689805"/>
                    <a:gd name="connsiteY7" fmla="*/ 231928 h 613280"/>
                    <a:gd name="connsiteX8" fmla="*/ 227448 w 689805"/>
                    <a:gd name="connsiteY8" fmla="*/ 148585 h 613280"/>
                    <a:gd name="connsiteX9" fmla="*/ 267133 w 689805"/>
                    <a:gd name="connsiteY9" fmla="*/ 7695 h 613280"/>
                    <a:gd name="connsiteX10" fmla="*/ 433821 w 689805"/>
                    <a:gd name="connsiteY10" fmla="*/ 19601 h 613280"/>
                    <a:gd name="connsiteX11" fmla="*/ 689805 w 689805"/>
                    <a:gd name="connsiteY11" fmla="*/ 161485 h 613280"/>
                    <a:gd name="connsiteX12" fmla="*/ 552884 w 689805"/>
                    <a:gd name="connsiteY12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67918 w 689805"/>
                    <a:gd name="connsiteY7" fmla="*/ 231928 h 613280"/>
                    <a:gd name="connsiteX8" fmla="*/ 227448 w 689805"/>
                    <a:gd name="connsiteY8" fmla="*/ 148585 h 613280"/>
                    <a:gd name="connsiteX9" fmla="*/ 267133 w 689805"/>
                    <a:gd name="connsiteY9" fmla="*/ 7695 h 613280"/>
                    <a:gd name="connsiteX10" fmla="*/ 433821 w 689805"/>
                    <a:gd name="connsiteY10" fmla="*/ 19601 h 613280"/>
                    <a:gd name="connsiteX11" fmla="*/ 689805 w 689805"/>
                    <a:gd name="connsiteY11" fmla="*/ 161485 h 613280"/>
                    <a:gd name="connsiteX12" fmla="*/ 552884 w 689805"/>
                    <a:gd name="connsiteY12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47285 w 689805"/>
                    <a:gd name="connsiteY7" fmla="*/ 272348 h 613280"/>
                    <a:gd name="connsiteX8" fmla="*/ 167918 w 689805"/>
                    <a:gd name="connsiteY8" fmla="*/ 231928 h 613280"/>
                    <a:gd name="connsiteX9" fmla="*/ 227448 w 689805"/>
                    <a:gd name="connsiteY9" fmla="*/ 148585 h 613280"/>
                    <a:gd name="connsiteX10" fmla="*/ 267133 w 689805"/>
                    <a:gd name="connsiteY10" fmla="*/ 7695 h 613280"/>
                    <a:gd name="connsiteX11" fmla="*/ 433821 w 689805"/>
                    <a:gd name="connsiteY11" fmla="*/ 19601 h 613280"/>
                    <a:gd name="connsiteX12" fmla="*/ 689805 w 689805"/>
                    <a:gd name="connsiteY12" fmla="*/ 161485 h 613280"/>
                    <a:gd name="connsiteX13" fmla="*/ 552884 w 689805"/>
                    <a:gd name="connsiteY13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47285 w 689805"/>
                    <a:gd name="connsiteY7" fmla="*/ 272348 h 613280"/>
                    <a:gd name="connsiteX8" fmla="*/ 167918 w 689805"/>
                    <a:gd name="connsiteY8" fmla="*/ 231928 h 613280"/>
                    <a:gd name="connsiteX9" fmla="*/ 227448 w 689805"/>
                    <a:gd name="connsiteY9" fmla="*/ 148585 h 613280"/>
                    <a:gd name="connsiteX10" fmla="*/ 267133 w 689805"/>
                    <a:gd name="connsiteY10" fmla="*/ 7695 h 613280"/>
                    <a:gd name="connsiteX11" fmla="*/ 433821 w 689805"/>
                    <a:gd name="connsiteY11" fmla="*/ 19601 h 613280"/>
                    <a:gd name="connsiteX12" fmla="*/ 689805 w 689805"/>
                    <a:gd name="connsiteY12" fmla="*/ 161485 h 613280"/>
                    <a:gd name="connsiteX13" fmla="*/ 552884 w 689805"/>
                    <a:gd name="connsiteY13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47285 w 689805"/>
                    <a:gd name="connsiteY7" fmla="*/ 272348 h 613280"/>
                    <a:gd name="connsiteX8" fmla="*/ 167918 w 689805"/>
                    <a:gd name="connsiteY8" fmla="*/ 231928 h 613280"/>
                    <a:gd name="connsiteX9" fmla="*/ 227448 w 689805"/>
                    <a:gd name="connsiteY9" fmla="*/ 148585 h 613280"/>
                    <a:gd name="connsiteX10" fmla="*/ 267133 w 689805"/>
                    <a:gd name="connsiteY10" fmla="*/ 7695 h 613280"/>
                    <a:gd name="connsiteX11" fmla="*/ 433821 w 689805"/>
                    <a:gd name="connsiteY11" fmla="*/ 19601 h 613280"/>
                    <a:gd name="connsiteX12" fmla="*/ 689805 w 689805"/>
                    <a:gd name="connsiteY12" fmla="*/ 161485 h 613280"/>
                    <a:gd name="connsiteX13" fmla="*/ 552884 w 689805"/>
                    <a:gd name="connsiteY13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47285 w 689805"/>
                    <a:gd name="connsiteY7" fmla="*/ 272348 h 613280"/>
                    <a:gd name="connsiteX8" fmla="*/ 167918 w 689805"/>
                    <a:gd name="connsiteY8" fmla="*/ 231928 h 613280"/>
                    <a:gd name="connsiteX9" fmla="*/ 208397 w 689805"/>
                    <a:gd name="connsiteY9" fmla="*/ 213990 h 613280"/>
                    <a:gd name="connsiteX10" fmla="*/ 227448 w 689805"/>
                    <a:gd name="connsiteY10" fmla="*/ 148585 h 613280"/>
                    <a:gd name="connsiteX11" fmla="*/ 267133 w 689805"/>
                    <a:gd name="connsiteY11" fmla="*/ 7695 h 613280"/>
                    <a:gd name="connsiteX12" fmla="*/ 433821 w 689805"/>
                    <a:gd name="connsiteY12" fmla="*/ 19601 h 613280"/>
                    <a:gd name="connsiteX13" fmla="*/ 689805 w 689805"/>
                    <a:gd name="connsiteY13" fmla="*/ 161485 h 613280"/>
                    <a:gd name="connsiteX14" fmla="*/ 552884 w 689805"/>
                    <a:gd name="connsiteY14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47285 w 689805"/>
                    <a:gd name="connsiteY7" fmla="*/ 272348 h 613280"/>
                    <a:gd name="connsiteX8" fmla="*/ 167918 w 689805"/>
                    <a:gd name="connsiteY8" fmla="*/ 231928 h 613280"/>
                    <a:gd name="connsiteX9" fmla="*/ 217564 w 689805"/>
                    <a:gd name="connsiteY9" fmla="*/ 204775 h 613280"/>
                    <a:gd name="connsiteX10" fmla="*/ 227448 w 689805"/>
                    <a:gd name="connsiteY10" fmla="*/ 148585 h 613280"/>
                    <a:gd name="connsiteX11" fmla="*/ 267133 w 689805"/>
                    <a:gd name="connsiteY11" fmla="*/ 7695 h 613280"/>
                    <a:gd name="connsiteX12" fmla="*/ 433821 w 689805"/>
                    <a:gd name="connsiteY12" fmla="*/ 19601 h 613280"/>
                    <a:gd name="connsiteX13" fmla="*/ 689805 w 689805"/>
                    <a:gd name="connsiteY13" fmla="*/ 161485 h 613280"/>
                    <a:gd name="connsiteX14" fmla="*/ 552884 w 689805"/>
                    <a:gd name="connsiteY14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47285 w 689805"/>
                    <a:gd name="connsiteY7" fmla="*/ 272348 h 613280"/>
                    <a:gd name="connsiteX8" fmla="*/ 167918 w 689805"/>
                    <a:gd name="connsiteY8" fmla="*/ 231928 h 613280"/>
                    <a:gd name="connsiteX9" fmla="*/ 217564 w 689805"/>
                    <a:gd name="connsiteY9" fmla="*/ 204775 h 613280"/>
                    <a:gd name="connsiteX10" fmla="*/ 227448 w 689805"/>
                    <a:gd name="connsiteY10" fmla="*/ 148585 h 613280"/>
                    <a:gd name="connsiteX11" fmla="*/ 267133 w 689805"/>
                    <a:gd name="connsiteY11" fmla="*/ 7695 h 613280"/>
                    <a:gd name="connsiteX12" fmla="*/ 433821 w 689805"/>
                    <a:gd name="connsiteY12" fmla="*/ 19601 h 613280"/>
                    <a:gd name="connsiteX13" fmla="*/ 689805 w 689805"/>
                    <a:gd name="connsiteY13" fmla="*/ 161485 h 613280"/>
                    <a:gd name="connsiteX14" fmla="*/ 552884 w 689805"/>
                    <a:gd name="connsiteY14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47285 w 689805"/>
                    <a:gd name="connsiteY7" fmla="*/ 272348 h 613280"/>
                    <a:gd name="connsiteX8" fmla="*/ 167918 w 689805"/>
                    <a:gd name="connsiteY8" fmla="*/ 231928 h 613280"/>
                    <a:gd name="connsiteX9" fmla="*/ 217564 w 689805"/>
                    <a:gd name="connsiteY9" fmla="*/ 204775 h 613280"/>
                    <a:gd name="connsiteX10" fmla="*/ 227448 w 689805"/>
                    <a:gd name="connsiteY10" fmla="*/ 148585 h 613280"/>
                    <a:gd name="connsiteX11" fmla="*/ 267133 w 689805"/>
                    <a:gd name="connsiteY11" fmla="*/ 7695 h 613280"/>
                    <a:gd name="connsiteX12" fmla="*/ 433821 w 689805"/>
                    <a:gd name="connsiteY12" fmla="*/ 19601 h 613280"/>
                    <a:gd name="connsiteX13" fmla="*/ 689805 w 689805"/>
                    <a:gd name="connsiteY13" fmla="*/ 161485 h 613280"/>
                    <a:gd name="connsiteX14" fmla="*/ 552884 w 689805"/>
                    <a:gd name="connsiteY14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47285 w 689805"/>
                    <a:gd name="connsiteY7" fmla="*/ 272348 h 613280"/>
                    <a:gd name="connsiteX8" fmla="*/ 167918 w 689805"/>
                    <a:gd name="connsiteY8" fmla="*/ 231928 h 613280"/>
                    <a:gd name="connsiteX9" fmla="*/ 217564 w 689805"/>
                    <a:gd name="connsiteY9" fmla="*/ 204775 h 613280"/>
                    <a:gd name="connsiteX10" fmla="*/ 227448 w 689805"/>
                    <a:gd name="connsiteY10" fmla="*/ 148585 h 613280"/>
                    <a:gd name="connsiteX11" fmla="*/ 267133 w 689805"/>
                    <a:gd name="connsiteY11" fmla="*/ 7695 h 613280"/>
                    <a:gd name="connsiteX12" fmla="*/ 433821 w 689805"/>
                    <a:gd name="connsiteY12" fmla="*/ 19601 h 613280"/>
                    <a:gd name="connsiteX13" fmla="*/ 689805 w 689805"/>
                    <a:gd name="connsiteY13" fmla="*/ 161485 h 613280"/>
                    <a:gd name="connsiteX14" fmla="*/ 552884 w 689805"/>
                    <a:gd name="connsiteY14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47285 w 689805"/>
                    <a:gd name="connsiteY7" fmla="*/ 272348 h 613280"/>
                    <a:gd name="connsiteX8" fmla="*/ 167918 w 689805"/>
                    <a:gd name="connsiteY8" fmla="*/ 231928 h 613280"/>
                    <a:gd name="connsiteX9" fmla="*/ 217564 w 689805"/>
                    <a:gd name="connsiteY9" fmla="*/ 204775 h 613280"/>
                    <a:gd name="connsiteX10" fmla="*/ 227448 w 689805"/>
                    <a:gd name="connsiteY10" fmla="*/ 148585 h 613280"/>
                    <a:gd name="connsiteX11" fmla="*/ 267133 w 689805"/>
                    <a:gd name="connsiteY11" fmla="*/ 7695 h 613280"/>
                    <a:gd name="connsiteX12" fmla="*/ 433821 w 689805"/>
                    <a:gd name="connsiteY12" fmla="*/ 19601 h 613280"/>
                    <a:gd name="connsiteX13" fmla="*/ 689805 w 689805"/>
                    <a:gd name="connsiteY13" fmla="*/ 161485 h 613280"/>
                    <a:gd name="connsiteX14" fmla="*/ 552884 w 689805"/>
                    <a:gd name="connsiteY14" fmla="*/ 533556 h 613280"/>
                    <a:gd name="connsiteX0" fmla="*/ 552884 w 689805"/>
                    <a:gd name="connsiteY0" fmla="*/ 533556 h 613280"/>
                    <a:gd name="connsiteX1" fmla="*/ 229786 w 689805"/>
                    <a:gd name="connsiteY1" fmla="*/ 613280 h 613280"/>
                    <a:gd name="connsiteX2" fmla="*/ 124261 w 689805"/>
                    <a:gd name="connsiteY2" fmla="*/ 593084 h 613280"/>
                    <a:gd name="connsiteX3" fmla="*/ 0 w 689805"/>
                    <a:gd name="connsiteY3" fmla="*/ 504495 h 613280"/>
                    <a:gd name="connsiteX4" fmla="*/ 3672 w 689805"/>
                    <a:gd name="connsiteY4" fmla="*/ 450492 h 613280"/>
                    <a:gd name="connsiteX5" fmla="*/ 48259 w 689805"/>
                    <a:gd name="connsiteY5" fmla="*/ 368660 h 613280"/>
                    <a:gd name="connsiteX6" fmla="*/ 83118 w 689805"/>
                    <a:gd name="connsiteY6" fmla="*/ 293848 h 613280"/>
                    <a:gd name="connsiteX7" fmla="*/ 147285 w 689805"/>
                    <a:gd name="connsiteY7" fmla="*/ 272348 h 613280"/>
                    <a:gd name="connsiteX8" fmla="*/ 167918 w 689805"/>
                    <a:gd name="connsiteY8" fmla="*/ 231928 h 613280"/>
                    <a:gd name="connsiteX9" fmla="*/ 217564 w 689805"/>
                    <a:gd name="connsiteY9" fmla="*/ 204775 h 613280"/>
                    <a:gd name="connsiteX10" fmla="*/ 227448 w 689805"/>
                    <a:gd name="connsiteY10" fmla="*/ 148585 h 613280"/>
                    <a:gd name="connsiteX11" fmla="*/ 267133 w 689805"/>
                    <a:gd name="connsiteY11" fmla="*/ 7695 h 613280"/>
                    <a:gd name="connsiteX12" fmla="*/ 433821 w 689805"/>
                    <a:gd name="connsiteY12" fmla="*/ 19601 h 613280"/>
                    <a:gd name="connsiteX13" fmla="*/ 689805 w 689805"/>
                    <a:gd name="connsiteY13" fmla="*/ 161485 h 613280"/>
                    <a:gd name="connsiteX14" fmla="*/ 552884 w 689805"/>
                    <a:gd name="connsiteY14" fmla="*/ 533556 h 613280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33821 w 689805"/>
                    <a:gd name="connsiteY12" fmla="*/ 11906 h 605585"/>
                    <a:gd name="connsiteX13" fmla="*/ 689805 w 689805"/>
                    <a:gd name="connsiteY13" fmla="*/ 153790 h 605585"/>
                    <a:gd name="connsiteX14" fmla="*/ 552884 w 689805"/>
                    <a:gd name="connsiteY14" fmla="*/ 525861 h 605585"/>
                    <a:gd name="connsiteX0" fmla="*/ 552884 w 689805"/>
                    <a:gd name="connsiteY0" fmla="*/ 527314 h 607038"/>
                    <a:gd name="connsiteX1" fmla="*/ 229786 w 689805"/>
                    <a:gd name="connsiteY1" fmla="*/ 607038 h 607038"/>
                    <a:gd name="connsiteX2" fmla="*/ 124261 w 689805"/>
                    <a:gd name="connsiteY2" fmla="*/ 586842 h 607038"/>
                    <a:gd name="connsiteX3" fmla="*/ 0 w 689805"/>
                    <a:gd name="connsiteY3" fmla="*/ 498253 h 607038"/>
                    <a:gd name="connsiteX4" fmla="*/ 3672 w 689805"/>
                    <a:gd name="connsiteY4" fmla="*/ 444250 h 607038"/>
                    <a:gd name="connsiteX5" fmla="*/ 48259 w 689805"/>
                    <a:gd name="connsiteY5" fmla="*/ 362418 h 607038"/>
                    <a:gd name="connsiteX6" fmla="*/ 83118 w 689805"/>
                    <a:gd name="connsiteY6" fmla="*/ 287606 h 607038"/>
                    <a:gd name="connsiteX7" fmla="*/ 147285 w 689805"/>
                    <a:gd name="connsiteY7" fmla="*/ 266106 h 607038"/>
                    <a:gd name="connsiteX8" fmla="*/ 167918 w 689805"/>
                    <a:gd name="connsiteY8" fmla="*/ 225686 h 607038"/>
                    <a:gd name="connsiteX9" fmla="*/ 217564 w 689805"/>
                    <a:gd name="connsiteY9" fmla="*/ 198533 h 607038"/>
                    <a:gd name="connsiteX10" fmla="*/ 227448 w 689805"/>
                    <a:gd name="connsiteY10" fmla="*/ 142343 h 607038"/>
                    <a:gd name="connsiteX11" fmla="*/ 267133 w 689805"/>
                    <a:gd name="connsiteY11" fmla="*/ 1453 h 607038"/>
                    <a:gd name="connsiteX12" fmla="*/ 433821 w 689805"/>
                    <a:gd name="connsiteY12" fmla="*/ 13359 h 607038"/>
                    <a:gd name="connsiteX13" fmla="*/ 689805 w 689805"/>
                    <a:gd name="connsiteY13" fmla="*/ 155243 h 607038"/>
                    <a:gd name="connsiteX14" fmla="*/ 552884 w 689805"/>
                    <a:gd name="connsiteY14" fmla="*/ 527314 h 607038"/>
                    <a:gd name="connsiteX0" fmla="*/ 552884 w 689805"/>
                    <a:gd name="connsiteY0" fmla="*/ 527314 h 607038"/>
                    <a:gd name="connsiteX1" fmla="*/ 229786 w 689805"/>
                    <a:gd name="connsiteY1" fmla="*/ 607038 h 607038"/>
                    <a:gd name="connsiteX2" fmla="*/ 124261 w 689805"/>
                    <a:gd name="connsiteY2" fmla="*/ 586842 h 607038"/>
                    <a:gd name="connsiteX3" fmla="*/ 0 w 689805"/>
                    <a:gd name="connsiteY3" fmla="*/ 498253 h 607038"/>
                    <a:gd name="connsiteX4" fmla="*/ 3672 w 689805"/>
                    <a:gd name="connsiteY4" fmla="*/ 444250 h 607038"/>
                    <a:gd name="connsiteX5" fmla="*/ 48259 w 689805"/>
                    <a:gd name="connsiteY5" fmla="*/ 362418 h 607038"/>
                    <a:gd name="connsiteX6" fmla="*/ 83118 w 689805"/>
                    <a:gd name="connsiteY6" fmla="*/ 287606 h 607038"/>
                    <a:gd name="connsiteX7" fmla="*/ 147285 w 689805"/>
                    <a:gd name="connsiteY7" fmla="*/ 266106 h 607038"/>
                    <a:gd name="connsiteX8" fmla="*/ 167918 w 689805"/>
                    <a:gd name="connsiteY8" fmla="*/ 225686 h 607038"/>
                    <a:gd name="connsiteX9" fmla="*/ 217564 w 689805"/>
                    <a:gd name="connsiteY9" fmla="*/ 198533 h 607038"/>
                    <a:gd name="connsiteX10" fmla="*/ 227448 w 689805"/>
                    <a:gd name="connsiteY10" fmla="*/ 142343 h 607038"/>
                    <a:gd name="connsiteX11" fmla="*/ 267133 w 689805"/>
                    <a:gd name="connsiteY11" fmla="*/ 1453 h 607038"/>
                    <a:gd name="connsiteX12" fmla="*/ 433821 w 689805"/>
                    <a:gd name="connsiteY12" fmla="*/ 13359 h 607038"/>
                    <a:gd name="connsiteX13" fmla="*/ 689805 w 689805"/>
                    <a:gd name="connsiteY13" fmla="*/ 155243 h 607038"/>
                    <a:gd name="connsiteX14" fmla="*/ 552884 w 689805"/>
                    <a:gd name="connsiteY14" fmla="*/ 527314 h 607038"/>
                    <a:gd name="connsiteX0" fmla="*/ 552884 w 689805"/>
                    <a:gd name="connsiteY0" fmla="*/ 527314 h 607038"/>
                    <a:gd name="connsiteX1" fmla="*/ 229786 w 689805"/>
                    <a:gd name="connsiteY1" fmla="*/ 607038 h 607038"/>
                    <a:gd name="connsiteX2" fmla="*/ 124261 w 689805"/>
                    <a:gd name="connsiteY2" fmla="*/ 586842 h 607038"/>
                    <a:gd name="connsiteX3" fmla="*/ 0 w 689805"/>
                    <a:gd name="connsiteY3" fmla="*/ 498253 h 607038"/>
                    <a:gd name="connsiteX4" fmla="*/ 3672 w 689805"/>
                    <a:gd name="connsiteY4" fmla="*/ 444250 h 607038"/>
                    <a:gd name="connsiteX5" fmla="*/ 48259 w 689805"/>
                    <a:gd name="connsiteY5" fmla="*/ 362418 h 607038"/>
                    <a:gd name="connsiteX6" fmla="*/ 83118 w 689805"/>
                    <a:gd name="connsiteY6" fmla="*/ 287606 h 607038"/>
                    <a:gd name="connsiteX7" fmla="*/ 147285 w 689805"/>
                    <a:gd name="connsiteY7" fmla="*/ 266106 h 607038"/>
                    <a:gd name="connsiteX8" fmla="*/ 167918 w 689805"/>
                    <a:gd name="connsiteY8" fmla="*/ 225686 h 607038"/>
                    <a:gd name="connsiteX9" fmla="*/ 217564 w 689805"/>
                    <a:gd name="connsiteY9" fmla="*/ 198533 h 607038"/>
                    <a:gd name="connsiteX10" fmla="*/ 227448 w 689805"/>
                    <a:gd name="connsiteY10" fmla="*/ 142343 h 607038"/>
                    <a:gd name="connsiteX11" fmla="*/ 267133 w 689805"/>
                    <a:gd name="connsiteY11" fmla="*/ 1453 h 607038"/>
                    <a:gd name="connsiteX12" fmla="*/ 421600 w 689805"/>
                    <a:gd name="connsiteY12" fmla="*/ 13359 h 607038"/>
                    <a:gd name="connsiteX13" fmla="*/ 689805 w 689805"/>
                    <a:gd name="connsiteY13" fmla="*/ 155243 h 607038"/>
                    <a:gd name="connsiteX14" fmla="*/ 552884 w 689805"/>
                    <a:gd name="connsiteY14" fmla="*/ 527314 h 607038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689805 w 689805"/>
                    <a:gd name="connsiteY14" fmla="*/ 153790 h 605585"/>
                    <a:gd name="connsiteX15" fmla="*/ 552884 w 689805"/>
                    <a:gd name="connsiteY15" fmla="*/ 525861 h 605585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689805 w 689805"/>
                    <a:gd name="connsiteY14" fmla="*/ 153790 h 605585"/>
                    <a:gd name="connsiteX15" fmla="*/ 552884 w 689805"/>
                    <a:gd name="connsiteY15" fmla="*/ 525861 h 605585"/>
                    <a:gd name="connsiteX0" fmla="*/ 552884 w 689805"/>
                    <a:gd name="connsiteY0" fmla="*/ 532990 h 612714"/>
                    <a:gd name="connsiteX1" fmla="*/ 229786 w 689805"/>
                    <a:gd name="connsiteY1" fmla="*/ 612714 h 612714"/>
                    <a:gd name="connsiteX2" fmla="*/ 124261 w 689805"/>
                    <a:gd name="connsiteY2" fmla="*/ 592518 h 612714"/>
                    <a:gd name="connsiteX3" fmla="*/ 0 w 689805"/>
                    <a:gd name="connsiteY3" fmla="*/ 503929 h 612714"/>
                    <a:gd name="connsiteX4" fmla="*/ 3672 w 689805"/>
                    <a:gd name="connsiteY4" fmla="*/ 449926 h 612714"/>
                    <a:gd name="connsiteX5" fmla="*/ 48259 w 689805"/>
                    <a:gd name="connsiteY5" fmla="*/ 368094 h 612714"/>
                    <a:gd name="connsiteX6" fmla="*/ 83118 w 689805"/>
                    <a:gd name="connsiteY6" fmla="*/ 293282 h 612714"/>
                    <a:gd name="connsiteX7" fmla="*/ 147285 w 689805"/>
                    <a:gd name="connsiteY7" fmla="*/ 271782 h 612714"/>
                    <a:gd name="connsiteX8" fmla="*/ 167918 w 689805"/>
                    <a:gd name="connsiteY8" fmla="*/ 231362 h 612714"/>
                    <a:gd name="connsiteX9" fmla="*/ 217564 w 689805"/>
                    <a:gd name="connsiteY9" fmla="*/ 204209 h 612714"/>
                    <a:gd name="connsiteX10" fmla="*/ 227448 w 689805"/>
                    <a:gd name="connsiteY10" fmla="*/ 148019 h 612714"/>
                    <a:gd name="connsiteX11" fmla="*/ 267133 w 689805"/>
                    <a:gd name="connsiteY11" fmla="*/ 7129 h 612714"/>
                    <a:gd name="connsiteX12" fmla="*/ 421600 w 689805"/>
                    <a:gd name="connsiteY12" fmla="*/ 19035 h 612714"/>
                    <a:gd name="connsiteX13" fmla="*/ 446734 w 689805"/>
                    <a:gd name="connsiteY13" fmla="*/ 72136 h 612714"/>
                    <a:gd name="connsiteX14" fmla="*/ 689805 w 689805"/>
                    <a:gd name="connsiteY14" fmla="*/ 160919 h 612714"/>
                    <a:gd name="connsiteX15" fmla="*/ 552884 w 689805"/>
                    <a:gd name="connsiteY15" fmla="*/ 532990 h 612714"/>
                    <a:gd name="connsiteX0" fmla="*/ 552884 w 689805"/>
                    <a:gd name="connsiteY0" fmla="*/ 532990 h 612714"/>
                    <a:gd name="connsiteX1" fmla="*/ 229786 w 689805"/>
                    <a:gd name="connsiteY1" fmla="*/ 612714 h 612714"/>
                    <a:gd name="connsiteX2" fmla="*/ 124261 w 689805"/>
                    <a:gd name="connsiteY2" fmla="*/ 592518 h 612714"/>
                    <a:gd name="connsiteX3" fmla="*/ 0 w 689805"/>
                    <a:gd name="connsiteY3" fmla="*/ 503929 h 612714"/>
                    <a:gd name="connsiteX4" fmla="*/ 3672 w 689805"/>
                    <a:gd name="connsiteY4" fmla="*/ 449926 h 612714"/>
                    <a:gd name="connsiteX5" fmla="*/ 48259 w 689805"/>
                    <a:gd name="connsiteY5" fmla="*/ 368094 h 612714"/>
                    <a:gd name="connsiteX6" fmla="*/ 83118 w 689805"/>
                    <a:gd name="connsiteY6" fmla="*/ 293282 h 612714"/>
                    <a:gd name="connsiteX7" fmla="*/ 147285 w 689805"/>
                    <a:gd name="connsiteY7" fmla="*/ 271782 h 612714"/>
                    <a:gd name="connsiteX8" fmla="*/ 167918 w 689805"/>
                    <a:gd name="connsiteY8" fmla="*/ 231362 h 612714"/>
                    <a:gd name="connsiteX9" fmla="*/ 217564 w 689805"/>
                    <a:gd name="connsiteY9" fmla="*/ 204209 h 612714"/>
                    <a:gd name="connsiteX10" fmla="*/ 227448 w 689805"/>
                    <a:gd name="connsiteY10" fmla="*/ 148019 h 612714"/>
                    <a:gd name="connsiteX11" fmla="*/ 267133 w 689805"/>
                    <a:gd name="connsiteY11" fmla="*/ 7129 h 612714"/>
                    <a:gd name="connsiteX12" fmla="*/ 421600 w 689805"/>
                    <a:gd name="connsiteY12" fmla="*/ 19035 h 612714"/>
                    <a:gd name="connsiteX13" fmla="*/ 446734 w 689805"/>
                    <a:gd name="connsiteY13" fmla="*/ 72136 h 612714"/>
                    <a:gd name="connsiteX14" fmla="*/ 689805 w 689805"/>
                    <a:gd name="connsiteY14" fmla="*/ 160919 h 612714"/>
                    <a:gd name="connsiteX15" fmla="*/ 552884 w 689805"/>
                    <a:gd name="connsiteY15" fmla="*/ 532990 h 612714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689805 w 689805"/>
                    <a:gd name="connsiteY14" fmla="*/ 153790 h 605585"/>
                    <a:gd name="connsiteX15" fmla="*/ 552884 w 689805"/>
                    <a:gd name="connsiteY15" fmla="*/ 525861 h 605585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689805 w 689805"/>
                    <a:gd name="connsiteY14" fmla="*/ 153790 h 605585"/>
                    <a:gd name="connsiteX15" fmla="*/ 552884 w 689805"/>
                    <a:gd name="connsiteY15" fmla="*/ 525861 h 605585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689805 w 689805"/>
                    <a:gd name="connsiteY14" fmla="*/ 153790 h 605585"/>
                    <a:gd name="connsiteX15" fmla="*/ 552884 w 689805"/>
                    <a:gd name="connsiteY15" fmla="*/ 525861 h 605585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689805 w 689805"/>
                    <a:gd name="connsiteY14" fmla="*/ 153790 h 605585"/>
                    <a:gd name="connsiteX15" fmla="*/ 552884 w 689805"/>
                    <a:gd name="connsiteY15" fmla="*/ 525861 h 605585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689805 w 689805"/>
                    <a:gd name="connsiteY14" fmla="*/ 153790 h 605585"/>
                    <a:gd name="connsiteX15" fmla="*/ 552884 w 689805"/>
                    <a:gd name="connsiteY15" fmla="*/ 525861 h 605585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689805 w 689805"/>
                    <a:gd name="connsiteY14" fmla="*/ 153790 h 605585"/>
                    <a:gd name="connsiteX15" fmla="*/ 552884 w 689805"/>
                    <a:gd name="connsiteY15" fmla="*/ 525861 h 605585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689805 w 689805"/>
                    <a:gd name="connsiteY14" fmla="*/ 153790 h 605585"/>
                    <a:gd name="connsiteX15" fmla="*/ 552884 w 689805"/>
                    <a:gd name="connsiteY15" fmla="*/ 525861 h 605585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689805 w 689805"/>
                    <a:gd name="connsiteY14" fmla="*/ 153790 h 605585"/>
                    <a:gd name="connsiteX15" fmla="*/ 552884 w 689805"/>
                    <a:gd name="connsiteY15" fmla="*/ 525861 h 605585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689805 w 689805"/>
                    <a:gd name="connsiteY14" fmla="*/ 153790 h 605585"/>
                    <a:gd name="connsiteX15" fmla="*/ 552884 w 689805"/>
                    <a:gd name="connsiteY15" fmla="*/ 525861 h 605585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689805 w 689805"/>
                    <a:gd name="connsiteY14" fmla="*/ 153790 h 605585"/>
                    <a:gd name="connsiteX15" fmla="*/ 552884 w 689805"/>
                    <a:gd name="connsiteY15" fmla="*/ 525861 h 605585"/>
                    <a:gd name="connsiteX0" fmla="*/ 552884 w 692187"/>
                    <a:gd name="connsiteY0" fmla="*/ 525861 h 605585"/>
                    <a:gd name="connsiteX1" fmla="*/ 229786 w 692187"/>
                    <a:gd name="connsiteY1" fmla="*/ 605585 h 605585"/>
                    <a:gd name="connsiteX2" fmla="*/ 124261 w 692187"/>
                    <a:gd name="connsiteY2" fmla="*/ 585389 h 605585"/>
                    <a:gd name="connsiteX3" fmla="*/ 0 w 692187"/>
                    <a:gd name="connsiteY3" fmla="*/ 496800 h 605585"/>
                    <a:gd name="connsiteX4" fmla="*/ 3672 w 692187"/>
                    <a:gd name="connsiteY4" fmla="*/ 442797 h 605585"/>
                    <a:gd name="connsiteX5" fmla="*/ 48259 w 692187"/>
                    <a:gd name="connsiteY5" fmla="*/ 360965 h 605585"/>
                    <a:gd name="connsiteX6" fmla="*/ 83118 w 692187"/>
                    <a:gd name="connsiteY6" fmla="*/ 286153 h 605585"/>
                    <a:gd name="connsiteX7" fmla="*/ 147285 w 692187"/>
                    <a:gd name="connsiteY7" fmla="*/ 264653 h 605585"/>
                    <a:gd name="connsiteX8" fmla="*/ 167918 w 692187"/>
                    <a:gd name="connsiteY8" fmla="*/ 224233 h 605585"/>
                    <a:gd name="connsiteX9" fmla="*/ 217564 w 692187"/>
                    <a:gd name="connsiteY9" fmla="*/ 197080 h 605585"/>
                    <a:gd name="connsiteX10" fmla="*/ 227448 w 692187"/>
                    <a:gd name="connsiteY10" fmla="*/ 140890 h 605585"/>
                    <a:gd name="connsiteX11" fmla="*/ 267133 w 692187"/>
                    <a:gd name="connsiteY11" fmla="*/ 0 h 605585"/>
                    <a:gd name="connsiteX12" fmla="*/ 421600 w 692187"/>
                    <a:gd name="connsiteY12" fmla="*/ 11906 h 605585"/>
                    <a:gd name="connsiteX13" fmla="*/ 446734 w 692187"/>
                    <a:gd name="connsiteY13" fmla="*/ 65007 h 605585"/>
                    <a:gd name="connsiteX14" fmla="*/ 627014 w 692187"/>
                    <a:gd name="connsiteY14" fmla="*/ 55792 h 605585"/>
                    <a:gd name="connsiteX15" fmla="*/ 689805 w 692187"/>
                    <a:gd name="connsiteY15" fmla="*/ 153790 h 605585"/>
                    <a:gd name="connsiteX16" fmla="*/ 552884 w 692187"/>
                    <a:gd name="connsiteY16" fmla="*/ 525861 h 605585"/>
                    <a:gd name="connsiteX0" fmla="*/ 552884 w 701745"/>
                    <a:gd name="connsiteY0" fmla="*/ 525861 h 605585"/>
                    <a:gd name="connsiteX1" fmla="*/ 229786 w 701745"/>
                    <a:gd name="connsiteY1" fmla="*/ 605585 h 605585"/>
                    <a:gd name="connsiteX2" fmla="*/ 124261 w 701745"/>
                    <a:gd name="connsiteY2" fmla="*/ 585389 h 605585"/>
                    <a:gd name="connsiteX3" fmla="*/ 0 w 701745"/>
                    <a:gd name="connsiteY3" fmla="*/ 496800 h 605585"/>
                    <a:gd name="connsiteX4" fmla="*/ 3672 w 701745"/>
                    <a:gd name="connsiteY4" fmla="*/ 442797 h 605585"/>
                    <a:gd name="connsiteX5" fmla="*/ 48259 w 701745"/>
                    <a:gd name="connsiteY5" fmla="*/ 360965 h 605585"/>
                    <a:gd name="connsiteX6" fmla="*/ 83118 w 701745"/>
                    <a:gd name="connsiteY6" fmla="*/ 286153 h 605585"/>
                    <a:gd name="connsiteX7" fmla="*/ 147285 w 701745"/>
                    <a:gd name="connsiteY7" fmla="*/ 264653 h 605585"/>
                    <a:gd name="connsiteX8" fmla="*/ 167918 w 701745"/>
                    <a:gd name="connsiteY8" fmla="*/ 224233 h 605585"/>
                    <a:gd name="connsiteX9" fmla="*/ 217564 w 701745"/>
                    <a:gd name="connsiteY9" fmla="*/ 197080 h 605585"/>
                    <a:gd name="connsiteX10" fmla="*/ 227448 w 701745"/>
                    <a:gd name="connsiteY10" fmla="*/ 140890 h 605585"/>
                    <a:gd name="connsiteX11" fmla="*/ 267133 w 701745"/>
                    <a:gd name="connsiteY11" fmla="*/ 0 h 605585"/>
                    <a:gd name="connsiteX12" fmla="*/ 421600 w 701745"/>
                    <a:gd name="connsiteY12" fmla="*/ 11906 h 605585"/>
                    <a:gd name="connsiteX13" fmla="*/ 446734 w 701745"/>
                    <a:gd name="connsiteY13" fmla="*/ 65007 h 605585"/>
                    <a:gd name="connsiteX14" fmla="*/ 627014 w 701745"/>
                    <a:gd name="connsiteY14" fmla="*/ 55792 h 605585"/>
                    <a:gd name="connsiteX15" fmla="*/ 688126 w 701745"/>
                    <a:gd name="connsiteY15" fmla="*/ 95722 h 605585"/>
                    <a:gd name="connsiteX16" fmla="*/ 689805 w 701745"/>
                    <a:gd name="connsiteY16" fmla="*/ 153790 h 605585"/>
                    <a:gd name="connsiteX17" fmla="*/ 552884 w 701745"/>
                    <a:gd name="connsiteY17" fmla="*/ 525861 h 605585"/>
                    <a:gd name="connsiteX0" fmla="*/ 552884 w 701745"/>
                    <a:gd name="connsiteY0" fmla="*/ 525861 h 605585"/>
                    <a:gd name="connsiteX1" fmla="*/ 229786 w 701745"/>
                    <a:gd name="connsiteY1" fmla="*/ 605585 h 605585"/>
                    <a:gd name="connsiteX2" fmla="*/ 124261 w 701745"/>
                    <a:gd name="connsiteY2" fmla="*/ 585389 h 605585"/>
                    <a:gd name="connsiteX3" fmla="*/ 0 w 701745"/>
                    <a:gd name="connsiteY3" fmla="*/ 496800 h 605585"/>
                    <a:gd name="connsiteX4" fmla="*/ 3672 w 701745"/>
                    <a:gd name="connsiteY4" fmla="*/ 442797 h 605585"/>
                    <a:gd name="connsiteX5" fmla="*/ 48259 w 701745"/>
                    <a:gd name="connsiteY5" fmla="*/ 360965 h 605585"/>
                    <a:gd name="connsiteX6" fmla="*/ 83118 w 701745"/>
                    <a:gd name="connsiteY6" fmla="*/ 286153 h 605585"/>
                    <a:gd name="connsiteX7" fmla="*/ 147285 w 701745"/>
                    <a:gd name="connsiteY7" fmla="*/ 264653 h 605585"/>
                    <a:gd name="connsiteX8" fmla="*/ 167918 w 701745"/>
                    <a:gd name="connsiteY8" fmla="*/ 224233 h 605585"/>
                    <a:gd name="connsiteX9" fmla="*/ 217564 w 701745"/>
                    <a:gd name="connsiteY9" fmla="*/ 197080 h 605585"/>
                    <a:gd name="connsiteX10" fmla="*/ 227448 w 701745"/>
                    <a:gd name="connsiteY10" fmla="*/ 140890 h 605585"/>
                    <a:gd name="connsiteX11" fmla="*/ 267133 w 701745"/>
                    <a:gd name="connsiteY11" fmla="*/ 0 h 605585"/>
                    <a:gd name="connsiteX12" fmla="*/ 421600 w 701745"/>
                    <a:gd name="connsiteY12" fmla="*/ 11906 h 605585"/>
                    <a:gd name="connsiteX13" fmla="*/ 446734 w 701745"/>
                    <a:gd name="connsiteY13" fmla="*/ 65007 h 605585"/>
                    <a:gd name="connsiteX14" fmla="*/ 498679 w 701745"/>
                    <a:gd name="connsiteY14" fmla="*/ 34292 h 605585"/>
                    <a:gd name="connsiteX15" fmla="*/ 627014 w 701745"/>
                    <a:gd name="connsiteY15" fmla="*/ 55792 h 605585"/>
                    <a:gd name="connsiteX16" fmla="*/ 688126 w 701745"/>
                    <a:gd name="connsiteY16" fmla="*/ 95722 h 605585"/>
                    <a:gd name="connsiteX17" fmla="*/ 689805 w 701745"/>
                    <a:gd name="connsiteY17" fmla="*/ 153790 h 605585"/>
                    <a:gd name="connsiteX18" fmla="*/ 552884 w 701745"/>
                    <a:gd name="connsiteY18" fmla="*/ 525861 h 605585"/>
                    <a:gd name="connsiteX0" fmla="*/ 552884 w 701745"/>
                    <a:gd name="connsiteY0" fmla="*/ 525861 h 605585"/>
                    <a:gd name="connsiteX1" fmla="*/ 229786 w 701745"/>
                    <a:gd name="connsiteY1" fmla="*/ 605585 h 605585"/>
                    <a:gd name="connsiteX2" fmla="*/ 124261 w 701745"/>
                    <a:gd name="connsiteY2" fmla="*/ 585389 h 605585"/>
                    <a:gd name="connsiteX3" fmla="*/ 0 w 701745"/>
                    <a:gd name="connsiteY3" fmla="*/ 496800 h 605585"/>
                    <a:gd name="connsiteX4" fmla="*/ 3672 w 701745"/>
                    <a:gd name="connsiteY4" fmla="*/ 442797 h 605585"/>
                    <a:gd name="connsiteX5" fmla="*/ 48259 w 701745"/>
                    <a:gd name="connsiteY5" fmla="*/ 360965 h 605585"/>
                    <a:gd name="connsiteX6" fmla="*/ 83118 w 701745"/>
                    <a:gd name="connsiteY6" fmla="*/ 286153 h 605585"/>
                    <a:gd name="connsiteX7" fmla="*/ 147285 w 701745"/>
                    <a:gd name="connsiteY7" fmla="*/ 264653 h 605585"/>
                    <a:gd name="connsiteX8" fmla="*/ 167918 w 701745"/>
                    <a:gd name="connsiteY8" fmla="*/ 224233 h 605585"/>
                    <a:gd name="connsiteX9" fmla="*/ 217564 w 701745"/>
                    <a:gd name="connsiteY9" fmla="*/ 197080 h 605585"/>
                    <a:gd name="connsiteX10" fmla="*/ 227448 w 701745"/>
                    <a:gd name="connsiteY10" fmla="*/ 140890 h 605585"/>
                    <a:gd name="connsiteX11" fmla="*/ 267133 w 701745"/>
                    <a:gd name="connsiteY11" fmla="*/ 0 h 605585"/>
                    <a:gd name="connsiteX12" fmla="*/ 421600 w 701745"/>
                    <a:gd name="connsiteY12" fmla="*/ 11906 h 605585"/>
                    <a:gd name="connsiteX13" fmla="*/ 446734 w 701745"/>
                    <a:gd name="connsiteY13" fmla="*/ 65007 h 605585"/>
                    <a:gd name="connsiteX14" fmla="*/ 498679 w 701745"/>
                    <a:gd name="connsiteY14" fmla="*/ 34292 h 605585"/>
                    <a:gd name="connsiteX15" fmla="*/ 627014 w 701745"/>
                    <a:gd name="connsiteY15" fmla="*/ 55792 h 605585"/>
                    <a:gd name="connsiteX16" fmla="*/ 688126 w 701745"/>
                    <a:gd name="connsiteY16" fmla="*/ 95722 h 605585"/>
                    <a:gd name="connsiteX17" fmla="*/ 689805 w 701745"/>
                    <a:gd name="connsiteY17" fmla="*/ 153790 h 605585"/>
                    <a:gd name="connsiteX18" fmla="*/ 552884 w 701745"/>
                    <a:gd name="connsiteY18" fmla="*/ 525861 h 605585"/>
                    <a:gd name="connsiteX0" fmla="*/ 552884 w 699452"/>
                    <a:gd name="connsiteY0" fmla="*/ 525861 h 605585"/>
                    <a:gd name="connsiteX1" fmla="*/ 229786 w 699452"/>
                    <a:gd name="connsiteY1" fmla="*/ 605585 h 605585"/>
                    <a:gd name="connsiteX2" fmla="*/ 124261 w 699452"/>
                    <a:gd name="connsiteY2" fmla="*/ 585389 h 605585"/>
                    <a:gd name="connsiteX3" fmla="*/ 0 w 699452"/>
                    <a:gd name="connsiteY3" fmla="*/ 496800 h 605585"/>
                    <a:gd name="connsiteX4" fmla="*/ 3672 w 699452"/>
                    <a:gd name="connsiteY4" fmla="*/ 442797 h 605585"/>
                    <a:gd name="connsiteX5" fmla="*/ 48259 w 699452"/>
                    <a:gd name="connsiteY5" fmla="*/ 360965 h 605585"/>
                    <a:gd name="connsiteX6" fmla="*/ 83118 w 699452"/>
                    <a:gd name="connsiteY6" fmla="*/ 286153 h 605585"/>
                    <a:gd name="connsiteX7" fmla="*/ 147285 w 699452"/>
                    <a:gd name="connsiteY7" fmla="*/ 264653 h 605585"/>
                    <a:gd name="connsiteX8" fmla="*/ 167918 w 699452"/>
                    <a:gd name="connsiteY8" fmla="*/ 224233 h 605585"/>
                    <a:gd name="connsiteX9" fmla="*/ 217564 w 699452"/>
                    <a:gd name="connsiteY9" fmla="*/ 197080 h 605585"/>
                    <a:gd name="connsiteX10" fmla="*/ 227448 w 699452"/>
                    <a:gd name="connsiteY10" fmla="*/ 140890 h 605585"/>
                    <a:gd name="connsiteX11" fmla="*/ 267133 w 699452"/>
                    <a:gd name="connsiteY11" fmla="*/ 0 h 605585"/>
                    <a:gd name="connsiteX12" fmla="*/ 421600 w 699452"/>
                    <a:gd name="connsiteY12" fmla="*/ 11906 h 605585"/>
                    <a:gd name="connsiteX13" fmla="*/ 446734 w 699452"/>
                    <a:gd name="connsiteY13" fmla="*/ 65007 h 605585"/>
                    <a:gd name="connsiteX14" fmla="*/ 498679 w 699452"/>
                    <a:gd name="connsiteY14" fmla="*/ 34292 h 605585"/>
                    <a:gd name="connsiteX15" fmla="*/ 627014 w 699452"/>
                    <a:gd name="connsiteY15" fmla="*/ 55792 h 605585"/>
                    <a:gd name="connsiteX16" fmla="*/ 688126 w 699452"/>
                    <a:gd name="connsiteY16" fmla="*/ 95722 h 605585"/>
                    <a:gd name="connsiteX17" fmla="*/ 689805 w 699452"/>
                    <a:gd name="connsiteY17" fmla="*/ 153790 h 605585"/>
                    <a:gd name="connsiteX18" fmla="*/ 552884 w 699452"/>
                    <a:gd name="connsiteY18" fmla="*/ 525861 h 605585"/>
                    <a:gd name="connsiteX0" fmla="*/ 552884 w 689805"/>
                    <a:gd name="connsiteY0" fmla="*/ 525861 h 605585"/>
                    <a:gd name="connsiteX1" fmla="*/ 229786 w 689805"/>
                    <a:gd name="connsiteY1" fmla="*/ 605585 h 605585"/>
                    <a:gd name="connsiteX2" fmla="*/ 124261 w 689805"/>
                    <a:gd name="connsiteY2" fmla="*/ 585389 h 605585"/>
                    <a:gd name="connsiteX3" fmla="*/ 0 w 689805"/>
                    <a:gd name="connsiteY3" fmla="*/ 496800 h 605585"/>
                    <a:gd name="connsiteX4" fmla="*/ 3672 w 689805"/>
                    <a:gd name="connsiteY4" fmla="*/ 442797 h 605585"/>
                    <a:gd name="connsiteX5" fmla="*/ 48259 w 689805"/>
                    <a:gd name="connsiteY5" fmla="*/ 360965 h 605585"/>
                    <a:gd name="connsiteX6" fmla="*/ 83118 w 689805"/>
                    <a:gd name="connsiteY6" fmla="*/ 286153 h 605585"/>
                    <a:gd name="connsiteX7" fmla="*/ 147285 w 689805"/>
                    <a:gd name="connsiteY7" fmla="*/ 264653 h 605585"/>
                    <a:gd name="connsiteX8" fmla="*/ 167918 w 689805"/>
                    <a:gd name="connsiteY8" fmla="*/ 224233 h 605585"/>
                    <a:gd name="connsiteX9" fmla="*/ 217564 w 689805"/>
                    <a:gd name="connsiteY9" fmla="*/ 197080 h 605585"/>
                    <a:gd name="connsiteX10" fmla="*/ 227448 w 689805"/>
                    <a:gd name="connsiteY10" fmla="*/ 140890 h 605585"/>
                    <a:gd name="connsiteX11" fmla="*/ 267133 w 689805"/>
                    <a:gd name="connsiteY11" fmla="*/ 0 h 605585"/>
                    <a:gd name="connsiteX12" fmla="*/ 421600 w 689805"/>
                    <a:gd name="connsiteY12" fmla="*/ 11906 h 605585"/>
                    <a:gd name="connsiteX13" fmla="*/ 446734 w 689805"/>
                    <a:gd name="connsiteY13" fmla="*/ 65007 h 605585"/>
                    <a:gd name="connsiteX14" fmla="*/ 498679 w 689805"/>
                    <a:gd name="connsiteY14" fmla="*/ 34292 h 605585"/>
                    <a:gd name="connsiteX15" fmla="*/ 627014 w 689805"/>
                    <a:gd name="connsiteY15" fmla="*/ 55792 h 605585"/>
                    <a:gd name="connsiteX16" fmla="*/ 688126 w 689805"/>
                    <a:gd name="connsiteY16" fmla="*/ 95722 h 605585"/>
                    <a:gd name="connsiteX17" fmla="*/ 689805 w 689805"/>
                    <a:gd name="connsiteY17" fmla="*/ 153790 h 605585"/>
                    <a:gd name="connsiteX18" fmla="*/ 552884 w 689805"/>
                    <a:gd name="connsiteY18" fmla="*/ 525861 h 605585"/>
                    <a:gd name="connsiteX0" fmla="*/ 552884 w 689805"/>
                    <a:gd name="connsiteY0" fmla="*/ 525861 h 605616"/>
                    <a:gd name="connsiteX1" fmla="*/ 379512 w 689805"/>
                    <a:gd name="connsiteY1" fmla="*/ 553370 h 605616"/>
                    <a:gd name="connsiteX2" fmla="*/ 229786 w 689805"/>
                    <a:gd name="connsiteY2" fmla="*/ 605585 h 605616"/>
                    <a:gd name="connsiteX3" fmla="*/ 124261 w 689805"/>
                    <a:gd name="connsiteY3" fmla="*/ 585389 h 605616"/>
                    <a:gd name="connsiteX4" fmla="*/ 0 w 689805"/>
                    <a:gd name="connsiteY4" fmla="*/ 496800 h 605616"/>
                    <a:gd name="connsiteX5" fmla="*/ 3672 w 689805"/>
                    <a:gd name="connsiteY5" fmla="*/ 442797 h 605616"/>
                    <a:gd name="connsiteX6" fmla="*/ 48259 w 689805"/>
                    <a:gd name="connsiteY6" fmla="*/ 360965 h 605616"/>
                    <a:gd name="connsiteX7" fmla="*/ 83118 w 689805"/>
                    <a:gd name="connsiteY7" fmla="*/ 286153 h 605616"/>
                    <a:gd name="connsiteX8" fmla="*/ 147285 w 689805"/>
                    <a:gd name="connsiteY8" fmla="*/ 264653 h 605616"/>
                    <a:gd name="connsiteX9" fmla="*/ 167918 w 689805"/>
                    <a:gd name="connsiteY9" fmla="*/ 224233 h 605616"/>
                    <a:gd name="connsiteX10" fmla="*/ 217564 w 689805"/>
                    <a:gd name="connsiteY10" fmla="*/ 197080 h 605616"/>
                    <a:gd name="connsiteX11" fmla="*/ 227448 w 689805"/>
                    <a:gd name="connsiteY11" fmla="*/ 140890 h 605616"/>
                    <a:gd name="connsiteX12" fmla="*/ 267133 w 689805"/>
                    <a:gd name="connsiteY12" fmla="*/ 0 h 605616"/>
                    <a:gd name="connsiteX13" fmla="*/ 421600 w 689805"/>
                    <a:gd name="connsiteY13" fmla="*/ 11906 h 605616"/>
                    <a:gd name="connsiteX14" fmla="*/ 446734 w 689805"/>
                    <a:gd name="connsiteY14" fmla="*/ 65007 h 605616"/>
                    <a:gd name="connsiteX15" fmla="*/ 498679 w 689805"/>
                    <a:gd name="connsiteY15" fmla="*/ 34292 h 605616"/>
                    <a:gd name="connsiteX16" fmla="*/ 627014 w 689805"/>
                    <a:gd name="connsiteY16" fmla="*/ 55792 h 605616"/>
                    <a:gd name="connsiteX17" fmla="*/ 688126 w 689805"/>
                    <a:gd name="connsiteY17" fmla="*/ 95722 h 605616"/>
                    <a:gd name="connsiteX18" fmla="*/ 689805 w 689805"/>
                    <a:gd name="connsiteY18" fmla="*/ 153790 h 605616"/>
                    <a:gd name="connsiteX19" fmla="*/ 552884 w 689805"/>
                    <a:gd name="connsiteY19" fmla="*/ 525861 h 605616"/>
                    <a:gd name="connsiteX0" fmla="*/ 552884 w 689805"/>
                    <a:gd name="connsiteY0" fmla="*/ 525861 h 605585"/>
                    <a:gd name="connsiteX1" fmla="*/ 379512 w 689805"/>
                    <a:gd name="connsiteY1" fmla="*/ 553370 h 605585"/>
                    <a:gd name="connsiteX2" fmla="*/ 312288 w 689805"/>
                    <a:gd name="connsiteY2" fmla="*/ 541084 h 605585"/>
                    <a:gd name="connsiteX3" fmla="*/ 229786 w 689805"/>
                    <a:gd name="connsiteY3" fmla="*/ 605585 h 605585"/>
                    <a:gd name="connsiteX4" fmla="*/ 124261 w 689805"/>
                    <a:gd name="connsiteY4" fmla="*/ 585389 h 605585"/>
                    <a:gd name="connsiteX5" fmla="*/ 0 w 689805"/>
                    <a:gd name="connsiteY5" fmla="*/ 496800 h 605585"/>
                    <a:gd name="connsiteX6" fmla="*/ 3672 w 689805"/>
                    <a:gd name="connsiteY6" fmla="*/ 442797 h 605585"/>
                    <a:gd name="connsiteX7" fmla="*/ 48259 w 689805"/>
                    <a:gd name="connsiteY7" fmla="*/ 360965 h 605585"/>
                    <a:gd name="connsiteX8" fmla="*/ 83118 w 689805"/>
                    <a:gd name="connsiteY8" fmla="*/ 286153 h 605585"/>
                    <a:gd name="connsiteX9" fmla="*/ 147285 w 689805"/>
                    <a:gd name="connsiteY9" fmla="*/ 264653 h 605585"/>
                    <a:gd name="connsiteX10" fmla="*/ 167918 w 689805"/>
                    <a:gd name="connsiteY10" fmla="*/ 224233 h 605585"/>
                    <a:gd name="connsiteX11" fmla="*/ 217564 w 689805"/>
                    <a:gd name="connsiteY11" fmla="*/ 197080 h 605585"/>
                    <a:gd name="connsiteX12" fmla="*/ 227448 w 689805"/>
                    <a:gd name="connsiteY12" fmla="*/ 140890 h 605585"/>
                    <a:gd name="connsiteX13" fmla="*/ 267133 w 689805"/>
                    <a:gd name="connsiteY13" fmla="*/ 0 h 605585"/>
                    <a:gd name="connsiteX14" fmla="*/ 421600 w 689805"/>
                    <a:gd name="connsiteY14" fmla="*/ 11906 h 605585"/>
                    <a:gd name="connsiteX15" fmla="*/ 446734 w 689805"/>
                    <a:gd name="connsiteY15" fmla="*/ 65007 h 605585"/>
                    <a:gd name="connsiteX16" fmla="*/ 498679 w 689805"/>
                    <a:gd name="connsiteY16" fmla="*/ 34292 h 605585"/>
                    <a:gd name="connsiteX17" fmla="*/ 627014 w 689805"/>
                    <a:gd name="connsiteY17" fmla="*/ 55792 h 605585"/>
                    <a:gd name="connsiteX18" fmla="*/ 688126 w 689805"/>
                    <a:gd name="connsiteY18" fmla="*/ 95722 h 605585"/>
                    <a:gd name="connsiteX19" fmla="*/ 689805 w 689805"/>
                    <a:gd name="connsiteY19" fmla="*/ 153790 h 605585"/>
                    <a:gd name="connsiteX20" fmla="*/ 552884 w 689805"/>
                    <a:gd name="connsiteY20" fmla="*/ 525861 h 605585"/>
                    <a:gd name="connsiteX0" fmla="*/ 552884 w 689805"/>
                    <a:gd name="connsiteY0" fmla="*/ 525861 h 605585"/>
                    <a:gd name="connsiteX1" fmla="*/ 379512 w 689805"/>
                    <a:gd name="connsiteY1" fmla="*/ 553370 h 605585"/>
                    <a:gd name="connsiteX2" fmla="*/ 312288 w 689805"/>
                    <a:gd name="connsiteY2" fmla="*/ 541084 h 605585"/>
                    <a:gd name="connsiteX3" fmla="*/ 229786 w 689805"/>
                    <a:gd name="connsiteY3" fmla="*/ 605585 h 605585"/>
                    <a:gd name="connsiteX4" fmla="*/ 124261 w 689805"/>
                    <a:gd name="connsiteY4" fmla="*/ 585389 h 605585"/>
                    <a:gd name="connsiteX5" fmla="*/ 0 w 689805"/>
                    <a:gd name="connsiteY5" fmla="*/ 496800 h 605585"/>
                    <a:gd name="connsiteX6" fmla="*/ 3672 w 689805"/>
                    <a:gd name="connsiteY6" fmla="*/ 442797 h 605585"/>
                    <a:gd name="connsiteX7" fmla="*/ 48259 w 689805"/>
                    <a:gd name="connsiteY7" fmla="*/ 360965 h 605585"/>
                    <a:gd name="connsiteX8" fmla="*/ 83118 w 689805"/>
                    <a:gd name="connsiteY8" fmla="*/ 286153 h 605585"/>
                    <a:gd name="connsiteX9" fmla="*/ 147285 w 689805"/>
                    <a:gd name="connsiteY9" fmla="*/ 264653 h 605585"/>
                    <a:gd name="connsiteX10" fmla="*/ 167918 w 689805"/>
                    <a:gd name="connsiteY10" fmla="*/ 224233 h 605585"/>
                    <a:gd name="connsiteX11" fmla="*/ 217564 w 689805"/>
                    <a:gd name="connsiteY11" fmla="*/ 197080 h 605585"/>
                    <a:gd name="connsiteX12" fmla="*/ 227448 w 689805"/>
                    <a:gd name="connsiteY12" fmla="*/ 140890 h 605585"/>
                    <a:gd name="connsiteX13" fmla="*/ 267133 w 689805"/>
                    <a:gd name="connsiteY13" fmla="*/ 0 h 605585"/>
                    <a:gd name="connsiteX14" fmla="*/ 421600 w 689805"/>
                    <a:gd name="connsiteY14" fmla="*/ 11906 h 605585"/>
                    <a:gd name="connsiteX15" fmla="*/ 446734 w 689805"/>
                    <a:gd name="connsiteY15" fmla="*/ 65007 h 605585"/>
                    <a:gd name="connsiteX16" fmla="*/ 498679 w 689805"/>
                    <a:gd name="connsiteY16" fmla="*/ 34292 h 605585"/>
                    <a:gd name="connsiteX17" fmla="*/ 627014 w 689805"/>
                    <a:gd name="connsiteY17" fmla="*/ 55792 h 605585"/>
                    <a:gd name="connsiteX18" fmla="*/ 688126 w 689805"/>
                    <a:gd name="connsiteY18" fmla="*/ 95722 h 605585"/>
                    <a:gd name="connsiteX19" fmla="*/ 689805 w 689805"/>
                    <a:gd name="connsiteY19" fmla="*/ 153790 h 605585"/>
                    <a:gd name="connsiteX20" fmla="*/ 552884 w 689805"/>
                    <a:gd name="connsiteY20" fmla="*/ 525861 h 605585"/>
                    <a:gd name="connsiteX0" fmla="*/ 552884 w 689805"/>
                    <a:gd name="connsiteY0" fmla="*/ 525861 h 605585"/>
                    <a:gd name="connsiteX1" fmla="*/ 379512 w 689805"/>
                    <a:gd name="connsiteY1" fmla="*/ 553370 h 605585"/>
                    <a:gd name="connsiteX2" fmla="*/ 312288 w 689805"/>
                    <a:gd name="connsiteY2" fmla="*/ 541084 h 605585"/>
                    <a:gd name="connsiteX3" fmla="*/ 229786 w 689805"/>
                    <a:gd name="connsiteY3" fmla="*/ 605585 h 605585"/>
                    <a:gd name="connsiteX4" fmla="*/ 124261 w 689805"/>
                    <a:gd name="connsiteY4" fmla="*/ 585389 h 605585"/>
                    <a:gd name="connsiteX5" fmla="*/ 0 w 689805"/>
                    <a:gd name="connsiteY5" fmla="*/ 496800 h 605585"/>
                    <a:gd name="connsiteX6" fmla="*/ 3672 w 689805"/>
                    <a:gd name="connsiteY6" fmla="*/ 442797 h 605585"/>
                    <a:gd name="connsiteX7" fmla="*/ 48259 w 689805"/>
                    <a:gd name="connsiteY7" fmla="*/ 360965 h 605585"/>
                    <a:gd name="connsiteX8" fmla="*/ 83118 w 689805"/>
                    <a:gd name="connsiteY8" fmla="*/ 286153 h 605585"/>
                    <a:gd name="connsiteX9" fmla="*/ 147285 w 689805"/>
                    <a:gd name="connsiteY9" fmla="*/ 264653 h 605585"/>
                    <a:gd name="connsiteX10" fmla="*/ 167918 w 689805"/>
                    <a:gd name="connsiteY10" fmla="*/ 224233 h 605585"/>
                    <a:gd name="connsiteX11" fmla="*/ 217564 w 689805"/>
                    <a:gd name="connsiteY11" fmla="*/ 197080 h 605585"/>
                    <a:gd name="connsiteX12" fmla="*/ 227448 w 689805"/>
                    <a:gd name="connsiteY12" fmla="*/ 140890 h 605585"/>
                    <a:gd name="connsiteX13" fmla="*/ 267133 w 689805"/>
                    <a:gd name="connsiteY13" fmla="*/ 0 h 605585"/>
                    <a:gd name="connsiteX14" fmla="*/ 421600 w 689805"/>
                    <a:gd name="connsiteY14" fmla="*/ 11906 h 605585"/>
                    <a:gd name="connsiteX15" fmla="*/ 446734 w 689805"/>
                    <a:gd name="connsiteY15" fmla="*/ 65007 h 605585"/>
                    <a:gd name="connsiteX16" fmla="*/ 498679 w 689805"/>
                    <a:gd name="connsiteY16" fmla="*/ 34292 h 605585"/>
                    <a:gd name="connsiteX17" fmla="*/ 627014 w 689805"/>
                    <a:gd name="connsiteY17" fmla="*/ 55792 h 605585"/>
                    <a:gd name="connsiteX18" fmla="*/ 688126 w 689805"/>
                    <a:gd name="connsiteY18" fmla="*/ 95722 h 605585"/>
                    <a:gd name="connsiteX19" fmla="*/ 689805 w 689805"/>
                    <a:gd name="connsiteY19" fmla="*/ 153790 h 605585"/>
                    <a:gd name="connsiteX20" fmla="*/ 552884 w 689805"/>
                    <a:gd name="connsiteY20" fmla="*/ 525861 h 605585"/>
                    <a:gd name="connsiteX0" fmla="*/ 552884 w 689805"/>
                    <a:gd name="connsiteY0" fmla="*/ 525861 h 605585"/>
                    <a:gd name="connsiteX1" fmla="*/ 379512 w 689805"/>
                    <a:gd name="connsiteY1" fmla="*/ 553370 h 605585"/>
                    <a:gd name="connsiteX2" fmla="*/ 312288 w 689805"/>
                    <a:gd name="connsiteY2" fmla="*/ 541084 h 605585"/>
                    <a:gd name="connsiteX3" fmla="*/ 229786 w 689805"/>
                    <a:gd name="connsiteY3" fmla="*/ 605585 h 605585"/>
                    <a:gd name="connsiteX4" fmla="*/ 124261 w 689805"/>
                    <a:gd name="connsiteY4" fmla="*/ 585389 h 605585"/>
                    <a:gd name="connsiteX5" fmla="*/ 0 w 689805"/>
                    <a:gd name="connsiteY5" fmla="*/ 496800 h 605585"/>
                    <a:gd name="connsiteX6" fmla="*/ 3672 w 689805"/>
                    <a:gd name="connsiteY6" fmla="*/ 442797 h 605585"/>
                    <a:gd name="connsiteX7" fmla="*/ 48259 w 689805"/>
                    <a:gd name="connsiteY7" fmla="*/ 360965 h 605585"/>
                    <a:gd name="connsiteX8" fmla="*/ 83118 w 689805"/>
                    <a:gd name="connsiteY8" fmla="*/ 286153 h 605585"/>
                    <a:gd name="connsiteX9" fmla="*/ 147285 w 689805"/>
                    <a:gd name="connsiteY9" fmla="*/ 264653 h 605585"/>
                    <a:gd name="connsiteX10" fmla="*/ 167918 w 689805"/>
                    <a:gd name="connsiteY10" fmla="*/ 224233 h 605585"/>
                    <a:gd name="connsiteX11" fmla="*/ 217564 w 689805"/>
                    <a:gd name="connsiteY11" fmla="*/ 197080 h 605585"/>
                    <a:gd name="connsiteX12" fmla="*/ 227448 w 689805"/>
                    <a:gd name="connsiteY12" fmla="*/ 140890 h 605585"/>
                    <a:gd name="connsiteX13" fmla="*/ 267133 w 689805"/>
                    <a:gd name="connsiteY13" fmla="*/ 0 h 605585"/>
                    <a:gd name="connsiteX14" fmla="*/ 421600 w 689805"/>
                    <a:gd name="connsiteY14" fmla="*/ 11906 h 605585"/>
                    <a:gd name="connsiteX15" fmla="*/ 446734 w 689805"/>
                    <a:gd name="connsiteY15" fmla="*/ 65007 h 605585"/>
                    <a:gd name="connsiteX16" fmla="*/ 498679 w 689805"/>
                    <a:gd name="connsiteY16" fmla="*/ 34292 h 605585"/>
                    <a:gd name="connsiteX17" fmla="*/ 627014 w 689805"/>
                    <a:gd name="connsiteY17" fmla="*/ 55792 h 605585"/>
                    <a:gd name="connsiteX18" fmla="*/ 688126 w 689805"/>
                    <a:gd name="connsiteY18" fmla="*/ 95722 h 605585"/>
                    <a:gd name="connsiteX19" fmla="*/ 689805 w 689805"/>
                    <a:gd name="connsiteY19" fmla="*/ 153790 h 605585"/>
                    <a:gd name="connsiteX20" fmla="*/ 552884 w 689805"/>
                    <a:gd name="connsiteY20" fmla="*/ 525861 h 605585"/>
                    <a:gd name="connsiteX0" fmla="*/ 552884 w 689805"/>
                    <a:gd name="connsiteY0" fmla="*/ 525861 h 605585"/>
                    <a:gd name="connsiteX1" fmla="*/ 379512 w 689805"/>
                    <a:gd name="connsiteY1" fmla="*/ 553370 h 605585"/>
                    <a:gd name="connsiteX2" fmla="*/ 312288 w 689805"/>
                    <a:gd name="connsiteY2" fmla="*/ 541084 h 605585"/>
                    <a:gd name="connsiteX3" fmla="*/ 229786 w 689805"/>
                    <a:gd name="connsiteY3" fmla="*/ 605585 h 605585"/>
                    <a:gd name="connsiteX4" fmla="*/ 124261 w 689805"/>
                    <a:gd name="connsiteY4" fmla="*/ 585389 h 605585"/>
                    <a:gd name="connsiteX5" fmla="*/ 0 w 689805"/>
                    <a:gd name="connsiteY5" fmla="*/ 496800 h 605585"/>
                    <a:gd name="connsiteX6" fmla="*/ 3672 w 689805"/>
                    <a:gd name="connsiteY6" fmla="*/ 442797 h 605585"/>
                    <a:gd name="connsiteX7" fmla="*/ 48259 w 689805"/>
                    <a:gd name="connsiteY7" fmla="*/ 360965 h 605585"/>
                    <a:gd name="connsiteX8" fmla="*/ 83118 w 689805"/>
                    <a:gd name="connsiteY8" fmla="*/ 286153 h 605585"/>
                    <a:gd name="connsiteX9" fmla="*/ 147285 w 689805"/>
                    <a:gd name="connsiteY9" fmla="*/ 264653 h 605585"/>
                    <a:gd name="connsiteX10" fmla="*/ 167918 w 689805"/>
                    <a:gd name="connsiteY10" fmla="*/ 224233 h 605585"/>
                    <a:gd name="connsiteX11" fmla="*/ 217564 w 689805"/>
                    <a:gd name="connsiteY11" fmla="*/ 197080 h 605585"/>
                    <a:gd name="connsiteX12" fmla="*/ 227448 w 689805"/>
                    <a:gd name="connsiteY12" fmla="*/ 140890 h 605585"/>
                    <a:gd name="connsiteX13" fmla="*/ 267133 w 689805"/>
                    <a:gd name="connsiteY13" fmla="*/ 0 h 605585"/>
                    <a:gd name="connsiteX14" fmla="*/ 421600 w 689805"/>
                    <a:gd name="connsiteY14" fmla="*/ 11906 h 605585"/>
                    <a:gd name="connsiteX15" fmla="*/ 446734 w 689805"/>
                    <a:gd name="connsiteY15" fmla="*/ 65007 h 605585"/>
                    <a:gd name="connsiteX16" fmla="*/ 498679 w 689805"/>
                    <a:gd name="connsiteY16" fmla="*/ 34292 h 605585"/>
                    <a:gd name="connsiteX17" fmla="*/ 627014 w 689805"/>
                    <a:gd name="connsiteY17" fmla="*/ 55792 h 605585"/>
                    <a:gd name="connsiteX18" fmla="*/ 688126 w 689805"/>
                    <a:gd name="connsiteY18" fmla="*/ 95722 h 605585"/>
                    <a:gd name="connsiteX19" fmla="*/ 689805 w 689805"/>
                    <a:gd name="connsiteY19" fmla="*/ 153790 h 605585"/>
                    <a:gd name="connsiteX20" fmla="*/ 552884 w 689805"/>
                    <a:gd name="connsiteY20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52884 w 689805"/>
                    <a:gd name="connsiteY21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52884 w 689805"/>
                    <a:gd name="connsiteY21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52884 w 689805"/>
                    <a:gd name="connsiteY21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52884 w 689805"/>
                    <a:gd name="connsiteY21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52884 w 689805"/>
                    <a:gd name="connsiteY21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52884 w 689805"/>
                    <a:gd name="connsiteY21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52884 w 689805"/>
                    <a:gd name="connsiteY21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52884 w 689805"/>
                    <a:gd name="connsiteY21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65903 w 689805"/>
                    <a:gd name="connsiteY21" fmla="*/ 344511 h 605585"/>
                    <a:gd name="connsiteX22" fmla="*/ 552884 w 689805"/>
                    <a:gd name="connsiteY22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65903 w 689805"/>
                    <a:gd name="connsiteY21" fmla="*/ 344511 h 605585"/>
                    <a:gd name="connsiteX22" fmla="*/ 584236 w 689805"/>
                    <a:gd name="connsiteY22" fmla="*/ 412083 h 605585"/>
                    <a:gd name="connsiteX23" fmla="*/ 552884 w 689805"/>
                    <a:gd name="connsiteY23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65903 w 689805"/>
                    <a:gd name="connsiteY21" fmla="*/ 344511 h 605585"/>
                    <a:gd name="connsiteX22" fmla="*/ 584236 w 689805"/>
                    <a:gd name="connsiteY22" fmla="*/ 412083 h 605585"/>
                    <a:gd name="connsiteX23" fmla="*/ 552884 w 689805"/>
                    <a:gd name="connsiteY23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65903 w 689805"/>
                    <a:gd name="connsiteY21" fmla="*/ 344511 h 605585"/>
                    <a:gd name="connsiteX22" fmla="*/ 584236 w 689805"/>
                    <a:gd name="connsiteY22" fmla="*/ 412083 h 605585"/>
                    <a:gd name="connsiteX23" fmla="*/ 553680 w 689805"/>
                    <a:gd name="connsiteY23" fmla="*/ 461226 h 605585"/>
                    <a:gd name="connsiteX24" fmla="*/ 552884 w 689805"/>
                    <a:gd name="connsiteY24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65903 w 689805"/>
                    <a:gd name="connsiteY21" fmla="*/ 344511 h 605585"/>
                    <a:gd name="connsiteX22" fmla="*/ 584236 w 689805"/>
                    <a:gd name="connsiteY22" fmla="*/ 412083 h 605585"/>
                    <a:gd name="connsiteX23" fmla="*/ 553680 w 689805"/>
                    <a:gd name="connsiteY23" fmla="*/ 461226 h 605585"/>
                    <a:gd name="connsiteX24" fmla="*/ 552884 w 689805"/>
                    <a:gd name="connsiteY24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65903 w 689805"/>
                    <a:gd name="connsiteY21" fmla="*/ 344511 h 605585"/>
                    <a:gd name="connsiteX22" fmla="*/ 584236 w 689805"/>
                    <a:gd name="connsiteY22" fmla="*/ 412083 h 605585"/>
                    <a:gd name="connsiteX23" fmla="*/ 553680 w 689805"/>
                    <a:gd name="connsiteY23" fmla="*/ 461226 h 605585"/>
                    <a:gd name="connsiteX24" fmla="*/ 552884 w 689805"/>
                    <a:gd name="connsiteY24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87292 w 689805"/>
                    <a:gd name="connsiteY21" fmla="*/ 310724 h 605585"/>
                    <a:gd name="connsiteX22" fmla="*/ 584236 w 689805"/>
                    <a:gd name="connsiteY22" fmla="*/ 412083 h 605585"/>
                    <a:gd name="connsiteX23" fmla="*/ 553680 w 689805"/>
                    <a:gd name="connsiteY23" fmla="*/ 461226 h 605585"/>
                    <a:gd name="connsiteX24" fmla="*/ 552884 w 689805"/>
                    <a:gd name="connsiteY24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87292 w 689805"/>
                    <a:gd name="connsiteY21" fmla="*/ 310724 h 605585"/>
                    <a:gd name="connsiteX22" fmla="*/ 584236 w 689805"/>
                    <a:gd name="connsiteY22" fmla="*/ 412083 h 605585"/>
                    <a:gd name="connsiteX23" fmla="*/ 553680 w 689805"/>
                    <a:gd name="connsiteY23" fmla="*/ 461226 h 605585"/>
                    <a:gd name="connsiteX24" fmla="*/ 552884 w 689805"/>
                    <a:gd name="connsiteY24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587292 w 689805"/>
                    <a:gd name="connsiteY21" fmla="*/ 310724 h 605585"/>
                    <a:gd name="connsiteX22" fmla="*/ 584236 w 689805"/>
                    <a:gd name="connsiteY22" fmla="*/ 412083 h 605585"/>
                    <a:gd name="connsiteX23" fmla="*/ 553680 w 689805"/>
                    <a:gd name="connsiteY23" fmla="*/ 461226 h 605585"/>
                    <a:gd name="connsiteX24" fmla="*/ 552884 w 689805"/>
                    <a:gd name="connsiteY24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633126 w 689805"/>
                    <a:gd name="connsiteY21" fmla="*/ 230866 h 605585"/>
                    <a:gd name="connsiteX22" fmla="*/ 587292 w 689805"/>
                    <a:gd name="connsiteY22" fmla="*/ 310724 h 605585"/>
                    <a:gd name="connsiteX23" fmla="*/ 584236 w 689805"/>
                    <a:gd name="connsiteY23" fmla="*/ 412083 h 605585"/>
                    <a:gd name="connsiteX24" fmla="*/ 553680 w 689805"/>
                    <a:gd name="connsiteY24" fmla="*/ 461226 h 605585"/>
                    <a:gd name="connsiteX25" fmla="*/ 552884 w 689805"/>
                    <a:gd name="connsiteY25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633126 w 689805"/>
                    <a:gd name="connsiteY21" fmla="*/ 230866 h 605585"/>
                    <a:gd name="connsiteX22" fmla="*/ 587292 w 689805"/>
                    <a:gd name="connsiteY22" fmla="*/ 310724 h 605585"/>
                    <a:gd name="connsiteX23" fmla="*/ 584236 w 689805"/>
                    <a:gd name="connsiteY23" fmla="*/ 412083 h 605585"/>
                    <a:gd name="connsiteX24" fmla="*/ 553680 w 689805"/>
                    <a:gd name="connsiteY24" fmla="*/ 461226 h 605585"/>
                    <a:gd name="connsiteX25" fmla="*/ 552884 w 689805"/>
                    <a:gd name="connsiteY25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633126 w 689805"/>
                    <a:gd name="connsiteY21" fmla="*/ 230866 h 605585"/>
                    <a:gd name="connsiteX22" fmla="*/ 587292 w 689805"/>
                    <a:gd name="connsiteY22" fmla="*/ 310724 h 605585"/>
                    <a:gd name="connsiteX23" fmla="*/ 584236 w 689805"/>
                    <a:gd name="connsiteY23" fmla="*/ 412083 h 605585"/>
                    <a:gd name="connsiteX24" fmla="*/ 553680 w 689805"/>
                    <a:gd name="connsiteY24" fmla="*/ 461226 h 605585"/>
                    <a:gd name="connsiteX25" fmla="*/ 552884 w 689805"/>
                    <a:gd name="connsiteY25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651459 w 689805"/>
                    <a:gd name="connsiteY21" fmla="*/ 200152 h 605585"/>
                    <a:gd name="connsiteX22" fmla="*/ 633126 w 689805"/>
                    <a:gd name="connsiteY22" fmla="*/ 230866 h 605585"/>
                    <a:gd name="connsiteX23" fmla="*/ 587292 w 689805"/>
                    <a:gd name="connsiteY23" fmla="*/ 310724 h 605585"/>
                    <a:gd name="connsiteX24" fmla="*/ 584236 w 689805"/>
                    <a:gd name="connsiteY24" fmla="*/ 412083 h 605585"/>
                    <a:gd name="connsiteX25" fmla="*/ 553680 w 689805"/>
                    <a:gd name="connsiteY25" fmla="*/ 461226 h 605585"/>
                    <a:gd name="connsiteX26" fmla="*/ 552884 w 689805"/>
                    <a:gd name="connsiteY26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65007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651459 w 689805"/>
                    <a:gd name="connsiteY21" fmla="*/ 200152 h 605585"/>
                    <a:gd name="connsiteX22" fmla="*/ 633126 w 689805"/>
                    <a:gd name="connsiteY22" fmla="*/ 230866 h 605585"/>
                    <a:gd name="connsiteX23" fmla="*/ 587292 w 689805"/>
                    <a:gd name="connsiteY23" fmla="*/ 310724 h 605585"/>
                    <a:gd name="connsiteX24" fmla="*/ 584236 w 689805"/>
                    <a:gd name="connsiteY24" fmla="*/ 412083 h 605585"/>
                    <a:gd name="connsiteX25" fmla="*/ 553680 w 689805"/>
                    <a:gd name="connsiteY25" fmla="*/ 461226 h 605585"/>
                    <a:gd name="connsiteX26" fmla="*/ 552884 w 689805"/>
                    <a:gd name="connsiteY26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46734 w 689805"/>
                    <a:gd name="connsiteY16" fmla="*/ 95722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651459 w 689805"/>
                    <a:gd name="connsiteY21" fmla="*/ 200152 h 605585"/>
                    <a:gd name="connsiteX22" fmla="*/ 633126 w 689805"/>
                    <a:gd name="connsiteY22" fmla="*/ 230866 h 605585"/>
                    <a:gd name="connsiteX23" fmla="*/ 587292 w 689805"/>
                    <a:gd name="connsiteY23" fmla="*/ 310724 h 605585"/>
                    <a:gd name="connsiteX24" fmla="*/ 584236 w 689805"/>
                    <a:gd name="connsiteY24" fmla="*/ 412083 h 605585"/>
                    <a:gd name="connsiteX25" fmla="*/ 553680 w 689805"/>
                    <a:gd name="connsiteY25" fmla="*/ 461226 h 605585"/>
                    <a:gd name="connsiteX26" fmla="*/ 552884 w 689805"/>
                    <a:gd name="connsiteY26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37567 w 689805"/>
                    <a:gd name="connsiteY16" fmla="*/ 74222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651459 w 689805"/>
                    <a:gd name="connsiteY21" fmla="*/ 200152 h 605585"/>
                    <a:gd name="connsiteX22" fmla="*/ 633126 w 689805"/>
                    <a:gd name="connsiteY22" fmla="*/ 230866 h 605585"/>
                    <a:gd name="connsiteX23" fmla="*/ 587292 w 689805"/>
                    <a:gd name="connsiteY23" fmla="*/ 310724 h 605585"/>
                    <a:gd name="connsiteX24" fmla="*/ 584236 w 689805"/>
                    <a:gd name="connsiteY24" fmla="*/ 412083 h 605585"/>
                    <a:gd name="connsiteX25" fmla="*/ 553680 w 689805"/>
                    <a:gd name="connsiteY25" fmla="*/ 461226 h 605585"/>
                    <a:gd name="connsiteX26" fmla="*/ 552884 w 689805"/>
                    <a:gd name="connsiteY26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1600 w 689805"/>
                    <a:gd name="connsiteY15" fmla="*/ 11906 h 605585"/>
                    <a:gd name="connsiteX16" fmla="*/ 437567 w 689805"/>
                    <a:gd name="connsiteY16" fmla="*/ 74222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651459 w 689805"/>
                    <a:gd name="connsiteY21" fmla="*/ 200152 h 605585"/>
                    <a:gd name="connsiteX22" fmla="*/ 633126 w 689805"/>
                    <a:gd name="connsiteY22" fmla="*/ 230866 h 605585"/>
                    <a:gd name="connsiteX23" fmla="*/ 587292 w 689805"/>
                    <a:gd name="connsiteY23" fmla="*/ 310724 h 605585"/>
                    <a:gd name="connsiteX24" fmla="*/ 584236 w 689805"/>
                    <a:gd name="connsiteY24" fmla="*/ 412083 h 605585"/>
                    <a:gd name="connsiteX25" fmla="*/ 553680 w 689805"/>
                    <a:gd name="connsiteY25" fmla="*/ 461226 h 605585"/>
                    <a:gd name="connsiteX26" fmla="*/ 552884 w 689805"/>
                    <a:gd name="connsiteY26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4656 w 689805"/>
                    <a:gd name="connsiteY15" fmla="*/ 8834 h 605585"/>
                    <a:gd name="connsiteX16" fmla="*/ 437567 w 689805"/>
                    <a:gd name="connsiteY16" fmla="*/ 74222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651459 w 689805"/>
                    <a:gd name="connsiteY21" fmla="*/ 200152 h 605585"/>
                    <a:gd name="connsiteX22" fmla="*/ 633126 w 689805"/>
                    <a:gd name="connsiteY22" fmla="*/ 230866 h 605585"/>
                    <a:gd name="connsiteX23" fmla="*/ 587292 w 689805"/>
                    <a:gd name="connsiteY23" fmla="*/ 310724 h 605585"/>
                    <a:gd name="connsiteX24" fmla="*/ 584236 w 689805"/>
                    <a:gd name="connsiteY24" fmla="*/ 412083 h 605585"/>
                    <a:gd name="connsiteX25" fmla="*/ 553680 w 689805"/>
                    <a:gd name="connsiteY25" fmla="*/ 461226 h 605585"/>
                    <a:gd name="connsiteX26" fmla="*/ 552884 w 689805"/>
                    <a:gd name="connsiteY26" fmla="*/ 525861 h 605585"/>
                    <a:gd name="connsiteX0" fmla="*/ 552884 w 689805"/>
                    <a:gd name="connsiteY0" fmla="*/ 525861 h 605585"/>
                    <a:gd name="connsiteX1" fmla="*/ 443679 w 689805"/>
                    <a:gd name="connsiteY1" fmla="*/ 528799 h 605585"/>
                    <a:gd name="connsiteX2" fmla="*/ 379512 w 689805"/>
                    <a:gd name="connsiteY2" fmla="*/ 553370 h 605585"/>
                    <a:gd name="connsiteX3" fmla="*/ 312288 w 689805"/>
                    <a:gd name="connsiteY3" fmla="*/ 541084 h 605585"/>
                    <a:gd name="connsiteX4" fmla="*/ 229786 w 689805"/>
                    <a:gd name="connsiteY4" fmla="*/ 605585 h 605585"/>
                    <a:gd name="connsiteX5" fmla="*/ 124261 w 689805"/>
                    <a:gd name="connsiteY5" fmla="*/ 585389 h 605585"/>
                    <a:gd name="connsiteX6" fmla="*/ 0 w 689805"/>
                    <a:gd name="connsiteY6" fmla="*/ 496800 h 605585"/>
                    <a:gd name="connsiteX7" fmla="*/ 3672 w 689805"/>
                    <a:gd name="connsiteY7" fmla="*/ 442797 h 605585"/>
                    <a:gd name="connsiteX8" fmla="*/ 48259 w 689805"/>
                    <a:gd name="connsiteY8" fmla="*/ 360965 h 605585"/>
                    <a:gd name="connsiteX9" fmla="*/ 83118 w 689805"/>
                    <a:gd name="connsiteY9" fmla="*/ 286153 h 605585"/>
                    <a:gd name="connsiteX10" fmla="*/ 147285 w 689805"/>
                    <a:gd name="connsiteY10" fmla="*/ 264653 h 605585"/>
                    <a:gd name="connsiteX11" fmla="*/ 167918 w 689805"/>
                    <a:gd name="connsiteY11" fmla="*/ 224233 h 605585"/>
                    <a:gd name="connsiteX12" fmla="*/ 217564 w 689805"/>
                    <a:gd name="connsiteY12" fmla="*/ 197080 h 605585"/>
                    <a:gd name="connsiteX13" fmla="*/ 227448 w 689805"/>
                    <a:gd name="connsiteY13" fmla="*/ 140890 h 605585"/>
                    <a:gd name="connsiteX14" fmla="*/ 267133 w 689805"/>
                    <a:gd name="connsiteY14" fmla="*/ 0 h 605585"/>
                    <a:gd name="connsiteX15" fmla="*/ 424656 w 689805"/>
                    <a:gd name="connsiteY15" fmla="*/ 8834 h 605585"/>
                    <a:gd name="connsiteX16" fmla="*/ 437567 w 689805"/>
                    <a:gd name="connsiteY16" fmla="*/ 74222 h 605585"/>
                    <a:gd name="connsiteX17" fmla="*/ 498679 w 689805"/>
                    <a:gd name="connsiteY17" fmla="*/ 34292 h 605585"/>
                    <a:gd name="connsiteX18" fmla="*/ 627014 w 689805"/>
                    <a:gd name="connsiteY18" fmla="*/ 55792 h 605585"/>
                    <a:gd name="connsiteX19" fmla="*/ 688126 w 689805"/>
                    <a:gd name="connsiteY19" fmla="*/ 95722 h 605585"/>
                    <a:gd name="connsiteX20" fmla="*/ 689805 w 689805"/>
                    <a:gd name="connsiteY20" fmla="*/ 153790 h 605585"/>
                    <a:gd name="connsiteX21" fmla="*/ 651459 w 689805"/>
                    <a:gd name="connsiteY21" fmla="*/ 200152 h 605585"/>
                    <a:gd name="connsiteX22" fmla="*/ 633126 w 689805"/>
                    <a:gd name="connsiteY22" fmla="*/ 230866 h 605585"/>
                    <a:gd name="connsiteX23" fmla="*/ 587292 w 689805"/>
                    <a:gd name="connsiteY23" fmla="*/ 310724 h 605585"/>
                    <a:gd name="connsiteX24" fmla="*/ 584236 w 689805"/>
                    <a:gd name="connsiteY24" fmla="*/ 412083 h 605585"/>
                    <a:gd name="connsiteX25" fmla="*/ 553680 w 689805"/>
                    <a:gd name="connsiteY25" fmla="*/ 461226 h 605585"/>
                    <a:gd name="connsiteX26" fmla="*/ 552884 w 689805"/>
                    <a:gd name="connsiteY26" fmla="*/ 525861 h 605585"/>
                    <a:gd name="connsiteX0" fmla="*/ 552884 w 706026"/>
                    <a:gd name="connsiteY0" fmla="*/ 525861 h 605585"/>
                    <a:gd name="connsiteX1" fmla="*/ 443679 w 706026"/>
                    <a:gd name="connsiteY1" fmla="*/ 528799 h 605585"/>
                    <a:gd name="connsiteX2" fmla="*/ 379512 w 706026"/>
                    <a:gd name="connsiteY2" fmla="*/ 553370 h 605585"/>
                    <a:gd name="connsiteX3" fmla="*/ 312288 w 706026"/>
                    <a:gd name="connsiteY3" fmla="*/ 541084 h 605585"/>
                    <a:gd name="connsiteX4" fmla="*/ 229786 w 706026"/>
                    <a:gd name="connsiteY4" fmla="*/ 605585 h 605585"/>
                    <a:gd name="connsiteX5" fmla="*/ 124261 w 706026"/>
                    <a:gd name="connsiteY5" fmla="*/ 585389 h 605585"/>
                    <a:gd name="connsiteX6" fmla="*/ 0 w 706026"/>
                    <a:gd name="connsiteY6" fmla="*/ 496800 h 605585"/>
                    <a:gd name="connsiteX7" fmla="*/ 3672 w 706026"/>
                    <a:gd name="connsiteY7" fmla="*/ 442797 h 605585"/>
                    <a:gd name="connsiteX8" fmla="*/ 48259 w 706026"/>
                    <a:gd name="connsiteY8" fmla="*/ 360965 h 605585"/>
                    <a:gd name="connsiteX9" fmla="*/ 83118 w 706026"/>
                    <a:gd name="connsiteY9" fmla="*/ 286153 h 605585"/>
                    <a:gd name="connsiteX10" fmla="*/ 147285 w 706026"/>
                    <a:gd name="connsiteY10" fmla="*/ 264653 h 605585"/>
                    <a:gd name="connsiteX11" fmla="*/ 167918 w 706026"/>
                    <a:gd name="connsiteY11" fmla="*/ 224233 h 605585"/>
                    <a:gd name="connsiteX12" fmla="*/ 217564 w 706026"/>
                    <a:gd name="connsiteY12" fmla="*/ 197080 h 605585"/>
                    <a:gd name="connsiteX13" fmla="*/ 227448 w 706026"/>
                    <a:gd name="connsiteY13" fmla="*/ 140890 h 605585"/>
                    <a:gd name="connsiteX14" fmla="*/ 267133 w 706026"/>
                    <a:gd name="connsiteY14" fmla="*/ 0 h 605585"/>
                    <a:gd name="connsiteX15" fmla="*/ 424656 w 706026"/>
                    <a:gd name="connsiteY15" fmla="*/ 8834 h 605585"/>
                    <a:gd name="connsiteX16" fmla="*/ 437567 w 706026"/>
                    <a:gd name="connsiteY16" fmla="*/ 74222 h 605585"/>
                    <a:gd name="connsiteX17" fmla="*/ 498679 w 706026"/>
                    <a:gd name="connsiteY17" fmla="*/ 34292 h 605585"/>
                    <a:gd name="connsiteX18" fmla="*/ 627014 w 706026"/>
                    <a:gd name="connsiteY18" fmla="*/ 55792 h 605585"/>
                    <a:gd name="connsiteX19" fmla="*/ 688126 w 706026"/>
                    <a:gd name="connsiteY19" fmla="*/ 95722 h 605585"/>
                    <a:gd name="connsiteX20" fmla="*/ 689805 w 706026"/>
                    <a:gd name="connsiteY20" fmla="*/ 153790 h 605585"/>
                    <a:gd name="connsiteX21" fmla="*/ 651459 w 706026"/>
                    <a:gd name="connsiteY21" fmla="*/ 200152 h 605585"/>
                    <a:gd name="connsiteX22" fmla="*/ 633126 w 706026"/>
                    <a:gd name="connsiteY22" fmla="*/ 230866 h 605585"/>
                    <a:gd name="connsiteX23" fmla="*/ 587292 w 706026"/>
                    <a:gd name="connsiteY23" fmla="*/ 310724 h 605585"/>
                    <a:gd name="connsiteX24" fmla="*/ 584236 w 706026"/>
                    <a:gd name="connsiteY24" fmla="*/ 412083 h 605585"/>
                    <a:gd name="connsiteX25" fmla="*/ 553680 w 706026"/>
                    <a:gd name="connsiteY25" fmla="*/ 461226 h 605585"/>
                    <a:gd name="connsiteX26" fmla="*/ 552884 w 706026"/>
                    <a:gd name="connsiteY26" fmla="*/ 525861 h 605585"/>
                    <a:gd name="connsiteX0" fmla="*/ 552884 w 707430"/>
                    <a:gd name="connsiteY0" fmla="*/ 525861 h 605585"/>
                    <a:gd name="connsiteX1" fmla="*/ 443679 w 707430"/>
                    <a:gd name="connsiteY1" fmla="*/ 528799 h 605585"/>
                    <a:gd name="connsiteX2" fmla="*/ 379512 w 707430"/>
                    <a:gd name="connsiteY2" fmla="*/ 553370 h 605585"/>
                    <a:gd name="connsiteX3" fmla="*/ 312288 w 707430"/>
                    <a:gd name="connsiteY3" fmla="*/ 541084 h 605585"/>
                    <a:gd name="connsiteX4" fmla="*/ 229786 w 707430"/>
                    <a:gd name="connsiteY4" fmla="*/ 605585 h 605585"/>
                    <a:gd name="connsiteX5" fmla="*/ 124261 w 707430"/>
                    <a:gd name="connsiteY5" fmla="*/ 585389 h 605585"/>
                    <a:gd name="connsiteX6" fmla="*/ 0 w 707430"/>
                    <a:gd name="connsiteY6" fmla="*/ 496800 h 605585"/>
                    <a:gd name="connsiteX7" fmla="*/ 3672 w 707430"/>
                    <a:gd name="connsiteY7" fmla="*/ 442797 h 605585"/>
                    <a:gd name="connsiteX8" fmla="*/ 48259 w 707430"/>
                    <a:gd name="connsiteY8" fmla="*/ 360965 h 605585"/>
                    <a:gd name="connsiteX9" fmla="*/ 83118 w 707430"/>
                    <a:gd name="connsiteY9" fmla="*/ 286153 h 605585"/>
                    <a:gd name="connsiteX10" fmla="*/ 147285 w 707430"/>
                    <a:gd name="connsiteY10" fmla="*/ 264653 h 605585"/>
                    <a:gd name="connsiteX11" fmla="*/ 167918 w 707430"/>
                    <a:gd name="connsiteY11" fmla="*/ 224233 h 605585"/>
                    <a:gd name="connsiteX12" fmla="*/ 217564 w 707430"/>
                    <a:gd name="connsiteY12" fmla="*/ 197080 h 605585"/>
                    <a:gd name="connsiteX13" fmla="*/ 227448 w 707430"/>
                    <a:gd name="connsiteY13" fmla="*/ 140890 h 605585"/>
                    <a:gd name="connsiteX14" fmla="*/ 267133 w 707430"/>
                    <a:gd name="connsiteY14" fmla="*/ 0 h 605585"/>
                    <a:gd name="connsiteX15" fmla="*/ 424656 w 707430"/>
                    <a:gd name="connsiteY15" fmla="*/ 8834 h 605585"/>
                    <a:gd name="connsiteX16" fmla="*/ 437567 w 707430"/>
                    <a:gd name="connsiteY16" fmla="*/ 74222 h 605585"/>
                    <a:gd name="connsiteX17" fmla="*/ 498679 w 707430"/>
                    <a:gd name="connsiteY17" fmla="*/ 34292 h 605585"/>
                    <a:gd name="connsiteX18" fmla="*/ 627014 w 707430"/>
                    <a:gd name="connsiteY18" fmla="*/ 55792 h 605585"/>
                    <a:gd name="connsiteX19" fmla="*/ 688126 w 707430"/>
                    <a:gd name="connsiteY19" fmla="*/ 95722 h 605585"/>
                    <a:gd name="connsiteX20" fmla="*/ 689805 w 707430"/>
                    <a:gd name="connsiteY20" fmla="*/ 153790 h 605585"/>
                    <a:gd name="connsiteX21" fmla="*/ 660626 w 707430"/>
                    <a:gd name="connsiteY21" fmla="*/ 206295 h 605585"/>
                    <a:gd name="connsiteX22" fmla="*/ 633126 w 707430"/>
                    <a:gd name="connsiteY22" fmla="*/ 230866 h 605585"/>
                    <a:gd name="connsiteX23" fmla="*/ 587292 w 707430"/>
                    <a:gd name="connsiteY23" fmla="*/ 310724 h 605585"/>
                    <a:gd name="connsiteX24" fmla="*/ 584236 w 707430"/>
                    <a:gd name="connsiteY24" fmla="*/ 412083 h 605585"/>
                    <a:gd name="connsiteX25" fmla="*/ 553680 w 707430"/>
                    <a:gd name="connsiteY25" fmla="*/ 461226 h 605585"/>
                    <a:gd name="connsiteX26" fmla="*/ 552884 w 707430"/>
                    <a:gd name="connsiteY26" fmla="*/ 525861 h 605585"/>
                    <a:gd name="connsiteX0" fmla="*/ 552884 w 723214"/>
                    <a:gd name="connsiteY0" fmla="*/ 525861 h 605585"/>
                    <a:gd name="connsiteX1" fmla="*/ 443679 w 723214"/>
                    <a:gd name="connsiteY1" fmla="*/ 528799 h 605585"/>
                    <a:gd name="connsiteX2" fmla="*/ 379512 w 723214"/>
                    <a:gd name="connsiteY2" fmla="*/ 553370 h 605585"/>
                    <a:gd name="connsiteX3" fmla="*/ 312288 w 723214"/>
                    <a:gd name="connsiteY3" fmla="*/ 541084 h 605585"/>
                    <a:gd name="connsiteX4" fmla="*/ 229786 w 723214"/>
                    <a:gd name="connsiteY4" fmla="*/ 605585 h 605585"/>
                    <a:gd name="connsiteX5" fmla="*/ 124261 w 723214"/>
                    <a:gd name="connsiteY5" fmla="*/ 585389 h 605585"/>
                    <a:gd name="connsiteX6" fmla="*/ 0 w 723214"/>
                    <a:gd name="connsiteY6" fmla="*/ 496800 h 605585"/>
                    <a:gd name="connsiteX7" fmla="*/ 3672 w 723214"/>
                    <a:gd name="connsiteY7" fmla="*/ 442797 h 605585"/>
                    <a:gd name="connsiteX8" fmla="*/ 48259 w 723214"/>
                    <a:gd name="connsiteY8" fmla="*/ 360965 h 605585"/>
                    <a:gd name="connsiteX9" fmla="*/ 83118 w 723214"/>
                    <a:gd name="connsiteY9" fmla="*/ 286153 h 605585"/>
                    <a:gd name="connsiteX10" fmla="*/ 147285 w 723214"/>
                    <a:gd name="connsiteY10" fmla="*/ 264653 h 605585"/>
                    <a:gd name="connsiteX11" fmla="*/ 167918 w 723214"/>
                    <a:gd name="connsiteY11" fmla="*/ 224233 h 605585"/>
                    <a:gd name="connsiteX12" fmla="*/ 217564 w 723214"/>
                    <a:gd name="connsiteY12" fmla="*/ 197080 h 605585"/>
                    <a:gd name="connsiteX13" fmla="*/ 227448 w 723214"/>
                    <a:gd name="connsiteY13" fmla="*/ 140890 h 605585"/>
                    <a:gd name="connsiteX14" fmla="*/ 267133 w 723214"/>
                    <a:gd name="connsiteY14" fmla="*/ 0 h 605585"/>
                    <a:gd name="connsiteX15" fmla="*/ 424656 w 723214"/>
                    <a:gd name="connsiteY15" fmla="*/ 8834 h 605585"/>
                    <a:gd name="connsiteX16" fmla="*/ 437567 w 723214"/>
                    <a:gd name="connsiteY16" fmla="*/ 74222 h 605585"/>
                    <a:gd name="connsiteX17" fmla="*/ 498679 w 723214"/>
                    <a:gd name="connsiteY17" fmla="*/ 34292 h 605585"/>
                    <a:gd name="connsiteX18" fmla="*/ 627014 w 723214"/>
                    <a:gd name="connsiteY18" fmla="*/ 55792 h 605585"/>
                    <a:gd name="connsiteX19" fmla="*/ 688126 w 723214"/>
                    <a:gd name="connsiteY19" fmla="*/ 95722 h 605585"/>
                    <a:gd name="connsiteX20" fmla="*/ 689805 w 723214"/>
                    <a:gd name="connsiteY20" fmla="*/ 153790 h 605585"/>
                    <a:gd name="connsiteX21" fmla="*/ 660626 w 723214"/>
                    <a:gd name="connsiteY21" fmla="*/ 206295 h 605585"/>
                    <a:gd name="connsiteX22" fmla="*/ 633126 w 723214"/>
                    <a:gd name="connsiteY22" fmla="*/ 230866 h 605585"/>
                    <a:gd name="connsiteX23" fmla="*/ 587292 w 723214"/>
                    <a:gd name="connsiteY23" fmla="*/ 310724 h 605585"/>
                    <a:gd name="connsiteX24" fmla="*/ 584236 w 723214"/>
                    <a:gd name="connsiteY24" fmla="*/ 412083 h 605585"/>
                    <a:gd name="connsiteX25" fmla="*/ 553680 w 723214"/>
                    <a:gd name="connsiteY25" fmla="*/ 461226 h 605585"/>
                    <a:gd name="connsiteX26" fmla="*/ 552884 w 723214"/>
                    <a:gd name="connsiteY26" fmla="*/ 525861 h 605585"/>
                    <a:gd name="connsiteX0" fmla="*/ 552884 w 728272"/>
                    <a:gd name="connsiteY0" fmla="*/ 525861 h 605585"/>
                    <a:gd name="connsiteX1" fmla="*/ 443679 w 728272"/>
                    <a:gd name="connsiteY1" fmla="*/ 528799 h 605585"/>
                    <a:gd name="connsiteX2" fmla="*/ 379512 w 728272"/>
                    <a:gd name="connsiteY2" fmla="*/ 553370 h 605585"/>
                    <a:gd name="connsiteX3" fmla="*/ 312288 w 728272"/>
                    <a:gd name="connsiteY3" fmla="*/ 541084 h 605585"/>
                    <a:gd name="connsiteX4" fmla="*/ 229786 w 728272"/>
                    <a:gd name="connsiteY4" fmla="*/ 605585 h 605585"/>
                    <a:gd name="connsiteX5" fmla="*/ 124261 w 728272"/>
                    <a:gd name="connsiteY5" fmla="*/ 585389 h 605585"/>
                    <a:gd name="connsiteX6" fmla="*/ 0 w 728272"/>
                    <a:gd name="connsiteY6" fmla="*/ 496800 h 605585"/>
                    <a:gd name="connsiteX7" fmla="*/ 3672 w 728272"/>
                    <a:gd name="connsiteY7" fmla="*/ 442797 h 605585"/>
                    <a:gd name="connsiteX8" fmla="*/ 48259 w 728272"/>
                    <a:gd name="connsiteY8" fmla="*/ 360965 h 605585"/>
                    <a:gd name="connsiteX9" fmla="*/ 83118 w 728272"/>
                    <a:gd name="connsiteY9" fmla="*/ 286153 h 605585"/>
                    <a:gd name="connsiteX10" fmla="*/ 147285 w 728272"/>
                    <a:gd name="connsiteY10" fmla="*/ 264653 h 605585"/>
                    <a:gd name="connsiteX11" fmla="*/ 167918 w 728272"/>
                    <a:gd name="connsiteY11" fmla="*/ 224233 h 605585"/>
                    <a:gd name="connsiteX12" fmla="*/ 217564 w 728272"/>
                    <a:gd name="connsiteY12" fmla="*/ 197080 h 605585"/>
                    <a:gd name="connsiteX13" fmla="*/ 227448 w 728272"/>
                    <a:gd name="connsiteY13" fmla="*/ 140890 h 605585"/>
                    <a:gd name="connsiteX14" fmla="*/ 267133 w 728272"/>
                    <a:gd name="connsiteY14" fmla="*/ 0 h 605585"/>
                    <a:gd name="connsiteX15" fmla="*/ 424656 w 728272"/>
                    <a:gd name="connsiteY15" fmla="*/ 8834 h 605585"/>
                    <a:gd name="connsiteX16" fmla="*/ 437567 w 728272"/>
                    <a:gd name="connsiteY16" fmla="*/ 74222 h 605585"/>
                    <a:gd name="connsiteX17" fmla="*/ 498679 w 728272"/>
                    <a:gd name="connsiteY17" fmla="*/ 34292 h 605585"/>
                    <a:gd name="connsiteX18" fmla="*/ 627014 w 728272"/>
                    <a:gd name="connsiteY18" fmla="*/ 55792 h 605585"/>
                    <a:gd name="connsiteX19" fmla="*/ 688126 w 728272"/>
                    <a:gd name="connsiteY19" fmla="*/ 95722 h 605585"/>
                    <a:gd name="connsiteX20" fmla="*/ 689805 w 728272"/>
                    <a:gd name="connsiteY20" fmla="*/ 153790 h 605585"/>
                    <a:gd name="connsiteX21" fmla="*/ 727847 w 728272"/>
                    <a:gd name="connsiteY21" fmla="*/ 169437 h 605585"/>
                    <a:gd name="connsiteX22" fmla="*/ 660626 w 728272"/>
                    <a:gd name="connsiteY22" fmla="*/ 206295 h 605585"/>
                    <a:gd name="connsiteX23" fmla="*/ 633126 w 728272"/>
                    <a:gd name="connsiteY23" fmla="*/ 230866 h 605585"/>
                    <a:gd name="connsiteX24" fmla="*/ 587292 w 728272"/>
                    <a:gd name="connsiteY24" fmla="*/ 310724 h 605585"/>
                    <a:gd name="connsiteX25" fmla="*/ 584236 w 728272"/>
                    <a:gd name="connsiteY25" fmla="*/ 412083 h 605585"/>
                    <a:gd name="connsiteX26" fmla="*/ 553680 w 728272"/>
                    <a:gd name="connsiteY26" fmla="*/ 461226 h 605585"/>
                    <a:gd name="connsiteX27" fmla="*/ 552884 w 728272"/>
                    <a:gd name="connsiteY27" fmla="*/ 525861 h 605585"/>
                    <a:gd name="connsiteX0" fmla="*/ 552884 w 728462"/>
                    <a:gd name="connsiteY0" fmla="*/ 525861 h 605585"/>
                    <a:gd name="connsiteX1" fmla="*/ 443679 w 728462"/>
                    <a:gd name="connsiteY1" fmla="*/ 528799 h 605585"/>
                    <a:gd name="connsiteX2" fmla="*/ 379512 w 728462"/>
                    <a:gd name="connsiteY2" fmla="*/ 553370 h 605585"/>
                    <a:gd name="connsiteX3" fmla="*/ 312288 w 728462"/>
                    <a:gd name="connsiteY3" fmla="*/ 541084 h 605585"/>
                    <a:gd name="connsiteX4" fmla="*/ 229786 w 728462"/>
                    <a:gd name="connsiteY4" fmla="*/ 605585 h 605585"/>
                    <a:gd name="connsiteX5" fmla="*/ 124261 w 728462"/>
                    <a:gd name="connsiteY5" fmla="*/ 585389 h 605585"/>
                    <a:gd name="connsiteX6" fmla="*/ 0 w 728462"/>
                    <a:gd name="connsiteY6" fmla="*/ 496800 h 605585"/>
                    <a:gd name="connsiteX7" fmla="*/ 3672 w 728462"/>
                    <a:gd name="connsiteY7" fmla="*/ 442797 h 605585"/>
                    <a:gd name="connsiteX8" fmla="*/ 48259 w 728462"/>
                    <a:gd name="connsiteY8" fmla="*/ 360965 h 605585"/>
                    <a:gd name="connsiteX9" fmla="*/ 83118 w 728462"/>
                    <a:gd name="connsiteY9" fmla="*/ 286153 h 605585"/>
                    <a:gd name="connsiteX10" fmla="*/ 147285 w 728462"/>
                    <a:gd name="connsiteY10" fmla="*/ 264653 h 605585"/>
                    <a:gd name="connsiteX11" fmla="*/ 167918 w 728462"/>
                    <a:gd name="connsiteY11" fmla="*/ 224233 h 605585"/>
                    <a:gd name="connsiteX12" fmla="*/ 217564 w 728462"/>
                    <a:gd name="connsiteY12" fmla="*/ 197080 h 605585"/>
                    <a:gd name="connsiteX13" fmla="*/ 227448 w 728462"/>
                    <a:gd name="connsiteY13" fmla="*/ 140890 h 605585"/>
                    <a:gd name="connsiteX14" fmla="*/ 267133 w 728462"/>
                    <a:gd name="connsiteY14" fmla="*/ 0 h 605585"/>
                    <a:gd name="connsiteX15" fmla="*/ 424656 w 728462"/>
                    <a:gd name="connsiteY15" fmla="*/ 8834 h 605585"/>
                    <a:gd name="connsiteX16" fmla="*/ 437567 w 728462"/>
                    <a:gd name="connsiteY16" fmla="*/ 74222 h 605585"/>
                    <a:gd name="connsiteX17" fmla="*/ 498679 w 728462"/>
                    <a:gd name="connsiteY17" fmla="*/ 34292 h 605585"/>
                    <a:gd name="connsiteX18" fmla="*/ 627014 w 728462"/>
                    <a:gd name="connsiteY18" fmla="*/ 55792 h 605585"/>
                    <a:gd name="connsiteX19" fmla="*/ 688126 w 728462"/>
                    <a:gd name="connsiteY19" fmla="*/ 95722 h 605585"/>
                    <a:gd name="connsiteX20" fmla="*/ 689805 w 728462"/>
                    <a:gd name="connsiteY20" fmla="*/ 153790 h 605585"/>
                    <a:gd name="connsiteX21" fmla="*/ 727847 w 728462"/>
                    <a:gd name="connsiteY21" fmla="*/ 169437 h 605585"/>
                    <a:gd name="connsiteX22" fmla="*/ 660626 w 728462"/>
                    <a:gd name="connsiteY22" fmla="*/ 206295 h 605585"/>
                    <a:gd name="connsiteX23" fmla="*/ 633126 w 728462"/>
                    <a:gd name="connsiteY23" fmla="*/ 230866 h 605585"/>
                    <a:gd name="connsiteX24" fmla="*/ 587292 w 728462"/>
                    <a:gd name="connsiteY24" fmla="*/ 310724 h 605585"/>
                    <a:gd name="connsiteX25" fmla="*/ 584236 w 728462"/>
                    <a:gd name="connsiteY25" fmla="*/ 412083 h 605585"/>
                    <a:gd name="connsiteX26" fmla="*/ 553680 w 728462"/>
                    <a:gd name="connsiteY26" fmla="*/ 461226 h 605585"/>
                    <a:gd name="connsiteX27" fmla="*/ 552884 w 728462"/>
                    <a:gd name="connsiteY27" fmla="*/ 525861 h 605585"/>
                    <a:gd name="connsiteX0" fmla="*/ 552884 w 731491"/>
                    <a:gd name="connsiteY0" fmla="*/ 525861 h 605585"/>
                    <a:gd name="connsiteX1" fmla="*/ 443679 w 731491"/>
                    <a:gd name="connsiteY1" fmla="*/ 528799 h 605585"/>
                    <a:gd name="connsiteX2" fmla="*/ 379512 w 731491"/>
                    <a:gd name="connsiteY2" fmla="*/ 553370 h 605585"/>
                    <a:gd name="connsiteX3" fmla="*/ 312288 w 731491"/>
                    <a:gd name="connsiteY3" fmla="*/ 541084 h 605585"/>
                    <a:gd name="connsiteX4" fmla="*/ 229786 w 731491"/>
                    <a:gd name="connsiteY4" fmla="*/ 605585 h 605585"/>
                    <a:gd name="connsiteX5" fmla="*/ 124261 w 731491"/>
                    <a:gd name="connsiteY5" fmla="*/ 585389 h 605585"/>
                    <a:gd name="connsiteX6" fmla="*/ 0 w 731491"/>
                    <a:gd name="connsiteY6" fmla="*/ 496800 h 605585"/>
                    <a:gd name="connsiteX7" fmla="*/ 3672 w 731491"/>
                    <a:gd name="connsiteY7" fmla="*/ 442797 h 605585"/>
                    <a:gd name="connsiteX8" fmla="*/ 48259 w 731491"/>
                    <a:gd name="connsiteY8" fmla="*/ 360965 h 605585"/>
                    <a:gd name="connsiteX9" fmla="*/ 83118 w 731491"/>
                    <a:gd name="connsiteY9" fmla="*/ 286153 h 605585"/>
                    <a:gd name="connsiteX10" fmla="*/ 147285 w 731491"/>
                    <a:gd name="connsiteY10" fmla="*/ 264653 h 605585"/>
                    <a:gd name="connsiteX11" fmla="*/ 167918 w 731491"/>
                    <a:gd name="connsiteY11" fmla="*/ 224233 h 605585"/>
                    <a:gd name="connsiteX12" fmla="*/ 217564 w 731491"/>
                    <a:gd name="connsiteY12" fmla="*/ 197080 h 605585"/>
                    <a:gd name="connsiteX13" fmla="*/ 227448 w 731491"/>
                    <a:gd name="connsiteY13" fmla="*/ 140890 h 605585"/>
                    <a:gd name="connsiteX14" fmla="*/ 267133 w 731491"/>
                    <a:gd name="connsiteY14" fmla="*/ 0 h 605585"/>
                    <a:gd name="connsiteX15" fmla="*/ 424656 w 731491"/>
                    <a:gd name="connsiteY15" fmla="*/ 8834 h 605585"/>
                    <a:gd name="connsiteX16" fmla="*/ 437567 w 731491"/>
                    <a:gd name="connsiteY16" fmla="*/ 74222 h 605585"/>
                    <a:gd name="connsiteX17" fmla="*/ 498679 w 731491"/>
                    <a:gd name="connsiteY17" fmla="*/ 34292 h 605585"/>
                    <a:gd name="connsiteX18" fmla="*/ 627014 w 731491"/>
                    <a:gd name="connsiteY18" fmla="*/ 55792 h 605585"/>
                    <a:gd name="connsiteX19" fmla="*/ 688126 w 731491"/>
                    <a:gd name="connsiteY19" fmla="*/ 95722 h 605585"/>
                    <a:gd name="connsiteX20" fmla="*/ 689805 w 731491"/>
                    <a:gd name="connsiteY20" fmla="*/ 153790 h 605585"/>
                    <a:gd name="connsiteX21" fmla="*/ 730903 w 731491"/>
                    <a:gd name="connsiteY21" fmla="*/ 172508 h 605585"/>
                    <a:gd name="connsiteX22" fmla="*/ 660626 w 731491"/>
                    <a:gd name="connsiteY22" fmla="*/ 206295 h 605585"/>
                    <a:gd name="connsiteX23" fmla="*/ 633126 w 731491"/>
                    <a:gd name="connsiteY23" fmla="*/ 230866 h 605585"/>
                    <a:gd name="connsiteX24" fmla="*/ 587292 w 731491"/>
                    <a:gd name="connsiteY24" fmla="*/ 310724 h 605585"/>
                    <a:gd name="connsiteX25" fmla="*/ 584236 w 731491"/>
                    <a:gd name="connsiteY25" fmla="*/ 412083 h 605585"/>
                    <a:gd name="connsiteX26" fmla="*/ 553680 w 731491"/>
                    <a:gd name="connsiteY26" fmla="*/ 461226 h 605585"/>
                    <a:gd name="connsiteX27" fmla="*/ 552884 w 731491"/>
                    <a:gd name="connsiteY27" fmla="*/ 525861 h 605585"/>
                    <a:gd name="connsiteX0" fmla="*/ 552884 w 731491"/>
                    <a:gd name="connsiteY0" fmla="*/ 525861 h 605585"/>
                    <a:gd name="connsiteX1" fmla="*/ 443679 w 731491"/>
                    <a:gd name="connsiteY1" fmla="*/ 528799 h 605585"/>
                    <a:gd name="connsiteX2" fmla="*/ 379512 w 731491"/>
                    <a:gd name="connsiteY2" fmla="*/ 553370 h 605585"/>
                    <a:gd name="connsiteX3" fmla="*/ 312288 w 731491"/>
                    <a:gd name="connsiteY3" fmla="*/ 541084 h 605585"/>
                    <a:gd name="connsiteX4" fmla="*/ 229786 w 731491"/>
                    <a:gd name="connsiteY4" fmla="*/ 605585 h 605585"/>
                    <a:gd name="connsiteX5" fmla="*/ 124261 w 731491"/>
                    <a:gd name="connsiteY5" fmla="*/ 585389 h 605585"/>
                    <a:gd name="connsiteX6" fmla="*/ 0 w 731491"/>
                    <a:gd name="connsiteY6" fmla="*/ 496800 h 605585"/>
                    <a:gd name="connsiteX7" fmla="*/ 3672 w 731491"/>
                    <a:gd name="connsiteY7" fmla="*/ 442797 h 605585"/>
                    <a:gd name="connsiteX8" fmla="*/ 48259 w 731491"/>
                    <a:gd name="connsiteY8" fmla="*/ 360965 h 605585"/>
                    <a:gd name="connsiteX9" fmla="*/ 83118 w 731491"/>
                    <a:gd name="connsiteY9" fmla="*/ 286153 h 605585"/>
                    <a:gd name="connsiteX10" fmla="*/ 147285 w 731491"/>
                    <a:gd name="connsiteY10" fmla="*/ 264653 h 605585"/>
                    <a:gd name="connsiteX11" fmla="*/ 167918 w 731491"/>
                    <a:gd name="connsiteY11" fmla="*/ 224233 h 605585"/>
                    <a:gd name="connsiteX12" fmla="*/ 217564 w 731491"/>
                    <a:gd name="connsiteY12" fmla="*/ 197080 h 605585"/>
                    <a:gd name="connsiteX13" fmla="*/ 227448 w 731491"/>
                    <a:gd name="connsiteY13" fmla="*/ 140890 h 605585"/>
                    <a:gd name="connsiteX14" fmla="*/ 267133 w 731491"/>
                    <a:gd name="connsiteY14" fmla="*/ 0 h 605585"/>
                    <a:gd name="connsiteX15" fmla="*/ 424656 w 731491"/>
                    <a:gd name="connsiteY15" fmla="*/ 8834 h 605585"/>
                    <a:gd name="connsiteX16" fmla="*/ 437567 w 731491"/>
                    <a:gd name="connsiteY16" fmla="*/ 74222 h 605585"/>
                    <a:gd name="connsiteX17" fmla="*/ 498679 w 731491"/>
                    <a:gd name="connsiteY17" fmla="*/ 34292 h 605585"/>
                    <a:gd name="connsiteX18" fmla="*/ 627014 w 731491"/>
                    <a:gd name="connsiteY18" fmla="*/ 55792 h 605585"/>
                    <a:gd name="connsiteX19" fmla="*/ 688126 w 731491"/>
                    <a:gd name="connsiteY19" fmla="*/ 95722 h 605585"/>
                    <a:gd name="connsiteX20" fmla="*/ 689805 w 731491"/>
                    <a:gd name="connsiteY20" fmla="*/ 153790 h 605585"/>
                    <a:gd name="connsiteX21" fmla="*/ 730903 w 731491"/>
                    <a:gd name="connsiteY21" fmla="*/ 172508 h 605585"/>
                    <a:gd name="connsiteX22" fmla="*/ 660626 w 731491"/>
                    <a:gd name="connsiteY22" fmla="*/ 206295 h 605585"/>
                    <a:gd name="connsiteX23" fmla="*/ 633126 w 731491"/>
                    <a:gd name="connsiteY23" fmla="*/ 230866 h 605585"/>
                    <a:gd name="connsiteX24" fmla="*/ 587292 w 731491"/>
                    <a:gd name="connsiteY24" fmla="*/ 310724 h 605585"/>
                    <a:gd name="connsiteX25" fmla="*/ 584236 w 731491"/>
                    <a:gd name="connsiteY25" fmla="*/ 412083 h 605585"/>
                    <a:gd name="connsiteX26" fmla="*/ 553680 w 731491"/>
                    <a:gd name="connsiteY26" fmla="*/ 461226 h 605585"/>
                    <a:gd name="connsiteX27" fmla="*/ 552884 w 731491"/>
                    <a:gd name="connsiteY27" fmla="*/ 525861 h 605585"/>
                    <a:gd name="connsiteX0" fmla="*/ 552884 w 731491"/>
                    <a:gd name="connsiteY0" fmla="*/ 525861 h 605585"/>
                    <a:gd name="connsiteX1" fmla="*/ 443679 w 731491"/>
                    <a:gd name="connsiteY1" fmla="*/ 528799 h 605585"/>
                    <a:gd name="connsiteX2" fmla="*/ 379512 w 731491"/>
                    <a:gd name="connsiteY2" fmla="*/ 553370 h 605585"/>
                    <a:gd name="connsiteX3" fmla="*/ 312288 w 731491"/>
                    <a:gd name="connsiteY3" fmla="*/ 541084 h 605585"/>
                    <a:gd name="connsiteX4" fmla="*/ 229786 w 731491"/>
                    <a:gd name="connsiteY4" fmla="*/ 605585 h 605585"/>
                    <a:gd name="connsiteX5" fmla="*/ 124261 w 731491"/>
                    <a:gd name="connsiteY5" fmla="*/ 585389 h 605585"/>
                    <a:gd name="connsiteX6" fmla="*/ 0 w 731491"/>
                    <a:gd name="connsiteY6" fmla="*/ 496800 h 605585"/>
                    <a:gd name="connsiteX7" fmla="*/ 3672 w 731491"/>
                    <a:gd name="connsiteY7" fmla="*/ 442797 h 605585"/>
                    <a:gd name="connsiteX8" fmla="*/ 48259 w 731491"/>
                    <a:gd name="connsiteY8" fmla="*/ 360965 h 605585"/>
                    <a:gd name="connsiteX9" fmla="*/ 83118 w 731491"/>
                    <a:gd name="connsiteY9" fmla="*/ 286153 h 605585"/>
                    <a:gd name="connsiteX10" fmla="*/ 147285 w 731491"/>
                    <a:gd name="connsiteY10" fmla="*/ 264653 h 605585"/>
                    <a:gd name="connsiteX11" fmla="*/ 167918 w 731491"/>
                    <a:gd name="connsiteY11" fmla="*/ 224233 h 605585"/>
                    <a:gd name="connsiteX12" fmla="*/ 217564 w 731491"/>
                    <a:gd name="connsiteY12" fmla="*/ 197080 h 605585"/>
                    <a:gd name="connsiteX13" fmla="*/ 227448 w 731491"/>
                    <a:gd name="connsiteY13" fmla="*/ 140890 h 605585"/>
                    <a:gd name="connsiteX14" fmla="*/ 267133 w 731491"/>
                    <a:gd name="connsiteY14" fmla="*/ 0 h 605585"/>
                    <a:gd name="connsiteX15" fmla="*/ 424656 w 731491"/>
                    <a:gd name="connsiteY15" fmla="*/ 8834 h 605585"/>
                    <a:gd name="connsiteX16" fmla="*/ 437567 w 731491"/>
                    <a:gd name="connsiteY16" fmla="*/ 74222 h 605585"/>
                    <a:gd name="connsiteX17" fmla="*/ 498679 w 731491"/>
                    <a:gd name="connsiteY17" fmla="*/ 34292 h 605585"/>
                    <a:gd name="connsiteX18" fmla="*/ 627014 w 731491"/>
                    <a:gd name="connsiteY18" fmla="*/ 55792 h 605585"/>
                    <a:gd name="connsiteX19" fmla="*/ 688126 w 731491"/>
                    <a:gd name="connsiteY19" fmla="*/ 95722 h 605585"/>
                    <a:gd name="connsiteX20" fmla="*/ 686749 w 731491"/>
                    <a:gd name="connsiteY20" fmla="*/ 144575 h 605585"/>
                    <a:gd name="connsiteX21" fmla="*/ 730903 w 731491"/>
                    <a:gd name="connsiteY21" fmla="*/ 172508 h 605585"/>
                    <a:gd name="connsiteX22" fmla="*/ 660626 w 731491"/>
                    <a:gd name="connsiteY22" fmla="*/ 206295 h 605585"/>
                    <a:gd name="connsiteX23" fmla="*/ 633126 w 731491"/>
                    <a:gd name="connsiteY23" fmla="*/ 230866 h 605585"/>
                    <a:gd name="connsiteX24" fmla="*/ 587292 w 731491"/>
                    <a:gd name="connsiteY24" fmla="*/ 310724 h 605585"/>
                    <a:gd name="connsiteX25" fmla="*/ 584236 w 731491"/>
                    <a:gd name="connsiteY25" fmla="*/ 412083 h 605585"/>
                    <a:gd name="connsiteX26" fmla="*/ 553680 w 731491"/>
                    <a:gd name="connsiteY26" fmla="*/ 461226 h 605585"/>
                    <a:gd name="connsiteX27" fmla="*/ 552884 w 731491"/>
                    <a:gd name="connsiteY27" fmla="*/ 525861 h 605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31491" h="605585">
                      <a:moveTo>
                        <a:pt x="552884" y="525861"/>
                      </a:moveTo>
                      <a:cubicBezTo>
                        <a:pt x="472140" y="523862"/>
                        <a:pt x="481741" y="561072"/>
                        <a:pt x="443679" y="528799"/>
                      </a:cubicBezTo>
                      <a:cubicBezTo>
                        <a:pt x="414784" y="533384"/>
                        <a:pt x="404466" y="556441"/>
                        <a:pt x="379512" y="553370"/>
                      </a:cubicBezTo>
                      <a:cubicBezTo>
                        <a:pt x="342977" y="544645"/>
                        <a:pt x="337242" y="532381"/>
                        <a:pt x="312288" y="541084"/>
                      </a:cubicBezTo>
                      <a:cubicBezTo>
                        <a:pt x="302612" y="571288"/>
                        <a:pt x="273857" y="550081"/>
                        <a:pt x="229786" y="605585"/>
                      </a:cubicBezTo>
                      <a:cubicBezTo>
                        <a:pt x="164460" y="560219"/>
                        <a:pt x="228762" y="589698"/>
                        <a:pt x="124261" y="585389"/>
                      </a:cubicBezTo>
                      <a:cubicBezTo>
                        <a:pt x="55534" y="484645"/>
                        <a:pt x="112993" y="603824"/>
                        <a:pt x="0" y="496800"/>
                      </a:cubicBezTo>
                      <a:cubicBezTo>
                        <a:pt x="22681" y="458702"/>
                        <a:pt x="24148" y="462877"/>
                        <a:pt x="3672" y="442797"/>
                      </a:cubicBezTo>
                      <a:cubicBezTo>
                        <a:pt x="13751" y="392003"/>
                        <a:pt x="41129" y="391168"/>
                        <a:pt x="48259" y="360965"/>
                      </a:cubicBezTo>
                      <a:cubicBezTo>
                        <a:pt x="61500" y="333834"/>
                        <a:pt x="72850" y="337608"/>
                        <a:pt x="83118" y="286153"/>
                      </a:cubicBezTo>
                      <a:cubicBezTo>
                        <a:pt x="97076" y="270101"/>
                        <a:pt x="108708" y="299545"/>
                        <a:pt x="147285" y="264653"/>
                      </a:cubicBezTo>
                      <a:cubicBezTo>
                        <a:pt x="130862" y="235905"/>
                        <a:pt x="152011" y="244860"/>
                        <a:pt x="167918" y="224233"/>
                      </a:cubicBezTo>
                      <a:cubicBezTo>
                        <a:pt x="187270" y="188910"/>
                        <a:pt x="186253" y="192542"/>
                        <a:pt x="217564" y="197080"/>
                      </a:cubicBezTo>
                      <a:cubicBezTo>
                        <a:pt x="227486" y="183190"/>
                        <a:pt x="217659" y="171177"/>
                        <a:pt x="227448" y="140890"/>
                      </a:cubicBezTo>
                      <a:cubicBezTo>
                        <a:pt x="283071" y="67603"/>
                        <a:pt x="231759" y="108538"/>
                        <a:pt x="267133" y="0"/>
                      </a:cubicBezTo>
                      <a:cubicBezTo>
                        <a:pt x="455288" y="23531"/>
                        <a:pt x="355002" y="65573"/>
                        <a:pt x="424656" y="8834"/>
                      </a:cubicBezTo>
                      <a:cubicBezTo>
                        <a:pt x="433199" y="47311"/>
                        <a:pt x="432591" y="44432"/>
                        <a:pt x="437567" y="74222"/>
                      </a:cubicBezTo>
                      <a:cubicBezTo>
                        <a:pt x="453978" y="82560"/>
                        <a:pt x="468632" y="35828"/>
                        <a:pt x="498679" y="34292"/>
                      </a:cubicBezTo>
                      <a:cubicBezTo>
                        <a:pt x="571504" y="69614"/>
                        <a:pt x="599004" y="50161"/>
                        <a:pt x="627014" y="55792"/>
                      </a:cubicBezTo>
                      <a:cubicBezTo>
                        <a:pt x="666737" y="62447"/>
                        <a:pt x="677661" y="79389"/>
                        <a:pt x="688126" y="95722"/>
                      </a:cubicBezTo>
                      <a:cubicBezTo>
                        <a:pt x="689424" y="130484"/>
                        <a:pt x="678224" y="102064"/>
                        <a:pt x="686749" y="144575"/>
                      </a:cubicBezTo>
                      <a:cubicBezTo>
                        <a:pt x="691332" y="160444"/>
                        <a:pt x="705210" y="163757"/>
                        <a:pt x="730903" y="172508"/>
                      </a:cubicBezTo>
                      <a:cubicBezTo>
                        <a:pt x="738262" y="239617"/>
                        <a:pt x="674376" y="199640"/>
                        <a:pt x="660626" y="206295"/>
                      </a:cubicBezTo>
                      <a:cubicBezTo>
                        <a:pt x="669513" y="249855"/>
                        <a:pt x="647386" y="215509"/>
                        <a:pt x="633126" y="230866"/>
                      </a:cubicBezTo>
                      <a:cubicBezTo>
                        <a:pt x="643541" y="343022"/>
                        <a:pt x="598496" y="284617"/>
                        <a:pt x="587292" y="310724"/>
                      </a:cubicBezTo>
                      <a:cubicBezTo>
                        <a:pt x="544234" y="357869"/>
                        <a:pt x="555850" y="378786"/>
                        <a:pt x="584236" y="412083"/>
                      </a:cubicBezTo>
                      <a:cubicBezTo>
                        <a:pt x="585764" y="432559"/>
                        <a:pt x="558905" y="442263"/>
                        <a:pt x="553680" y="461226"/>
                      </a:cubicBezTo>
                      <a:cubicBezTo>
                        <a:pt x="606511" y="477118"/>
                        <a:pt x="574782" y="487980"/>
                        <a:pt x="552884" y="525861"/>
                      </a:cubicBezTo>
                      <a:close/>
                    </a:path>
                  </a:pathLst>
                </a:custGeom>
                <a:solidFill>
                  <a:srgbClr val="008080"/>
                </a:solidFill>
                <a:ln w="9525" cap="rnd" cmpd="sng">
                  <a:solidFill>
                    <a:srgbClr val="008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1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1" name="CaixaDeTexto 130"/>
            <p:cNvSpPr txBox="1"/>
            <p:nvPr/>
          </p:nvSpPr>
          <p:spPr>
            <a:xfrm>
              <a:off x="7276198" y="2584909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18,5%</a:t>
              </a:r>
              <a:endParaRPr lang="pt-BR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2" name="CaixaDeTexto 131"/>
            <p:cNvSpPr txBox="1"/>
            <p:nvPr/>
          </p:nvSpPr>
          <p:spPr>
            <a:xfrm>
              <a:off x="6814688" y="3922982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51,1%</a:t>
              </a:r>
              <a:endParaRPr lang="pt-BR" sz="16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3" name="CaixaDeTexto 132"/>
            <p:cNvSpPr txBox="1"/>
            <p:nvPr/>
          </p:nvSpPr>
          <p:spPr>
            <a:xfrm>
              <a:off x="6014213" y="4735284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15,7%</a:t>
              </a:r>
              <a:endParaRPr lang="pt-BR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4" name="CaixaDeTexto 133"/>
            <p:cNvSpPr txBox="1"/>
            <p:nvPr/>
          </p:nvSpPr>
          <p:spPr>
            <a:xfrm>
              <a:off x="5286452" y="201120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5,1%</a:t>
              </a:r>
              <a:endParaRPr lang="pt-BR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5" name="CaixaDeTexto 134"/>
            <p:cNvSpPr txBox="1"/>
            <p:nvPr/>
          </p:nvSpPr>
          <p:spPr>
            <a:xfrm>
              <a:off x="5853932" y="338450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9,6%</a:t>
              </a:r>
              <a:endParaRPr lang="pt-BR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graphicFrame>
        <p:nvGraphicFramePr>
          <p:cNvPr id="49" name="Gráfico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982592"/>
              </p:ext>
            </p:extLst>
          </p:nvPr>
        </p:nvGraphicFramePr>
        <p:xfrm>
          <a:off x="5879208" y="1994580"/>
          <a:ext cx="4906753" cy="328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89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160862" y="483409"/>
            <a:ext cx="8596668" cy="642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FFFFFF"/>
                </a:solidFill>
                <a:latin typeface="Calibri"/>
                <a:cs typeface="Calibri"/>
              </a:rPr>
              <a:t>Fontes de informação para organização da viagem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237748"/>
              </p:ext>
            </p:extLst>
          </p:nvPr>
        </p:nvGraphicFramePr>
        <p:xfrm>
          <a:off x="0" y="2207492"/>
          <a:ext cx="5501134" cy="302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262466" y="1547650"/>
            <a:ext cx="2718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Pesquisa Doméstica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827265" y="1567112"/>
            <a:ext cx="306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Pesquisa Internacional</a:t>
            </a:r>
            <a:endParaRPr lang="pt-BR" sz="2400" b="1" dirty="0"/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641929"/>
              </p:ext>
            </p:extLst>
          </p:nvPr>
        </p:nvGraphicFramePr>
        <p:xfrm>
          <a:off x="5395286" y="2207492"/>
          <a:ext cx="6639696" cy="342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5554131" y="1473202"/>
            <a:ext cx="0" cy="4157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25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135462" y="451785"/>
            <a:ext cx="8596668" cy="642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FFFFFF"/>
                </a:solidFill>
                <a:latin typeface="Calibri"/>
                <a:cs typeface="Calibri"/>
              </a:rPr>
              <a:t>Composição do grupo de viagem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078832"/>
              </p:ext>
            </p:extLst>
          </p:nvPr>
        </p:nvGraphicFramePr>
        <p:xfrm>
          <a:off x="0" y="1466273"/>
          <a:ext cx="11715245" cy="433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237066" y="477250"/>
            <a:ext cx="8596668" cy="642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FFFFFF"/>
                </a:solidFill>
                <a:latin typeface="Calibri"/>
                <a:cs typeface="Calibri"/>
              </a:rPr>
              <a:t>Meios de hospedagem</a:t>
            </a: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624407"/>
              </p:ext>
            </p:extLst>
          </p:nvPr>
        </p:nvGraphicFramePr>
        <p:xfrm>
          <a:off x="387158" y="1215351"/>
          <a:ext cx="11323782" cy="459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52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1092194" y="2930276"/>
            <a:ext cx="9835649" cy="642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AVALIAÇÕES VISITANTES DOMÉSTICOS</a:t>
            </a:r>
            <a:endParaRPr lang="pt-BR" sz="40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2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338661" y="449542"/>
            <a:ext cx="9835649" cy="642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FFFFFF"/>
                </a:solidFill>
                <a:latin typeface="Calibri"/>
                <a:cs typeface="Calibri"/>
              </a:rPr>
              <a:t>Avaliação dos locais de competição</a:t>
            </a:r>
          </a:p>
        </p:txBody>
      </p:sp>
      <p:sp>
        <p:nvSpPr>
          <p:cNvPr id="54" name="Espaço Reservado para Conteúdo 2"/>
          <p:cNvSpPr txBox="1">
            <a:spLocks/>
          </p:cNvSpPr>
          <p:nvPr/>
        </p:nvSpPr>
        <p:spPr>
          <a:xfrm>
            <a:off x="16934" y="5674458"/>
            <a:ext cx="7598535" cy="124281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Pergunta: Como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o(a)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sr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(a) avalia os itens relacionados aos locais das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competições?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171595"/>
              </p:ext>
            </p:extLst>
          </p:nvPr>
        </p:nvGraphicFramePr>
        <p:xfrm>
          <a:off x="338661" y="1475382"/>
          <a:ext cx="108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81643" y="5885700"/>
            <a:ext cx="6935517" cy="3762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Obs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Frequência menores que 3,0% estão suprimidas, para facilitar a leitura do gráfico.</a:t>
            </a:r>
          </a:p>
        </p:txBody>
      </p:sp>
    </p:spTree>
    <p:extLst>
      <p:ext uri="{BB962C8B-B14F-4D97-AF65-F5344CB8AC3E}">
        <p14:creationId xmlns:p14="http://schemas.microsoft.com/office/powerpoint/2010/main" val="35880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338661" y="449542"/>
            <a:ext cx="9835649" cy="642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FFFFFF"/>
                </a:solidFill>
                <a:latin typeface="Calibri"/>
                <a:cs typeface="Calibri"/>
              </a:rPr>
              <a:t>Avaliação da cidade do Rio de Janeiro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0" y="5682925"/>
            <a:ext cx="7598535" cy="124281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Pergunta: Agora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como o(a)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sr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(a) avalia a infraestrutura da cidade?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605508"/>
              </p:ext>
            </p:extLst>
          </p:nvPr>
        </p:nvGraphicFramePr>
        <p:xfrm>
          <a:off x="481643" y="1499800"/>
          <a:ext cx="108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81643" y="5885700"/>
            <a:ext cx="6935517" cy="3762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Obs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Frequência menores que 3,0% estão suprimidas, para facilitar a leitura do gráfico.</a:t>
            </a:r>
          </a:p>
        </p:txBody>
      </p:sp>
    </p:spTree>
    <p:extLst>
      <p:ext uri="{BB962C8B-B14F-4D97-AF65-F5344CB8AC3E}">
        <p14:creationId xmlns:p14="http://schemas.microsoft.com/office/powerpoint/2010/main" val="11943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13134</TotalTime>
  <Words>642</Words>
  <Application>Microsoft Office PowerPoint</Application>
  <PresentationFormat>Widescreen</PresentationFormat>
  <Paragraphs>103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Aharoni</vt:lpstr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da Rocha Matos</dc:creator>
  <cp:lastModifiedBy>Gustavo Henrique de Mello Braga</cp:lastModifiedBy>
  <cp:revision>170</cp:revision>
  <cp:lastPrinted>2016-08-17T18:18:18Z</cp:lastPrinted>
  <dcterms:created xsi:type="dcterms:W3CDTF">2015-10-19T17:13:33Z</dcterms:created>
  <dcterms:modified xsi:type="dcterms:W3CDTF">2016-08-18T20:01:11Z</dcterms:modified>
</cp:coreProperties>
</file>