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Ex2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charts/chart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6" r:id="rId3"/>
    <p:sldId id="287" r:id="rId4"/>
    <p:sldId id="265" r:id="rId5"/>
    <p:sldId id="264" r:id="rId6"/>
    <p:sldId id="260" r:id="rId7"/>
    <p:sldId id="261" r:id="rId8"/>
    <p:sldId id="267" r:id="rId9"/>
    <p:sldId id="296" r:id="rId10"/>
    <p:sldId id="297" r:id="rId11"/>
    <p:sldId id="262" r:id="rId12"/>
    <p:sldId id="270" r:id="rId13"/>
    <p:sldId id="271" r:id="rId14"/>
    <p:sldId id="263" r:id="rId15"/>
    <p:sldId id="269" r:id="rId16"/>
    <p:sldId id="259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8055"/>
    <a:srgbClr val="9FC9E7"/>
    <a:srgbClr val="ED7D31"/>
    <a:srgbClr val="FAAC50"/>
    <a:srgbClr val="F1BB7A"/>
    <a:srgbClr val="B1DDD0"/>
    <a:srgbClr val="067E54"/>
    <a:srgbClr val="ECC190"/>
    <a:srgbClr val="3A77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Pasta1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2"/>
          <c:order val="2"/>
          <c:spPr>
            <a:pattFill prst="ltUpDiag">
              <a:fgClr>
                <a:schemeClr val="accent3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Lbls>
            <c:spPr>
              <a:solidFill>
                <a:srgbClr val="A5A5A5">
                  <a:alpha val="7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Planilha1!$A$23:$A$25</c:f>
              <c:strCache>
                <c:ptCount val="3"/>
                <c:pt idx="0">
                  <c:v>Avaliação NEGATIVA dos serviços</c:v>
                </c:pt>
                <c:pt idx="1">
                  <c:v>Cortesia e Eficiência INSATISFATÓRIAS</c:v>
                </c:pt>
                <c:pt idx="2">
                  <c:v>Total de avaliações</c:v>
                </c:pt>
              </c:strCache>
            </c:strRef>
          </c:cat>
          <c:val>
            <c:numRef>
              <c:f>Planilha1!$D$23:$D$25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12-458B-9862-847C0E363E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20"/>
        <c:axId val="207775008"/>
        <c:axId val="20777548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pattFill prst="ltUpDiag">
                    <a:fgClr>
                      <a:schemeClr val="accent1"/>
                    </a:fgClr>
                    <a:bgClr>
                      <a:schemeClr val="lt1"/>
                    </a:bgClr>
                  </a:pattFill>
                  <a:ln>
                    <a:noFill/>
                  </a:ln>
                  <a:effectLst/>
                </c:spPr>
                <c:invertIfNegative val="0"/>
                <c:dLbls>
                  <c:spPr>
                    <a:solidFill>
                      <a:srgbClr val="4472C4">
                        <a:alpha val="70000"/>
                      </a:srgbClr>
                    </a:solidFill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B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Planilha1!$A$23:$A$25</c15:sqref>
                        </c15:formulaRef>
                      </c:ext>
                    </c:extLst>
                    <c:strCache>
                      <c:ptCount val="3"/>
                      <c:pt idx="0">
                        <c:v>Avaliação NEGATIVA dos serviços</c:v>
                      </c:pt>
                      <c:pt idx="1">
                        <c:v>Cortesia e Eficiência INSATISFATÓRIAS</c:v>
                      </c:pt>
                      <c:pt idx="2">
                        <c:v>Total de avaliações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Planilha1!$B$23:$B$25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9F12-458B-9862-847C0E363E5C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pattFill prst="ltUpDiag">
                    <a:fgClr>
                      <a:schemeClr val="accent2"/>
                    </a:fgClr>
                    <a:bgClr>
                      <a:schemeClr val="lt1"/>
                    </a:bgClr>
                  </a:pattFill>
                  <a:ln>
                    <a:noFill/>
                  </a:ln>
                  <a:effectLst/>
                </c:spPr>
                <c:invertIfNegative val="0"/>
                <c:dLbls>
                  <c:spPr>
                    <a:solidFill>
                      <a:srgbClr val="ED7D31">
                        <a:alpha val="70000"/>
                      </a:srgbClr>
                    </a:solidFill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B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Planilha1!$A$23:$A$25</c15:sqref>
                        </c15:formulaRef>
                      </c:ext>
                    </c:extLst>
                    <c:strCache>
                      <c:ptCount val="3"/>
                      <c:pt idx="0">
                        <c:v>Avaliação NEGATIVA dos serviços</c:v>
                      </c:pt>
                      <c:pt idx="1">
                        <c:v>Cortesia e Eficiência INSATISFATÓRIAS</c:v>
                      </c:pt>
                      <c:pt idx="2">
                        <c:v>Total de avaliações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Planilha1!$C$23:$C$25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9F12-458B-9862-847C0E363E5C}"/>
                  </c:ext>
                </c:extLst>
              </c15:ser>
            </c15:filteredBarSeries>
          </c:ext>
        </c:extLst>
      </c:barChart>
      <c:catAx>
        <c:axId val="207775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7775488"/>
        <c:crosses val="autoZero"/>
        <c:auto val="1"/>
        <c:lblAlgn val="ctr"/>
        <c:lblOffset val="100"/>
        <c:noMultiLvlLbl val="0"/>
      </c:catAx>
      <c:valAx>
        <c:axId val="20777548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777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068055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Planilha1!$A$40:$A$43</c:f>
              <c:strCache>
                <c:ptCount val="4"/>
                <c:pt idx="0">
                  <c:v>Registro de manifestações</c:v>
                </c:pt>
                <c:pt idx="1">
                  <c:v>Proteção a identificação</c:v>
                </c:pt>
                <c:pt idx="2">
                  <c:v>Sentem segurança</c:v>
                </c:pt>
                <c:pt idx="3">
                  <c:v>Não sentem segurança</c:v>
                </c:pt>
              </c:strCache>
            </c:strRef>
          </c:cat>
          <c:val>
            <c:numRef>
              <c:f>Planilha1!$B$40:$B$43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31CD-4745-B23A-164EE86C1436}"/>
            </c:ext>
          </c:extLst>
        </c:ser>
        <c:ser>
          <c:idx val="1"/>
          <c:order val="1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FC9E7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6DBF-4CF0-A16D-DC848528B77B}"/>
              </c:ext>
            </c:extLst>
          </c:dPt>
          <c:dPt>
            <c:idx val="1"/>
            <c:invertIfNegative val="0"/>
            <c:bubble3D val="0"/>
            <c:spPr>
              <a:solidFill>
                <a:srgbClr val="068055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DBF-4CF0-A16D-DC848528B77B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6DBF-4CF0-A16D-DC848528B7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Planilha1!$A$40:$A$43</c:f>
              <c:strCache>
                <c:ptCount val="4"/>
                <c:pt idx="0">
                  <c:v>Registro de manifestações</c:v>
                </c:pt>
                <c:pt idx="1">
                  <c:v>Proteção a identificação</c:v>
                </c:pt>
                <c:pt idx="2">
                  <c:v>Sentem segurança</c:v>
                </c:pt>
                <c:pt idx="3">
                  <c:v>Não sentem segurança</c:v>
                </c:pt>
              </c:strCache>
            </c:strRef>
          </c:cat>
          <c:val>
            <c:numRef>
              <c:f>Planilha1!$C$40:$C$43</c:f>
              <c:numCache>
                <c:formatCode>General</c:formatCode>
                <c:ptCount val="4"/>
                <c:pt idx="0">
                  <c:v>100</c:v>
                </c:pt>
                <c:pt idx="1">
                  <c:v>95</c:v>
                </c:pt>
                <c:pt idx="2">
                  <c:v>71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CD-4745-B23A-164EE86C143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2845024"/>
        <c:axId val="12845504"/>
      </c:barChart>
      <c:catAx>
        <c:axId val="1284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845504"/>
        <c:crosses val="autoZero"/>
        <c:auto val="1"/>
        <c:lblAlgn val="ctr"/>
        <c:lblOffset val="100"/>
        <c:noMultiLvlLbl val="0"/>
      </c:catAx>
      <c:valAx>
        <c:axId val="128455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845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2400" b="1" dirty="0"/>
              <a:t>Cumprimento dos requisitos de transparência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9254459107239772"/>
          <c:y val="0.11935852717598884"/>
          <c:w val="0.69070381551872873"/>
          <c:h val="0.698997853409671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Cumpre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Avaliação CGU 1º sem 2023</c:v>
                </c:pt>
                <c:pt idx="1">
                  <c:v>Situação 24/03/2024</c:v>
                </c:pt>
                <c:pt idx="2">
                  <c:v>Situação 24/05/2024</c:v>
                </c:pt>
              </c:strCache>
            </c:strRef>
          </c:cat>
          <c:val>
            <c:numRef>
              <c:f>Planilha1!$B$2:$B$4</c:f>
              <c:numCache>
                <c:formatCode>General</c:formatCode>
                <c:ptCount val="3"/>
                <c:pt idx="0">
                  <c:v>24</c:v>
                </c:pt>
                <c:pt idx="1">
                  <c:v>34</c:v>
                </c:pt>
                <c:pt idx="2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32-4EBF-819C-AFB6FC684EB7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Cumpre parcialmente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Avaliação CGU 1º sem 2023</c:v>
                </c:pt>
                <c:pt idx="1">
                  <c:v>Situação 24/03/2024</c:v>
                </c:pt>
                <c:pt idx="2">
                  <c:v>Situação 24/05/2024</c:v>
                </c:pt>
              </c:strCache>
            </c:strRef>
          </c:cat>
          <c:val>
            <c:numRef>
              <c:f>Planilha1!$C$2:$C$4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32-4EBF-819C-AFB6FC684EB7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Não cumpre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Avaliação CGU 1º sem 2023</c:v>
                </c:pt>
                <c:pt idx="1">
                  <c:v>Situação 24/03/2024</c:v>
                </c:pt>
                <c:pt idx="2">
                  <c:v>Situação 24/05/2024</c:v>
                </c:pt>
              </c:strCache>
            </c:strRef>
          </c:cat>
          <c:val>
            <c:numRef>
              <c:f>Planilha1!$D$2:$D$4</c:f>
              <c:numCache>
                <c:formatCode>General</c:formatCode>
                <c:ptCount val="3"/>
                <c:pt idx="0">
                  <c:v>14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32-4EBF-819C-AFB6FC684EB7}"/>
            </c:ext>
          </c:extLst>
        </c:ser>
        <c:ser>
          <c:idx val="3"/>
          <c:order val="3"/>
          <c:tx>
            <c:strRef>
              <c:f>Planilha1!$E$1</c:f>
              <c:strCache>
                <c:ptCount val="1"/>
                <c:pt idx="0">
                  <c:v>Não aplicável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Avaliação CGU 1º sem 2023</c:v>
                </c:pt>
                <c:pt idx="1">
                  <c:v>Situação 24/03/2024</c:v>
                </c:pt>
                <c:pt idx="2">
                  <c:v>Situação 24/05/2024</c:v>
                </c:pt>
              </c:strCache>
            </c:strRef>
          </c:cat>
          <c:val>
            <c:numRef>
              <c:f>Planilha1!$E$2:$E$4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32-4EBF-819C-AFB6FC684E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508867871"/>
        <c:axId val="1508869311"/>
      </c:barChart>
      <c:catAx>
        <c:axId val="15088678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08869311"/>
        <c:crosses val="autoZero"/>
        <c:auto val="1"/>
        <c:lblAlgn val="ctr"/>
        <c:lblOffset val="100"/>
        <c:noMultiLvlLbl val="0"/>
      </c:catAx>
      <c:valAx>
        <c:axId val="150886931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08867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Planilha1!$A$3:$B$6</cx:f>
        <cx:lvl ptCount="4"/>
        <cx:lvl ptCount="4">
          <cx:pt idx="0">Conhecem atribuições</cx:pt>
          <cx:pt idx="1">Sabem acessar</cx:pt>
          <cx:pt idx="2">Já utilizaram</cx:pt>
          <cx:pt idx="3">Nunca utilizaram</cx:pt>
        </cx:lvl>
      </cx:strDim>
      <cx:numDim type="size">
        <cx:f>Planilha1!$C$3:$C$6</cx:f>
        <cx:lvl ptCount="4" formatCode="Geral">
          <cx:pt idx="0">85</cx:pt>
          <cx:pt idx="1">69</cx:pt>
          <cx:pt idx="2">49</cx:pt>
          <cx:pt idx="3">51</cx:pt>
        </cx:lvl>
      </cx:numDim>
    </cx:data>
  </cx:chartData>
  <cx:chart>
    <cx:title pos="t" align="ctr" overlay="0">
      <cx:tx>
        <cx:txData>
          <cx:v/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>
              <a:solidFill>
                <a:schemeClr val="tx1"/>
              </a:solidFill>
            </a:defRPr>
          </a:pPr>
          <a:endParaRPr lang="pt-BR" sz="1400" b="0" i="0" u="none" strike="noStrike" baseline="0" dirty="0">
            <a:solidFill>
              <a:schemeClr val="tx1"/>
            </a:solidFill>
            <a:latin typeface="Aptos Narrow" panose="02110004020202020204"/>
          </a:endParaRPr>
        </a:p>
      </cx:txPr>
    </cx:title>
    <cx:plotArea>
      <cx:plotAreaRegion>
        <cx:series layoutId="sunburst" uniqueId="{229BD0DC-C3B3-4491-AA7C-11EB70460B19}">
          <cx:dataId val="0"/>
        </cx:series>
      </cx:plotAreaRegion>
    </cx:plotArea>
    <cx:legend pos="l" align="ctr" overlay="0">
      <cx:txPr>
        <a:bodyPr vertOverflow="overflow" horzOverflow="overflow" wrap="square" lIns="0" tIns="0" rIns="0" bIns="0"/>
        <a:lstStyle/>
        <a:p>
          <a:pPr algn="ctr" rtl="0">
            <a:defRPr sz="1800" b="0" i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pt-BR" sz="1800">
            <a:solidFill>
              <a:schemeClr val="tx1"/>
            </a:solidFill>
          </a:endParaRPr>
        </a:p>
      </cx:txPr>
    </cx:legend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Planilha1!$A$56:$B$59</cx:f>
        <cx:lvl ptCount="4"/>
        <cx:lvl ptCount="4">
          <cx:pt idx="0">Proteção a identificação</cx:pt>
          <cx:pt idx="1">Retaliações</cx:pt>
          <cx:pt idx="2">Ineficácia nas medidas protetivas</cx:pt>
          <cx:pt idx="3">Influência externas</cx:pt>
        </cx:lvl>
      </cx:strDim>
      <cx:numDim type="size">
        <cx:f>Planilha1!$C$56:$C$59</cx:f>
        <cx:lvl ptCount="4" formatCode="Geral">
          <cx:pt idx="0">12</cx:pt>
          <cx:pt idx="1">31</cx:pt>
          <cx:pt idx="2">5</cx:pt>
          <cx:pt idx="3">4</cx:pt>
        </cx:lvl>
      </cx:numDim>
    </cx:data>
    <cx:data id="1">
      <cx:strDim type="cat">
        <cx:f>Planilha1!$A$56:$B$59</cx:f>
        <cx:lvl ptCount="4"/>
        <cx:lvl ptCount="4">
          <cx:pt idx="0">Proteção a identificação</cx:pt>
          <cx:pt idx="1">Retaliações</cx:pt>
          <cx:pt idx="2">Ineficácia nas medidas protetivas</cx:pt>
          <cx:pt idx="3">Influência externas</cx:pt>
        </cx:lvl>
      </cx:strDim>
      <cx:numDim type="size">
        <cx:f>Planilha1!$D$56:$D$59</cx:f>
        <cx:lvl ptCount="4" formatCode="0%">
          <cx:pt idx="0">0.20999999999999999</cx:pt>
          <cx:pt idx="1">0.53000000000000003</cx:pt>
          <cx:pt idx="2">0.089999999999999997</cx:pt>
          <cx:pt idx="3">0.070000000000000007</cx:pt>
        </cx:lvl>
      </cx:numDim>
    </cx:data>
  </cx:chartData>
  <cx:chart>
    <cx:title pos="t" align="ctr" overlay="0">
      <cx:tx>
        <cx:txData>
          <cx:v/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>
              <a:solidFill>
                <a:schemeClr val="tx1"/>
              </a:solidFill>
            </a:defRPr>
          </a:pPr>
          <a:endParaRPr lang="pt-BR" sz="2000" b="0" i="0" u="none" strike="noStrike" baseline="0" dirty="0">
            <a:solidFill>
              <a:schemeClr val="tx1"/>
            </a:solidFill>
            <a:latin typeface="+mn-lt"/>
          </a:endParaRPr>
        </a:p>
      </cx:txPr>
    </cx:title>
    <cx:plotArea>
      <cx:plotAreaRegion>
        <cx:series layoutId="sunburst" uniqueId="{3E6491E3-CF4C-4623-8A6F-90A450FBBFF5}" formatIdx="0">
          <cx:dataId val="0"/>
        </cx:series>
        <cx:series layoutId="sunburst" hidden="1" uniqueId="{A4E4F130-19BB-4FDF-A2C7-5BBB10BA1CCA}" formatIdx="1">
          <cx:dataLabels pos="ctr">
            <cx:visibility seriesName="0" categoryName="1" value="0"/>
          </cx:dataLabels>
          <cx:dataId val="1"/>
        </cx:series>
      </cx:plotAreaRegion>
    </cx:plotArea>
    <cx:legend pos="l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600" b="1">
              <a:solidFill>
                <a:schemeClr val="tx1"/>
              </a:solidFill>
            </a:defRPr>
          </a:pPr>
          <a:endParaRPr lang="pt-BR" sz="1600" b="1" i="0" u="none" strike="noStrike" baseline="0">
            <a:solidFill>
              <a:schemeClr val="tx1"/>
            </a:solidFill>
            <a:latin typeface="Calibri" panose="020F0502020204030204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6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23303-5E75-41AD-ABF2-4A243A8A9C13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26109-376F-43B1-AE90-699BDC6F6D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0272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6" name="Google Shape;2486;g806ada915c_0_25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7" name="Google Shape;2487;g806ada915c_0_25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g806ada915c_0_2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4" name="Google Shape;2164;g806ada915c_0_2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18dd36938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118dd36938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4C0AF1-BD6C-D9D3-7FE5-2DE7B9E65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CB776AE-C66F-61D6-17F9-64756670B5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D76660-6F3D-E480-255A-BC8BB4559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B258-BA9B-4CBC-B613-18302C29738E}" type="datetime1">
              <a:rPr lang="pt-BR" smtClean="0"/>
              <a:t>27/05/2024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4797FE-572A-1DF3-DDB9-AF92D039F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9286C31-0FE8-2163-12FB-4CCAE3DA6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8C52-FBE8-4038-B6D2-18344977B7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4577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6044A2-43E4-D599-1195-DAF8031AB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640AB53-24FE-9EFE-EBA6-E2D9ED115E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01FE04-F134-32B7-9668-B3DCB0D12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3E31-8775-4151-9D21-55EA34D82E03}" type="datetime1">
              <a:rPr lang="pt-BR" smtClean="0"/>
              <a:t>27/05/2024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5C16A0-F54E-DD40-90B1-60401499B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8332DA-29E9-D448-8B44-AF0FF6A87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8C52-FBE8-4038-B6D2-18344977B7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0303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4BB355E-3C76-3B2D-EA20-E2849C7935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5FCFC5A-087F-A8CB-E9DC-BED766E1B9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758BD8-BFA1-8EF4-D66F-E029CCD29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E19A-80AF-4091-B7FB-54BA190B66A0}" type="datetime1">
              <a:rPr lang="pt-BR" smtClean="0"/>
              <a:t>27/05/2024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3A0A88-156A-CFA2-977E-14D3F604D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FB0568-E3B4-D7E2-0E2F-63F19EFBA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8C52-FBE8-4038-B6D2-18344977B7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2179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5445B2-6F6C-E04D-FB77-13760AAE4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D044E5-710F-13A4-E175-B2B455E42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3C1676-EFC8-D41E-60C8-181BDA44C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5540-105C-4F6D-AF03-A71BEE342BE1}" type="datetime1">
              <a:rPr lang="pt-BR" smtClean="0"/>
              <a:t>27/05/2024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5C608B-04FF-86C4-FA33-871A40F61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19A3FD-9FED-0A78-A09E-030CEEE03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8C52-FBE8-4038-B6D2-18344977B7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8756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42C13F-AE22-91E0-5E30-1D648643F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25173E-4E28-6D1E-32EE-27E8D1C14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55EAA6-31B1-EFEB-1474-A14C9B39C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7CE2A-4618-4FF8-9DC1-A8F3FF95EF78}" type="datetime1">
              <a:rPr lang="pt-BR" smtClean="0"/>
              <a:t>27/05/2024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D01CE8-51B4-3B0E-9EF6-FAB698134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1B3644-E917-65A8-57CC-362A0E42F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8C52-FBE8-4038-B6D2-18344977B7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053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FA0064-9347-422A-A4ED-E109AEDD6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B0320F-CA36-3594-BFA0-94462593BA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4825C45-A843-C0B4-8E98-1D38133555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2FC1A92-3113-AB00-4D2B-52230F705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F831D-42C3-4552-996D-F086A2079E4E}" type="datetime1">
              <a:rPr lang="pt-BR" smtClean="0"/>
              <a:t>27/05/2024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AF6533-AAC6-9A13-7F78-023D44E5E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F9D964B-5EB5-F749-04CC-902C17792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8C52-FBE8-4038-B6D2-18344977B7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2755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693BA7-4F37-E4A9-D116-534699330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B4D6B0C-CF86-CEB6-A715-9665E41A7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CCBAA39-5721-9925-0BA0-1287E10E8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1F4B3AC-07DC-D96F-5CB8-A0F4F84B7D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4E951BF-CA57-2470-2EBE-2317E6CF06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F93B4A0-E0FD-998F-0700-C34EFD1CE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9400-4CD3-4A7A-BD96-F6452A67FB62}" type="datetime1">
              <a:rPr lang="pt-BR" smtClean="0"/>
              <a:t>27/05/2024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79FE611-C7EC-FFCE-1B51-08099F665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FA832DD-C298-55DE-0689-BFF3E49F6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8C52-FBE8-4038-B6D2-18344977B7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4131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DDC4C1-5117-F25C-AD4A-A952919EE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46B02DF-9EBE-DC8A-B06F-AA684F7E8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9DC5-DE9F-4984-84F6-7CFB7DFC0D2C}" type="datetime1">
              <a:rPr lang="pt-BR" smtClean="0"/>
              <a:t>27/05/2024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6663340-D8E9-9030-1E21-D7326889C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108D739-DCF5-8421-D2AC-3018385A7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8C52-FBE8-4038-B6D2-18344977B7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6937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0106937-D782-EBFE-DEED-068F1BC78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8AEC5-31DD-4066-AD8E-8C54A89582C5}" type="datetime1">
              <a:rPr lang="pt-BR" smtClean="0"/>
              <a:t>27/05/2024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A43CCB5-CA55-9054-26A6-E6794DD6E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1F202DC-4C83-A176-CDE0-9E396072D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8C52-FBE8-4038-B6D2-18344977B7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585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B6307B-8196-C5F3-2624-6FA8D6EFE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FAB923-DF27-2066-2815-B9FD90FB2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9D7B2F7-A3C5-CEF0-A5E8-3F10A597B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FA73995-78CC-C460-95A1-BA6D4A4F2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685D-B1A3-4E73-B89B-EB66049CFAE6}" type="datetime1">
              <a:rPr lang="pt-BR" smtClean="0"/>
              <a:t>27/05/2024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A1EBEA1-028D-D77E-9827-75FE0E88E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10541FC-319D-A158-625E-8BBA926E2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8C52-FBE8-4038-B6D2-18344977B7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6902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501E4D-A301-4234-9D20-AD7401B9C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874C8AE-13DD-F7EC-B04F-5859DB6064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187F5E3-09A4-C401-A5E3-1F0E8E5B5F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C1CD2B9-5FFE-6A88-58C8-AF9F8A173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EDB5-89E4-4F0F-8285-087EAE564484}" type="datetime1">
              <a:rPr lang="pt-BR" smtClean="0"/>
              <a:t>27/05/2024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57214CD-6CB2-967C-51E2-8868F1132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A49FEE6-2B76-BA32-2F2C-D8FE084B7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8C52-FBE8-4038-B6D2-18344977B7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741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17A608B-3B19-6D80-F6D8-C51A1B4D6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1AE10EB-4102-CFEE-6E88-FA4069082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06CD560-6FAD-8603-59BD-5DD22BC22E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B13F4-2992-4241-BC2E-DC2DF04AE429}" type="datetime1">
              <a:rPr lang="pt-BR" smtClean="0"/>
              <a:t>27/05/2024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CFFFCD-8BBC-CE34-1A04-F618BF2BFF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E9B0DE-D846-3680-F915-184604A723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48C52-FBE8-4038-B6D2-18344977B7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885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14/relationships/chartEx" Target="../charts/chartEx2.xml"/><Relationship Id="rId10" Type="http://schemas.openxmlformats.org/officeDocument/2006/relationships/image" Target="../media/image5.png"/><Relationship Id="rId4" Type="http://schemas.openxmlformats.org/officeDocument/2006/relationships/chart" Target="../charts/chart2.xml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13.svg"/><Relationship Id="rId12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3.png"/><Relationship Id="rId5" Type="http://schemas.openxmlformats.org/officeDocument/2006/relationships/image" Target="../media/image11.svg"/><Relationship Id="rId10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hyperlink" Target="mailto:ouvidoria@turismo.gov.br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orregedoria@turismo.gov.br" TargetMode="External"/><Relationship Id="rId5" Type="http://schemas.openxmlformats.org/officeDocument/2006/relationships/hyperlink" Target="mailto:conjur@turismo.gov.br" TargetMode="External"/><Relationship Id="rId4" Type="http://schemas.openxmlformats.org/officeDocument/2006/relationships/hyperlink" Target="mailto:aeci@turismo.gov.br" TargetMode="Externa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14/relationships/chartEx" Target="../charts/chartEx1.xml"/><Relationship Id="rId10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056B902-6F5B-A292-705A-A96100961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3" y="0"/>
            <a:ext cx="12182534" cy="6857999"/>
          </a:xfrm>
          <a:prstGeom prst="rect">
            <a:avLst/>
          </a:prstGeom>
        </p:spPr>
      </p:pic>
      <p:pic>
        <p:nvPicPr>
          <p:cNvPr id="5" name="Imagem 4" descr="Forma, Quadrado&#10;&#10;Descrição gerada automaticamente">
            <a:extLst>
              <a:ext uri="{FF2B5EF4-FFF2-40B4-BE49-F238E27FC236}">
                <a16:creationId xmlns:a16="http://schemas.microsoft.com/office/drawing/2014/main" id="{B26E0113-1366-0856-74AD-2A9BEA58A0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762" y="0"/>
            <a:ext cx="6003238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A767A9E-E986-A2F9-1375-D9D17E0225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9340" y="1562620"/>
            <a:ext cx="4158827" cy="658952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6DCC121B-A1D8-5517-7496-DD0393E50D82}"/>
              </a:ext>
            </a:extLst>
          </p:cNvPr>
          <p:cNvSpPr txBox="1"/>
          <p:nvPr/>
        </p:nvSpPr>
        <p:spPr>
          <a:xfrm>
            <a:off x="1058398" y="2400300"/>
            <a:ext cx="407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kern="100" spc="3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Plano de Prevenção e Repressão de Irregularidades do Ministério do Turismo</a:t>
            </a:r>
            <a:endParaRPr lang="pt-BR" sz="1800" kern="100" spc="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pt-BR" spc="3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9F213FE-3AE7-7B93-268B-4013FF50AD5F}"/>
              </a:ext>
            </a:extLst>
          </p:cNvPr>
          <p:cNvSpPr txBox="1"/>
          <p:nvPr/>
        </p:nvSpPr>
        <p:spPr>
          <a:xfrm>
            <a:off x="1009340" y="3715108"/>
            <a:ext cx="4174815" cy="1161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kern="100" spc="3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NOVO OLHAR DE CUIDADO DA GESTÃO DO MTUR. </a:t>
            </a:r>
            <a:endParaRPr lang="pt-BR" sz="2000" kern="100" spc="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pt-BR" sz="2000" spc="300" dirty="0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80A72B31-9F92-590A-0CD9-B654A995DBF4}"/>
              </a:ext>
            </a:extLst>
          </p:cNvPr>
          <p:cNvCxnSpPr/>
          <p:nvPr/>
        </p:nvCxnSpPr>
        <p:spPr>
          <a:xfrm>
            <a:off x="935696" y="3533954"/>
            <a:ext cx="4199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Imagem 5" descr="Forma, Retângulo&#10;&#10;Descrição gerada automaticamente">
            <a:extLst>
              <a:ext uri="{FF2B5EF4-FFF2-40B4-BE49-F238E27FC236}">
                <a16:creationId xmlns:a16="http://schemas.microsoft.com/office/drawing/2014/main" id="{9BAC26C0-E151-6621-8E9E-2C1C051337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84518" y="5328504"/>
            <a:ext cx="252930" cy="202409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093B0EB-F9A5-58CF-FB16-2B6AC33901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1285" y="6222500"/>
            <a:ext cx="1543205" cy="244515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F16DD486-83FC-8448-4546-900E63D748E5}"/>
              </a:ext>
            </a:extLst>
          </p:cNvPr>
          <p:cNvSpPr/>
          <p:nvPr/>
        </p:nvSpPr>
        <p:spPr>
          <a:xfrm>
            <a:off x="9381981" y="6050611"/>
            <a:ext cx="2133080" cy="573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 descr="Logotipo&#10;&#10;Descrição gerada automaticamente">
            <a:extLst>
              <a:ext uri="{FF2B5EF4-FFF2-40B4-BE49-F238E27FC236}">
                <a16:creationId xmlns:a16="http://schemas.microsoft.com/office/drawing/2014/main" id="{B3FCBCFC-AA22-E422-EB8A-489528FF18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025" y="6122996"/>
            <a:ext cx="1857580" cy="43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1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056B902-6F5B-A292-705A-A96100961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3" y="0"/>
            <a:ext cx="12182534" cy="6857999"/>
          </a:xfrm>
          <a:prstGeom prst="rect">
            <a:avLst/>
          </a:prstGeom>
          <a:effectLst>
            <a:outerShdw dist="50800" dir="5400000" algn="ctr" rotWithShape="0">
              <a:schemeClr val="accent1">
                <a:lumMod val="60000"/>
                <a:lumOff val="40000"/>
                <a:alpha val="43000"/>
              </a:schemeClr>
            </a:outerShdw>
            <a:softEdge rad="0"/>
          </a:effectLst>
        </p:spPr>
      </p:pic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FD69DA-CED6-094A-A7AA-A5E3D6F25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8C52-FBE8-4038-B6D2-18344977B779}" type="slidenum">
              <a:rPr lang="pt-BR" smtClean="0"/>
              <a:t>10</a:t>
            </a:fld>
            <a:endParaRPr lang="pt-BR" dirty="0"/>
          </a:p>
        </p:txBody>
      </p:sp>
      <p:pic>
        <p:nvPicPr>
          <p:cNvPr id="10" name="Imagem 9" descr="Forma, Padrão do plano de fundo, Quadrado&#10;&#10;Descrição gerada automaticamente">
            <a:extLst>
              <a:ext uri="{FF2B5EF4-FFF2-40B4-BE49-F238E27FC236}">
                <a16:creationId xmlns:a16="http://schemas.microsoft.com/office/drawing/2014/main" id="{7C1A2DAF-F3F4-8F0E-B13D-3593339B0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591" y="1"/>
            <a:ext cx="1045676" cy="1394460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E38C9FBA-C9A2-2D5A-F216-D510282FC8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2341400"/>
              </p:ext>
            </p:extLst>
          </p:nvPr>
        </p:nvGraphicFramePr>
        <p:xfrm>
          <a:off x="6335234" y="1569831"/>
          <a:ext cx="5501632" cy="3165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8" name="Gráfico 7">
                <a:extLst>
                  <a:ext uri="{FF2B5EF4-FFF2-40B4-BE49-F238E27FC236}">
                    <a16:creationId xmlns:a16="http://schemas.microsoft.com/office/drawing/2014/main" id="{CE60CA12-A881-3EFD-CF96-9868DCD268B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862701277"/>
                  </p:ext>
                </p:extLst>
              </p:nvPr>
            </p:nvGraphicFramePr>
            <p:xfrm>
              <a:off x="713064" y="1188244"/>
              <a:ext cx="5695374" cy="350802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8" name="Gráfico 7">
                <a:extLst>
                  <a:ext uri="{FF2B5EF4-FFF2-40B4-BE49-F238E27FC236}">
                    <a16:creationId xmlns:a16="http://schemas.microsoft.com/office/drawing/2014/main" id="{CE60CA12-A881-3EFD-CF96-9868DCD268B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3064" y="1188244"/>
                <a:ext cx="5695374" cy="3508027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CaixaDeTexto 18">
            <a:extLst>
              <a:ext uri="{FF2B5EF4-FFF2-40B4-BE49-F238E27FC236}">
                <a16:creationId xmlns:a16="http://schemas.microsoft.com/office/drawing/2014/main" id="{761B6E83-801E-4C10-8B1A-5F910D82F6E5}"/>
              </a:ext>
            </a:extLst>
          </p:cNvPr>
          <p:cNvSpPr txBox="1"/>
          <p:nvPr/>
        </p:nvSpPr>
        <p:spPr>
          <a:xfrm>
            <a:off x="5151403" y="2921640"/>
            <a:ext cx="79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53%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88E8A8B-2342-65C2-1C7D-3EBD870FB32C}"/>
              </a:ext>
            </a:extLst>
          </p:cNvPr>
          <p:cNvSpPr txBox="1"/>
          <p:nvPr/>
        </p:nvSpPr>
        <p:spPr>
          <a:xfrm>
            <a:off x="3325757" y="2070255"/>
            <a:ext cx="608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9%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E6426CAC-8458-027B-3AEA-D7A0FCBDB881}"/>
              </a:ext>
            </a:extLst>
          </p:cNvPr>
          <p:cNvSpPr txBox="1"/>
          <p:nvPr/>
        </p:nvSpPr>
        <p:spPr>
          <a:xfrm>
            <a:off x="3817598" y="1753034"/>
            <a:ext cx="608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7%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05CDA4A6-04D7-F31D-9CA4-E56286AC5629}"/>
              </a:ext>
            </a:extLst>
          </p:cNvPr>
          <p:cNvSpPr txBox="1"/>
          <p:nvPr/>
        </p:nvSpPr>
        <p:spPr>
          <a:xfrm>
            <a:off x="2928973" y="2968102"/>
            <a:ext cx="79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21%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67839BA9-05FA-8D52-1D37-E4C2072D05D1}"/>
              </a:ext>
            </a:extLst>
          </p:cNvPr>
          <p:cNvSpPr txBox="1"/>
          <p:nvPr/>
        </p:nvSpPr>
        <p:spPr>
          <a:xfrm>
            <a:off x="598937" y="4812918"/>
            <a:ext cx="11237929" cy="1264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/>
              <a:t>A pesquisa revelou que, embora a maioria dos integrantes do MTur conheçam a Ouvidoria, a utilização é baixa devido à percepção de falta de necessidade, insegurança e crença na ineficiência do canal. Aqueles que usaram os serviços geralmente os avaliam positivamente. A maioria conhece seus direitos, mas falta ainda confiança e segurança nas medidas de proteção.</a:t>
            </a:r>
          </a:p>
        </p:txBody>
      </p:sp>
      <p:pic>
        <p:nvPicPr>
          <p:cNvPr id="2" name="Imagem 1" descr="Diagrama&#10;&#10;Descrição gerada automaticamente">
            <a:extLst>
              <a:ext uri="{FF2B5EF4-FFF2-40B4-BE49-F238E27FC236}">
                <a16:creationId xmlns:a16="http://schemas.microsoft.com/office/drawing/2014/main" id="{6F400F57-E666-1D62-4707-57070178E8F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2" r="52976"/>
          <a:stretch/>
        </p:blipFill>
        <p:spPr>
          <a:xfrm>
            <a:off x="322100" y="340726"/>
            <a:ext cx="1353185" cy="1394461"/>
          </a:xfrm>
          <a:prstGeom prst="rect">
            <a:avLst/>
          </a:prstGeom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60D18939-2FA4-D766-FD5D-645CB542D56B}"/>
              </a:ext>
            </a:extLst>
          </p:cNvPr>
          <p:cNvCxnSpPr/>
          <p:nvPr/>
        </p:nvCxnSpPr>
        <p:spPr>
          <a:xfrm>
            <a:off x="1800211" y="695957"/>
            <a:ext cx="4199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Imagem 11">
            <a:extLst>
              <a:ext uri="{FF2B5EF4-FFF2-40B4-BE49-F238E27FC236}">
                <a16:creationId xmlns:a16="http://schemas.microsoft.com/office/drawing/2014/main" id="{04179BFA-60AE-23AC-3333-19424FBEB1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1577" y="6309060"/>
            <a:ext cx="1212137" cy="192059"/>
          </a:xfrm>
          <a:prstGeom prst="rect">
            <a:avLst/>
          </a:prstGeom>
        </p:spPr>
      </p:pic>
      <p:pic>
        <p:nvPicPr>
          <p:cNvPr id="13" name="Imagem 12" descr="Forma, Retângulo&#10;&#10;Descrição gerada automaticamente">
            <a:extLst>
              <a:ext uri="{FF2B5EF4-FFF2-40B4-BE49-F238E27FC236}">
                <a16:creationId xmlns:a16="http://schemas.microsoft.com/office/drawing/2014/main" id="{03CA8E28-CE48-D38D-FFD8-5D1FA7779A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84518" y="5387227"/>
            <a:ext cx="252930" cy="2024091"/>
          </a:xfrm>
          <a:prstGeom prst="rect">
            <a:avLst/>
          </a:prstGeom>
        </p:spPr>
      </p:pic>
      <p:pic>
        <p:nvPicPr>
          <p:cNvPr id="14" name="Imagem 13" descr="Logotipo&#10;&#10;Descrição gerada automaticamente">
            <a:extLst>
              <a:ext uri="{FF2B5EF4-FFF2-40B4-BE49-F238E27FC236}">
                <a16:creationId xmlns:a16="http://schemas.microsoft.com/office/drawing/2014/main" id="{75BCDE02-CC29-76DB-4976-C21FF02D9B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410" y="6137078"/>
            <a:ext cx="1857580" cy="43510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4FC32BE-2A21-2530-89B6-FA78A691C918}"/>
              </a:ext>
            </a:extLst>
          </p:cNvPr>
          <p:cNvSpPr txBox="1"/>
          <p:nvPr/>
        </p:nvSpPr>
        <p:spPr>
          <a:xfrm>
            <a:off x="1818194" y="133884"/>
            <a:ext cx="3810819" cy="595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i="1" dirty="0">
                <a:latin typeface="+mj-lt"/>
                <a:ea typeface="+mj-ea"/>
                <a:cs typeface="+mj-cs"/>
              </a:rPr>
              <a:t>Pesquisa de Ouvidoria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586278B-F865-D714-DAEA-BEBC9DDAA338}"/>
              </a:ext>
            </a:extLst>
          </p:cNvPr>
          <p:cNvSpPr txBox="1"/>
          <p:nvPr/>
        </p:nvSpPr>
        <p:spPr>
          <a:xfrm>
            <a:off x="1340990" y="1196219"/>
            <a:ext cx="61491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>
                <a:solidFill>
                  <a:schemeClr val="tx1"/>
                </a:solidFill>
              </a:defRPr>
            </a:pPr>
            <a:r>
              <a:rPr lang="pt-BR" sz="1600" b="1" i="0" u="none" strike="noStrike" baseline="0" dirty="0">
                <a:solidFill>
                  <a:schemeClr val="tx1"/>
                </a:solidFill>
                <a:latin typeface="+mn-lt"/>
              </a:rPr>
              <a:t>Motivos de Insegurança ao Fazer Denúncias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CA9C743-47AB-AC81-701F-C5F8D35CE3A6}"/>
              </a:ext>
            </a:extLst>
          </p:cNvPr>
          <p:cNvSpPr txBox="1"/>
          <p:nvPr/>
        </p:nvSpPr>
        <p:spPr>
          <a:xfrm>
            <a:off x="6003923" y="1206345"/>
            <a:ext cx="6369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2128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1600" dirty="0">
                <a:solidFill>
                  <a:schemeClr val="tx1"/>
                </a:solidFill>
              </a:rPr>
              <a:t>Conhecimento dos Direitos e Segurança para Denúncia</a:t>
            </a:r>
          </a:p>
        </p:txBody>
      </p:sp>
    </p:spTree>
    <p:extLst>
      <p:ext uri="{BB962C8B-B14F-4D97-AF65-F5344CB8AC3E}">
        <p14:creationId xmlns:p14="http://schemas.microsoft.com/office/powerpoint/2010/main" val="219439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056B902-6F5B-A292-705A-A96100961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3" y="0"/>
            <a:ext cx="12182534" cy="6857999"/>
          </a:xfrm>
          <a:prstGeom prst="rect">
            <a:avLst/>
          </a:prstGeom>
        </p:spPr>
      </p:pic>
      <p:pic>
        <p:nvPicPr>
          <p:cNvPr id="10" name="Imagem 9" descr="Forma, Padrão do plano de fundo, Quadrado&#10;&#10;Descrição gerada automaticamente">
            <a:extLst>
              <a:ext uri="{FF2B5EF4-FFF2-40B4-BE49-F238E27FC236}">
                <a16:creationId xmlns:a16="http://schemas.microsoft.com/office/drawing/2014/main" id="{7C1A2DAF-F3F4-8F0E-B13D-3593339B0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591" y="1"/>
            <a:ext cx="1045676" cy="1394460"/>
          </a:xfrm>
          <a:prstGeom prst="rect">
            <a:avLst/>
          </a:prstGeom>
        </p:spPr>
      </p:pic>
      <p:sp>
        <p:nvSpPr>
          <p:cNvPr id="14" name="Rectangle 1">
            <a:extLst>
              <a:ext uri="{FF2B5EF4-FFF2-40B4-BE49-F238E27FC236}">
                <a16:creationId xmlns:a16="http://schemas.microsoft.com/office/drawing/2014/main" id="{091FA495-05E3-2E67-7674-959DC495F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DC8E406-5D38-4956-6D0F-487574FC2595}"/>
              </a:ext>
            </a:extLst>
          </p:cNvPr>
          <p:cNvSpPr txBox="1"/>
          <p:nvPr/>
        </p:nvSpPr>
        <p:spPr>
          <a:xfrm>
            <a:off x="4061047" y="2072625"/>
            <a:ext cx="707581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000" dirty="0"/>
              <a:t>Investigação exauriente;</a:t>
            </a:r>
            <a:endParaRPr lang="pt-BR" sz="3000" i="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3000" i="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000" i="0" dirty="0"/>
              <a:t>Celeridade – Projetização Correcional;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3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000" i="0" dirty="0"/>
              <a:t>Efeito pedagógico da sanção; 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3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000" i="0" dirty="0"/>
              <a:t>Isonomia nos julgamentos.</a:t>
            </a:r>
            <a:endParaRPr lang="pt-BR" sz="3000" dirty="0"/>
          </a:p>
        </p:txBody>
      </p:sp>
      <p:pic>
        <p:nvPicPr>
          <p:cNvPr id="16" name="Imagem 15" descr="Diagrama&#10;&#10;Descrição gerada automaticamente">
            <a:extLst>
              <a:ext uri="{FF2B5EF4-FFF2-40B4-BE49-F238E27FC236}">
                <a16:creationId xmlns:a16="http://schemas.microsoft.com/office/drawing/2014/main" id="{6CAAE7D0-323B-ACE5-9FC6-27B53D94E7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1" t="-4693" r="30159" b="-1"/>
          <a:stretch/>
        </p:blipFill>
        <p:spPr>
          <a:xfrm>
            <a:off x="598937" y="1778884"/>
            <a:ext cx="2966400" cy="3300232"/>
          </a:xfrm>
          <a:prstGeom prst="rect">
            <a:avLst/>
          </a:prstGeom>
        </p:spPr>
      </p:pic>
      <p:pic>
        <p:nvPicPr>
          <p:cNvPr id="7" name="Imagem 6" descr="Forma, Retângulo&#10;&#10;Descrição gerada automaticamente">
            <a:extLst>
              <a:ext uri="{FF2B5EF4-FFF2-40B4-BE49-F238E27FC236}">
                <a16:creationId xmlns:a16="http://schemas.microsoft.com/office/drawing/2014/main" id="{02D5D81E-BA34-2024-9653-60C7A92F8C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84518" y="5328504"/>
            <a:ext cx="252930" cy="202409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CC74E4F-CDA9-A30A-E607-48FCA738F0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1285" y="6222500"/>
            <a:ext cx="1543205" cy="244515"/>
          </a:xfrm>
          <a:prstGeom prst="rect">
            <a:avLst/>
          </a:prstGeom>
        </p:spPr>
      </p:pic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9F2FE11F-5E5A-C28F-9712-6C7C778D05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025" y="6122996"/>
            <a:ext cx="1857580" cy="435106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3597BBE3-07E3-8A55-10AF-BFF79E6B0C34}"/>
              </a:ext>
            </a:extLst>
          </p:cNvPr>
          <p:cNvSpPr txBox="1"/>
          <p:nvPr/>
        </p:nvSpPr>
        <p:spPr>
          <a:xfrm>
            <a:off x="598937" y="579171"/>
            <a:ext cx="3655052" cy="87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5000" i="1" dirty="0"/>
              <a:t>3ª Dimensão</a:t>
            </a: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AD9CB693-3A4A-8701-F90F-FFAF940D5B35}"/>
              </a:ext>
            </a:extLst>
          </p:cNvPr>
          <p:cNvCxnSpPr>
            <a:cxnSpLocks/>
          </p:cNvCxnSpPr>
          <p:nvPr/>
        </p:nvCxnSpPr>
        <p:spPr>
          <a:xfrm>
            <a:off x="644592" y="1444981"/>
            <a:ext cx="33974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12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056B902-6F5B-A292-705A-A96100961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3" y="0"/>
            <a:ext cx="12182534" cy="6857999"/>
          </a:xfrm>
          <a:prstGeom prst="rect">
            <a:avLst/>
          </a:prstGeom>
        </p:spPr>
      </p:pic>
      <p:pic>
        <p:nvPicPr>
          <p:cNvPr id="10" name="Imagem 9" descr="Forma, Padrão do plano de fundo, Quadrado&#10;&#10;Descrição gerada automaticamente">
            <a:extLst>
              <a:ext uri="{FF2B5EF4-FFF2-40B4-BE49-F238E27FC236}">
                <a16:creationId xmlns:a16="http://schemas.microsoft.com/office/drawing/2014/main" id="{7C1A2DAF-F3F4-8F0E-B13D-3593339B0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591" y="1"/>
            <a:ext cx="1045676" cy="1394460"/>
          </a:xfrm>
          <a:prstGeom prst="rect">
            <a:avLst/>
          </a:prstGeom>
        </p:spPr>
      </p:pic>
      <p:sp>
        <p:nvSpPr>
          <p:cNvPr id="14" name="Rectangle 1">
            <a:extLst>
              <a:ext uri="{FF2B5EF4-FFF2-40B4-BE49-F238E27FC236}">
                <a16:creationId xmlns:a16="http://schemas.microsoft.com/office/drawing/2014/main" id="{091FA495-05E3-2E67-7674-959DC495F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6" name="Imagem 15" descr="Diagrama&#10;&#10;Descrição gerada automaticamente">
            <a:extLst>
              <a:ext uri="{FF2B5EF4-FFF2-40B4-BE49-F238E27FC236}">
                <a16:creationId xmlns:a16="http://schemas.microsoft.com/office/drawing/2014/main" id="{6CAAE7D0-323B-ACE5-9FC6-27B53D94E7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1" t="-4693" r="30159" b="-1"/>
          <a:stretch/>
        </p:blipFill>
        <p:spPr>
          <a:xfrm>
            <a:off x="598937" y="235442"/>
            <a:ext cx="1348039" cy="1499745"/>
          </a:xfrm>
          <a:prstGeom prst="rect">
            <a:avLst/>
          </a:prstGeom>
        </p:spPr>
      </p:pic>
      <p:sp>
        <p:nvSpPr>
          <p:cNvPr id="5" name="Título 2">
            <a:extLst>
              <a:ext uri="{FF2B5EF4-FFF2-40B4-BE49-F238E27FC236}">
                <a16:creationId xmlns:a16="http://schemas.microsoft.com/office/drawing/2014/main" id="{BFA6FE29-52AB-B5EC-E614-D9E129BD9696}"/>
              </a:ext>
            </a:extLst>
          </p:cNvPr>
          <p:cNvSpPr txBox="1">
            <a:spLocks/>
          </p:cNvSpPr>
          <p:nvPr/>
        </p:nvSpPr>
        <p:spPr>
          <a:xfrm>
            <a:off x="2114387" y="724704"/>
            <a:ext cx="5343513" cy="519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600" b="1" dirty="0">
                <a:latin typeface="+mn-lt"/>
                <a:ea typeface="+mn-ea"/>
                <a:cs typeface="+mn-cs"/>
              </a:rPr>
              <a:t>Projetização Correcional</a:t>
            </a:r>
          </a:p>
        </p:txBody>
      </p:sp>
      <p:grpSp>
        <p:nvGrpSpPr>
          <p:cNvPr id="18" name="Google Shape;1309;p30">
            <a:extLst>
              <a:ext uri="{FF2B5EF4-FFF2-40B4-BE49-F238E27FC236}">
                <a16:creationId xmlns:a16="http://schemas.microsoft.com/office/drawing/2014/main" id="{07C61106-7C71-E38F-C0AD-0FA983D04344}"/>
              </a:ext>
            </a:extLst>
          </p:cNvPr>
          <p:cNvGrpSpPr/>
          <p:nvPr/>
        </p:nvGrpSpPr>
        <p:grpSpPr>
          <a:xfrm>
            <a:off x="4613776" y="1788012"/>
            <a:ext cx="2968908" cy="2219534"/>
            <a:chOff x="4321463" y="703313"/>
            <a:chExt cx="1884600" cy="2240964"/>
          </a:xfrm>
        </p:grpSpPr>
        <p:sp>
          <p:nvSpPr>
            <p:cNvPr id="19" name="Google Shape;1310;p30">
              <a:extLst>
                <a:ext uri="{FF2B5EF4-FFF2-40B4-BE49-F238E27FC236}">
                  <a16:creationId xmlns:a16="http://schemas.microsoft.com/office/drawing/2014/main" id="{F4592F82-5FD9-D937-93D2-47E002FCEAD7}"/>
                </a:ext>
              </a:extLst>
            </p:cNvPr>
            <p:cNvSpPr/>
            <p:nvPr/>
          </p:nvSpPr>
          <p:spPr>
            <a:xfrm>
              <a:off x="4384627" y="1598824"/>
              <a:ext cx="1758310" cy="1345453"/>
            </a:xfrm>
            <a:custGeom>
              <a:avLst/>
              <a:gdLst/>
              <a:ahLst/>
              <a:cxnLst/>
              <a:rect l="l" t="t" r="r" b="b"/>
              <a:pathLst>
                <a:path w="89096" h="68176" extrusionOk="0">
                  <a:moveTo>
                    <a:pt x="45138" y="1"/>
                  </a:moveTo>
                  <a:cubicBezTo>
                    <a:pt x="32434" y="1"/>
                    <a:pt x="22087" y="10335"/>
                    <a:pt x="22087" y="23051"/>
                  </a:cubicBezTo>
                  <a:cubicBezTo>
                    <a:pt x="22087" y="28171"/>
                    <a:pt x="23754" y="33041"/>
                    <a:pt x="26826" y="37041"/>
                  </a:cubicBezTo>
                  <a:lnTo>
                    <a:pt x="1" y="63866"/>
                  </a:lnTo>
                  <a:lnTo>
                    <a:pt x="4323" y="68176"/>
                  </a:lnTo>
                  <a:lnTo>
                    <a:pt x="35517" y="36982"/>
                  </a:lnTo>
                  <a:cubicBezTo>
                    <a:pt x="31088" y="33934"/>
                    <a:pt x="28195" y="28826"/>
                    <a:pt x="28195" y="23051"/>
                  </a:cubicBezTo>
                  <a:cubicBezTo>
                    <a:pt x="28195" y="13693"/>
                    <a:pt x="35779" y="6109"/>
                    <a:pt x="45138" y="6109"/>
                  </a:cubicBezTo>
                  <a:cubicBezTo>
                    <a:pt x="54496" y="6109"/>
                    <a:pt x="62080" y="13693"/>
                    <a:pt x="62080" y="23051"/>
                  </a:cubicBezTo>
                  <a:cubicBezTo>
                    <a:pt x="62080" y="28826"/>
                    <a:pt x="59175" y="33934"/>
                    <a:pt x="54758" y="36982"/>
                  </a:cubicBezTo>
                  <a:lnTo>
                    <a:pt x="84773" y="67009"/>
                  </a:lnTo>
                  <a:lnTo>
                    <a:pt x="89095" y="62687"/>
                  </a:lnTo>
                  <a:lnTo>
                    <a:pt x="63449" y="37041"/>
                  </a:lnTo>
                  <a:cubicBezTo>
                    <a:pt x="66509" y="33041"/>
                    <a:pt x="68176" y="28171"/>
                    <a:pt x="68176" y="23051"/>
                  </a:cubicBezTo>
                  <a:cubicBezTo>
                    <a:pt x="68176" y="10335"/>
                    <a:pt x="57842" y="1"/>
                    <a:pt x="45138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3000" dirty="0"/>
            </a:p>
          </p:txBody>
        </p:sp>
        <p:sp>
          <p:nvSpPr>
            <p:cNvPr id="20" name="Google Shape;1311;p30">
              <a:extLst>
                <a:ext uri="{FF2B5EF4-FFF2-40B4-BE49-F238E27FC236}">
                  <a16:creationId xmlns:a16="http://schemas.microsoft.com/office/drawing/2014/main" id="{B22520A4-1FE4-8A1E-3404-DD6588222D5A}"/>
                </a:ext>
              </a:extLst>
            </p:cNvPr>
            <p:cNvSpPr/>
            <p:nvPr/>
          </p:nvSpPr>
          <p:spPr>
            <a:xfrm>
              <a:off x="4941051" y="1719369"/>
              <a:ext cx="668760" cy="668503"/>
            </a:xfrm>
            <a:custGeom>
              <a:avLst/>
              <a:gdLst/>
              <a:ahLst/>
              <a:cxnLst/>
              <a:rect l="l" t="t" r="r" b="b"/>
              <a:pathLst>
                <a:path w="33887" h="33874" extrusionOk="0">
                  <a:moveTo>
                    <a:pt x="33886" y="16943"/>
                  </a:moveTo>
                  <a:cubicBezTo>
                    <a:pt x="33886" y="26290"/>
                    <a:pt x="26302" y="33874"/>
                    <a:pt x="16944" y="33874"/>
                  </a:cubicBezTo>
                  <a:cubicBezTo>
                    <a:pt x="7585" y="33874"/>
                    <a:pt x="1" y="26290"/>
                    <a:pt x="1" y="16943"/>
                  </a:cubicBezTo>
                  <a:cubicBezTo>
                    <a:pt x="1" y="7585"/>
                    <a:pt x="7585" y="1"/>
                    <a:pt x="16944" y="1"/>
                  </a:cubicBezTo>
                  <a:cubicBezTo>
                    <a:pt x="26302" y="1"/>
                    <a:pt x="33886" y="7585"/>
                    <a:pt x="33886" y="169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3000">
                <a:solidFill>
                  <a:schemeClr val="lt2"/>
                </a:solidFill>
              </a:endParaRPr>
            </a:p>
          </p:txBody>
        </p:sp>
        <p:sp>
          <p:nvSpPr>
            <p:cNvPr id="21" name="Google Shape;1312;p30">
              <a:extLst>
                <a:ext uri="{FF2B5EF4-FFF2-40B4-BE49-F238E27FC236}">
                  <a16:creationId xmlns:a16="http://schemas.microsoft.com/office/drawing/2014/main" id="{915B084B-45E6-B919-5D20-59B7D7C84F77}"/>
                </a:ext>
              </a:extLst>
            </p:cNvPr>
            <p:cNvSpPr/>
            <p:nvPr/>
          </p:nvSpPr>
          <p:spPr>
            <a:xfrm>
              <a:off x="5005116" y="1774248"/>
              <a:ext cx="554080" cy="554317"/>
            </a:xfrm>
            <a:custGeom>
              <a:avLst/>
              <a:gdLst/>
              <a:ahLst/>
              <a:cxnLst/>
              <a:rect l="l" t="t" r="r" b="b"/>
              <a:pathLst>
                <a:path w="28076" h="28088" extrusionOk="0">
                  <a:moveTo>
                    <a:pt x="14038" y="1"/>
                  </a:moveTo>
                  <a:cubicBezTo>
                    <a:pt x="6287" y="1"/>
                    <a:pt x="0" y="6287"/>
                    <a:pt x="0" y="14050"/>
                  </a:cubicBezTo>
                  <a:cubicBezTo>
                    <a:pt x="0" y="21801"/>
                    <a:pt x="6287" y="28088"/>
                    <a:pt x="14038" y="28088"/>
                  </a:cubicBezTo>
                  <a:cubicBezTo>
                    <a:pt x="21789" y="28088"/>
                    <a:pt x="28075" y="21801"/>
                    <a:pt x="28075" y="14050"/>
                  </a:cubicBezTo>
                  <a:cubicBezTo>
                    <a:pt x="28075" y="6287"/>
                    <a:pt x="21789" y="1"/>
                    <a:pt x="140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3000" dirty="0"/>
            </a:p>
          </p:txBody>
        </p:sp>
        <p:sp>
          <p:nvSpPr>
            <p:cNvPr id="22" name="Google Shape;1313;p30">
              <a:extLst>
                <a:ext uri="{FF2B5EF4-FFF2-40B4-BE49-F238E27FC236}">
                  <a16:creationId xmlns:a16="http://schemas.microsoft.com/office/drawing/2014/main" id="{6DF742AB-8660-ECAF-ED43-BA8CFE21625E}"/>
                </a:ext>
              </a:extLst>
            </p:cNvPr>
            <p:cNvSpPr txBox="1"/>
            <p:nvPr/>
          </p:nvSpPr>
          <p:spPr>
            <a:xfrm>
              <a:off x="4321463" y="1050162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3000" dirty="0">
                  <a:solidFill>
                    <a:srgbClr val="FCBD24"/>
                  </a:solidFill>
                  <a:ea typeface="Roboto"/>
                  <a:cs typeface="Roboto"/>
                  <a:sym typeface="Roboto"/>
                </a:rPr>
                <a:t>1 dia</a:t>
              </a:r>
              <a:endParaRPr sz="3000" dirty="0">
                <a:solidFill>
                  <a:srgbClr val="FCBD24"/>
                </a:solidFill>
                <a:ea typeface="Roboto"/>
                <a:cs typeface="Roboto"/>
                <a:sym typeface="Roboto"/>
              </a:endParaRPr>
            </a:p>
          </p:txBody>
        </p:sp>
        <p:sp>
          <p:nvSpPr>
            <p:cNvPr id="23" name="Google Shape;1314;p30">
              <a:extLst>
                <a:ext uri="{FF2B5EF4-FFF2-40B4-BE49-F238E27FC236}">
                  <a16:creationId xmlns:a16="http://schemas.microsoft.com/office/drawing/2014/main" id="{46701CDD-CC49-5823-732F-AA81D83CABDF}"/>
                </a:ext>
              </a:extLst>
            </p:cNvPr>
            <p:cNvSpPr txBox="1"/>
            <p:nvPr/>
          </p:nvSpPr>
          <p:spPr>
            <a:xfrm>
              <a:off x="4321463" y="703313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3000" b="1" u="sng" dirty="0">
                  <a:solidFill>
                    <a:srgbClr val="FCBD24"/>
                  </a:solidFill>
                  <a:ea typeface="Fira Sans Extra Condensed Medium"/>
                  <a:cs typeface="Fira Sans Extra Condensed Medium"/>
                  <a:sym typeface="Fira Sans Extra Condensed Medium"/>
                </a:rPr>
                <a:t>Fase 2</a:t>
              </a:r>
              <a:endParaRPr sz="3000" b="1" u="sng" dirty="0">
                <a:solidFill>
                  <a:srgbClr val="FCBD24"/>
                </a:solidFill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4" name="Google Shape;1336;p30">
            <a:extLst>
              <a:ext uri="{FF2B5EF4-FFF2-40B4-BE49-F238E27FC236}">
                <a16:creationId xmlns:a16="http://schemas.microsoft.com/office/drawing/2014/main" id="{D8340BDD-2B52-518C-6D90-D4DA51648E24}"/>
              </a:ext>
            </a:extLst>
          </p:cNvPr>
          <p:cNvGrpSpPr/>
          <p:nvPr/>
        </p:nvGrpSpPr>
        <p:grpSpPr>
          <a:xfrm>
            <a:off x="2709645" y="3763486"/>
            <a:ext cx="2968908" cy="1906398"/>
            <a:chOff x="3297000" y="2515382"/>
            <a:chExt cx="1884600" cy="1924805"/>
          </a:xfrm>
        </p:grpSpPr>
        <p:sp>
          <p:nvSpPr>
            <p:cNvPr id="25" name="Google Shape;1337;p30">
              <a:extLst>
                <a:ext uri="{FF2B5EF4-FFF2-40B4-BE49-F238E27FC236}">
                  <a16:creationId xmlns:a16="http://schemas.microsoft.com/office/drawing/2014/main" id="{F4294DB1-8A79-A67C-5707-B0A8F66629A3}"/>
                </a:ext>
              </a:extLst>
            </p:cNvPr>
            <p:cNvSpPr/>
            <p:nvPr/>
          </p:nvSpPr>
          <p:spPr>
            <a:xfrm>
              <a:off x="3905052" y="2755384"/>
              <a:ext cx="668503" cy="668740"/>
            </a:xfrm>
            <a:custGeom>
              <a:avLst/>
              <a:gdLst/>
              <a:ahLst/>
              <a:cxnLst/>
              <a:rect l="l" t="t" r="r" b="b"/>
              <a:pathLst>
                <a:path w="33874" h="33886" extrusionOk="0">
                  <a:moveTo>
                    <a:pt x="16931" y="0"/>
                  </a:moveTo>
                  <a:cubicBezTo>
                    <a:pt x="7585" y="0"/>
                    <a:pt x="0" y="7585"/>
                    <a:pt x="0" y="16943"/>
                  </a:cubicBezTo>
                  <a:cubicBezTo>
                    <a:pt x="0" y="26301"/>
                    <a:pt x="7585" y="33885"/>
                    <a:pt x="16931" y="33885"/>
                  </a:cubicBezTo>
                  <a:cubicBezTo>
                    <a:pt x="26289" y="33885"/>
                    <a:pt x="33874" y="26301"/>
                    <a:pt x="33874" y="16943"/>
                  </a:cubicBezTo>
                  <a:cubicBezTo>
                    <a:pt x="33874" y="7585"/>
                    <a:pt x="26289" y="0"/>
                    <a:pt x="16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3000">
                <a:solidFill>
                  <a:schemeClr val="lt2"/>
                </a:solidFill>
              </a:endParaRPr>
            </a:p>
          </p:txBody>
        </p:sp>
        <p:sp>
          <p:nvSpPr>
            <p:cNvPr id="26" name="Google Shape;1338;p30">
              <a:extLst>
                <a:ext uri="{FF2B5EF4-FFF2-40B4-BE49-F238E27FC236}">
                  <a16:creationId xmlns:a16="http://schemas.microsoft.com/office/drawing/2014/main" id="{A2A04BFA-6C73-02A8-6398-5D554D01F30F}"/>
                </a:ext>
              </a:extLst>
            </p:cNvPr>
            <p:cNvSpPr/>
            <p:nvPr/>
          </p:nvSpPr>
          <p:spPr>
            <a:xfrm>
              <a:off x="3987158" y="2812713"/>
              <a:ext cx="554317" cy="554080"/>
            </a:xfrm>
            <a:custGeom>
              <a:avLst/>
              <a:gdLst/>
              <a:ahLst/>
              <a:cxnLst/>
              <a:rect l="l" t="t" r="r" b="b"/>
              <a:pathLst>
                <a:path w="28088" h="28076" extrusionOk="0">
                  <a:moveTo>
                    <a:pt x="14038" y="0"/>
                  </a:moveTo>
                  <a:cubicBezTo>
                    <a:pt x="6287" y="0"/>
                    <a:pt x="1" y="6287"/>
                    <a:pt x="1" y="14038"/>
                  </a:cubicBezTo>
                  <a:cubicBezTo>
                    <a:pt x="1" y="21789"/>
                    <a:pt x="6287" y="28075"/>
                    <a:pt x="14038" y="28075"/>
                  </a:cubicBezTo>
                  <a:cubicBezTo>
                    <a:pt x="21801" y="28075"/>
                    <a:pt x="28087" y="21789"/>
                    <a:pt x="28087" y="14038"/>
                  </a:cubicBezTo>
                  <a:cubicBezTo>
                    <a:pt x="28087" y="6287"/>
                    <a:pt x="21801" y="0"/>
                    <a:pt x="140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3000" dirty="0"/>
            </a:p>
          </p:txBody>
        </p:sp>
        <p:sp>
          <p:nvSpPr>
            <p:cNvPr id="27" name="Google Shape;1339;p30">
              <a:extLst>
                <a:ext uri="{FF2B5EF4-FFF2-40B4-BE49-F238E27FC236}">
                  <a16:creationId xmlns:a16="http://schemas.microsoft.com/office/drawing/2014/main" id="{D20BAA1D-8028-7538-55B4-2DD241DDF46F}"/>
                </a:ext>
              </a:extLst>
            </p:cNvPr>
            <p:cNvSpPr/>
            <p:nvPr/>
          </p:nvSpPr>
          <p:spPr>
            <a:xfrm>
              <a:off x="3785735" y="2515382"/>
              <a:ext cx="1035657" cy="1031185"/>
            </a:xfrm>
            <a:custGeom>
              <a:avLst/>
              <a:gdLst/>
              <a:ahLst/>
              <a:cxnLst/>
              <a:rect l="l" t="t" r="r" b="b"/>
              <a:pathLst>
                <a:path w="51460" h="51460" extrusionOk="0">
                  <a:moveTo>
                    <a:pt x="47137" y="1"/>
                  </a:moveTo>
                  <a:lnTo>
                    <a:pt x="32671" y="14467"/>
                  </a:lnTo>
                  <a:cubicBezTo>
                    <a:pt x="37088" y="17527"/>
                    <a:pt x="39982" y="22622"/>
                    <a:pt x="39982" y="28409"/>
                  </a:cubicBezTo>
                  <a:cubicBezTo>
                    <a:pt x="39982" y="37767"/>
                    <a:pt x="32397" y="45351"/>
                    <a:pt x="23039" y="45351"/>
                  </a:cubicBezTo>
                  <a:cubicBezTo>
                    <a:pt x="13693" y="45351"/>
                    <a:pt x="6108" y="37767"/>
                    <a:pt x="6108" y="28409"/>
                  </a:cubicBezTo>
                  <a:cubicBezTo>
                    <a:pt x="6108" y="19051"/>
                    <a:pt x="13693" y="11466"/>
                    <a:pt x="23039" y="11466"/>
                  </a:cubicBezTo>
                  <a:lnTo>
                    <a:pt x="23039" y="5358"/>
                  </a:lnTo>
                  <a:cubicBezTo>
                    <a:pt x="10335" y="5358"/>
                    <a:pt x="0" y="15705"/>
                    <a:pt x="0" y="28409"/>
                  </a:cubicBezTo>
                  <a:cubicBezTo>
                    <a:pt x="0" y="41113"/>
                    <a:pt x="10335" y="51459"/>
                    <a:pt x="23039" y="51459"/>
                  </a:cubicBezTo>
                  <a:cubicBezTo>
                    <a:pt x="35755" y="51459"/>
                    <a:pt x="46090" y="41113"/>
                    <a:pt x="46090" y="28409"/>
                  </a:cubicBezTo>
                  <a:cubicBezTo>
                    <a:pt x="46090" y="23289"/>
                    <a:pt x="44423" y="18419"/>
                    <a:pt x="41351" y="14419"/>
                  </a:cubicBezTo>
                  <a:lnTo>
                    <a:pt x="51459" y="4311"/>
                  </a:lnTo>
                  <a:lnTo>
                    <a:pt x="47137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3000"/>
            </a:p>
          </p:txBody>
        </p:sp>
        <p:sp>
          <p:nvSpPr>
            <p:cNvPr id="28" name="Google Shape;1340;p30">
              <a:extLst>
                <a:ext uri="{FF2B5EF4-FFF2-40B4-BE49-F238E27FC236}">
                  <a16:creationId xmlns:a16="http://schemas.microsoft.com/office/drawing/2014/main" id="{41512FB6-3A6B-1CA7-6C2D-7B70DF26D0C6}"/>
                </a:ext>
              </a:extLst>
            </p:cNvPr>
            <p:cNvSpPr txBox="1"/>
            <p:nvPr/>
          </p:nvSpPr>
          <p:spPr>
            <a:xfrm>
              <a:off x="3297000" y="3558438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3000" b="1" u="sng" dirty="0">
                  <a:solidFill>
                    <a:srgbClr val="FF0000"/>
                  </a:solidFill>
                  <a:ea typeface="Fira Sans Extra Condensed Medium"/>
                  <a:cs typeface="Fira Sans Extra Condensed Medium"/>
                  <a:sym typeface="Fira Sans Extra Condensed Medium"/>
                </a:rPr>
                <a:t>Fase 1</a:t>
              </a:r>
              <a:endParaRPr sz="3000" b="1" u="sng" dirty="0">
                <a:solidFill>
                  <a:srgbClr val="FF0000"/>
                </a:solidFill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9" name="Google Shape;1341;p30">
              <a:extLst>
                <a:ext uri="{FF2B5EF4-FFF2-40B4-BE49-F238E27FC236}">
                  <a16:creationId xmlns:a16="http://schemas.microsoft.com/office/drawing/2014/main" id="{D17BF070-F7D4-7A89-83A2-692D05511B07}"/>
                </a:ext>
              </a:extLst>
            </p:cNvPr>
            <p:cNvSpPr txBox="1"/>
            <p:nvPr/>
          </p:nvSpPr>
          <p:spPr>
            <a:xfrm>
              <a:off x="3297000" y="3905287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3000" dirty="0">
                  <a:solidFill>
                    <a:srgbClr val="FF0000"/>
                  </a:solidFill>
                  <a:ea typeface="Roboto"/>
                  <a:cs typeface="Roboto"/>
                  <a:sym typeface="Roboto"/>
                </a:rPr>
                <a:t>2 dias</a:t>
              </a:r>
              <a:endParaRPr sz="3000" dirty="0">
                <a:solidFill>
                  <a:srgbClr val="FF0000"/>
                </a:solidFill>
                <a:ea typeface="Roboto"/>
                <a:cs typeface="Roboto"/>
                <a:sym typeface="Roboto"/>
              </a:endParaRPr>
            </a:p>
          </p:txBody>
        </p:sp>
        <p:sp>
          <p:nvSpPr>
            <p:cNvPr id="30" name="Google Shape;1343;p30">
              <a:extLst>
                <a:ext uri="{FF2B5EF4-FFF2-40B4-BE49-F238E27FC236}">
                  <a16:creationId xmlns:a16="http://schemas.microsoft.com/office/drawing/2014/main" id="{CFC46DE5-5F7D-3FD0-41C4-D4A68B53FED4}"/>
                </a:ext>
              </a:extLst>
            </p:cNvPr>
            <p:cNvSpPr/>
            <p:nvPr/>
          </p:nvSpPr>
          <p:spPr>
            <a:xfrm>
              <a:off x="4264317" y="3097015"/>
              <a:ext cx="15282" cy="15964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78"/>
                  </a:cubicBezTo>
                  <a:cubicBezTo>
                    <a:pt x="694" y="189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3000"/>
            </a:p>
          </p:txBody>
        </p:sp>
      </p:grpSp>
      <p:grpSp>
        <p:nvGrpSpPr>
          <p:cNvPr id="31" name="Google Shape;1347;p30">
            <a:extLst>
              <a:ext uri="{FF2B5EF4-FFF2-40B4-BE49-F238E27FC236}">
                <a16:creationId xmlns:a16="http://schemas.microsoft.com/office/drawing/2014/main" id="{92EB6653-587A-97D9-D903-2F4585582035}"/>
              </a:ext>
            </a:extLst>
          </p:cNvPr>
          <p:cNvGrpSpPr/>
          <p:nvPr/>
        </p:nvGrpSpPr>
        <p:grpSpPr>
          <a:xfrm>
            <a:off x="6456326" y="3725051"/>
            <a:ext cx="2968908" cy="1893752"/>
            <a:chOff x="5367025" y="2528150"/>
            <a:chExt cx="1884600" cy="1912037"/>
          </a:xfrm>
        </p:grpSpPr>
        <p:sp>
          <p:nvSpPr>
            <p:cNvPr id="32" name="Google Shape;1348;p30">
              <a:extLst>
                <a:ext uri="{FF2B5EF4-FFF2-40B4-BE49-F238E27FC236}">
                  <a16:creationId xmlns:a16="http://schemas.microsoft.com/office/drawing/2014/main" id="{1F49ADA3-08F8-5816-7FC0-025E813B235F}"/>
                </a:ext>
              </a:extLst>
            </p:cNvPr>
            <p:cNvSpPr/>
            <p:nvPr/>
          </p:nvSpPr>
          <p:spPr>
            <a:xfrm>
              <a:off x="5977070" y="2755384"/>
              <a:ext cx="668740" cy="668740"/>
            </a:xfrm>
            <a:custGeom>
              <a:avLst/>
              <a:gdLst/>
              <a:ahLst/>
              <a:cxnLst/>
              <a:rect l="l" t="t" r="r" b="b"/>
              <a:pathLst>
                <a:path w="33886" h="33886" extrusionOk="0">
                  <a:moveTo>
                    <a:pt x="16943" y="0"/>
                  </a:moveTo>
                  <a:cubicBezTo>
                    <a:pt x="7585" y="0"/>
                    <a:pt x="1" y="7585"/>
                    <a:pt x="1" y="16943"/>
                  </a:cubicBezTo>
                  <a:cubicBezTo>
                    <a:pt x="1" y="26301"/>
                    <a:pt x="7585" y="33885"/>
                    <a:pt x="16943" y="33885"/>
                  </a:cubicBezTo>
                  <a:cubicBezTo>
                    <a:pt x="26302" y="33885"/>
                    <a:pt x="33886" y="26301"/>
                    <a:pt x="33886" y="16943"/>
                  </a:cubicBezTo>
                  <a:cubicBezTo>
                    <a:pt x="33886" y="7585"/>
                    <a:pt x="26302" y="0"/>
                    <a:pt x="169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3000">
                <a:solidFill>
                  <a:schemeClr val="lt2"/>
                </a:solidFill>
              </a:endParaRPr>
            </a:p>
          </p:txBody>
        </p:sp>
        <p:sp>
          <p:nvSpPr>
            <p:cNvPr id="33" name="Google Shape;1349;p30">
              <a:extLst>
                <a:ext uri="{FF2B5EF4-FFF2-40B4-BE49-F238E27FC236}">
                  <a16:creationId xmlns:a16="http://schemas.microsoft.com/office/drawing/2014/main" id="{85F06810-E7DC-9687-212D-A58C73AD4E2D}"/>
                </a:ext>
              </a:extLst>
            </p:cNvPr>
            <p:cNvSpPr/>
            <p:nvPr/>
          </p:nvSpPr>
          <p:spPr>
            <a:xfrm>
              <a:off x="5749855" y="2528150"/>
              <a:ext cx="1118935" cy="1016510"/>
            </a:xfrm>
            <a:custGeom>
              <a:avLst/>
              <a:gdLst/>
              <a:ahLst/>
              <a:cxnLst/>
              <a:rect l="l" t="t" r="r" b="b"/>
              <a:pathLst>
                <a:path w="56698" h="51508" extrusionOk="0">
                  <a:moveTo>
                    <a:pt x="4310" y="1"/>
                  </a:moveTo>
                  <a:lnTo>
                    <a:pt x="0" y="4311"/>
                  </a:lnTo>
                  <a:lnTo>
                    <a:pt x="10156" y="14467"/>
                  </a:lnTo>
                  <a:cubicBezTo>
                    <a:pt x="7085" y="18467"/>
                    <a:pt x="5418" y="23337"/>
                    <a:pt x="5418" y="28457"/>
                  </a:cubicBezTo>
                  <a:cubicBezTo>
                    <a:pt x="5418" y="41161"/>
                    <a:pt x="15752" y="51507"/>
                    <a:pt x="28456" y="51507"/>
                  </a:cubicBezTo>
                  <a:cubicBezTo>
                    <a:pt x="41172" y="51507"/>
                    <a:pt x="51507" y="41161"/>
                    <a:pt x="51507" y="28457"/>
                  </a:cubicBezTo>
                  <a:cubicBezTo>
                    <a:pt x="51507" y="23337"/>
                    <a:pt x="49840" y="18467"/>
                    <a:pt x="46768" y="14467"/>
                  </a:cubicBezTo>
                  <a:lnTo>
                    <a:pt x="56698" y="4537"/>
                  </a:lnTo>
                  <a:lnTo>
                    <a:pt x="52388" y="215"/>
                  </a:lnTo>
                  <a:lnTo>
                    <a:pt x="38076" y="14515"/>
                  </a:lnTo>
                  <a:cubicBezTo>
                    <a:pt x="42506" y="17575"/>
                    <a:pt x="45399" y="22670"/>
                    <a:pt x="45399" y="28457"/>
                  </a:cubicBezTo>
                  <a:cubicBezTo>
                    <a:pt x="45399" y="37815"/>
                    <a:pt x="37815" y="45399"/>
                    <a:pt x="28456" y="45399"/>
                  </a:cubicBezTo>
                  <a:cubicBezTo>
                    <a:pt x="19098" y="45399"/>
                    <a:pt x="11514" y="37815"/>
                    <a:pt x="11514" y="28457"/>
                  </a:cubicBezTo>
                  <a:cubicBezTo>
                    <a:pt x="11514" y="22670"/>
                    <a:pt x="14419" y="17575"/>
                    <a:pt x="18836" y="14515"/>
                  </a:cubicBezTo>
                  <a:lnTo>
                    <a:pt x="4310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3000"/>
            </a:p>
          </p:txBody>
        </p:sp>
        <p:sp>
          <p:nvSpPr>
            <p:cNvPr id="34" name="Google Shape;1350;p30">
              <a:extLst>
                <a:ext uri="{FF2B5EF4-FFF2-40B4-BE49-F238E27FC236}">
                  <a16:creationId xmlns:a16="http://schemas.microsoft.com/office/drawing/2014/main" id="{294DD689-044F-B56A-3712-500D062DA397}"/>
                </a:ext>
              </a:extLst>
            </p:cNvPr>
            <p:cNvSpPr/>
            <p:nvPr/>
          </p:nvSpPr>
          <p:spPr>
            <a:xfrm>
              <a:off x="6034402" y="2821186"/>
              <a:ext cx="554317" cy="554080"/>
            </a:xfrm>
            <a:custGeom>
              <a:avLst/>
              <a:gdLst/>
              <a:ahLst/>
              <a:cxnLst/>
              <a:rect l="l" t="t" r="r" b="b"/>
              <a:pathLst>
                <a:path w="28088" h="28076" extrusionOk="0">
                  <a:moveTo>
                    <a:pt x="14038" y="0"/>
                  </a:moveTo>
                  <a:cubicBezTo>
                    <a:pt x="6287" y="0"/>
                    <a:pt x="1" y="6287"/>
                    <a:pt x="1" y="14038"/>
                  </a:cubicBezTo>
                  <a:cubicBezTo>
                    <a:pt x="1" y="21789"/>
                    <a:pt x="6287" y="28075"/>
                    <a:pt x="14038" y="28075"/>
                  </a:cubicBezTo>
                  <a:cubicBezTo>
                    <a:pt x="21801" y="28075"/>
                    <a:pt x="28088" y="21789"/>
                    <a:pt x="28088" y="14038"/>
                  </a:cubicBezTo>
                  <a:cubicBezTo>
                    <a:pt x="28088" y="6287"/>
                    <a:pt x="21801" y="0"/>
                    <a:pt x="140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3000" dirty="0"/>
            </a:p>
          </p:txBody>
        </p:sp>
        <p:sp>
          <p:nvSpPr>
            <p:cNvPr id="35" name="Google Shape;1351;p30">
              <a:extLst>
                <a:ext uri="{FF2B5EF4-FFF2-40B4-BE49-F238E27FC236}">
                  <a16:creationId xmlns:a16="http://schemas.microsoft.com/office/drawing/2014/main" id="{F393B606-B7D9-9475-AFA5-C312883973A3}"/>
                </a:ext>
              </a:extLst>
            </p:cNvPr>
            <p:cNvSpPr txBox="1"/>
            <p:nvPr/>
          </p:nvSpPr>
          <p:spPr>
            <a:xfrm>
              <a:off x="5367025" y="3558438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3000" b="1" u="sng" dirty="0">
                  <a:solidFill>
                    <a:srgbClr val="4949E7"/>
                  </a:solidFill>
                  <a:ea typeface="Fira Sans Extra Condensed Medium"/>
                  <a:cs typeface="Fira Sans Extra Condensed Medium"/>
                  <a:sym typeface="Fira Sans Extra Condensed Medium"/>
                </a:rPr>
                <a:t>Fase 3</a:t>
              </a:r>
              <a:endParaRPr sz="3000" b="1" u="sng" dirty="0">
                <a:solidFill>
                  <a:srgbClr val="4949E7"/>
                </a:solidFill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6" name="Google Shape;1352;p30">
              <a:extLst>
                <a:ext uri="{FF2B5EF4-FFF2-40B4-BE49-F238E27FC236}">
                  <a16:creationId xmlns:a16="http://schemas.microsoft.com/office/drawing/2014/main" id="{2C893FDF-77E6-2200-14D7-8D499FC29A7A}"/>
                </a:ext>
              </a:extLst>
            </p:cNvPr>
            <p:cNvSpPr txBox="1"/>
            <p:nvPr/>
          </p:nvSpPr>
          <p:spPr>
            <a:xfrm>
              <a:off x="5367025" y="3905287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3000" dirty="0">
                  <a:solidFill>
                    <a:srgbClr val="4949E7"/>
                  </a:solidFill>
                  <a:ea typeface="Roboto"/>
                  <a:cs typeface="Roboto"/>
                  <a:sym typeface="Roboto"/>
                </a:rPr>
                <a:t>2 dias</a:t>
              </a:r>
              <a:endParaRPr sz="3000" dirty="0">
                <a:solidFill>
                  <a:srgbClr val="4949E7"/>
                </a:solidFill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0C4DC853-F933-FD8E-8EF2-77308A3F4DA6}"/>
              </a:ext>
            </a:extLst>
          </p:cNvPr>
          <p:cNvGrpSpPr/>
          <p:nvPr/>
        </p:nvGrpSpPr>
        <p:grpSpPr>
          <a:xfrm>
            <a:off x="5895523" y="2868439"/>
            <a:ext cx="510559" cy="494035"/>
            <a:chOff x="2149372" y="3563637"/>
            <a:chExt cx="324092" cy="498805"/>
          </a:xfrm>
        </p:grpSpPr>
        <p:sp>
          <p:nvSpPr>
            <p:cNvPr id="38" name="Google Shape;1298;p29">
              <a:extLst>
                <a:ext uri="{FF2B5EF4-FFF2-40B4-BE49-F238E27FC236}">
                  <a16:creationId xmlns:a16="http://schemas.microsoft.com/office/drawing/2014/main" id="{C4870C6A-5E09-E878-614C-EAEEF2AE5649}"/>
                </a:ext>
              </a:extLst>
            </p:cNvPr>
            <p:cNvSpPr/>
            <p:nvPr/>
          </p:nvSpPr>
          <p:spPr>
            <a:xfrm>
              <a:off x="2149372" y="3563637"/>
              <a:ext cx="324092" cy="498805"/>
            </a:xfrm>
            <a:custGeom>
              <a:avLst/>
              <a:gdLst/>
              <a:ahLst/>
              <a:cxnLst/>
              <a:rect l="l" t="t" r="r" b="b"/>
              <a:pathLst>
                <a:path w="9121" h="14038" extrusionOk="0">
                  <a:moveTo>
                    <a:pt x="4560" y="215"/>
                  </a:moveTo>
                  <a:cubicBezTo>
                    <a:pt x="6953" y="215"/>
                    <a:pt x="8894" y="2167"/>
                    <a:pt x="8894" y="4548"/>
                  </a:cubicBezTo>
                  <a:cubicBezTo>
                    <a:pt x="8894" y="6573"/>
                    <a:pt x="7501" y="8275"/>
                    <a:pt x="5620" y="8751"/>
                  </a:cubicBezTo>
                  <a:cubicBezTo>
                    <a:pt x="5548" y="8775"/>
                    <a:pt x="5477" y="8787"/>
                    <a:pt x="5405" y="8811"/>
                  </a:cubicBezTo>
                  <a:cubicBezTo>
                    <a:pt x="5132" y="8859"/>
                    <a:pt x="4846" y="8894"/>
                    <a:pt x="4560" y="8894"/>
                  </a:cubicBezTo>
                  <a:cubicBezTo>
                    <a:pt x="4274" y="8894"/>
                    <a:pt x="3989" y="8859"/>
                    <a:pt x="3715" y="8811"/>
                  </a:cubicBezTo>
                  <a:cubicBezTo>
                    <a:pt x="3643" y="8787"/>
                    <a:pt x="3572" y="8775"/>
                    <a:pt x="3489" y="8751"/>
                  </a:cubicBezTo>
                  <a:cubicBezTo>
                    <a:pt x="1619" y="8275"/>
                    <a:pt x="226" y="6573"/>
                    <a:pt x="226" y="4548"/>
                  </a:cubicBezTo>
                  <a:cubicBezTo>
                    <a:pt x="226" y="2167"/>
                    <a:pt x="2167" y="215"/>
                    <a:pt x="4560" y="215"/>
                  </a:cubicBezTo>
                  <a:close/>
                  <a:moveTo>
                    <a:pt x="5405" y="9025"/>
                  </a:moveTo>
                  <a:lnTo>
                    <a:pt x="5405" y="12978"/>
                  </a:lnTo>
                  <a:cubicBezTo>
                    <a:pt x="5405" y="13442"/>
                    <a:pt x="5024" y="13823"/>
                    <a:pt x="4560" y="13823"/>
                  </a:cubicBezTo>
                  <a:cubicBezTo>
                    <a:pt x="4096" y="13823"/>
                    <a:pt x="3715" y="13442"/>
                    <a:pt x="3715" y="12978"/>
                  </a:cubicBezTo>
                  <a:lnTo>
                    <a:pt x="3715" y="9025"/>
                  </a:lnTo>
                  <a:cubicBezTo>
                    <a:pt x="3989" y="9073"/>
                    <a:pt x="4274" y="9109"/>
                    <a:pt x="4560" y="9109"/>
                  </a:cubicBezTo>
                  <a:cubicBezTo>
                    <a:pt x="4846" y="9109"/>
                    <a:pt x="5132" y="9073"/>
                    <a:pt x="5405" y="9025"/>
                  </a:cubicBezTo>
                  <a:close/>
                  <a:moveTo>
                    <a:pt x="4560" y="0"/>
                  </a:moveTo>
                  <a:cubicBezTo>
                    <a:pt x="2048" y="0"/>
                    <a:pt x="0" y="2036"/>
                    <a:pt x="0" y="4548"/>
                  </a:cubicBezTo>
                  <a:cubicBezTo>
                    <a:pt x="0" y="6704"/>
                    <a:pt x="1500" y="8501"/>
                    <a:pt x="3489" y="8978"/>
                  </a:cubicBezTo>
                  <a:lnTo>
                    <a:pt x="3489" y="12978"/>
                  </a:lnTo>
                  <a:cubicBezTo>
                    <a:pt x="3489" y="13561"/>
                    <a:pt x="3977" y="14038"/>
                    <a:pt x="4560" y="14038"/>
                  </a:cubicBezTo>
                  <a:cubicBezTo>
                    <a:pt x="5144" y="14038"/>
                    <a:pt x="5620" y="13561"/>
                    <a:pt x="5620" y="12978"/>
                  </a:cubicBezTo>
                  <a:lnTo>
                    <a:pt x="5620" y="8978"/>
                  </a:lnTo>
                  <a:cubicBezTo>
                    <a:pt x="7620" y="8501"/>
                    <a:pt x="9120" y="6704"/>
                    <a:pt x="9120" y="4548"/>
                  </a:cubicBezTo>
                  <a:cubicBezTo>
                    <a:pt x="9120" y="2036"/>
                    <a:pt x="7072" y="0"/>
                    <a:pt x="456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3000"/>
            </a:p>
          </p:txBody>
        </p:sp>
        <p:sp>
          <p:nvSpPr>
            <p:cNvPr id="39" name="Google Shape;1297;p29">
              <a:extLst>
                <a:ext uri="{FF2B5EF4-FFF2-40B4-BE49-F238E27FC236}">
                  <a16:creationId xmlns:a16="http://schemas.microsoft.com/office/drawing/2014/main" id="{BAD6CE92-1D69-D25C-854D-0AFB051A4A77}"/>
                </a:ext>
              </a:extLst>
            </p:cNvPr>
            <p:cNvSpPr/>
            <p:nvPr/>
          </p:nvSpPr>
          <p:spPr>
            <a:xfrm>
              <a:off x="2174557" y="3588235"/>
              <a:ext cx="275874" cy="275839"/>
            </a:xfrm>
            <a:custGeom>
              <a:avLst/>
              <a:gdLst/>
              <a:ahLst/>
              <a:cxnLst/>
              <a:rect l="l" t="t" r="r" b="b"/>
              <a:pathLst>
                <a:path w="7764" h="7763" extrusionOk="0">
                  <a:moveTo>
                    <a:pt x="3882" y="226"/>
                  </a:moveTo>
                  <a:cubicBezTo>
                    <a:pt x="5906" y="226"/>
                    <a:pt x="7549" y="1869"/>
                    <a:pt x="7549" y="3881"/>
                  </a:cubicBezTo>
                  <a:cubicBezTo>
                    <a:pt x="7549" y="5906"/>
                    <a:pt x="5906" y="7549"/>
                    <a:pt x="3882" y="7549"/>
                  </a:cubicBezTo>
                  <a:cubicBezTo>
                    <a:pt x="1858" y="7549"/>
                    <a:pt x="215" y="5906"/>
                    <a:pt x="215" y="3881"/>
                  </a:cubicBezTo>
                  <a:cubicBezTo>
                    <a:pt x="215" y="1869"/>
                    <a:pt x="1858" y="226"/>
                    <a:pt x="3882" y="226"/>
                  </a:cubicBezTo>
                  <a:close/>
                  <a:moveTo>
                    <a:pt x="3882" y="0"/>
                  </a:moveTo>
                  <a:cubicBezTo>
                    <a:pt x="1739" y="0"/>
                    <a:pt x="1" y="1750"/>
                    <a:pt x="1" y="3881"/>
                  </a:cubicBezTo>
                  <a:cubicBezTo>
                    <a:pt x="1" y="6025"/>
                    <a:pt x="1739" y="7763"/>
                    <a:pt x="3882" y="7763"/>
                  </a:cubicBezTo>
                  <a:cubicBezTo>
                    <a:pt x="6025" y="7763"/>
                    <a:pt x="7764" y="6025"/>
                    <a:pt x="7764" y="3881"/>
                  </a:cubicBezTo>
                  <a:cubicBezTo>
                    <a:pt x="7764" y="1750"/>
                    <a:pt x="6025" y="0"/>
                    <a:pt x="38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3000"/>
            </a:p>
          </p:txBody>
        </p:sp>
        <p:sp>
          <p:nvSpPr>
            <p:cNvPr id="40" name="Google Shape;1299;p29">
              <a:extLst>
                <a:ext uri="{FF2B5EF4-FFF2-40B4-BE49-F238E27FC236}">
                  <a16:creationId xmlns:a16="http://schemas.microsoft.com/office/drawing/2014/main" id="{5D14BD1A-3310-9EB7-B9CF-B012CB96BFC7}"/>
                </a:ext>
              </a:extLst>
            </p:cNvPr>
            <p:cNvSpPr/>
            <p:nvPr/>
          </p:nvSpPr>
          <p:spPr>
            <a:xfrm>
              <a:off x="2316666" y="3625415"/>
              <a:ext cx="104110" cy="183206"/>
            </a:xfrm>
            <a:custGeom>
              <a:avLst/>
              <a:gdLst/>
              <a:ahLst/>
              <a:cxnLst/>
              <a:rect l="l" t="t" r="r" b="b"/>
              <a:pathLst>
                <a:path w="2930" h="5156" extrusionOk="0">
                  <a:moveTo>
                    <a:pt x="108" y="0"/>
                  </a:moveTo>
                  <a:cubicBezTo>
                    <a:pt x="48" y="0"/>
                    <a:pt x="1" y="48"/>
                    <a:pt x="1" y="107"/>
                  </a:cubicBezTo>
                  <a:cubicBezTo>
                    <a:pt x="1" y="167"/>
                    <a:pt x="48" y="215"/>
                    <a:pt x="108" y="215"/>
                  </a:cubicBezTo>
                  <a:cubicBezTo>
                    <a:pt x="822" y="215"/>
                    <a:pt x="1989" y="834"/>
                    <a:pt x="2299" y="2001"/>
                  </a:cubicBezTo>
                  <a:cubicBezTo>
                    <a:pt x="2691" y="3501"/>
                    <a:pt x="1977" y="4572"/>
                    <a:pt x="1489" y="4965"/>
                  </a:cubicBezTo>
                  <a:cubicBezTo>
                    <a:pt x="1441" y="5001"/>
                    <a:pt x="1441" y="5072"/>
                    <a:pt x="1477" y="5120"/>
                  </a:cubicBezTo>
                  <a:cubicBezTo>
                    <a:pt x="1501" y="5144"/>
                    <a:pt x="1525" y="5156"/>
                    <a:pt x="1560" y="5156"/>
                  </a:cubicBezTo>
                  <a:cubicBezTo>
                    <a:pt x="1584" y="5156"/>
                    <a:pt x="1608" y="5156"/>
                    <a:pt x="1632" y="5132"/>
                  </a:cubicBezTo>
                  <a:cubicBezTo>
                    <a:pt x="2156" y="4703"/>
                    <a:pt x="2930" y="3548"/>
                    <a:pt x="2501" y="1953"/>
                  </a:cubicBezTo>
                  <a:cubicBezTo>
                    <a:pt x="2168" y="679"/>
                    <a:pt x="894" y="0"/>
                    <a:pt x="10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3000"/>
            </a:p>
          </p:txBody>
        </p:sp>
      </p:grp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2292B64B-4D91-28E0-FC08-191835E8C7EC}"/>
              </a:ext>
            </a:extLst>
          </p:cNvPr>
          <p:cNvGrpSpPr/>
          <p:nvPr/>
        </p:nvGrpSpPr>
        <p:grpSpPr>
          <a:xfrm>
            <a:off x="3776600" y="4030512"/>
            <a:ext cx="796492" cy="555628"/>
            <a:chOff x="2567937" y="1575025"/>
            <a:chExt cx="505596" cy="560993"/>
          </a:xfrm>
        </p:grpSpPr>
        <p:sp>
          <p:nvSpPr>
            <p:cNvPr id="42" name="Google Shape;1281;p29">
              <a:extLst>
                <a:ext uri="{FF2B5EF4-FFF2-40B4-BE49-F238E27FC236}">
                  <a16:creationId xmlns:a16="http://schemas.microsoft.com/office/drawing/2014/main" id="{D29C48F9-6FB8-6E5C-8307-51018FC3DF7B}"/>
                </a:ext>
              </a:extLst>
            </p:cNvPr>
            <p:cNvSpPr/>
            <p:nvPr/>
          </p:nvSpPr>
          <p:spPr>
            <a:xfrm>
              <a:off x="2770190" y="2120348"/>
              <a:ext cx="101978" cy="15670"/>
            </a:xfrm>
            <a:custGeom>
              <a:avLst/>
              <a:gdLst/>
              <a:ahLst/>
              <a:cxnLst/>
              <a:rect l="l" t="t" r="r" b="b"/>
              <a:pathLst>
                <a:path w="2870" h="441" extrusionOk="0">
                  <a:moveTo>
                    <a:pt x="12" y="0"/>
                  </a:moveTo>
                  <a:lnTo>
                    <a:pt x="0" y="215"/>
                  </a:lnTo>
                  <a:lnTo>
                    <a:pt x="2846" y="441"/>
                  </a:lnTo>
                  <a:lnTo>
                    <a:pt x="2869" y="21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3000"/>
            </a:p>
          </p:txBody>
        </p:sp>
        <p:sp>
          <p:nvSpPr>
            <p:cNvPr id="43" name="Google Shape;1282;p29">
              <a:extLst>
                <a:ext uri="{FF2B5EF4-FFF2-40B4-BE49-F238E27FC236}">
                  <a16:creationId xmlns:a16="http://schemas.microsoft.com/office/drawing/2014/main" id="{BC0A2793-3825-651B-58B8-B6464EC25270}"/>
                </a:ext>
              </a:extLst>
            </p:cNvPr>
            <p:cNvSpPr/>
            <p:nvPr/>
          </p:nvSpPr>
          <p:spPr>
            <a:xfrm>
              <a:off x="2838587" y="1817003"/>
              <a:ext cx="49106" cy="266565"/>
            </a:xfrm>
            <a:custGeom>
              <a:avLst/>
              <a:gdLst/>
              <a:ahLst/>
              <a:cxnLst/>
              <a:rect l="l" t="t" r="r" b="b"/>
              <a:pathLst>
                <a:path w="1382" h="7502" extrusionOk="0">
                  <a:moveTo>
                    <a:pt x="691" y="215"/>
                  </a:moveTo>
                  <a:cubicBezTo>
                    <a:pt x="953" y="215"/>
                    <a:pt x="1167" y="429"/>
                    <a:pt x="1167" y="691"/>
                  </a:cubicBezTo>
                  <a:lnTo>
                    <a:pt x="1167" y="7275"/>
                  </a:lnTo>
                  <a:lnTo>
                    <a:pt x="227" y="7275"/>
                  </a:lnTo>
                  <a:lnTo>
                    <a:pt x="227" y="691"/>
                  </a:lnTo>
                  <a:cubicBezTo>
                    <a:pt x="227" y="429"/>
                    <a:pt x="429" y="215"/>
                    <a:pt x="691" y="215"/>
                  </a:cubicBezTo>
                  <a:close/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lnTo>
                    <a:pt x="0" y="7501"/>
                  </a:lnTo>
                  <a:lnTo>
                    <a:pt x="1381" y="7501"/>
                  </a:lnTo>
                  <a:lnTo>
                    <a:pt x="1381" y="691"/>
                  </a:lnTo>
                  <a:cubicBezTo>
                    <a:pt x="1381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3000" dirty="0"/>
            </a:p>
          </p:txBody>
        </p:sp>
        <p:sp>
          <p:nvSpPr>
            <p:cNvPr id="44" name="Google Shape;1283;p29">
              <a:extLst>
                <a:ext uri="{FF2B5EF4-FFF2-40B4-BE49-F238E27FC236}">
                  <a16:creationId xmlns:a16="http://schemas.microsoft.com/office/drawing/2014/main" id="{2AD85E0F-6BA9-8FC4-1A64-2CCB2FD62D16}"/>
                </a:ext>
              </a:extLst>
            </p:cNvPr>
            <p:cNvSpPr/>
            <p:nvPr/>
          </p:nvSpPr>
          <p:spPr>
            <a:xfrm>
              <a:off x="2567937" y="1823755"/>
              <a:ext cx="83395" cy="8101"/>
            </a:xfrm>
            <a:custGeom>
              <a:avLst/>
              <a:gdLst/>
              <a:ahLst/>
              <a:cxnLst/>
              <a:rect l="l" t="t" r="r" b="b"/>
              <a:pathLst>
                <a:path w="2347" h="228" extrusionOk="0">
                  <a:moveTo>
                    <a:pt x="108" y="1"/>
                  </a:moveTo>
                  <a:cubicBezTo>
                    <a:pt x="48" y="1"/>
                    <a:pt x="1" y="49"/>
                    <a:pt x="1" y="120"/>
                  </a:cubicBezTo>
                  <a:cubicBezTo>
                    <a:pt x="1" y="180"/>
                    <a:pt x="48" y="227"/>
                    <a:pt x="108" y="227"/>
                  </a:cubicBezTo>
                  <a:lnTo>
                    <a:pt x="2239" y="227"/>
                  </a:lnTo>
                  <a:cubicBezTo>
                    <a:pt x="2299" y="227"/>
                    <a:pt x="2346" y="180"/>
                    <a:pt x="2346" y="120"/>
                  </a:cubicBezTo>
                  <a:cubicBezTo>
                    <a:pt x="2346" y="49"/>
                    <a:pt x="2299" y="1"/>
                    <a:pt x="2239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3000"/>
            </a:p>
          </p:txBody>
        </p:sp>
        <p:sp>
          <p:nvSpPr>
            <p:cNvPr id="45" name="Google Shape;1284;p29">
              <a:extLst>
                <a:ext uri="{FF2B5EF4-FFF2-40B4-BE49-F238E27FC236}">
                  <a16:creationId xmlns:a16="http://schemas.microsoft.com/office/drawing/2014/main" id="{1B124219-EA66-2C6B-9A1C-FECD79DA2DAD}"/>
                </a:ext>
              </a:extLst>
            </p:cNvPr>
            <p:cNvSpPr/>
            <p:nvPr/>
          </p:nvSpPr>
          <p:spPr>
            <a:xfrm>
              <a:off x="2990174" y="1823755"/>
              <a:ext cx="83359" cy="8101"/>
            </a:xfrm>
            <a:custGeom>
              <a:avLst/>
              <a:gdLst/>
              <a:ahLst/>
              <a:cxnLst/>
              <a:rect l="l" t="t" r="r" b="b"/>
              <a:pathLst>
                <a:path w="2346" h="228" extrusionOk="0">
                  <a:moveTo>
                    <a:pt x="107" y="1"/>
                  </a:moveTo>
                  <a:cubicBezTo>
                    <a:pt x="48" y="1"/>
                    <a:pt x="0" y="49"/>
                    <a:pt x="0" y="120"/>
                  </a:cubicBezTo>
                  <a:cubicBezTo>
                    <a:pt x="0" y="180"/>
                    <a:pt x="48" y="227"/>
                    <a:pt x="107" y="227"/>
                  </a:cubicBezTo>
                  <a:lnTo>
                    <a:pt x="2239" y="227"/>
                  </a:lnTo>
                  <a:cubicBezTo>
                    <a:pt x="2298" y="227"/>
                    <a:pt x="2346" y="180"/>
                    <a:pt x="2346" y="120"/>
                  </a:cubicBezTo>
                  <a:cubicBezTo>
                    <a:pt x="2346" y="49"/>
                    <a:pt x="2298" y="1"/>
                    <a:pt x="2239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3000"/>
            </a:p>
          </p:txBody>
        </p:sp>
        <p:sp>
          <p:nvSpPr>
            <p:cNvPr id="46" name="Google Shape;1285;p29">
              <a:extLst>
                <a:ext uri="{FF2B5EF4-FFF2-40B4-BE49-F238E27FC236}">
                  <a16:creationId xmlns:a16="http://schemas.microsoft.com/office/drawing/2014/main" id="{F45977E3-2EB8-0457-5635-D155DC9A8F93}"/>
                </a:ext>
              </a:extLst>
            </p:cNvPr>
            <p:cNvSpPr/>
            <p:nvPr/>
          </p:nvSpPr>
          <p:spPr>
            <a:xfrm>
              <a:off x="2640282" y="1946450"/>
              <a:ext cx="62253" cy="61400"/>
            </a:xfrm>
            <a:custGeom>
              <a:avLst/>
              <a:gdLst/>
              <a:ahLst/>
              <a:cxnLst/>
              <a:rect l="l" t="t" r="r" b="b"/>
              <a:pathLst>
                <a:path w="1752" h="1728" extrusionOk="0">
                  <a:moveTo>
                    <a:pt x="1630" y="1"/>
                  </a:moveTo>
                  <a:cubicBezTo>
                    <a:pt x="1602" y="1"/>
                    <a:pt x="1572" y="13"/>
                    <a:pt x="1549" y="36"/>
                  </a:cubicBezTo>
                  <a:lnTo>
                    <a:pt x="48" y="1537"/>
                  </a:lnTo>
                  <a:cubicBezTo>
                    <a:pt x="1" y="1584"/>
                    <a:pt x="1" y="1656"/>
                    <a:pt x="48" y="1691"/>
                  </a:cubicBezTo>
                  <a:cubicBezTo>
                    <a:pt x="60" y="1715"/>
                    <a:pt x="96" y="1727"/>
                    <a:pt x="120" y="1727"/>
                  </a:cubicBezTo>
                  <a:cubicBezTo>
                    <a:pt x="156" y="1727"/>
                    <a:pt x="179" y="1715"/>
                    <a:pt x="203" y="1691"/>
                  </a:cubicBezTo>
                  <a:lnTo>
                    <a:pt x="1703" y="191"/>
                  </a:lnTo>
                  <a:cubicBezTo>
                    <a:pt x="1751" y="144"/>
                    <a:pt x="1751" y="72"/>
                    <a:pt x="1703" y="36"/>
                  </a:cubicBezTo>
                  <a:cubicBezTo>
                    <a:pt x="1686" y="13"/>
                    <a:pt x="1659" y="1"/>
                    <a:pt x="1630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3000"/>
            </a:p>
          </p:txBody>
        </p:sp>
        <p:sp>
          <p:nvSpPr>
            <p:cNvPr id="47" name="Google Shape;1286;p29">
              <a:extLst>
                <a:ext uri="{FF2B5EF4-FFF2-40B4-BE49-F238E27FC236}">
                  <a16:creationId xmlns:a16="http://schemas.microsoft.com/office/drawing/2014/main" id="{1A822589-9189-C8FD-2C57-F0A10A26B4C6}"/>
                </a:ext>
              </a:extLst>
            </p:cNvPr>
            <p:cNvSpPr/>
            <p:nvPr/>
          </p:nvSpPr>
          <p:spPr>
            <a:xfrm>
              <a:off x="2938971" y="1647760"/>
              <a:ext cx="62217" cy="61400"/>
            </a:xfrm>
            <a:custGeom>
              <a:avLst/>
              <a:gdLst/>
              <a:ahLst/>
              <a:cxnLst/>
              <a:rect l="l" t="t" r="r" b="b"/>
              <a:pathLst>
                <a:path w="1751" h="1728" extrusionOk="0">
                  <a:moveTo>
                    <a:pt x="1626" y="1"/>
                  </a:moveTo>
                  <a:cubicBezTo>
                    <a:pt x="1599" y="1"/>
                    <a:pt x="1572" y="13"/>
                    <a:pt x="1548" y="37"/>
                  </a:cubicBezTo>
                  <a:lnTo>
                    <a:pt x="48" y="1537"/>
                  </a:lnTo>
                  <a:cubicBezTo>
                    <a:pt x="1" y="1584"/>
                    <a:pt x="1" y="1656"/>
                    <a:pt x="48" y="1692"/>
                  </a:cubicBezTo>
                  <a:cubicBezTo>
                    <a:pt x="60" y="1715"/>
                    <a:pt x="96" y="1727"/>
                    <a:pt x="120" y="1727"/>
                  </a:cubicBezTo>
                  <a:cubicBezTo>
                    <a:pt x="144" y="1727"/>
                    <a:pt x="179" y="1715"/>
                    <a:pt x="191" y="1692"/>
                  </a:cubicBezTo>
                  <a:lnTo>
                    <a:pt x="1703" y="191"/>
                  </a:lnTo>
                  <a:cubicBezTo>
                    <a:pt x="1751" y="144"/>
                    <a:pt x="1751" y="72"/>
                    <a:pt x="1703" y="37"/>
                  </a:cubicBezTo>
                  <a:cubicBezTo>
                    <a:pt x="1679" y="13"/>
                    <a:pt x="1653" y="1"/>
                    <a:pt x="1626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3000"/>
            </a:p>
          </p:txBody>
        </p:sp>
        <p:sp>
          <p:nvSpPr>
            <p:cNvPr id="48" name="Google Shape;1287;p29">
              <a:extLst>
                <a:ext uri="{FF2B5EF4-FFF2-40B4-BE49-F238E27FC236}">
                  <a16:creationId xmlns:a16="http://schemas.microsoft.com/office/drawing/2014/main" id="{3066A65C-433F-91E0-21F5-56BCF0965F74}"/>
                </a:ext>
              </a:extLst>
            </p:cNvPr>
            <p:cNvSpPr/>
            <p:nvPr/>
          </p:nvSpPr>
          <p:spPr>
            <a:xfrm>
              <a:off x="2816703" y="1575025"/>
              <a:ext cx="8066" cy="83359"/>
            </a:xfrm>
            <a:custGeom>
              <a:avLst/>
              <a:gdLst/>
              <a:ahLst/>
              <a:cxnLst/>
              <a:rect l="l" t="t" r="r" b="b"/>
              <a:pathLst>
                <a:path w="227" h="2346" extrusionOk="0">
                  <a:moveTo>
                    <a:pt x="108" y="0"/>
                  </a:moveTo>
                  <a:cubicBezTo>
                    <a:pt x="48" y="0"/>
                    <a:pt x="1" y="48"/>
                    <a:pt x="1" y="107"/>
                  </a:cubicBezTo>
                  <a:lnTo>
                    <a:pt x="1" y="2238"/>
                  </a:lnTo>
                  <a:cubicBezTo>
                    <a:pt x="1" y="2298"/>
                    <a:pt x="48" y="2346"/>
                    <a:pt x="108" y="2346"/>
                  </a:cubicBezTo>
                  <a:cubicBezTo>
                    <a:pt x="167" y="2346"/>
                    <a:pt x="227" y="2298"/>
                    <a:pt x="227" y="2238"/>
                  </a:cubicBezTo>
                  <a:lnTo>
                    <a:pt x="227" y="107"/>
                  </a:lnTo>
                  <a:cubicBezTo>
                    <a:pt x="227" y="48"/>
                    <a:pt x="167" y="0"/>
                    <a:pt x="108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3000"/>
            </a:p>
          </p:txBody>
        </p:sp>
        <p:sp>
          <p:nvSpPr>
            <p:cNvPr id="49" name="Google Shape;1290;p29">
              <a:extLst>
                <a:ext uri="{FF2B5EF4-FFF2-40B4-BE49-F238E27FC236}">
                  <a16:creationId xmlns:a16="http://schemas.microsoft.com/office/drawing/2014/main" id="{A2F67E99-E23D-9BDF-D9D4-4BC74D98512F}"/>
                </a:ext>
              </a:extLst>
            </p:cNvPr>
            <p:cNvSpPr/>
            <p:nvPr/>
          </p:nvSpPr>
          <p:spPr>
            <a:xfrm>
              <a:off x="2853515" y="1726217"/>
              <a:ext cx="84638" cy="109440"/>
            </a:xfrm>
            <a:custGeom>
              <a:avLst/>
              <a:gdLst/>
              <a:ahLst/>
              <a:cxnLst/>
              <a:rect l="l" t="t" r="r" b="b"/>
              <a:pathLst>
                <a:path w="2382" h="3080" extrusionOk="0">
                  <a:moveTo>
                    <a:pt x="118" y="0"/>
                  </a:moveTo>
                  <a:cubicBezTo>
                    <a:pt x="72" y="0"/>
                    <a:pt x="31" y="32"/>
                    <a:pt x="12" y="79"/>
                  </a:cubicBezTo>
                  <a:cubicBezTo>
                    <a:pt x="1" y="138"/>
                    <a:pt x="36" y="198"/>
                    <a:pt x="96" y="210"/>
                  </a:cubicBezTo>
                  <a:cubicBezTo>
                    <a:pt x="108" y="222"/>
                    <a:pt x="1894" y="734"/>
                    <a:pt x="2156" y="2984"/>
                  </a:cubicBezTo>
                  <a:cubicBezTo>
                    <a:pt x="2156" y="3032"/>
                    <a:pt x="2203" y="3079"/>
                    <a:pt x="2263" y="3079"/>
                  </a:cubicBezTo>
                  <a:lnTo>
                    <a:pt x="2275" y="3079"/>
                  </a:lnTo>
                  <a:cubicBezTo>
                    <a:pt x="2334" y="3067"/>
                    <a:pt x="2382" y="3020"/>
                    <a:pt x="2370" y="2960"/>
                  </a:cubicBezTo>
                  <a:cubicBezTo>
                    <a:pt x="2096" y="567"/>
                    <a:pt x="167" y="8"/>
                    <a:pt x="155" y="8"/>
                  </a:cubicBezTo>
                  <a:cubicBezTo>
                    <a:pt x="143" y="2"/>
                    <a:pt x="130" y="0"/>
                    <a:pt x="118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3000"/>
            </a:p>
          </p:txBody>
        </p:sp>
      </p:grpSp>
      <p:sp>
        <p:nvSpPr>
          <p:cNvPr id="50" name="Google Shape;1277;p29">
            <a:extLst>
              <a:ext uri="{FF2B5EF4-FFF2-40B4-BE49-F238E27FC236}">
                <a16:creationId xmlns:a16="http://schemas.microsoft.com/office/drawing/2014/main" id="{B4B86C10-0CAE-31CA-81D5-EE58D90C9D3C}"/>
              </a:ext>
            </a:extLst>
          </p:cNvPr>
          <p:cNvSpPr/>
          <p:nvPr/>
        </p:nvSpPr>
        <p:spPr>
          <a:xfrm>
            <a:off x="3989822" y="4141834"/>
            <a:ext cx="477253" cy="392434"/>
          </a:xfrm>
          <a:custGeom>
            <a:avLst/>
            <a:gdLst/>
            <a:ahLst/>
            <a:cxnLst/>
            <a:rect l="l" t="t" r="r" b="b"/>
            <a:pathLst>
              <a:path w="8526" h="11151" extrusionOk="0">
                <a:moveTo>
                  <a:pt x="4326" y="218"/>
                </a:moveTo>
                <a:cubicBezTo>
                  <a:pt x="5309" y="218"/>
                  <a:pt x="6237" y="574"/>
                  <a:pt x="6978" y="1232"/>
                </a:cubicBezTo>
                <a:cubicBezTo>
                  <a:pt x="7823" y="1994"/>
                  <a:pt x="8299" y="3078"/>
                  <a:pt x="8299" y="4209"/>
                </a:cubicBezTo>
                <a:cubicBezTo>
                  <a:pt x="8299" y="5316"/>
                  <a:pt x="7859" y="6340"/>
                  <a:pt x="7061" y="7102"/>
                </a:cubicBezTo>
                <a:cubicBezTo>
                  <a:pt x="6299" y="7829"/>
                  <a:pt x="5871" y="8769"/>
                  <a:pt x="5871" y="9769"/>
                </a:cubicBezTo>
                <a:lnTo>
                  <a:pt x="5871" y="10924"/>
                </a:lnTo>
                <a:lnTo>
                  <a:pt x="2763" y="10924"/>
                </a:lnTo>
                <a:lnTo>
                  <a:pt x="2763" y="9734"/>
                </a:lnTo>
                <a:cubicBezTo>
                  <a:pt x="2763" y="8757"/>
                  <a:pt x="2346" y="7829"/>
                  <a:pt x="1584" y="7114"/>
                </a:cubicBezTo>
                <a:cubicBezTo>
                  <a:pt x="668" y="6257"/>
                  <a:pt x="227" y="5054"/>
                  <a:pt x="346" y="3804"/>
                </a:cubicBezTo>
                <a:cubicBezTo>
                  <a:pt x="537" y="1947"/>
                  <a:pt x="2013" y="447"/>
                  <a:pt x="3858" y="244"/>
                </a:cubicBezTo>
                <a:cubicBezTo>
                  <a:pt x="4015" y="226"/>
                  <a:pt x="4171" y="218"/>
                  <a:pt x="4326" y="218"/>
                </a:cubicBezTo>
                <a:close/>
                <a:moveTo>
                  <a:pt x="4334" y="0"/>
                </a:moveTo>
                <a:cubicBezTo>
                  <a:pt x="4169" y="0"/>
                  <a:pt x="4002" y="10"/>
                  <a:pt x="3835" y="30"/>
                </a:cubicBezTo>
                <a:cubicBezTo>
                  <a:pt x="1882" y="244"/>
                  <a:pt x="322" y="1816"/>
                  <a:pt x="132" y="3780"/>
                </a:cubicBezTo>
                <a:cubicBezTo>
                  <a:pt x="1" y="5090"/>
                  <a:pt x="477" y="6364"/>
                  <a:pt x="1430" y="7269"/>
                </a:cubicBezTo>
                <a:cubicBezTo>
                  <a:pt x="2144" y="7936"/>
                  <a:pt x="2537" y="8817"/>
                  <a:pt x="2537" y="9734"/>
                </a:cubicBezTo>
                <a:lnTo>
                  <a:pt x="2537" y="11150"/>
                </a:lnTo>
                <a:lnTo>
                  <a:pt x="6097" y="11150"/>
                </a:lnTo>
                <a:lnTo>
                  <a:pt x="6097" y="9769"/>
                </a:lnTo>
                <a:cubicBezTo>
                  <a:pt x="6097" y="8829"/>
                  <a:pt x="6490" y="7948"/>
                  <a:pt x="7216" y="7257"/>
                </a:cubicBezTo>
                <a:cubicBezTo>
                  <a:pt x="8061" y="6459"/>
                  <a:pt x="8526" y="5376"/>
                  <a:pt x="8526" y="4209"/>
                </a:cubicBezTo>
                <a:cubicBezTo>
                  <a:pt x="8526" y="3018"/>
                  <a:pt x="8014" y="1875"/>
                  <a:pt x="7121" y="1078"/>
                </a:cubicBezTo>
                <a:cubicBezTo>
                  <a:pt x="6341" y="380"/>
                  <a:pt x="5366" y="0"/>
                  <a:pt x="4334" y="0"/>
                </a:cubicBezTo>
                <a:close/>
              </a:path>
            </a:pathLst>
          </a:custGeom>
          <a:solidFill>
            <a:srgbClr val="69E7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3000"/>
          </a:p>
        </p:txBody>
      </p:sp>
      <p:pic>
        <p:nvPicPr>
          <p:cNvPr id="51" name="Gráfico 50" descr="Martelo estrutura de tópicos">
            <a:extLst>
              <a:ext uri="{FF2B5EF4-FFF2-40B4-BE49-F238E27FC236}">
                <a16:creationId xmlns:a16="http://schemas.microsoft.com/office/drawing/2014/main" id="{DFB380B9-C07A-AE52-C990-719077CE75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32964" y="4054319"/>
            <a:ext cx="496725" cy="460873"/>
          </a:xfrm>
          <a:prstGeom prst="rect">
            <a:avLst/>
          </a:prstGeom>
        </p:spPr>
      </p:pic>
      <p:sp>
        <p:nvSpPr>
          <p:cNvPr id="62" name="Google Shape;1340;p30">
            <a:extLst>
              <a:ext uri="{FF2B5EF4-FFF2-40B4-BE49-F238E27FC236}">
                <a16:creationId xmlns:a16="http://schemas.microsoft.com/office/drawing/2014/main" id="{A2C9521A-12A9-B309-AB56-07D1FD959F11}"/>
              </a:ext>
            </a:extLst>
          </p:cNvPr>
          <p:cNvSpPr txBox="1"/>
          <p:nvPr/>
        </p:nvSpPr>
        <p:spPr>
          <a:xfrm>
            <a:off x="2045308" y="3011830"/>
            <a:ext cx="2235020" cy="425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3000" b="1" u="sng" dirty="0">
                <a:solidFill>
                  <a:srgbClr val="FF0000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Informação Preliminar</a:t>
            </a:r>
            <a:endParaRPr sz="3000" b="1" u="sng" dirty="0">
              <a:solidFill>
                <a:srgbClr val="FF0000"/>
              </a:solidFill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3" name="Google Shape;1340;p30">
            <a:extLst>
              <a:ext uri="{FF2B5EF4-FFF2-40B4-BE49-F238E27FC236}">
                <a16:creationId xmlns:a16="http://schemas.microsoft.com/office/drawing/2014/main" id="{1B5FD606-F099-5A84-94EC-14355ECD69E5}"/>
              </a:ext>
            </a:extLst>
          </p:cNvPr>
          <p:cNvSpPr txBox="1"/>
          <p:nvPr/>
        </p:nvSpPr>
        <p:spPr>
          <a:xfrm>
            <a:off x="5115966" y="3870552"/>
            <a:ext cx="2001290" cy="425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3000" b="1" u="sng" dirty="0">
                <a:solidFill>
                  <a:srgbClr val="FCBD24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Diligências</a:t>
            </a:r>
            <a:endParaRPr sz="3000" b="1" u="sng" dirty="0">
              <a:solidFill>
                <a:srgbClr val="FCBD24"/>
              </a:solidFill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4" name="Google Shape;1340;p30">
            <a:extLst>
              <a:ext uri="{FF2B5EF4-FFF2-40B4-BE49-F238E27FC236}">
                <a16:creationId xmlns:a16="http://schemas.microsoft.com/office/drawing/2014/main" id="{B05267E6-7D23-2DC8-54E9-1C32E7320EC5}"/>
              </a:ext>
            </a:extLst>
          </p:cNvPr>
          <p:cNvSpPr txBox="1"/>
          <p:nvPr/>
        </p:nvSpPr>
        <p:spPr>
          <a:xfrm>
            <a:off x="7821489" y="2929626"/>
            <a:ext cx="2001290" cy="425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3000" b="1" u="sng" dirty="0">
                <a:solidFill>
                  <a:srgbClr val="4949E7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Relatório Final</a:t>
            </a:r>
            <a:endParaRPr sz="3000" b="1" u="sng" dirty="0">
              <a:solidFill>
                <a:srgbClr val="4949E7"/>
              </a:solidFill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7" name="Imagem 6" descr="Forma, Retângulo&#10;&#10;Descrição gerada automaticamente">
            <a:extLst>
              <a:ext uri="{FF2B5EF4-FFF2-40B4-BE49-F238E27FC236}">
                <a16:creationId xmlns:a16="http://schemas.microsoft.com/office/drawing/2014/main" id="{B16B76BA-5B06-BB26-8ADC-DCB6BC0E34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84518" y="5328504"/>
            <a:ext cx="252930" cy="202409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DFE999E-3125-8E6C-C4BA-E64CB43930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6477" y="6214084"/>
            <a:ext cx="1903654" cy="244515"/>
          </a:xfrm>
          <a:prstGeom prst="rect">
            <a:avLst/>
          </a:prstGeom>
        </p:spPr>
      </p:pic>
      <p:pic>
        <p:nvPicPr>
          <p:cNvPr id="15" name="Imagem 14" descr="Logotipo&#10;&#10;Descrição gerada automaticamente">
            <a:extLst>
              <a:ext uri="{FF2B5EF4-FFF2-40B4-BE49-F238E27FC236}">
                <a16:creationId xmlns:a16="http://schemas.microsoft.com/office/drawing/2014/main" id="{0C084D25-15FB-E1CA-927C-4D046C8190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025" y="6122996"/>
            <a:ext cx="1857580" cy="43510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8225992-A428-F075-1D2A-DF35124F16D7}"/>
              </a:ext>
            </a:extLst>
          </p:cNvPr>
          <p:cNvSpPr txBox="1"/>
          <p:nvPr/>
        </p:nvSpPr>
        <p:spPr>
          <a:xfrm>
            <a:off x="2138692" y="1096671"/>
            <a:ext cx="55887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Investigação Preliminar Sumária - IPS</a:t>
            </a:r>
          </a:p>
        </p:txBody>
      </p:sp>
    </p:spTree>
    <p:extLst>
      <p:ext uri="{BB962C8B-B14F-4D97-AF65-F5344CB8AC3E}">
        <p14:creationId xmlns:p14="http://schemas.microsoft.com/office/powerpoint/2010/main" val="419144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2" grpId="0"/>
      <p:bldP spid="63" grpId="0"/>
      <p:bldP spid="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056B902-6F5B-A292-705A-A96100961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3" y="0"/>
            <a:ext cx="12182534" cy="6857999"/>
          </a:xfrm>
          <a:prstGeom prst="rect">
            <a:avLst/>
          </a:prstGeom>
        </p:spPr>
      </p:pic>
      <p:pic>
        <p:nvPicPr>
          <p:cNvPr id="10" name="Imagem 9" descr="Forma, Padrão do plano de fundo, Quadrado&#10;&#10;Descrição gerada automaticamente">
            <a:extLst>
              <a:ext uri="{FF2B5EF4-FFF2-40B4-BE49-F238E27FC236}">
                <a16:creationId xmlns:a16="http://schemas.microsoft.com/office/drawing/2014/main" id="{7C1A2DAF-F3F4-8F0E-B13D-3593339B0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591" y="1"/>
            <a:ext cx="1045676" cy="1394460"/>
          </a:xfrm>
          <a:prstGeom prst="rect">
            <a:avLst/>
          </a:prstGeom>
        </p:spPr>
      </p:pic>
      <p:sp>
        <p:nvSpPr>
          <p:cNvPr id="14" name="Rectangle 1">
            <a:extLst>
              <a:ext uri="{FF2B5EF4-FFF2-40B4-BE49-F238E27FC236}">
                <a16:creationId xmlns:a16="http://schemas.microsoft.com/office/drawing/2014/main" id="{091FA495-05E3-2E67-7674-959DC495F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AA5B1A3-368F-F4F8-2F4D-7A7F8C5E8C06}"/>
              </a:ext>
            </a:extLst>
          </p:cNvPr>
          <p:cNvSpPr txBox="1"/>
          <p:nvPr/>
        </p:nvSpPr>
        <p:spPr>
          <a:xfrm>
            <a:off x="2014626" y="662086"/>
            <a:ext cx="74313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Processo Administrativo Disciplinar – PAD – kit de 3 </a:t>
            </a:r>
            <a:r>
              <a:rPr lang="pt-BR" sz="2400" dirty="0" err="1"/>
              <a:t>PADs</a:t>
            </a:r>
            <a:endParaRPr lang="pt-BR" sz="2400" dirty="0"/>
          </a:p>
        </p:txBody>
      </p:sp>
      <p:grpSp>
        <p:nvGrpSpPr>
          <p:cNvPr id="152" name="Agrupar 151">
            <a:extLst>
              <a:ext uri="{FF2B5EF4-FFF2-40B4-BE49-F238E27FC236}">
                <a16:creationId xmlns:a16="http://schemas.microsoft.com/office/drawing/2014/main" id="{85A09BD8-CC97-B2C0-4C43-5CE61F90C89D}"/>
              </a:ext>
            </a:extLst>
          </p:cNvPr>
          <p:cNvGrpSpPr/>
          <p:nvPr/>
        </p:nvGrpSpPr>
        <p:grpSpPr>
          <a:xfrm>
            <a:off x="7688134" y="2935791"/>
            <a:ext cx="2406757" cy="2804554"/>
            <a:chOff x="6171858" y="2963076"/>
            <a:chExt cx="2406757" cy="2804554"/>
          </a:xfrm>
        </p:grpSpPr>
        <p:grpSp>
          <p:nvGrpSpPr>
            <p:cNvPr id="153" name="Agrupar 152">
              <a:extLst>
                <a:ext uri="{FF2B5EF4-FFF2-40B4-BE49-F238E27FC236}">
                  <a16:creationId xmlns:a16="http://schemas.microsoft.com/office/drawing/2014/main" id="{378D5B8F-79B9-731E-5F35-F09912D35798}"/>
                </a:ext>
              </a:extLst>
            </p:cNvPr>
            <p:cNvGrpSpPr/>
            <p:nvPr/>
          </p:nvGrpSpPr>
          <p:grpSpPr>
            <a:xfrm>
              <a:off x="6171858" y="2963076"/>
              <a:ext cx="2406757" cy="2804554"/>
              <a:chOff x="6171858" y="2963076"/>
              <a:chExt cx="2406757" cy="2804554"/>
            </a:xfrm>
          </p:grpSpPr>
          <p:grpSp>
            <p:nvGrpSpPr>
              <p:cNvPr id="155" name="Google Shape;1347;p30">
                <a:extLst>
                  <a:ext uri="{FF2B5EF4-FFF2-40B4-BE49-F238E27FC236}">
                    <a16:creationId xmlns:a16="http://schemas.microsoft.com/office/drawing/2014/main" id="{B604ADF4-4BBE-A19C-A369-7A00644EC9A6}"/>
                  </a:ext>
                </a:extLst>
              </p:cNvPr>
              <p:cNvGrpSpPr/>
              <p:nvPr/>
            </p:nvGrpSpPr>
            <p:grpSpPr>
              <a:xfrm>
                <a:off x="6171858" y="3873878"/>
                <a:ext cx="2406757" cy="1893752"/>
                <a:chOff x="5367025" y="2528150"/>
                <a:chExt cx="1884600" cy="1912037"/>
              </a:xfrm>
            </p:grpSpPr>
            <p:sp>
              <p:nvSpPr>
                <p:cNvPr id="157" name="Google Shape;1348;p30">
                  <a:extLst>
                    <a:ext uri="{FF2B5EF4-FFF2-40B4-BE49-F238E27FC236}">
                      <a16:creationId xmlns:a16="http://schemas.microsoft.com/office/drawing/2014/main" id="{9D96FBF0-C2AC-F257-0DB2-726BBD8FBC9A}"/>
                    </a:ext>
                  </a:extLst>
                </p:cNvPr>
                <p:cNvSpPr/>
                <p:nvPr/>
              </p:nvSpPr>
              <p:spPr>
                <a:xfrm>
                  <a:off x="5977070" y="2755384"/>
                  <a:ext cx="668740" cy="668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86" h="33886" extrusionOk="0">
                      <a:moveTo>
                        <a:pt x="16943" y="0"/>
                      </a:moveTo>
                      <a:cubicBezTo>
                        <a:pt x="7585" y="0"/>
                        <a:pt x="1" y="7585"/>
                        <a:pt x="1" y="16943"/>
                      </a:cubicBezTo>
                      <a:cubicBezTo>
                        <a:pt x="1" y="26301"/>
                        <a:pt x="7585" y="33885"/>
                        <a:pt x="16943" y="33885"/>
                      </a:cubicBezTo>
                      <a:cubicBezTo>
                        <a:pt x="26302" y="33885"/>
                        <a:pt x="33886" y="26301"/>
                        <a:pt x="33886" y="16943"/>
                      </a:cubicBezTo>
                      <a:cubicBezTo>
                        <a:pt x="33886" y="7585"/>
                        <a:pt x="26302" y="0"/>
                        <a:pt x="169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3000">
                    <a:solidFill>
                      <a:schemeClr val="lt2"/>
                    </a:solidFill>
                  </a:endParaRPr>
                </a:p>
              </p:txBody>
            </p:sp>
            <p:sp>
              <p:nvSpPr>
                <p:cNvPr id="158" name="Google Shape;1349;p30">
                  <a:extLst>
                    <a:ext uri="{FF2B5EF4-FFF2-40B4-BE49-F238E27FC236}">
                      <a16:creationId xmlns:a16="http://schemas.microsoft.com/office/drawing/2014/main" id="{65C426BD-9F67-4CE4-C445-C2D501742465}"/>
                    </a:ext>
                  </a:extLst>
                </p:cNvPr>
                <p:cNvSpPr/>
                <p:nvPr/>
              </p:nvSpPr>
              <p:spPr>
                <a:xfrm>
                  <a:off x="5749855" y="2528150"/>
                  <a:ext cx="1118935" cy="1016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98" h="51508" extrusionOk="0">
                      <a:moveTo>
                        <a:pt x="4310" y="1"/>
                      </a:moveTo>
                      <a:lnTo>
                        <a:pt x="0" y="4311"/>
                      </a:lnTo>
                      <a:lnTo>
                        <a:pt x="10156" y="14467"/>
                      </a:lnTo>
                      <a:cubicBezTo>
                        <a:pt x="7085" y="18467"/>
                        <a:pt x="5418" y="23337"/>
                        <a:pt x="5418" y="28457"/>
                      </a:cubicBezTo>
                      <a:cubicBezTo>
                        <a:pt x="5418" y="41161"/>
                        <a:pt x="15752" y="51507"/>
                        <a:pt x="28456" y="51507"/>
                      </a:cubicBezTo>
                      <a:cubicBezTo>
                        <a:pt x="41172" y="51507"/>
                        <a:pt x="51507" y="41161"/>
                        <a:pt x="51507" y="28457"/>
                      </a:cubicBezTo>
                      <a:cubicBezTo>
                        <a:pt x="51507" y="23337"/>
                        <a:pt x="49840" y="18467"/>
                        <a:pt x="46768" y="14467"/>
                      </a:cubicBezTo>
                      <a:lnTo>
                        <a:pt x="56698" y="4537"/>
                      </a:lnTo>
                      <a:lnTo>
                        <a:pt x="52388" y="215"/>
                      </a:lnTo>
                      <a:lnTo>
                        <a:pt x="38076" y="14515"/>
                      </a:lnTo>
                      <a:cubicBezTo>
                        <a:pt x="42506" y="17575"/>
                        <a:pt x="45399" y="22670"/>
                        <a:pt x="45399" y="28457"/>
                      </a:cubicBezTo>
                      <a:cubicBezTo>
                        <a:pt x="45399" y="37815"/>
                        <a:pt x="37815" y="45399"/>
                        <a:pt x="28456" y="45399"/>
                      </a:cubicBezTo>
                      <a:cubicBezTo>
                        <a:pt x="19098" y="45399"/>
                        <a:pt x="11514" y="37815"/>
                        <a:pt x="11514" y="28457"/>
                      </a:cubicBezTo>
                      <a:cubicBezTo>
                        <a:pt x="11514" y="22670"/>
                        <a:pt x="14419" y="17575"/>
                        <a:pt x="18836" y="14515"/>
                      </a:cubicBezTo>
                      <a:lnTo>
                        <a:pt x="4310" y="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3000"/>
                </a:p>
              </p:txBody>
            </p:sp>
            <p:sp>
              <p:nvSpPr>
                <p:cNvPr id="159" name="Google Shape;1350;p30">
                  <a:extLst>
                    <a:ext uri="{FF2B5EF4-FFF2-40B4-BE49-F238E27FC236}">
                      <a16:creationId xmlns:a16="http://schemas.microsoft.com/office/drawing/2014/main" id="{7EC27E44-E406-D28F-C5D4-FB6303001972}"/>
                    </a:ext>
                  </a:extLst>
                </p:cNvPr>
                <p:cNvSpPr/>
                <p:nvPr/>
              </p:nvSpPr>
              <p:spPr>
                <a:xfrm>
                  <a:off x="6034402" y="2821186"/>
                  <a:ext cx="554317" cy="554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88" h="28076" extrusionOk="0">
                      <a:moveTo>
                        <a:pt x="14038" y="0"/>
                      </a:moveTo>
                      <a:cubicBezTo>
                        <a:pt x="6287" y="0"/>
                        <a:pt x="1" y="6287"/>
                        <a:pt x="1" y="14038"/>
                      </a:cubicBezTo>
                      <a:cubicBezTo>
                        <a:pt x="1" y="21789"/>
                        <a:pt x="6287" y="28075"/>
                        <a:pt x="14038" y="28075"/>
                      </a:cubicBezTo>
                      <a:cubicBezTo>
                        <a:pt x="21801" y="28075"/>
                        <a:pt x="28088" y="21789"/>
                        <a:pt x="28088" y="14038"/>
                      </a:cubicBezTo>
                      <a:cubicBezTo>
                        <a:pt x="28088" y="6287"/>
                        <a:pt x="21801" y="0"/>
                        <a:pt x="1403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3000" dirty="0"/>
                </a:p>
              </p:txBody>
            </p:sp>
            <p:sp>
              <p:nvSpPr>
                <p:cNvPr id="160" name="Google Shape;1351;p30">
                  <a:extLst>
                    <a:ext uri="{FF2B5EF4-FFF2-40B4-BE49-F238E27FC236}">
                      <a16:creationId xmlns:a16="http://schemas.microsoft.com/office/drawing/2014/main" id="{B1388659-F1B2-99EF-D822-FFDF996B4069}"/>
                    </a:ext>
                  </a:extLst>
                </p:cNvPr>
                <p:cNvSpPr txBox="1"/>
                <p:nvPr/>
              </p:nvSpPr>
              <p:spPr>
                <a:xfrm>
                  <a:off x="5367025" y="3558438"/>
                  <a:ext cx="1884600" cy="429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/>
                  <a:r>
                    <a:rPr lang="en" sz="3000" b="1" u="sng" dirty="0">
                      <a:ea typeface="Fira Sans Extra Condensed Medium"/>
                      <a:cs typeface="Fira Sans Extra Condensed Medium"/>
                      <a:sym typeface="Fira Sans Extra Condensed Medium"/>
                    </a:rPr>
                    <a:t>Fase 5</a:t>
                  </a:r>
                  <a:endParaRPr sz="3000" b="1" u="sng" dirty="0"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  <p:sp>
              <p:nvSpPr>
                <p:cNvPr id="161" name="Google Shape;1352;p30">
                  <a:extLst>
                    <a:ext uri="{FF2B5EF4-FFF2-40B4-BE49-F238E27FC236}">
                      <a16:creationId xmlns:a16="http://schemas.microsoft.com/office/drawing/2014/main" id="{274B75D1-B78F-B174-6AE4-0DF59E8773AA}"/>
                    </a:ext>
                  </a:extLst>
                </p:cNvPr>
                <p:cNvSpPr txBox="1"/>
                <p:nvPr/>
              </p:nvSpPr>
              <p:spPr>
                <a:xfrm>
                  <a:off x="5367025" y="3905287"/>
                  <a:ext cx="1884600" cy="534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/>
                  <a:r>
                    <a:rPr lang="en" sz="3000" dirty="0">
                      <a:ea typeface="Roboto"/>
                      <a:cs typeface="Roboto"/>
                      <a:sym typeface="Roboto"/>
                    </a:rPr>
                    <a:t>9 dias</a:t>
                  </a:r>
                  <a:endParaRPr sz="3000" dirty="0">
                    <a:ea typeface="Roboto"/>
                    <a:cs typeface="Roboto"/>
                    <a:sym typeface="Roboto"/>
                  </a:endParaRPr>
                </a:p>
              </p:txBody>
            </p:sp>
          </p:grpSp>
          <p:sp>
            <p:nvSpPr>
              <p:cNvPr id="156" name="Google Shape;1340;p30">
                <a:extLst>
                  <a:ext uri="{FF2B5EF4-FFF2-40B4-BE49-F238E27FC236}">
                    <a16:creationId xmlns:a16="http://schemas.microsoft.com/office/drawing/2014/main" id="{2E317CDC-6A0C-4F56-CFFD-29B4CA7628F2}"/>
                  </a:ext>
                </a:extLst>
              </p:cNvPr>
              <p:cNvSpPr txBox="1"/>
              <p:nvPr/>
            </p:nvSpPr>
            <p:spPr>
              <a:xfrm>
                <a:off x="6558459" y="2963076"/>
                <a:ext cx="1622354" cy="4254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pt-BR" sz="2700" b="1" u="sng" dirty="0">
                    <a:ea typeface="Fira Sans Extra Condensed Medium"/>
                    <a:cs typeface="Fira Sans Extra Condensed Medium"/>
                    <a:sym typeface="Fira Sans Extra Condensed Medium"/>
                  </a:rPr>
                  <a:t>Rel. </a:t>
                </a:r>
              </a:p>
              <a:p>
                <a:pPr algn="ctr"/>
                <a:r>
                  <a:rPr lang="pt-BR" sz="2700" b="1" u="sng" dirty="0">
                    <a:ea typeface="Fira Sans Extra Condensed Medium"/>
                    <a:cs typeface="Fira Sans Extra Condensed Medium"/>
                    <a:sym typeface="Fira Sans Extra Condensed Medium"/>
                  </a:rPr>
                  <a:t>Final</a:t>
                </a:r>
                <a:endParaRPr sz="2700" b="1" u="sng" dirty="0"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pic>
          <p:nvPicPr>
            <p:cNvPr id="154" name="Gráfico 153" descr="Martelo estrutura de tópicos">
              <a:extLst>
                <a:ext uri="{FF2B5EF4-FFF2-40B4-BE49-F238E27FC236}">
                  <a16:creationId xmlns:a16="http://schemas.microsoft.com/office/drawing/2014/main" id="{29F21C56-0550-ACDA-4171-454BD9AA9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185574" y="4208065"/>
              <a:ext cx="402672" cy="460873"/>
            </a:xfrm>
            <a:prstGeom prst="rect">
              <a:avLst/>
            </a:prstGeom>
          </p:spPr>
        </p:pic>
      </p:grpSp>
      <p:grpSp>
        <p:nvGrpSpPr>
          <p:cNvPr id="162" name="Agrupar 161">
            <a:extLst>
              <a:ext uri="{FF2B5EF4-FFF2-40B4-BE49-F238E27FC236}">
                <a16:creationId xmlns:a16="http://schemas.microsoft.com/office/drawing/2014/main" id="{75F9DDF7-94B5-6E66-5C62-233B32F64FEF}"/>
              </a:ext>
            </a:extLst>
          </p:cNvPr>
          <p:cNvGrpSpPr/>
          <p:nvPr/>
        </p:nvGrpSpPr>
        <p:grpSpPr>
          <a:xfrm>
            <a:off x="1515194" y="2837832"/>
            <a:ext cx="2406757" cy="2878758"/>
            <a:chOff x="-9471" y="2865117"/>
            <a:chExt cx="2406757" cy="2878758"/>
          </a:xfrm>
        </p:grpSpPr>
        <p:grpSp>
          <p:nvGrpSpPr>
            <p:cNvPr id="163" name="Google Shape;1336;p30">
              <a:extLst>
                <a:ext uri="{FF2B5EF4-FFF2-40B4-BE49-F238E27FC236}">
                  <a16:creationId xmlns:a16="http://schemas.microsoft.com/office/drawing/2014/main" id="{DD976749-BDEE-B60A-0063-78C350643A0F}"/>
                </a:ext>
              </a:extLst>
            </p:cNvPr>
            <p:cNvGrpSpPr/>
            <p:nvPr/>
          </p:nvGrpSpPr>
          <p:grpSpPr>
            <a:xfrm>
              <a:off x="-9471" y="3837477"/>
              <a:ext cx="2406757" cy="1906398"/>
              <a:chOff x="3297000" y="2515382"/>
              <a:chExt cx="1884600" cy="1924805"/>
            </a:xfrm>
          </p:grpSpPr>
          <p:sp>
            <p:nvSpPr>
              <p:cNvPr id="184" name="Google Shape;1337;p30">
                <a:extLst>
                  <a:ext uri="{FF2B5EF4-FFF2-40B4-BE49-F238E27FC236}">
                    <a16:creationId xmlns:a16="http://schemas.microsoft.com/office/drawing/2014/main" id="{B8EF9299-743C-97A2-CF62-955BF7D756AA}"/>
                  </a:ext>
                </a:extLst>
              </p:cNvPr>
              <p:cNvSpPr/>
              <p:nvPr/>
            </p:nvSpPr>
            <p:spPr>
              <a:xfrm>
                <a:off x="3912593" y="2745693"/>
                <a:ext cx="668503" cy="668740"/>
              </a:xfrm>
              <a:custGeom>
                <a:avLst/>
                <a:gdLst/>
                <a:ahLst/>
                <a:cxnLst/>
                <a:rect l="l" t="t" r="r" b="b"/>
                <a:pathLst>
                  <a:path w="33874" h="33886" extrusionOk="0">
                    <a:moveTo>
                      <a:pt x="16931" y="0"/>
                    </a:moveTo>
                    <a:cubicBezTo>
                      <a:pt x="7585" y="0"/>
                      <a:pt x="0" y="7585"/>
                      <a:pt x="0" y="16943"/>
                    </a:cubicBezTo>
                    <a:cubicBezTo>
                      <a:pt x="0" y="26301"/>
                      <a:pt x="7585" y="33885"/>
                      <a:pt x="16931" y="33885"/>
                    </a:cubicBezTo>
                    <a:cubicBezTo>
                      <a:pt x="26289" y="33885"/>
                      <a:pt x="33874" y="26301"/>
                      <a:pt x="33874" y="16943"/>
                    </a:cubicBezTo>
                    <a:cubicBezTo>
                      <a:pt x="33874" y="7585"/>
                      <a:pt x="26289" y="0"/>
                      <a:pt x="16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3000" dirty="0">
                  <a:solidFill>
                    <a:schemeClr val="lt2"/>
                  </a:solidFill>
                </a:endParaRPr>
              </a:p>
            </p:txBody>
          </p:sp>
          <p:sp>
            <p:nvSpPr>
              <p:cNvPr id="185" name="Google Shape;1338;p30">
                <a:extLst>
                  <a:ext uri="{FF2B5EF4-FFF2-40B4-BE49-F238E27FC236}">
                    <a16:creationId xmlns:a16="http://schemas.microsoft.com/office/drawing/2014/main" id="{DB518AD7-869E-E5A0-A8A5-FBD8686A9F4C}"/>
                  </a:ext>
                </a:extLst>
              </p:cNvPr>
              <p:cNvSpPr/>
              <p:nvPr/>
            </p:nvSpPr>
            <p:spPr>
              <a:xfrm>
                <a:off x="3969421" y="2800918"/>
                <a:ext cx="554317" cy="554080"/>
              </a:xfrm>
              <a:custGeom>
                <a:avLst/>
                <a:gdLst/>
                <a:ahLst/>
                <a:cxnLst/>
                <a:rect l="l" t="t" r="r" b="b"/>
                <a:pathLst>
                  <a:path w="28088" h="28076" extrusionOk="0">
                    <a:moveTo>
                      <a:pt x="14038" y="0"/>
                    </a:moveTo>
                    <a:cubicBezTo>
                      <a:pt x="6287" y="0"/>
                      <a:pt x="1" y="6287"/>
                      <a:pt x="1" y="14038"/>
                    </a:cubicBezTo>
                    <a:cubicBezTo>
                      <a:pt x="1" y="21789"/>
                      <a:pt x="6287" y="28075"/>
                      <a:pt x="14038" y="28075"/>
                    </a:cubicBezTo>
                    <a:cubicBezTo>
                      <a:pt x="21801" y="28075"/>
                      <a:pt x="28087" y="21789"/>
                      <a:pt x="28087" y="14038"/>
                    </a:cubicBezTo>
                    <a:cubicBezTo>
                      <a:pt x="28087" y="6287"/>
                      <a:pt x="21801" y="0"/>
                      <a:pt x="140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3000" dirty="0"/>
              </a:p>
            </p:txBody>
          </p:sp>
          <p:sp>
            <p:nvSpPr>
              <p:cNvPr id="186" name="Google Shape;1339;p30">
                <a:extLst>
                  <a:ext uri="{FF2B5EF4-FFF2-40B4-BE49-F238E27FC236}">
                    <a16:creationId xmlns:a16="http://schemas.microsoft.com/office/drawing/2014/main" id="{CBE906E5-1542-59CA-AF03-4597520990E4}"/>
                  </a:ext>
                </a:extLst>
              </p:cNvPr>
              <p:cNvSpPr/>
              <p:nvPr/>
            </p:nvSpPr>
            <p:spPr>
              <a:xfrm>
                <a:off x="3785735" y="2515382"/>
                <a:ext cx="1035657" cy="1031185"/>
              </a:xfrm>
              <a:custGeom>
                <a:avLst/>
                <a:gdLst/>
                <a:ahLst/>
                <a:cxnLst/>
                <a:rect l="l" t="t" r="r" b="b"/>
                <a:pathLst>
                  <a:path w="51460" h="51460" extrusionOk="0">
                    <a:moveTo>
                      <a:pt x="47137" y="1"/>
                    </a:moveTo>
                    <a:lnTo>
                      <a:pt x="32671" y="14467"/>
                    </a:lnTo>
                    <a:cubicBezTo>
                      <a:pt x="37088" y="17527"/>
                      <a:pt x="39982" y="22622"/>
                      <a:pt x="39982" y="28409"/>
                    </a:cubicBezTo>
                    <a:cubicBezTo>
                      <a:pt x="39982" y="37767"/>
                      <a:pt x="32397" y="45351"/>
                      <a:pt x="23039" y="45351"/>
                    </a:cubicBezTo>
                    <a:cubicBezTo>
                      <a:pt x="13693" y="45351"/>
                      <a:pt x="6108" y="37767"/>
                      <a:pt x="6108" y="28409"/>
                    </a:cubicBezTo>
                    <a:cubicBezTo>
                      <a:pt x="6108" y="19051"/>
                      <a:pt x="13693" y="11466"/>
                      <a:pt x="23039" y="11466"/>
                    </a:cubicBezTo>
                    <a:lnTo>
                      <a:pt x="23039" y="5358"/>
                    </a:lnTo>
                    <a:cubicBezTo>
                      <a:pt x="10335" y="5358"/>
                      <a:pt x="0" y="15705"/>
                      <a:pt x="0" y="28409"/>
                    </a:cubicBezTo>
                    <a:cubicBezTo>
                      <a:pt x="0" y="41113"/>
                      <a:pt x="10335" y="51459"/>
                      <a:pt x="23039" y="51459"/>
                    </a:cubicBezTo>
                    <a:cubicBezTo>
                      <a:pt x="35755" y="51459"/>
                      <a:pt x="46090" y="41113"/>
                      <a:pt x="46090" y="28409"/>
                    </a:cubicBezTo>
                    <a:cubicBezTo>
                      <a:pt x="46090" y="23289"/>
                      <a:pt x="44423" y="18419"/>
                      <a:pt x="41351" y="14419"/>
                    </a:cubicBezTo>
                    <a:lnTo>
                      <a:pt x="51459" y="4311"/>
                    </a:lnTo>
                    <a:lnTo>
                      <a:pt x="47137" y="1"/>
                    </a:ln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3000"/>
              </a:p>
            </p:txBody>
          </p:sp>
          <p:sp>
            <p:nvSpPr>
              <p:cNvPr id="187" name="Google Shape;1340;p30">
                <a:extLst>
                  <a:ext uri="{FF2B5EF4-FFF2-40B4-BE49-F238E27FC236}">
                    <a16:creationId xmlns:a16="http://schemas.microsoft.com/office/drawing/2014/main" id="{5FC5BEAA-9ABE-A671-7812-28EF84617559}"/>
                  </a:ext>
                </a:extLst>
              </p:cNvPr>
              <p:cNvSpPr txBox="1"/>
              <p:nvPr/>
            </p:nvSpPr>
            <p:spPr>
              <a:xfrm>
                <a:off x="3297000" y="3558438"/>
                <a:ext cx="18846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3000" b="1" u="sng" dirty="0">
                    <a:solidFill>
                      <a:srgbClr val="FF0000"/>
                    </a:solidFill>
                    <a:ea typeface="Fira Sans Extra Condensed Medium"/>
                    <a:cs typeface="Fira Sans Extra Condensed Medium"/>
                    <a:sym typeface="Fira Sans Extra Condensed Medium"/>
                  </a:rPr>
                  <a:t>Fase 1</a:t>
                </a:r>
                <a:endParaRPr sz="3000" b="1" u="sng" dirty="0">
                  <a:solidFill>
                    <a:srgbClr val="FF0000"/>
                  </a:solidFill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88" name="Google Shape;1341;p30">
                <a:extLst>
                  <a:ext uri="{FF2B5EF4-FFF2-40B4-BE49-F238E27FC236}">
                    <a16:creationId xmlns:a16="http://schemas.microsoft.com/office/drawing/2014/main" id="{237128AD-6B2C-2D84-0CBC-8E500949642D}"/>
                  </a:ext>
                </a:extLst>
              </p:cNvPr>
              <p:cNvSpPr txBox="1"/>
              <p:nvPr/>
            </p:nvSpPr>
            <p:spPr>
              <a:xfrm>
                <a:off x="3297000" y="3905287"/>
                <a:ext cx="1884600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3000" dirty="0">
                    <a:solidFill>
                      <a:srgbClr val="FF0000"/>
                    </a:solidFill>
                    <a:ea typeface="Roboto"/>
                    <a:cs typeface="Roboto"/>
                    <a:sym typeface="Roboto"/>
                  </a:rPr>
                  <a:t>9 dias</a:t>
                </a:r>
                <a:endParaRPr sz="3000" dirty="0">
                  <a:solidFill>
                    <a:srgbClr val="FF0000"/>
                  </a:solidFill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64" name="Google Shape;1340;p30">
              <a:extLst>
                <a:ext uri="{FF2B5EF4-FFF2-40B4-BE49-F238E27FC236}">
                  <a16:creationId xmlns:a16="http://schemas.microsoft.com/office/drawing/2014/main" id="{C8F77EAC-AD9F-903B-6820-0FBD5A85F559}"/>
                </a:ext>
              </a:extLst>
            </p:cNvPr>
            <p:cNvSpPr txBox="1"/>
            <p:nvPr/>
          </p:nvSpPr>
          <p:spPr>
            <a:xfrm>
              <a:off x="488011" y="2865117"/>
              <a:ext cx="1622354" cy="4254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3000" b="1" u="sng" dirty="0">
                  <a:solidFill>
                    <a:srgbClr val="FF0000"/>
                  </a:solidFill>
                  <a:ea typeface="Fira Sans Extra Condensed Medium"/>
                  <a:cs typeface="Fira Sans Extra Condensed Medium"/>
                  <a:sym typeface="Fira Sans Extra Condensed Medium"/>
                </a:rPr>
                <a:t>Prov. Prel.</a:t>
              </a:r>
              <a:endParaRPr sz="3000" b="1" u="sng" dirty="0">
                <a:solidFill>
                  <a:srgbClr val="FF0000"/>
                </a:solidFill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65" name="Google Shape;2357;p42">
              <a:extLst>
                <a:ext uri="{FF2B5EF4-FFF2-40B4-BE49-F238E27FC236}">
                  <a16:creationId xmlns:a16="http://schemas.microsoft.com/office/drawing/2014/main" id="{69D95881-8BFF-AB51-DC87-CA3506FB284D}"/>
                </a:ext>
              </a:extLst>
            </p:cNvPr>
            <p:cNvGrpSpPr/>
            <p:nvPr/>
          </p:nvGrpSpPr>
          <p:grpSpPr>
            <a:xfrm>
              <a:off x="596007" y="4311012"/>
              <a:ext cx="409277" cy="449678"/>
              <a:chOff x="5862447" y="1396213"/>
              <a:chExt cx="992630" cy="734975"/>
            </a:xfrm>
          </p:grpSpPr>
          <p:sp>
            <p:nvSpPr>
              <p:cNvPr id="181" name="Google Shape;2358;p42">
                <a:extLst>
                  <a:ext uri="{FF2B5EF4-FFF2-40B4-BE49-F238E27FC236}">
                    <a16:creationId xmlns:a16="http://schemas.microsoft.com/office/drawing/2014/main" id="{9D410C5F-EDCA-2F50-FFE2-DD770B750F9F}"/>
                  </a:ext>
                </a:extLst>
              </p:cNvPr>
              <p:cNvSpPr/>
              <p:nvPr/>
            </p:nvSpPr>
            <p:spPr>
              <a:xfrm>
                <a:off x="6199572" y="1449015"/>
                <a:ext cx="582124" cy="616198"/>
              </a:xfrm>
              <a:custGeom>
                <a:avLst/>
                <a:gdLst/>
                <a:ahLst/>
                <a:cxnLst/>
                <a:rect l="l" t="t" r="r" b="b"/>
                <a:pathLst>
                  <a:path w="33160" h="35101" extrusionOk="0">
                    <a:moveTo>
                      <a:pt x="33159" y="1"/>
                    </a:moveTo>
                    <a:lnTo>
                      <a:pt x="33159" y="1"/>
                    </a:lnTo>
                    <a:cubicBezTo>
                      <a:pt x="31552" y="894"/>
                      <a:pt x="29956" y="1787"/>
                      <a:pt x="28373" y="2715"/>
                    </a:cubicBezTo>
                    <a:cubicBezTo>
                      <a:pt x="23265" y="5692"/>
                      <a:pt x="18312" y="8919"/>
                      <a:pt x="13526" y="12383"/>
                    </a:cubicBezTo>
                    <a:cubicBezTo>
                      <a:pt x="8847" y="15777"/>
                      <a:pt x="4334" y="19408"/>
                      <a:pt x="0" y="23242"/>
                    </a:cubicBezTo>
                    <a:cubicBezTo>
                      <a:pt x="655" y="27183"/>
                      <a:pt x="1179" y="31148"/>
                      <a:pt x="1751" y="35100"/>
                    </a:cubicBezTo>
                    <a:cubicBezTo>
                      <a:pt x="1965" y="33969"/>
                      <a:pt x="2191" y="32826"/>
                      <a:pt x="2417" y="31695"/>
                    </a:cubicBezTo>
                    <a:cubicBezTo>
                      <a:pt x="2620" y="30707"/>
                      <a:pt x="2822" y="29707"/>
                      <a:pt x="3025" y="28719"/>
                    </a:cubicBezTo>
                    <a:cubicBezTo>
                      <a:pt x="3203" y="27838"/>
                      <a:pt x="3406" y="26957"/>
                      <a:pt x="3810" y="26147"/>
                    </a:cubicBezTo>
                    <a:cubicBezTo>
                      <a:pt x="4525" y="24682"/>
                      <a:pt x="5989" y="23647"/>
                      <a:pt x="7192" y="22611"/>
                    </a:cubicBezTo>
                    <a:cubicBezTo>
                      <a:pt x="8609" y="21384"/>
                      <a:pt x="10013" y="20170"/>
                      <a:pt x="11430" y="18956"/>
                    </a:cubicBezTo>
                    <a:cubicBezTo>
                      <a:pt x="14216" y="16551"/>
                      <a:pt x="16991" y="14145"/>
                      <a:pt x="19765" y="11729"/>
                    </a:cubicBezTo>
                    <a:cubicBezTo>
                      <a:pt x="24241" y="7847"/>
                      <a:pt x="28694" y="3918"/>
                      <a:pt x="33159" y="1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" name="Google Shape;2359;p42">
                <a:extLst>
                  <a:ext uri="{FF2B5EF4-FFF2-40B4-BE49-F238E27FC236}">
                    <a16:creationId xmlns:a16="http://schemas.microsoft.com/office/drawing/2014/main" id="{F018F931-E02E-B799-A9FB-B46B32E33BA6}"/>
                  </a:ext>
                </a:extLst>
              </p:cNvPr>
              <p:cNvSpPr/>
              <p:nvPr/>
            </p:nvSpPr>
            <p:spPr>
              <a:xfrm>
                <a:off x="6240121" y="1905282"/>
                <a:ext cx="173917" cy="198986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11335" extrusionOk="0">
                    <a:moveTo>
                      <a:pt x="2846" y="0"/>
                    </a:moveTo>
                    <a:cubicBezTo>
                      <a:pt x="2524" y="488"/>
                      <a:pt x="2274" y="1024"/>
                      <a:pt x="2108" y="1596"/>
                    </a:cubicBezTo>
                    <a:cubicBezTo>
                      <a:pt x="1869" y="2405"/>
                      <a:pt x="1715" y="3251"/>
                      <a:pt x="1548" y="4084"/>
                    </a:cubicBezTo>
                    <a:cubicBezTo>
                      <a:pt x="1357" y="4965"/>
                      <a:pt x="1179" y="5858"/>
                      <a:pt x="1000" y="6739"/>
                    </a:cubicBezTo>
                    <a:cubicBezTo>
                      <a:pt x="667" y="8263"/>
                      <a:pt x="334" y="9799"/>
                      <a:pt x="0" y="11335"/>
                    </a:cubicBezTo>
                    <a:cubicBezTo>
                      <a:pt x="524" y="10859"/>
                      <a:pt x="1060" y="10370"/>
                      <a:pt x="1584" y="9894"/>
                    </a:cubicBezTo>
                    <a:cubicBezTo>
                      <a:pt x="1738" y="9739"/>
                      <a:pt x="1893" y="9573"/>
                      <a:pt x="2048" y="9418"/>
                    </a:cubicBezTo>
                    <a:cubicBezTo>
                      <a:pt x="2965" y="8501"/>
                      <a:pt x="3893" y="7596"/>
                      <a:pt x="4834" y="6703"/>
                    </a:cubicBezTo>
                    <a:cubicBezTo>
                      <a:pt x="5787" y="5798"/>
                      <a:pt x="6751" y="4894"/>
                      <a:pt x="7727" y="4013"/>
                    </a:cubicBezTo>
                    <a:cubicBezTo>
                      <a:pt x="8192" y="3596"/>
                      <a:pt x="8656" y="3179"/>
                      <a:pt x="9132" y="2762"/>
                    </a:cubicBezTo>
                    <a:cubicBezTo>
                      <a:pt x="9382" y="2548"/>
                      <a:pt x="9644" y="2298"/>
                      <a:pt x="9906" y="2072"/>
                    </a:cubicBezTo>
                    <a:cubicBezTo>
                      <a:pt x="7537" y="1465"/>
                      <a:pt x="5156" y="822"/>
                      <a:pt x="2846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" name="Google Shape;2360;p42">
                <a:extLst>
                  <a:ext uri="{FF2B5EF4-FFF2-40B4-BE49-F238E27FC236}">
                    <a16:creationId xmlns:a16="http://schemas.microsoft.com/office/drawing/2014/main" id="{48612520-EB64-248D-EE52-747510342D69}"/>
                  </a:ext>
                </a:extLst>
              </p:cNvPr>
              <p:cNvSpPr/>
              <p:nvPr/>
            </p:nvSpPr>
            <p:spPr>
              <a:xfrm>
                <a:off x="5862447" y="1396213"/>
                <a:ext cx="992630" cy="734975"/>
              </a:xfrm>
              <a:custGeom>
                <a:avLst/>
                <a:gdLst/>
                <a:ahLst/>
                <a:cxnLst/>
                <a:rect l="l" t="t" r="r" b="b"/>
                <a:pathLst>
                  <a:path w="56544" h="41867" extrusionOk="0">
                    <a:moveTo>
                      <a:pt x="47149" y="4819"/>
                    </a:moveTo>
                    <a:lnTo>
                      <a:pt x="47149" y="4819"/>
                    </a:lnTo>
                    <a:cubicBezTo>
                      <a:pt x="44839" y="6152"/>
                      <a:pt x="42565" y="7545"/>
                      <a:pt x="40315" y="8986"/>
                    </a:cubicBezTo>
                    <a:cubicBezTo>
                      <a:pt x="35350" y="12189"/>
                      <a:pt x="30528" y="15606"/>
                      <a:pt x="25885" y="19273"/>
                    </a:cubicBezTo>
                    <a:cubicBezTo>
                      <a:pt x="23349" y="21273"/>
                      <a:pt x="20860" y="23345"/>
                      <a:pt x="18443" y="25476"/>
                    </a:cubicBezTo>
                    <a:cubicBezTo>
                      <a:pt x="13597" y="23571"/>
                      <a:pt x="8716" y="21606"/>
                      <a:pt x="4323" y="18785"/>
                    </a:cubicBezTo>
                    <a:cubicBezTo>
                      <a:pt x="3561" y="18296"/>
                      <a:pt x="2846" y="17773"/>
                      <a:pt x="2132" y="17237"/>
                    </a:cubicBezTo>
                    <a:cubicBezTo>
                      <a:pt x="9156" y="16296"/>
                      <a:pt x="16110" y="15010"/>
                      <a:pt x="22956" y="13177"/>
                    </a:cubicBezTo>
                    <a:cubicBezTo>
                      <a:pt x="30147" y="11236"/>
                      <a:pt x="37196" y="8795"/>
                      <a:pt x="44101" y="6033"/>
                    </a:cubicBezTo>
                    <a:cubicBezTo>
                      <a:pt x="45113" y="5640"/>
                      <a:pt x="46137" y="5235"/>
                      <a:pt x="47149" y="4819"/>
                    </a:cubicBezTo>
                    <a:close/>
                    <a:moveTo>
                      <a:pt x="53722" y="2914"/>
                    </a:moveTo>
                    <a:lnTo>
                      <a:pt x="53722" y="2914"/>
                    </a:lnTo>
                    <a:cubicBezTo>
                      <a:pt x="51745" y="5831"/>
                      <a:pt x="50054" y="8938"/>
                      <a:pt x="48673" y="12200"/>
                    </a:cubicBezTo>
                    <a:cubicBezTo>
                      <a:pt x="46887" y="16403"/>
                      <a:pt x="45625" y="20821"/>
                      <a:pt x="44851" y="25321"/>
                    </a:cubicBezTo>
                    <a:cubicBezTo>
                      <a:pt x="44435" y="27738"/>
                      <a:pt x="44161" y="30167"/>
                      <a:pt x="44006" y="32608"/>
                    </a:cubicBezTo>
                    <a:cubicBezTo>
                      <a:pt x="38827" y="31750"/>
                      <a:pt x="33707" y="30643"/>
                      <a:pt x="28623" y="29322"/>
                    </a:cubicBezTo>
                    <a:cubicBezTo>
                      <a:pt x="27373" y="29000"/>
                      <a:pt x="26123" y="28655"/>
                      <a:pt x="24873" y="28333"/>
                    </a:cubicBezTo>
                    <a:cubicBezTo>
                      <a:pt x="25313" y="27833"/>
                      <a:pt x="25837" y="27381"/>
                      <a:pt x="26337" y="26940"/>
                    </a:cubicBezTo>
                    <a:cubicBezTo>
                      <a:pt x="27718" y="25714"/>
                      <a:pt x="29088" y="24500"/>
                      <a:pt x="30469" y="23285"/>
                    </a:cubicBezTo>
                    <a:cubicBezTo>
                      <a:pt x="35934" y="18439"/>
                      <a:pt x="41422" y="13605"/>
                      <a:pt x="46923" y="8807"/>
                    </a:cubicBezTo>
                    <a:cubicBezTo>
                      <a:pt x="49185" y="6831"/>
                      <a:pt x="51459" y="4878"/>
                      <a:pt x="53722" y="2914"/>
                    </a:cubicBezTo>
                    <a:close/>
                    <a:moveTo>
                      <a:pt x="52364" y="3009"/>
                    </a:moveTo>
                    <a:cubicBezTo>
                      <a:pt x="47899" y="6926"/>
                      <a:pt x="43446" y="10855"/>
                      <a:pt x="38970" y="14737"/>
                    </a:cubicBezTo>
                    <a:cubicBezTo>
                      <a:pt x="36196" y="17153"/>
                      <a:pt x="33421" y="19559"/>
                      <a:pt x="30635" y="21964"/>
                    </a:cubicBezTo>
                    <a:cubicBezTo>
                      <a:pt x="29218" y="23178"/>
                      <a:pt x="27814" y="24392"/>
                      <a:pt x="26397" y="25619"/>
                    </a:cubicBezTo>
                    <a:cubicBezTo>
                      <a:pt x="25194" y="26655"/>
                      <a:pt x="23730" y="27690"/>
                      <a:pt x="23015" y="29155"/>
                    </a:cubicBezTo>
                    <a:cubicBezTo>
                      <a:pt x="22611" y="29965"/>
                      <a:pt x="22408" y="30846"/>
                      <a:pt x="22230" y="31727"/>
                    </a:cubicBezTo>
                    <a:cubicBezTo>
                      <a:pt x="22027" y="32715"/>
                      <a:pt x="21825" y="33715"/>
                      <a:pt x="21622" y="34703"/>
                    </a:cubicBezTo>
                    <a:cubicBezTo>
                      <a:pt x="21396" y="35834"/>
                      <a:pt x="21170" y="36977"/>
                      <a:pt x="20956" y="38108"/>
                    </a:cubicBezTo>
                    <a:cubicBezTo>
                      <a:pt x="20384" y="34156"/>
                      <a:pt x="19860" y="30191"/>
                      <a:pt x="19205" y="26250"/>
                    </a:cubicBezTo>
                    <a:cubicBezTo>
                      <a:pt x="23539" y="22416"/>
                      <a:pt x="28052" y="18785"/>
                      <a:pt x="32731" y="15391"/>
                    </a:cubicBezTo>
                    <a:cubicBezTo>
                      <a:pt x="37517" y="11927"/>
                      <a:pt x="42470" y="8700"/>
                      <a:pt x="47578" y="5723"/>
                    </a:cubicBezTo>
                    <a:cubicBezTo>
                      <a:pt x="49161" y="4795"/>
                      <a:pt x="50757" y="3902"/>
                      <a:pt x="52364" y="3009"/>
                    </a:cubicBezTo>
                    <a:close/>
                    <a:moveTo>
                      <a:pt x="24361" y="29000"/>
                    </a:moveTo>
                    <a:cubicBezTo>
                      <a:pt x="26671" y="29822"/>
                      <a:pt x="29052" y="30465"/>
                      <a:pt x="31421" y="31072"/>
                    </a:cubicBezTo>
                    <a:cubicBezTo>
                      <a:pt x="31159" y="31298"/>
                      <a:pt x="30897" y="31548"/>
                      <a:pt x="30647" y="31762"/>
                    </a:cubicBezTo>
                    <a:cubicBezTo>
                      <a:pt x="30171" y="32179"/>
                      <a:pt x="29707" y="32596"/>
                      <a:pt x="29242" y="33013"/>
                    </a:cubicBezTo>
                    <a:cubicBezTo>
                      <a:pt x="28266" y="33894"/>
                      <a:pt x="27302" y="34798"/>
                      <a:pt x="26349" y="35703"/>
                    </a:cubicBezTo>
                    <a:cubicBezTo>
                      <a:pt x="25408" y="36596"/>
                      <a:pt x="24480" y="37501"/>
                      <a:pt x="23563" y="38418"/>
                    </a:cubicBezTo>
                    <a:cubicBezTo>
                      <a:pt x="23408" y="38573"/>
                      <a:pt x="23253" y="38739"/>
                      <a:pt x="23099" y="38894"/>
                    </a:cubicBezTo>
                    <a:cubicBezTo>
                      <a:pt x="22575" y="39370"/>
                      <a:pt x="22039" y="39859"/>
                      <a:pt x="21515" y="40335"/>
                    </a:cubicBezTo>
                    <a:cubicBezTo>
                      <a:pt x="21849" y="38799"/>
                      <a:pt x="22182" y="37263"/>
                      <a:pt x="22515" y="35739"/>
                    </a:cubicBezTo>
                    <a:cubicBezTo>
                      <a:pt x="22694" y="34858"/>
                      <a:pt x="22872" y="33965"/>
                      <a:pt x="23063" y="33084"/>
                    </a:cubicBezTo>
                    <a:cubicBezTo>
                      <a:pt x="23230" y="32251"/>
                      <a:pt x="23384" y="31405"/>
                      <a:pt x="23623" y="30596"/>
                    </a:cubicBezTo>
                    <a:cubicBezTo>
                      <a:pt x="23789" y="30024"/>
                      <a:pt x="24039" y="29488"/>
                      <a:pt x="24361" y="29000"/>
                    </a:cubicBezTo>
                    <a:close/>
                    <a:moveTo>
                      <a:pt x="55951" y="0"/>
                    </a:moveTo>
                    <a:cubicBezTo>
                      <a:pt x="55858" y="0"/>
                      <a:pt x="55761" y="34"/>
                      <a:pt x="55674" y="116"/>
                    </a:cubicBezTo>
                    <a:cubicBezTo>
                      <a:pt x="55591" y="175"/>
                      <a:pt x="55507" y="247"/>
                      <a:pt x="55436" y="318"/>
                    </a:cubicBezTo>
                    <a:cubicBezTo>
                      <a:pt x="55031" y="520"/>
                      <a:pt x="54638" y="735"/>
                      <a:pt x="54245" y="937"/>
                    </a:cubicBezTo>
                    <a:cubicBezTo>
                      <a:pt x="51197" y="2128"/>
                      <a:pt x="48197" y="3437"/>
                      <a:pt x="45161" y="4652"/>
                    </a:cubicBezTo>
                    <a:cubicBezTo>
                      <a:pt x="41684" y="6045"/>
                      <a:pt x="38172" y="7367"/>
                      <a:pt x="34636" y="8581"/>
                    </a:cubicBezTo>
                    <a:cubicBezTo>
                      <a:pt x="27683" y="10974"/>
                      <a:pt x="20586" y="12974"/>
                      <a:pt x="13371" y="14415"/>
                    </a:cubicBezTo>
                    <a:cubicBezTo>
                      <a:pt x="9204" y="15248"/>
                      <a:pt x="5001" y="15927"/>
                      <a:pt x="774" y="16332"/>
                    </a:cubicBezTo>
                    <a:cubicBezTo>
                      <a:pt x="346" y="16380"/>
                      <a:pt x="1" y="16927"/>
                      <a:pt x="382" y="17261"/>
                    </a:cubicBezTo>
                    <a:cubicBezTo>
                      <a:pt x="2215" y="18844"/>
                      <a:pt x="4311" y="20142"/>
                      <a:pt x="6418" y="21297"/>
                    </a:cubicBezTo>
                    <a:cubicBezTo>
                      <a:pt x="8764" y="22583"/>
                      <a:pt x="11216" y="23678"/>
                      <a:pt x="13681" y="24714"/>
                    </a:cubicBezTo>
                    <a:cubicBezTo>
                      <a:pt x="14848" y="25202"/>
                      <a:pt x="16026" y="25678"/>
                      <a:pt x="17205" y="26143"/>
                    </a:cubicBezTo>
                    <a:cubicBezTo>
                      <a:pt x="17550" y="26607"/>
                      <a:pt x="17777" y="27179"/>
                      <a:pt x="17931" y="27738"/>
                    </a:cubicBezTo>
                    <a:cubicBezTo>
                      <a:pt x="18193" y="28750"/>
                      <a:pt x="18336" y="29786"/>
                      <a:pt x="18527" y="30810"/>
                    </a:cubicBezTo>
                    <a:cubicBezTo>
                      <a:pt x="18967" y="33084"/>
                      <a:pt x="19408" y="35370"/>
                      <a:pt x="19813" y="37668"/>
                    </a:cubicBezTo>
                    <a:cubicBezTo>
                      <a:pt x="20051" y="38954"/>
                      <a:pt x="20313" y="40263"/>
                      <a:pt x="20503" y="41561"/>
                    </a:cubicBezTo>
                    <a:cubicBezTo>
                      <a:pt x="20532" y="41771"/>
                      <a:pt x="20715" y="41866"/>
                      <a:pt x="20899" y="41866"/>
                    </a:cubicBezTo>
                    <a:cubicBezTo>
                      <a:pt x="21018" y="41866"/>
                      <a:pt x="21138" y="41827"/>
                      <a:pt x="21217" y="41752"/>
                    </a:cubicBezTo>
                    <a:cubicBezTo>
                      <a:pt x="23301" y="39882"/>
                      <a:pt x="25385" y="38025"/>
                      <a:pt x="27456" y="36156"/>
                    </a:cubicBezTo>
                    <a:cubicBezTo>
                      <a:pt x="28480" y="35227"/>
                      <a:pt x="29504" y="34298"/>
                      <a:pt x="30516" y="33370"/>
                    </a:cubicBezTo>
                    <a:cubicBezTo>
                      <a:pt x="31314" y="32632"/>
                      <a:pt x="32136" y="31679"/>
                      <a:pt x="33255" y="31512"/>
                    </a:cubicBezTo>
                    <a:cubicBezTo>
                      <a:pt x="35434" y="32036"/>
                      <a:pt x="37624" y="32524"/>
                      <a:pt x="39827" y="32953"/>
                    </a:cubicBezTo>
                    <a:cubicBezTo>
                      <a:pt x="41339" y="33239"/>
                      <a:pt x="42851" y="33525"/>
                      <a:pt x="44363" y="33763"/>
                    </a:cubicBezTo>
                    <a:cubicBezTo>
                      <a:pt x="44405" y="33770"/>
                      <a:pt x="44445" y="33773"/>
                      <a:pt x="44485" y="33773"/>
                    </a:cubicBezTo>
                    <a:cubicBezTo>
                      <a:pt x="44786" y="33773"/>
                      <a:pt x="45021" y="33576"/>
                      <a:pt x="45042" y="33239"/>
                    </a:cubicBezTo>
                    <a:cubicBezTo>
                      <a:pt x="45304" y="28679"/>
                      <a:pt x="45982" y="24131"/>
                      <a:pt x="47197" y="19713"/>
                    </a:cubicBezTo>
                    <a:cubicBezTo>
                      <a:pt x="48388" y="15403"/>
                      <a:pt x="50078" y="11236"/>
                      <a:pt x="52245" y="7331"/>
                    </a:cubicBezTo>
                    <a:cubicBezTo>
                      <a:pt x="53507" y="5081"/>
                      <a:pt x="54900" y="2902"/>
                      <a:pt x="56400" y="806"/>
                    </a:cubicBezTo>
                    <a:cubicBezTo>
                      <a:pt x="56412" y="782"/>
                      <a:pt x="56424" y="771"/>
                      <a:pt x="56436" y="747"/>
                    </a:cubicBezTo>
                    <a:cubicBezTo>
                      <a:pt x="56436" y="747"/>
                      <a:pt x="56436" y="735"/>
                      <a:pt x="56436" y="735"/>
                    </a:cubicBezTo>
                    <a:cubicBezTo>
                      <a:pt x="56460" y="699"/>
                      <a:pt x="56484" y="663"/>
                      <a:pt x="56484" y="628"/>
                    </a:cubicBezTo>
                    <a:cubicBezTo>
                      <a:pt x="56543" y="437"/>
                      <a:pt x="56436" y="259"/>
                      <a:pt x="56281" y="139"/>
                    </a:cubicBezTo>
                    <a:cubicBezTo>
                      <a:pt x="56193" y="58"/>
                      <a:pt x="56075" y="0"/>
                      <a:pt x="559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</p:grpSp>
        <p:grpSp>
          <p:nvGrpSpPr>
            <p:cNvPr id="166" name="Google Shape;2530;p45">
              <a:extLst>
                <a:ext uri="{FF2B5EF4-FFF2-40B4-BE49-F238E27FC236}">
                  <a16:creationId xmlns:a16="http://schemas.microsoft.com/office/drawing/2014/main" id="{5357622F-6104-C5F2-D44A-E2EA91D56203}"/>
                </a:ext>
              </a:extLst>
            </p:cNvPr>
            <p:cNvGrpSpPr/>
            <p:nvPr/>
          </p:nvGrpSpPr>
          <p:grpSpPr>
            <a:xfrm>
              <a:off x="949020" y="4104365"/>
              <a:ext cx="483765" cy="501199"/>
              <a:chOff x="2849539" y="1170741"/>
              <a:chExt cx="565199" cy="869492"/>
            </a:xfrm>
            <a:solidFill>
              <a:schemeClr val="tx1">
                <a:lumMod val="95000"/>
                <a:lumOff val="5000"/>
              </a:schemeClr>
            </a:solidFill>
          </p:grpSpPr>
          <p:sp>
            <p:nvSpPr>
              <p:cNvPr id="167" name="Google Shape;2531;p45">
                <a:extLst>
                  <a:ext uri="{FF2B5EF4-FFF2-40B4-BE49-F238E27FC236}">
                    <a16:creationId xmlns:a16="http://schemas.microsoft.com/office/drawing/2014/main" id="{59C21E0B-29C8-F005-F949-6591267CBA63}"/>
                  </a:ext>
                </a:extLst>
              </p:cNvPr>
              <p:cNvSpPr/>
              <p:nvPr/>
            </p:nvSpPr>
            <p:spPr>
              <a:xfrm>
                <a:off x="2849539" y="1303105"/>
                <a:ext cx="565199" cy="737128"/>
              </a:xfrm>
              <a:custGeom>
                <a:avLst/>
                <a:gdLst/>
                <a:ahLst/>
                <a:cxnLst/>
                <a:rect l="l" t="t" r="r" b="b"/>
                <a:pathLst>
                  <a:path w="25885" h="33759" extrusionOk="0">
                    <a:moveTo>
                      <a:pt x="13666" y="854"/>
                    </a:moveTo>
                    <a:cubicBezTo>
                      <a:pt x="15607" y="854"/>
                      <a:pt x="17388" y="1597"/>
                      <a:pt x="18836" y="2942"/>
                    </a:cubicBezTo>
                    <a:cubicBezTo>
                      <a:pt x="20027" y="4061"/>
                      <a:pt x="20646" y="5573"/>
                      <a:pt x="20812" y="7157"/>
                    </a:cubicBezTo>
                    <a:cubicBezTo>
                      <a:pt x="20770" y="7148"/>
                      <a:pt x="20722" y="7140"/>
                      <a:pt x="20672" y="7140"/>
                    </a:cubicBezTo>
                    <a:cubicBezTo>
                      <a:pt x="20652" y="7140"/>
                      <a:pt x="20631" y="7141"/>
                      <a:pt x="20610" y="7145"/>
                    </a:cubicBezTo>
                    <a:cubicBezTo>
                      <a:pt x="19658" y="7357"/>
                      <a:pt x="18544" y="7515"/>
                      <a:pt x="17429" y="7515"/>
                    </a:cubicBezTo>
                    <a:cubicBezTo>
                      <a:pt x="15098" y="7515"/>
                      <a:pt x="12757" y="6824"/>
                      <a:pt x="11847" y="4490"/>
                    </a:cubicBezTo>
                    <a:cubicBezTo>
                      <a:pt x="11783" y="4336"/>
                      <a:pt x="11601" y="4233"/>
                      <a:pt x="11438" y="4233"/>
                    </a:cubicBezTo>
                    <a:cubicBezTo>
                      <a:pt x="11298" y="4233"/>
                      <a:pt x="11172" y="4308"/>
                      <a:pt x="11145" y="4490"/>
                    </a:cubicBezTo>
                    <a:cubicBezTo>
                      <a:pt x="10823" y="6799"/>
                      <a:pt x="8263" y="8442"/>
                      <a:pt x="6037" y="8669"/>
                    </a:cubicBezTo>
                    <a:cubicBezTo>
                      <a:pt x="5953" y="7216"/>
                      <a:pt x="6263" y="5716"/>
                      <a:pt x="6930" y="4323"/>
                    </a:cubicBezTo>
                    <a:cubicBezTo>
                      <a:pt x="6977" y="4323"/>
                      <a:pt x="7037" y="4299"/>
                      <a:pt x="7084" y="4240"/>
                    </a:cubicBezTo>
                    <a:cubicBezTo>
                      <a:pt x="8775" y="2323"/>
                      <a:pt x="10144" y="1203"/>
                      <a:pt x="12776" y="906"/>
                    </a:cubicBezTo>
                    <a:cubicBezTo>
                      <a:pt x="13076" y="871"/>
                      <a:pt x="13373" y="854"/>
                      <a:pt x="13666" y="854"/>
                    </a:cubicBezTo>
                    <a:close/>
                    <a:moveTo>
                      <a:pt x="11609" y="5621"/>
                    </a:moveTo>
                    <a:cubicBezTo>
                      <a:pt x="12827" y="7525"/>
                      <a:pt x="15425" y="8740"/>
                      <a:pt x="17829" y="8740"/>
                    </a:cubicBezTo>
                    <a:cubicBezTo>
                      <a:pt x="18926" y="8740"/>
                      <a:pt x="19982" y="8487"/>
                      <a:pt x="20848" y="7930"/>
                    </a:cubicBezTo>
                    <a:lnTo>
                      <a:pt x="20848" y="7930"/>
                    </a:lnTo>
                    <a:cubicBezTo>
                      <a:pt x="20872" y="9574"/>
                      <a:pt x="20443" y="11252"/>
                      <a:pt x="19693" y="12622"/>
                    </a:cubicBezTo>
                    <a:cubicBezTo>
                      <a:pt x="18474" y="14844"/>
                      <a:pt x="16309" y="15829"/>
                      <a:pt x="14061" y="15829"/>
                    </a:cubicBezTo>
                    <a:cubicBezTo>
                      <a:pt x="12202" y="15829"/>
                      <a:pt x="10286" y="15156"/>
                      <a:pt x="8799" y="13955"/>
                    </a:cubicBezTo>
                    <a:cubicBezTo>
                      <a:pt x="7275" y="12717"/>
                      <a:pt x="6418" y="11157"/>
                      <a:pt x="6132" y="9502"/>
                    </a:cubicBezTo>
                    <a:lnTo>
                      <a:pt x="6132" y="9502"/>
                    </a:lnTo>
                    <a:cubicBezTo>
                      <a:pt x="6250" y="9514"/>
                      <a:pt x="6369" y="9520"/>
                      <a:pt x="6489" y="9520"/>
                    </a:cubicBezTo>
                    <a:cubicBezTo>
                      <a:pt x="8635" y="9520"/>
                      <a:pt x="10864" y="7640"/>
                      <a:pt x="11609" y="5621"/>
                    </a:cubicBezTo>
                    <a:close/>
                    <a:moveTo>
                      <a:pt x="12240" y="16777"/>
                    </a:moveTo>
                    <a:lnTo>
                      <a:pt x="12240" y="16777"/>
                    </a:lnTo>
                    <a:cubicBezTo>
                      <a:pt x="12746" y="16871"/>
                      <a:pt x="13262" y="16917"/>
                      <a:pt x="13775" y="16917"/>
                    </a:cubicBezTo>
                    <a:cubicBezTo>
                      <a:pt x="14106" y="16917"/>
                      <a:pt x="14437" y="16897"/>
                      <a:pt x="14764" y="16860"/>
                    </a:cubicBezTo>
                    <a:lnTo>
                      <a:pt x="14764" y="16860"/>
                    </a:lnTo>
                    <a:cubicBezTo>
                      <a:pt x="14585" y="17134"/>
                      <a:pt x="14407" y="17420"/>
                      <a:pt x="14228" y="17705"/>
                    </a:cubicBezTo>
                    <a:cubicBezTo>
                      <a:pt x="14133" y="17860"/>
                      <a:pt x="13883" y="18408"/>
                      <a:pt x="13716" y="18753"/>
                    </a:cubicBezTo>
                    <a:cubicBezTo>
                      <a:pt x="13692" y="18729"/>
                      <a:pt x="13669" y="18706"/>
                      <a:pt x="13645" y="18682"/>
                    </a:cubicBezTo>
                    <a:cubicBezTo>
                      <a:pt x="13347" y="17991"/>
                      <a:pt x="12764" y="17324"/>
                      <a:pt x="12240" y="16777"/>
                    </a:cubicBezTo>
                    <a:close/>
                    <a:moveTo>
                      <a:pt x="13235" y="1"/>
                    </a:moveTo>
                    <a:cubicBezTo>
                      <a:pt x="10555" y="1"/>
                      <a:pt x="7895" y="890"/>
                      <a:pt x="6930" y="2942"/>
                    </a:cubicBezTo>
                    <a:cubicBezTo>
                      <a:pt x="5549" y="4644"/>
                      <a:pt x="5037" y="6716"/>
                      <a:pt x="5227" y="8764"/>
                    </a:cubicBezTo>
                    <a:cubicBezTo>
                      <a:pt x="5049" y="8883"/>
                      <a:pt x="5072" y="9193"/>
                      <a:pt x="5287" y="9300"/>
                    </a:cubicBezTo>
                    <a:cubicBezTo>
                      <a:pt x="5632" y="11467"/>
                      <a:pt x="6775" y="13538"/>
                      <a:pt x="8573" y="15038"/>
                    </a:cubicBezTo>
                    <a:cubicBezTo>
                      <a:pt x="8978" y="15384"/>
                      <a:pt x="9418" y="15670"/>
                      <a:pt x="9859" y="15920"/>
                    </a:cubicBezTo>
                    <a:cubicBezTo>
                      <a:pt x="7370" y="16277"/>
                      <a:pt x="4906" y="17086"/>
                      <a:pt x="3251" y="19063"/>
                    </a:cubicBezTo>
                    <a:cubicBezTo>
                      <a:pt x="0" y="22932"/>
                      <a:pt x="1655" y="28683"/>
                      <a:pt x="1227" y="33184"/>
                    </a:cubicBezTo>
                    <a:cubicBezTo>
                      <a:pt x="1197" y="33504"/>
                      <a:pt x="1459" y="33661"/>
                      <a:pt x="1721" y="33661"/>
                    </a:cubicBezTo>
                    <a:cubicBezTo>
                      <a:pt x="1986" y="33661"/>
                      <a:pt x="2251" y="33501"/>
                      <a:pt x="2215" y="33184"/>
                    </a:cubicBezTo>
                    <a:cubicBezTo>
                      <a:pt x="1715" y="29052"/>
                      <a:pt x="1334" y="23742"/>
                      <a:pt x="3477" y="20015"/>
                    </a:cubicBezTo>
                    <a:cubicBezTo>
                      <a:pt x="5025" y="17313"/>
                      <a:pt x="8442" y="17074"/>
                      <a:pt x="11240" y="16503"/>
                    </a:cubicBezTo>
                    <a:cubicBezTo>
                      <a:pt x="11287" y="16527"/>
                      <a:pt x="11347" y="16551"/>
                      <a:pt x="11406" y="16562"/>
                    </a:cubicBezTo>
                    <a:cubicBezTo>
                      <a:pt x="11406" y="16598"/>
                      <a:pt x="11406" y="16622"/>
                      <a:pt x="11418" y="16658"/>
                    </a:cubicBezTo>
                    <a:cubicBezTo>
                      <a:pt x="11680" y="17348"/>
                      <a:pt x="12133" y="17896"/>
                      <a:pt x="12561" y="18491"/>
                    </a:cubicBezTo>
                    <a:cubicBezTo>
                      <a:pt x="12725" y="18725"/>
                      <a:pt x="13118" y="19659"/>
                      <a:pt x="13504" y="19659"/>
                    </a:cubicBezTo>
                    <a:cubicBezTo>
                      <a:pt x="13511" y="19659"/>
                      <a:pt x="13519" y="19659"/>
                      <a:pt x="13526" y="19658"/>
                    </a:cubicBezTo>
                    <a:cubicBezTo>
                      <a:pt x="13550" y="19658"/>
                      <a:pt x="13573" y="19646"/>
                      <a:pt x="13597" y="19646"/>
                    </a:cubicBezTo>
                    <a:cubicBezTo>
                      <a:pt x="14073" y="20432"/>
                      <a:pt x="14538" y="21289"/>
                      <a:pt x="14431" y="21968"/>
                    </a:cubicBezTo>
                    <a:cubicBezTo>
                      <a:pt x="14264" y="22932"/>
                      <a:pt x="14240" y="23921"/>
                      <a:pt x="14204" y="24897"/>
                    </a:cubicBezTo>
                    <a:cubicBezTo>
                      <a:pt x="14121" y="27480"/>
                      <a:pt x="14478" y="30052"/>
                      <a:pt x="14347" y="32636"/>
                    </a:cubicBezTo>
                    <a:cubicBezTo>
                      <a:pt x="14330" y="32944"/>
                      <a:pt x="14574" y="33096"/>
                      <a:pt x="14818" y="33096"/>
                    </a:cubicBezTo>
                    <a:cubicBezTo>
                      <a:pt x="15065" y="33096"/>
                      <a:pt x="15312" y="32941"/>
                      <a:pt x="15288" y="32636"/>
                    </a:cubicBezTo>
                    <a:cubicBezTo>
                      <a:pt x="15085" y="29755"/>
                      <a:pt x="14966" y="26826"/>
                      <a:pt x="15085" y="23944"/>
                    </a:cubicBezTo>
                    <a:cubicBezTo>
                      <a:pt x="15121" y="23135"/>
                      <a:pt x="15859" y="21587"/>
                      <a:pt x="15383" y="20968"/>
                    </a:cubicBezTo>
                    <a:cubicBezTo>
                      <a:pt x="14943" y="20396"/>
                      <a:pt x="14538" y="19825"/>
                      <a:pt x="14121" y="19265"/>
                    </a:cubicBezTo>
                    <a:cubicBezTo>
                      <a:pt x="14204" y="19122"/>
                      <a:pt x="14288" y="18956"/>
                      <a:pt x="14407" y="18777"/>
                    </a:cubicBezTo>
                    <a:cubicBezTo>
                      <a:pt x="14859" y="18110"/>
                      <a:pt x="15300" y="17467"/>
                      <a:pt x="15657" y="16753"/>
                    </a:cubicBezTo>
                    <a:cubicBezTo>
                      <a:pt x="20003" y="16836"/>
                      <a:pt x="23194" y="18467"/>
                      <a:pt x="24241" y="22944"/>
                    </a:cubicBezTo>
                    <a:cubicBezTo>
                      <a:pt x="25063" y="26433"/>
                      <a:pt x="24146" y="29921"/>
                      <a:pt x="24563" y="33374"/>
                    </a:cubicBezTo>
                    <a:cubicBezTo>
                      <a:pt x="24599" y="33630"/>
                      <a:pt x="24783" y="33758"/>
                      <a:pt x="24966" y="33758"/>
                    </a:cubicBezTo>
                    <a:cubicBezTo>
                      <a:pt x="25149" y="33758"/>
                      <a:pt x="25331" y="33630"/>
                      <a:pt x="25361" y="33374"/>
                    </a:cubicBezTo>
                    <a:cubicBezTo>
                      <a:pt x="25884" y="29433"/>
                      <a:pt x="25682" y="24587"/>
                      <a:pt x="24491" y="20777"/>
                    </a:cubicBezTo>
                    <a:cubicBezTo>
                      <a:pt x="23479" y="17527"/>
                      <a:pt x="20539" y="16217"/>
                      <a:pt x="17467" y="16015"/>
                    </a:cubicBezTo>
                    <a:cubicBezTo>
                      <a:pt x="18574" y="15455"/>
                      <a:pt x="19562" y="14646"/>
                      <a:pt x="20336" y="13574"/>
                    </a:cubicBezTo>
                    <a:cubicBezTo>
                      <a:pt x="22860" y="10085"/>
                      <a:pt x="22301" y="4751"/>
                      <a:pt x="19193" y="1858"/>
                    </a:cubicBezTo>
                    <a:cubicBezTo>
                      <a:pt x="17938" y="681"/>
                      <a:pt x="15579" y="1"/>
                      <a:pt x="1323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68" name="Google Shape;2532;p45">
                <a:extLst>
                  <a:ext uri="{FF2B5EF4-FFF2-40B4-BE49-F238E27FC236}">
                    <a16:creationId xmlns:a16="http://schemas.microsoft.com/office/drawing/2014/main" id="{522FA90B-6FED-DFD0-B4AB-1E3972585CA1}"/>
                  </a:ext>
                </a:extLst>
              </p:cNvPr>
              <p:cNvSpPr/>
              <p:nvPr/>
            </p:nvSpPr>
            <p:spPr>
              <a:xfrm>
                <a:off x="2895545" y="1451978"/>
                <a:ext cx="70112" cy="23211"/>
              </a:xfrm>
              <a:custGeom>
                <a:avLst/>
                <a:gdLst/>
                <a:ahLst/>
                <a:cxnLst/>
                <a:rect l="l" t="t" r="r" b="b"/>
                <a:pathLst>
                  <a:path w="3211" h="1063" extrusionOk="0">
                    <a:moveTo>
                      <a:pt x="990" y="0"/>
                    </a:moveTo>
                    <a:cubicBezTo>
                      <a:pt x="745" y="0"/>
                      <a:pt x="510" y="39"/>
                      <a:pt x="298" y="136"/>
                    </a:cubicBezTo>
                    <a:cubicBezTo>
                      <a:pt x="1" y="279"/>
                      <a:pt x="1" y="803"/>
                      <a:pt x="298" y="934"/>
                    </a:cubicBezTo>
                    <a:cubicBezTo>
                      <a:pt x="505" y="1034"/>
                      <a:pt x="696" y="1063"/>
                      <a:pt x="894" y="1063"/>
                    </a:cubicBezTo>
                    <a:cubicBezTo>
                      <a:pt x="1049" y="1063"/>
                      <a:pt x="1209" y="1045"/>
                      <a:pt x="1382" y="1029"/>
                    </a:cubicBezTo>
                    <a:cubicBezTo>
                      <a:pt x="1617" y="1003"/>
                      <a:pt x="1852" y="984"/>
                      <a:pt x="2087" y="984"/>
                    </a:cubicBezTo>
                    <a:cubicBezTo>
                      <a:pt x="2281" y="984"/>
                      <a:pt x="2474" y="997"/>
                      <a:pt x="2668" y="1029"/>
                    </a:cubicBezTo>
                    <a:cubicBezTo>
                      <a:pt x="2684" y="1031"/>
                      <a:pt x="2700" y="1032"/>
                      <a:pt x="2716" y="1032"/>
                    </a:cubicBezTo>
                    <a:cubicBezTo>
                      <a:pt x="3063" y="1032"/>
                      <a:pt x="3210" y="547"/>
                      <a:pt x="2834" y="422"/>
                    </a:cubicBezTo>
                    <a:cubicBezTo>
                      <a:pt x="2304" y="251"/>
                      <a:pt x="1615" y="0"/>
                      <a:pt x="99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9" name="Google Shape;2533;p45">
                <a:extLst>
                  <a:ext uri="{FF2B5EF4-FFF2-40B4-BE49-F238E27FC236}">
                    <a16:creationId xmlns:a16="http://schemas.microsoft.com/office/drawing/2014/main" id="{6CA11E69-94A6-6616-619C-A45DDE1F1D9E}"/>
                  </a:ext>
                </a:extLst>
              </p:cNvPr>
              <p:cNvSpPr/>
              <p:nvPr/>
            </p:nvSpPr>
            <p:spPr>
              <a:xfrm>
                <a:off x="2931671" y="1216036"/>
                <a:ext cx="50258" cy="73447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3256" extrusionOk="0">
                    <a:moveTo>
                      <a:pt x="717" y="1"/>
                    </a:moveTo>
                    <a:cubicBezTo>
                      <a:pt x="641" y="1"/>
                      <a:pt x="566" y="18"/>
                      <a:pt x="513" y="54"/>
                    </a:cubicBezTo>
                    <a:cubicBezTo>
                      <a:pt x="1" y="423"/>
                      <a:pt x="179" y="1114"/>
                      <a:pt x="310" y="1650"/>
                    </a:cubicBezTo>
                    <a:cubicBezTo>
                      <a:pt x="465" y="2233"/>
                      <a:pt x="894" y="2733"/>
                      <a:pt x="1322" y="3126"/>
                    </a:cubicBezTo>
                    <a:cubicBezTo>
                      <a:pt x="1422" y="3217"/>
                      <a:pt x="1529" y="3256"/>
                      <a:pt x="1629" y="3256"/>
                    </a:cubicBezTo>
                    <a:cubicBezTo>
                      <a:pt x="1962" y="3256"/>
                      <a:pt x="2227" y="2836"/>
                      <a:pt x="1953" y="2507"/>
                    </a:cubicBezTo>
                    <a:cubicBezTo>
                      <a:pt x="1632" y="2114"/>
                      <a:pt x="1465" y="1709"/>
                      <a:pt x="1346" y="1221"/>
                    </a:cubicBezTo>
                    <a:cubicBezTo>
                      <a:pt x="1227" y="780"/>
                      <a:pt x="1358" y="352"/>
                      <a:pt x="929" y="54"/>
                    </a:cubicBezTo>
                    <a:cubicBezTo>
                      <a:pt x="870" y="18"/>
                      <a:pt x="792" y="1"/>
                      <a:pt x="71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0" name="Google Shape;2534;p45">
                <a:extLst>
                  <a:ext uri="{FF2B5EF4-FFF2-40B4-BE49-F238E27FC236}">
                    <a16:creationId xmlns:a16="http://schemas.microsoft.com/office/drawing/2014/main" id="{8BDC44FB-DB01-3ED6-1229-BCBF6BAF86A7}"/>
                  </a:ext>
                </a:extLst>
              </p:cNvPr>
              <p:cNvSpPr/>
              <p:nvPr/>
            </p:nvSpPr>
            <p:spPr>
              <a:xfrm>
                <a:off x="3079489" y="1170741"/>
                <a:ext cx="33227" cy="71891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3187" extrusionOk="0">
                    <a:moveTo>
                      <a:pt x="784" y="0"/>
                    </a:moveTo>
                    <a:cubicBezTo>
                      <a:pt x="722" y="0"/>
                      <a:pt x="660" y="18"/>
                      <a:pt x="603" y="62"/>
                    </a:cubicBezTo>
                    <a:cubicBezTo>
                      <a:pt x="210" y="336"/>
                      <a:pt x="294" y="741"/>
                      <a:pt x="234" y="1181"/>
                    </a:cubicBezTo>
                    <a:cubicBezTo>
                      <a:pt x="187" y="1681"/>
                      <a:pt x="115" y="2193"/>
                      <a:pt x="44" y="2693"/>
                    </a:cubicBezTo>
                    <a:cubicBezTo>
                      <a:pt x="1" y="2994"/>
                      <a:pt x="229" y="3187"/>
                      <a:pt x="457" y="3187"/>
                    </a:cubicBezTo>
                    <a:cubicBezTo>
                      <a:pt x="608" y="3187"/>
                      <a:pt x="758" y="3102"/>
                      <a:pt x="830" y="2907"/>
                    </a:cubicBezTo>
                    <a:cubicBezTo>
                      <a:pt x="984" y="2431"/>
                      <a:pt x="1139" y="1967"/>
                      <a:pt x="1222" y="1479"/>
                    </a:cubicBezTo>
                    <a:cubicBezTo>
                      <a:pt x="1294" y="1062"/>
                      <a:pt x="1473" y="419"/>
                      <a:pt x="1080" y="121"/>
                    </a:cubicBezTo>
                    <a:cubicBezTo>
                      <a:pt x="997" y="54"/>
                      <a:pt x="890" y="0"/>
                      <a:pt x="7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1" name="Google Shape;2535;p45">
                <a:extLst>
                  <a:ext uri="{FF2B5EF4-FFF2-40B4-BE49-F238E27FC236}">
                    <a16:creationId xmlns:a16="http://schemas.microsoft.com/office/drawing/2014/main" id="{46C00E28-3690-77CF-B68B-A11B1736A648}"/>
                  </a:ext>
                </a:extLst>
              </p:cNvPr>
              <p:cNvSpPr/>
              <p:nvPr/>
            </p:nvSpPr>
            <p:spPr>
              <a:xfrm>
                <a:off x="3247181" y="1260835"/>
                <a:ext cx="84500" cy="45228"/>
              </a:xfrm>
              <a:custGeom>
                <a:avLst/>
                <a:gdLst/>
                <a:ahLst/>
                <a:cxnLst/>
                <a:rect l="l" t="t" r="r" b="b"/>
                <a:pathLst>
                  <a:path w="3746" h="2005" extrusionOk="0">
                    <a:moveTo>
                      <a:pt x="2937" y="0"/>
                    </a:moveTo>
                    <a:cubicBezTo>
                      <a:pt x="2905" y="0"/>
                      <a:pt x="2871" y="3"/>
                      <a:pt x="2837" y="9"/>
                    </a:cubicBezTo>
                    <a:cubicBezTo>
                      <a:pt x="1968" y="164"/>
                      <a:pt x="1099" y="759"/>
                      <a:pt x="349" y="1199"/>
                    </a:cubicBezTo>
                    <a:cubicBezTo>
                      <a:pt x="1" y="1410"/>
                      <a:pt x="176" y="2005"/>
                      <a:pt x="535" y="2005"/>
                    </a:cubicBezTo>
                    <a:cubicBezTo>
                      <a:pt x="582" y="2005"/>
                      <a:pt x="631" y="1995"/>
                      <a:pt x="682" y="1973"/>
                    </a:cubicBezTo>
                    <a:cubicBezTo>
                      <a:pt x="1516" y="1640"/>
                      <a:pt x="2468" y="1449"/>
                      <a:pt x="3242" y="985"/>
                    </a:cubicBezTo>
                    <a:cubicBezTo>
                      <a:pt x="3746" y="672"/>
                      <a:pt x="3450" y="0"/>
                      <a:pt x="293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2" name="Google Shape;2536;p45">
                <a:extLst>
                  <a:ext uri="{FF2B5EF4-FFF2-40B4-BE49-F238E27FC236}">
                    <a16:creationId xmlns:a16="http://schemas.microsoft.com/office/drawing/2014/main" id="{92DC7FDC-640D-12DC-0D40-431D0D8E0A1F}"/>
                  </a:ext>
                </a:extLst>
              </p:cNvPr>
              <p:cNvSpPr/>
              <p:nvPr/>
            </p:nvSpPr>
            <p:spPr>
              <a:xfrm>
                <a:off x="3329628" y="1454315"/>
                <a:ext cx="70287" cy="30154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1381" extrusionOk="0">
                    <a:moveTo>
                      <a:pt x="550" y="1"/>
                    </a:moveTo>
                    <a:cubicBezTo>
                      <a:pt x="179" y="1"/>
                      <a:pt x="1" y="591"/>
                      <a:pt x="361" y="803"/>
                    </a:cubicBezTo>
                    <a:cubicBezTo>
                      <a:pt x="993" y="1152"/>
                      <a:pt x="1705" y="1381"/>
                      <a:pt x="2432" y="1381"/>
                    </a:cubicBezTo>
                    <a:cubicBezTo>
                      <a:pt x="2500" y="1381"/>
                      <a:pt x="2567" y="1379"/>
                      <a:pt x="2635" y="1375"/>
                    </a:cubicBezTo>
                    <a:cubicBezTo>
                      <a:pt x="2885" y="1363"/>
                      <a:pt x="3124" y="1208"/>
                      <a:pt x="3183" y="958"/>
                    </a:cubicBezTo>
                    <a:cubicBezTo>
                      <a:pt x="3219" y="851"/>
                      <a:pt x="3219" y="755"/>
                      <a:pt x="3183" y="648"/>
                    </a:cubicBezTo>
                    <a:cubicBezTo>
                      <a:pt x="3124" y="386"/>
                      <a:pt x="2885" y="243"/>
                      <a:pt x="2635" y="232"/>
                    </a:cubicBezTo>
                    <a:cubicBezTo>
                      <a:pt x="1957" y="184"/>
                      <a:pt x="1338" y="267"/>
                      <a:pt x="695" y="29"/>
                    </a:cubicBezTo>
                    <a:cubicBezTo>
                      <a:pt x="644" y="10"/>
                      <a:pt x="596" y="1"/>
                      <a:pt x="55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3" name="Google Shape;2537;p45">
                <a:extLst>
                  <a:ext uri="{FF2B5EF4-FFF2-40B4-BE49-F238E27FC236}">
                    <a16:creationId xmlns:a16="http://schemas.microsoft.com/office/drawing/2014/main" id="{5F4511C9-A862-444D-96C5-43D1C4A55543}"/>
                  </a:ext>
                </a:extLst>
              </p:cNvPr>
              <p:cNvSpPr/>
              <p:nvPr/>
            </p:nvSpPr>
            <p:spPr>
              <a:xfrm>
                <a:off x="3080489" y="1496478"/>
                <a:ext cx="35547" cy="34106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1562" extrusionOk="0">
                    <a:moveTo>
                      <a:pt x="1272" y="0"/>
                    </a:moveTo>
                    <a:cubicBezTo>
                      <a:pt x="1236" y="0"/>
                      <a:pt x="1197" y="6"/>
                      <a:pt x="1151" y="15"/>
                    </a:cubicBezTo>
                    <a:cubicBezTo>
                      <a:pt x="1032" y="39"/>
                      <a:pt x="937" y="158"/>
                      <a:pt x="901" y="265"/>
                    </a:cubicBezTo>
                    <a:cubicBezTo>
                      <a:pt x="853" y="444"/>
                      <a:pt x="818" y="634"/>
                      <a:pt x="746" y="801"/>
                    </a:cubicBezTo>
                    <a:cubicBezTo>
                      <a:pt x="698" y="729"/>
                      <a:pt x="663" y="646"/>
                      <a:pt x="627" y="563"/>
                    </a:cubicBezTo>
                    <a:cubicBezTo>
                      <a:pt x="579" y="462"/>
                      <a:pt x="488" y="420"/>
                      <a:pt x="392" y="420"/>
                    </a:cubicBezTo>
                    <a:cubicBezTo>
                      <a:pt x="204" y="420"/>
                      <a:pt x="0" y="584"/>
                      <a:pt x="79" y="789"/>
                    </a:cubicBezTo>
                    <a:cubicBezTo>
                      <a:pt x="210" y="1160"/>
                      <a:pt x="401" y="1561"/>
                      <a:pt x="808" y="1561"/>
                    </a:cubicBezTo>
                    <a:cubicBezTo>
                      <a:pt x="845" y="1561"/>
                      <a:pt x="884" y="1558"/>
                      <a:pt x="925" y="1551"/>
                    </a:cubicBezTo>
                    <a:cubicBezTo>
                      <a:pt x="1389" y="1480"/>
                      <a:pt x="1568" y="729"/>
                      <a:pt x="1615" y="360"/>
                    </a:cubicBezTo>
                    <a:cubicBezTo>
                      <a:pt x="1627" y="241"/>
                      <a:pt x="1532" y="110"/>
                      <a:pt x="1437" y="51"/>
                    </a:cubicBezTo>
                    <a:cubicBezTo>
                      <a:pt x="1378" y="14"/>
                      <a:pt x="1329" y="0"/>
                      <a:pt x="12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4" name="Google Shape;2538;p45">
                <a:extLst>
                  <a:ext uri="{FF2B5EF4-FFF2-40B4-BE49-F238E27FC236}">
                    <a16:creationId xmlns:a16="http://schemas.microsoft.com/office/drawing/2014/main" id="{4C56DA0E-0D6E-0976-B577-D749E5683DE3}"/>
                  </a:ext>
                </a:extLst>
              </p:cNvPr>
              <p:cNvSpPr/>
              <p:nvPr/>
            </p:nvSpPr>
            <p:spPr>
              <a:xfrm>
                <a:off x="3175538" y="1499666"/>
                <a:ext cx="32884" cy="33320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1526" extrusionOk="0">
                    <a:moveTo>
                      <a:pt x="437" y="0"/>
                    </a:moveTo>
                    <a:cubicBezTo>
                      <a:pt x="260" y="0"/>
                      <a:pt x="84" y="95"/>
                      <a:pt x="60" y="286"/>
                    </a:cubicBezTo>
                    <a:cubicBezTo>
                      <a:pt x="1" y="679"/>
                      <a:pt x="48" y="1095"/>
                      <a:pt x="334" y="1405"/>
                    </a:cubicBezTo>
                    <a:cubicBezTo>
                      <a:pt x="413" y="1484"/>
                      <a:pt x="523" y="1526"/>
                      <a:pt x="630" y="1526"/>
                    </a:cubicBezTo>
                    <a:cubicBezTo>
                      <a:pt x="734" y="1526"/>
                      <a:pt x="835" y="1487"/>
                      <a:pt x="906" y="1405"/>
                    </a:cubicBezTo>
                    <a:cubicBezTo>
                      <a:pt x="1096" y="1214"/>
                      <a:pt x="1227" y="1024"/>
                      <a:pt x="1370" y="798"/>
                    </a:cubicBezTo>
                    <a:cubicBezTo>
                      <a:pt x="1505" y="585"/>
                      <a:pt x="1318" y="324"/>
                      <a:pt x="1102" y="324"/>
                    </a:cubicBezTo>
                    <a:cubicBezTo>
                      <a:pt x="1053" y="324"/>
                      <a:pt x="1002" y="338"/>
                      <a:pt x="953" y="369"/>
                    </a:cubicBezTo>
                    <a:cubicBezTo>
                      <a:pt x="906" y="405"/>
                      <a:pt x="870" y="429"/>
                      <a:pt x="834" y="452"/>
                    </a:cubicBezTo>
                    <a:cubicBezTo>
                      <a:pt x="834" y="393"/>
                      <a:pt x="822" y="333"/>
                      <a:pt x="822" y="286"/>
                    </a:cubicBezTo>
                    <a:cubicBezTo>
                      <a:pt x="792" y="95"/>
                      <a:pt x="614" y="0"/>
                      <a:pt x="43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5" name="Google Shape;2539;p45">
                <a:extLst>
                  <a:ext uri="{FF2B5EF4-FFF2-40B4-BE49-F238E27FC236}">
                    <a16:creationId xmlns:a16="http://schemas.microsoft.com/office/drawing/2014/main" id="{17A58E89-ADD1-593C-4EE3-747D41CDD577}"/>
                  </a:ext>
                </a:extLst>
              </p:cNvPr>
              <p:cNvSpPr/>
              <p:nvPr/>
            </p:nvSpPr>
            <p:spPr>
              <a:xfrm>
                <a:off x="3104311" y="1565456"/>
                <a:ext cx="82798" cy="29827"/>
              </a:xfrm>
              <a:custGeom>
                <a:avLst/>
                <a:gdLst/>
                <a:ahLst/>
                <a:cxnLst/>
                <a:rect l="l" t="t" r="r" b="b"/>
                <a:pathLst>
                  <a:path w="3792" h="1366" extrusionOk="0">
                    <a:moveTo>
                      <a:pt x="200" y="1"/>
                    </a:moveTo>
                    <a:cubicBezTo>
                      <a:pt x="97" y="1"/>
                      <a:pt x="0" y="97"/>
                      <a:pt x="72" y="214"/>
                    </a:cubicBezTo>
                    <a:cubicBezTo>
                      <a:pt x="429" y="809"/>
                      <a:pt x="870" y="1190"/>
                      <a:pt x="1584" y="1321"/>
                    </a:cubicBezTo>
                    <a:cubicBezTo>
                      <a:pt x="1745" y="1350"/>
                      <a:pt x="1912" y="1366"/>
                      <a:pt x="2081" y="1366"/>
                    </a:cubicBezTo>
                    <a:cubicBezTo>
                      <a:pt x="2598" y="1366"/>
                      <a:pt x="3127" y="1219"/>
                      <a:pt x="3513" y="868"/>
                    </a:cubicBezTo>
                    <a:cubicBezTo>
                      <a:pt x="3792" y="619"/>
                      <a:pt x="3537" y="211"/>
                      <a:pt x="3222" y="211"/>
                    </a:cubicBezTo>
                    <a:cubicBezTo>
                      <a:pt x="3161" y="211"/>
                      <a:pt x="3098" y="226"/>
                      <a:pt x="3036" y="261"/>
                    </a:cubicBezTo>
                    <a:cubicBezTo>
                      <a:pt x="2703" y="458"/>
                      <a:pt x="2290" y="555"/>
                      <a:pt x="1870" y="555"/>
                    </a:cubicBezTo>
                    <a:cubicBezTo>
                      <a:pt x="1300" y="555"/>
                      <a:pt x="716" y="378"/>
                      <a:pt x="298" y="35"/>
                    </a:cubicBezTo>
                    <a:cubicBezTo>
                      <a:pt x="269" y="11"/>
                      <a:pt x="234" y="1"/>
                      <a:pt x="20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6" name="Google Shape;2540;p45">
                <a:extLst>
                  <a:ext uri="{FF2B5EF4-FFF2-40B4-BE49-F238E27FC236}">
                    <a16:creationId xmlns:a16="http://schemas.microsoft.com/office/drawing/2014/main" id="{A60AA20F-EF2C-DBD0-F63D-8B5B21956884}"/>
                  </a:ext>
                </a:extLst>
              </p:cNvPr>
              <p:cNvSpPr/>
              <p:nvPr/>
            </p:nvSpPr>
            <p:spPr>
              <a:xfrm>
                <a:off x="3092498" y="1798766"/>
                <a:ext cx="44194" cy="24324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114" extrusionOk="0">
                    <a:moveTo>
                      <a:pt x="1392" y="0"/>
                    </a:moveTo>
                    <a:cubicBezTo>
                      <a:pt x="1295" y="0"/>
                      <a:pt x="1193" y="34"/>
                      <a:pt x="1101" y="113"/>
                    </a:cubicBezTo>
                    <a:cubicBezTo>
                      <a:pt x="970" y="227"/>
                      <a:pt x="838" y="341"/>
                      <a:pt x="683" y="341"/>
                    </a:cubicBezTo>
                    <a:cubicBezTo>
                      <a:pt x="627" y="341"/>
                      <a:pt x="569" y="326"/>
                      <a:pt x="506" y="292"/>
                    </a:cubicBezTo>
                    <a:cubicBezTo>
                      <a:pt x="464" y="268"/>
                      <a:pt x="419" y="257"/>
                      <a:pt x="375" y="257"/>
                    </a:cubicBezTo>
                    <a:cubicBezTo>
                      <a:pt x="181" y="257"/>
                      <a:pt x="1" y="467"/>
                      <a:pt x="137" y="661"/>
                    </a:cubicBezTo>
                    <a:cubicBezTo>
                      <a:pt x="303" y="899"/>
                      <a:pt x="494" y="1101"/>
                      <a:pt x="815" y="1113"/>
                    </a:cubicBezTo>
                    <a:cubicBezTo>
                      <a:pt x="827" y="1114"/>
                      <a:pt x="838" y="1114"/>
                      <a:pt x="849" y="1114"/>
                    </a:cubicBezTo>
                    <a:cubicBezTo>
                      <a:pt x="1190" y="1114"/>
                      <a:pt x="1455" y="939"/>
                      <a:pt x="1708" y="709"/>
                    </a:cubicBezTo>
                    <a:cubicBezTo>
                      <a:pt x="2023" y="412"/>
                      <a:pt x="1733" y="0"/>
                      <a:pt x="139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7" name="Google Shape;2541;p45">
                <a:extLst>
                  <a:ext uri="{FF2B5EF4-FFF2-40B4-BE49-F238E27FC236}">
                    <a16:creationId xmlns:a16="http://schemas.microsoft.com/office/drawing/2014/main" id="{F1F844A0-D753-BA19-232A-8AE56BAE7F61}"/>
                  </a:ext>
                </a:extLst>
              </p:cNvPr>
              <p:cNvSpPr/>
              <p:nvPr/>
            </p:nvSpPr>
            <p:spPr>
              <a:xfrm>
                <a:off x="3083240" y="1876238"/>
                <a:ext cx="40089" cy="18276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837" extrusionOk="0">
                    <a:moveTo>
                      <a:pt x="1263" y="1"/>
                    </a:moveTo>
                    <a:cubicBezTo>
                      <a:pt x="1215" y="1"/>
                      <a:pt x="1167" y="10"/>
                      <a:pt x="1120" y="30"/>
                    </a:cubicBezTo>
                    <a:cubicBezTo>
                      <a:pt x="918" y="113"/>
                      <a:pt x="644" y="125"/>
                      <a:pt x="430" y="149"/>
                    </a:cubicBezTo>
                    <a:cubicBezTo>
                      <a:pt x="1" y="197"/>
                      <a:pt x="1" y="768"/>
                      <a:pt x="430" y="816"/>
                    </a:cubicBezTo>
                    <a:cubicBezTo>
                      <a:pt x="558" y="827"/>
                      <a:pt x="681" y="837"/>
                      <a:pt x="800" y="837"/>
                    </a:cubicBezTo>
                    <a:cubicBezTo>
                      <a:pt x="1066" y="837"/>
                      <a:pt x="1310" y="787"/>
                      <a:pt x="1549" y="590"/>
                    </a:cubicBezTo>
                    <a:cubicBezTo>
                      <a:pt x="1836" y="344"/>
                      <a:pt x="1558" y="1"/>
                      <a:pt x="126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" name="Google Shape;2542;p45">
                <a:extLst>
                  <a:ext uri="{FF2B5EF4-FFF2-40B4-BE49-F238E27FC236}">
                    <a16:creationId xmlns:a16="http://schemas.microsoft.com/office/drawing/2014/main" id="{1D5E569B-CAAB-64F5-9014-70B131C79FC9}"/>
                  </a:ext>
                </a:extLst>
              </p:cNvPr>
              <p:cNvSpPr/>
              <p:nvPr/>
            </p:nvSpPr>
            <p:spPr>
              <a:xfrm>
                <a:off x="3090446" y="1959081"/>
                <a:ext cx="29739" cy="20219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926" extrusionOk="0">
                    <a:moveTo>
                      <a:pt x="460" y="1"/>
                    </a:moveTo>
                    <a:cubicBezTo>
                      <a:pt x="183" y="1"/>
                      <a:pt x="1" y="384"/>
                      <a:pt x="207" y="629"/>
                    </a:cubicBezTo>
                    <a:cubicBezTo>
                      <a:pt x="361" y="813"/>
                      <a:pt x="594" y="926"/>
                      <a:pt x="808" y="926"/>
                    </a:cubicBezTo>
                    <a:cubicBezTo>
                      <a:pt x="1026" y="926"/>
                      <a:pt x="1224" y="810"/>
                      <a:pt x="1302" y="534"/>
                    </a:cubicBezTo>
                    <a:cubicBezTo>
                      <a:pt x="1362" y="356"/>
                      <a:pt x="1243" y="117"/>
                      <a:pt x="1052" y="82"/>
                    </a:cubicBezTo>
                    <a:cubicBezTo>
                      <a:pt x="986" y="73"/>
                      <a:pt x="921" y="60"/>
                      <a:pt x="855" y="60"/>
                    </a:cubicBezTo>
                    <a:cubicBezTo>
                      <a:pt x="825" y="60"/>
                      <a:pt x="796" y="62"/>
                      <a:pt x="766" y="70"/>
                    </a:cubicBezTo>
                    <a:cubicBezTo>
                      <a:pt x="701" y="89"/>
                      <a:pt x="707" y="109"/>
                      <a:pt x="707" y="109"/>
                    </a:cubicBezTo>
                    <a:cubicBezTo>
                      <a:pt x="706" y="109"/>
                      <a:pt x="701" y="96"/>
                      <a:pt x="647" y="58"/>
                    </a:cubicBezTo>
                    <a:cubicBezTo>
                      <a:pt x="583" y="18"/>
                      <a:pt x="519" y="1"/>
                      <a:pt x="46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" name="Google Shape;2543;p45">
                <a:extLst>
                  <a:ext uri="{FF2B5EF4-FFF2-40B4-BE49-F238E27FC236}">
                    <a16:creationId xmlns:a16="http://schemas.microsoft.com/office/drawing/2014/main" id="{4AF00468-2192-5A24-1FD7-0D8C4836B47D}"/>
                  </a:ext>
                </a:extLst>
              </p:cNvPr>
              <p:cNvSpPr/>
              <p:nvPr/>
            </p:nvSpPr>
            <p:spPr>
              <a:xfrm>
                <a:off x="2966007" y="1822021"/>
                <a:ext cx="43168" cy="206079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9438" extrusionOk="0">
                    <a:moveTo>
                      <a:pt x="999" y="1"/>
                    </a:moveTo>
                    <a:cubicBezTo>
                      <a:pt x="914" y="1"/>
                      <a:pt x="828" y="48"/>
                      <a:pt x="798" y="144"/>
                    </a:cubicBezTo>
                    <a:cubicBezTo>
                      <a:pt x="0" y="2906"/>
                      <a:pt x="738" y="6216"/>
                      <a:pt x="786" y="9049"/>
                    </a:cubicBezTo>
                    <a:cubicBezTo>
                      <a:pt x="786" y="9315"/>
                      <a:pt x="973" y="9437"/>
                      <a:pt x="1165" y="9437"/>
                    </a:cubicBezTo>
                    <a:cubicBezTo>
                      <a:pt x="1395" y="9437"/>
                      <a:pt x="1631" y="9261"/>
                      <a:pt x="1560" y="8942"/>
                    </a:cubicBezTo>
                    <a:cubicBezTo>
                      <a:pt x="917" y="6073"/>
                      <a:pt x="1977" y="2930"/>
                      <a:pt x="1191" y="144"/>
                    </a:cubicBezTo>
                    <a:cubicBezTo>
                      <a:pt x="1167" y="48"/>
                      <a:pt x="1084" y="1"/>
                      <a:pt x="99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" name="Google Shape;2544;p45">
                <a:extLst>
                  <a:ext uri="{FF2B5EF4-FFF2-40B4-BE49-F238E27FC236}">
                    <a16:creationId xmlns:a16="http://schemas.microsoft.com/office/drawing/2014/main" id="{DFEC3043-B910-2A7F-D8BE-0FB175E0FDEE}"/>
                  </a:ext>
                </a:extLst>
              </p:cNvPr>
              <p:cNvSpPr/>
              <p:nvPr/>
            </p:nvSpPr>
            <p:spPr>
              <a:xfrm>
                <a:off x="3272267" y="1833986"/>
                <a:ext cx="40045" cy="200664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9190" extrusionOk="0">
                    <a:moveTo>
                      <a:pt x="994" y="0"/>
                    </a:moveTo>
                    <a:cubicBezTo>
                      <a:pt x="908" y="0"/>
                      <a:pt x="821" y="48"/>
                      <a:pt x="798" y="143"/>
                    </a:cubicBezTo>
                    <a:cubicBezTo>
                      <a:pt x="131" y="2929"/>
                      <a:pt x="976" y="5751"/>
                      <a:pt x="119" y="8549"/>
                    </a:cubicBezTo>
                    <a:cubicBezTo>
                      <a:pt x="1" y="8956"/>
                      <a:pt x="331" y="9189"/>
                      <a:pt x="647" y="9189"/>
                    </a:cubicBezTo>
                    <a:cubicBezTo>
                      <a:pt x="905" y="9189"/>
                      <a:pt x="1154" y="9034"/>
                      <a:pt x="1143" y="8692"/>
                    </a:cubicBezTo>
                    <a:cubicBezTo>
                      <a:pt x="1048" y="5942"/>
                      <a:pt x="1833" y="2834"/>
                      <a:pt x="1190" y="143"/>
                    </a:cubicBezTo>
                    <a:cubicBezTo>
                      <a:pt x="1167" y="48"/>
                      <a:pt x="1080" y="0"/>
                      <a:pt x="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89" name="Agrupar 188">
            <a:extLst>
              <a:ext uri="{FF2B5EF4-FFF2-40B4-BE49-F238E27FC236}">
                <a16:creationId xmlns:a16="http://schemas.microsoft.com/office/drawing/2014/main" id="{8A29529E-1963-5CE2-1AAD-2CB6964C8129}"/>
              </a:ext>
            </a:extLst>
          </p:cNvPr>
          <p:cNvGrpSpPr/>
          <p:nvPr/>
        </p:nvGrpSpPr>
        <p:grpSpPr>
          <a:xfrm>
            <a:off x="3076458" y="1832114"/>
            <a:ext cx="2406757" cy="3325903"/>
            <a:chOff x="1543404" y="1859398"/>
            <a:chExt cx="2406757" cy="3325903"/>
          </a:xfrm>
        </p:grpSpPr>
        <p:grpSp>
          <p:nvGrpSpPr>
            <p:cNvPr id="190" name="Agrupar 189">
              <a:extLst>
                <a:ext uri="{FF2B5EF4-FFF2-40B4-BE49-F238E27FC236}">
                  <a16:creationId xmlns:a16="http://schemas.microsoft.com/office/drawing/2014/main" id="{54FBB2EC-ABFA-D942-EB94-6B654BF1564A}"/>
                </a:ext>
              </a:extLst>
            </p:cNvPr>
            <p:cNvGrpSpPr/>
            <p:nvPr/>
          </p:nvGrpSpPr>
          <p:grpSpPr>
            <a:xfrm>
              <a:off x="1543404" y="1859398"/>
              <a:ext cx="2406757" cy="3325903"/>
              <a:chOff x="1543404" y="1859398"/>
              <a:chExt cx="2406757" cy="3325903"/>
            </a:xfrm>
          </p:grpSpPr>
          <p:grpSp>
            <p:nvGrpSpPr>
              <p:cNvPr id="197" name="Google Shape;1309;p30">
                <a:extLst>
                  <a:ext uri="{FF2B5EF4-FFF2-40B4-BE49-F238E27FC236}">
                    <a16:creationId xmlns:a16="http://schemas.microsoft.com/office/drawing/2014/main" id="{59F5ED67-4BED-7259-7C37-1FC224D0F85B}"/>
                  </a:ext>
                </a:extLst>
              </p:cNvPr>
              <p:cNvGrpSpPr/>
              <p:nvPr/>
            </p:nvGrpSpPr>
            <p:grpSpPr>
              <a:xfrm>
                <a:off x="1543404" y="1859398"/>
                <a:ext cx="2406757" cy="2219534"/>
                <a:chOff x="4321463" y="703313"/>
                <a:chExt cx="1884600" cy="2240964"/>
              </a:xfrm>
            </p:grpSpPr>
            <p:sp>
              <p:nvSpPr>
                <p:cNvPr id="199" name="Google Shape;1310;p30">
                  <a:extLst>
                    <a:ext uri="{FF2B5EF4-FFF2-40B4-BE49-F238E27FC236}">
                      <a16:creationId xmlns:a16="http://schemas.microsoft.com/office/drawing/2014/main" id="{3201BFAE-6969-9A73-D0A9-851BC5E51E98}"/>
                    </a:ext>
                  </a:extLst>
                </p:cNvPr>
                <p:cNvSpPr/>
                <p:nvPr/>
              </p:nvSpPr>
              <p:spPr>
                <a:xfrm>
                  <a:off x="4384627" y="1598824"/>
                  <a:ext cx="1758310" cy="1345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96" h="68176" extrusionOk="0">
                      <a:moveTo>
                        <a:pt x="45138" y="1"/>
                      </a:moveTo>
                      <a:cubicBezTo>
                        <a:pt x="32434" y="1"/>
                        <a:pt x="22087" y="10335"/>
                        <a:pt x="22087" y="23051"/>
                      </a:cubicBezTo>
                      <a:cubicBezTo>
                        <a:pt x="22087" y="28171"/>
                        <a:pt x="23754" y="33041"/>
                        <a:pt x="26826" y="37041"/>
                      </a:cubicBezTo>
                      <a:lnTo>
                        <a:pt x="1" y="63866"/>
                      </a:lnTo>
                      <a:lnTo>
                        <a:pt x="4323" y="68176"/>
                      </a:lnTo>
                      <a:lnTo>
                        <a:pt x="35517" y="36982"/>
                      </a:lnTo>
                      <a:cubicBezTo>
                        <a:pt x="31088" y="33934"/>
                        <a:pt x="28195" y="28826"/>
                        <a:pt x="28195" y="23051"/>
                      </a:cubicBezTo>
                      <a:cubicBezTo>
                        <a:pt x="28195" y="13693"/>
                        <a:pt x="35779" y="6109"/>
                        <a:pt x="45138" y="6109"/>
                      </a:cubicBezTo>
                      <a:cubicBezTo>
                        <a:pt x="54496" y="6109"/>
                        <a:pt x="62080" y="13693"/>
                        <a:pt x="62080" y="23051"/>
                      </a:cubicBezTo>
                      <a:cubicBezTo>
                        <a:pt x="62080" y="28826"/>
                        <a:pt x="59175" y="33934"/>
                        <a:pt x="54758" y="36982"/>
                      </a:cubicBezTo>
                      <a:lnTo>
                        <a:pt x="84773" y="67009"/>
                      </a:lnTo>
                      <a:lnTo>
                        <a:pt x="89095" y="62687"/>
                      </a:lnTo>
                      <a:lnTo>
                        <a:pt x="63449" y="37041"/>
                      </a:lnTo>
                      <a:cubicBezTo>
                        <a:pt x="66509" y="33041"/>
                        <a:pt x="68176" y="28171"/>
                        <a:pt x="68176" y="23051"/>
                      </a:cubicBezTo>
                      <a:cubicBezTo>
                        <a:pt x="68176" y="10335"/>
                        <a:pt x="57842" y="1"/>
                        <a:pt x="45138" y="1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3000" dirty="0"/>
                </a:p>
              </p:txBody>
            </p:sp>
            <p:sp>
              <p:nvSpPr>
                <p:cNvPr id="200" name="Google Shape;1311;p30">
                  <a:extLst>
                    <a:ext uri="{FF2B5EF4-FFF2-40B4-BE49-F238E27FC236}">
                      <a16:creationId xmlns:a16="http://schemas.microsoft.com/office/drawing/2014/main" id="{B286A4A9-D2C7-8D90-F28B-843A1EF418AD}"/>
                    </a:ext>
                  </a:extLst>
                </p:cNvPr>
                <p:cNvSpPr/>
                <p:nvPr/>
              </p:nvSpPr>
              <p:spPr>
                <a:xfrm>
                  <a:off x="4941051" y="1719369"/>
                  <a:ext cx="668760" cy="668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87" h="33874" extrusionOk="0">
                      <a:moveTo>
                        <a:pt x="33886" y="16943"/>
                      </a:moveTo>
                      <a:cubicBezTo>
                        <a:pt x="33886" y="26290"/>
                        <a:pt x="26302" y="33874"/>
                        <a:pt x="16944" y="33874"/>
                      </a:cubicBezTo>
                      <a:cubicBezTo>
                        <a:pt x="7585" y="33874"/>
                        <a:pt x="1" y="26290"/>
                        <a:pt x="1" y="16943"/>
                      </a:cubicBezTo>
                      <a:cubicBezTo>
                        <a:pt x="1" y="7585"/>
                        <a:pt x="7585" y="1"/>
                        <a:pt x="16944" y="1"/>
                      </a:cubicBezTo>
                      <a:cubicBezTo>
                        <a:pt x="26302" y="1"/>
                        <a:pt x="33886" y="7585"/>
                        <a:pt x="33886" y="16943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3000">
                    <a:solidFill>
                      <a:schemeClr val="lt2"/>
                    </a:solidFill>
                  </a:endParaRPr>
                </a:p>
              </p:txBody>
            </p:sp>
            <p:sp>
              <p:nvSpPr>
                <p:cNvPr id="201" name="Google Shape;1312;p30">
                  <a:extLst>
                    <a:ext uri="{FF2B5EF4-FFF2-40B4-BE49-F238E27FC236}">
                      <a16:creationId xmlns:a16="http://schemas.microsoft.com/office/drawing/2014/main" id="{521BAC0B-D13E-DBD7-9E4F-06D11E7B642E}"/>
                    </a:ext>
                  </a:extLst>
                </p:cNvPr>
                <p:cNvSpPr/>
                <p:nvPr/>
              </p:nvSpPr>
              <p:spPr>
                <a:xfrm>
                  <a:off x="5005116" y="1774248"/>
                  <a:ext cx="554080" cy="554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76" h="28088" extrusionOk="0">
                      <a:moveTo>
                        <a:pt x="14038" y="1"/>
                      </a:moveTo>
                      <a:cubicBezTo>
                        <a:pt x="6287" y="1"/>
                        <a:pt x="0" y="6287"/>
                        <a:pt x="0" y="14050"/>
                      </a:cubicBezTo>
                      <a:cubicBezTo>
                        <a:pt x="0" y="21801"/>
                        <a:pt x="6287" y="28088"/>
                        <a:pt x="14038" y="28088"/>
                      </a:cubicBezTo>
                      <a:cubicBezTo>
                        <a:pt x="21789" y="28088"/>
                        <a:pt x="28075" y="21801"/>
                        <a:pt x="28075" y="14050"/>
                      </a:cubicBezTo>
                      <a:cubicBezTo>
                        <a:pt x="28075" y="6287"/>
                        <a:pt x="21789" y="1"/>
                        <a:pt x="1403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3000" dirty="0"/>
                </a:p>
              </p:txBody>
            </p:sp>
            <p:sp>
              <p:nvSpPr>
                <p:cNvPr id="202" name="Google Shape;1313;p30">
                  <a:extLst>
                    <a:ext uri="{FF2B5EF4-FFF2-40B4-BE49-F238E27FC236}">
                      <a16:creationId xmlns:a16="http://schemas.microsoft.com/office/drawing/2014/main" id="{98E997EB-E762-F95A-454F-FFF1C873E93B}"/>
                    </a:ext>
                  </a:extLst>
                </p:cNvPr>
                <p:cNvSpPr txBox="1"/>
                <p:nvPr/>
              </p:nvSpPr>
              <p:spPr>
                <a:xfrm>
                  <a:off x="4321463" y="1050162"/>
                  <a:ext cx="1884600" cy="534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/>
                  <a:r>
                    <a:rPr lang="en" sz="3000" dirty="0">
                      <a:solidFill>
                        <a:srgbClr val="FCBD24"/>
                      </a:solidFill>
                      <a:ea typeface="Roboto"/>
                      <a:cs typeface="Roboto"/>
                      <a:sym typeface="Roboto"/>
                    </a:rPr>
                    <a:t>7 dias</a:t>
                  </a:r>
                  <a:endParaRPr sz="3000" dirty="0">
                    <a:solidFill>
                      <a:srgbClr val="FCBD24"/>
                    </a:solidFill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203" name="Google Shape;1314;p30">
                  <a:extLst>
                    <a:ext uri="{FF2B5EF4-FFF2-40B4-BE49-F238E27FC236}">
                      <a16:creationId xmlns:a16="http://schemas.microsoft.com/office/drawing/2014/main" id="{04B596D2-FFF9-32BF-3D99-0D7BCFAC7D5B}"/>
                    </a:ext>
                  </a:extLst>
                </p:cNvPr>
                <p:cNvSpPr txBox="1"/>
                <p:nvPr/>
              </p:nvSpPr>
              <p:spPr>
                <a:xfrm>
                  <a:off x="4321463" y="703313"/>
                  <a:ext cx="1884600" cy="429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/>
                  <a:r>
                    <a:rPr lang="en" sz="3000" b="1" u="sng" dirty="0">
                      <a:solidFill>
                        <a:srgbClr val="FCBD24"/>
                      </a:solidFill>
                      <a:ea typeface="Fira Sans Extra Condensed Medium"/>
                      <a:cs typeface="Fira Sans Extra Condensed Medium"/>
                      <a:sym typeface="Fira Sans Extra Condensed Medium"/>
                    </a:rPr>
                    <a:t>Fase 2</a:t>
                  </a:r>
                  <a:endParaRPr sz="3000" b="1" u="sng" dirty="0">
                    <a:solidFill>
                      <a:srgbClr val="FCBD24"/>
                    </a:solidFill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</p:grpSp>
          <p:sp>
            <p:nvSpPr>
              <p:cNvPr id="198" name="Google Shape;1340;p30">
                <a:extLst>
                  <a:ext uri="{FF2B5EF4-FFF2-40B4-BE49-F238E27FC236}">
                    <a16:creationId xmlns:a16="http://schemas.microsoft.com/office/drawing/2014/main" id="{445FB9F3-D54D-1B58-175D-E6EA055B9E2D}"/>
                  </a:ext>
                </a:extLst>
              </p:cNvPr>
              <p:cNvSpPr txBox="1"/>
              <p:nvPr/>
            </p:nvSpPr>
            <p:spPr>
              <a:xfrm>
                <a:off x="1956908" y="4759809"/>
                <a:ext cx="1622354" cy="4254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2800" b="1" u="sng" dirty="0">
                    <a:solidFill>
                      <a:srgbClr val="FCBD24"/>
                    </a:solidFill>
                    <a:ea typeface="Fira Sans Extra Condensed Medium"/>
                    <a:cs typeface="Fira Sans Extra Condensed Medium"/>
                    <a:sym typeface="Fira Sans Extra Condensed Medium"/>
                  </a:rPr>
                  <a:t>MP e agendam</a:t>
                </a:r>
                <a:endParaRPr sz="2800" b="1" u="sng" dirty="0">
                  <a:solidFill>
                    <a:srgbClr val="FCBD24"/>
                  </a:solidFill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191" name="Google Shape;549;p22">
              <a:extLst>
                <a:ext uri="{FF2B5EF4-FFF2-40B4-BE49-F238E27FC236}">
                  <a16:creationId xmlns:a16="http://schemas.microsoft.com/office/drawing/2014/main" id="{AC200D5E-16BC-F55D-0E33-7AA7468B7D98}"/>
                </a:ext>
              </a:extLst>
            </p:cNvPr>
            <p:cNvGrpSpPr/>
            <p:nvPr/>
          </p:nvGrpSpPr>
          <p:grpSpPr>
            <a:xfrm>
              <a:off x="2494374" y="2899699"/>
              <a:ext cx="565199" cy="506217"/>
              <a:chOff x="7396888" y="2207275"/>
              <a:chExt cx="319125" cy="320300"/>
            </a:xfrm>
            <a:solidFill>
              <a:srgbClr val="FFC000"/>
            </a:solidFill>
          </p:grpSpPr>
          <p:sp>
            <p:nvSpPr>
              <p:cNvPr id="192" name="Google Shape;550;p22">
                <a:extLst>
                  <a:ext uri="{FF2B5EF4-FFF2-40B4-BE49-F238E27FC236}">
                    <a16:creationId xmlns:a16="http://schemas.microsoft.com/office/drawing/2014/main" id="{A81BF5FD-3656-690D-A1BB-BAFA2D47A39D}"/>
                  </a:ext>
                </a:extLst>
              </p:cNvPr>
              <p:cNvSpPr/>
              <p:nvPr/>
            </p:nvSpPr>
            <p:spPr>
              <a:xfrm>
                <a:off x="7549588" y="2207275"/>
                <a:ext cx="12525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1632" extrusionOk="0">
                    <a:moveTo>
                      <a:pt x="251" y="0"/>
                    </a:moveTo>
                    <a:cubicBezTo>
                      <a:pt x="108" y="0"/>
                      <a:pt x="1" y="119"/>
                      <a:pt x="1" y="250"/>
                    </a:cubicBezTo>
                    <a:lnTo>
                      <a:pt x="1" y="1381"/>
                    </a:lnTo>
                    <a:cubicBezTo>
                      <a:pt x="1" y="1512"/>
                      <a:pt x="108" y="1631"/>
                      <a:pt x="251" y="1631"/>
                    </a:cubicBezTo>
                    <a:cubicBezTo>
                      <a:pt x="382" y="1631"/>
                      <a:pt x="501" y="1512"/>
                      <a:pt x="501" y="1381"/>
                    </a:cubicBezTo>
                    <a:lnTo>
                      <a:pt x="501" y="250"/>
                    </a:lnTo>
                    <a:cubicBezTo>
                      <a:pt x="501" y="119"/>
                      <a:pt x="382" y="0"/>
                      <a:pt x="25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3" name="Google Shape;551;p22">
                <a:extLst>
                  <a:ext uri="{FF2B5EF4-FFF2-40B4-BE49-F238E27FC236}">
                    <a16:creationId xmlns:a16="http://schemas.microsoft.com/office/drawing/2014/main" id="{1C5FBEEF-CFF6-A67C-08A7-E4EDA6C3B2D9}"/>
                  </a:ext>
                </a:extLst>
              </p:cNvPr>
              <p:cNvSpPr/>
              <p:nvPr/>
            </p:nvSpPr>
            <p:spPr>
              <a:xfrm>
                <a:off x="7396888" y="2258675"/>
                <a:ext cx="319125" cy="268900"/>
              </a:xfrm>
              <a:custGeom>
                <a:avLst/>
                <a:gdLst/>
                <a:ahLst/>
                <a:cxnLst/>
                <a:rect l="l" t="t" r="r" b="b"/>
                <a:pathLst>
                  <a:path w="12765" h="10756" extrusionOk="0">
                    <a:moveTo>
                      <a:pt x="5572" y="502"/>
                    </a:moveTo>
                    <a:cubicBezTo>
                      <a:pt x="5623" y="502"/>
                      <a:pt x="5702" y="506"/>
                      <a:pt x="5823" y="528"/>
                    </a:cubicBezTo>
                    <a:lnTo>
                      <a:pt x="6918" y="742"/>
                    </a:lnTo>
                    <a:lnTo>
                      <a:pt x="6264" y="1397"/>
                    </a:lnTo>
                    <a:cubicBezTo>
                      <a:pt x="6168" y="1337"/>
                      <a:pt x="6025" y="1254"/>
                      <a:pt x="5871" y="1111"/>
                    </a:cubicBezTo>
                    <a:cubicBezTo>
                      <a:pt x="5668" y="909"/>
                      <a:pt x="5513" y="682"/>
                      <a:pt x="5502" y="540"/>
                    </a:cubicBezTo>
                    <a:cubicBezTo>
                      <a:pt x="5502" y="528"/>
                      <a:pt x="5502" y="516"/>
                      <a:pt x="5502" y="504"/>
                    </a:cubicBezTo>
                    <a:cubicBezTo>
                      <a:pt x="5516" y="504"/>
                      <a:pt x="5538" y="502"/>
                      <a:pt x="5572" y="502"/>
                    </a:cubicBezTo>
                    <a:close/>
                    <a:moveTo>
                      <a:pt x="4816" y="632"/>
                    </a:moveTo>
                    <a:cubicBezTo>
                      <a:pt x="4890" y="632"/>
                      <a:pt x="4963" y="653"/>
                      <a:pt x="5025" y="694"/>
                    </a:cubicBezTo>
                    <a:cubicBezTo>
                      <a:pt x="5109" y="1040"/>
                      <a:pt x="5394" y="1349"/>
                      <a:pt x="5525" y="1468"/>
                    </a:cubicBezTo>
                    <a:cubicBezTo>
                      <a:pt x="5621" y="1564"/>
                      <a:pt x="5942" y="1849"/>
                      <a:pt x="6252" y="1921"/>
                    </a:cubicBezTo>
                    <a:cubicBezTo>
                      <a:pt x="6299" y="1980"/>
                      <a:pt x="6323" y="2052"/>
                      <a:pt x="6323" y="2135"/>
                    </a:cubicBezTo>
                    <a:cubicBezTo>
                      <a:pt x="6323" y="2230"/>
                      <a:pt x="6275" y="2326"/>
                      <a:pt x="6216" y="2397"/>
                    </a:cubicBezTo>
                    <a:cubicBezTo>
                      <a:pt x="6144" y="2468"/>
                      <a:pt x="6049" y="2504"/>
                      <a:pt x="5954" y="2504"/>
                    </a:cubicBezTo>
                    <a:cubicBezTo>
                      <a:pt x="5847" y="2504"/>
                      <a:pt x="5763" y="2468"/>
                      <a:pt x="5692" y="2397"/>
                    </a:cubicBezTo>
                    <a:lnTo>
                      <a:pt x="4549" y="1254"/>
                    </a:lnTo>
                    <a:cubicBezTo>
                      <a:pt x="4478" y="1194"/>
                      <a:pt x="4442" y="1099"/>
                      <a:pt x="4442" y="992"/>
                    </a:cubicBezTo>
                    <a:cubicBezTo>
                      <a:pt x="4442" y="897"/>
                      <a:pt x="4478" y="802"/>
                      <a:pt x="4549" y="742"/>
                    </a:cubicBezTo>
                    <a:cubicBezTo>
                      <a:pt x="4623" y="668"/>
                      <a:pt x="4720" y="632"/>
                      <a:pt x="4816" y="632"/>
                    </a:cubicBezTo>
                    <a:close/>
                    <a:moveTo>
                      <a:pt x="4156" y="1730"/>
                    </a:moveTo>
                    <a:cubicBezTo>
                      <a:pt x="4251" y="1730"/>
                      <a:pt x="4347" y="1766"/>
                      <a:pt x="4418" y="1837"/>
                    </a:cubicBezTo>
                    <a:lnTo>
                      <a:pt x="5335" y="2754"/>
                    </a:lnTo>
                    <a:cubicBezTo>
                      <a:pt x="5478" y="2897"/>
                      <a:pt x="5478" y="3123"/>
                      <a:pt x="5335" y="3266"/>
                    </a:cubicBezTo>
                    <a:cubicBezTo>
                      <a:pt x="5263" y="3338"/>
                      <a:pt x="5168" y="3385"/>
                      <a:pt x="5073" y="3385"/>
                    </a:cubicBezTo>
                    <a:cubicBezTo>
                      <a:pt x="4966" y="3385"/>
                      <a:pt x="4882" y="3338"/>
                      <a:pt x="4811" y="3278"/>
                    </a:cubicBezTo>
                    <a:lnTo>
                      <a:pt x="4109" y="2576"/>
                    </a:lnTo>
                    <a:lnTo>
                      <a:pt x="3894" y="2361"/>
                    </a:lnTo>
                    <a:cubicBezTo>
                      <a:pt x="3823" y="2290"/>
                      <a:pt x="3787" y="2195"/>
                      <a:pt x="3787" y="2099"/>
                    </a:cubicBezTo>
                    <a:cubicBezTo>
                      <a:pt x="3787" y="1992"/>
                      <a:pt x="3823" y="1909"/>
                      <a:pt x="3894" y="1837"/>
                    </a:cubicBezTo>
                    <a:cubicBezTo>
                      <a:pt x="3966" y="1766"/>
                      <a:pt x="4061" y="1730"/>
                      <a:pt x="4156" y="1730"/>
                    </a:cubicBezTo>
                    <a:close/>
                    <a:moveTo>
                      <a:pt x="3501" y="2826"/>
                    </a:moveTo>
                    <a:cubicBezTo>
                      <a:pt x="3597" y="2826"/>
                      <a:pt x="3692" y="2861"/>
                      <a:pt x="3751" y="2933"/>
                    </a:cubicBezTo>
                    <a:lnTo>
                      <a:pt x="4454" y="3623"/>
                    </a:lnTo>
                    <a:cubicBezTo>
                      <a:pt x="4525" y="3695"/>
                      <a:pt x="4561" y="3790"/>
                      <a:pt x="4561" y="3885"/>
                    </a:cubicBezTo>
                    <a:cubicBezTo>
                      <a:pt x="4561" y="3992"/>
                      <a:pt x="4525" y="4076"/>
                      <a:pt x="4454" y="4147"/>
                    </a:cubicBezTo>
                    <a:cubicBezTo>
                      <a:pt x="4382" y="4219"/>
                      <a:pt x="4287" y="4254"/>
                      <a:pt x="4192" y="4254"/>
                    </a:cubicBezTo>
                    <a:cubicBezTo>
                      <a:pt x="4097" y="4254"/>
                      <a:pt x="4001" y="4219"/>
                      <a:pt x="3930" y="4147"/>
                    </a:cubicBezTo>
                    <a:lnTo>
                      <a:pt x="3680" y="3897"/>
                    </a:lnTo>
                    <a:lnTo>
                      <a:pt x="3239" y="3457"/>
                    </a:lnTo>
                    <a:cubicBezTo>
                      <a:pt x="3168" y="3385"/>
                      <a:pt x="3132" y="3290"/>
                      <a:pt x="3132" y="3195"/>
                    </a:cubicBezTo>
                    <a:cubicBezTo>
                      <a:pt x="3132" y="3099"/>
                      <a:pt x="3168" y="3004"/>
                      <a:pt x="3239" y="2933"/>
                    </a:cubicBezTo>
                    <a:cubicBezTo>
                      <a:pt x="3299" y="2861"/>
                      <a:pt x="3394" y="2826"/>
                      <a:pt x="3501" y="2826"/>
                    </a:cubicBezTo>
                    <a:close/>
                    <a:moveTo>
                      <a:pt x="3061" y="4147"/>
                    </a:moveTo>
                    <a:cubicBezTo>
                      <a:pt x="3156" y="4147"/>
                      <a:pt x="3251" y="4183"/>
                      <a:pt x="3323" y="4254"/>
                    </a:cubicBezTo>
                    <a:lnTo>
                      <a:pt x="3573" y="4504"/>
                    </a:lnTo>
                    <a:cubicBezTo>
                      <a:pt x="3644" y="4576"/>
                      <a:pt x="3680" y="4671"/>
                      <a:pt x="3680" y="4766"/>
                    </a:cubicBezTo>
                    <a:cubicBezTo>
                      <a:pt x="3680" y="4862"/>
                      <a:pt x="3644" y="4957"/>
                      <a:pt x="3573" y="5028"/>
                    </a:cubicBezTo>
                    <a:cubicBezTo>
                      <a:pt x="3501" y="5100"/>
                      <a:pt x="3406" y="5135"/>
                      <a:pt x="3311" y="5135"/>
                    </a:cubicBezTo>
                    <a:cubicBezTo>
                      <a:pt x="3216" y="5135"/>
                      <a:pt x="3120" y="5100"/>
                      <a:pt x="3049" y="5028"/>
                    </a:cubicBezTo>
                    <a:lnTo>
                      <a:pt x="3013" y="4993"/>
                    </a:lnTo>
                    <a:lnTo>
                      <a:pt x="2799" y="4778"/>
                    </a:lnTo>
                    <a:cubicBezTo>
                      <a:pt x="2656" y="4635"/>
                      <a:pt x="2656" y="4397"/>
                      <a:pt x="2799" y="4254"/>
                    </a:cubicBezTo>
                    <a:cubicBezTo>
                      <a:pt x="2870" y="4183"/>
                      <a:pt x="2954" y="4147"/>
                      <a:pt x="3061" y="4147"/>
                    </a:cubicBezTo>
                    <a:close/>
                    <a:moveTo>
                      <a:pt x="7665" y="847"/>
                    </a:moveTo>
                    <a:cubicBezTo>
                      <a:pt x="7769" y="847"/>
                      <a:pt x="7869" y="883"/>
                      <a:pt x="7942" y="956"/>
                    </a:cubicBezTo>
                    <a:cubicBezTo>
                      <a:pt x="8085" y="1099"/>
                      <a:pt x="8085" y="1337"/>
                      <a:pt x="7942" y="1480"/>
                    </a:cubicBezTo>
                    <a:lnTo>
                      <a:pt x="7716" y="1695"/>
                    </a:lnTo>
                    <a:lnTo>
                      <a:pt x="7466" y="1956"/>
                    </a:lnTo>
                    <a:cubicBezTo>
                      <a:pt x="7371" y="2052"/>
                      <a:pt x="7371" y="2206"/>
                      <a:pt x="7466" y="2314"/>
                    </a:cubicBezTo>
                    <a:cubicBezTo>
                      <a:pt x="7514" y="2361"/>
                      <a:pt x="7579" y="2385"/>
                      <a:pt x="7645" y="2385"/>
                    </a:cubicBezTo>
                    <a:cubicBezTo>
                      <a:pt x="7710" y="2385"/>
                      <a:pt x="7776" y="2361"/>
                      <a:pt x="7823" y="2314"/>
                    </a:cubicBezTo>
                    <a:lnTo>
                      <a:pt x="8038" y="2087"/>
                    </a:lnTo>
                    <a:lnTo>
                      <a:pt x="8073" y="2052"/>
                    </a:lnTo>
                    <a:cubicBezTo>
                      <a:pt x="8145" y="1980"/>
                      <a:pt x="8240" y="1945"/>
                      <a:pt x="8335" y="1945"/>
                    </a:cubicBezTo>
                    <a:cubicBezTo>
                      <a:pt x="8430" y="1945"/>
                      <a:pt x="8526" y="1980"/>
                      <a:pt x="8597" y="2052"/>
                    </a:cubicBezTo>
                    <a:cubicBezTo>
                      <a:pt x="8669" y="2123"/>
                      <a:pt x="8704" y="2218"/>
                      <a:pt x="8704" y="2314"/>
                    </a:cubicBezTo>
                    <a:cubicBezTo>
                      <a:pt x="8704" y="2421"/>
                      <a:pt x="8669" y="2504"/>
                      <a:pt x="8597" y="2576"/>
                    </a:cubicBezTo>
                    <a:lnTo>
                      <a:pt x="8383" y="2802"/>
                    </a:lnTo>
                    <a:lnTo>
                      <a:pt x="8121" y="3052"/>
                    </a:lnTo>
                    <a:cubicBezTo>
                      <a:pt x="8026" y="3147"/>
                      <a:pt x="8026" y="3314"/>
                      <a:pt x="8121" y="3409"/>
                    </a:cubicBezTo>
                    <a:cubicBezTo>
                      <a:pt x="8174" y="3457"/>
                      <a:pt x="8240" y="3480"/>
                      <a:pt x="8304" y="3480"/>
                    </a:cubicBezTo>
                    <a:cubicBezTo>
                      <a:pt x="8368" y="3480"/>
                      <a:pt x="8430" y="3457"/>
                      <a:pt x="8478" y="3409"/>
                    </a:cubicBezTo>
                    <a:lnTo>
                      <a:pt x="8728" y="3159"/>
                    </a:lnTo>
                    <a:cubicBezTo>
                      <a:pt x="8800" y="3088"/>
                      <a:pt x="8895" y="3052"/>
                      <a:pt x="8990" y="3052"/>
                    </a:cubicBezTo>
                    <a:cubicBezTo>
                      <a:pt x="9097" y="3052"/>
                      <a:pt x="9192" y="3088"/>
                      <a:pt x="9252" y="3159"/>
                    </a:cubicBezTo>
                    <a:cubicBezTo>
                      <a:pt x="9323" y="3230"/>
                      <a:pt x="9359" y="3314"/>
                      <a:pt x="9359" y="3421"/>
                    </a:cubicBezTo>
                    <a:cubicBezTo>
                      <a:pt x="9359" y="3516"/>
                      <a:pt x="9323" y="3611"/>
                      <a:pt x="9252" y="3683"/>
                    </a:cubicBezTo>
                    <a:lnTo>
                      <a:pt x="8811" y="4111"/>
                    </a:lnTo>
                    <a:cubicBezTo>
                      <a:pt x="8716" y="4219"/>
                      <a:pt x="8716" y="4373"/>
                      <a:pt x="8811" y="4469"/>
                    </a:cubicBezTo>
                    <a:cubicBezTo>
                      <a:pt x="8871" y="4528"/>
                      <a:pt x="8931" y="4552"/>
                      <a:pt x="8990" y="4552"/>
                    </a:cubicBezTo>
                    <a:cubicBezTo>
                      <a:pt x="9062" y="4552"/>
                      <a:pt x="9121" y="4528"/>
                      <a:pt x="9169" y="4469"/>
                    </a:cubicBezTo>
                    <a:lnTo>
                      <a:pt x="9395" y="4254"/>
                    </a:lnTo>
                    <a:cubicBezTo>
                      <a:pt x="9466" y="4183"/>
                      <a:pt x="9550" y="4147"/>
                      <a:pt x="9657" y="4147"/>
                    </a:cubicBezTo>
                    <a:cubicBezTo>
                      <a:pt x="9752" y="4147"/>
                      <a:pt x="9847" y="4183"/>
                      <a:pt x="9919" y="4254"/>
                    </a:cubicBezTo>
                    <a:cubicBezTo>
                      <a:pt x="10062" y="4397"/>
                      <a:pt x="10062" y="4635"/>
                      <a:pt x="9919" y="4778"/>
                    </a:cubicBezTo>
                    <a:lnTo>
                      <a:pt x="9693" y="4993"/>
                    </a:lnTo>
                    <a:lnTo>
                      <a:pt x="9347" y="5338"/>
                    </a:lnTo>
                    <a:cubicBezTo>
                      <a:pt x="9252" y="5445"/>
                      <a:pt x="9252" y="5600"/>
                      <a:pt x="9347" y="5695"/>
                    </a:cubicBezTo>
                    <a:cubicBezTo>
                      <a:pt x="9395" y="5743"/>
                      <a:pt x="9466" y="5778"/>
                      <a:pt x="9526" y="5778"/>
                    </a:cubicBezTo>
                    <a:cubicBezTo>
                      <a:pt x="9597" y="5778"/>
                      <a:pt x="9657" y="5743"/>
                      <a:pt x="9704" y="5695"/>
                    </a:cubicBezTo>
                    <a:lnTo>
                      <a:pt x="9871" y="5528"/>
                    </a:lnTo>
                    <a:lnTo>
                      <a:pt x="10693" y="6338"/>
                    </a:lnTo>
                    <a:lnTo>
                      <a:pt x="8371" y="8660"/>
                    </a:lnTo>
                    <a:lnTo>
                      <a:pt x="7538" y="7826"/>
                    </a:lnTo>
                    <a:cubicBezTo>
                      <a:pt x="7597" y="7791"/>
                      <a:pt x="7657" y="7755"/>
                      <a:pt x="7704" y="7695"/>
                    </a:cubicBezTo>
                    <a:lnTo>
                      <a:pt x="7930" y="7469"/>
                    </a:lnTo>
                    <a:cubicBezTo>
                      <a:pt x="8026" y="7374"/>
                      <a:pt x="8026" y="7219"/>
                      <a:pt x="7930" y="7112"/>
                    </a:cubicBezTo>
                    <a:cubicBezTo>
                      <a:pt x="7883" y="7064"/>
                      <a:pt x="7817" y="7040"/>
                      <a:pt x="7752" y="7040"/>
                    </a:cubicBezTo>
                    <a:cubicBezTo>
                      <a:pt x="7686" y="7040"/>
                      <a:pt x="7621" y="7064"/>
                      <a:pt x="7573" y="7112"/>
                    </a:cubicBezTo>
                    <a:lnTo>
                      <a:pt x="7347" y="7338"/>
                    </a:lnTo>
                    <a:cubicBezTo>
                      <a:pt x="7200" y="7485"/>
                      <a:pt x="6976" y="7520"/>
                      <a:pt x="6727" y="7520"/>
                    </a:cubicBezTo>
                    <a:cubicBezTo>
                      <a:pt x="6612" y="7520"/>
                      <a:pt x="6491" y="7512"/>
                      <a:pt x="6371" y="7505"/>
                    </a:cubicBezTo>
                    <a:cubicBezTo>
                      <a:pt x="6243" y="7494"/>
                      <a:pt x="6115" y="7483"/>
                      <a:pt x="5990" y="7483"/>
                    </a:cubicBezTo>
                    <a:cubicBezTo>
                      <a:pt x="5718" y="7483"/>
                      <a:pt x="5463" y="7531"/>
                      <a:pt x="5275" y="7719"/>
                    </a:cubicBezTo>
                    <a:lnTo>
                      <a:pt x="4359" y="8648"/>
                    </a:lnTo>
                    <a:lnTo>
                      <a:pt x="2037" y="6338"/>
                    </a:lnTo>
                    <a:lnTo>
                      <a:pt x="2858" y="5516"/>
                    </a:lnTo>
                    <a:cubicBezTo>
                      <a:pt x="2989" y="5600"/>
                      <a:pt x="3144" y="5635"/>
                      <a:pt x="3311" y="5635"/>
                    </a:cubicBezTo>
                    <a:cubicBezTo>
                      <a:pt x="3549" y="5635"/>
                      <a:pt x="3763" y="5552"/>
                      <a:pt x="3930" y="5385"/>
                    </a:cubicBezTo>
                    <a:cubicBezTo>
                      <a:pt x="4097" y="5219"/>
                      <a:pt x="4180" y="5004"/>
                      <a:pt x="4180" y="4766"/>
                    </a:cubicBezTo>
                    <a:lnTo>
                      <a:pt x="4192" y="4766"/>
                    </a:lnTo>
                    <a:cubicBezTo>
                      <a:pt x="4418" y="4766"/>
                      <a:pt x="4644" y="4671"/>
                      <a:pt x="4811" y="4504"/>
                    </a:cubicBezTo>
                    <a:cubicBezTo>
                      <a:pt x="4978" y="4338"/>
                      <a:pt x="5061" y="4123"/>
                      <a:pt x="5061" y="3885"/>
                    </a:cubicBezTo>
                    <a:lnTo>
                      <a:pt x="5073" y="3885"/>
                    </a:lnTo>
                    <a:cubicBezTo>
                      <a:pt x="5299" y="3885"/>
                      <a:pt x="5525" y="3790"/>
                      <a:pt x="5692" y="3623"/>
                    </a:cubicBezTo>
                    <a:cubicBezTo>
                      <a:pt x="5859" y="3457"/>
                      <a:pt x="5942" y="3230"/>
                      <a:pt x="5942" y="3004"/>
                    </a:cubicBezTo>
                    <a:lnTo>
                      <a:pt x="5954" y="3004"/>
                    </a:lnTo>
                    <a:cubicBezTo>
                      <a:pt x="6180" y="3004"/>
                      <a:pt x="6406" y="2909"/>
                      <a:pt x="6573" y="2754"/>
                    </a:cubicBezTo>
                    <a:cubicBezTo>
                      <a:pt x="6728" y="2587"/>
                      <a:pt x="6823" y="2361"/>
                      <a:pt x="6823" y="2135"/>
                    </a:cubicBezTo>
                    <a:cubicBezTo>
                      <a:pt x="6823" y="1968"/>
                      <a:pt x="6776" y="1814"/>
                      <a:pt x="6692" y="1671"/>
                    </a:cubicBezTo>
                    <a:lnTo>
                      <a:pt x="7418" y="956"/>
                    </a:lnTo>
                    <a:cubicBezTo>
                      <a:pt x="7466" y="909"/>
                      <a:pt x="7538" y="873"/>
                      <a:pt x="7609" y="861"/>
                    </a:cubicBezTo>
                    <a:cubicBezTo>
                      <a:pt x="7609" y="861"/>
                      <a:pt x="7621" y="849"/>
                      <a:pt x="7621" y="849"/>
                    </a:cubicBezTo>
                    <a:cubicBezTo>
                      <a:pt x="7636" y="848"/>
                      <a:pt x="7651" y="847"/>
                      <a:pt x="7665" y="847"/>
                    </a:cubicBezTo>
                    <a:close/>
                    <a:moveTo>
                      <a:pt x="11478" y="6409"/>
                    </a:moveTo>
                    <a:cubicBezTo>
                      <a:pt x="11562" y="6409"/>
                      <a:pt x="11645" y="6445"/>
                      <a:pt x="11717" y="6505"/>
                    </a:cubicBezTo>
                    <a:lnTo>
                      <a:pt x="12157" y="6957"/>
                    </a:lnTo>
                    <a:cubicBezTo>
                      <a:pt x="12217" y="7017"/>
                      <a:pt x="12252" y="7100"/>
                      <a:pt x="12252" y="7195"/>
                    </a:cubicBezTo>
                    <a:cubicBezTo>
                      <a:pt x="12252" y="7279"/>
                      <a:pt x="12217" y="7362"/>
                      <a:pt x="12157" y="7433"/>
                    </a:cubicBezTo>
                    <a:lnTo>
                      <a:pt x="9454" y="10124"/>
                    </a:lnTo>
                    <a:cubicBezTo>
                      <a:pt x="9395" y="10184"/>
                      <a:pt x="9312" y="10219"/>
                      <a:pt x="9216" y="10219"/>
                    </a:cubicBezTo>
                    <a:cubicBezTo>
                      <a:pt x="9133" y="10219"/>
                      <a:pt x="9050" y="10184"/>
                      <a:pt x="8978" y="10124"/>
                    </a:cubicBezTo>
                    <a:lnTo>
                      <a:pt x="8538" y="9684"/>
                    </a:lnTo>
                    <a:cubicBezTo>
                      <a:pt x="8478" y="9612"/>
                      <a:pt x="8442" y="9529"/>
                      <a:pt x="8442" y="9445"/>
                    </a:cubicBezTo>
                    <a:cubicBezTo>
                      <a:pt x="8442" y="9350"/>
                      <a:pt x="8478" y="9267"/>
                      <a:pt x="8538" y="9207"/>
                    </a:cubicBezTo>
                    <a:lnTo>
                      <a:pt x="11240" y="6505"/>
                    </a:lnTo>
                    <a:cubicBezTo>
                      <a:pt x="11300" y="6445"/>
                      <a:pt x="11383" y="6409"/>
                      <a:pt x="11478" y="6409"/>
                    </a:cubicBezTo>
                    <a:close/>
                    <a:moveTo>
                      <a:pt x="5572" y="1"/>
                    </a:moveTo>
                    <a:cubicBezTo>
                      <a:pt x="5416" y="1"/>
                      <a:pt x="5265" y="33"/>
                      <a:pt x="5156" y="135"/>
                    </a:cubicBezTo>
                    <a:cubicBezTo>
                      <a:pt x="5144" y="147"/>
                      <a:pt x="5132" y="159"/>
                      <a:pt x="5121" y="182"/>
                    </a:cubicBezTo>
                    <a:cubicBezTo>
                      <a:pt x="5019" y="145"/>
                      <a:pt x="4914" y="126"/>
                      <a:pt x="4810" y="126"/>
                    </a:cubicBezTo>
                    <a:cubicBezTo>
                      <a:pt x="4584" y="126"/>
                      <a:pt x="4363" y="214"/>
                      <a:pt x="4192" y="385"/>
                    </a:cubicBezTo>
                    <a:cubicBezTo>
                      <a:pt x="4037" y="540"/>
                      <a:pt x="3942" y="766"/>
                      <a:pt x="3942" y="992"/>
                    </a:cubicBezTo>
                    <a:cubicBezTo>
                      <a:pt x="3942" y="1087"/>
                      <a:pt x="3954" y="1159"/>
                      <a:pt x="3978" y="1242"/>
                    </a:cubicBezTo>
                    <a:cubicBezTo>
                      <a:pt x="3811" y="1278"/>
                      <a:pt x="3656" y="1361"/>
                      <a:pt x="3537" y="1480"/>
                    </a:cubicBezTo>
                    <a:cubicBezTo>
                      <a:pt x="3370" y="1647"/>
                      <a:pt x="3287" y="1861"/>
                      <a:pt x="3287" y="2099"/>
                    </a:cubicBezTo>
                    <a:cubicBezTo>
                      <a:pt x="3287" y="2183"/>
                      <a:pt x="3299" y="2266"/>
                      <a:pt x="3311" y="2337"/>
                    </a:cubicBezTo>
                    <a:cubicBezTo>
                      <a:pt x="3156" y="2373"/>
                      <a:pt x="3001" y="2457"/>
                      <a:pt x="2882" y="2576"/>
                    </a:cubicBezTo>
                    <a:cubicBezTo>
                      <a:pt x="2715" y="2742"/>
                      <a:pt x="2620" y="2968"/>
                      <a:pt x="2620" y="3195"/>
                    </a:cubicBezTo>
                    <a:cubicBezTo>
                      <a:pt x="2620" y="3373"/>
                      <a:pt x="2680" y="3552"/>
                      <a:pt x="2775" y="3695"/>
                    </a:cubicBezTo>
                    <a:cubicBezTo>
                      <a:pt x="2656" y="3730"/>
                      <a:pt x="2537" y="3802"/>
                      <a:pt x="2442" y="3897"/>
                    </a:cubicBezTo>
                    <a:cubicBezTo>
                      <a:pt x="2096" y="4242"/>
                      <a:pt x="2096" y="4790"/>
                      <a:pt x="2442" y="5135"/>
                    </a:cubicBezTo>
                    <a:lnTo>
                      <a:pt x="2477" y="5171"/>
                    </a:lnTo>
                    <a:lnTo>
                      <a:pt x="1644" y="6016"/>
                    </a:lnTo>
                    <a:cubicBezTo>
                      <a:pt x="1530" y="5959"/>
                      <a:pt x="1404" y="5931"/>
                      <a:pt x="1279" y="5931"/>
                    </a:cubicBezTo>
                    <a:cubicBezTo>
                      <a:pt x="1064" y="5931"/>
                      <a:pt x="849" y="6013"/>
                      <a:pt x="691" y="6171"/>
                    </a:cubicBezTo>
                    <a:lnTo>
                      <a:pt x="239" y="6624"/>
                    </a:lnTo>
                    <a:cubicBezTo>
                      <a:pt x="84" y="6778"/>
                      <a:pt x="1" y="6993"/>
                      <a:pt x="1" y="7219"/>
                    </a:cubicBezTo>
                    <a:cubicBezTo>
                      <a:pt x="1" y="7445"/>
                      <a:pt x="84" y="7648"/>
                      <a:pt x="239" y="7814"/>
                    </a:cubicBezTo>
                    <a:lnTo>
                      <a:pt x="799" y="8362"/>
                    </a:lnTo>
                    <a:cubicBezTo>
                      <a:pt x="846" y="8410"/>
                      <a:pt x="912" y="8433"/>
                      <a:pt x="977" y="8433"/>
                    </a:cubicBezTo>
                    <a:cubicBezTo>
                      <a:pt x="1043" y="8433"/>
                      <a:pt x="1108" y="8410"/>
                      <a:pt x="1156" y="8362"/>
                    </a:cubicBezTo>
                    <a:cubicBezTo>
                      <a:pt x="1251" y="8267"/>
                      <a:pt x="1251" y="8100"/>
                      <a:pt x="1156" y="8005"/>
                    </a:cubicBezTo>
                    <a:lnTo>
                      <a:pt x="596" y="7457"/>
                    </a:lnTo>
                    <a:cubicBezTo>
                      <a:pt x="537" y="7386"/>
                      <a:pt x="501" y="7302"/>
                      <a:pt x="501" y="7219"/>
                    </a:cubicBezTo>
                    <a:cubicBezTo>
                      <a:pt x="501" y="7124"/>
                      <a:pt x="537" y="7040"/>
                      <a:pt x="596" y="6981"/>
                    </a:cubicBezTo>
                    <a:lnTo>
                      <a:pt x="1049" y="6528"/>
                    </a:lnTo>
                    <a:cubicBezTo>
                      <a:pt x="1111" y="6466"/>
                      <a:pt x="1194" y="6436"/>
                      <a:pt x="1278" y="6436"/>
                    </a:cubicBezTo>
                    <a:cubicBezTo>
                      <a:pt x="1338" y="6436"/>
                      <a:pt x="1399" y="6451"/>
                      <a:pt x="1453" y="6481"/>
                    </a:cubicBezTo>
                    <a:cubicBezTo>
                      <a:pt x="1465" y="6493"/>
                      <a:pt x="1477" y="6505"/>
                      <a:pt x="1489" y="6517"/>
                    </a:cubicBezTo>
                    <a:cubicBezTo>
                      <a:pt x="1513" y="6540"/>
                      <a:pt x="1537" y="6564"/>
                      <a:pt x="1561" y="6576"/>
                    </a:cubicBezTo>
                    <a:lnTo>
                      <a:pt x="4109" y="9124"/>
                    </a:lnTo>
                    <a:cubicBezTo>
                      <a:pt x="4120" y="9148"/>
                      <a:pt x="4144" y="9172"/>
                      <a:pt x="4168" y="9195"/>
                    </a:cubicBezTo>
                    <a:cubicBezTo>
                      <a:pt x="4180" y="9219"/>
                      <a:pt x="4204" y="9231"/>
                      <a:pt x="4239" y="9243"/>
                    </a:cubicBezTo>
                    <a:cubicBezTo>
                      <a:pt x="4287" y="9303"/>
                      <a:pt x="4323" y="9386"/>
                      <a:pt x="4323" y="9469"/>
                    </a:cubicBezTo>
                    <a:cubicBezTo>
                      <a:pt x="4323" y="9553"/>
                      <a:pt x="4287" y="9636"/>
                      <a:pt x="4216" y="9707"/>
                    </a:cubicBezTo>
                    <a:lnTo>
                      <a:pt x="3775" y="10148"/>
                    </a:lnTo>
                    <a:cubicBezTo>
                      <a:pt x="3710" y="10213"/>
                      <a:pt x="3623" y="10246"/>
                      <a:pt x="3537" y="10246"/>
                    </a:cubicBezTo>
                    <a:cubicBezTo>
                      <a:pt x="3451" y="10246"/>
                      <a:pt x="3364" y="10213"/>
                      <a:pt x="3299" y="10148"/>
                    </a:cubicBezTo>
                    <a:lnTo>
                      <a:pt x="2739" y="9588"/>
                    </a:lnTo>
                    <a:cubicBezTo>
                      <a:pt x="2692" y="9541"/>
                      <a:pt x="2629" y="9517"/>
                      <a:pt x="2565" y="9517"/>
                    </a:cubicBezTo>
                    <a:cubicBezTo>
                      <a:pt x="2501" y="9517"/>
                      <a:pt x="2436" y="9541"/>
                      <a:pt x="2382" y="9588"/>
                    </a:cubicBezTo>
                    <a:cubicBezTo>
                      <a:pt x="2287" y="9696"/>
                      <a:pt x="2287" y="9850"/>
                      <a:pt x="2382" y="9946"/>
                    </a:cubicBezTo>
                    <a:lnTo>
                      <a:pt x="2942" y="10505"/>
                    </a:lnTo>
                    <a:cubicBezTo>
                      <a:pt x="3108" y="10672"/>
                      <a:pt x="3323" y="10755"/>
                      <a:pt x="3537" y="10755"/>
                    </a:cubicBezTo>
                    <a:cubicBezTo>
                      <a:pt x="3751" y="10755"/>
                      <a:pt x="3966" y="10672"/>
                      <a:pt x="4132" y="10505"/>
                    </a:cubicBezTo>
                    <a:lnTo>
                      <a:pt x="4573" y="10065"/>
                    </a:lnTo>
                    <a:cubicBezTo>
                      <a:pt x="4740" y="9898"/>
                      <a:pt x="4823" y="9696"/>
                      <a:pt x="4823" y="9469"/>
                    </a:cubicBezTo>
                    <a:cubicBezTo>
                      <a:pt x="4823" y="9303"/>
                      <a:pt x="4775" y="9148"/>
                      <a:pt x="4692" y="9017"/>
                    </a:cubicBezTo>
                    <a:lnTo>
                      <a:pt x="5633" y="8076"/>
                    </a:lnTo>
                    <a:lnTo>
                      <a:pt x="5644" y="8076"/>
                    </a:lnTo>
                    <a:cubicBezTo>
                      <a:pt x="5708" y="8006"/>
                      <a:pt x="5838" y="7985"/>
                      <a:pt x="5995" y="7985"/>
                    </a:cubicBezTo>
                    <a:cubicBezTo>
                      <a:pt x="6104" y="7985"/>
                      <a:pt x="6225" y="7995"/>
                      <a:pt x="6347" y="8005"/>
                    </a:cubicBezTo>
                    <a:cubicBezTo>
                      <a:pt x="6464" y="8012"/>
                      <a:pt x="6589" y="8019"/>
                      <a:pt x="6717" y="8019"/>
                    </a:cubicBezTo>
                    <a:cubicBezTo>
                      <a:pt x="6810" y="8019"/>
                      <a:pt x="6906" y="8015"/>
                      <a:pt x="7002" y="8005"/>
                    </a:cubicBezTo>
                    <a:lnTo>
                      <a:pt x="8038" y="9041"/>
                    </a:lnTo>
                    <a:cubicBezTo>
                      <a:pt x="7966" y="9160"/>
                      <a:pt x="7930" y="9303"/>
                      <a:pt x="7930" y="9445"/>
                    </a:cubicBezTo>
                    <a:cubicBezTo>
                      <a:pt x="7930" y="9672"/>
                      <a:pt x="8026" y="9874"/>
                      <a:pt x="8180" y="10041"/>
                    </a:cubicBezTo>
                    <a:lnTo>
                      <a:pt x="8621" y="10481"/>
                    </a:lnTo>
                    <a:cubicBezTo>
                      <a:pt x="8788" y="10636"/>
                      <a:pt x="8990" y="10731"/>
                      <a:pt x="9216" y="10731"/>
                    </a:cubicBezTo>
                    <a:cubicBezTo>
                      <a:pt x="9443" y="10731"/>
                      <a:pt x="9657" y="10636"/>
                      <a:pt x="9812" y="10481"/>
                    </a:cubicBezTo>
                    <a:lnTo>
                      <a:pt x="12514" y="7791"/>
                    </a:lnTo>
                    <a:cubicBezTo>
                      <a:pt x="12669" y="7624"/>
                      <a:pt x="12764" y="7421"/>
                      <a:pt x="12764" y="7195"/>
                    </a:cubicBezTo>
                    <a:cubicBezTo>
                      <a:pt x="12764" y="6969"/>
                      <a:pt x="12669" y="6755"/>
                      <a:pt x="12514" y="6600"/>
                    </a:cubicBezTo>
                    <a:lnTo>
                      <a:pt x="12074" y="6159"/>
                    </a:lnTo>
                    <a:cubicBezTo>
                      <a:pt x="11907" y="5993"/>
                      <a:pt x="11693" y="5909"/>
                      <a:pt x="11478" y="5909"/>
                    </a:cubicBezTo>
                    <a:cubicBezTo>
                      <a:pt x="11336" y="5909"/>
                      <a:pt x="11193" y="5945"/>
                      <a:pt x="11074" y="6016"/>
                    </a:cubicBezTo>
                    <a:lnTo>
                      <a:pt x="10228" y="5171"/>
                    </a:lnTo>
                    <a:lnTo>
                      <a:pt x="10276" y="5135"/>
                    </a:lnTo>
                    <a:cubicBezTo>
                      <a:pt x="10609" y="4790"/>
                      <a:pt x="10609" y="4242"/>
                      <a:pt x="10276" y="3897"/>
                    </a:cubicBezTo>
                    <a:cubicBezTo>
                      <a:pt x="10145" y="3778"/>
                      <a:pt x="10002" y="3695"/>
                      <a:pt x="9835" y="3659"/>
                    </a:cubicBezTo>
                    <a:cubicBezTo>
                      <a:pt x="9859" y="3588"/>
                      <a:pt x="9871" y="3504"/>
                      <a:pt x="9871" y="3421"/>
                    </a:cubicBezTo>
                    <a:cubicBezTo>
                      <a:pt x="9871" y="3183"/>
                      <a:pt x="9776" y="2968"/>
                      <a:pt x="9609" y="2802"/>
                    </a:cubicBezTo>
                    <a:cubicBezTo>
                      <a:pt x="9490" y="2683"/>
                      <a:pt x="9335" y="2599"/>
                      <a:pt x="9169" y="2564"/>
                    </a:cubicBezTo>
                    <a:cubicBezTo>
                      <a:pt x="9192" y="2480"/>
                      <a:pt x="9204" y="2397"/>
                      <a:pt x="9204" y="2314"/>
                    </a:cubicBezTo>
                    <a:cubicBezTo>
                      <a:pt x="9204" y="2087"/>
                      <a:pt x="9121" y="1861"/>
                      <a:pt x="8954" y="1695"/>
                    </a:cubicBezTo>
                    <a:cubicBezTo>
                      <a:pt x="8823" y="1575"/>
                      <a:pt x="8681" y="1492"/>
                      <a:pt x="8514" y="1468"/>
                    </a:cubicBezTo>
                    <a:cubicBezTo>
                      <a:pt x="8597" y="1171"/>
                      <a:pt x="8526" y="837"/>
                      <a:pt x="8300" y="599"/>
                    </a:cubicBezTo>
                    <a:cubicBezTo>
                      <a:pt x="8120" y="430"/>
                      <a:pt x="7893" y="345"/>
                      <a:pt x="7669" y="345"/>
                    </a:cubicBezTo>
                    <a:cubicBezTo>
                      <a:pt x="7641" y="345"/>
                      <a:pt x="7613" y="346"/>
                      <a:pt x="7585" y="349"/>
                    </a:cubicBezTo>
                    <a:lnTo>
                      <a:pt x="5918" y="40"/>
                    </a:lnTo>
                    <a:cubicBezTo>
                      <a:pt x="5811" y="19"/>
                      <a:pt x="5690" y="1"/>
                      <a:pt x="55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4" name="Google Shape;552;p22">
                <a:extLst>
                  <a:ext uri="{FF2B5EF4-FFF2-40B4-BE49-F238E27FC236}">
                    <a16:creationId xmlns:a16="http://schemas.microsoft.com/office/drawing/2014/main" id="{F09224C8-DD3E-8C70-ECB4-A38D23BE9908}"/>
                  </a:ext>
                </a:extLst>
              </p:cNvPr>
              <p:cNvSpPr/>
              <p:nvPr/>
            </p:nvSpPr>
            <p:spPr>
              <a:xfrm>
                <a:off x="7446913" y="2209050"/>
                <a:ext cx="36625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418" extrusionOk="0">
                    <a:moveTo>
                      <a:pt x="269" y="1"/>
                    </a:moveTo>
                    <a:cubicBezTo>
                      <a:pt x="205" y="1"/>
                      <a:pt x="143" y="24"/>
                      <a:pt x="95" y="72"/>
                    </a:cubicBezTo>
                    <a:cubicBezTo>
                      <a:pt x="0" y="167"/>
                      <a:pt x="0" y="334"/>
                      <a:pt x="95" y="429"/>
                    </a:cubicBezTo>
                    <a:lnTo>
                      <a:pt x="1012" y="1346"/>
                    </a:lnTo>
                    <a:cubicBezTo>
                      <a:pt x="1060" y="1394"/>
                      <a:pt x="1119" y="1417"/>
                      <a:pt x="1191" y="1417"/>
                    </a:cubicBezTo>
                    <a:cubicBezTo>
                      <a:pt x="1250" y="1417"/>
                      <a:pt x="1322" y="1394"/>
                      <a:pt x="1369" y="1346"/>
                    </a:cubicBezTo>
                    <a:cubicBezTo>
                      <a:pt x="1465" y="1251"/>
                      <a:pt x="1465" y="1084"/>
                      <a:pt x="1369" y="989"/>
                    </a:cubicBezTo>
                    <a:lnTo>
                      <a:pt x="453" y="72"/>
                    </a:lnTo>
                    <a:cubicBezTo>
                      <a:pt x="399" y="24"/>
                      <a:pt x="333" y="1"/>
                      <a:pt x="26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" name="Google Shape;553;p22">
                <a:extLst>
                  <a:ext uri="{FF2B5EF4-FFF2-40B4-BE49-F238E27FC236}">
                    <a16:creationId xmlns:a16="http://schemas.microsoft.com/office/drawing/2014/main" id="{D4FB5B6F-71AD-6AE3-3249-E63278FCC963}"/>
                  </a:ext>
                </a:extLst>
              </p:cNvPr>
              <p:cNvSpPr/>
              <p:nvPr/>
            </p:nvSpPr>
            <p:spPr>
              <a:xfrm>
                <a:off x="7628188" y="2209050"/>
                <a:ext cx="36625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418" extrusionOk="0">
                    <a:moveTo>
                      <a:pt x="1186" y="1"/>
                    </a:moveTo>
                    <a:cubicBezTo>
                      <a:pt x="1122" y="1"/>
                      <a:pt x="1060" y="24"/>
                      <a:pt x="1012" y="72"/>
                    </a:cubicBezTo>
                    <a:lnTo>
                      <a:pt x="95" y="989"/>
                    </a:lnTo>
                    <a:cubicBezTo>
                      <a:pt x="0" y="1084"/>
                      <a:pt x="0" y="1251"/>
                      <a:pt x="95" y="1346"/>
                    </a:cubicBezTo>
                    <a:cubicBezTo>
                      <a:pt x="143" y="1394"/>
                      <a:pt x="202" y="1417"/>
                      <a:pt x="274" y="1417"/>
                    </a:cubicBezTo>
                    <a:cubicBezTo>
                      <a:pt x="333" y="1417"/>
                      <a:pt x="405" y="1394"/>
                      <a:pt x="452" y="1346"/>
                    </a:cubicBezTo>
                    <a:lnTo>
                      <a:pt x="1369" y="429"/>
                    </a:lnTo>
                    <a:cubicBezTo>
                      <a:pt x="1464" y="334"/>
                      <a:pt x="1464" y="167"/>
                      <a:pt x="1369" y="72"/>
                    </a:cubicBezTo>
                    <a:cubicBezTo>
                      <a:pt x="1316" y="24"/>
                      <a:pt x="1250" y="1"/>
                      <a:pt x="118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" name="Google Shape;554;p22">
                <a:extLst>
                  <a:ext uri="{FF2B5EF4-FFF2-40B4-BE49-F238E27FC236}">
                    <a16:creationId xmlns:a16="http://schemas.microsoft.com/office/drawing/2014/main" id="{D3AFD7CF-7C78-4277-D99F-61EDC132CE0A}"/>
                  </a:ext>
                </a:extLst>
              </p:cNvPr>
              <p:cNvSpPr/>
              <p:nvPr/>
            </p:nvSpPr>
            <p:spPr>
              <a:xfrm>
                <a:off x="7603163" y="2414975"/>
                <a:ext cx="146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03" extrusionOk="0">
                    <a:moveTo>
                      <a:pt x="295" y="1"/>
                    </a:moveTo>
                    <a:cubicBezTo>
                      <a:pt x="257" y="1"/>
                      <a:pt x="218" y="9"/>
                      <a:pt x="179" y="26"/>
                    </a:cubicBezTo>
                    <a:cubicBezTo>
                      <a:pt x="60" y="86"/>
                      <a:pt x="1" y="241"/>
                      <a:pt x="72" y="360"/>
                    </a:cubicBezTo>
                    <a:cubicBezTo>
                      <a:pt x="108" y="455"/>
                      <a:pt x="203" y="503"/>
                      <a:pt x="299" y="503"/>
                    </a:cubicBezTo>
                    <a:cubicBezTo>
                      <a:pt x="334" y="503"/>
                      <a:pt x="370" y="491"/>
                      <a:pt x="406" y="479"/>
                    </a:cubicBezTo>
                    <a:cubicBezTo>
                      <a:pt x="537" y="407"/>
                      <a:pt x="584" y="265"/>
                      <a:pt x="513" y="134"/>
                    </a:cubicBezTo>
                    <a:cubicBezTo>
                      <a:pt x="471" y="49"/>
                      <a:pt x="387" y="1"/>
                      <a:pt x="29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04" name="Agrupar 203">
            <a:extLst>
              <a:ext uri="{FF2B5EF4-FFF2-40B4-BE49-F238E27FC236}">
                <a16:creationId xmlns:a16="http://schemas.microsoft.com/office/drawing/2014/main" id="{5CE75916-3117-12F9-F252-07DD8F3DADDE}"/>
              </a:ext>
            </a:extLst>
          </p:cNvPr>
          <p:cNvGrpSpPr/>
          <p:nvPr/>
        </p:nvGrpSpPr>
        <p:grpSpPr>
          <a:xfrm>
            <a:off x="4575059" y="3016331"/>
            <a:ext cx="2406757" cy="2638184"/>
            <a:chOff x="3042005" y="3043616"/>
            <a:chExt cx="2406757" cy="2638184"/>
          </a:xfrm>
        </p:grpSpPr>
        <p:grpSp>
          <p:nvGrpSpPr>
            <p:cNvPr id="205" name="Google Shape;1347;p30">
              <a:extLst>
                <a:ext uri="{FF2B5EF4-FFF2-40B4-BE49-F238E27FC236}">
                  <a16:creationId xmlns:a16="http://schemas.microsoft.com/office/drawing/2014/main" id="{C13901D1-B7E2-36CC-F2BD-B5FAD6DC5DA1}"/>
                </a:ext>
              </a:extLst>
            </p:cNvPr>
            <p:cNvGrpSpPr/>
            <p:nvPr/>
          </p:nvGrpSpPr>
          <p:grpSpPr>
            <a:xfrm>
              <a:off x="3042005" y="3788048"/>
              <a:ext cx="2406757" cy="1893752"/>
              <a:chOff x="5367025" y="2528150"/>
              <a:chExt cx="1884600" cy="1912037"/>
            </a:xfrm>
          </p:grpSpPr>
          <p:sp>
            <p:nvSpPr>
              <p:cNvPr id="208" name="Google Shape;1348;p30">
                <a:extLst>
                  <a:ext uri="{FF2B5EF4-FFF2-40B4-BE49-F238E27FC236}">
                    <a16:creationId xmlns:a16="http://schemas.microsoft.com/office/drawing/2014/main" id="{F35FD236-9D1A-B55F-6F03-83B67DA83BEC}"/>
                  </a:ext>
                </a:extLst>
              </p:cNvPr>
              <p:cNvSpPr/>
              <p:nvPr/>
            </p:nvSpPr>
            <p:spPr>
              <a:xfrm>
                <a:off x="5977070" y="2755384"/>
                <a:ext cx="668740" cy="668740"/>
              </a:xfrm>
              <a:custGeom>
                <a:avLst/>
                <a:gdLst/>
                <a:ahLst/>
                <a:cxnLst/>
                <a:rect l="l" t="t" r="r" b="b"/>
                <a:pathLst>
                  <a:path w="33886" h="33886" extrusionOk="0">
                    <a:moveTo>
                      <a:pt x="16943" y="0"/>
                    </a:moveTo>
                    <a:cubicBezTo>
                      <a:pt x="7585" y="0"/>
                      <a:pt x="1" y="7585"/>
                      <a:pt x="1" y="16943"/>
                    </a:cubicBezTo>
                    <a:cubicBezTo>
                      <a:pt x="1" y="26301"/>
                      <a:pt x="7585" y="33885"/>
                      <a:pt x="16943" y="33885"/>
                    </a:cubicBezTo>
                    <a:cubicBezTo>
                      <a:pt x="26302" y="33885"/>
                      <a:pt x="33886" y="26301"/>
                      <a:pt x="33886" y="16943"/>
                    </a:cubicBezTo>
                    <a:cubicBezTo>
                      <a:pt x="33886" y="7585"/>
                      <a:pt x="26302" y="0"/>
                      <a:pt x="169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3000" dirty="0">
                  <a:solidFill>
                    <a:schemeClr val="lt2"/>
                  </a:solidFill>
                </a:endParaRPr>
              </a:p>
            </p:txBody>
          </p:sp>
          <p:sp>
            <p:nvSpPr>
              <p:cNvPr id="209" name="Google Shape;1349;p30">
                <a:extLst>
                  <a:ext uri="{FF2B5EF4-FFF2-40B4-BE49-F238E27FC236}">
                    <a16:creationId xmlns:a16="http://schemas.microsoft.com/office/drawing/2014/main" id="{8A8B8794-F7A8-3D8F-7582-4DB793431169}"/>
                  </a:ext>
                </a:extLst>
              </p:cNvPr>
              <p:cNvSpPr/>
              <p:nvPr/>
            </p:nvSpPr>
            <p:spPr>
              <a:xfrm>
                <a:off x="5749855" y="2528150"/>
                <a:ext cx="1118935" cy="1016510"/>
              </a:xfrm>
              <a:custGeom>
                <a:avLst/>
                <a:gdLst/>
                <a:ahLst/>
                <a:cxnLst/>
                <a:rect l="l" t="t" r="r" b="b"/>
                <a:pathLst>
                  <a:path w="56698" h="51508" extrusionOk="0">
                    <a:moveTo>
                      <a:pt x="4310" y="1"/>
                    </a:moveTo>
                    <a:lnTo>
                      <a:pt x="0" y="4311"/>
                    </a:lnTo>
                    <a:lnTo>
                      <a:pt x="10156" y="14467"/>
                    </a:lnTo>
                    <a:cubicBezTo>
                      <a:pt x="7085" y="18467"/>
                      <a:pt x="5418" y="23337"/>
                      <a:pt x="5418" y="28457"/>
                    </a:cubicBezTo>
                    <a:cubicBezTo>
                      <a:pt x="5418" y="41161"/>
                      <a:pt x="15752" y="51507"/>
                      <a:pt x="28456" y="51507"/>
                    </a:cubicBezTo>
                    <a:cubicBezTo>
                      <a:pt x="41172" y="51507"/>
                      <a:pt x="51507" y="41161"/>
                      <a:pt x="51507" y="28457"/>
                    </a:cubicBezTo>
                    <a:cubicBezTo>
                      <a:pt x="51507" y="23337"/>
                      <a:pt x="49840" y="18467"/>
                      <a:pt x="46768" y="14467"/>
                    </a:cubicBezTo>
                    <a:lnTo>
                      <a:pt x="56698" y="4537"/>
                    </a:lnTo>
                    <a:lnTo>
                      <a:pt x="52388" y="215"/>
                    </a:lnTo>
                    <a:lnTo>
                      <a:pt x="38076" y="14515"/>
                    </a:lnTo>
                    <a:cubicBezTo>
                      <a:pt x="42506" y="17575"/>
                      <a:pt x="45399" y="22670"/>
                      <a:pt x="45399" y="28457"/>
                    </a:cubicBezTo>
                    <a:cubicBezTo>
                      <a:pt x="45399" y="37815"/>
                      <a:pt x="37815" y="45399"/>
                      <a:pt x="28456" y="45399"/>
                    </a:cubicBezTo>
                    <a:cubicBezTo>
                      <a:pt x="19098" y="45399"/>
                      <a:pt x="11514" y="37815"/>
                      <a:pt x="11514" y="28457"/>
                    </a:cubicBezTo>
                    <a:cubicBezTo>
                      <a:pt x="11514" y="22670"/>
                      <a:pt x="14419" y="17575"/>
                      <a:pt x="18836" y="14515"/>
                    </a:cubicBezTo>
                    <a:lnTo>
                      <a:pt x="4310" y="1"/>
                    </a:ln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3000"/>
              </a:p>
            </p:txBody>
          </p:sp>
          <p:sp>
            <p:nvSpPr>
              <p:cNvPr id="210" name="Google Shape;1350;p30">
                <a:extLst>
                  <a:ext uri="{FF2B5EF4-FFF2-40B4-BE49-F238E27FC236}">
                    <a16:creationId xmlns:a16="http://schemas.microsoft.com/office/drawing/2014/main" id="{C1E54FC6-F9E9-B2CB-6B01-445AA352C490}"/>
                  </a:ext>
                </a:extLst>
              </p:cNvPr>
              <p:cNvSpPr/>
              <p:nvPr/>
            </p:nvSpPr>
            <p:spPr>
              <a:xfrm>
                <a:off x="6034708" y="2821843"/>
                <a:ext cx="554317" cy="554080"/>
              </a:xfrm>
              <a:custGeom>
                <a:avLst/>
                <a:gdLst/>
                <a:ahLst/>
                <a:cxnLst/>
                <a:rect l="l" t="t" r="r" b="b"/>
                <a:pathLst>
                  <a:path w="28088" h="28076" extrusionOk="0">
                    <a:moveTo>
                      <a:pt x="14038" y="0"/>
                    </a:moveTo>
                    <a:cubicBezTo>
                      <a:pt x="6287" y="0"/>
                      <a:pt x="1" y="6287"/>
                      <a:pt x="1" y="14038"/>
                    </a:cubicBezTo>
                    <a:cubicBezTo>
                      <a:pt x="1" y="21789"/>
                      <a:pt x="6287" y="28075"/>
                      <a:pt x="14038" y="28075"/>
                    </a:cubicBezTo>
                    <a:cubicBezTo>
                      <a:pt x="21801" y="28075"/>
                      <a:pt x="28088" y="21789"/>
                      <a:pt x="28088" y="14038"/>
                    </a:cubicBezTo>
                    <a:cubicBezTo>
                      <a:pt x="28088" y="6287"/>
                      <a:pt x="21801" y="0"/>
                      <a:pt x="140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3000" dirty="0"/>
              </a:p>
            </p:txBody>
          </p:sp>
          <p:sp>
            <p:nvSpPr>
              <p:cNvPr id="211" name="Google Shape;1351;p30">
                <a:extLst>
                  <a:ext uri="{FF2B5EF4-FFF2-40B4-BE49-F238E27FC236}">
                    <a16:creationId xmlns:a16="http://schemas.microsoft.com/office/drawing/2014/main" id="{2D026461-5B8E-00F6-AE19-4FDE90004F2C}"/>
                  </a:ext>
                </a:extLst>
              </p:cNvPr>
              <p:cNvSpPr txBox="1"/>
              <p:nvPr/>
            </p:nvSpPr>
            <p:spPr>
              <a:xfrm>
                <a:off x="5367025" y="3558438"/>
                <a:ext cx="18846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3000" b="1" u="sng" dirty="0">
                    <a:solidFill>
                      <a:srgbClr val="4949E7"/>
                    </a:solidFill>
                    <a:ea typeface="Fira Sans Extra Condensed Medium"/>
                    <a:cs typeface="Fira Sans Extra Condensed Medium"/>
                    <a:sym typeface="Fira Sans Extra Condensed Medium"/>
                  </a:rPr>
                  <a:t>Fase 3</a:t>
                </a:r>
                <a:endParaRPr sz="3000" b="1" u="sng" dirty="0">
                  <a:solidFill>
                    <a:srgbClr val="4949E7"/>
                  </a:solidFill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12" name="Google Shape;1352;p30">
                <a:extLst>
                  <a:ext uri="{FF2B5EF4-FFF2-40B4-BE49-F238E27FC236}">
                    <a16:creationId xmlns:a16="http://schemas.microsoft.com/office/drawing/2014/main" id="{CFBEB89F-2B41-FCEE-F4B5-A697560A7E24}"/>
                  </a:ext>
                </a:extLst>
              </p:cNvPr>
              <p:cNvSpPr txBox="1"/>
              <p:nvPr/>
            </p:nvSpPr>
            <p:spPr>
              <a:xfrm>
                <a:off x="5367025" y="3905287"/>
                <a:ext cx="1884600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3000" dirty="0">
                    <a:solidFill>
                      <a:srgbClr val="4949E7"/>
                    </a:solidFill>
                    <a:ea typeface="Roboto"/>
                    <a:cs typeface="Roboto"/>
                    <a:sym typeface="Roboto"/>
                  </a:rPr>
                  <a:t>6 dias</a:t>
                </a:r>
                <a:endParaRPr sz="3000" dirty="0">
                  <a:solidFill>
                    <a:srgbClr val="4949E7"/>
                  </a:solidFill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206" name="Google Shape;1340;p30">
              <a:extLst>
                <a:ext uri="{FF2B5EF4-FFF2-40B4-BE49-F238E27FC236}">
                  <a16:creationId xmlns:a16="http://schemas.microsoft.com/office/drawing/2014/main" id="{6CEE1492-DFB1-ABC7-FD1E-69BE1E36968B}"/>
                </a:ext>
              </a:extLst>
            </p:cNvPr>
            <p:cNvSpPr txBox="1"/>
            <p:nvPr/>
          </p:nvSpPr>
          <p:spPr>
            <a:xfrm>
              <a:off x="3483267" y="3043616"/>
              <a:ext cx="1622354" cy="4254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2700" b="1" u="sng" dirty="0">
                  <a:solidFill>
                    <a:srgbClr val="4949E7"/>
                  </a:solidFill>
                  <a:ea typeface="Fira Sans Extra Condensed Medium"/>
                  <a:cs typeface="Fira Sans Extra Condensed Medium"/>
                  <a:sym typeface="Fira Sans Extra Condensed Medium"/>
                </a:rPr>
                <a:t>O</a:t>
              </a:r>
              <a:r>
                <a:rPr lang="pt-BR" sz="2700" b="1" u="sng" dirty="0">
                  <a:solidFill>
                    <a:srgbClr val="4949E7"/>
                  </a:solidFill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  <a:r>
                <a:rPr lang="en" sz="2700" b="1" u="sng" dirty="0">
                  <a:solidFill>
                    <a:srgbClr val="4949E7"/>
                  </a:solidFill>
                  <a:ea typeface="Fira Sans Extra Condensed Medium"/>
                  <a:cs typeface="Fira Sans Extra Condensed Medium"/>
                  <a:sym typeface="Fira Sans Extra Condensed Medium"/>
                </a:rPr>
                <a:t>tivas e I</a:t>
              </a:r>
              <a:r>
                <a:rPr lang="pt-BR" sz="2700" b="1" u="sng" dirty="0">
                  <a:solidFill>
                    <a:srgbClr val="4949E7"/>
                  </a:solidFill>
                  <a:ea typeface="Fira Sans Extra Condensed Medium"/>
                  <a:cs typeface="Fira Sans Extra Condensed Medium"/>
                  <a:sym typeface="Fira Sans Extra Condensed Medium"/>
                </a:rPr>
                <a:t>n</a:t>
              </a:r>
              <a:r>
                <a:rPr lang="en" sz="2700" b="1" u="sng" dirty="0">
                  <a:solidFill>
                    <a:srgbClr val="4949E7"/>
                  </a:solidFill>
                  <a:ea typeface="Fira Sans Extra Condensed Medium"/>
                  <a:cs typeface="Fira Sans Extra Condensed Medium"/>
                  <a:sym typeface="Fira Sans Extra Condensed Medium"/>
                </a:rPr>
                <a:t>terrog </a:t>
              </a:r>
              <a:endParaRPr sz="2700" b="1" u="sng" dirty="0">
                <a:solidFill>
                  <a:srgbClr val="4949E7"/>
                </a:solidFill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pic>
          <p:nvPicPr>
            <p:cNvPr id="207" name="Gráfico 206" descr="Vlog com preenchimento sólido">
              <a:extLst>
                <a:ext uri="{FF2B5EF4-FFF2-40B4-BE49-F238E27FC236}">
                  <a16:creationId xmlns:a16="http://schemas.microsoft.com/office/drawing/2014/main" id="{EF8F7D2A-B475-A003-5264-4649AE5CE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901311" y="4013109"/>
              <a:ext cx="720738" cy="682132"/>
            </a:xfrm>
            <a:prstGeom prst="rect">
              <a:avLst/>
            </a:prstGeom>
          </p:spPr>
        </p:pic>
      </p:grpSp>
      <p:grpSp>
        <p:nvGrpSpPr>
          <p:cNvPr id="213" name="Agrupar 212">
            <a:extLst>
              <a:ext uri="{FF2B5EF4-FFF2-40B4-BE49-F238E27FC236}">
                <a16:creationId xmlns:a16="http://schemas.microsoft.com/office/drawing/2014/main" id="{5AC2A7BD-9AE0-598C-137B-06042947BC32}"/>
              </a:ext>
            </a:extLst>
          </p:cNvPr>
          <p:cNvGrpSpPr/>
          <p:nvPr/>
        </p:nvGrpSpPr>
        <p:grpSpPr>
          <a:xfrm>
            <a:off x="6065558" y="1814398"/>
            <a:ext cx="2406757" cy="3104273"/>
            <a:chOff x="4532504" y="1841682"/>
            <a:chExt cx="2406757" cy="3104273"/>
          </a:xfrm>
        </p:grpSpPr>
        <p:grpSp>
          <p:nvGrpSpPr>
            <p:cNvPr id="214" name="Google Shape;1309;p30">
              <a:extLst>
                <a:ext uri="{FF2B5EF4-FFF2-40B4-BE49-F238E27FC236}">
                  <a16:creationId xmlns:a16="http://schemas.microsoft.com/office/drawing/2014/main" id="{D397C5F2-A408-FAE4-9897-7863D99B911E}"/>
                </a:ext>
              </a:extLst>
            </p:cNvPr>
            <p:cNvGrpSpPr/>
            <p:nvPr/>
          </p:nvGrpSpPr>
          <p:grpSpPr>
            <a:xfrm>
              <a:off x="4532504" y="1841682"/>
              <a:ext cx="2406757" cy="2219534"/>
              <a:chOff x="4321463" y="703313"/>
              <a:chExt cx="1884600" cy="2240964"/>
            </a:xfrm>
          </p:grpSpPr>
          <p:sp>
            <p:nvSpPr>
              <p:cNvPr id="217" name="Google Shape;1310;p30">
                <a:extLst>
                  <a:ext uri="{FF2B5EF4-FFF2-40B4-BE49-F238E27FC236}">
                    <a16:creationId xmlns:a16="http://schemas.microsoft.com/office/drawing/2014/main" id="{8FDC0B2D-8788-8B98-EF4D-EA7CF0584786}"/>
                  </a:ext>
                </a:extLst>
              </p:cNvPr>
              <p:cNvSpPr/>
              <p:nvPr/>
            </p:nvSpPr>
            <p:spPr>
              <a:xfrm>
                <a:off x="4384627" y="1598824"/>
                <a:ext cx="1758310" cy="1345453"/>
              </a:xfrm>
              <a:custGeom>
                <a:avLst/>
                <a:gdLst/>
                <a:ahLst/>
                <a:cxnLst/>
                <a:rect l="l" t="t" r="r" b="b"/>
                <a:pathLst>
                  <a:path w="89096" h="68176" extrusionOk="0">
                    <a:moveTo>
                      <a:pt x="45138" y="1"/>
                    </a:moveTo>
                    <a:cubicBezTo>
                      <a:pt x="32434" y="1"/>
                      <a:pt x="22087" y="10335"/>
                      <a:pt x="22087" y="23051"/>
                    </a:cubicBezTo>
                    <a:cubicBezTo>
                      <a:pt x="22087" y="28171"/>
                      <a:pt x="23754" y="33041"/>
                      <a:pt x="26826" y="37041"/>
                    </a:cubicBezTo>
                    <a:lnTo>
                      <a:pt x="1" y="63866"/>
                    </a:lnTo>
                    <a:lnTo>
                      <a:pt x="4323" y="68176"/>
                    </a:lnTo>
                    <a:lnTo>
                      <a:pt x="35517" y="36982"/>
                    </a:lnTo>
                    <a:cubicBezTo>
                      <a:pt x="31088" y="33934"/>
                      <a:pt x="28195" y="28826"/>
                      <a:pt x="28195" y="23051"/>
                    </a:cubicBezTo>
                    <a:cubicBezTo>
                      <a:pt x="28195" y="13693"/>
                      <a:pt x="35779" y="6109"/>
                      <a:pt x="45138" y="6109"/>
                    </a:cubicBezTo>
                    <a:cubicBezTo>
                      <a:pt x="54496" y="6109"/>
                      <a:pt x="62080" y="13693"/>
                      <a:pt x="62080" y="23051"/>
                    </a:cubicBezTo>
                    <a:cubicBezTo>
                      <a:pt x="62080" y="28826"/>
                      <a:pt x="59175" y="33934"/>
                      <a:pt x="54758" y="36982"/>
                    </a:cubicBezTo>
                    <a:lnTo>
                      <a:pt x="84773" y="67009"/>
                    </a:lnTo>
                    <a:lnTo>
                      <a:pt x="89095" y="62687"/>
                    </a:lnTo>
                    <a:lnTo>
                      <a:pt x="63449" y="37041"/>
                    </a:lnTo>
                    <a:cubicBezTo>
                      <a:pt x="66509" y="33041"/>
                      <a:pt x="68176" y="28171"/>
                      <a:pt x="68176" y="23051"/>
                    </a:cubicBezTo>
                    <a:cubicBezTo>
                      <a:pt x="68176" y="10335"/>
                      <a:pt x="57842" y="1"/>
                      <a:pt x="45138" y="1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3000" dirty="0"/>
              </a:p>
            </p:txBody>
          </p:sp>
          <p:sp>
            <p:nvSpPr>
              <p:cNvPr id="218" name="Google Shape;1311;p30">
                <a:extLst>
                  <a:ext uri="{FF2B5EF4-FFF2-40B4-BE49-F238E27FC236}">
                    <a16:creationId xmlns:a16="http://schemas.microsoft.com/office/drawing/2014/main" id="{55DEF815-73B7-2C0F-E2E9-2CD602422C3E}"/>
                  </a:ext>
                </a:extLst>
              </p:cNvPr>
              <p:cNvSpPr/>
              <p:nvPr/>
            </p:nvSpPr>
            <p:spPr>
              <a:xfrm>
                <a:off x="4941051" y="1719369"/>
                <a:ext cx="668760" cy="668503"/>
              </a:xfrm>
              <a:custGeom>
                <a:avLst/>
                <a:gdLst/>
                <a:ahLst/>
                <a:cxnLst/>
                <a:rect l="l" t="t" r="r" b="b"/>
                <a:pathLst>
                  <a:path w="33887" h="33874" extrusionOk="0">
                    <a:moveTo>
                      <a:pt x="33886" y="16943"/>
                    </a:moveTo>
                    <a:cubicBezTo>
                      <a:pt x="33886" y="26290"/>
                      <a:pt x="26302" y="33874"/>
                      <a:pt x="16944" y="33874"/>
                    </a:cubicBezTo>
                    <a:cubicBezTo>
                      <a:pt x="7585" y="33874"/>
                      <a:pt x="1" y="26290"/>
                      <a:pt x="1" y="16943"/>
                    </a:cubicBezTo>
                    <a:cubicBezTo>
                      <a:pt x="1" y="7585"/>
                      <a:pt x="7585" y="1"/>
                      <a:pt x="16944" y="1"/>
                    </a:cubicBezTo>
                    <a:cubicBezTo>
                      <a:pt x="26302" y="1"/>
                      <a:pt x="33886" y="7585"/>
                      <a:pt x="33886" y="1694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3000">
                  <a:solidFill>
                    <a:schemeClr val="lt2"/>
                  </a:solidFill>
                </a:endParaRPr>
              </a:p>
            </p:txBody>
          </p:sp>
          <p:sp>
            <p:nvSpPr>
              <p:cNvPr id="219" name="Google Shape;1312;p30">
                <a:extLst>
                  <a:ext uri="{FF2B5EF4-FFF2-40B4-BE49-F238E27FC236}">
                    <a16:creationId xmlns:a16="http://schemas.microsoft.com/office/drawing/2014/main" id="{CFFEAAA8-11E9-2974-0B1E-D96941D42771}"/>
                  </a:ext>
                </a:extLst>
              </p:cNvPr>
              <p:cNvSpPr/>
              <p:nvPr/>
            </p:nvSpPr>
            <p:spPr>
              <a:xfrm>
                <a:off x="5005116" y="1774248"/>
                <a:ext cx="554080" cy="554317"/>
              </a:xfrm>
              <a:custGeom>
                <a:avLst/>
                <a:gdLst/>
                <a:ahLst/>
                <a:cxnLst/>
                <a:rect l="l" t="t" r="r" b="b"/>
                <a:pathLst>
                  <a:path w="28076" h="28088" extrusionOk="0">
                    <a:moveTo>
                      <a:pt x="14038" y="1"/>
                    </a:moveTo>
                    <a:cubicBezTo>
                      <a:pt x="6287" y="1"/>
                      <a:pt x="0" y="6287"/>
                      <a:pt x="0" y="14050"/>
                    </a:cubicBezTo>
                    <a:cubicBezTo>
                      <a:pt x="0" y="21801"/>
                      <a:pt x="6287" y="28088"/>
                      <a:pt x="14038" y="28088"/>
                    </a:cubicBezTo>
                    <a:cubicBezTo>
                      <a:pt x="21789" y="28088"/>
                      <a:pt x="28075" y="21801"/>
                      <a:pt x="28075" y="14050"/>
                    </a:cubicBezTo>
                    <a:cubicBezTo>
                      <a:pt x="28075" y="6287"/>
                      <a:pt x="21789" y="1"/>
                      <a:pt x="14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3000" dirty="0"/>
              </a:p>
            </p:txBody>
          </p:sp>
          <p:sp>
            <p:nvSpPr>
              <p:cNvPr id="220" name="Google Shape;1313;p30">
                <a:extLst>
                  <a:ext uri="{FF2B5EF4-FFF2-40B4-BE49-F238E27FC236}">
                    <a16:creationId xmlns:a16="http://schemas.microsoft.com/office/drawing/2014/main" id="{DBCAC937-7802-EAA3-BF8E-2CC9C4BE5C98}"/>
                  </a:ext>
                </a:extLst>
              </p:cNvPr>
              <p:cNvSpPr txBox="1"/>
              <p:nvPr/>
            </p:nvSpPr>
            <p:spPr>
              <a:xfrm>
                <a:off x="4321463" y="1050162"/>
                <a:ext cx="1884600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3000" dirty="0">
                    <a:solidFill>
                      <a:srgbClr val="843C0C"/>
                    </a:solidFill>
                    <a:ea typeface="Roboto"/>
                    <a:cs typeface="Roboto"/>
                    <a:sym typeface="Roboto"/>
                  </a:rPr>
                  <a:t>7 dias</a:t>
                </a:r>
                <a:endParaRPr sz="3000" dirty="0">
                  <a:solidFill>
                    <a:srgbClr val="843C0C"/>
                  </a:solidFill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21" name="Google Shape;1314;p30">
                <a:extLst>
                  <a:ext uri="{FF2B5EF4-FFF2-40B4-BE49-F238E27FC236}">
                    <a16:creationId xmlns:a16="http://schemas.microsoft.com/office/drawing/2014/main" id="{71A8699C-3F7E-E789-FE39-733A0DDEB09F}"/>
                  </a:ext>
                </a:extLst>
              </p:cNvPr>
              <p:cNvSpPr txBox="1"/>
              <p:nvPr/>
            </p:nvSpPr>
            <p:spPr>
              <a:xfrm>
                <a:off x="4321463" y="703313"/>
                <a:ext cx="18846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3000" b="1" u="sng" dirty="0">
                    <a:solidFill>
                      <a:srgbClr val="843C0C"/>
                    </a:solidFill>
                    <a:ea typeface="Fira Sans Extra Condensed Medium"/>
                    <a:cs typeface="Fira Sans Extra Condensed Medium"/>
                    <a:sym typeface="Fira Sans Extra Condensed Medium"/>
                  </a:rPr>
                  <a:t>Fase 4</a:t>
                </a:r>
                <a:endParaRPr sz="3000" b="1" u="sng" dirty="0">
                  <a:solidFill>
                    <a:srgbClr val="843C0C"/>
                  </a:solidFill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215" name="Google Shape;1340;p30">
              <a:extLst>
                <a:ext uri="{FF2B5EF4-FFF2-40B4-BE49-F238E27FC236}">
                  <a16:creationId xmlns:a16="http://schemas.microsoft.com/office/drawing/2014/main" id="{9CB03E51-FA21-3F41-FF02-262639252951}"/>
                </a:ext>
              </a:extLst>
            </p:cNvPr>
            <p:cNvSpPr txBox="1"/>
            <p:nvPr/>
          </p:nvSpPr>
          <p:spPr>
            <a:xfrm>
              <a:off x="5000781" y="4520463"/>
              <a:ext cx="1622354" cy="4254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pt-BR" sz="2700" b="1" u="sng" dirty="0">
                  <a:solidFill>
                    <a:srgbClr val="843C0C"/>
                  </a:solidFill>
                  <a:ea typeface="Fira Sans Extra Condensed Medium"/>
                  <a:cs typeface="Fira Sans Extra Condensed Medium"/>
                  <a:sym typeface="Fira Sans Extra Condensed Medium"/>
                </a:rPr>
                <a:t>Indiciação e Citação </a:t>
              </a:r>
              <a:endParaRPr sz="2700" b="1" u="sng" dirty="0">
                <a:solidFill>
                  <a:srgbClr val="843C0C"/>
                </a:solidFill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pic>
          <p:nvPicPr>
            <p:cNvPr id="216" name="Gráfico 215" descr="Alvo com preenchimento sólido">
              <a:extLst>
                <a:ext uri="{FF2B5EF4-FFF2-40B4-BE49-F238E27FC236}">
                  <a16:creationId xmlns:a16="http://schemas.microsoft.com/office/drawing/2014/main" id="{CD8B6C45-E4B7-7B1D-CBFC-BE8097C11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323758" y="2814584"/>
              <a:ext cx="854050" cy="717786"/>
            </a:xfrm>
            <a:prstGeom prst="rect">
              <a:avLst/>
            </a:prstGeom>
          </p:spPr>
        </p:pic>
      </p:grpSp>
      <p:pic>
        <p:nvPicPr>
          <p:cNvPr id="7" name="Imagem 6" descr="Forma, Retângulo&#10;&#10;Descrição gerada automaticamente">
            <a:extLst>
              <a:ext uri="{FF2B5EF4-FFF2-40B4-BE49-F238E27FC236}">
                <a16:creationId xmlns:a16="http://schemas.microsoft.com/office/drawing/2014/main" id="{A799FBCB-B0A7-4D83-2CCE-3E7E114EE5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84518" y="5328504"/>
            <a:ext cx="252930" cy="202409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EF99274-4CF1-E28A-82CD-8590C452CF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1285" y="6222500"/>
            <a:ext cx="1543205" cy="244515"/>
          </a:xfrm>
          <a:prstGeom prst="rect">
            <a:avLst/>
          </a:prstGeom>
        </p:spPr>
      </p:pic>
      <p:pic>
        <p:nvPicPr>
          <p:cNvPr id="13" name="Imagem 12" descr="Diagrama&#10;&#10;Descrição gerada automaticamente">
            <a:extLst>
              <a:ext uri="{FF2B5EF4-FFF2-40B4-BE49-F238E27FC236}">
                <a16:creationId xmlns:a16="http://schemas.microsoft.com/office/drawing/2014/main" id="{B9032572-F0FB-32D6-C9A5-3716045E6C9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1" t="-4693" r="30159" b="-1"/>
          <a:stretch/>
        </p:blipFill>
        <p:spPr>
          <a:xfrm>
            <a:off x="598937" y="235442"/>
            <a:ext cx="1348039" cy="1499745"/>
          </a:xfrm>
          <a:prstGeom prst="rect">
            <a:avLst/>
          </a:prstGeom>
        </p:spPr>
      </p:pic>
      <p:pic>
        <p:nvPicPr>
          <p:cNvPr id="17" name="Imagem 16" descr="Logotipo&#10;&#10;Descrição gerada automaticamente">
            <a:extLst>
              <a:ext uri="{FF2B5EF4-FFF2-40B4-BE49-F238E27FC236}">
                <a16:creationId xmlns:a16="http://schemas.microsoft.com/office/drawing/2014/main" id="{18477C1F-CA1E-737C-C616-BBC1432409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025" y="6122996"/>
            <a:ext cx="1857580" cy="435106"/>
          </a:xfrm>
          <a:prstGeom prst="rect">
            <a:avLst/>
          </a:prstGeom>
        </p:spPr>
      </p:pic>
      <p:sp>
        <p:nvSpPr>
          <p:cNvPr id="2" name="Título 2">
            <a:extLst>
              <a:ext uri="{FF2B5EF4-FFF2-40B4-BE49-F238E27FC236}">
                <a16:creationId xmlns:a16="http://schemas.microsoft.com/office/drawing/2014/main" id="{FDB105E3-E45A-3BBA-18A8-2B5F37A8CA48}"/>
              </a:ext>
            </a:extLst>
          </p:cNvPr>
          <p:cNvSpPr txBox="1">
            <a:spLocks/>
          </p:cNvSpPr>
          <p:nvPr/>
        </p:nvSpPr>
        <p:spPr>
          <a:xfrm>
            <a:off x="2001499" y="297271"/>
            <a:ext cx="5343513" cy="519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600" b="1" dirty="0">
                <a:latin typeface="+mn-lt"/>
                <a:ea typeface="+mn-ea"/>
                <a:cs typeface="+mn-cs"/>
              </a:rPr>
              <a:t>Projetização Correcional</a:t>
            </a:r>
          </a:p>
        </p:txBody>
      </p:sp>
    </p:spTree>
    <p:extLst>
      <p:ext uri="{BB962C8B-B14F-4D97-AF65-F5344CB8AC3E}">
        <p14:creationId xmlns:p14="http://schemas.microsoft.com/office/powerpoint/2010/main" val="421337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056B902-6F5B-A292-705A-A96100961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3" y="0"/>
            <a:ext cx="12182534" cy="6857999"/>
          </a:xfrm>
          <a:prstGeom prst="rect">
            <a:avLst/>
          </a:prstGeom>
        </p:spPr>
      </p:pic>
      <p:pic>
        <p:nvPicPr>
          <p:cNvPr id="10" name="Imagem 9" descr="Forma, Padrão do plano de fundo, Quadrado&#10;&#10;Descrição gerada automaticamente">
            <a:extLst>
              <a:ext uri="{FF2B5EF4-FFF2-40B4-BE49-F238E27FC236}">
                <a16:creationId xmlns:a16="http://schemas.microsoft.com/office/drawing/2014/main" id="{7C1A2DAF-F3F4-8F0E-B13D-3593339B0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591" y="1"/>
            <a:ext cx="1045676" cy="1394460"/>
          </a:xfrm>
          <a:prstGeom prst="rect">
            <a:avLst/>
          </a:prstGeom>
        </p:spPr>
      </p:pic>
      <p:sp>
        <p:nvSpPr>
          <p:cNvPr id="14" name="Rectangle 1">
            <a:extLst>
              <a:ext uri="{FF2B5EF4-FFF2-40B4-BE49-F238E27FC236}">
                <a16:creationId xmlns:a16="http://schemas.microsoft.com/office/drawing/2014/main" id="{091FA495-05E3-2E67-7674-959DC495F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653A71D-FFB4-98D3-DECA-263C7134F021}"/>
              </a:ext>
            </a:extLst>
          </p:cNvPr>
          <p:cNvSpPr txBox="1"/>
          <p:nvPr/>
        </p:nvSpPr>
        <p:spPr>
          <a:xfrm>
            <a:off x="3484311" y="1721263"/>
            <a:ext cx="806185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800" i="0" dirty="0"/>
              <a:t>Cooperação Técnica com a Controladoria-Geral da União e com o Tribunal de Contas da União;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400" i="0" dirty="0"/>
          </a:p>
          <a:p>
            <a:pPr algn="just"/>
            <a:endParaRPr lang="pt-BR" sz="400" i="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800" i="0" dirty="0"/>
              <a:t>Aperfeiçoamento da Transparência ativa de dados do Ministério;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400" i="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800" i="0" dirty="0"/>
              <a:t>Melhoria da eficiência, celeridade e resultados administrativos, simplificando procedimentos; </a:t>
            </a:r>
            <a:r>
              <a:rPr lang="pt-BR" sz="2800" dirty="0"/>
              <a:t>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400" i="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800" i="0" dirty="0"/>
              <a:t>Fortalecimento da Integridade pública e privada;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400" dirty="0"/>
          </a:p>
        </p:txBody>
      </p:sp>
      <p:pic>
        <p:nvPicPr>
          <p:cNvPr id="11" name="Imagem 10" descr="Forma, Retângulo&#10;&#10;Descrição gerada automaticamente">
            <a:extLst>
              <a:ext uri="{FF2B5EF4-FFF2-40B4-BE49-F238E27FC236}">
                <a16:creationId xmlns:a16="http://schemas.microsoft.com/office/drawing/2014/main" id="{AB8CBCD9-7F98-B668-8C88-9E1F561E1A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84518" y="5328504"/>
            <a:ext cx="252930" cy="2024091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8A65882-139F-FB55-0913-28E61C203C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1285" y="6222500"/>
            <a:ext cx="1543205" cy="244515"/>
          </a:xfrm>
          <a:prstGeom prst="rect">
            <a:avLst/>
          </a:prstGeom>
        </p:spPr>
      </p:pic>
      <p:pic>
        <p:nvPicPr>
          <p:cNvPr id="16" name="Imagem 15" descr="Diagrama&#10;&#10;Descrição gerada automaticamente">
            <a:extLst>
              <a:ext uri="{FF2B5EF4-FFF2-40B4-BE49-F238E27FC236}">
                <a16:creationId xmlns:a16="http://schemas.microsoft.com/office/drawing/2014/main" id="{F112F8F6-3F93-544B-F50E-9802AC3227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7" t="-616"/>
          <a:stretch/>
        </p:blipFill>
        <p:spPr>
          <a:xfrm>
            <a:off x="601606" y="2312510"/>
            <a:ext cx="2882705" cy="2365124"/>
          </a:xfrm>
          <a:prstGeom prst="rect">
            <a:avLst/>
          </a:prstGeom>
        </p:spPr>
      </p:pic>
      <p:pic>
        <p:nvPicPr>
          <p:cNvPr id="17" name="Imagem 16" descr="Logotipo&#10;&#10;Descrição gerada automaticamente">
            <a:extLst>
              <a:ext uri="{FF2B5EF4-FFF2-40B4-BE49-F238E27FC236}">
                <a16:creationId xmlns:a16="http://schemas.microsoft.com/office/drawing/2014/main" id="{D98DFA80-C56A-2327-D4CD-77ACA343CA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025" y="6122996"/>
            <a:ext cx="1857580" cy="435106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3CA35D7E-51BB-FBA1-F9C5-E39A91ABDA4E}"/>
              </a:ext>
            </a:extLst>
          </p:cNvPr>
          <p:cNvSpPr txBox="1"/>
          <p:nvPr/>
        </p:nvSpPr>
        <p:spPr>
          <a:xfrm>
            <a:off x="598937" y="579171"/>
            <a:ext cx="3655052" cy="87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5000" i="1" dirty="0"/>
              <a:t>4ª Dimensão</a:t>
            </a: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28099FE5-ED36-F5C2-0C88-AB4F39067515}"/>
              </a:ext>
            </a:extLst>
          </p:cNvPr>
          <p:cNvCxnSpPr>
            <a:cxnSpLocks/>
          </p:cNvCxnSpPr>
          <p:nvPr/>
        </p:nvCxnSpPr>
        <p:spPr>
          <a:xfrm>
            <a:off x="644592" y="1444981"/>
            <a:ext cx="33974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07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056B902-6F5B-A292-705A-A96100961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3" y="0"/>
            <a:ext cx="12182534" cy="6857999"/>
          </a:xfrm>
          <a:prstGeom prst="rect">
            <a:avLst/>
          </a:prstGeom>
        </p:spPr>
      </p:pic>
      <p:pic>
        <p:nvPicPr>
          <p:cNvPr id="10" name="Imagem 9" descr="Forma, Padrão do plano de fundo, Quadrado&#10;&#10;Descrição gerada automaticamente">
            <a:extLst>
              <a:ext uri="{FF2B5EF4-FFF2-40B4-BE49-F238E27FC236}">
                <a16:creationId xmlns:a16="http://schemas.microsoft.com/office/drawing/2014/main" id="{7C1A2DAF-F3F4-8F0E-B13D-3593339B0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591" y="1"/>
            <a:ext cx="1045676" cy="1394460"/>
          </a:xfrm>
          <a:prstGeom prst="rect">
            <a:avLst/>
          </a:prstGeom>
        </p:spPr>
      </p:pic>
      <p:sp>
        <p:nvSpPr>
          <p:cNvPr id="14" name="Rectangle 1">
            <a:extLst>
              <a:ext uri="{FF2B5EF4-FFF2-40B4-BE49-F238E27FC236}">
                <a16:creationId xmlns:a16="http://schemas.microsoft.com/office/drawing/2014/main" id="{091FA495-05E3-2E67-7674-959DC495F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420ABA3-294B-96EF-34DE-249165FEB368}"/>
              </a:ext>
            </a:extLst>
          </p:cNvPr>
          <p:cNvSpPr txBox="1"/>
          <p:nvPr/>
        </p:nvSpPr>
        <p:spPr>
          <a:xfrm>
            <a:off x="2460588" y="390985"/>
            <a:ext cx="7650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/>
              <a:t>Aperfeiçoamento da Transparência Ativa</a:t>
            </a:r>
          </a:p>
        </p:txBody>
      </p:sp>
      <p:pic>
        <p:nvPicPr>
          <p:cNvPr id="8" name="Imagem 7" descr="Forma, Retângulo&#10;&#10;Descrição gerada automaticamente">
            <a:extLst>
              <a:ext uri="{FF2B5EF4-FFF2-40B4-BE49-F238E27FC236}">
                <a16:creationId xmlns:a16="http://schemas.microsoft.com/office/drawing/2014/main" id="{3B1D3378-A856-6D6D-5F0F-9101DDE53E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84518" y="5328504"/>
            <a:ext cx="252930" cy="2024091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8C4563F3-C141-D5D3-49AD-911D8CD746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1285" y="6222500"/>
            <a:ext cx="1543205" cy="244515"/>
          </a:xfrm>
          <a:prstGeom prst="rect">
            <a:avLst/>
          </a:prstGeom>
        </p:spPr>
      </p:pic>
      <p:pic>
        <p:nvPicPr>
          <p:cNvPr id="15" name="Imagem 14" descr="Diagrama&#10;&#10;Descrição gerada automaticamente">
            <a:extLst>
              <a:ext uri="{FF2B5EF4-FFF2-40B4-BE49-F238E27FC236}">
                <a16:creationId xmlns:a16="http://schemas.microsoft.com/office/drawing/2014/main" id="{ACF0C890-CE89-CB03-5E02-DFAAAFC251B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7" t="-616"/>
          <a:stretch/>
        </p:blipFill>
        <p:spPr>
          <a:xfrm>
            <a:off x="598937" y="390985"/>
            <a:ext cx="1724362" cy="1414758"/>
          </a:xfrm>
          <a:prstGeom prst="rect">
            <a:avLst/>
          </a:prstGeom>
        </p:spPr>
      </p:pic>
      <p:pic>
        <p:nvPicPr>
          <p:cNvPr id="16" name="Imagem 15" descr="Logotipo&#10;&#10;Descrição gerada automaticamente">
            <a:extLst>
              <a:ext uri="{FF2B5EF4-FFF2-40B4-BE49-F238E27FC236}">
                <a16:creationId xmlns:a16="http://schemas.microsoft.com/office/drawing/2014/main" id="{1331BB7B-95F1-CFF6-1359-5D5333DD0C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025" y="6122996"/>
            <a:ext cx="1857580" cy="435106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A120D8C-FFC1-58E4-CDDB-BA3F2A17B0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916761"/>
              </p:ext>
            </p:extLst>
          </p:nvPr>
        </p:nvGraphicFramePr>
        <p:xfrm>
          <a:off x="1053738" y="1577130"/>
          <a:ext cx="9927772" cy="4387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10718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ampo de futebol&#10;&#10;Descrição gerada automaticamente com confiança média">
            <a:extLst>
              <a:ext uri="{FF2B5EF4-FFF2-40B4-BE49-F238E27FC236}">
                <a16:creationId xmlns:a16="http://schemas.microsoft.com/office/drawing/2014/main" id="{A217B175-23E7-AE16-37D3-C85DC32A0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" y="0"/>
            <a:ext cx="12182534" cy="6858000"/>
          </a:xfrm>
          <a:prstGeom prst="rect">
            <a:avLst/>
          </a:prstGeom>
        </p:spPr>
      </p:pic>
      <p:pic>
        <p:nvPicPr>
          <p:cNvPr id="7" name="Imagem 6" descr="Forma, Retângulo&#10;&#10;Descrição gerada automaticamente">
            <a:extLst>
              <a:ext uri="{FF2B5EF4-FFF2-40B4-BE49-F238E27FC236}">
                <a16:creationId xmlns:a16="http://schemas.microsoft.com/office/drawing/2014/main" id="{38832BFE-61AA-3580-5A9A-B1014F460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897297" y="-1855191"/>
            <a:ext cx="105400" cy="7347157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F0C6053A-D0E6-62EB-BAC0-F99D1EFF3FF1}"/>
              </a:ext>
            </a:extLst>
          </p:cNvPr>
          <p:cNvSpPr txBox="1"/>
          <p:nvPr/>
        </p:nvSpPr>
        <p:spPr>
          <a:xfrm>
            <a:off x="2745182" y="420488"/>
            <a:ext cx="67201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600" spc="600" dirty="0">
                <a:solidFill>
                  <a:schemeClr val="bg1"/>
                </a:solidFill>
                <a:latin typeface="+mj-lt"/>
              </a:rPr>
              <a:t>OBRIGADO!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82C0166-D5F8-97A2-57D3-F2A3FF9241A3}"/>
              </a:ext>
            </a:extLst>
          </p:cNvPr>
          <p:cNvSpPr txBox="1"/>
          <p:nvPr/>
        </p:nvSpPr>
        <p:spPr>
          <a:xfrm>
            <a:off x="2422420" y="2410637"/>
            <a:ext cx="7347158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Congenial" panose="02000503040000020004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aeci@turismo.gov.br</a:t>
            </a:r>
            <a:endParaRPr lang="pt-BR" sz="2400" b="1" dirty="0">
              <a:solidFill>
                <a:schemeClr val="bg1"/>
              </a:solidFill>
              <a:latin typeface="Congenial" panose="02000503040000020004" pitchFamily="2" charset="0"/>
            </a:endParaRPr>
          </a:p>
          <a:p>
            <a:pPr algn="ctr"/>
            <a:endParaRPr lang="pt-BR" sz="2400" b="1" dirty="0">
              <a:solidFill>
                <a:schemeClr val="bg1"/>
              </a:solidFill>
              <a:latin typeface="Congenial" panose="02000503040000020004" pitchFamily="2" charset="0"/>
            </a:endParaRP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Congenial" panose="02000503040000020004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conjur@turismo.gov.br</a:t>
            </a:r>
            <a:endParaRPr lang="pt-BR" sz="2400" b="1" dirty="0">
              <a:solidFill>
                <a:schemeClr val="bg1"/>
              </a:solidFill>
              <a:latin typeface="Congenial" panose="02000503040000020004" pitchFamily="2" charset="0"/>
            </a:endParaRPr>
          </a:p>
          <a:p>
            <a:pPr algn="ctr"/>
            <a:endParaRPr lang="pt-BR" sz="2400" b="1" i="0" dirty="0">
              <a:solidFill>
                <a:schemeClr val="bg1"/>
              </a:solidFill>
              <a:effectLst/>
              <a:latin typeface="Congenial" panose="02000503040000020004" pitchFamily="2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pt-BR" sz="2400" b="1" i="0" dirty="0">
                <a:solidFill>
                  <a:schemeClr val="bg1"/>
                </a:solidFill>
                <a:effectLst/>
                <a:latin typeface="Congenial" panose="02000503040000020004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corregedoria@turismo.gov.br</a:t>
            </a:r>
            <a:endParaRPr lang="pt-BR" sz="2400" b="1" i="0" dirty="0">
              <a:solidFill>
                <a:schemeClr val="bg1"/>
              </a:solidFill>
              <a:effectLst/>
              <a:latin typeface="Congenial" panose="02000503040000020004" pitchFamily="2" charset="0"/>
            </a:endParaRPr>
          </a:p>
          <a:p>
            <a:pPr algn="ctr"/>
            <a:endParaRPr lang="pt-BR" sz="2400" b="1" dirty="0">
              <a:solidFill>
                <a:schemeClr val="bg1"/>
              </a:solidFill>
              <a:latin typeface="Congenial" panose="02000503040000020004" pitchFamily="2" charset="0"/>
            </a:endParaRP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Congenial" panose="02000503040000020004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ouvidoria@turismo.gov.br</a:t>
            </a:r>
            <a:endParaRPr lang="pt-BR" sz="2400" b="1" dirty="0">
              <a:solidFill>
                <a:schemeClr val="bg1"/>
              </a:solidFill>
              <a:latin typeface="Congenial" panose="02000503040000020004" pitchFamily="2" charset="0"/>
            </a:endParaRPr>
          </a:p>
          <a:p>
            <a:pPr algn="ctr"/>
            <a:endParaRPr lang="pt-BR" sz="500" b="1" dirty="0">
              <a:solidFill>
                <a:schemeClr val="bg1"/>
              </a:solidFill>
              <a:latin typeface="Congenial" panose="02000503040000020004" pitchFamily="2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763B661-0C40-700B-641B-FFA5E856C38B}"/>
              </a:ext>
            </a:extLst>
          </p:cNvPr>
          <p:cNvSpPr/>
          <p:nvPr/>
        </p:nvSpPr>
        <p:spPr>
          <a:xfrm>
            <a:off x="9381981" y="6050611"/>
            <a:ext cx="2133080" cy="573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640EC030-EB61-EFFD-762A-C5E65EBF4A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025" y="6122996"/>
            <a:ext cx="1857580" cy="435106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41A16A31-12B4-A870-3B3C-F74872396679}"/>
              </a:ext>
            </a:extLst>
          </p:cNvPr>
          <p:cNvSpPr/>
          <p:nvPr/>
        </p:nvSpPr>
        <p:spPr>
          <a:xfrm>
            <a:off x="478466" y="6050611"/>
            <a:ext cx="4019068" cy="573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Forma, Retângulo&#10;&#10;Descrição gerada automaticamente">
            <a:extLst>
              <a:ext uri="{FF2B5EF4-FFF2-40B4-BE49-F238E27FC236}">
                <a16:creationId xmlns:a16="http://schemas.microsoft.com/office/drawing/2014/main" id="{4E95543A-AB59-83CB-C2A7-827EC4516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84518" y="5328504"/>
            <a:ext cx="252930" cy="202409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34F0322A-004F-D883-2C66-CE1F0B11EB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1285" y="6222500"/>
            <a:ext cx="1543205" cy="24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2B02A7D-B307-176B-0A12-C128B637C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3" y="0"/>
            <a:ext cx="12182534" cy="6857999"/>
          </a:xfrm>
          <a:prstGeom prst="rect">
            <a:avLst/>
          </a:prstGeom>
        </p:spPr>
      </p:pic>
      <p:sp>
        <p:nvSpPr>
          <p:cNvPr id="2489" name="Google Shape;2489;p45"/>
          <p:cNvSpPr txBox="1">
            <a:spLocks noGrp="1"/>
          </p:cNvSpPr>
          <p:nvPr>
            <p:ph type="title"/>
          </p:nvPr>
        </p:nvSpPr>
        <p:spPr>
          <a:xfrm>
            <a:off x="424162" y="258314"/>
            <a:ext cx="10298000" cy="64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200" b="1" i="1" dirty="0"/>
              <a:t>Principais necessidades identificadas</a:t>
            </a:r>
            <a:endParaRPr sz="3200" b="1" i="1" dirty="0"/>
          </a:p>
        </p:txBody>
      </p:sp>
      <p:sp>
        <p:nvSpPr>
          <p:cNvPr id="2491" name="Google Shape;2491;p45"/>
          <p:cNvSpPr/>
          <p:nvPr/>
        </p:nvSpPr>
        <p:spPr>
          <a:xfrm>
            <a:off x="1429105" y="3480717"/>
            <a:ext cx="1862816" cy="228452"/>
          </a:xfrm>
          <a:custGeom>
            <a:avLst/>
            <a:gdLst/>
            <a:ahLst/>
            <a:cxnLst/>
            <a:rect l="l" t="t" r="r" b="b"/>
            <a:pathLst>
              <a:path w="63985" h="7847" extrusionOk="0">
                <a:moveTo>
                  <a:pt x="2679" y="703"/>
                </a:moveTo>
                <a:cubicBezTo>
                  <a:pt x="2429" y="846"/>
                  <a:pt x="2167" y="1179"/>
                  <a:pt x="1917" y="1429"/>
                </a:cubicBezTo>
                <a:lnTo>
                  <a:pt x="1334" y="703"/>
                </a:lnTo>
                <a:close/>
                <a:moveTo>
                  <a:pt x="4239" y="703"/>
                </a:moveTo>
                <a:cubicBezTo>
                  <a:pt x="3703" y="1143"/>
                  <a:pt x="3167" y="1774"/>
                  <a:pt x="2644" y="2322"/>
                </a:cubicBezTo>
                <a:lnTo>
                  <a:pt x="2048" y="1572"/>
                </a:lnTo>
                <a:cubicBezTo>
                  <a:pt x="2358" y="1262"/>
                  <a:pt x="2667" y="1000"/>
                  <a:pt x="2977" y="703"/>
                </a:cubicBezTo>
                <a:close/>
                <a:moveTo>
                  <a:pt x="6215" y="703"/>
                </a:moveTo>
                <a:cubicBezTo>
                  <a:pt x="5299" y="1596"/>
                  <a:pt x="4394" y="2477"/>
                  <a:pt x="3501" y="3394"/>
                </a:cubicBezTo>
                <a:lnTo>
                  <a:pt x="2917" y="2655"/>
                </a:lnTo>
                <a:cubicBezTo>
                  <a:pt x="3572" y="2001"/>
                  <a:pt x="4227" y="1298"/>
                  <a:pt x="4882" y="703"/>
                </a:cubicBezTo>
                <a:close/>
                <a:moveTo>
                  <a:pt x="22134" y="703"/>
                </a:moveTo>
                <a:cubicBezTo>
                  <a:pt x="19979" y="2786"/>
                  <a:pt x="17824" y="5037"/>
                  <a:pt x="15681" y="7239"/>
                </a:cubicBezTo>
                <a:lnTo>
                  <a:pt x="14204" y="7227"/>
                </a:lnTo>
                <a:cubicBezTo>
                  <a:pt x="16467" y="5025"/>
                  <a:pt x="18765" y="2786"/>
                  <a:pt x="21051" y="703"/>
                </a:cubicBezTo>
                <a:close/>
                <a:moveTo>
                  <a:pt x="54079" y="703"/>
                </a:moveTo>
                <a:cubicBezTo>
                  <a:pt x="51828" y="2786"/>
                  <a:pt x="49578" y="5049"/>
                  <a:pt x="47328" y="7239"/>
                </a:cubicBezTo>
                <a:lnTo>
                  <a:pt x="46447" y="7227"/>
                </a:lnTo>
                <a:cubicBezTo>
                  <a:pt x="48578" y="5037"/>
                  <a:pt x="50697" y="2786"/>
                  <a:pt x="52840" y="703"/>
                </a:cubicBezTo>
                <a:close/>
                <a:moveTo>
                  <a:pt x="61079" y="1203"/>
                </a:moveTo>
                <a:lnTo>
                  <a:pt x="61651" y="1941"/>
                </a:lnTo>
                <a:cubicBezTo>
                  <a:pt x="59948" y="3691"/>
                  <a:pt x="58270" y="5453"/>
                  <a:pt x="56591" y="7239"/>
                </a:cubicBezTo>
                <a:lnTo>
                  <a:pt x="55579" y="7239"/>
                </a:lnTo>
                <a:cubicBezTo>
                  <a:pt x="55885" y="6944"/>
                  <a:pt x="56190" y="6604"/>
                  <a:pt x="56495" y="6299"/>
                </a:cubicBezTo>
                <a:cubicBezTo>
                  <a:pt x="58091" y="4668"/>
                  <a:pt x="59567" y="2917"/>
                  <a:pt x="61079" y="1203"/>
                </a:cubicBezTo>
                <a:close/>
                <a:moveTo>
                  <a:pt x="8013" y="703"/>
                </a:moveTo>
                <a:cubicBezTo>
                  <a:pt x="5858" y="2786"/>
                  <a:pt x="3703" y="5013"/>
                  <a:pt x="1584" y="7251"/>
                </a:cubicBezTo>
                <a:lnTo>
                  <a:pt x="1334" y="7251"/>
                </a:lnTo>
                <a:lnTo>
                  <a:pt x="3941" y="3941"/>
                </a:lnTo>
                <a:lnTo>
                  <a:pt x="3703" y="3667"/>
                </a:lnTo>
                <a:cubicBezTo>
                  <a:pt x="4691" y="2655"/>
                  <a:pt x="5680" y="1596"/>
                  <a:pt x="6680" y="703"/>
                </a:cubicBezTo>
                <a:close/>
                <a:moveTo>
                  <a:pt x="9835" y="703"/>
                </a:moveTo>
                <a:cubicBezTo>
                  <a:pt x="7597" y="2786"/>
                  <a:pt x="5358" y="5013"/>
                  <a:pt x="3144" y="7251"/>
                </a:cubicBezTo>
                <a:lnTo>
                  <a:pt x="2084" y="7251"/>
                </a:lnTo>
                <a:cubicBezTo>
                  <a:pt x="4370" y="5013"/>
                  <a:pt x="6644" y="2786"/>
                  <a:pt x="8906" y="703"/>
                </a:cubicBezTo>
                <a:close/>
                <a:moveTo>
                  <a:pt x="11240" y="703"/>
                </a:moveTo>
                <a:cubicBezTo>
                  <a:pt x="9109" y="2786"/>
                  <a:pt x="6989" y="5013"/>
                  <a:pt x="4906" y="7251"/>
                </a:cubicBezTo>
                <a:lnTo>
                  <a:pt x="3453" y="7251"/>
                </a:lnTo>
                <a:cubicBezTo>
                  <a:pt x="5703" y="5013"/>
                  <a:pt x="7930" y="2786"/>
                  <a:pt x="10168" y="703"/>
                </a:cubicBezTo>
                <a:close/>
                <a:moveTo>
                  <a:pt x="13026" y="703"/>
                </a:moveTo>
                <a:cubicBezTo>
                  <a:pt x="10859" y="2786"/>
                  <a:pt x="8716" y="5013"/>
                  <a:pt x="6608" y="7251"/>
                </a:cubicBezTo>
                <a:lnTo>
                  <a:pt x="5406" y="7251"/>
                </a:lnTo>
                <a:cubicBezTo>
                  <a:pt x="7489" y="5013"/>
                  <a:pt x="9561" y="2786"/>
                  <a:pt x="11645" y="703"/>
                </a:cubicBezTo>
                <a:close/>
                <a:moveTo>
                  <a:pt x="16038" y="703"/>
                </a:moveTo>
                <a:cubicBezTo>
                  <a:pt x="13752" y="2786"/>
                  <a:pt x="11430" y="5013"/>
                  <a:pt x="9144" y="7251"/>
                </a:cubicBezTo>
                <a:lnTo>
                  <a:pt x="7096" y="7251"/>
                </a:lnTo>
                <a:cubicBezTo>
                  <a:pt x="9216" y="5013"/>
                  <a:pt x="11347" y="2786"/>
                  <a:pt x="13490" y="703"/>
                </a:cubicBezTo>
                <a:close/>
                <a:moveTo>
                  <a:pt x="16348" y="667"/>
                </a:moveTo>
                <a:lnTo>
                  <a:pt x="18372" y="679"/>
                </a:lnTo>
                <a:cubicBezTo>
                  <a:pt x="16062" y="2870"/>
                  <a:pt x="13752" y="5013"/>
                  <a:pt x="11454" y="7251"/>
                </a:cubicBezTo>
                <a:lnTo>
                  <a:pt x="9621" y="7251"/>
                </a:lnTo>
                <a:cubicBezTo>
                  <a:pt x="11859" y="5013"/>
                  <a:pt x="14109" y="2870"/>
                  <a:pt x="16348" y="667"/>
                </a:cubicBezTo>
                <a:close/>
                <a:moveTo>
                  <a:pt x="20658" y="703"/>
                </a:moveTo>
                <a:cubicBezTo>
                  <a:pt x="18336" y="2786"/>
                  <a:pt x="15979" y="5013"/>
                  <a:pt x="13740" y="7251"/>
                </a:cubicBezTo>
                <a:lnTo>
                  <a:pt x="11835" y="7251"/>
                </a:lnTo>
                <a:cubicBezTo>
                  <a:pt x="14085" y="5013"/>
                  <a:pt x="16336" y="2786"/>
                  <a:pt x="18586" y="703"/>
                </a:cubicBezTo>
                <a:close/>
                <a:moveTo>
                  <a:pt x="24122" y="703"/>
                </a:moveTo>
                <a:cubicBezTo>
                  <a:pt x="21944" y="2786"/>
                  <a:pt x="19777" y="5013"/>
                  <a:pt x="17610" y="7251"/>
                </a:cubicBezTo>
                <a:lnTo>
                  <a:pt x="15824" y="7251"/>
                </a:lnTo>
                <a:cubicBezTo>
                  <a:pt x="18014" y="5013"/>
                  <a:pt x="20229" y="2786"/>
                  <a:pt x="22444" y="703"/>
                </a:cubicBezTo>
                <a:close/>
                <a:moveTo>
                  <a:pt x="25420" y="703"/>
                </a:moveTo>
                <a:cubicBezTo>
                  <a:pt x="23229" y="2786"/>
                  <a:pt x="21122" y="5013"/>
                  <a:pt x="19038" y="7251"/>
                </a:cubicBezTo>
                <a:lnTo>
                  <a:pt x="17955" y="7251"/>
                </a:lnTo>
                <a:cubicBezTo>
                  <a:pt x="20098" y="5013"/>
                  <a:pt x="22265" y="2786"/>
                  <a:pt x="24444" y="703"/>
                </a:cubicBezTo>
                <a:close/>
                <a:moveTo>
                  <a:pt x="27956" y="703"/>
                </a:moveTo>
                <a:cubicBezTo>
                  <a:pt x="27456" y="1143"/>
                  <a:pt x="26944" y="1667"/>
                  <a:pt x="26456" y="2155"/>
                </a:cubicBezTo>
                <a:cubicBezTo>
                  <a:pt x="24730" y="3858"/>
                  <a:pt x="23003" y="5465"/>
                  <a:pt x="21277" y="7251"/>
                </a:cubicBezTo>
                <a:lnTo>
                  <a:pt x="19348" y="7251"/>
                </a:lnTo>
                <a:cubicBezTo>
                  <a:pt x="21086" y="5310"/>
                  <a:pt x="22848" y="3548"/>
                  <a:pt x="24658" y="1762"/>
                </a:cubicBezTo>
                <a:cubicBezTo>
                  <a:pt x="25015" y="1393"/>
                  <a:pt x="25384" y="1000"/>
                  <a:pt x="25754" y="703"/>
                </a:cubicBezTo>
                <a:close/>
                <a:moveTo>
                  <a:pt x="30183" y="703"/>
                </a:moveTo>
                <a:cubicBezTo>
                  <a:pt x="29599" y="1298"/>
                  <a:pt x="29004" y="1893"/>
                  <a:pt x="28421" y="2501"/>
                </a:cubicBezTo>
                <a:cubicBezTo>
                  <a:pt x="26897" y="4096"/>
                  <a:pt x="25349" y="5608"/>
                  <a:pt x="23801" y="7251"/>
                </a:cubicBezTo>
                <a:lnTo>
                  <a:pt x="21467" y="7251"/>
                </a:lnTo>
                <a:cubicBezTo>
                  <a:pt x="22944" y="5763"/>
                  <a:pt x="24420" y="4429"/>
                  <a:pt x="25849" y="3001"/>
                </a:cubicBezTo>
                <a:cubicBezTo>
                  <a:pt x="26611" y="2227"/>
                  <a:pt x="27397" y="1441"/>
                  <a:pt x="28171" y="703"/>
                </a:cubicBezTo>
                <a:close/>
                <a:moveTo>
                  <a:pt x="33100" y="703"/>
                </a:moveTo>
                <a:cubicBezTo>
                  <a:pt x="31635" y="2191"/>
                  <a:pt x="30159" y="3632"/>
                  <a:pt x="28671" y="5084"/>
                </a:cubicBezTo>
                <a:cubicBezTo>
                  <a:pt x="27932" y="5811"/>
                  <a:pt x="27194" y="6501"/>
                  <a:pt x="26456" y="7251"/>
                </a:cubicBezTo>
                <a:lnTo>
                  <a:pt x="24087" y="7251"/>
                </a:lnTo>
                <a:cubicBezTo>
                  <a:pt x="25587" y="5608"/>
                  <a:pt x="27075" y="4179"/>
                  <a:pt x="28563" y="2632"/>
                </a:cubicBezTo>
                <a:cubicBezTo>
                  <a:pt x="29183" y="1977"/>
                  <a:pt x="29825" y="1298"/>
                  <a:pt x="30468" y="703"/>
                </a:cubicBezTo>
                <a:close/>
                <a:moveTo>
                  <a:pt x="35005" y="703"/>
                </a:moveTo>
                <a:cubicBezTo>
                  <a:pt x="33219" y="2489"/>
                  <a:pt x="31397" y="4358"/>
                  <a:pt x="29516" y="6132"/>
                </a:cubicBezTo>
                <a:cubicBezTo>
                  <a:pt x="29123" y="6501"/>
                  <a:pt x="28742" y="6799"/>
                  <a:pt x="28349" y="7251"/>
                </a:cubicBezTo>
                <a:lnTo>
                  <a:pt x="26789" y="7251"/>
                </a:lnTo>
                <a:cubicBezTo>
                  <a:pt x="29040" y="5013"/>
                  <a:pt x="31290" y="2786"/>
                  <a:pt x="33528" y="703"/>
                </a:cubicBezTo>
                <a:close/>
                <a:moveTo>
                  <a:pt x="36314" y="703"/>
                </a:moveTo>
                <a:cubicBezTo>
                  <a:pt x="34576" y="2334"/>
                  <a:pt x="32838" y="4120"/>
                  <a:pt x="31099" y="5834"/>
                </a:cubicBezTo>
                <a:cubicBezTo>
                  <a:pt x="30611" y="6299"/>
                  <a:pt x="30135" y="6799"/>
                  <a:pt x="29647" y="7251"/>
                </a:cubicBezTo>
                <a:lnTo>
                  <a:pt x="28635" y="7251"/>
                </a:lnTo>
                <a:cubicBezTo>
                  <a:pt x="28730" y="7096"/>
                  <a:pt x="28825" y="7061"/>
                  <a:pt x="28933" y="6965"/>
                </a:cubicBezTo>
                <a:cubicBezTo>
                  <a:pt x="31111" y="4918"/>
                  <a:pt x="33243" y="2786"/>
                  <a:pt x="35362" y="703"/>
                </a:cubicBezTo>
                <a:close/>
                <a:moveTo>
                  <a:pt x="37684" y="703"/>
                </a:moveTo>
                <a:cubicBezTo>
                  <a:pt x="35540" y="2786"/>
                  <a:pt x="33397" y="5013"/>
                  <a:pt x="31266" y="7251"/>
                </a:cubicBezTo>
                <a:lnTo>
                  <a:pt x="29897" y="7251"/>
                </a:lnTo>
                <a:cubicBezTo>
                  <a:pt x="30099" y="6954"/>
                  <a:pt x="30290" y="6870"/>
                  <a:pt x="30480" y="6680"/>
                </a:cubicBezTo>
                <a:cubicBezTo>
                  <a:pt x="32516" y="4679"/>
                  <a:pt x="34576" y="2632"/>
                  <a:pt x="36636" y="703"/>
                </a:cubicBezTo>
                <a:close/>
                <a:moveTo>
                  <a:pt x="39601" y="703"/>
                </a:moveTo>
                <a:cubicBezTo>
                  <a:pt x="37600" y="2632"/>
                  <a:pt x="35600" y="4608"/>
                  <a:pt x="33647" y="6596"/>
                </a:cubicBezTo>
                <a:cubicBezTo>
                  <a:pt x="33433" y="6811"/>
                  <a:pt x="33231" y="6954"/>
                  <a:pt x="33028" y="7251"/>
                </a:cubicBezTo>
                <a:lnTo>
                  <a:pt x="32278" y="7251"/>
                </a:lnTo>
                <a:cubicBezTo>
                  <a:pt x="34421" y="5013"/>
                  <a:pt x="36564" y="2786"/>
                  <a:pt x="38684" y="703"/>
                </a:cubicBezTo>
                <a:close/>
                <a:moveTo>
                  <a:pt x="41541" y="703"/>
                </a:moveTo>
                <a:cubicBezTo>
                  <a:pt x="39374" y="2786"/>
                  <a:pt x="37195" y="5013"/>
                  <a:pt x="35005" y="7251"/>
                </a:cubicBezTo>
                <a:lnTo>
                  <a:pt x="33338" y="7251"/>
                </a:lnTo>
                <a:cubicBezTo>
                  <a:pt x="33493" y="7096"/>
                  <a:pt x="33647" y="6930"/>
                  <a:pt x="33814" y="6763"/>
                </a:cubicBezTo>
                <a:cubicBezTo>
                  <a:pt x="35814" y="4703"/>
                  <a:pt x="37898" y="2632"/>
                  <a:pt x="39993" y="703"/>
                </a:cubicBezTo>
                <a:close/>
                <a:moveTo>
                  <a:pt x="44327" y="703"/>
                </a:moveTo>
                <a:cubicBezTo>
                  <a:pt x="42029" y="2786"/>
                  <a:pt x="39720" y="5013"/>
                  <a:pt x="37422" y="7251"/>
                </a:cubicBezTo>
                <a:lnTo>
                  <a:pt x="35445" y="7251"/>
                </a:lnTo>
                <a:cubicBezTo>
                  <a:pt x="37672" y="5013"/>
                  <a:pt x="39922" y="2786"/>
                  <a:pt x="42160" y="703"/>
                </a:cubicBezTo>
                <a:close/>
                <a:moveTo>
                  <a:pt x="46208" y="703"/>
                </a:moveTo>
                <a:cubicBezTo>
                  <a:pt x="43982" y="2786"/>
                  <a:pt x="41744" y="5013"/>
                  <a:pt x="39481" y="7251"/>
                </a:cubicBezTo>
                <a:lnTo>
                  <a:pt x="37684" y="7251"/>
                </a:lnTo>
                <a:cubicBezTo>
                  <a:pt x="39993" y="5013"/>
                  <a:pt x="42315" y="2786"/>
                  <a:pt x="44613" y="703"/>
                </a:cubicBezTo>
                <a:close/>
                <a:moveTo>
                  <a:pt x="49030" y="703"/>
                </a:moveTo>
                <a:cubicBezTo>
                  <a:pt x="46828" y="2786"/>
                  <a:pt x="44649" y="5013"/>
                  <a:pt x="42458" y="7251"/>
                </a:cubicBezTo>
                <a:lnTo>
                  <a:pt x="39791" y="7251"/>
                </a:lnTo>
                <a:cubicBezTo>
                  <a:pt x="42053" y="5013"/>
                  <a:pt x="44303" y="2786"/>
                  <a:pt x="46530" y="703"/>
                </a:cubicBezTo>
                <a:close/>
                <a:moveTo>
                  <a:pt x="50792" y="703"/>
                </a:moveTo>
                <a:cubicBezTo>
                  <a:pt x="50721" y="703"/>
                  <a:pt x="50650" y="846"/>
                  <a:pt x="50578" y="917"/>
                </a:cubicBezTo>
                <a:cubicBezTo>
                  <a:pt x="48483" y="3048"/>
                  <a:pt x="46363" y="5168"/>
                  <a:pt x="44244" y="7251"/>
                </a:cubicBezTo>
                <a:lnTo>
                  <a:pt x="42744" y="7251"/>
                </a:lnTo>
                <a:cubicBezTo>
                  <a:pt x="44970" y="5013"/>
                  <a:pt x="47185" y="2786"/>
                  <a:pt x="49411" y="703"/>
                </a:cubicBezTo>
                <a:close/>
                <a:moveTo>
                  <a:pt x="52662" y="703"/>
                </a:moveTo>
                <a:cubicBezTo>
                  <a:pt x="51733" y="1596"/>
                  <a:pt x="50804" y="2691"/>
                  <a:pt x="49852" y="3656"/>
                </a:cubicBezTo>
                <a:cubicBezTo>
                  <a:pt x="48661" y="4858"/>
                  <a:pt x="47471" y="6061"/>
                  <a:pt x="46280" y="7251"/>
                </a:cubicBezTo>
                <a:lnTo>
                  <a:pt x="44613" y="7251"/>
                </a:lnTo>
                <a:cubicBezTo>
                  <a:pt x="46673" y="5168"/>
                  <a:pt x="48721" y="3167"/>
                  <a:pt x="50769" y="1108"/>
                </a:cubicBezTo>
                <a:cubicBezTo>
                  <a:pt x="50900" y="977"/>
                  <a:pt x="51031" y="846"/>
                  <a:pt x="51161" y="703"/>
                </a:cubicBezTo>
                <a:close/>
                <a:moveTo>
                  <a:pt x="56781" y="703"/>
                </a:moveTo>
                <a:cubicBezTo>
                  <a:pt x="54579" y="2786"/>
                  <a:pt x="52376" y="5013"/>
                  <a:pt x="50149" y="7251"/>
                </a:cubicBezTo>
                <a:lnTo>
                  <a:pt x="48090" y="7251"/>
                </a:lnTo>
                <a:cubicBezTo>
                  <a:pt x="50280" y="5013"/>
                  <a:pt x="52459" y="2786"/>
                  <a:pt x="54638" y="703"/>
                </a:cubicBezTo>
                <a:close/>
                <a:moveTo>
                  <a:pt x="58484" y="703"/>
                </a:moveTo>
                <a:cubicBezTo>
                  <a:pt x="56365" y="2929"/>
                  <a:pt x="54186" y="5013"/>
                  <a:pt x="51983" y="7251"/>
                </a:cubicBezTo>
                <a:lnTo>
                  <a:pt x="50471" y="7251"/>
                </a:lnTo>
                <a:cubicBezTo>
                  <a:pt x="52709" y="5013"/>
                  <a:pt x="54924" y="2786"/>
                  <a:pt x="57138" y="703"/>
                </a:cubicBezTo>
                <a:close/>
                <a:moveTo>
                  <a:pt x="59651" y="703"/>
                </a:moveTo>
                <a:cubicBezTo>
                  <a:pt x="58210" y="2191"/>
                  <a:pt x="56805" y="3929"/>
                  <a:pt x="55329" y="5501"/>
                </a:cubicBezTo>
                <a:cubicBezTo>
                  <a:pt x="54793" y="6084"/>
                  <a:pt x="54233" y="6656"/>
                  <a:pt x="53686" y="7251"/>
                </a:cubicBezTo>
                <a:lnTo>
                  <a:pt x="52566" y="7251"/>
                </a:lnTo>
                <a:cubicBezTo>
                  <a:pt x="54757" y="5013"/>
                  <a:pt x="56924" y="2929"/>
                  <a:pt x="58996" y="703"/>
                </a:cubicBezTo>
                <a:close/>
                <a:moveTo>
                  <a:pt x="60663" y="703"/>
                </a:moveTo>
                <a:lnTo>
                  <a:pt x="60901" y="977"/>
                </a:lnTo>
                <a:cubicBezTo>
                  <a:pt x="59377" y="2703"/>
                  <a:pt x="57912" y="4501"/>
                  <a:pt x="56329" y="6156"/>
                </a:cubicBezTo>
                <a:cubicBezTo>
                  <a:pt x="55984" y="6513"/>
                  <a:pt x="55626" y="6799"/>
                  <a:pt x="55281" y="7251"/>
                </a:cubicBezTo>
                <a:lnTo>
                  <a:pt x="53876" y="7251"/>
                </a:lnTo>
                <a:cubicBezTo>
                  <a:pt x="55936" y="5013"/>
                  <a:pt x="57960" y="2786"/>
                  <a:pt x="59996" y="703"/>
                </a:cubicBezTo>
                <a:close/>
                <a:moveTo>
                  <a:pt x="61829" y="2167"/>
                </a:moveTo>
                <a:lnTo>
                  <a:pt x="62675" y="3251"/>
                </a:lnTo>
                <a:cubicBezTo>
                  <a:pt x="61532" y="4608"/>
                  <a:pt x="60353" y="5906"/>
                  <a:pt x="59162" y="7251"/>
                </a:cubicBezTo>
                <a:lnTo>
                  <a:pt x="57007" y="7251"/>
                </a:lnTo>
                <a:cubicBezTo>
                  <a:pt x="58615" y="5465"/>
                  <a:pt x="60222" y="3846"/>
                  <a:pt x="61829" y="2167"/>
                </a:cubicBezTo>
                <a:close/>
                <a:moveTo>
                  <a:pt x="62830" y="3441"/>
                </a:moveTo>
                <a:lnTo>
                  <a:pt x="63175" y="3882"/>
                </a:lnTo>
                <a:lnTo>
                  <a:pt x="60651" y="7251"/>
                </a:lnTo>
                <a:lnTo>
                  <a:pt x="59532" y="7251"/>
                </a:lnTo>
                <a:cubicBezTo>
                  <a:pt x="60651" y="5906"/>
                  <a:pt x="61746" y="4715"/>
                  <a:pt x="62830" y="3441"/>
                </a:cubicBezTo>
                <a:close/>
                <a:moveTo>
                  <a:pt x="0" y="0"/>
                </a:moveTo>
                <a:lnTo>
                  <a:pt x="3120" y="3917"/>
                </a:lnTo>
                <a:lnTo>
                  <a:pt x="0" y="7847"/>
                </a:lnTo>
                <a:lnTo>
                  <a:pt x="60972" y="7847"/>
                </a:lnTo>
                <a:lnTo>
                  <a:pt x="63985" y="3846"/>
                </a:lnTo>
                <a:lnTo>
                  <a:pt x="60972" y="0"/>
                </a:ln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92" name="Google Shape;2492;p45"/>
          <p:cNvSpPr/>
          <p:nvPr/>
        </p:nvSpPr>
        <p:spPr>
          <a:xfrm>
            <a:off x="2288910" y="3635660"/>
            <a:ext cx="143208" cy="458972"/>
          </a:xfrm>
          <a:custGeom>
            <a:avLst/>
            <a:gdLst/>
            <a:ahLst/>
            <a:cxnLst/>
            <a:rect l="l" t="t" r="r" b="b"/>
            <a:pathLst>
              <a:path w="4919" h="15765" extrusionOk="0">
                <a:moveTo>
                  <a:pt x="2454" y="0"/>
                </a:moveTo>
                <a:cubicBezTo>
                  <a:pt x="1084" y="0"/>
                  <a:pt x="1" y="1108"/>
                  <a:pt x="1" y="2477"/>
                </a:cubicBezTo>
                <a:cubicBezTo>
                  <a:pt x="1" y="3727"/>
                  <a:pt x="977" y="4763"/>
                  <a:pt x="2168" y="4918"/>
                </a:cubicBezTo>
                <a:lnTo>
                  <a:pt x="2168" y="15764"/>
                </a:lnTo>
                <a:lnTo>
                  <a:pt x="2763" y="15764"/>
                </a:lnTo>
                <a:lnTo>
                  <a:pt x="2763" y="4918"/>
                </a:lnTo>
                <a:cubicBezTo>
                  <a:pt x="3954" y="4763"/>
                  <a:pt x="4918" y="3727"/>
                  <a:pt x="4918" y="2477"/>
                </a:cubicBezTo>
                <a:cubicBezTo>
                  <a:pt x="4918" y="1108"/>
                  <a:pt x="3823" y="0"/>
                  <a:pt x="2454" y="0"/>
                </a:cubicBez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04" name="Google Shape;2504;p45"/>
          <p:cNvSpPr txBox="1"/>
          <p:nvPr/>
        </p:nvSpPr>
        <p:spPr>
          <a:xfrm>
            <a:off x="1457713" y="2095388"/>
            <a:ext cx="1805600" cy="1481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pt-BR" sz="2000" b="0" i="0" dirty="0">
                <a:solidFill>
                  <a:srgbClr val="000000"/>
                </a:solidFill>
                <a:effectLst/>
                <a:latin typeface="Nyala" panose="02000504070300020003" pitchFamily="2" charset="0"/>
              </a:rPr>
              <a:t> Assédios Sexual, Moral e Discriminação</a:t>
            </a:r>
            <a:endParaRPr sz="2000" dirty="0">
              <a:solidFill>
                <a:srgbClr val="434343"/>
              </a:solidFill>
              <a:latin typeface="Nyala" panose="02000504070300020003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2507" name="Google Shape;2507;p45"/>
          <p:cNvSpPr/>
          <p:nvPr/>
        </p:nvSpPr>
        <p:spPr>
          <a:xfrm>
            <a:off x="5164752" y="3480717"/>
            <a:ext cx="1862496" cy="228452"/>
          </a:xfrm>
          <a:custGeom>
            <a:avLst/>
            <a:gdLst/>
            <a:ahLst/>
            <a:cxnLst/>
            <a:rect l="l" t="t" r="r" b="b"/>
            <a:pathLst>
              <a:path w="63974" h="7847" extrusionOk="0">
                <a:moveTo>
                  <a:pt x="2668" y="703"/>
                </a:moveTo>
                <a:cubicBezTo>
                  <a:pt x="2418" y="846"/>
                  <a:pt x="2168" y="1179"/>
                  <a:pt x="1918" y="1429"/>
                </a:cubicBezTo>
                <a:lnTo>
                  <a:pt x="1334" y="703"/>
                </a:lnTo>
                <a:close/>
                <a:moveTo>
                  <a:pt x="4228" y="703"/>
                </a:moveTo>
                <a:cubicBezTo>
                  <a:pt x="3692" y="1143"/>
                  <a:pt x="3168" y="1774"/>
                  <a:pt x="2632" y="2322"/>
                </a:cubicBezTo>
                <a:lnTo>
                  <a:pt x="2037" y="1572"/>
                </a:lnTo>
                <a:cubicBezTo>
                  <a:pt x="2347" y="1262"/>
                  <a:pt x="2668" y="1000"/>
                  <a:pt x="2978" y="703"/>
                </a:cubicBezTo>
                <a:close/>
                <a:moveTo>
                  <a:pt x="6204" y="703"/>
                </a:moveTo>
                <a:cubicBezTo>
                  <a:pt x="5287" y="1596"/>
                  <a:pt x="4382" y="2477"/>
                  <a:pt x="3490" y="3394"/>
                </a:cubicBezTo>
                <a:lnTo>
                  <a:pt x="2906" y="2655"/>
                </a:lnTo>
                <a:cubicBezTo>
                  <a:pt x="3573" y="2001"/>
                  <a:pt x="4228" y="1298"/>
                  <a:pt x="4883" y="703"/>
                </a:cubicBezTo>
                <a:close/>
                <a:moveTo>
                  <a:pt x="22135" y="703"/>
                </a:moveTo>
                <a:cubicBezTo>
                  <a:pt x="19968" y="2786"/>
                  <a:pt x="17825" y="5037"/>
                  <a:pt x="15670" y="7239"/>
                </a:cubicBezTo>
                <a:lnTo>
                  <a:pt x="14205" y="7227"/>
                </a:lnTo>
                <a:cubicBezTo>
                  <a:pt x="16467" y="5025"/>
                  <a:pt x="18753" y="2786"/>
                  <a:pt x="21039" y="703"/>
                </a:cubicBezTo>
                <a:close/>
                <a:moveTo>
                  <a:pt x="54067" y="703"/>
                </a:moveTo>
                <a:cubicBezTo>
                  <a:pt x="51829" y="2786"/>
                  <a:pt x="49579" y="5049"/>
                  <a:pt x="47316" y="7239"/>
                </a:cubicBezTo>
                <a:lnTo>
                  <a:pt x="46435" y="7227"/>
                </a:lnTo>
                <a:cubicBezTo>
                  <a:pt x="48567" y="5037"/>
                  <a:pt x="50698" y="2786"/>
                  <a:pt x="52829" y="703"/>
                </a:cubicBezTo>
                <a:close/>
                <a:moveTo>
                  <a:pt x="61080" y="1203"/>
                </a:moveTo>
                <a:lnTo>
                  <a:pt x="61652" y="1941"/>
                </a:lnTo>
                <a:cubicBezTo>
                  <a:pt x="59949" y="3691"/>
                  <a:pt x="58258" y="5453"/>
                  <a:pt x="56591" y="7239"/>
                </a:cubicBezTo>
                <a:lnTo>
                  <a:pt x="55580" y="7239"/>
                </a:lnTo>
                <a:cubicBezTo>
                  <a:pt x="55885" y="6944"/>
                  <a:pt x="56191" y="6604"/>
                  <a:pt x="56484" y="6299"/>
                </a:cubicBezTo>
                <a:cubicBezTo>
                  <a:pt x="58092" y="4668"/>
                  <a:pt x="59568" y="2917"/>
                  <a:pt x="61080" y="1203"/>
                </a:cubicBezTo>
                <a:close/>
                <a:moveTo>
                  <a:pt x="8014" y="703"/>
                </a:moveTo>
                <a:cubicBezTo>
                  <a:pt x="5847" y="2786"/>
                  <a:pt x="3704" y="5013"/>
                  <a:pt x="1585" y="7251"/>
                </a:cubicBezTo>
                <a:lnTo>
                  <a:pt x="1334" y="7251"/>
                </a:lnTo>
                <a:lnTo>
                  <a:pt x="3942" y="3941"/>
                </a:lnTo>
                <a:lnTo>
                  <a:pt x="3704" y="3667"/>
                </a:lnTo>
                <a:cubicBezTo>
                  <a:pt x="4680" y="2655"/>
                  <a:pt x="5680" y="1596"/>
                  <a:pt x="6680" y="703"/>
                </a:cubicBezTo>
                <a:close/>
                <a:moveTo>
                  <a:pt x="9836" y="703"/>
                </a:moveTo>
                <a:cubicBezTo>
                  <a:pt x="7585" y="2786"/>
                  <a:pt x="5347" y="5013"/>
                  <a:pt x="3132" y="7251"/>
                </a:cubicBezTo>
                <a:lnTo>
                  <a:pt x="2073" y="7251"/>
                </a:lnTo>
                <a:cubicBezTo>
                  <a:pt x="4359" y="5013"/>
                  <a:pt x="6633" y="2786"/>
                  <a:pt x="8907" y="703"/>
                </a:cubicBezTo>
                <a:close/>
                <a:moveTo>
                  <a:pt x="11229" y="703"/>
                </a:moveTo>
                <a:cubicBezTo>
                  <a:pt x="9097" y="2786"/>
                  <a:pt x="6990" y="5013"/>
                  <a:pt x="4906" y="7251"/>
                </a:cubicBezTo>
                <a:lnTo>
                  <a:pt x="3454" y="7251"/>
                </a:lnTo>
                <a:cubicBezTo>
                  <a:pt x="5692" y="5013"/>
                  <a:pt x="7931" y="2786"/>
                  <a:pt x="10157" y="703"/>
                </a:cubicBezTo>
                <a:close/>
                <a:moveTo>
                  <a:pt x="13015" y="703"/>
                </a:moveTo>
                <a:cubicBezTo>
                  <a:pt x="10848" y="2786"/>
                  <a:pt x="8704" y="5013"/>
                  <a:pt x="6597" y="7251"/>
                </a:cubicBezTo>
                <a:lnTo>
                  <a:pt x="5406" y="7251"/>
                </a:lnTo>
                <a:cubicBezTo>
                  <a:pt x="7478" y="5013"/>
                  <a:pt x="9550" y="2786"/>
                  <a:pt x="11645" y="703"/>
                </a:cubicBezTo>
                <a:close/>
                <a:moveTo>
                  <a:pt x="16027" y="703"/>
                </a:moveTo>
                <a:cubicBezTo>
                  <a:pt x="13753" y="2786"/>
                  <a:pt x="11431" y="5013"/>
                  <a:pt x="9145" y="7251"/>
                </a:cubicBezTo>
                <a:lnTo>
                  <a:pt x="7097" y="7251"/>
                </a:lnTo>
                <a:cubicBezTo>
                  <a:pt x="9205" y="5013"/>
                  <a:pt x="11336" y="2786"/>
                  <a:pt x="13491" y="703"/>
                </a:cubicBezTo>
                <a:close/>
                <a:moveTo>
                  <a:pt x="16336" y="667"/>
                </a:moveTo>
                <a:lnTo>
                  <a:pt x="18372" y="679"/>
                </a:lnTo>
                <a:cubicBezTo>
                  <a:pt x="16063" y="2870"/>
                  <a:pt x="13741" y="5013"/>
                  <a:pt x="11455" y="7251"/>
                </a:cubicBezTo>
                <a:lnTo>
                  <a:pt x="9609" y="7251"/>
                </a:lnTo>
                <a:cubicBezTo>
                  <a:pt x="11848" y="5013"/>
                  <a:pt x="14110" y="2870"/>
                  <a:pt x="16336" y="667"/>
                </a:cubicBezTo>
                <a:close/>
                <a:moveTo>
                  <a:pt x="20658" y="703"/>
                </a:moveTo>
                <a:cubicBezTo>
                  <a:pt x="18325" y="2786"/>
                  <a:pt x="15967" y="5013"/>
                  <a:pt x="13741" y="7251"/>
                </a:cubicBezTo>
                <a:lnTo>
                  <a:pt x="11836" y="7251"/>
                </a:lnTo>
                <a:cubicBezTo>
                  <a:pt x="14074" y="5013"/>
                  <a:pt x="16324" y="2786"/>
                  <a:pt x="18587" y="703"/>
                </a:cubicBezTo>
                <a:close/>
                <a:moveTo>
                  <a:pt x="24111" y="703"/>
                </a:moveTo>
                <a:cubicBezTo>
                  <a:pt x="21932" y="2786"/>
                  <a:pt x="19765" y="5013"/>
                  <a:pt x="17598" y="7251"/>
                </a:cubicBezTo>
                <a:lnTo>
                  <a:pt x="15812" y="7251"/>
                </a:lnTo>
                <a:cubicBezTo>
                  <a:pt x="18015" y="5013"/>
                  <a:pt x="20230" y="2786"/>
                  <a:pt x="22432" y="703"/>
                </a:cubicBezTo>
                <a:close/>
                <a:moveTo>
                  <a:pt x="25409" y="703"/>
                </a:moveTo>
                <a:cubicBezTo>
                  <a:pt x="23218" y="2786"/>
                  <a:pt x="21111" y="5013"/>
                  <a:pt x="19027" y="7251"/>
                </a:cubicBezTo>
                <a:lnTo>
                  <a:pt x="17944" y="7251"/>
                </a:lnTo>
                <a:cubicBezTo>
                  <a:pt x="20099" y="5013"/>
                  <a:pt x="22254" y="2786"/>
                  <a:pt x="24433" y="703"/>
                </a:cubicBezTo>
                <a:close/>
                <a:moveTo>
                  <a:pt x="27945" y="703"/>
                </a:moveTo>
                <a:cubicBezTo>
                  <a:pt x="27445" y="1143"/>
                  <a:pt x="26945" y="1667"/>
                  <a:pt x="26445" y="2155"/>
                </a:cubicBezTo>
                <a:cubicBezTo>
                  <a:pt x="24730" y="3858"/>
                  <a:pt x="23004" y="5465"/>
                  <a:pt x="21277" y="7251"/>
                </a:cubicBezTo>
                <a:lnTo>
                  <a:pt x="19337" y="7251"/>
                </a:lnTo>
                <a:cubicBezTo>
                  <a:pt x="21087" y="5310"/>
                  <a:pt x="22837" y="3548"/>
                  <a:pt x="24647" y="1762"/>
                </a:cubicBezTo>
                <a:cubicBezTo>
                  <a:pt x="25016" y="1393"/>
                  <a:pt x="25385" y="1000"/>
                  <a:pt x="25754" y="703"/>
                </a:cubicBezTo>
                <a:close/>
                <a:moveTo>
                  <a:pt x="30183" y="703"/>
                </a:moveTo>
                <a:cubicBezTo>
                  <a:pt x="29588" y="1298"/>
                  <a:pt x="29005" y="1893"/>
                  <a:pt x="28421" y="2501"/>
                </a:cubicBezTo>
                <a:cubicBezTo>
                  <a:pt x="26885" y="4096"/>
                  <a:pt x="25349" y="5608"/>
                  <a:pt x="23802" y="7251"/>
                </a:cubicBezTo>
                <a:lnTo>
                  <a:pt x="21468" y="7251"/>
                </a:lnTo>
                <a:cubicBezTo>
                  <a:pt x="22944" y="5763"/>
                  <a:pt x="24409" y="4429"/>
                  <a:pt x="25838" y="3001"/>
                </a:cubicBezTo>
                <a:cubicBezTo>
                  <a:pt x="26611" y="2227"/>
                  <a:pt x="27385" y="1441"/>
                  <a:pt x="28159" y="703"/>
                </a:cubicBezTo>
                <a:close/>
                <a:moveTo>
                  <a:pt x="33088" y="703"/>
                </a:moveTo>
                <a:cubicBezTo>
                  <a:pt x="31624" y="2191"/>
                  <a:pt x="30160" y="3632"/>
                  <a:pt x="28659" y="5084"/>
                </a:cubicBezTo>
                <a:cubicBezTo>
                  <a:pt x="27921" y="5811"/>
                  <a:pt x="27183" y="6501"/>
                  <a:pt x="26445" y="7251"/>
                </a:cubicBezTo>
                <a:lnTo>
                  <a:pt x="24075" y="7251"/>
                </a:lnTo>
                <a:cubicBezTo>
                  <a:pt x="25576" y="5608"/>
                  <a:pt x="27076" y="4179"/>
                  <a:pt x="28552" y="2632"/>
                </a:cubicBezTo>
                <a:cubicBezTo>
                  <a:pt x="29183" y="1977"/>
                  <a:pt x="29814" y="1298"/>
                  <a:pt x="30457" y="703"/>
                </a:cubicBezTo>
                <a:close/>
                <a:moveTo>
                  <a:pt x="35005" y="703"/>
                </a:moveTo>
                <a:cubicBezTo>
                  <a:pt x="33208" y="2489"/>
                  <a:pt x="31386" y="4358"/>
                  <a:pt x="29517" y="6132"/>
                </a:cubicBezTo>
                <a:cubicBezTo>
                  <a:pt x="29124" y="6501"/>
                  <a:pt x="28731" y="6799"/>
                  <a:pt x="28338" y="7251"/>
                </a:cubicBezTo>
                <a:lnTo>
                  <a:pt x="26778" y="7251"/>
                </a:lnTo>
                <a:cubicBezTo>
                  <a:pt x="29040" y="5013"/>
                  <a:pt x="31279" y="2786"/>
                  <a:pt x="33517" y="703"/>
                </a:cubicBezTo>
                <a:close/>
                <a:moveTo>
                  <a:pt x="36315" y="703"/>
                </a:moveTo>
                <a:cubicBezTo>
                  <a:pt x="34577" y="2334"/>
                  <a:pt x="32838" y="4120"/>
                  <a:pt x="31088" y="5834"/>
                </a:cubicBezTo>
                <a:cubicBezTo>
                  <a:pt x="30612" y="6299"/>
                  <a:pt x="30124" y="6799"/>
                  <a:pt x="29636" y="7251"/>
                </a:cubicBezTo>
                <a:lnTo>
                  <a:pt x="28624" y="7251"/>
                </a:lnTo>
                <a:cubicBezTo>
                  <a:pt x="28731" y="7096"/>
                  <a:pt x="28826" y="7061"/>
                  <a:pt x="28921" y="6965"/>
                </a:cubicBezTo>
                <a:cubicBezTo>
                  <a:pt x="31100" y="4918"/>
                  <a:pt x="33243" y="2786"/>
                  <a:pt x="35363" y="703"/>
                </a:cubicBezTo>
                <a:close/>
                <a:moveTo>
                  <a:pt x="37684" y="703"/>
                </a:moveTo>
                <a:cubicBezTo>
                  <a:pt x="35529" y="2786"/>
                  <a:pt x="33386" y="5013"/>
                  <a:pt x="31255" y="7251"/>
                </a:cubicBezTo>
                <a:lnTo>
                  <a:pt x="29898" y="7251"/>
                </a:lnTo>
                <a:cubicBezTo>
                  <a:pt x="30088" y="6954"/>
                  <a:pt x="30279" y="6870"/>
                  <a:pt x="30469" y="6680"/>
                </a:cubicBezTo>
                <a:cubicBezTo>
                  <a:pt x="32505" y="4679"/>
                  <a:pt x="34565" y="2632"/>
                  <a:pt x="36625" y="703"/>
                </a:cubicBezTo>
                <a:close/>
                <a:moveTo>
                  <a:pt x="39589" y="703"/>
                </a:moveTo>
                <a:cubicBezTo>
                  <a:pt x="37589" y="2632"/>
                  <a:pt x="35601" y="4608"/>
                  <a:pt x="33648" y="6596"/>
                </a:cubicBezTo>
                <a:cubicBezTo>
                  <a:pt x="33434" y="6811"/>
                  <a:pt x="33219" y="6954"/>
                  <a:pt x="33017" y="7251"/>
                </a:cubicBezTo>
                <a:lnTo>
                  <a:pt x="32267" y="7251"/>
                </a:lnTo>
                <a:cubicBezTo>
                  <a:pt x="34410" y="5013"/>
                  <a:pt x="36553" y="2786"/>
                  <a:pt x="38684" y="703"/>
                </a:cubicBezTo>
                <a:close/>
                <a:moveTo>
                  <a:pt x="41542" y="703"/>
                </a:moveTo>
                <a:cubicBezTo>
                  <a:pt x="39363" y="2786"/>
                  <a:pt x="37196" y="5013"/>
                  <a:pt x="35005" y="7251"/>
                </a:cubicBezTo>
                <a:lnTo>
                  <a:pt x="33327" y="7251"/>
                </a:lnTo>
                <a:cubicBezTo>
                  <a:pt x="33481" y="7096"/>
                  <a:pt x="33648" y="6930"/>
                  <a:pt x="33803" y="6763"/>
                </a:cubicBezTo>
                <a:cubicBezTo>
                  <a:pt x="35803" y="4703"/>
                  <a:pt x="37899" y="2632"/>
                  <a:pt x="39994" y="703"/>
                </a:cubicBezTo>
                <a:close/>
                <a:moveTo>
                  <a:pt x="44316" y="703"/>
                </a:moveTo>
                <a:cubicBezTo>
                  <a:pt x="42018" y="2786"/>
                  <a:pt x="39708" y="5013"/>
                  <a:pt x="37422" y="7251"/>
                </a:cubicBezTo>
                <a:lnTo>
                  <a:pt x="35446" y="7251"/>
                </a:lnTo>
                <a:cubicBezTo>
                  <a:pt x="37672" y="5013"/>
                  <a:pt x="39911" y="2786"/>
                  <a:pt x="42149" y="703"/>
                </a:cubicBezTo>
                <a:close/>
                <a:moveTo>
                  <a:pt x="46209" y="703"/>
                </a:moveTo>
                <a:cubicBezTo>
                  <a:pt x="43983" y="2786"/>
                  <a:pt x="41732" y="5013"/>
                  <a:pt x="39482" y="7251"/>
                </a:cubicBezTo>
                <a:lnTo>
                  <a:pt x="37684" y="7251"/>
                </a:lnTo>
                <a:cubicBezTo>
                  <a:pt x="39982" y="5013"/>
                  <a:pt x="42304" y="2786"/>
                  <a:pt x="44614" y="703"/>
                </a:cubicBezTo>
                <a:close/>
                <a:moveTo>
                  <a:pt x="49019" y="703"/>
                </a:moveTo>
                <a:cubicBezTo>
                  <a:pt x="46828" y="2786"/>
                  <a:pt x="44638" y="5013"/>
                  <a:pt x="42447" y="7251"/>
                </a:cubicBezTo>
                <a:lnTo>
                  <a:pt x="39780" y="7251"/>
                </a:lnTo>
                <a:cubicBezTo>
                  <a:pt x="42042" y="5013"/>
                  <a:pt x="44292" y="2786"/>
                  <a:pt x="46531" y="703"/>
                </a:cubicBezTo>
                <a:close/>
                <a:moveTo>
                  <a:pt x="50793" y="703"/>
                </a:moveTo>
                <a:cubicBezTo>
                  <a:pt x="50722" y="703"/>
                  <a:pt x="50650" y="846"/>
                  <a:pt x="50567" y="917"/>
                </a:cubicBezTo>
                <a:cubicBezTo>
                  <a:pt x="48483" y="3048"/>
                  <a:pt x="46364" y="5168"/>
                  <a:pt x="44233" y="7251"/>
                </a:cubicBezTo>
                <a:lnTo>
                  <a:pt x="42744" y="7251"/>
                </a:lnTo>
                <a:cubicBezTo>
                  <a:pt x="44959" y="5013"/>
                  <a:pt x="47185" y="2786"/>
                  <a:pt x="49400" y="703"/>
                </a:cubicBezTo>
                <a:close/>
                <a:moveTo>
                  <a:pt x="52662" y="703"/>
                </a:moveTo>
                <a:cubicBezTo>
                  <a:pt x="51734" y="1596"/>
                  <a:pt x="50805" y="2691"/>
                  <a:pt x="49841" y="3656"/>
                </a:cubicBezTo>
                <a:cubicBezTo>
                  <a:pt x="48650" y="4858"/>
                  <a:pt x="47459" y="6061"/>
                  <a:pt x="46281" y="7251"/>
                </a:cubicBezTo>
                <a:lnTo>
                  <a:pt x="44602" y="7251"/>
                </a:lnTo>
                <a:cubicBezTo>
                  <a:pt x="46662" y="5168"/>
                  <a:pt x="48721" y="3167"/>
                  <a:pt x="50757" y="1108"/>
                </a:cubicBezTo>
                <a:cubicBezTo>
                  <a:pt x="50888" y="977"/>
                  <a:pt x="51019" y="846"/>
                  <a:pt x="51150" y="703"/>
                </a:cubicBezTo>
                <a:close/>
                <a:moveTo>
                  <a:pt x="56770" y="703"/>
                </a:moveTo>
                <a:cubicBezTo>
                  <a:pt x="54567" y="2786"/>
                  <a:pt x="52365" y="5013"/>
                  <a:pt x="50150" y="7251"/>
                </a:cubicBezTo>
                <a:lnTo>
                  <a:pt x="48078" y="7251"/>
                </a:lnTo>
                <a:cubicBezTo>
                  <a:pt x="50269" y="5013"/>
                  <a:pt x="52448" y="2786"/>
                  <a:pt x="54627" y="703"/>
                </a:cubicBezTo>
                <a:close/>
                <a:moveTo>
                  <a:pt x="58484" y="703"/>
                </a:moveTo>
                <a:cubicBezTo>
                  <a:pt x="56353" y="2929"/>
                  <a:pt x="54186" y="5013"/>
                  <a:pt x="51984" y="7251"/>
                </a:cubicBezTo>
                <a:lnTo>
                  <a:pt x="50460" y="7251"/>
                </a:lnTo>
                <a:cubicBezTo>
                  <a:pt x="52698" y="5013"/>
                  <a:pt x="54925" y="2786"/>
                  <a:pt x="57127" y="703"/>
                </a:cubicBezTo>
                <a:close/>
                <a:moveTo>
                  <a:pt x="59639" y="703"/>
                </a:moveTo>
                <a:cubicBezTo>
                  <a:pt x="58211" y="2191"/>
                  <a:pt x="56794" y="3929"/>
                  <a:pt x="55329" y="5501"/>
                </a:cubicBezTo>
                <a:cubicBezTo>
                  <a:pt x="54782" y="6084"/>
                  <a:pt x="54234" y="6656"/>
                  <a:pt x="53674" y="7251"/>
                </a:cubicBezTo>
                <a:lnTo>
                  <a:pt x="52555" y="7251"/>
                </a:lnTo>
                <a:cubicBezTo>
                  <a:pt x="54758" y="5013"/>
                  <a:pt x="56913" y="2929"/>
                  <a:pt x="58996" y="703"/>
                </a:cubicBezTo>
                <a:close/>
                <a:moveTo>
                  <a:pt x="60651" y="703"/>
                </a:moveTo>
                <a:lnTo>
                  <a:pt x="60890" y="977"/>
                </a:lnTo>
                <a:cubicBezTo>
                  <a:pt x="59366" y="2703"/>
                  <a:pt x="57901" y="4501"/>
                  <a:pt x="56329" y="6156"/>
                </a:cubicBezTo>
                <a:cubicBezTo>
                  <a:pt x="55984" y="6513"/>
                  <a:pt x="55627" y="6799"/>
                  <a:pt x="55270" y="7251"/>
                </a:cubicBezTo>
                <a:lnTo>
                  <a:pt x="53877" y="7251"/>
                </a:lnTo>
                <a:cubicBezTo>
                  <a:pt x="55925" y="5013"/>
                  <a:pt x="57961" y="2786"/>
                  <a:pt x="59985" y="703"/>
                </a:cubicBezTo>
                <a:close/>
                <a:moveTo>
                  <a:pt x="61830" y="2167"/>
                </a:moveTo>
                <a:lnTo>
                  <a:pt x="62675" y="3251"/>
                </a:lnTo>
                <a:cubicBezTo>
                  <a:pt x="61521" y="4608"/>
                  <a:pt x="60342" y="5906"/>
                  <a:pt x="59151" y="7251"/>
                </a:cubicBezTo>
                <a:lnTo>
                  <a:pt x="57008" y="7251"/>
                </a:lnTo>
                <a:cubicBezTo>
                  <a:pt x="58604" y="5465"/>
                  <a:pt x="60211" y="3846"/>
                  <a:pt x="61830" y="2167"/>
                </a:cubicBezTo>
                <a:close/>
                <a:moveTo>
                  <a:pt x="62830" y="3441"/>
                </a:moveTo>
                <a:lnTo>
                  <a:pt x="63164" y="3882"/>
                </a:lnTo>
                <a:lnTo>
                  <a:pt x="60651" y="7251"/>
                </a:lnTo>
                <a:lnTo>
                  <a:pt x="59520" y="7251"/>
                </a:lnTo>
                <a:cubicBezTo>
                  <a:pt x="60640" y="5906"/>
                  <a:pt x="61747" y="4715"/>
                  <a:pt x="62830" y="3441"/>
                </a:cubicBezTo>
                <a:close/>
                <a:moveTo>
                  <a:pt x="1" y="0"/>
                </a:moveTo>
                <a:lnTo>
                  <a:pt x="3120" y="3917"/>
                </a:lnTo>
                <a:lnTo>
                  <a:pt x="1" y="7847"/>
                </a:lnTo>
                <a:lnTo>
                  <a:pt x="60973" y="7847"/>
                </a:lnTo>
                <a:lnTo>
                  <a:pt x="63973" y="3846"/>
                </a:lnTo>
                <a:lnTo>
                  <a:pt x="60961" y="0"/>
                </a:lnTo>
                <a:close/>
              </a:path>
            </a:pathLst>
          </a:custGeom>
          <a:solidFill>
            <a:srgbClr val="FCBD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2508" name="Google Shape;2508;p45"/>
          <p:cNvSpPr/>
          <p:nvPr/>
        </p:nvSpPr>
        <p:spPr>
          <a:xfrm>
            <a:off x="6024236" y="3635659"/>
            <a:ext cx="143529" cy="458972"/>
          </a:xfrm>
          <a:custGeom>
            <a:avLst/>
            <a:gdLst/>
            <a:ahLst/>
            <a:cxnLst/>
            <a:rect l="l" t="t" r="r" b="b"/>
            <a:pathLst>
              <a:path w="4930" h="15765" extrusionOk="0">
                <a:moveTo>
                  <a:pt x="2465" y="0"/>
                </a:moveTo>
                <a:cubicBezTo>
                  <a:pt x="1096" y="0"/>
                  <a:pt x="1" y="1108"/>
                  <a:pt x="1" y="2477"/>
                </a:cubicBezTo>
                <a:cubicBezTo>
                  <a:pt x="1" y="3727"/>
                  <a:pt x="965" y="4763"/>
                  <a:pt x="2156" y="4918"/>
                </a:cubicBezTo>
                <a:lnTo>
                  <a:pt x="2156" y="15764"/>
                </a:lnTo>
                <a:lnTo>
                  <a:pt x="2751" y="15764"/>
                </a:lnTo>
                <a:lnTo>
                  <a:pt x="2751" y="4918"/>
                </a:lnTo>
                <a:cubicBezTo>
                  <a:pt x="4096" y="4763"/>
                  <a:pt x="4930" y="3727"/>
                  <a:pt x="4930" y="2477"/>
                </a:cubicBezTo>
                <a:cubicBezTo>
                  <a:pt x="4930" y="1108"/>
                  <a:pt x="3834" y="0"/>
                  <a:pt x="2465" y="0"/>
                </a:cubicBezTo>
                <a:close/>
              </a:path>
            </a:pathLst>
          </a:custGeom>
          <a:solidFill>
            <a:srgbClr val="FCBD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509" name="Google Shape;2509;p45"/>
          <p:cNvGrpSpPr/>
          <p:nvPr/>
        </p:nvGrpSpPr>
        <p:grpSpPr>
          <a:xfrm>
            <a:off x="1995760" y="4054270"/>
            <a:ext cx="707832" cy="1072577"/>
            <a:chOff x="4244303" y="3429906"/>
            <a:chExt cx="530874" cy="804433"/>
          </a:xfrm>
          <a:solidFill>
            <a:srgbClr val="5EB2FC"/>
          </a:solidFill>
        </p:grpSpPr>
        <p:sp>
          <p:nvSpPr>
            <p:cNvPr id="2510" name="Google Shape;2510;p45"/>
            <p:cNvSpPr/>
            <p:nvPr/>
          </p:nvSpPr>
          <p:spPr>
            <a:xfrm>
              <a:off x="4244303" y="4143505"/>
              <a:ext cx="530874" cy="90834"/>
            </a:xfrm>
            <a:custGeom>
              <a:avLst/>
              <a:gdLst/>
              <a:ahLst/>
              <a:cxnLst/>
              <a:rect l="l" t="t" r="r" b="b"/>
              <a:pathLst>
                <a:path w="24313" h="4160" extrusionOk="0">
                  <a:moveTo>
                    <a:pt x="3501" y="848"/>
                  </a:moveTo>
                  <a:cubicBezTo>
                    <a:pt x="3613" y="848"/>
                    <a:pt x="3736" y="861"/>
                    <a:pt x="3870" y="886"/>
                  </a:cubicBezTo>
                  <a:cubicBezTo>
                    <a:pt x="4513" y="886"/>
                    <a:pt x="5168" y="958"/>
                    <a:pt x="5811" y="1005"/>
                  </a:cubicBezTo>
                  <a:cubicBezTo>
                    <a:pt x="6270" y="1041"/>
                    <a:pt x="6734" y="1053"/>
                    <a:pt x="7198" y="1053"/>
                  </a:cubicBezTo>
                  <a:cubicBezTo>
                    <a:pt x="8150" y="1053"/>
                    <a:pt x="9108" y="1003"/>
                    <a:pt x="10054" y="1003"/>
                  </a:cubicBezTo>
                  <a:cubicBezTo>
                    <a:pt x="10175" y="1003"/>
                    <a:pt x="10297" y="1004"/>
                    <a:pt x="10418" y="1005"/>
                  </a:cubicBezTo>
                  <a:cubicBezTo>
                    <a:pt x="13681" y="1029"/>
                    <a:pt x="16955" y="1160"/>
                    <a:pt x="20205" y="1267"/>
                  </a:cubicBezTo>
                  <a:cubicBezTo>
                    <a:pt x="20379" y="1235"/>
                    <a:pt x="20540" y="1219"/>
                    <a:pt x="20689" y="1219"/>
                  </a:cubicBezTo>
                  <a:cubicBezTo>
                    <a:pt x="21588" y="1219"/>
                    <a:pt x="22022" y="1807"/>
                    <a:pt x="21991" y="2982"/>
                  </a:cubicBezTo>
                  <a:cubicBezTo>
                    <a:pt x="21360" y="3232"/>
                    <a:pt x="20503" y="3184"/>
                    <a:pt x="19824" y="3196"/>
                  </a:cubicBezTo>
                  <a:cubicBezTo>
                    <a:pt x="18229" y="3220"/>
                    <a:pt x="16633" y="3291"/>
                    <a:pt x="15026" y="3303"/>
                  </a:cubicBezTo>
                  <a:cubicBezTo>
                    <a:pt x="14826" y="3306"/>
                    <a:pt x="14627" y="3307"/>
                    <a:pt x="14427" y="3307"/>
                  </a:cubicBezTo>
                  <a:cubicBezTo>
                    <a:pt x="12748" y="3307"/>
                    <a:pt x="11076" y="3223"/>
                    <a:pt x="9394" y="3149"/>
                  </a:cubicBezTo>
                  <a:cubicBezTo>
                    <a:pt x="7227" y="3041"/>
                    <a:pt x="4894" y="3232"/>
                    <a:pt x="2763" y="2708"/>
                  </a:cubicBezTo>
                  <a:cubicBezTo>
                    <a:pt x="2471" y="1468"/>
                    <a:pt x="2717" y="848"/>
                    <a:pt x="3501" y="848"/>
                  </a:cubicBezTo>
                  <a:close/>
                  <a:moveTo>
                    <a:pt x="3958" y="1"/>
                  </a:moveTo>
                  <a:cubicBezTo>
                    <a:pt x="2636" y="1"/>
                    <a:pt x="1749" y="295"/>
                    <a:pt x="917" y="1470"/>
                  </a:cubicBezTo>
                  <a:cubicBezTo>
                    <a:pt x="0" y="2744"/>
                    <a:pt x="1846" y="3577"/>
                    <a:pt x="2715" y="3708"/>
                  </a:cubicBezTo>
                  <a:cubicBezTo>
                    <a:pt x="2731" y="3710"/>
                    <a:pt x="2747" y="3711"/>
                    <a:pt x="2763" y="3711"/>
                  </a:cubicBezTo>
                  <a:cubicBezTo>
                    <a:pt x="2838" y="3711"/>
                    <a:pt x="2904" y="3688"/>
                    <a:pt x="2953" y="3649"/>
                  </a:cubicBezTo>
                  <a:cubicBezTo>
                    <a:pt x="4391" y="3970"/>
                    <a:pt x="5932" y="4031"/>
                    <a:pt x="7470" y="4031"/>
                  </a:cubicBezTo>
                  <a:cubicBezTo>
                    <a:pt x="8433" y="4031"/>
                    <a:pt x="9396" y="4007"/>
                    <a:pt x="10332" y="4007"/>
                  </a:cubicBezTo>
                  <a:cubicBezTo>
                    <a:pt x="10784" y="4007"/>
                    <a:pt x="11231" y="4013"/>
                    <a:pt x="11668" y="4030"/>
                  </a:cubicBezTo>
                  <a:cubicBezTo>
                    <a:pt x="13506" y="4107"/>
                    <a:pt x="15369" y="4160"/>
                    <a:pt x="17227" y="4160"/>
                  </a:cubicBezTo>
                  <a:cubicBezTo>
                    <a:pt x="18499" y="4160"/>
                    <a:pt x="19769" y="4135"/>
                    <a:pt x="21027" y="4077"/>
                  </a:cubicBezTo>
                  <a:cubicBezTo>
                    <a:pt x="23789" y="3946"/>
                    <a:pt x="24313" y="1458"/>
                    <a:pt x="21646" y="541"/>
                  </a:cubicBezTo>
                  <a:cubicBezTo>
                    <a:pt x="20542" y="158"/>
                    <a:pt x="19209" y="90"/>
                    <a:pt x="17884" y="90"/>
                  </a:cubicBezTo>
                  <a:cubicBezTo>
                    <a:pt x="17155" y="90"/>
                    <a:pt x="16429" y="111"/>
                    <a:pt x="15745" y="111"/>
                  </a:cubicBezTo>
                  <a:cubicBezTo>
                    <a:pt x="15393" y="111"/>
                    <a:pt x="15052" y="105"/>
                    <a:pt x="14728" y="89"/>
                  </a:cubicBezTo>
                  <a:cubicBezTo>
                    <a:pt x="13799" y="43"/>
                    <a:pt x="12869" y="29"/>
                    <a:pt x="11939" y="29"/>
                  </a:cubicBezTo>
                  <a:cubicBezTo>
                    <a:pt x="10357" y="29"/>
                    <a:pt x="8775" y="70"/>
                    <a:pt x="7195" y="70"/>
                  </a:cubicBezTo>
                  <a:cubicBezTo>
                    <a:pt x="6316" y="70"/>
                    <a:pt x="5438" y="57"/>
                    <a:pt x="4560" y="17"/>
                  </a:cubicBezTo>
                  <a:cubicBezTo>
                    <a:pt x="4350" y="7"/>
                    <a:pt x="4149" y="1"/>
                    <a:pt x="39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511" name="Google Shape;2511;p45"/>
            <p:cNvSpPr/>
            <p:nvPr/>
          </p:nvSpPr>
          <p:spPr>
            <a:xfrm>
              <a:off x="4244303" y="4013781"/>
              <a:ext cx="530874" cy="90834"/>
            </a:xfrm>
            <a:custGeom>
              <a:avLst/>
              <a:gdLst/>
              <a:ahLst/>
              <a:cxnLst/>
              <a:rect l="l" t="t" r="r" b="b"/>
              <a:pathLst>
                <a:path w="24313" h="4160" extrusionOk="0">
                  <a:moveTo>
                    <a:pt x="3501" y="848"/>
                  </a:moveTo>
                  <a:cubicBezTo>
                    <a:pt x="3613" y="848"/>
                    <a:pt x="3736" y="861"/>
                    <a:pt x="3870" y="886"/>
                  </a:cubicBezTo>
                  <a:cubicBezTo>
                    <a:pt x="4513" y="886"/>
                    <a:pt x="5168" y="958"/>
                    <a:pt x="5811" y="1005"/>
                  </a:cubicBezTo>
                  <a:cubicBezTo>
                    <a:pt x="6270" y="1041"/>
                    <a:pt x="6734" y="1053"/>
                    <a:pt x="7198" y="1053"/>
                  </a:cubicBezTo>
                  <a:cubicBezTo>
                    <a:pt x="8150" y="1053"/>
                    <a:pt x="9108" y="1003"/>
                    <a:pt x="10054" y="1003"/>
                  </a:cubicBezTo>
                  <a:cubicBezTo>
                    <a:pt x="10175" y="1003"/>
                    <a:pt x="10297" y="1003"/>
                    <a:pt x="10418" y="1005"/>
                  </a:cubicBezTo>
                  <a:cubicBezTo>
                    <a:pt x="13681" y="1029"/>
                    <a:pt x="16955" y="1160"/>
                    <a:pt x="20205" y="1267"/>
                  </a:cubicBezTo>
                  <a:cubicBezTo>
                    <a:pt x="20379" y="1235"/>
                    <a:pt x="20540" y="1219"/>
                    <a:pt x="20689" y="1219"/>
                  </a:cubicBezTo>
                  <a:cubicBezTo>
                    <a:pt x="21588" y="1219"/>
                    <a:pt x="22022" y="1807"/>
                    <a:pt x="21991" y="2982"/>
                  </a:cubicBezTo>
                  <a:cubicBezTo>
                    <a:pt x="21360" y="3232"/>
                    <a:pt x="20503" y="3184"/>
                    <a:pt x="19824" y="3196"/>
                  </a:cubicBezTo>
                  <a:cubicBezTo>
                    <a:pt x="18229" y="3220"/>
                    <a:pt x="16633" y="3291"/>
                    <a:pt x="15026" y="3303"/>
                  </a:cubicBezTo>
                  <a:cubicBezTo>
                    <a:pt x="14826" y="3306"/>
                    <a:pt x="14627" y="3307"/>
                    <a:pt x="14427" y="3307"/>
                  </a:cubicBezTo>
                  <a:cubicBezTo>
                    <a:pt x="12748" y="3307"/>
                    <a:pt x="11076" y="3223"/>
                    <a:pt x="9394" y="3148"/>
                  </a:cubicBezTo>
                  <a:cubicBezTo>
                    <a:pt x="7227" y="3041"/>
                    <a:pt x="4894" y="3232"/>
                    <a:pt x="2763" y="2708"/>
                  </a:cubicBezTo>
                  <a:cubicBezTo>
                    <a:pt x="2471" y="1468"/>
                    <a:pt x="2717" y="848"/>
                    <a:pt x="3501" y="848"/>
                  </a:cubicBezTo>
                  <a:close/>
                  <a:moveTo>
                    <a:pt x="3958" y="0"/>
                  </a:moveTo>
                  <a:cubicBezTo>
                    <a:pt x="2636" y="0"/>
                    <a:pt x="1749" y="294"/>
                    <a:pt x="917" y="1470"/>
                  </a:cubicBezTo>
                  <a:cubicBezTo>
                    <a:pt x="0" y="2744"/>
                    <a:pt x="1846" y="3577"/>
                    <a:pt x="2715" y="3708"/>
                  </a:cubicBezTo>
                  <a:cubicBezTo>
                    <a:pt x="2731" y="3710"/>
                    <a:pt x="2747" y="3711"/>
                    <a:pt x="2763" y="3711"/>
                  </a:cubicBezTo>
                  <a:cubicBezTo>
                    <a:pt x="2838" y="3711"/>
                    <a:pt x="2904" y="3688"/>
                    <a:pt x="2953" y="3648"/>
                  </a:cubicBezTo>
                  <a:cubicBezTo>
                    <a:pt x="4391" y="3969"/>
                    <a:pt x="5932" y="4031"/>
                    <a:pt x="7470" y="4031"/>
                  </a:cubicBezTo>
                  <a:cubicBezTo>
                    <a:pt x="8433" y="4031"/>
                    <a:pt x="9396" y="4007"/>
                    <a:pt x="10332" y="4007"/>
                  </a:cubicBezTo>
                  <a:cubicBezTo>
                    <a:pt x="10784" y="4007"/>
                    <a:pt x="11231" y="4013"/>
                    <a:pt x="11668" y="4029"/>
                  </a:cubicBezTo>
                  <a:cubicBezTo>
                    <a:pt x="13506" y="4107"/>
                    <a:pt x="15369" y="4160"/>
                    <a:pt x="17227" y="4160"/>
                  </a:cubicBezTo>
                  <a:cubicBezTo>
                    <a:pt x="18499" y="4160"/>
                    <a:pt x="19769" y="4135"/>
                    <a:pt x="21027" y="4077"/>
                  </a:cubicBezTo>
                  <a:cubicBezTo>
                    <a:pt x="23789" y="3946"/>
                    <a:pt x="24313" y="1458"/>
                    <a:pt x="21646" y="541"/>
                  </a:cubicBezTo>
                  <a:cubicBezTo>
                    <a:pt x="20542" y="158"/>
                    <a:pt x="19209" y="90"/>
                    <a:pt x="17884" y="90"/>
                  </a:cubicBezTo>
                  <a:cubicBezTo>
                    <a:pt x="17155" y="90"/>
                    <a:pt x="16429" y="110"/>
                    <a:pt x="15745" y="110"/>
                  </a:cubicBezTo>
                  <a:cubicBezTo>
                    <a:pt x="15393" y="110"/>
                    <a:pt x="15052" y="105"/>
                    <a:pt x="14728" y="88"/>
                  </a:cubicBezTo>
                  <a:cubicBezTo>
                    <a:pt x="13799" y="43"/>
                    <a:pt x="12869" y="28"/>
                    <a:pt x="11939" y="28"/>
                  </a:cubicBezTo>
                  <a:cubicBezTo>
                    <a:pt x="10357" y="28"/>
                    <a:pt x="8775" y="70"/>
                    <a:pt x="7195" y="70"/>
                  </a:cubicBezTo>
                  <a:cubicBezTo>
                    <a:pt x="6316" y="70"/>
                    <a:pt x="5438" y="57"/>
                    <a:pt x="4560" y="17"/>
                  </a:cubicBezTo>
                  <a:cubicBezTo>
                    <a:pt x="4350" y="6"/>
                    <a:pt x="4149" y="0"/>
                    <a:pt x="39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12" name="Google Shape;2512;p45"/>
            <p:cNvSpPr/>
            <p:nvPr/>
          </p:nvSpPr>
          <p:spPr>
            <a:xfrm>
              <a:off x="4246639" y="3429906"/>
              <a:ext cx="515699" cy="515350"/>
            </a:xfrm>
            <a:custGeom>
              <a:avLst/>
              <a:gdLst/>
              <a:ahLst/>
              <a:cxnLst/>
              <a:rect l="l" t="t" r="r" b="b"/>
              <a:pathLst>
                <a:path w="23618" h="23602" extrusionOk="0">
                  <a:moveTo>
                    <a:pt x="8886" y="8055"/>
                  </a:moveTo>
                  <a:cubicBezTo>
                    <a:pt x="9122" y="8055"/>
                    <a:pt x="9374" y="8117"/>
                    <a:pt x="9645" y="8255"/>
                  </a:cubicBezTo>
                  <a:cubicBezTo>
                    <a:pt x="10418" y="8648"/>
                    <a:pt x="11145" y="9481"/>
                    <a:pt x="11133" y="10386"/>
                  </a:cubicBezTo>
                  <a:cubicBezTo>
                    <a:pt x="11123" y="11265"/>
                    <a:pt x="10034" y="11858"/>
                    <a:pt x="9145" y="11858"/>
                  </a:cubicBezTo>
                  <a:cubicBezTo>
                    <a:pt x="8903" y="11858"/>
                    <a:pt x="8676" y="11814"/>
                    <a:pt x="8490" y="11719"/>
                  </a:cubicBezTo>
                  <a:cubicBezTo>
                    <a:pt x="7573" y="11231"/>
                    <a:pt x="7287" y="9945"/>
                    <a:pt x="7287" y="8921"/>
                  </a:cubicBezTo>
                  <a:cubicBezTo>
                    <a:pt x="7370" y="8921"/>
                    <a:pt x="7454" y="8874"/>
                    <a:pt x="7525" y="8791"/>
                  </a:cubicBezTo>
                  <a:cubicBezTo>
                    <a:pt x="7946" y="8337"/>
                    <a:pt x="8383" y="8055"/>
                    <a:pt x="8886" y="8055"/>
                  </a:cubicBezTo>
                  <a:close/>
                  <a:moveTo>
                    <a:pt x="16116" y="13824"/>
                  </a:moveTo>
                  <a:cubicBezTo>
                    <a:pt x="16288" y="13824"/>
                    <a:pt x="16469" y="13854"/>
                    <a:pt x="16657" y="13922"/>
                  </a:cubicBezTo>
                  <a:cubicBezTo>
                    <a:pt x="17491" y="14220"/>
                    <a:pt x="18146" y="15125"/>
                    <a:pt x="18360" y="15934"/>
                  </a:cubicBezTo>
                  <a:cubicBezTo>
                    <a:pt x="18658" y="17042"/>
                    <a:pt x="17586" y="17661"/>
                    <a:pt x="16622" y="17732"/>
                  </a:cubicBezTo>
                  <a:cubicBezTo>
                    <a:pt x="16580" y="17735"/>
                    <a:pt x="16539" y="17737"/>
                    <a:pt x="16499" y="17737"/>
                  </a:cubicBezTo>
                  <a:cubicBezTo>
                    <a:pt x="15163" y="17737"/>
                    <a:pt x="14478" y="16039"/>
                    <a:pt x="14478" y="14779"/>
                  </a:cubicBezTo>
                  <a:cubicBezTo>
                    <a:pt x="14929" y="14253"/>
                    <a:pt x="15469" y="13824"/>
                    <a:pt x="16116" y="13824"/>
                  </a:cubicBezTo>
                  <a:close/>
                  <a:moveTo>
                    <a:pt x="3735" y="18926"/>
                  </a:moveTo>
                  <a:cubicBezTo>
                    <a:pt x="4450" y="18926"/>
                    <a:pt x="5231" y="19197"/>
                    <a:pt x="5501" y="19863"/>
                  </a:cubicBezTo>
                  <a:cubicBezTo>
                    <a:pt x="6013" y="21125"/>
                    <a:pt x="4763" y="22530"/>
                    <a:pt x="3525" y="22554"/>
                  </a:cubicBezTo>
                  <a:cubicBezTo>
                    <a:pt x="3518" y="22554"/>
                    <a:pt x="3511" y="22554"/>
                    <a:pt x="3504" y="22554"/>
                  </a:cubicBezTo>
                  <a:cubicBezTo>
                    <a:pt x="2382" y="22554"/>
                    <a:pt x="1477" y="21607"/>
                    <a:pt x="1453" y="20542"/>
                  </a:cubicBezTo>
                  <a:cubicBezTo>
                    <a:pt x="1905" y="19875"/>
                    <a:pt x="2144" y="19268"/>
                    <a:pt x="3084" y="19006"/>
                  </a:cubicBezTo>
                  <a:cubicBezTo>
                    <a:pt x="3281" y="18954"/>
                    <a:pt x="3505" y="18926"/>
                    <a:pt x="3735" y="18926"/>
                  </a:cubicBezTo>
                  <a:close/>
                  <a:moveTo>
                    <a:pt x="22876" y="1"/>
                  </a:moveTo>
                  <a:cubicBezTo>
                    <a:pt x="22107" y="1"/>
                    <a:pt x="21645" y="1162"/>
                    <a:pt x="21194" y="1694"/>
                  </a:cubicBezTo>
                  <a:cubicBezTo>
                    <a:pt x="20443" y="2575"/>
                    <a:pt x="19503" y="3337"/>
                    <a:pt x="18979" y="4385"/>
                  </a:cubicBezTo>
                  <a:cubicBezTo>
                    <a:pt x="18865" y="4604"/>
                    <a:pt x="19032" y="4899"/>
                    <a:pt x="19256" y="4899"/>
                  </a:cubicBezTo>
                  <a:cubicBezTo>
                    <a:pt x="19312" y="4899"/>
                    <a:pt x="19372" y="4881"/>
                    <a:pt x="19431" y="4838"/>
                  </a:cubicBezTo>
                  <a:cubicBezTo>
                    <a:pt x="20146" y="4326"/>
                    <a:pt x="20872" y="3683"/>
                    <a:pt x="21515" y="2968"/>
                  </a:cubicBezTo>
                  <a:lnTo>
                    <a:pt x="21515" y="2968"/>
                  </a:lnTo>
                  <a:cubicBezTo>
                    <a:pt x="21122" y="4171"/>
                    <a:pt x="20896" y="5659"/>
                    <a:pt x="20503" y="6707"/>
                  </a:cubicBezTo>
                  <a:cubicBezTo>
                    <a:pt x="19693" y="8874"/>
                    <a:pt x="18419" y="10874"/>
                    <a:pt x="17693" y="13065"/>
                  </a:cubicBezTo>
                  <a:cubicBezTo>
                    <a:pt x="17467" y="12922"/>
                    <a:pt x="17241" y="12803"/>
                    <a:pt x="17003" y="12708"/>
                  </a:cubicBezTo>
                  <a:cubicBezTo>
                    <a:pt x="16728" y="12596"/>
                    <a:pt x="16435" y="12541"/>
                    <a:pt x="16142" y="12541"/>
                  </a:cubicBezTo>
                  <a:cubicBezTo>
                    <a:pt x="15748" y="12541"/>
                    <a:pt x="15356" y="12641"/>
                    <a:pt x="15014" y="12839"/>
                  </a:cubicBezTo>
                  <a:cubicBezTo>
                    <a:pt x="14764" y="12993"/>
                    <a:pt x="14574" y="13160"/>
                    <a:pt x="14431" y="13351"/>
                  </a:cubicBezTo>
                  <a:cubicBezTo>
                    <a:pt x="14026" y="13005"/>
                    <a:pt x="13609" y="12660"/>
                    <a:pt x="13216" y="12279"/>
                  </a:cubicBezTo>
                  <a:cubicBezTo>
                    <a:pt x="12883" y="11958"/>
                    <a:pt x="12562" y="11636"/>
                    <a:pt x="12216" y="11315"/>
                  </a:cubicBezTo>
                  <a:cubicBezTo>
                    <a:pt x="12300" y="11148"/>
                    <a:pt x="12371" y="10957"/>
                    <a:pt x="12407" y="10767"/>
                  </a:cubicBezTo>
                  <a:cubicBezTo>
                    <a:pt x="12716" y="9279"/>
                    <a:pt x="11550" y="7802"/>
                    <a:pt x="10311" y="7124"/>
                  </a:cubicBezTo>
                  <a:cubicBezTo>
                    <a:pt x="9867" y="6878"/>
                    <a:pt x="9359" y="6747"/>
                    <a:pt x="8870" y="6747"/>
                  </a:cubicBezTo>
                  <a:cubicBezTo>
                    <a:pt x="7982" y="6747"/>
                    <a:pt x="7159" y="7180"/>
                    <a:pt x="6906" y="8148"/>
                  </a:cubicBezTo>
                  <a:cubicBezTo>
                    <a:pt x="6799" y="8171"/>
                    <a:pt x="6716" y="8231"/>
                    <a:pt x="6668" y="8350"/>
                  </a:cubicBezTo>
                  <a:cubicBezTo>
                    <a:pt x="6323" y="9457"/>
                    <a:pt x="6442" y="10910"/>
                    <a:pt x="7120" y="11922"/>
                  </a:cubicBezTo>
                  <a:cubicBezTo>
                    <a:pt x="6597" y="12886"/>
                    <a:pt x="6061" y="13839"/>
                    <a:pt x="5537" y="14803"/>
                  </a:cubicBezTo>
                  <a:cubicBezTo>
                    <a:pt x="5025" y="15720"/>
                    <a:pt x="4311" y="16708"/>
                    <a:pt x="4037" y="17744"/>
                  </a:cubicBezTo>
                  <a:cubicBezTo>
                    <a:pt x="3910" y="17736"/>
                    <a:pt x="3790" y="17727"/>
                    <a:pt x="3667" y="17727"/>
                  </a:cubicBezTo>
                  <a:cubicBezTo>
                    <a:pt x="3616" y="17727"/>
                    <a:pt x="3565" y="17729"/>
                    <a:pt x="3513" y="17732"/>
                  </a:cubicBezTo>
                  <a:cubicBezTo>
                    <a:pt x="2298" y="17780"/>
                    <a:pt x="0" y="19089"/>
                    <a:pt x="703" y="20566"/>
                  </a:cubicBezTo>
                  <a:cubicBezTo>
                    <a:pt x="560" y="21102"/>
                    <a:pt x="608" y="21602"/>
                    <a:pt x="953" y="22185"/>
                  </a:cubicBezTo>
                  <a:cubicBezTo>
                    <a:pt x="1382" y="22923"/>
                    <a:pt x="2215" y="23388"/>
                    <a:pt x="3037" y="23542"/>
                  </a:cubicBezTo>
                  <a:cubicBezTo>
                    <a:pt x="3238" y="23583"/>
                    <a:pt x="3435" y="23602"/>
                    <a:pt x="3627" y="23602"/>
                  </a:cubicBezTo>
                  <a:cubicBezTo>
                    <a:pt x="5369" y="23602"/>
                    <a:pt x="6698" y="22028"/>
                    <a:pt x="6751" y="20280"/>
                  </a:cubicBezTo>
                  <a:cubicBezTo>
                    <a:pt x="6799" y="18923"/>
                    <a:pt x="5727" y="18101"/>
                    <a:pt x="4537" y="17827"/>
                  </a:cubicBezTo>
                  <a:cubicBezTo>
                    <a:pt x="5120" y="17149"/>
                    <a:pt x="5525" y="16280"/>
                    <a:pt x="5977" y="15529"/>
                  </a:cubicBezTo>
                  <a:cubicBezTo>
                    <a:pt x="6561" y="14553"/>
                    <a:pt x="7132" y="13553"/>
                    <a:pt x="7704" y="12553"/>
                  </a:cubicBezTo>
                  <a:cubicBezTo>
                    <a:pt x="7835" y="12660"/>
                    <a:pt x="7978" y="12767"/>
                    <a:pt x="8132" y="12839"/>
                  </a:cubicBezTo>
                  <a:cubicBezTo>
                    <a:pt x="8468" y="13006"/>
                    <a:pt x="8844" y="13083"/>
                    <a:pt x="9231" y="13083"/>
                  </a:cubicBezTo>
                  <a:cubicBezTo>
                    <a:pt x="10217" y="13083"/>
                    <a:pt x="11271" y="12584"/>
                    <a:pt x="11895" y="11815"/>
                  </a:cubicBezTo>
                  <a:cubicBezTo>
                    <a:pt x="12466" y="12684"/>
                    <a:pt x="13300" y="13470"/>
                    <a:pt x="14097" y="14101"/>
                  </a:cubicBezTo>
                  <a:cubicBezTo>
                    <a:pt x="14074" y="14220"/>
                    <a:pt x="14050" y="14339"/>
                    <a:pt x="14038" y="14470"/>
                  </a:cubicBezTo>
                  <a:cubicBezTo>
                    <a:pt x="13752" y="15327"/>
                    <a:pt x="13716" y="16137"/>
                    <a:pt x="14026" y="17042"/>
                  </a:cubicBezTo>
                  <a:cubicBezTo>
                    <a:pt x="14371" y="18042"/>
                    <a:pt x="15169" y="18816"/>
                    <a:pt x="16252" y="18935"/>
                  </a:cubicBezTo>
                  <a:cubicBezTo>
                    <a:pt x="16375" y="18948"/>
                    <a:pt x="16498" y="18955"/>
                    <a:pt x="16621" y="18955"/>
                  </a:cubicBezTo>
                  <a:cubicBezTo>
                    <a:pt x="18224" y="18955"/>
                    <a:pt x="19825" y="17825"/>
                    <a:pt x="19681" y="16089"/>
                  </a:cubicBezTo>
                  <a:cubicBezTo>
                    <a:pt x="19586" y="15053"/>
                    <a:pt x="19003" y="14113"/>
                    <a:pt x="18205" y="13446"/>
                  </a:cubicBezTo>
                  <a:cubicBezTo>
                    <a:pt x="19372" y="11184"/>
                    <a:pt x="20205" y="8695"/>
                    <a:pt x="21205" y="6350"/>
                  </a:cubicBezTo>
                  <a:cubicBezTo>
                    <a:pt x="21432" y="5814"/>
                    <a:pt x="21944" y="4802"/>
                    <a:pt x="22229" y="3838"/>
                  </a:cubicBezTo>
                  <a:cubicBezTo>
                    <a:pt x="22313" y="4576"/>
                    <a:pt x="22468" y="5290"/>
                    <a:pt x="22718" y="5897"/>
                  </a:cubicBezTo>
                  <a:cubicBezTo>
                    <a:pt x="22801" y="6099"/>
                    <a:pt x="23009" y="6205"/>
                    <a:pt x="23201" y="6205"/>
                  </a:cubicBezTo>
                  <a:cubicBezTo>
                    <a:pt x="23419" y="6205"/>
                    <a:pt x="23618" y="6069"/>
                    <a:pt x="23599" y="5778"/>
                  </a:cubicBezTo>
                  <a:cubicBezTo>
                    <a:pt x="23539" y="4945"/>
                    <a:pt x="23325" y="4135"/>
                    <a:pt x="23253" y="3302"/>
                  </a:cubicBezTo>
                  <a:cubicBezTo>
                    <a:pt x="23170" y="2385"/>
                    <a:pt x="23253" y="1492"/>
                    <a:pt x="23384" y="575"/>
                  </a:cubicBezTo>
                  <a:cubicBezTo>
                    <a:pt x="23432" y="266"/>
                    <a:pt x="23265" y="28"/>
                    <a:pt x="22944" y="4"/>
                  </a:cubicBezTo>
                  <a:cubicBezTo>
                    <a:pt x="22921" y="2"/>
                    <a:pt x="22898" y="1"/>
                    <a:pt x="228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514" name="Google Shape;2514;p45"/>
          <p:cNvSpPr txBox="1"/>
          <p:nvPr/>
        </p:nvSpPr>
        <p:spPr>
          <a:xfrm>
            <a:off x="5127518" y="2293601"/>
            <a:ext cx="1928178" cy="10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000" dirty="0">
                <a:solidFill>
                  <a:srgbClr val="434343"/>
                </a:solidFill>
                <a:latin typeface="Nyala" panose="02000504070300020003" pitchFamily="2" charset="0"/>
                <a:ea typeface="Roboto"/>
                <a:cs typeface="Roboto"/>
                <a:sym typeface="Roboto"/>
              </a:rPr>
              <a:t>Desconhecimento sobre deveres e proibições</a:t>
            </a:r>
            <a:endParaRPr sz="2000" dirty="0">
              <a:solidFill>
                <a:srgbClr val="434343"/>
              </a:solidFill>
              <a:latin typeface="Nyala" panose="02000504070300020003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2516" name="Google Shape;2516;p45"/>
          <p:cNvSpPr/>
          <p:nvPr/>
        </p:nvSpPr>
        <p:spPr>
          <a:xfrm>
            <a:off x="8900075" y="3480717"/>
            <a:ext cx="1862816" cy="228452"/>
          </a:xfrm>
          <a:custGeom>
            <a:avLst/>
            <a:gdLst/>
            <a:ahLst/>
            <a:cxnLst/>
            <a:rect l="l" t="t" r="r" b="b"/>
            <a:pathLst>
              <a:path w="63985" h="7847" extrusionOk="0">
                <a:moveTo>
                  <a:pt x="2680" y="703"/>
                </a:moveTo>
                <a:cubicBezTo>
                  <a:pt x="2418" y="846"/>
                  <a:pt x="2168" y="1179"/>
                  <a:pt x="1918" y="1429"/>
                </a:cubicBezTo>
                <a:lnTo>
                  <a:pt x="1334" y="703"/>
                </a:lnTo>
                <a:close/>
                <a:moveTo>
                  <a:pt x="4239" y="703"/>
                </a:moveTo>
                <a:cubicBezTo>
                  <a:pt x="3704" y="1143"/>
                  <a:pt x="3168" y="1774"/>
                  <a:pt x="2632" y="2322"/>
                </a:cubicBezTo>
                <a:lnTo>
                  <a:pt x="2049" y="1572"/>
                </a:lnTo>
                <a:cubicBezTo>
                  <a:pt x="2358" y="1262"/>
                  <a:pt x="2668" y="1000"/>
                  <a:pt x="2977" y="703"/>
                </a:cubicBezTo>
                <a:close/>
                <a:moveTo>
                  <a:pt x="6216" y="703"/>
                </a:moveTo>
                <a:cubicBezTo>
                  <a:pt x="5299" y="1596"/>
                  <a:pt x="4382" y="2477"/>
                  <a:pt x="3489" y="3394"/>
                </a:cubicBezTo>
                <a:lnTo>
                  <a:pt x="2918" y="2655"/>
                </a:lnTo>
                <a:cubicBezTo>
                  <a:pt x="3573" y="2001"/>
                  <a:pt x="4227" y="1298"/>
                  <a:pt x="4882" y="703"/>
                </a:cubicBezTo>
                <a:close/>
                <a:moveTo>
                  <a:pt x="22134" y="703"/>
                </a:moveTo>
                <a:cubicBezTo>
                  <a:pt x="19979" y="2786"/>
                  <a:pt x="17824" y="5037"/>
                  <a:pt x="15669" y="7239"/>
                </a:cubicBezTo>
                <a:lnTo>
                  <a:pt x="14205" y="7227"/>
                </a:lnTo>
                <a:cubicBezTo>
                  <a:pt x="16467" y="5025"/>
                  <a:pt x="18753" y="2786"/>
                  <a:pt x="21039" y="703"/>
                </a:cubicBezTo>
                <a:close/>
                <a:moveTo>
                  <a:pt x="54079" y="703"/>
                </a:moveTo>
                <a:cubicBezTo>
                  <a:pt x="51829" y="2786"/>
                  <a:pt x="49578" y="5049"/>
                  <a:pt x="47328" y="7239"/>
                </a:cubicBezTo>
                <a:lnTo>
                  <a:pt x="46447" y="7227"/>
                </a:lnTo>
                <a:cubicBezTo>
                  <a:pt x="48566" y="5037"/>
                  <a:pt x="50698" y="2786"/>
                  <a:pt x="52841" y="703"/>
                </a:cubicBezTo>
                <a:close/>
                <a:moveTo>
                  <a:pt x="61080" y="1203"/>
                </a:moveTo>
                <a:lnTo>
                  <a:pt x="61651" y="1941"/>
                </a:lnTo>
                <a:cubicBezTo>
                  <a:pt x="59949" y="3691"/>
                  <a:pt x="58270" y="5453"/>
                  <a:pt x="56591" y="7239"/>
                </a:cubicBezTo>
                <a:lnTo>
                  <a:pt x="55580" y="7239"/>
                </a:lnTo>
                <a:cubicBezTo>
                  <a:pt x="55885" y="6944"/>
                  <a:pt x="56190" y="6604"/>
                  <a:pt x="56496" y="6299"/>
                </a:cubicBezTo>
                <a:cubicBezTo>
                  <a:pt x="58091" y="4668"/>
                  <a:pt x="59568" y="2917"/>
                  <a:pt x="61080" y="1203"/>
                </a:cubicBezTo>
                <a:close/>
                <a:moveTo>
                  <a:pt x="8014" y="703"/>
                </a:moveTo>
                <a:cubicBezTo>
                  <a:pt x="5859" y="2786"/>
                  <a:pt x="3704" y="5013"/>
                  <a:pt x="1584" y="7251"/>
                </a:cubicBezTo>
                <a:lnTo>
                  <a:pt x="1334" y="7251"/>
                </a:lnTo>
                <a:lnTo>
                  <a:pt x="3942" y="3941"/>
                </a:lnTo>
                <a:lnTo>
                  <a:pt x="3704" y="3667"/>
                </a:lnTo>
                <a:cubicBezTo>
                  <a:pt x="4692" y="2655"/>
                  <a:pt x="5680" y="1596"/>
                  <a:pt x="6680" y="703"/>
                </a:cubicBezTo>
                <a:close/>
                <a:moveTo>
                  <a:pt x="9835" y="703"/>
                </a:moveTo>
                <a:cubicBezTo>
                  <a:pt x="7597" y="2786"/>
                  <a:pt x="5359" y="5013"/>
                  <a:pt x="3132" y="7251"/>
                </a:cubicBezTo>
                <a:lnTo>
                  <a:pt x="2084" y="7251"/>
                </a:lnTo>
                <a:cubicBezTo>
                  <a:pt x="4370" y="5013"/>
                  <a:pt x="6644" y="2786"/>
                  <a:pt x="8907" y="703"/>
                </a:cubicBezTo>
                <a:close/>
                <a:moveTo>
                  <a:pt x="11240" y="703"/>
                </a:moveTo>
                <a:cubicBezTo>
                  <a:pt x="9109" y="2786"/>
                  <a:pt x="6990" y="5013"/>
                  <a:pt x="4906" y="7251"/>
                </a:cubicBezTo>
                <a:lnTo>
                  <a:pt x="3454" y="7251"/>
                </a:lnTo>
                <a:cubicBezTo>
                  <a:pt x="5704" y="5013"/>
                  <a:pt x="7930" y="2786"/>
                  <a:pt x="10169" y="703"/>
                </a:cubicBezTo>
                <a:close/>
                <a:moveTo>
                  <a:pt x="13026" y="703"/>
                </a:moveTo>
                <a:cubicBezTo>
                  <a:pt x="10859" y="2786"/>
                  <a:pt x="8704" y="5013"/>
                  <a:pt x="6609" y="7251"/>
                </a:cubicBezTo>
                <a:lnTo>
                  <a:pt x="5406" y="7251"/>
                </a:lnTo>
                <a:cubicBezTo>
                  <a:pt x="7490" y="5013"/>
                  <a:pt x="9561" y="2786"/>
                  <a:pt x="11645" y="703"/>
                </a:cubicBezTo>
                <a:close/>
                <a:moveTo>
                  <a:pt x="16038" y="703"/>
                </a:moveTo>
                <a:cubicBezTo>
                  <a:pt x="13752" y="2786"/>
                  <a:pt x="11431" y="5013"/>
                  <a:pt x="9145" y="7251"/>
                </a:cubicBezTo>
                <a:lnTo>
                  <a:pt x="7097" y="7251"/>
                </a:lnTo>
                <a:cubicBezTo>
                  <a:pt x="9204" y="5013"/>
                  <a:pt x="11347" y="2786"/>
                  <a:pt x="13491" y="703"/>
                </a:cubicBezTo>
                <a:close/>
                <a:moveTo>
                  <a:pt x="16348" y="667"/>
                </a:moveTo>
                <a:lnTo>
                  <a:pt x="18372" y="679"/>
                </a:lnTo>
                <a:cubicBezTo>
                  <a:pt x="16062" y="2870"/>
                  <a:pt x="13741" y="5013"/>
                  <a:pt x="11455" y="7251"/>
                </a:cubicBezTo>
                <a:lnTo>
                  <a:pt x="9621" y="7251"/>
                </a:lnTo>
                <a:cubicBezTo>
                  <a:pt x="11859" y="5013"/>
                  <a:pt x="14110" y="2870"/>
                  <a:pt x="16348" y="667"/>
                </a:cubicBezTo>
                <a:close/>
                <a:moveTo>
                  <a:pt x="20658" y="703"/>
                </a:moveTo>
                <a:cubicBezTo>
                  <a:pt x="18324" y="2786"/>
                  <a:pt x="15979" y="5013"/>
                  <a:pt x="13741" y="7251"/>
                </a:cubicBezTo>
                <a:lnTo>
                  <a:pt x="11836" y="7251"/>
                </a:lnTo>
                <a:cubicBezTo>
                  <a:pt x="14086" y="5013"/>
                  <a:pt x="16336" y="2786"/>
                  <a:pt x="18586" y="703"/>
                </a:cubicBezTo>
                <a:close/>
                <a:moveTo>
                  <a:pt x="24123" y="703"/>
                </a:moveTo>
                <a:cubicBezTo>
                  <a:pt x="21944" y="2786"/>
                  <a:pt x="19765" y="5013"/>
                  <a:pt x="17610" y="7251"/>
                </a:cubicBezTo>
                <a:lnTo>
                  <a:pt x="15824" y="7251"/>
                </a:lnTo>
                <a:cubicBezTo>
                  <a:pt x="18015" y="5013"/>
                  <a:pt x="20229" y="2786"/>
                  <a:pt x="22444" y="703"/>
                </a:cubicBezTo>
                <a:close/>
                <a:moveTo>
                  <a:pt x="25409" y="703"/>
                </a:moveTo>
                <a:cubicBezTo>
                  <a:pt x="23230" y="2786"/>
                  <a:pt x="21111" y="5013"/>
                  <a:pt x="19039" y="7251"/>
                </a:cubicBezTo>
                <a:lnTo>
                  <a:pt x="17955" y="7251"/>
                </a:lnTo>
                <a:cubicBezTo>
                  <a:pt x="20098" y="5013"/>
                  <a:pt x="22265" y="2786"/>
                  <a:pt x="24432" y="703"/>
                </a:cubicBezTo>
                <a:close/>
                <a:moveTo>
                  <a:pt x="27957" y="703"/>
                </a:moveTo>
                <a:cubicBezTo>
                  <a:pt x="27445" y="1143"/>
                  <a:pt x="26945" y="1667"/>
                  <a:pt x="26456" y="2155"/>
                </a:cubicBezTo>
                <a:cubicBezTo>
                  <a:pt x="24730" y="3858"/>
                  <a:pt x="23004" y="5465"/>
                  <a:pt x="21277" y="7251"/>
                </a:cubicBezTo>
                <a:lnTo>
                  <a:pt x="19348" y="7251"/>
                </a:lnTo>
                <a:cubicBezTo>
                  <a:pt x="21087" y="5310"/>
                  <a:pt x="22849" y="3548"/>
                  <a:pt x="24659" y="1762"/>
                </a:cubicBezTo>
                <a:cubicBezTo>
                  <a:pt x="25016" y="1393"/>
                  <a:pt x="25385" y="1000"/>
                  <a:pt x="25754" y="703"/>
                </a:cubicBezTo>
                <a:close/>
                <a:moveTo>
                  <a:pt x="30183" y="703"/>
                </a:moveTo>
                <a:cubicBezTo>
                  <a:pt x="29600" y="1298"/>
                  <a:pt x="29004" y="1893"/>
                  <a:pt x="28421" y="2501"/>
                </a:cubicBezTo>
                <a:cubicBezTo>
                  <a:pt x="26897" y="4096"/>
                  <a:pt x="25349" y="5608"/>
                  <a:pt x="23801" y="7251"/>
                </a:cubicBezTo>
                <a:lnTo>
                  <a:pt x="21468" y="7251"/>
                </a:lnTo>
                <a:cubicBezTo>
                  <a:pt x="22944" y="5763"/>
                  <a:pt x="24420" y="4429"/>
                  <a:pt x="25849" y="3001"/>
                </a:cubicBezTo>
                <a:cubicBezTo>
                  <a:pt x="26611" y="2227"/>
                  <a:pt x="27385" y="1441"/>
                  <a:pt x="28171" y="703"/>
                </a:cubicBezTo>
                <a:close/>
                <a:moveTo>
                  <a:pt x="33100" y="703"/>
                </a:moveTo>
                <a:cubicBezTo>
                  <a:pt x="31636" y="2191"/>
                  <a:pt x="30159" y="3632"/>
                  <a:pt x="28671" y="5084"/>
                </a:cubicBezTo>
                <a:cubicBezTo>
                  <a:pt x="27933" y="5811"/>
                  <a:pt x="27195" y="6501"/>
                  <a:pt x="26456" y="7251"/>
                </a:cubicBezTo>
                <a:lnTo>
                  <a:pt x="24087" y="7251"/>
                </a:lnTo>
                <a:cubicBezTo>
                  <a:pt x="25587" y="5608"/>
                  <a:pt x="27076" y="4179"/>
                  <a:pt x="28564" y="2632"/>
                </a:cubicBezTo>
                <a:cubicBezTo>
                  <a:pt x="29183" y="1977"/>
                  <a:pt x="29826" y="1298"/>
                  <a:pt x="30469" y="703"/>
                </a:cubicBezTo>
                <a:close/>
                <a:moveTo>
                  <a:pt x="35005" y="703"/>
                </a:moveTo>
                <a:cubicBezTo>
                  <a:pt x="33207" y="2489"/>
                  <a:pt x="31398" y="4358"/>
                  <a:pt x="29516" y="6132"/>
                </a:cubicBezTo>
                <a:cubicBezTo>
                  <a:pt x="29123" y="6501"/>
                  <a:pt x="28742" y="6799"/>
                  <a:pt x="28350" y="7251"/>
                </a:cubicBezTo>
                <a:lnTo>
                  <a:pt x="26778" y="7251"/>
                </a:lnTo>
                <a:cubicBezTo>
                  <a:pt x="29040" y="5013"/>
                  <a:pt x="31290" y="2786"/>
                  <a:pt x="33517" y="703"/>
                </a:cubicBezTo>
                <a:close/>
                <a:moveTo>
                  <a:pt x="36315" y="703"/>
                </a:moveTo>
                <a:cubicBezTo>
                  <a:pt x="34576" y="2334"/>
                  <a:pt x="32838" y="4120"/>
                  <a:pt x="31100" y="5834"/>
                </a:cubicBezTo>
                <a:cubicBezTo>
                  <a:pt x="30612" y="6299"/>
                  <a:pt x="30124" y="6799"/>
                  <a:pt x="29647" y="7251"/>
                </a:cubicBezTo>
                <a:lnTo>
                  <a:pt x="28635" y="7251"/>
                </a:lnTo>
                <a:cubicBezTo>
                  <a:pt x="28731" y="7096"/>
                  <a:pt x="28826" y="7061"/>
                  <a:pt x="28921" y="6965"/>
                </a:cubicBezTo>
                <a:cubicBezTo>
                  <a:pt x="31112" y="4918"/>
                  <a:pt x="33243" y="2786"/>
                  <a:pt x="35362" y="703"/>
                </a:cubicBezTo>
                <a:close/>
                <a:moveTo>
                  <a:pt x="37684" y="703"/>
                </a:moveTo>
                <a:cubicBezTo>
                  <a:pt x="35541" y="2786"/>
                  <a:pt x="33398" y="5013"/>
                  <a:pt x="31267" y="7251"/>
                </a:cubicBezTo>
                <a:lnTo>
                  <a:pt x="29897" y="7251"/>
                </a:lnTo>
                <a:cubicBezTo>
                  <a:pt x="30088" y="6954"/>
                  <a:pt x="30290" y="6870"/>
                  <a:pt x="30481" y="6680"/>
                </a:cubicBezTo>
                <a:cubicBezTo>
                  <a:pt x="32517" y="4679"/>
                  <a:pt x="34576" y="2632"/>
                  <a:pt x="36636" y="703"/>
                </a:cubicBezTo>
                <a:close/>
                <a:moveTo>
                  <a:pt x="39601" y="703"/>
                </a:moveTo>
                <a:cubicBezTo>
                  <a:pt x="37601" y="2632"/>
                  <a:pt x="35600" y="4608"/>
                  <a:pt x="33648" y="6596"/>
                </a:cubicBezTo>
                <a:cubicBezTo>
                  <a:pt x="33433" y="6811"/>
                  <a:pt x="33231" y="6954"/>
                  <a:pt x="33017" y="7251"/>
                </a:cubicBezTo>
                <a:lnTo>
                  <a:pt x="32267" y="7251"/>
                </a:lnTo>
                <a:cubicBezTo>
                  <a:pt x="34422" y="5013"/>
                  <a:pt x="36553" y="2786"/>
                  <a:pt x="38684" y="703"/>
                </a:cubicBezTo>
                <a:close/>
                <a:moveTo>
                  <a:pt x="41542" y="703"/>
                </a:moveTo>
                <a:cubicBezTo>
                  <a:pt x="39375" y="2786"/>
                  <a:pt x="37196" y="5013"/>
                  <a:pt x="35005" y="7251"/>
                </a:cubicBezTo>
                <a:lnTo>
                  <a:pt x="33326" y="7251"/>
                </a:lnTo>
                <a:cubicBezTo>
                  <a:pt x="33493" y="7096"/>
                  <a:pt x="33648" y="6930"/>
                  <a:pt x="33803" y="6763"/>
                </a:cubicBezTo>
                <a:cubicBezTo>
                  <a:pt x="35815" y="4703"/>
                  <a:pt x="37898" y="2632"/>
                  <a:pt x="39994" y="703"/>
                </a:cubicBezTo>
                <a:close/>
                <a:moveTo>
                  <a:pt x="44328" y="703"/>
                </a:moveTo>
                <a:cubicBezTo>
                  <a:pt x="42030" y="2786"/>
                  <a:pt x="39720" y="5013"/>
                  <a:pt x="37422" y="7251"/>
                </a:cubicBezTo>
                <a:lnTo>
                  <a:pt x="35446" y="7251"/>
                </a:lnTo>
                <a:cubicBezTo>
                  <a:pt x="37672" y="5013"/>
                  <a:pt x="39922" y="2786"/>
                  <a:pt x="42149" y="703"/>
                </a:cubicBezTo>
                <a:close/>
                <a:moveTo>
                  <a:pt x="46209" y="703"/>
                </a:moveTo>
                <a:cubicBezTo>
                  <a:pt x="43982" y="2786"/>
                  <a:pt x="41744" y="5013"/>
                  <a:pt x="39482" y="7251"/>
                </a:cubicBezTo>
                <a:lnTo>
                  <a:pt x="37684" y="7251"/>
                </a:lnTo>
                <a:cubicBezTo>
                  <a:pt x="39994" y="5013"/>
                  <a:pt x="42304" y="2786"/>
                  <a:pt x="44613" y="703"/>
                </a:cubicBezTo>
                <a:close/>
                <a:moveTo>
                  <a:pt x="49031" y="703"/>
                </a:moveTo>
                <a:cubicBezTo>
                  <a:pt x="46828" y="2786"/>
                  <a:pt x="44649" y="5013"/>
                  <a:pt x="42447" y="7251"/>
                </a:cubicBezTo>
                <a:lnTo>
                  <a:pt x="39791" y="7251"/>
                </a:lnTo>
                <a:cubicBezTo>
                  <a:pt x="42054" y="5013"/>
                  <a:pt x="44304" y="2786"/>
                  <a:pt x="46530" y="703"/>
                </a:cubicBezTo>
                <a:close/>
                <a:moveTo>
                  <a:pt x="50793" y="703"/>
                </a:moveTo>
                <a:cubicBezTo>
                  <a:pt x="50721" y="703"/>
                  <a:pt x="50650" y="846"/>
                  <a:pt x="50579" y="917"/>
                </a:cubicBezTo>
                <a:cubicBezTo>
                  <a:pt x="48483" y="3048"/>
                  <a:pt x="46364" y="5168"/>
                  <a:pt x="44244" y="7251"/>
                </a:cubicBezTo>
                <a:lnTo>
                  <a:pt x="42744" y="7251"/>
                </a:lnTo>
                <a:cubicBezTo>
                  <a:pt x="44971" y="5013"/>
                  <a:pt x="47185" y="2786"/>
                  <a:pt x="49412" y="703"/>
                </a:cubicBezTo>
                <a:close/>
                <a:moveTo>
                  <a:pt x="52662" y="703"/>
                </a:moveTo>
                <a:cubicBezTo>
                  <a:pt x="51733" y="1596"/>
                  <a:pt x="50805" y="2691"/>
                  <a:pt x="49852" y="3656"/>
                </a:cubicBezTo>
                <a:cubicBezTo>
                  <a:pt x="48662" y="4858"/>
                  <a:pt x="47471" y="6061"/>
                  <a:pt x="46280" y="7251"/>
                </a:cubicBezTo>
                <a:lnTo>
                  <a:pt x="44613" y="7251"/>
                </a:lnTo>
                <a:cubicBezTo>
                  <a:pt x="46673" y="5168"/>
                  <a:pt x="48721" y="3167"/>
                  <a:pt x="50757" y="1108"/>
                </a:cubicBezTo>
                <a:cubicBezTo>
                  <a:pt x="50900" y="977"/>
                  <a:pt x="51031" y="846"/>
                  <a:pt x="51162" y="703"/>
                </a:cubicBezTo>
                <a:close/>
                <a:moveTo>
                  <a:pt x="56770" y="703"/>
                </a:moveTo>
                <a:cubicBezTo>
                  <a:pt x="54579" y="2786"/>
                  <a:pt x="52376" y="5013"/>
                  <a:pt x="50150" y="7251"/>
                </a:cubicBezTo>
                <a:lnTo>
                  <a:pt x="48090" y="7251"/>
                </a:lnTo>
                <a:cubicBezTo>
                  <a:pt x="50269" y="5013"/>
                  <a:pt x="52460" y="2786"/>
                  <a:pt x="54627" y="703"/>
                </a:cubicBezTo>
                <a:close/>
                <a:moveTo>
                  <a:pt x="58484" y="703"/>
                </a:moveTo>
                <a:cubicBezTo>
                  <a:pt x="56365" y="2929"/>
                  <a:pt x="54186" y="5013"/>
                  <a:pt x="51983" y="7251"/>
                </a:cubicBezTo>
                <a:lnTo>
                  <a:pt x="50471" y="7251"/>
                </a:lnTo>
                <a:cubicBezTo>
                  <a:pt x="52710" y="5013"/>
                  <a:pt x="54924" y="2786"/>
                  <a:pt x="57139" y="703"/>
                </a:cubicBezTo>
                <a:close/>
                <a:moveTo>
                  <a:pt x="59639" y="703"/>
                </a:moveTo>
                <a:cubicBezTo>
                  <a:pt x="58210" y="2191"/>
                  <a:pt x="56794" y="3929"/>
                  <a:pt x="55329" y="5501"/>
                </a:cubicBezTo>
                <a:cubicBezTo>
                  <a:pt x="54793" y="6084"/>
                  <a:pt x="54234" y="6656"/>
                  <a:pt x="53686" y="7251"/>
                </a:cubicBezTo>
                <a:lnTo>
                  <a:pt x="52567" y="7251"/>
                </a:lnTo>
                <a:cubicBezTo>
                  <a:pt x="54758" y="5013"/>
                  <a:pt x="56925" y="2929"/>
                  <a:pt x="58996" y="703"/>
                </a:cubicBezTo>
                <a:close/>
                <a:moveTo>
                  <a:pt x="60651" y="703"/>
                </a:moveTo>
                <a:lnTo>
                  <a:pt x="60901" y="977"/>
                </a:lnTo>
                <a:cubicBezTo>
                  <a:pt x="59377" y="2703"/>
                  <a:pt x="57901" y="4501"/>
                  <a:pt x="56329" y="6156"/>
                </a:cubicBezTo>
                <a:cubicBezTo>
                  <a:pt x="55984" y="6513"/>
                  <a:pt x="55627" y="6799"/>
                  <a:pt x="55270" y="7251"/>
                </a:cubicBezTo>
                <a:lnTo>
                  <a:pt x="53877" y="7251"/>
                </a:lnTo>
                <a:cubicBezTo>
                  <a:pt x="55936" y="5013"/>
                  <a:pt x="57960" y="2786"/>
                  <a:pt x="59984" y="703"/>
                </a:cubicBezTo>
                <a:close/>
                <a:moveTo>
                  <a:pt x="61830" y="2167"/>
                </a:moveTo>
                <a:lnTo>
                  <a:pt x="62675" y="3251"/>
                </a:lnTo>
                <a:cubicBezTo>
                  <a:pt x="61532" y="4608"/>
                  <a:pt x="60354" y="5906"/>
                  <a:pt x="59163" y="7251"/>
                </a:cubicBezTo>
                <a:lnTo>
                  <a:pt x="57008" y="7251"/>
                </a:lnTo>
                <a:cubicBezTo>
                  <a:pt x="58615" y="5465"/>
                  <a:pt x="60223" y="3846"/>
                  <a:pt x="61830" y="2167"/>
                </a:cubicBezTo>
                <a:close/>
                <a:moveTo>
                  <a:pt x="62830" y="3441"/>
                </a:moveTo>
                <a:lnTo>
                  <a:pt x="63175" y="3882"/>
                </a:lnTo>
                <a:lnTo>
                  <a:pt x="60651" y="7251"/>
                </a:lnTo>
                <a:lnTo>
                  <a:pt x="59532" y="7251"/>
                </a:lnTo>
                <a:cubicBezTo>
                  <a:pt x="60651" y="5906"/>
                  <a:pt x="61747" y="4715"/>
                  <a:pt x="62830" y="3441"/>
                </a:cubicBezTo>
                <a:close/>
                <a:moveTo>
                  <a:pt x="1" y="0"/>
                </a:moveTo>
                <a:lnTo>
                  <a:pt x="3120" y="3917"/>
                </a:lnTo>
                <a:lnTo>
                  <a:pt x="1" y="7847"/>
                </a:lnTo>
                <a:lnTo>
                  <a:pt x="60973" y="7847"/>
                </a:lnTo>
                <a:lnTo>
                  <a:pt x="63985" y="3846"/>
                </a:lnTo>
                <a:lnTo>
                  <a:pt x="60973" y="0"/>
                </a:lnTo>
                <a:close/>
              </a:path>
            </a:pathLst>
          </a:custGeom>
          <a:solidFill>
            <a:srgbClr val="EC3A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17" name="Google Shape;2517;p45"/>
          <p:cNvSpPr/>
          <p:nvPr/>
        </p:nvSpPr>
        <p:spPr>
          <a:xfrm>
            <a:off x="9759719" y="3635660"/>
            <a:ext cx="143529" cy="458972"/>
          </a:xfrm>
          <a:custGeom>
            <a:avLst/>
            <a:gdLst/>
            <a:ahLst/>
            <a:cxnLst/>
            <a:rect l="l" t="t" r="r" b="b"/>
            <a:pathLst>
              <a:path w="4930" h="15765" extrusionOk="0">
                <a:moveTo>
                  <a:pt x="2465" y="0"/>
                </a:moveTo>
                <a:cubicBezTo>
                  <a:pt x="1108" y="0"/>
                  <a:pt x="0" y="1108"/>
                  <a:pt x="0" y="2477"/>
                </a:cubicBezTo>
                <a:cubicBezTo>
                  <a:pt x="0" y="3727"/>
                  <a:pt x="965" y="4763"/>
                  <a:pt x="2155" y="4918"/>
                </a:cubicBezTo>
                <a:lnTo>
                  <a:pt x="2155" y="15764"/>
                </a:lnTo>
                <a:lnTo>
                  <a:pt x="2751" y="15764"/>
                </a:lnTo>
                <a:lnTo>
                  <a:pt x="2751" y="4918"/>
                </a:lnTo>
                <a:cubicBezTo>
                  <a:pt x="4084" y="4763"/>
                  <a:pt x="4930" y="3727"/>
                  <a:pt x="4930" y="2477"/>
                </a:cubicBezTo>
                <a:cubicBezTo>
                  <a:pt x="4930" y="1108"/>
                  <a:pt x="3834" y="0"/>
                  <a:pt x="2465" y="0"/>
                </a:cubicBezTo>
                <a:close/>
              </a:path>
            </a:pathLst>
          </a:custGeom>
          <a:solidFill>
            <a:srgbClr val="EC3A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518" name="Google Shape;2518;p45"/>
          <p:cNvGrpSpPr/>
          <p:nvPr/>
        </p:nvGrpSpPr>
        <p:grpSpPr>
          <a:xfrm>
            <a:off x="9287711" y="4266041"/>
            <a:ext cx="1095738" cy="1026100"/>
            <a:chOff x="7054356" y="3468903"/>
            <a:chExt cx="821804" cy="769575"/>
          </a:xfrm>
        </p:grpSpPr>
        <p:sp>
          <p:nvSpPr>
            <p:cNvPr id="2519" name="Google Shape;2519;p45"/>
            <p:cNvSpPr/>
            <p:nvPr/>
          </p:nvSpPr>
          <p:spPr>
            <a:xfrm>
              <a:off x="7085035" y="3928755"/>
              <a:ext cx="150902" cy="259684"/>
            </a:xfrm>
            <a:custGeom>
              <a:avLst/>
              <a:gdLst/>
              <a:ahLst/>
              <a:cxnLst/>
              <a:rect l="l" t="t" r="r" b="b"/>
              <a:pathLst>
                <a:path w="6911" h="11893" extrusionOk="0">
                  <a:moveTo>
                    <a:pt x="2770" y="0"/>
                  </a:moveTo>
                  <a:cubicBezTo>
                    <a:pt x="2706" y="0"/>
                    <a:pt x="2641" y="30"/>
                    <a:pt x="2596" y="101"/>
                  </a:cubicBezTo>
                  <a:cubicBezTo>
                    <a:pt x="1" y="4090"/>
                    <a:pt x="834" y="11055"/>
                    <a:pt x="6335" y="11888"/>
                  </a:cubicBezTo>
                  <a:cubicBezTo>
                    <a:pt x="6354" y="11891"/>
                    <a:pt x="6372" y="11892"/>
                    <a:pt x="6390" y="11892"/>
                  </a:cubicBezTo>
                  <a:cubicBezTo>
                    <a:pt x="6756" y="11892"/>
                    <a:pt x="6911" y="11337"/>
                    <a:pt x="6514" y="11257"/>
                  </a:cubicBezTo>
                  <a:cubicBezTo>
                    <a:pt x="1644" y="10186"/>
                    <a:pt x="894" y="4161"/>
                    <a:pt x="2966" y="315"/>
                  </a:cubicBezTo>
                  <a:cubicBezTo>
                    <a:pt x="3047" y="144"/>
                    <a:pt x="2910" y="0"/>
                    <a:pt x="2770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0" name="Google Shape;2520;p45"/>
            <p:cNvSpPr/>
            <p:nvPr/>
          </p:nvSpPr>
          <p:spPr>
            <a:xfrm>
              <a:off x="7222160" y="3894822"/>
              <a:ext cx="132233" cy="269990"/>
            </a:xfrm>
            <a:custGeom>
              <a:avLst/>
              <a:gdLst/>
              <a:ahLst/>
              <a:cxnLst/>
              <a:rect l="l" t="t" r="r" b="b"/>
              <a:pathLst>
                <a:path w="6056" h="12365" extrusionOk="0">
                  <a:moveTo>
                    <a:pt x="2793" y="2238"/>
                  </a:moveTo>
                  <a:cubicBezTo>
                    <a:pt x="2710" y="3358"/>
                    <a:pt x="2698" y="4489"/>
                    <a:pt x="2722" y="5620"/>
                  </a:cubicBezTo>
                  <a:cubicBezTo>
                    <a:pt x="2115" y="5429"/>
                    <a:pt x="1579" y="5191"/>
                    <a:pt x="1365" y="4429"/>
                  </a:cubicBezTo>
                  <a:cubicBezTo>
                    <a:pt x="1162" y="3655"/>
                    <a:pt x="1579" y="2893"/>
                    <a:pt x="2198" y="2453"/>
                  </a:cubicBezTo>
                  <a:cubicBezTo>
                    <a:pt x="2389" y="2322"/>
                    <a:pt x="2591" y="2262"/>
                    <a:pt x="2793" y="2238"/>
                  </a:cubicBezTo>
                  <a:close/>
                  <a:moveTo>
                    <a:pt x="3317" y="6656"/>
                  </a:moveTo>
                  <a:cubicBezTo>
                    <a:pt x="4246" y="7013"/>
                    <a:pt x="5068" y="7453"/>
                    <a:pt x="5139" y="8537"/>
                  </a:cubicBezTo>
                  <a:cubicBezTo>
                    <a:pt x="5175" y="9263"/>
                    <a:pt x="4222" y="9787"/>
                    <a:pt x="3639" y="9847"/>
                  </a:cubicBezTo>
                  <a:cubicBezTo>
                    <a:pt x="3520" y="9858"/>
                    <a:pt x="3401" y="9858"/>
                    <a:pt x="3270" y="9858"/>
                  </a:cubicBezTo>
                  <a:cubicBezTo>
                    <a:pt x="3258" y="8787"/>
                    <a:pt x="3282" y="7727"/>
                    <a:pt x="3317" y="6656"/>
                  </a:cubicBezTo>
                  <a:close/>
                  <a:moveTo>
                    <a:pt x="3181" y="1"/>
                  </a:moveTo>
                  <a:cubicBezTo>
                    <a:pt x="3121" y="1"/>
                    <a:pt x="3066" y="36"/>
                    <a:pt x="3055" y="119"/>
                  </a:cubicBezTo>
                  <a:cubicBezTo>
                    <a:pt x="2960" y="619"/>
                    <a:pt x="2889" y="1119"/>
                    <a:pt x="2841" y="1631"/>
                  </a:cubicBezTo>
                  <a:cubicBezTo>
                    <a:pt x="2484" y="1631"/>
                    <a:pt x="2127" y="1703"/>
                    <a:pt x="1841" y="1846"/>
                  </a:cubicBezTo>
                  <a:cubicBezTo>
                    <a:pt x="627" y="2441"/>
                    <a:pt x="126" y="4584"/>
                    <a:pt x="1103" y="5584"/>
                  </a:cubicBezTo>
                  <a:cubicBezTo>
                    <a:pt x="1496" y="6001"/>
                    <a:pt x="2115" y="6227"/>
                    <a:pt x="2734" y="6453"/>
                  </a:cubicBezTo>
                  <a:cubicBezTo>
                    <a:pt x="2770" y="7561"/>
                    <a:pt x="2805" y="8680"/>
                    <a:pt x="2817" y="9787"/>
                  </a:cubicBezTo>
                  <a:cubicBezTo>
                    <a:pt x="1960" y="9596"/>
                    <a:pt x="1019" y="9025"/>
                    <a:pt x="912" y="8227"/>
                  </a:cubicBezTo>
                  <a:cubicBezTo>
                    <a:pt x="886" y="8055"/>
                    <a:pt x="768" y="7987"/>
                    <a:pt x="637" y="7987"/>
                  </a:cubicBezTo>
                  <a:cubicBezTo>
                    <a:pt x="351" y="7987"/>
                    <a:pt x="0" y="8314"/>
                    <a:pt x="400" y="8608"/>
                  </a:cubicBezTo>
                  <a:cubicBezTo>
                    <a:pt x="984" y="9037"/>
                    <a:pt x="1305" y="9608"/>
                    <a:pt x="1972" y="9954"/>
                  </a:cubicBezTo>
                  <a:cubicBezTo>
                    <a:pt x="2234" y="10085"/>
                    <a:pt x="2520" y="10156"/>
                    <a:pt x="2829" y="10180"/>
                  </a:cubicBezTo>
                  <a:cubicBezTo>
                    <a:pt x="2829" y="10823"/>
                    <a:pt x="2817" y="11466"/>
                    <a:pt x="2782" y="12097"/>
                  </a:cubicBezTo>
                  <a:cubicBezTo>
                    <a:pt x="2776" y="12275"/>
                    <a:pt x="2915" y="12365"/>
                    <a:pt x="3055" y="12365"/>
                  </a:cubicBezTo>
                  <a:cubicBezTo>
                    <a:pt x="3195" y="12365"/>
                    <a:pt x="3335" y="12275"/>
                    <a:pt x="3329" y="12097"/>
                  </a:cubicBezTo>
                  <a:cubicBezTo>
                    <a:pt x="3294" y="11466"/>
                    <a:pt x="3270" y="10835"/>
                    <a:pt x="3270" y="10204"/>
                  </a:cubicBezTo>
                  <a:cubicBezTo>
                    <a:pt x="3389" y="10204"/>
                    <a:pt x="3520" y="10204"/>
                    <a:pt x="3639" y="10192"/>
                  </a:cubicBezTo>
                  <a:cubicBezTo>
                    <a:pt x="4579" y="10120"/>
                    <a:pt x="5484" y="9787"/>
                    <a:pt x="5746" y="8799"/>
                  </a:cubicBezTo>
                  <a:cubicBezTo>
                    <a:pt x="6056" y="7596"/>
                    <a:pt x="4687" y="6406"/>
                    <a:pt x="3746" y="5965"/>
                  </a:cubicBezTo>
                  <a:cubicBezTo>
                    <a:pt x="3615" y="5906"/>
                    <a:pt x="3484" y="5858"/>
                    <a:pt x="3341" y="5810"/>
                  </a:cubicBezTo>
                  <a:cubicBezTo>
                    <a:pt x="3377" y="4632"/>
                    <a:pt x="3413" y="3465"/>
                    <a:pt x="3401" y="2286"/>
                  </a:cubicBezTo>
                  <a:lnTo>
                    <a:pt x="3401" y="2286"/>
                  </a:lnTo>
                  <a:cubicBezTo>
                    <a:pt x="3948" y="2453"/>
                    <a:pt x="4448" y="2869"/>
                    <a:pt x="4758" y="3334"/>
                  </a:cubicBezTo>
                  <a:cubicBezTo>
                    <a:pt x="4807" y="3407"/>
                    <a:pt x="4876" y="3438"/>
                    <a:pt x="4944" y="3438"/>
                  </a:cubicBezTo>
                  <a:cubicBezTo>
                    <a:pt x="5077" y="3438"/>
                    <a:pt x="5206" y="3320"/>
                    <a:pt x="5175" y="3155"/>
                  </a:cubicBezTo>
                  <a:cubicBezTo>
                    <a:pt x="5008" y="2346"/>
                    <a:pt x="4234" y="1846"/>
                    <a:pt x="3401" y="1679"/>
                  </a:cubicBezTo>
                  <a:cubicBezTo>
                    <a:pt x="3401" y="1179"/>
                    <a:pt x="3377" y="667"/>
                    <a:pt x="3353" y="155"/>
                  </a:cubicBezTo>
                  <a:cubicBezTo>
                    <a:pt x="3346" y="61"/>
                    <a:pt x="3260" y="1"/>
                    <a:pt x="3181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1" name="Google Shape;2521;p45"/>
            <p:cNvSpPr/>
            <p:nvPr/>
          </p:nvSpPr>
          <p:spPr>
            <a:xfrm>
              <a:off x="7054356" y="3468903"/>
              <a:ext cx="821804" cy="769575"/>
            </a:xfrm>
            <a:custGeom>
              <a:avLst/>
              <a:gdLst/>
              <a:ahLst/>
              <a:cxnLst/>
              <a:rect l="l" t="t" r="r" b="b"/>
              <a:pathLst>
                <a:path w="37637" h="35245" extrusionOk="0">
                  <a:moveTo>
                    <a:pt x="10922" y="1151"/>
                  </a:moveTo>
                  <a:cubicBezTo>
                    <a:pt x="13511" y="1151"/>
                    <a:pt x="15932" y="1996"/>
                    <a:pt x="18015" y="4171"/>
                  </a:cubicBezTo>
                  <a:cubicBezTo>
                    <a:pt x="20111" y="6374"/>
                    <a:pt x="20432" y="9267"/>
                    <a:pt x="19563" y="11815"/>
                  </a:cubicBezTo>
                  <a:cubicBezTo>
                    <a:pt x="18218" y="12862"/>
                    <a:pt x="17313" y="14279"/>
                    <a:pt x="16824" y="15851"/>
                  </a:cubicBezTo>
                  <a:cubicBezTo>
                    <a:pt x="16348" y="16256"/>
                    <a:pt x="15824" y="16625"/>
                    <a:pt x="15277" y="16911"/>
                  </a:cubicBezTo>
                  <a:cubicBezTo>
                    <a:pt x="15039" y="17030"/>
                    <a:pt x="14812" y="17137"/>
                    <a:pt x="14574" y="17232"/>
                  </a:cubicBezTo>
                  <a:cubicBezTo>
                    <a:pt x="13349" y="16730"/>
                    <a:pt x="12039" y="16449"/>
                    <a:pt x="10748" y="16449"/>
                  </a:cubicBezTo>
                  <a:cubicBezTo>
                    <a:pt x="9620" y="16449"/>
                    <a:pt x="8506" y="16664"/>
                    <a:pt x="7478" y="17137"/>
                  </a:cubicBezTo>
                  <a:cubicBezTo>
                    <a:pt x="5680" y="16399"/>
                    <a:pt x="4085" y="15172"/>
                    <a:pt x="2989" y="13577"/>
                  </a:cubicBezTo>
                  <a:cubicBezTo>
                    <a:pt x="84" y="9326"/>
                    <a:pt x="2263" y="4290"/>
                    <a:pt x="6180" y="1766"/>
                  </a:cubicBezTo>
                  <a:cubicBezTo>
                    <a:pt x="6217" y="1830"/>
                    <a:pt x="6282" y="1873"/>
                    <a:pt x="6364" y="1873"/>
                  </a:cubicBezTo>
                  <a:cubicBezTo>
                    <a:pt x="6389" y="1873"/>
                    <a:pt x="6415" y="1869"/>
                    <a:pt x="6442" y="1861"/>
                  </a:cubicBezTo>
                  <a:cubicBezTo>
                    <a:pt x="7968" y="1416"/>
                    <a:pt x="9472" y="1151"/>
                    <a:pt x="10922" y="1151"/>
                  </a:cubicBezTo>
                  <a:close/>
                  <a:moveTo>
                    <a:pt x="16491" y="17363"/>
                  </a:moveTo>
                  <a:lnTo>
                    <a:pt x="16491" y="17363"/>
                  </a:lnTo>
                  <a:cubicBezTo>
                    <a:pt x="16455" y="17637"/>
                    <a:pt x="16420" y="17923"/>
                    <a:pt x="16408" y="18196"/>
                  </a:cubicBezTo>
                  <a:cubicBezTo>
                    <a:pt x="16193" y="18054"/>
                    <a:pt x="15967" y="17911"/>
                    <a:pt x="15741" y="17792"/>
                  </a:cubicBezTo>
                  <a:cubicBezTo>
                    <a:pt x="16003" y="17661"/>
                    <a:pt x="16241" y="17518"/>
                    <a:pt x="16491" y="17363"/>
                  </a:cubicBezTo>
                  <a:close/>
                  <a:moveTo>
                    <a:pt x="26209" y="10891"/>
                  </a:moveTo>
                  <a:cubicBezTo>
                    <a:pt x="28799" y="10891"/>
                    <a:pt x="31219" y="11735"/>
                    <a:pt x="33303" y="13910"/>
                  </a:cubicBezTo>
                  <a:cubicBezTo>
                    <a:pt x="37160" y="17934"/>
                    <a:pt x="35041" y="24304"/>
                    <a:pt x="30564" y="26650"/>
                  </a:cubicBezTo>
                  <a:cubicBezTo>
                    <a:pt x="29293" y="27319"/>
                    <a:pt x="27912" y="27627"/>
                    <a:pt x="26530" y="27627"/>
                  </a:cubicBezTo>
                  <a:cubicBezTo>
                    <a:pt x="24522" y="27627"/>
                    <a:pt x="22514" y="26976"/>
                    <a:pt x="20849" y="25840"/>
                  </a:cubicBezTo>
                  <a:cubicBezTo>
                    <a:pt x="20837" y="25709"/>
                    <a:pt x="20849" y="25578"/>
                    <a:pt x="20837" y="25459"/>
                  </a:cubicBezTo>
                  <a:lnTo>
                    <a:pt x="20837" y="25459"/>
                  </a:lnTo>
                  <a:cubicBezTo>
                    <a:pt x="21468" y="25840"/>
                    <a:pt x="22194" y="26114"/>
                    <a:pt x="23040" y="26245"/>
                  </a:cubicBezTo>
                  <a:cubicBezTo>
                    <a:pt x="23058" y="26248"/>
                    <a:pt x="23077" y="26249"/>
                    <a:pt x="23095" y="26249"/>
                  </a:cubicBezTo>
                  <a:cubicBezTo>
                    <a:pt x="23461" y="26249"/>
                    <a:pt x="23615" y="25693"/>
                    <a:pt x="23206" y="25614"/>
                  </a:cubicBezTo>
                  <a:cubicBezTo>
                    <a:pt x="22182" y="25388"/>
                    <a:pt x="21349" y="24923"/>
                    <a:pt x="20670" y="24328"/>
                  </a:cubicBezTo>
                  <a:cubicBezTo>
                    <a:pt x="20504" y="23459"/>
                    <a:pt x="20206" y="22602"/>
                    <a:pt x="19765" y="21768"/>
                  </a:cubicBezTo>
                  <a:cubicBezTo>
                    <a:pt x="19468" y="21197"/>
                    <a:pt x="19087" y="20661"/>
                    <a:pt x="18658" y="20161"/>
                  </a:cubicBezTo>
                  <a:cubicBezTo>
                    <a:pt x="18432" y="18292"/>
                    <a:pt x="18789" y="16291"/>
                    <a:pt x="19658" y="14672"/>
                  </a:cubicBezTo>
                  <a:cubicBezTo>
                    <a:pt x="19749" y="14507"/>
                    <a:pt x="19611" y="14359"/>
                    <a:pt x="19470" y="14359"/>
                  </a:cubicBezTo>
                  <a:cubicBezTo>
                    <a:pt x="19408" y="14359"/>
                    <a:pt x="19345" y="14388"/>
                    <a:pt x="19301" y="14458"/>
                  </a:cubicBezTo>
                  <a:cubicBezTo>
                    <a:pt x="18396" y="15851"/>
                    <a:pt x="17908" y="17613"/>
                    <a:pt x="17884" y="19363"/>
                  </a:cubicBezTo>
                  <a:cubicBezTo>
                    <a:pt x="17598" y="19089"/>
                    <a:pt x="17289" y="18827"/>
                    <a:pt x="16967" y="18589"/>
                  </a:cubicBezTo>
                  <a:cubicBezTo>
                    <a:pt x="17158" y="15768"/>
                    <a:pt x="18956" y="13124"/>
                    <a:pt x="21468" y="11505"/>
                  </a:cubicBezTo>
                  <a:cubicBezTo>
                    <a:pt x="21514" y="11569"/>
                    <a:pt x="21574" y="11612"/>
                    <a:pt x="21653" y="11612"/>
                  </a:cubicBezTo>
                  <a:cubicBezTo>
                    <a:pt x="21677" y="11612"/>
                    <a:pt x="21703" y="11609"/>
                    <a:pt x="21730" y="11600"/>
                  </a:cubicBezTo>
                  <a:cubicBezTo>
                    <a:pt x="23256" y="11156"/>
                    <a:pt x="24759" y="10891"/>
                    <a:pt x="26209" y="10891"/>
                  </a:cubicBezTo>
                  <a:close/>
                  <a:moveTo>
                    <a:pt x="10910" y="17594"/>
                  </a:moveTo>
                  <a:cubicBezTo>
                    <a:pt x="13499" y="17594"/>
                    <a:pt x="15920" y="18438"/>
                    <a:pt x="18003" y="20613"/>
                  </a:cubicBezTo>
                  <a:cubicBezTo>
                    <a:pt x="21861" y="24638"/>
                    <a:pt x="19742" y="31007"/>
                    <a:pt x="15265" y="33353"/>
                  </a:cubicBezTo>
                  <a:cubicBezTo>
                    <a:pt x="13989" y="34021"/>
                    <a:pt x="12603" y="34330"/>
                    <a:pt x="11217" y="34330"/>
                  </a:cubicBezTo>
                  <a:cubicBezTo>
                    <a:pt x="8012" y="34330"/>
                    <a:pt x="4810" y="32679"/>
                    <a:pt x="2989" y="30019"/>
                  </a:cubicBezTo>
                  <a:cubicBezTo>
                    <a:pt x="84" y="25757"/>
                    <a:pt x="2263" y="20721"/>
                    <a:pt x="6180" y="18208"/>
                  </a:cubicBezTo>
                  <a:cubicBezTo>
                    <a:pt x="6217" y="18273"/>
                    <a:pt x="6275" y="18316"/>
                    <a:pt x="6354" y="18316"/>
                  </a:cubicBezTo>
                  <a:cubicBezTo>
                    <a:pt x="6378" y="18316"/>
                    <a:pt x="6403" y="18312"/>
                    <a:pt x="6430" y="18304"/>
                  </a:cubicBezTo>
                  <a:cubicBezTo>
                    <a:pt x="7956" y="17859"/>
                    <a:pt x="9460" y="17594"/>
                    <a:pt x="10910" y="17594"/>
                  </a:cubicBezTo>
                  <a:close/>
                  <a:moveTo>
                    <a:pt x="10754" y="0"/>
                  </a:moveTo>
                  <a:cubicBezTo>
                    <a:pt x="9270" y="0"/>
                    <a:pt x="7812" y="373"/>
                    <a:pt x="6537" y="1206"/>
                  </a:cubicBezTo>
                  <a:cubicBezTo>
                    <a:pt x="6476" y="1092"/>
                    <a:pt x="6356" y="1004"/>
                    <a:pt x="6216" y="1004"/>
                  </a:cubicBezTo>
                  <a:cubicBezTo>
                    <a:pt x="6166" y="1004"/>
                    <a:pt x="6114" y="1015"/>
                    <a:pt x="6061" y="1040"/>
                  </a:cubicBezTo>
                  <a:cubicBezTo>
                    <a:pt x="1215" y="3111"/>
                    <a:pt x="13" y="8874"/>
                    <a:pt x="2037" y="13351"/>
                  </a:cubicBezTo>
                  <a:cubicBezTo>
                    <a:pt x="2847" y="15148"/>
                    <a:pt x="4323" y="16530"/>
                    <a:pt x="6085" y="17470"/>
                  </a:cubicBezTo>
                  <a:lnTo>
                    <a:pt x="6049" y="17470"/>
                  </a:lnTo>
                  <a:cubicBezTo>
                    <a:pt x="1215" y="19542"/>
                    <a:pt x="1" y="25304"/>
                    <a:pt x="2037" y="29793"/>
                  </a:cubicBezTo>
                  <a:cubicBezTo>
                    <a:pt x="3597" y="33231"/>
                    <a:pt x="7596" y="35245"/>
                    <a:pt x="11410" y="35245"/>
                  </a:cubicBezTo>
                  <a:cubicBezTo>
                    <a:pt x="12721" y="35245"/>
                    <a:pt x="14009" y="35007"/>
                    <a:pt x="15170" y="34508"/>
                  </a:cubicBezTo>
                  <a:cubicBezTo>
                    <a:pt x="18491" y="33067"/>
                    <a:pt x="20527" y="30126"/>
                    <a:pt x="20813" y="26888"/>
                  </a:cubicBezTo>
                  <a:cubicBezTo>
                    <a:pt x="22563" y="27962"/>
                    <a:pt x="24662" y="28545"/>
                    <a:pt x="26709" y="28545"/>
                  </a:cubicBezTo>
                  <a:cubicBezTo>
                    <a:pt x="28019" y="28545"/>
                    <a:pt x="29307" y="28307"/>
                    <a:pt x="30469" y="27805"/>
                  </a:cubicBezTo>
                  <a:cubicBezTo>
                    <a:pt x="35517" y="25626"/>
                    <a:pt x="37637" y="19935"/>
                    <a:pt x="35065" y="15065"/>
                  </a:cubicBezTo>
                  <a:cubicBezTo>
                    <a:pt x="33412" y="11936"/>
                    <a:pt x="29650" y="9739"/>
                    <a:pt x="26044" y="9739"/>
                  </a:cubicBezTo>
                  <a:cubicBezTo>
                    <a:pt x="24559" y="9739"/>
                    <a:pt x="23100" y="10112"/>
                    <a:pt x="21825" y="10945"/>
                  </a:cubicBezTo>
                  <a:cubicBezTo>
                    <a:pt x="21771" y="10828"/>
                    <a:pt x="21648" y="10738"/>
                    <a:pt x="21498" y="10738"/>
                  </a:cubicBezTo>
                  <a:cubicBezTo>
                    <a:pt x="21451" y="10738"/>
                    <a:pt x="21400" y="10747"/>
                    <a:pt x="21349" y="10767"/>
                  </a:cubicBezTo>
                  <a:cubicBezTo>
                    <a:pt x="21146" y="10862"/>
                    <a:pt x="20944" y="10957"/>
                    <a:pt x="20742" y="11065"/>
                  </a:cubicBezTo>
                  <a:cubicBezTo>
                    <a:pt x="21039" y="9195"/>
                    <a:pt x="20754" y="7207"/>
                    <a:pt x="19765" y="5326"/>
                  </a:cubicBezTo>
                  <a:cubicBezTo>
                    <a:pt x="18112" y="2197"/>
                    <a:pt x="14357" y="0"/>
                    <a:pt x="10754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2" name="Google Shape;2522;p45"/>
            <p:cNvSpPr/>
            <p:nvPr/>
          </p:nvSpPr>
          <p:spPr>
            <a:xfrm>
              <a:off x="7556216" y="3748570"/>
              <a:ext cx="132255" cy="269946"/>
            </a:xfrm>
            <a:custGeom>
              <a:avLst/>
              <a:gdLst/>
              <a:ahLst/>
              <a:cxnLst/>
              <a:rect l="l" t="t" r="r" b="b"/>
              <a:pathLst>
                <a:path w="6057" h="12363" extrusionOk="0">
                  <a:moveTo>
                    <a:pt x="2794" y="2233"/>
                  </a:moveTo>
                  <a:lnTo>
                    <a:pt x="2794" y="2233"/>
                  </a:lnTo>
                  <a:cubicBezTo>
                    <a:pt x="2711" y="3352"/>
                    <a:pt x="2699" y="4484"/>
                    <a:pt x="2711" y="5615"/>
                  </a:cubicBezTo>
                  <a:cubicBezTo>
                    <a:pt x="2115" y="5436"/>
                    <a:pt x="1580" y="5198"/>
                    <a:pt x="1365" y="4424"/>
                  </a:cubicBezTo>
                  <a:cubicBezTo>
                    <a:pt x="1163" y="3650"/>
                    <a:pt x="1580" y="2888"/>
                    <a:pt x="2199" y="2459"/>
                  </a:cubicBezTo>
                  <a:cubicBezTo>
                    <a:pt x="2389" y="2317"/>
                    <a:pt x="2592" y="2257"/>
                    <a:pt x="2794" y="2233"/>
                  </a:cubicBezTo>
                  <a:close/>
                  <a:moveTo>
                    <a:pt x="3318" y="6662"/>
                  </a:moveTo>
                  <a:cubicBezTo>
                    <a:pt x="4247" y="7008"/>
                    <a:pt x="5068" y="7448"/>
                    <a:pt x="5140" y="8544"/>
                  </a:cubicBezTo>
                  <a:cubicBezTo>
                    <a:pt x="5175" y="9270"/>
                    <a:pt x="4211" y="9782"/>
                    <a:pt x="3627" y="9841"/>
                  </a:cubicBezTo>
                  <a:cubicBezTo>
                    <a:pt x="3552" y="9850"/>
                    <a:pt x="3464" y="9858"/>
                    <a:pt x="3373" y="9858"/>
                  </a:cubicBezTo>
                  <a:cubicBezTo>
                    <a:pt x="3335" y="9858"/>
                    <a:pt x="3297" y="9857"/>
                    <a:pt x="3258" y="9853"/>
                  </a:cubicBezTo>
                  <a:cubicBezTo>
                    <a:pt x="3258" y="8782"/>
                    <a:pt x="3282" y="7722"/>
                    <a:pt x="3318" y="6662"/>
                  </a:cubicBezTo>
                  <a:close/>
                  <a:moveTo>
                    <a:pt x="3184" y="0"/>
                  </a:moveTo>
                  <a:cubicBezTo>
                    <a:pt x="3123" y="0"/>
                    <a:pt x="3066" y="35"/>
                    <a:pt x="3056" y="114"/>
                  </a:cubicBezTo>
                  <a:cubicBezTo>
                    <a:pt x="2961" y="614"/>
                    <a:pt x="2889" y="1114"/>
                    <a:pt x="2842" y="1626"/>
                  </a:cubicBezTo>
                  <a:cubicBezTo>
                    <a:pt x="2473" y="1626"/>
                    <a:pt x="2127" y="1697"/>
                    <a:pt x="1841" y="1840"/>
                  </a:cubicBezTo>
                  <a:cubicBezTo>
                    <a:pt x="627" y="2436"/>
                    <a:pt x="127" y="4591"/>
                    <a:pt x="1103" y="5579"/>
                  </a:cubicBezTo>
                  <a:cubicBezTo>
                    <a:pt x="1496" y="5996"/>
                    <a:pt x="2103" y="6222"/>
                    <a:pt x="2734" y="6448"/>
                  </a:cubicBezTo>
                  <a:cubicBezTo>
                    <a:pt x="2770" y="7567"/>
                    <a:pt x="2806" y="8674"/>
                    <a:pt x="2818" y="9782"/>
                  </a:cubicBezTo>
                  <a:cubicBezTo>
                    <a:pt x="1961" y="9591"/>
                    <a:pt x="1020" y="9020"/>
                    <a:pt x="901" y="8222"/>
                  </a:cubicBezTo>
                  <a:cubicBezTo>
                    <a:pt x="878" y="8050"/>
                    <a:pt x="763" y="7981"/>
                    <a:pt x="634" y="7981"/>
                  </a:cubicBezTo>
                  <a:cubicBezTo>
                    <a:pt x="351" y="7981"/>
                    <a:pt x="1" y="8309"/>
                    <a:pt x="401" y="8603"/>
                  </a:cubicBezTo>
                  <a:cubicBezTo>
                    <a:pt x="984" y="9032"/>
                    <a:pt x="1294" y="9615"/>
                    <a:pt x="1972" y="9948"/>
                  </a:cubicBezTo>
                  <a:cubicBezTo>
                    <a:pt x="2234" y="10079"/>
                    <a:pt x="2520" y="10151"/>
                    <a:pt x="2818" y="10187"/>
                  </a:cubicBezTo>
                  <a:cubicBezTo>
                    <a:pt x="2830" y="10818"/>
                    <a:pt x="2818" y="11461"/>
                    <a:pt x="2782" y="12103"/>
                  </a:cubicBezTo>
                  <a:cubicBezTo>
                    <a:pt x="2776" y="12276"/>
                    <a:pt x="2916" y="12362"/>
                    <a:pt x="3054" y="12362"/>
                  </a:cubicBezTo>
                  <a:cubicBezTo>
                    <a:pt x="3193" y="12362"/>
                    <a:pt x="3330" y="12276"/>
                    <a:pt x="3318" y="12103"/>
                  </a:cubicBezTo>
                  <a:cubicBezTo>
                    <a:pt x="3282" y="11461"/>
                    <a:pt x="3270" y="10830"/>
                    <a:pt x="3270" y="10198"/>
                  </a:cubicBezTo>
                  <a:cubicBezTo>
                    <a:pt x="3389" y="10198"/>
                    <a:pt x="3508" y="10198"/>
                    <a:pt x="3627" y="10187"/>
                  </a:cubicBezTo>
                  <a:cubicBezTo>
                    <a:pt x="4580" y="10115"/>
                    <a:pt x="5485" y="9782"/>
                    <a:pt x="5747" y="8794"/>
                  </a:cubicBezTo>
                  <a:cubicBezTo>
                    <a:pt x="6056" y="7591"/>
                    <a:pt x="4687" y="6400"/>
                    <a:pt x="3746" y="5960"/>
                  </a:cubicBezTo>
                  <a:cubicBezTo>
                    <a:pt x="3616" y="5900"/>
                    <a:pt x="3473" y="5853"/>
                    <a:pt x="3342" y="5805"/>
                  </a:cubicBezTo>
                  <a:cubicBezTo>
                    <a:pt x="3377" y="4626"/>
                    <a:pt x="3401" y="3460"/>
                    <a:pt x="3401" y="2281"/>
                  </a:cubicBezTo>
                  <a:cubicBezTo>
                    <a:pt x="3949" y="2448"/>
                    <a:pt x="4437" y="2864"/>
                    <a:pt x="4747" y="3329"/>
                  </a:cubicBezTo>
                  <a:cubicBezTo>
                    <a:pt x="4800" y="3403"/>
                    <a:pt x="4874" y="3436"/>
                    <a:pt x="4946" y="3436"/>
                  </a:cubicBezTo>
                  <a:cubicBezTo>
                    <a:pt x="5079" y="3436"/>
                    <a:pt x="5202" y="3321"/>
                    <a:pt x="5163" y="3150"/>
                  </a:cubicBezTo>
                  <a:cubicBezTo>
                    <a:pt x="4997" y="2340"/>
                    <a:pt x="4235" y="1840"/>
                    <a:pt x="3401" y="1674"/>
                  </a:cubicBezTo>
                  <a:cubicBezTo>
                    <a:pt x="3389" y="1174"/>
                    <a:pt x="3377" y="662"/>
                    <a:pt x="3354" y="150"/>
                  </a:cubicBezTo>
                  <a:cubicBezTo>
                    <a:pt x="3347" y="56"/>
                    <a:pt x="3262" y="0"/>
                    <a:pt x="3184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3" name="Google Shape;2523;p45"/>
            <p:cNvSpPr/>
            <p:nvPr/>
          </p:nvSpPr>
          <p:spPr>
            <a:xfrm>
              <a:off x="7085297" y="3569782"/>
              <a:ext cx="150640" cy="259618"/>
            </a:xfrm>
            <a:custGeom>
              <a:avLst/>
              <a:gdLst/>
              <a:ahLst/>
              <a:cxnLst/>
              <a:rect l="l" t="t" r="r" b="b"/>
              <a:pathLst>
                <a:path w="6899" h="11890" extrusionOk="0">
                  <a:moveTo>
                    <a:pt x="2766" y="0"/>
                  </a:moveTo>
                  <a:cubicBezTo>
                    <a:pt x="2703" y="0"/>
                    <a:pt x="2640" y="29"/>
                    <a:pt x="2596" y="99"/>
                  </a:cubicBezTo>
                  <a:cubicBezTo>
                    <a:pt x="1" y="4087"/>
                    <a:pt x="834" y="11064"/>
                    <a:pt x="6323" y="11886"/>
                  </a:cubicBezTo>
                  <a:cubicBezTo>
                    <a:pt x="6343" y="11889"/>
                    <a:pt x="6362" y="11890"/>
                    <a:pt x="6381" y="11890"/>
                  </a:cubicBezTo>
                  <a:cubicBezTo>
                    <a:pt x="6755" y="11890"/>
                    <a:pt x="6899" y="11345"/>
                    <a:pt x="6502" y="11255"/>
                  </a:cubicBezTo>
                  <a:cubicBezTo>
                    <a:pt x="1632" y="10183"/>
                    <a:pt x="882" y="4159"/>
                    <a:pt x="2954" y="313"/>
                  </a:cubicBezTo>
                  <a:cubicBezTo>
                    <a:pt x="3044" y="148"/>
                    <a:pt x="2906" y="0"/>
                    <a:pt x="2766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4" name="Google Shape;2524;p45"/>
            <p:cNvSpPr/>
            <p:nvPr/>
          </p:nvSpPr>
          <p:spPr>
            <a:xfrm>
              <a:off x="7222400" y="3535916"/>
              <a:ext cx="131993" cy="269946"/>
            </a:xfrm>
            <a:custGeom>
              <a:avLst/>
              <a:gdLst/>
              <a:ahLst/>
              <a:cxnLst/>
              <a:rect l="l" t="t" r="r" b="b"/>
              <a:pathLst>
                <a:path w="6045" h="12363" extrusionOk="0">
                  <a:moveTo>
                    <a:pt x="2794" y="2233"/>
                  </a:moveTo>
                  <a:cubicBezTo>
                    <a:pt x="2699" y="3352"/>
                    <a:pt x="2687" y="4483"/>
                    <a:pt x="2711" y="5626"/>
                  </a:cubicBezTo>
                  <a:cubicBezTo>
                    <a:pt x="2104" y="5436"/>
                    <a:pt x="1568" y="5198"/>
                    <a:pt x="1366" y="4424"/>
                  </a:cubicBezTo>
                  <a:cubicBezTo>
                    <a:pt x="1151" y="3662"/>
                    <a:pt x="1568" y="2888"/>
                    <a:pt x="2199" y="2459"/>
                  </a:cubicBezTo>
                  <a:cubicBezTo>
                    <a:pt x="2390" y="2328"/>
                    <a:pt x="2592" y="2257"/>
                    <a:pt x="2794" y="2233"/>
                  </a:cubicBezTo>
                  <a:close/>
                  <a:moveTo>
                    <a:pt x="3306" y="6662"/>
                  </a:moveTo>
                  <a:cubicBezTo>
                    <a:pt x="4235" y="7007"/>
                    <a:pt x="5068" y="7448"/>
                    <a:pt x="5128" y="8543"/>
                  </a:cubicBezTo>
                  <a:cubicBezTo>
                    <a:pt x="5176" y="9270"/>
                    <a:pt x="4211" y="9781"/>
                    <a:pt x="3628" y="9853"/>
                  </a:cubicBezTo>
                  <a:cubicBezTo>
                    <a:pt x="3574" y="9859"/>
                    <a:pt x="3515" y="9862"/>
                    <a:pt x="3452" y="9862"/>
                  </a:cubicBezTo>
                  <a:cubicBezTo>
                    <a:pt x="3390" y="9862"/>
                    <a:pt x="3324" y="9859"/>
                    <a:pt x="3259" y="9853"/>
                  </a:cubicBezTo>
                  <a:cubicBezTo>
                    <a:pt x="3259" y="8793"/>
                    <a:pt x="3283" y="7722"/>
                    <a:pt x="3306" y="6662"/>
                  </a:cubicBezTo>
                  <a:close/>
                  <a:moveTo>
                    <a:pt x="3183" y="0"/>
                  </a:moveTo>
                  <a:cubicBezTo>
                    <a:pt x="3120" y="0"/>
                    <a:pt x="3060" y="35"/>
                    <a:pt x="3044" y="114"/>
                  </a:cubicBezTo>
                  <a:cubicBezTo>
                    <a:pt x="2949" y="614"/>
                    <a:pt x="2890" y="1126"/>
                    <a:pt x="2830" y="1626"/>
                  </a:cubicBezTo>
                  <a:cubicBezTo>
                    <a:pt x="2473" y="1626"/>
                    <a:pt x="2128" y="1697"/>
                    <a:pt x="1830" y="1840"/>
                  </a:cubicBezTo>
                  <a:cubicBezTo>
                    <a:pt x="616" y="2435"/>
                    <a:pt x="115" y="4590"/>
                    <a:pt x="1092" y="5590"/>
                  </a:cubicBezTo>
                  <a:cubicBezTo>
                    <a:pt x="1497" y="5995"/>
                    <a:pt x="2104" y="6233"/>
                    <a:pt x="2735" y="6448"/>
                  </a:cubicBezTo>
                  <a:cubicBezTo>
                    <a:pt x="2759" y="7567"/>
                    <a:pt x="2806" y="8674"/>
                    <a:pt x="2818" y="9793"/>
                  </a:cubicBezTo>
                  <a:cubicBezTo>
                    <a:pt x="1949" y="9591"/>
                    <a:pt x="1008" y="9031"/>
                    <a:pt x="901" y="8222"/>
                  </a:cubicBezTo>
                  <a:cubicBezTo>
                    <a:pt x="879" y="8050"/>
                    <a:pt x="764" y="7981"/>
                    <a:pt x="634" y="7981"/>
                  </a:cubicBezTo>
                  <a:cubicBezTo>
                    <a:pt x="352" y="7981"/>
                    <a:pt x="1" y="8309"/>
                    <a:pt x="401" y="8603"/>
                  </a:cubicBezTo>
                  <a:cubicBezTo>
                    <a:pt x="985" y="9031"/>
                    <a:pt x="1294" y="9615"/>
                    <a:pt x="1973" y="9960"/>
                  </a:cubicBezTo>
                  <a:cubicBezTo>
                    <a:pt x="2223" y="10091"/>
                    <a:pt x="2521" y="10151"/>
                    <a:pt x="2818" y="10186"/>
                  </a:cubicBezTo>
                  <a:cubicBezTo>
                    <a:pt x="2818" y="10829"/>
                    <a:pt x="2818" y="11460"/>
                    <a:pt x="2782" y="12103"/>
                  </a:cubicBezTo>
                  <a:cubicBezTo>
                    <a:pt x="2771" y="12276"/>
                    <a:pt x="2910" y="12362"/>
                    <a:pt x="3050" y="12362"/>
                  </a:cubicBezTo>
                  <a:cubicBezTo>
                    <a:pt x="3190" y="12362"/>
                    <a:pt x="3330" y="12276"/>
                    <a:pt x="3318" y="12103"/>
                  </a:cubicBezTo>
                  <a:cubicBezTo>
                    <a:pt x="3283" y="11472"/>
                    <a:pt x="3271" y="10841"/>
                    <a:pt x="3259" y="10210"/>
                  </a:cubicBezTo>
                  <a:cubicBezTo>
                    <a:pt x="3390" y="10210"/>
                    <a:pt x="3509" y="10198"/>
                    <a:pt x="3628" y="10186"/>
                  </a:cubicBezTo>
                  <a:cubicBezTo>
                    <a:pt x="4568" y="10115"/>
                    <a:pt x="5485" y="9781"/>
                    <a:pt x="5735" y="8793"/>
                  </a:cubicBezTo>
                  <a:cubicBezTo>
                    <a:pt x="6045" y="7603"/>
                    <a:pt x="4687" y="6400"/>
                    <a:pt x="3747" y="5971"/>
                  </a:cubicBezTo>
                  <a:cubicBezTo>
                    <a:pt x="3616" y="5912"/>
                    <a:pt x="3473" y="5852"/>
                    <a:pt x="3330" y="5805"/>
                  </a:cubicBezTo>
                  <a:cubicBezTo>
                    <a:pt x="3366" y="4638"/>
                    <a:pt x="3402" y="3459"/>
                    <a:pt x="3402" y="2281"/>
                  </a:cubicBezTo>
                  <a:cubicBezTo>
                    <a:pt x="3937" y="2447"/>
                    <a:pt x="4437" y="2876"/>
                    <a:pt x="4747" y="3328"/>
                  </a:cubicBezTo>
                  <a:cubicBezTo>
                    <a:pt x="4797" y="3403"/>
                    <a:pt x="4868" y="3436"/>
                    <a:pt x="4938" y="3436"/>
                  </a:cubicBezTo>
                  <a:cubicBezTo>
                    <a:pt x="5069" y="3436"/>
                    <a:pt x="5195" y="3321"/>
                    <a:pt x="5164" y="3150"/>
                  </a:cubicBezTo>
                  <a:cubicBezTo>
                    <a:pt x="4997" y="2352"/>
                    <a:pt x="4223" y="1840"/>
                    <a:pt x="3402" y="1685"/>
                  </a:cubicBezTo>
                  <a:cubicBezTo>
                    <a:pt x="3390" y="1173"/>
                    <a:pt x="3378" y="661"/>
                    <a:pt x="3354" y="149"/>
                  </a:cubicBezTo>
                  <a:cubicBezTo>
                    <a:pt x="3347" y="56"/>
                    <a:pt x="3262" y="0"/>
                    <a:pt x="3183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526" name="Google Shape;2526;p45"/>
          <p:cNvSpPr txBox="1"/>
          <p:nvPr/>
        </p:nvSpPr>
        <p:spPr>
          <a:xfrm>
            <a:off x="8895230" y="2130000"/>
            <a:ext cx="1805600" cy="10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pt-BR" sz="2000" dirty="0">
                <a:solidFill>
                  <a:srgbClr val="434343"/>
                </a:solidFill>
                <a:latin typeface="Nyala" panose="02000504070300020003" pitchFamily="2" charset="0"/>
                <a:ea typeface="Roboto"/>
                <a:cs typeface="Roboto"/>
                <a:sym typeface="Roboto"/>
              </a:rPr>
              <a:t>Grandes esforços para projetos inexequíveis</a:t>
            </a:r>
          </a:p>
        </p:txBody>
      </p:sp>
      <p:grpSp>
        <p:nvGrpSpPr>
          <p:cNvPr id="2527" name="Google Shape;2527;p45"/>
          <p:cNvGrpSpPr/>
          <p:nvPr/>
        </p:nvGrpSpPr>
        <p:grpSpPr>
          <a:xfrm>
            <a:off x="3296769" y="1510102"/>
            <a:ext cx="1862816" cy="3597725"/>
            <a:chOff x="2472577" y="1132576"/>
            <a:chExt cx="1397112" cy="2698294"/>
          </a:xfrm>
        </p:grpSpPr>
        <p:sp>
          <p:nvSpPr>
            <p:cNvPr id="2528" name="Google Shape;2528;p45"/>
            <p:cNvSpPr/>
            <p:nvPr/>
          </p:nvSpPr>
          <p:spPr>
            <a:xfrm>
              <a:off x="2472577" y="2610537"/>
              <a:ext cx="1397112" cy="171339"/>
            </a:xfrm>
            <a:custGeom>
              <a:avLst/>
              <a:gdLst/>
              <a:ahLst/>
              <a:cxnLst/>
              <a:rect l="l" t="t" r="r" b="b"/>
              <a:pathLst>
                <a:path w="63985" h="7847" extrusionOk="0">
                  <a:moveTo>
                    <a:pt x="2679" y="703"/>
                  </a:moveTo>
                  <a:cubicBezTo>
                    <a:pt x="2429" y="846"/>
                    <a:pt x="2179" y="1179"/>
                    <a:pt x="1917" y="1429"/>
                  </a:cubicBezTo>
                  <a:lnTo>
                    <a:pt x="1334" y="703"/>
                  </a:lnTo>
                  <a:close/>
                  <a:moveTo>
                    <a:pt x="4239" y="703"/>
                  </a:moveTo>
                  <a:cubicBezTo>
                    <a:pt x="3703" y="1143"/>
                    <a:pt x="3167" y="1774"/>
                    <a:pt x="2643" y="2322"/>
                  </a:cubicBezTo>
                  <a:lnTo>
                    <a:pt x="2048" y="1572"/>
                  </a:lnTo>
                  <a:cubicBezTo>
                    <a:pt x="2358" y="1262"/>
                    <a:pt x="2667" y="1000"/>
                    <a:pt x="2989" y="703"/>
                  </a:cubicBezTo>
                  <a:close/>
                  <a:moveTo>
                    <a:pt x="6215" y="703"/>
                  </a:moveTo>
                  <a:cubicBezTo>
                    <a:pt x="5298" y="1596"/>
                    <a:pt x="4394" y="2477"/>
                    <a:pt x="3501" y="3394"/>
                  </a:cubicBezTo>
                  <a:lnTo>
                    <a:pt x="2917" y="2655"/>
                  </a:lnTo>
                  <a:cubicBezTo>
                    <a:pt x="3572" y="2001"/>
                    <a:pt x="4227" y="1298"/>
                    <a:pt x="4894" y="703"/>
                  </a:cubicBezTo>
                  <a:close/>
                  <a:moveTo>
                    <a:pt x="22146" y="703"/>
                  </a:moveTo>
                  <a:cubicBezTo>
                    <a:pt x="19979" y="2786"/>
                    <a:pt x="17836" y="5037"/>
                    <a:pt x="15681" y="7239"/>
                  </a:cubicBezTo>
                  <a:lnTo>
                    <a:pt x="14216" y="7227"/>
                  </a:lnTo>
                  <a:cubicBezTo>
                    <a:pt x="16478" y="5025"/>
                    <a:pt x="18764" y="2786"/>
                    <a:pt x="21050" y="703"/>
                  </a:cubicBezTo>
                  <a:close/>
                  <a:moveTo>
                    <a:pt x="54078" y="703"/>
                  </a:moveTo>
                  <a:cubicBezTo>
                    <a:pt x="51840" y="2786"/>
                    <a:pt x="49578" y="5049"/>
                    <a:pt x="47328" y="7239"/>
                  </a:cubicBezTo>
                  <a:lnTo>
                    <a:pt x="46446" y="7227"/>
                  </a:lnTo>
                  <a:cubicBezTo>
                    <a:pt x="48578" y="5037"/>
                    <a:pt x="50709" y="2786"/>
                    <a:pt x="52840" y="703"/>
                  </a:cubicBezTo>
                  <a:close/>
                  <a:moveTo>
                    <a:pt x="61079" y="1203"/>
                  </a:moveTo>
                  <a:lnTo>
                    <a:pt x="61651" y="1941"/>
                  </a:lnTo>
                  <a:cubicBezTo>
                    <a:pt x="59948" y="3691"/>
                    <a:pt x="58269" y="5453"/>
                    <a:pt x="56591" y="7239"/>
                  </a:cubicBezTo>
                  <a:lnTo>
                    <a:pt x="55591" y="7239"/>
                  </a:lnTo>
                  <a:cubicBezTo>
                    <a:pt x="55896" y="6944"/>
                    <a:pt x="56202" y="6604"/>
                    <a:pt x="56495" y="6299"/>
                  </a:cubicBezTo>
                  <a:cubicBezTo>
                    <a:pt x="58091" y="4668"/>
                    <a:pt x="59579" y="2917"/>
                    <a:pt x="61079" y="1203"/>
                  </a:cubicBezTo>
                  <a:close/>
                  <a:moveTo>
                    <a:pt x="8025" y="703"/>
                  </a:moveTo>
                  <a:cubicBezTo>
                    <a:pt x="5858" y="2786"/>
                    <a:pt x="3703" y="5013"/>
                    <a:pt x="1584" y="7251"/>
                  </a:cubicBezTo>
                  <a:lnTo>
                    <a:pt x="1334" y="7251"/>
                  </a:lnTo>
                  <a:lnTo>
                    <a:pt x="3941" y="3941"/>
                  </a:lnTo>
                  <a:lnTo>
                    <a:pt x="3715" y="3667"/>
                  </a:lnTo>
                  <a:cubicBezTo>
                    <a:pt x="4691" y="2655"/>
                    <a:pt x="5691" y="1596"/>
                    <a:pt x="6692" y="703"/>
                  </a:cubicBezTo>
                  <a:close/>
                  <a:moveTo>
                    <a:pt x="9847" y="703"/>
                  </a:moveTo>
                  <a:cubicBezTo>
                    <a:pt x="7596" y="2786"/>
                    <a:pt x="5358" y="5013"/>
                    <a:pt x="3143" y="7251"/>
                  </a:cubicBezTo>
                  <a:lnTo>
                    <a:pt x="2084" y="7251"/>
                  </a:lnTo>
                  <a:cubicBezTo>
                    <a:pt x="4370" y="5013"/>
                    <a:pt x="6644" y="2786"/>
                    <a:pt x="8906" y="703"/>
                  </a:cubicBezTo>
                  <a:close/>
                  <a:moveTo>
                    <a:pt x="11240" y="703"/>
                  </a:moveTo>
                  <a:cubicBezTo>
                    <a:pt x="9108" y="2786"/>
                    <a:pt x="7001" y="5013"/>
                    <a:pt x="4906" y="7251"/>
                  </a:cubicBezTo>
                  <a:lnTo>
                    <a:pt x="3465" y="7251"/>
                  </a:lnTo>
                  <a:cubicBezTo>
                    <a:pt x="5703" y="5013"/>
                    <a:pt x="7942" y="2786"/>
                    <a:pt x="10168" y="703"/>
                  </a:cubicBezTo>
                  <a:close/>
                  <a:moveTo>
                    <a:pt x="13026" y="703"/>
                  </a:moveTo>
                  <a:cubicBezTo>
                    <a:pt x="10859" y="2786"/>
                    <a:pt x="8716" y="5013"/>
                    <a:pt x="6608" y="7251"/>
                  </a:cubicBezTo>
                  <a:lnTo>
                    <a:pt x="5418" y="7251"/>
                  </a:lnTo>
                  <a:cubicBezTo>
                    <a:pt x="7489" y="5013"/>
                    <a:pt x="9561" y="2786"/>
                    <a:pt x="11656" y="703"/>
                  </a:cubicBezTo>
                  <a:close/>
                  <a:moveTo>
                    <a:pt x="16038" y="703"/>
                  </a:moveTo>
                  <a:cubicBezTo>
                    <a:pt x="13764" y="2786"/>
                    <a:pt x="11442" y="5013"/>
                    <a:pt x="9156" y="7251"/>
                  </a:cubicBezTo>
                  <a:lnTo>
                    <a:pt x="7108" y="7251"/>
                  </a:lnTo>
                  <a:cubicBezTo>
                    <a:pt x="9216" y="5013"/>
                    <a:pt x="11347" y="2786"/>
                    <a:pt x="13490" y="703"/>
                  </a:cubicBezTo>
                  <a:close/>
                  <a:moveTo>
                    <a:pt x="16347" y="667"/>
                  </a:moveTo>
                  <a:lnTo>
                    <a:pt x="18372" y="679"/>
                  </a:lnTo>
                  <a:cubicBezTo>
                    <a:pt x="16062" y="2870"/>
                    <a:pt x="13752" y="5013"/>
                    <a:pt x="11466" y="7251"/>
                  </a:cubicBezTo>
                  <a:lnTo>
                    <a:pt x="9620" y="7251"/>
                  </a:lnTo>
                  <a:cubicBezTo>
                    <a:pt x="11859" y="5013"/>
                    <a:pt x="14121" y="2870"/>
                    <a:pt x="16347" y="667"/>
                  </a:cubicBezTo>
                  <a:close/>
                  <a:moveTo>
                    <a:pt x="20658" y="703"/>
                  </a:moveTo>
                  <a:cubicBezTo>
                    <a:pt x="18336" y="2786"/>
                    <a:pt x="15978" y="5013"/>
                    <a:pt x="13752" y="7251"/>
                  </a:cubicBezTo>
                  <a:lnTo>
                    <a:pt x="11835" y="7251"/>
                  </a:lnTo>
                  <a:cubicBezTo>
                    <a:pt x="14085" y="5013"/>
                    <a:pt x="16336" y="2786"/>
                    <a:pt x="18586" y="703"/>
                  </a:cubicBezTo>
                  <a:close/>
                  <a:moveTo>
                    <a:pt x="24122" y="703"/>
                  </a:moveTo>
                  <a:cubicBezTo>
                    <a:pt x="21943" y="2786"/>
                    <a:pt x="19776" y="5013"/>
                    <a:pt x="17610" y="7251"/>
                  </a:cubicBezTo>
                  <a:lnTo>
                    <a:pt x="15824" y="7251"/>
                  </a:lnTo>
                  <a:cubicBezTo>
                    <a:pt x="18014" y="5013"/>
                    <a:pt x="20229" y="2786"/>
                    <a:pt x="22443" y="703"/>
                  </a:cubicBezTo>
                  <a:close/>
                  <a:moveTo>
                    <a:pt x="25420" y="703"/>
                  </a:moveTo>
                  <a:cubicBezTo>
                    <a:pt x="23229" y="2786"/>
                    <a:pt x="21122" y="5013"/>
                    <a:pt x="19038" y="7251"/>
                  </a:cubicBezTo>
                  <a:lnTo>
                    <a:pt x="17955" y="7251"/>
                  </a:lnTo>
                  <a:cubicBezTo>
                    <a:pt x="20110" y="5013"/>
                    <a:pt x="22265" y="2786"/>
                    <a:pt x="24444" y="703"/>
                  </a:cubicBezTo>
                  <a:close/>
                  <a:moveTo>
                    <a:pt x="27956" y="703"/>
                  </a:moveTo>
                  <a:cubicBezTo>
                    <a:pt x="27456" y="1143"/>
                    <a:pt x="26956" y="1667"/>
                    <a:pt x="26456" y="2155"/>
                  </a:cubicBezTo>
                  <a:cubicBezTo>
                    <a:pt x="24729" y="3858"/>
                    <a:pt x="23015" y="5465"/>
                    <a:pt x="21289" y="7251"/>
                  </a:cubicBezTo>
                  <a:lnTo>
                    <a:pt x="19348" y="7251"/>
                  </a:lnTo>
                  <a:cubicBezTo>
                    <a:pt x="21086" y="5310"/>
                    <a:pt x="22848" y="3548"/>
                    <a:pt x="24658" y="1762"/>
                  </a:cubicBezTo>
                  <a:cubicBezTo>
                    <a:pt x="25015" y="1393"/>
                    <a:pt x="25384" y="1000"/>
                    <a:pt x="25753" y="703"/>
                  </a:cubicBezTo>
                  <a:close/>
                  <a:moveTo>
                    <a:pt x="30194" y="703"/>
                  </a:moveTo>
                  <a:cubicBezTo>
                    <a:pt x="29599" y="1298"/>
                    <a:pt x="29004" y="1893"/>
                    <a:pt x="28432" y="2501"/>
                  </a:cubicBezTo>
                  <a:cubicBezTo>
                    <a:pt x="26896" y="4096"/>
                    <a:pt x="25361" y="5608"/>
                    <a:pt x="23801" y="7251"/>
                  </a:cubicBezTo>
                  <a:lnTo>
                    <a:pt x="21479" y="7251"/>
                  </a:lnTo>
                  <a:cubicBezTo>
                    <a:pt x="22944" y="5763"/>
                    <a:pt x="24420" y="4429"/>
                    <a:pt x="25849" y="3001"/>
                  </a:cubicBezTo>
                  <a:cubicBezTo>
                    <a:pt x="26623" y="2227"/>
                    <a:pt x="27396" y="1441"/>
                    <a:pt x="28170" y="703"/>
                  </a:cubicBezTo>
                  <a:close/>
                  <a:moveTo>
                    <a:pt x="33100" y="703"/>
                  </a:moveTo>
                  <a:cubicBezTo>
                    <a:pt x="31635" y="2191"/>
                    <a:pt x="30159" y="3632"/>
                    <a:pt x="28670" y="5084"/>
                  </a:cubicBezTo>
                  <a:cubicBezTo>
                    <a:pt x="27932" y="5811"/>
                    <a:pt x="27194" y="6501"/>
                    <a:pt x="26456" y="7251"/>
                  </a:cubicBezTo>
                  <a:lnTo>
                    <a:pt x="24087" y="7251"/>
                  </a:lnTo>
                  <a:cubicBezTo>
                    <a:pt x="25587" y="5608"/>
                    <a:pt x="27075" y="4179"/>
                    <a:pt x="28563" y="2632"/>
                  </a:cubicBezTo>
                  <a:cubicBezTo>
                    <a:pt x="29182" y="1977"/>
                    <a:pt x="29825" y="1298"/>
                    <a:pt x="30468" y="703"/>
                  </a:cubicBezTo>
                  <a:close/>
                  <a:moveTo>
                    <a:pt x="35005" y="703"/>
                  </a:moveTo>
                  <a:cubicBezTo>
                    <a:pt x="33219" y="2489"/>
                    <a:pt x="31397" y="4358"/>
                    <a:pt x="29528" y="6132"/>
                  </a:cubicBezTo>
                  <a:cubicBezTo>
                    <a:pt x="29135" y="6501"/>
                    <a:pt x="28742" y="6799"/>
                    <a:pt x="28349" y="7251"/>
                  </a:cubicBezTo>
                  <a:lnTo>
                    <a:pt x="26789" y="7251"/>
                  </a:lnTo>
                  <a:cubicBezTo>
                    <a:pt x="29040" y="5013"/>
                    <a:pt x="31290" y="2786"/>
                    <a:pt x="33528" y="703"/>
                  </a:cubicBezTo>
                  <a:close/>
                  <a:moveTo>
                    <a:pt x="36326" y="703"/>
                  </a:moveTo>
                  <a:cubicBezTo>
                    <a:pt x="34576" y="2334"/>
                    <a:pt x="32838" y="4120"/>
                    <a:pt x="31099" y="5834"/>
                  </a:cubicBezTo>
                  <a:cubicBezTo>
                    <a:pt x="30611" y="6299"/>
                    <a:pt x="30135" y="6799"/>
                    <a:pt x="29647" y="7251"/>
                  </a:cubicBezTo>
                  <a:lnTo>
                    <a:pt x="28635" y="7251"/>
                  </a:lnTo>
                  <a:cubicBezTo>
                    <a:pt x="28730" y="7096"/>
                    <a:pt x="28837" y="7061"/>
                    <a:pt x="28932" y="6965"/>
                  </a:cubicBezTo>
                  <a:cubicBezTo>
                    <a:pt x="31111" y="4918"/>
                    <a:pt x="33242" y="2786"/>
                    <a:pt x="35362" y="703"/>
                  </a:cubicBezTo>
                  <a:close/>
                  <a:moveTo>
                    <a:pt x="37683" y="703"/>
                  </a:moveTo>
                  <a:cubicBezTo>
                    <a:pt x="35540" y="2786"/>
                    <a:pt x="33397" y="5013"/>
                    <a:pt x="31266" y="7251"/>
                  </a:cubicBezTo>
                  <a:lnTo>
                    <a:pt x="29909" y="7251"/>
                  </a:lnTo>
                  <a:cubicBezTo>
                    <a:pt x="30099" y="6954"/>
                    <a:pt x="30290" y="6870"/>
                    <a:pt x="30480" y="6680"/>
                  </a:cubicBezTo>
                  <a:cubicBezTo>
                    <a:pt x="32516" y="4679"/>
                    <a:pt x="34576" y="2632"/>
                    <a:pt x="36636" y="703"/>
                  </a:cubicBezTo>
                  <a:close/>
                  <a:moveTo>
                    <a:pt x="39600" y="703"/>
                  </a:moveTo>
                  <a:cubicBezTo>
                    <a:pt x="37600" y="2632"/>
                    <a:pt x="35600" y="4608"/>
                    <a:pt x="33647" y="6596"/>
                  </a:cubicBezTo>
                  <a:cubicBezTo>
                    <a:pt x="33445" y="6811"/>
                    <a:pt x="33231" y="6954"/>
                    <a:pt x="33028" y="7251"/>
                  </a:cubicBezTo>
                  <a:lnTo>
                    <a:pt x="32278" y="7251"/>
                  </a:lnTo>
                  <a:cubicBezTo>
                    <a:pt x="34421" y="5013"/>
                    <a:pt x="36564" y="2786"/>
                    <a:pt x="38684" y="703"/>
                  </a:cubicBezTo>
                  <a:close/>
                  <a:moveTo>
                    <a:pt x="41541" y="703"/>
                  </a:moveTo>
                  <a:cubicBezTo>
                    <a:pt x="39374" y="2786"/>
                    <a:pt x="37195" y="5013"/>
                    <a:pt x="35005" y="7251"/>
                  </a:cubicBezTo>
                  <a:lnTo>
                    <a:pt x="33338" y="7251"/>
                  </a:lnTo>
                  <a:cubicBezTo>
                    <a:pt x="33492" y="7096"/>
                    <a:pt x="33647" y="6930"/>
                    <a:pt x="33814" y="6763"/>
                  </a:cubicBezTo>
                  <a:cubicBezTo>
                    <a:pt x="35814" y="4703"/>
                    <a:pt x="37898" y="2632"/>
                    <a:pt x="39993" y="703"/>
                  </a:cubicBezTo>
                  <a:close/>
                  <a:moveTo>
                    <a:pt x="44327" y="703"/>
                  </a:moveTo>
                  <a:cubicBezTo>
                    <a:pt x="42029" y="2786"/>
                    <a:pt x="39719" y="5013"/>
                    <a:pt x="37422" y="7251"/>
                  </a:cubicBezTo>
                  <a:lnTo>
                    <a:pt x="35445" y="7251"/>
                  </a:lnTo>
                  <a:cubicBezTo>
                    <a:pt x="37683" y="5013"/>
                    <a:pt x="39922" y="2786"/>
                    <a:pt x="42160" y="703"/>
                  </a:cubicBezTo>
                  <a:close/>
                  <a:moveTo>
                    <a:pt x="46220" y="703"/>
                  </a:moveTo>
                  <a:cubicBezTo>
                    <a:pt x="43994" y="2786"/>
                    <a:pt x="41744" y="5013"/>
                    <a:pt x="39481" y="7251"/>
                  </a:cubicBezTo>
                  <a:lnTo>
                    <a:pt x="37695" y="7251"/>
                  </a:lnTo>
                  <a:cubicBezTo>
                    <a:pt x="39993" y="5013"/>
                    <a:pt x="42315" y="2786"/>
                    <a:pt x="44613" y="703"/>
                  </a:cubicBezTo>
                  <a:close/>
                  <a:moveTo>
                    <a:pt x="49030" y="703"/>
                  </a:moveTo>
                  <a:cubicBezTo>
                    <a:pt x="46827" y="2786"/>
                    <a:pt x="44649" y="5013"/>
                    <a:pt x="42458" y="7251"/>
                  </a:cubicBezTo>
                  <a:lnTo>
                    <a:pt x="39791" y="7251"/>
                  </a:lnTo>
                  <a:cubicBezTo>
                    <a:pt x="42053" y="5013"/>
                    <a:pt x="44303" y="2786"/>
                    <a:pt x="46530" y="703"/>
                  </a:cubicBezTo>
                  <a:close/>
                  <a:moveTo>
                    <a:pt x="50804" y="703"/>
                  </a:moveTo>
                  <a:cubicBezTo>
                    <a:pt x="50721" y="703"/>
                    <a:pt x="50649" y="846"/>
                    <a:pt x="50578" y="917"/>
                  </a:cubicBezTo>
                  <a:cubicBezTo>
                    <a:pt x="48482" y="3048"/>
                    <a:pt x="46375" y="5168"/>
                    <a:pt x="44244" y="7251"/>
                  </a:cubicBezTo>
                  <a:lnTo>
                    <a:pt x="42756" y="7251"/>
                  </a:lnTo>
                  <a:cubicBezTo>
                    <a:pt x="44970" y="5013"/>
                    <a:pt x="47185" y="2786"/>
                    <a:pt x="49411" y="703"/>
                  </a:cubicBezTo>
                  <a:close/>
                  <a:moveTo>
                    <a:pt x="52673" y="703"/>
                  </a:moveTo>
                  <a:cubicBezTo>
                    <a:pt x="51745" y="1596"/>
                    <a:pt x="50804" y="2691"/>
                    <a:pt x="49852" y="3656"/>
                  </a:cubicBezTo>
                  <a:cubicBezTo>
                    <a:pt x="48661" y="4858"/>
                    <a:pt x="47470" y="6061"/>
                    <a:pt x="46280" y="7251"/>
                  </a:cubicBezTo>
                  <a:lnTo>
                    <a:pt x="44613" y="7251"/>
                  </a:lnTo>
                  <a:cubicBezTo>
                    <a:pt x="46673" y="5168"/>
                    <a:pt x="48732" y="3167"/>
                    <a:pt x="50768" y="1108"/>
                  </a:cubicBezTo>
                  <a:cubicBezTo>
                    <a:pt x="50899" y="977"/>
                    <a:pt x="51030" y="846"/>
                    <a:pt x="51161" y="703"/>
                  </a:cubicBezTo>
                  <a:close/>
                  <a:moveTo>
                    <a:pt x="56781" y="703"/>
                  </a:moveTo>
                  <a:cubicBezTo>
                    <a:pt x="54578" y="2786"/>
                    <a:pt x="52376" y="5013"/>
                    <a:pt x="50149" y="7251"/>
                  </a:cubicBezTo>
                  <a:lnTo>
                    <a:pt x="48090" y="7251"/>
                  </a:lnTo>
                  <a:cubicBezTo>
                    <a:pt x="50280" y="5013"/>
                    <a:pt x="52459" y="2786"/>
                    <a:pt x="54638" y="703"/>
                  </a:cubicBezTo>
                  <a:close/>
                  <a:moveTo>
                    <a:pt x="58484" y="703"/>
                  </a:moveTo>
                  <a:cubicBezTo>
                    <a:pt x="56364" y="2929"/>
                    <a:pt x="54197" y="5013"/>
                    <a:pt x="51983" y="7251"/>
                  </a:cubicBezTo>
                  <a:lnTo>
                    <a:pt x="50471" y="7251"/>
                  </a:lnTo>
                  <a:cubicBezTo>
                    <a:pt x="52709" y="5013"/>
                    <a:pt x="54924" y="2786"/>
                    <a:pt x="57138" y="703"/>
                  </a:cubicBezTo>
                  <a:close/>
                  <a:moveTo>
                    <a:pt x="59651" y="703"/>
                  </a:moveTo>
                  <a:cubicBezTo>
                    <a:pt x="58210" y="2191"/>
                    <a:pt x="56805" y="3929"/>
                    <a:pt x="55340" y="5501"/>
                  </a:cubicBezTo>
                  <a:cubicBezTo>
                    <a:pt x="54793" y="6084"/>
                    <a:pt x="54245" y="6656"/>
                    <a:pt x="53685" y="7251"/>
                  </a:cubicBezTo>
                  <a:lnTo>
                    <a:pt x="52566" y="7251"/>
                  </a:lnTo>
                  <a:cubicBezTo>
                    <a:pt x="54757" y="5013"/>
                    <a:pt x="56924" y="2929"/>
                    <a:pt x="58996" y="703"/>
                  </a:cubicBezTo>
                  <a:close/>
                  <a:moveTo>
                    <a:pt x="60663" y="703"/>
                  </a:moveTo>
                  <a:lnTo>
                    <a:pt x="60901" y="977"/>
                  </a:lnTo>
                  <a:cubicBezTo>
                    <a:pt x="59377" y="2703"/>
                    <a:pt x="57912" y="4501"/>
                    <a:pt x="56341" y="6156"/>
                  </a:cubicBezTo>
                  <a:cubicBezTo>
                    <a:pt x="55983" y="6513"/>
                    <a:pt x="55626" y="6799"/>
                    <a:pt x="55281" y="7251"/>
                  </a:cubicBezTo>
                  <a:lnTo>
                    <a:pt x="53876" y="7251"/>
                  </a:lnTo>
                  <a:cubicBezTo>
                    <a:pt x="55936" y="5013"/>
                    <a:pt x="57960" y="2786"/>
                    <a:pt x="59996" y="703"/>
                  </a:cubicBezTo>
                  <a:close/>
                  <a:moveTo>
                    <a:pt x="61841" y="2167"/>
                  </a:moveTo>
                  <a:lnTo>
                    <a:pt x="62675" y="3251"/>
                  </a:lnTo>
                  <a:cubicBezTo>
                    <a:pt x="61532" y="4608"/>
                    <a:pt x="60353" y="5906"/>
                    <a:pt x="59162" y="7251"/>
                  </a:cubicBezTo>
                  <a:lnTo>
                    <a:pt x="57007" y="7251"/>
                  </a:lnTo>
                  <a:cubicBezTo>
                    <a:pt x="58615" y="5465"/>
                    <a:pt x="60222" y="3846"/>
                    <a:pt x="61841" y="2167"/>
                  </a:cubicBezTo>
                  <a:close/>
                  <a:moveTo>
                    <a:pt x="62829" y="3441"/>
                  </a:moveTo>
                  <a:lnTo>
                    <a:pt x="63175" y="3882"/>
                  </a:lnTo>
                  <a:lnTo>
                    <a:pt x="60651" y="7251"/>
                  </a:lnTo>
                  <a:lnTo>
                    <a:pt x="59531" y="7251"/>
                  </a:lnTo>
                  <a:cubicBezTo>
                    <a:pt x="60651" y="5906"/>
                    <a:pt x="61758" y="4715"/>
                    <a:pt x="62829" y="3441"/>
                  </a:cubicBezTo>
                  <a:close/>
                  <a:moveTo>
                    <a:pt x="0" y="0"/>
                  </a:moveTo>
                  <a:lnTo>
                    <a:pt x="3120" y="3917"/>
                  </a:lnTo>
                  <a:lnTo>
                    <a:pt x="0" y="7847"/>
                  </a:lnTo>
                  <a:lnTo>
                    <a:pt x="60972" y="7847"/>
                  </a:lnTo>
                  <a:lnTo>
                    <a:pt x="63984" y="3846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9" name="Google Shape;2529;p45"/>
            <p:cNvSpPr/>
            <p:nvPr/>
          </p:nvSpPr>
          <p:spPr>
            <a:xfrm>
              <a:off x="3117441" y="2317027"/>
              <a:ext cx="107385" cy="348377"/>
            </a:xfrm>
            <a:custGeom>
              <a:avLst/>
              <a:gdLst/>
              <a:ahLst/>
              <a:cxnLst/>
              <a:rect l="l" t="t" r="r" b="b"/>
              <a:pathLst>
                <a:path w="4918" h="15955" extrusionOk="0">
                  <a:moveTo>
                    <a:pt x="2156" y="0"/>
                  </a:moveTo>
                  <a:lnTo>
                    <a:pt x="2156" y="11025"/>
                  </a:lnTo>
                  <a:cubicBezTo>
                    <a:pt x="965" y="11192"/>
                    <a:pt x="1" y="12228"/>
                    <a:pt x="1" y="13478"/>
                  </a:cubicBezTo>
                  <a:cubicBezTo>
                    <a:pt x="1" y="14847"/>
                    <a:pt x="1108" y="15955"/>
                    <a:pt x="2477" y="15955"/>
                  </a:cubicBezTo>
                  <a:cubicBezTo>
                    <a:pt x="3835" y="15955"/>
                    <a:pt x="4918" y="14847"/>
                    <a:pt x="4918" y="13478"/>
                  </a:cubicBezTo>
                  <a:cubicBezTo>
                    <a:pt x="4918" y="12228"/>
                    <a:pt x="3942" y="11192"/>
                    <a:pt x="2751" y="11025"/>
                  </a:cubicBezTo>
                  <a:lnTo>
                    <a:pt x="2751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2530" name="Google Shape;2530;p45"/>
            <p:cNvGrpSpPr/>
            <p:nvPr/>
          </p:nvGrpSpPr>
          <p:grpSpPr>
            <a:xfrm>
              <a:off x="2888533" y="1132576"/>
              <a:ext cx="565199" cy="869492"/>
              <a:chOff x="2849539" y="1170741"/>
              <a:chExt cx="565199" cy="869492"/>
            </a:xfrm>
          </p:grpSpPr>
          <p:sp>
            <p:nvSpPr>
              <p:cNvPr id="2531" name="Google Shape;2531;p45"/>
              <p:cNvSpPr/>
              <p:nvPr/>
            </p:nvSpPr>
            <p:spPr>
              <a:xfrm>
                <a:off x="2849539" y="1303105"/>
                <a:ext cx="565199" cy="737128"/>
              </a:xfrm>
              <a:custGeom>
                <a:avLst/>
                <a:gdLst/>
                <a:ahLst/>
                <a:cxnLst/>
                <a:rect l="l" t="t" r="r" b="b"/>
                <a:pathLst>
                  <a:path w="25885" h="33759" extrusionOk="0">
                    <a:moveTo>
                      <a:pt x="13666" y="854"/>
                    </a:moveTo>
                    <a:cubicBezTo>
                      <a:pt x="15607" y="854"/>
                      <a:pt x="17388" y="1597"/>
                      <a:pt x="18836" y="2942"/>
                    </a:cubicBezTo>
                    <a:cubicBezTo>
                      <a:pt x="20027" y="4061"/>
                      <a:pt x="20646" y="5573"/>
                      <a:pt x="20812" y="7157"/>
                    </a:cubicBezTo>
                    <a:cubicBezTo>
                      <a:pt x="20770" y="7148"/>
                      <a:pt x="20722" y="7140"/>
                      <a:pt x="20672" y="7140"/>
                    </a:cubicBezTo>
                    <a:cubicBezTo>
                      <a:pt x="20652" y="7140"/>
                      <a:pt x="20631" y="7141"/>
                      <a:pt x="20610" y="7145"/>
                    </a:cubicBezTo>
                    <a:cubicBezTo>
                      <a:pt x="19658" y="7357"/>
                      <a:pt x="18544" y="7515"/>
                      <a:pt x="17429" y="7515"/>
                    </a:cubicBezTo>
                    <a:cubicBezTo>
                      <a:pt x="15098" y="7515"/>
                      <a:pt x="12757" y="6824"/>
                      <a:pt x="11847" y="4490"/>
                    </a:cubicBezTo>
                    <a:cubicBezTo>
                      <a:pt x="11783" y="4336"/>
                      <a:pt x="11601" y="4233"/>
                      <a:pt x="11438" y="4233"/>
                    </a:cubicBezTo>
                    <a:cubicBezTo>
                      <a:pt x="11298" y="4233"/>
                      <a:pt x="11172" y="4308"/>
                      <a:pt x="11145" y="4490"/>
                    </a:cubicBezTo>
                    <a:cubicBezTo>
                      <a:pt x="10823" y="6799"/>
                      <a:pt x="8263" y="8442"/>
                      <a:pt x="6037" y="8669"/>
                    </a:cubicBezTo>
                    <a:cubicBezTo>
                      <a:pt x="5953" y="7216"/>
                      <a:pt x="6263" y="5716"/>
                      <a:pt x="6930" y="4323"/>
                    </a:cubicBezTo>
                    <a:cubicBezTo>
                      <a:pt x="6977" y="4323"/>
                      <a:pt x="7037" y="4299"/>
                      <a:pt x="7084" y="4240"/>
                    </a:cubicBezTo>
                    <a:cubicBezTo>
                      <a:pt x="8775" y="2323"/>
                      <a:pt x="10144" y="1203"/>
                      <a:pt x="12776" y="906"/>
                    </a:cubicBezTo>
                    <a:cubicBezTo>
                      <a:pt x="13076" y="871"/>
                      <a:pt x="13373" y="854"/>
                      <a:pt x="13666" y="854"/>
                    </a:cubicBezTo>
                    <a:close/>
                    <a:moveTo>
                      <a:pt x="11609" y="5621"/>
                    </a:moveTo>
                    <a:cubicBezTo>
                      <a:pt x="12827" y="7525"/>
                      <a:pt x="15425" y="8740"/>
                      <a:pt x="17829" y="8740"/>
                    </a:cubicBezTo>
                    <a:cubicBezTo>
                      <a:pt x="18926" y="8740"/>
                      <a:pt x="19982" y="8487"/>
                      <a:pt x="20848" y="7930"/>
                    </a:cubicBezTo>
                    <a:lnTo>
                      <a:pt x="20848" y="7930"/>
                    </a:lnTo>
                    <a:cubicBezTo>
                      <a:pt x="20872" y="9574"/>
                      <a:pt x="20443" y="11252"/>
                      <a:pt x="19693" y="12622"/>
                    </a:cubicBezTo>
                    <a:cubicBezTo>
                      <a:pt x="18474" y="14844"/>
                      <a:pt x="16309" y="15829"/>
                      <a:pt x="14061" y="15829"/>
                    </a:cubicBezTo>
                    <a:cubicBezTo>
                      <a:pt x="12202" y="15829"/>
                      <a:pt x="10286" y="15156"/>
                      <a:pt x="8799" y="13955"/>
                    </a:cubicBezTo>
                    <a:cubicBezTo>
                      <a:pt x="7275" y="12717"/>
                      <a:pt x="6418" y="11157"/>
                      <a:pt x="6132" y="9502"/>
                    </a:cubicBezTo>
                    <a:lnTo>
                      <a:pt x="6132" y="9502"/>
                    </a:lnTo>
                    <a:cubicBezTo>
                      <a:pt x="6250" y="9514"/>
                      <a:pt x="6369" y="9520"/>
                      <a:pt x="6489" y="9520"/>
                    </a:cubicBezTo>
                    <a:cubicBezTo>
                      <a:pt x="8635" y="9520"/>
                      <a:pt x="10864" y="7640"/>
                      <a:pt x="11609" y="5621"/>
                    </a:cubicBezTo>
                    <a:close/>
                    <a:moveTo>
                      <a:pt x="12240" y="16777"/>
                    </a:moveTo>
                    <a:lnTo>
                      <a:pt x="12240" y="16777"/>
                    </a:lnTo>
                    <a:cubicBezTo>
                      <a:pt x="12746" y="16871"/>
                      <a:pt x="13262" y="16917"/>
                      <a:pt x="13775" y="16917"/>
                    </a:cubicBezTo>
                    <a:cubicBezTo>
                      <a:pt x="14106" y="16917"/>
                      <a:pt x="14437" y="16897"/>
                      <a:pt x="14764" y="16860"/>
                    </a:cubicBezTo>
                    <a:lnTo>
                      <a:pt x="14764" y="16860"/>
                    </a:lnTo>
                    <a:cubicBezTo>
                      <a:pt x="14585" y="17134"/>
                      <a:pt x="14407" y="17420"/>
                      <a:pt x="14228" y="17705"/>
                    </a:cubicBezTo>
                    <a:cubicBezTo>
                      <a:pt x="14133" y="17860"/>
                      <a:pt x="13883" y="18408"/>
                      <a:pt x="13716" y="18753"/>
                    </a:cubicBezTo>
                    <a:cubicBezTo>
                      <a:pt x="13692" y="18729"/>
                      <a:pt x="13669" y="18706"/>
                      <a:pt x="13645" y="18682"/>
                    </a:cubicBezTo>
                    <a:cubicBezTo>
                      <a:pt x="13347" y="17991"/>
                      <a:pt x="12764" y="17324"/>
                      <a:pt x="12240" y="16777"/>
                    </a:cubicBezTo>
                    <a:close/>
                    <a:moveTo>
                      <a:pt x="13235" y="1"/>
                    </a:moveTo>
                    <a:cubicBezTo>
                      <a:pt x="10555" y="1"/>
                      <a:pt x="7895" y="890"/>
                      <a:pt x="6930" y="2942"/>
                    </a:cubicBezTo>
                    <a:cubicBezTo>
                      <a:pt x="5549" y="4644"/>
                      <a:pt x="5037" y="6716"/>
                      <a:pt x="5227" y="8764"/>
                    </a:cubicBezTo>
                    <a:cubicBezTo>
                      <a:pt x="5049" y="8883"/>
                      <a:pt x="5072" y="9193"/>
                      <a:pt x="5287" y="9300"/>
                    </a:cubicBezTo>
                    <a:cubicBezTo>
                      <a:pt x="5632" y="11467"/>
                      <a:pt x="6775" y="13538"/>
                      <a:pt x="8573" y="15038"/>
                    </a:cubicBezTo>
                    <a:cubicBezTo>
                      <a:pt x="8978" y="15384"/>
                      <a:pt x="9418" y="15670"/>
                      <a:pt x="9859" y="15920"/>
                    </a:cubicBezTo>
                    <a:cubicBezTo>
                      <a:pt x="7370" y="16277"/>
                      <a:pt x="4906" y="17086"/>
                      <a:pt x="3251" y="19063"/>
                    </a:cubicBezTo>
                    <a:cubicBezTo>
                      <a:pt x="0" y="22932"/>
                      <a:pt x="1655" y="28683"/>
                      <a:pt x="1227" y="33184"/>
                    </a:cubicBezTo>
                    <a:cubicBezTo>
                      <a:pt x="1197" y="33504"/>
                      <a:pt x="1459" y="33661"/>
                      <a:pt x="1721" y="33661"/>
                    </a:cubicBezTo>
                    <a:cubicBezTo>
                      <a:pt x="1986" y="33661"/>
                      <a:pt x="2251" y="33501"/>
                      <a:pt x="2215" y="33184"/>
                    </a:cubicBezTo>
                    <a:cubicBezTo>
                      <a:pt x="1715" y="29052"/>
                      <a:pt x="1334" y="23742"/>
                      <a:pt x="3477" y="20015"/>
                    </a:cubicBezTo>
                    <a:cubicBezTo>
                      <a:pt x="5025" y="17313"/>
                      <a:pt x="8442" y="17074"/>
                      <a:pt x="11240" y="16503"/>
                    </a:cubicBezTo>
                    <a:cubicBezTo>
                      <a:pt x="11287" y="16527"/>
                      <a:pt x="11347" y="16551"/>
                      <a:pt x="11406" y="16562"/>
                    </a:cubicBezTo>
                    <a:cubicBezTo>
                      <a:pt x="11406" y="16598"/>
                      <a:pt x="11406" y="16622"/>
                      <a:pt x="11418" y="16658"/>
                    </a:cubicBezTo>
                    <a:cubicBezTo>
                      <a:pt x="11680" y="17348"/>
                      <a:pt x="12133" y="17896"/>
                      <a:pt x="12561" y="18491"/>
                    </a:cubicBezTo>
                    <a:cubicBezTo>
                      <a:pt x="12725" y="18725"/>
                      <a:pt x="13118" y="19659"/>
                      <a:pt x="13504" y="19659"/>
                    </a:cubicBezTo>
                    <a:cubicBezTo>
                      <a:pt x="13511" y="19659"/>
                      <a:pt x="13519" y="19659"/>
                      <a:pt x="13526" y="19658"/>
                    </a:cubicBezTo>
                    <a:cubicBezTo>
                      <a:pt x="13550" y="19658"/>
                      <a:pt x="13573" y="19646"/>
                      <a:pt x="13597" y="19646"/>
                    </a:cubicBezTo>
                    <a:cubicBezTo>
                      <a:pt x="14073" y="20432"/>
                      <a:pt x="14538" y="21289"/>
                      <a:pt x="14431" y="21968"/>
                    </a:cubicBezTo>
                    <a:cubicBezTo>
                      <a:pt x="14264" y="22932"/>
                      <a:pt x="14240" y="23921"/>
                      <a:pt x="14204" y="24897"/>
                    </a:cubicBezTo>
                    <a:cubicBezTo>
                      <a:pt x="14121" y="27480"/>
                      <a:pt x="14478" y="30052"/>
                      <a:pt x="14347" y="32636"/>
                    </a:cubicBezTo>
                    <a:cubicBezTo>
                      <a:pt x="14330" y="32944"/>
                      <a:pt x="14574" y="33096"/>
                      <a:pt x="14818" y="33096"/>
                    </a:cubicBezTo>
                    <a:cubicBezTo>
                      <a:pt x="15065" y="33096"/>
                      <a:pt x="15312" y="32941"/>
                      <a:pt x="15288" y="32636"/>
                    </a:cubicBezTo>
                    <a:cubicBezTo>
                      <a:pt x="15085" y="29755"/>
                      <a:pt x="14966" y="26826"/>
                      <a:pt x="15085" y="23944"/>
                    </a:cubicBezTo>
                    <a:cubicBezTo>
                      <a:pt x="15121" y="23135"/>
                      <a:pt x="15859" y="21587"/>
                      <a:pt x="15383" y="20968"/>
                    </a:cubicBezTo>
                    <a:cubicBezTo>
                      <a:pt x="14943" y="20396"/>
                      <a:pt x="14538" y="19825"/>
                      <a:pt x="14121" y="19265"/>
                    </a:cubicBezTo>
                    <a:cubicBezTo>
                      <a:pt x="14204" y="19122"/>
                      <a:pt x="14288" y="18956"/>
                      <a:pt x="14407" y="18777"/>
                    </a:cubicBezTo>
                    <a:cubicBezTo>
                      <a:pt x="14859" y="18110"/>
                      <a:pt x="15300" y="17467"/>
                      <a:pt x="15657" y="16753"/>
                    </a:cubicBezTo>
                    <a:cubicBezTo>
                      <a:pt x="20003" y="16836"/>
                      <a:pt x="23194" y="18467"/>
                      <a:pt x="24241" y="22944"/>
                    </a:cubicBezTo>
                    <a:cubicBezTo>
                      <a:pt x="25063" y="26433"/>
                      <a:pt x="24146" y="29921"/>
                      <a:pt x="24563" y="33374"/>
                    </a:cubicBezTo>
                    <a:cubicBezTo>
                      <a:pt x="24599" y="33630"/>
                      <a:pt x="24783" y="33758"/>
                      <a:pt x="24966" y="33758"/>
                    </a:cubicBezTo>
                    <a:cubicBezTo>
                      <a:pt x="25149" y="33758"/>
                      <a:pt x="25331" y="33630"/>
                      <a:pt x="25361" y="33374"/>
                    </a:cubicBezTo>
                    <a:cubicBezTo>
                      <a:pt x="25884" y="29433"/>
                      <a:pt x="25682" y="24587"/>
                      <a:pt x="24491" y="20777"/>
                    </a:cubicBezTo>
                    <a:cubicBezTo>
                      <a:pt x="23479" y="17527"/>
                      <a:pt x="20539" y="16217"/>
                      <a:pt x="17467" y="16015"/>
                    </a:cubicBezTo>
                    <a:cubicBezTo>
                      <a:pt x="18574" y="15455"/>
                      <a:pt x="19562" y="14646"/>
                      <a:pt x="20336" y="13574"/>
                    </a:cubicBezTo>
                    <a:cubicBezTo>
                      <a:pt x="22860" y="10085"/>
                      <a:pt x="22301" y="4751"/>
                      <a:pt x="19193" y="1858"/>
                    </a:cubicBezTo>
                    <a:cubicBezTo>
                      <a:pt x="17938" y="681"/>
                      <a:pt x="15579" y="1"/>
                      <a:pt x="13235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32" name="Google Shape;2532;p45"/>
              <p:cNvSpPr/>
              <p:nvPr/>
            </p:nvSpPr>
            <p:spPr>
              <a:xfrm>
                <a:off x="2895545" y="1451978"/>
                <a:ext cx="70112" cy="23211"/>
              </a:xfrm>
              <a:custGeom>
                <a:avLst/>
                <a:gdLst/>
                <a:ahLst/>
                <a:cxnLst/>
                <a:rect l="l" t="t" r="r" b="b"/>
                <a:pathLst>
                  <a:path w="3211" h="1063" extrusionOk="0">
                    <a:moveTo>
                      <a:pt x="990" y="0"/>
                    </a:moveTo>
                    <a:cubicBezTo>
                      <a:pt x="745" y="0"/>
                      <a:pt x="510" y="39"/>
                      <a:pt x="298" y="136"/>
                    </a:cubicBezTo>
                    <a:cubicBezTo>
                      <a:pt x="1" y="279"/>
                      <a:pt x="1" y="803"/>
                      <a:pt x="298" y="934"/>
                    </a:cubicBezTo>
                    <a:cubicBezTo>
                      <a:pt x="505" y="1034"/>
                      <a:pt x="696" y="1063"/>
                      <a:pt x="894" y="1063"/>
                    </a:cubicBezTo>
                    <a:cubicBezTo>
                      <a:pt x="1049" y="1063"/>
                      <a:pt x="1209" y="1045"/>
                      <a:pt x="1382" y="1029"/>
                    </a:cubicBezTo>
                    <a:cubicBezTo>
                      <a:pt x="1617" y="1003"/>
                      <a:pt x="1852" y="984"/>
                      <a:pt x="2087" y="984"/>
                    </a:cubicBezTo>
                    <a:cubicBezTo>
                      <a:pt x="2281" y="984"/>
                      <a:pt x="2474" y="997"/>
                      <a:pt x="2668" y="1029"/>
                    </a:cubicBezTo>
                    <a:cubicBezTo>
                      <a:pt x="2684" y="1031"/>
                      <a:pt x="2700" y="1032"/>
                      <a:pt x="2716" y="1032"/>
                    </a:cubicBezTo>
                    <a:cubicBezTo>
                      <a:pt x="3063" y="1032"/>
                      <a:pt x="3210" y="547"/>
                      <a:pt x="2834" y="422"/>
                    </a:cubicBezTo>
                    <a:cubicBezTo>
                      <a:pt x="2304" y="251"/>
                      <a:pt x="1615" y="0"/>
                      <a:pt x="990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33" name="Google Shape;2533;p45"/>
              <p:cNvSpPr/>
              <p:nvPr/>
            </p:nvSpPr>
            <p:spPr>
              <a:xfrm>
                <a:off x="2931671" y="1216036"/>
                <a:ext cx="50258" cy="73447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3256" extrusionOk="0">
                    <a:moveTo>
                      <a:pt x="717" y="1"/>
                    </a:moveTo>
                    <a:cubicBezTo>
                      <a:pt x="641" y="1"/>
                      <a:pt x="566" y="18"/>
                      <a:pt x="513" y="54"/>
                    </a:cubicBezTo>
                    <a:cubicBezTo>
                      <a:pt x="1" y="423"/>
                      <a:pt x="179" y="1114"/>
                      <a:pt x="310" y="1650"/>
                    </a:cubicBezTo>
                    <a:cubicBezTo>
                      <a:pt x="465" y="2233"/>
                      <a:pt x="894" y="2733"/>
                      <a:pt x="1322" y="3126"/>
                    </a:cubicBezTo>
                    <a:cubicBezTo>
                      <a:pt x="1422" y="3217"/>
                      <a:pt x="1529" y="3256"/>
                      <a:pt x="1629" y="3256"/>
                    </a:cubicBezTo>
                    <a:cubicBezTo>
                      <a:pt x="1962" y="3256"/>
                      <a:pt x="2227" y="2836"/>
                      <a:pt x="1953" y="2507"/>
                    </a:cubicBezTo>
                    <a:cubicBezTo>
                      <a:pt x="1632" y="2114"/>
                      <a:pt x="1465" y="1709"/>
                      <a:pt x="1346" y="1221"/>
                    </a:cubicBezTo>
                    <a:cubicBezTo>
                      <a:pt x="1227" y="780"/>
                      <a:pt x="1358" y="352"/>
                      <a:pt x="929" y="54"/>
                    </a:cubicBezTo>
                    <a:cubicBezTo>
                      <a:pt x="870" y="18"/>
                      <a:pt x="792" y="1"/>
                      <a:pt x="717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34" name="Google Shape;2534;p45"/>
              <p:cNvSpPr/>
              <p:nvPr/>
            </p:nvSpPr>
            <p:spPr>
              <a:xfrm>
                <a:off x="3079489" y="1170741"/>
                <a:ext cx="33227" cy="71891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3187" extrusionOk="0">
                    <a:moveTo>
                      <a:pt x="784" y="0"/>
                    </a:moveTo>
                    <a:cubicBezTo>
                      <a:pt x="722" y="0"/>
                      <a:pt x="660" y="18"/>
                      <a:pt x="603" y="62"/>
                    </a:cubicBezTo>
                    <a:cubicBezTo>
                      <a:pt x="210" y="336"/>
                      <a:pt x="294" y="741"/>
                      <a:pt x="234" y="1181"/>
                    </a:cubicBezTo>
                    <a:cubicBezTo>
                      <a:pt x="187" y="1681"/>
                      <a:pt x="115" y="2193"/>
                      <a:pt x="44" y="2693"/>
                    </a:cubicBezTo>
                    <a:cubicBezTo>
                      <a:pt x="1" y="2994"/>
                      <a:pt x="229" y="3187"/>
                      <a:pt x="457" y="3187"/>
                    </a:cubicBezTo>
                    <a:cubicBezTo>
                      <a:pt x="608" y="3187"/>
                      <a:pt x="758" y="3102"/>
                      <a:pt x="830" y="2907"/>
                    </a:cubicBezTo>
                    <a:cubicBezTo>
                      <a:pt x="984" y="2431"/>
                      <a:pt x="1139" y="1967"/>
                      <a:pt x="1222" y="1479"/>
                    </a:cubicBezTo>
                    <a:cubicBezTo>
                      <a:pt x="1294" y="1062"/>
                      <a:pt x="1473" y="419"/>
                      <a:pt x="1080" y="121"/>
                    </a:cubicBezTo>
                    <a:cubicBezTo>
                      <a:pt x="997" y="54"/>
                      <a:pt x="890" y="0"/>
                      <a:pt x="784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35" name="Google Shape;2535;p45"/>
              <p:cNvSpPr/>
              <p:nvPr/>
            </p:nvSpPr>
            <p:spPr>
              <a:xfrm>
                <a:off x="3247181" y="1260835"/>
                <a:ext cx="84500" cy="45228"/>
              </a:xfrm>
              <a:custGeom>
                <a:avLst/>
                <a:gdLst/>
                <a:ahLst/>
                <a:cxnLst/>
                <a:rect l="l" t="t" r="r" b="b"/>
                <a:pathLst>
                  <a:path w="3746" h="2005" extrusionOk="0">
                    <a:moveTo>
                      <a:pt x="2937" y="0"/>
                    </a:moveTo>
                    <a:cubicBezTo>
                      <a:pt x="2905" y="0"/>
                      <a:pt x="2871" y="3"/>
                      <a:pt x="2837" y="9"/>
                    </a:cubicBezTo>
                    <a:cubicBezTo>
                      <a:pt x="1968" y="164"/>
                      <a:pt x="1099" y="759"/>
                      <a:pt x="349" y="1199"/>
                    </a:cubicBezTo>
                    <a:cubicBezTo>
                      <a:pt x="1" y="1410"/>
                      <a:pt x="176" y="2005"/>
                      <a:pt x="535" y="2005"/>
                    </a:cubicBezTo>
                    <a:cubicBezTo>
                      <a:pt x="582" y="2005"/>
                      <a:pt x="631" y="1995"/>
                      <a:pt x="682" y="1973"/>
                    </a:cubicBezTo>
                    <a:cubicBezTo>
                      <a:pt x="1516" y="1640"/>
                      <a:pt x="2468" y="1449"/>
                      <a:pt x="3242" y="985"/>
                    </a:cubicBezTo>
                    <a:cubicBezTo>
                      <a:pt x="3746" y="672"/>
                      <a:pt x="3450" y="0"/>
                      <a:pt x="2937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36" name="Google Shape;2536;p45"/>
              <p:cNvSpPr/>
              <p:nvPr/>
            </p:nvSpPr>
            <p:spPr>
              <a:xfrm>
                <a:off x="3329628" y="1454315"/>
                <a:ext cx="70287" cy="30154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1381" extrusionOk="0">
                    <a:moveTo>
                      <a:pt x="550" y="1"/>
                    </a:moveTo>
                    <a:cubicBezTo>
                      <a:pt x="179" y="1"/>
                      <a:pt x="1" y="591"/>
                      <a:pt x="361" y="803"/>
                    </a:cubicBezTo>
                    <a:cubicBezTo>
                      <a:pt x="993" y="1152"/>
                      <a:pt x="1705" y="1381"/>
                      <a:pt x="2432" y="1381"/>
                    </a:cubicBezTo>
                    <a:cubicBezTo>
                      <a:pt x="2500" y="1381"/>
                      <a:pt x="2567" y="1379"/>
                      <a:pt x="2635" y="1375"/>
                    </a:cubicBezTo>
                    <a:cubicBezTo>
                      <a:pt x="2885" y="1363"/>
                      <a:pt x="3124" y="1208"/>
                      <a:pt x="3183" y="958"/>
                    </a:cubicBezTo>
                    <a:cubicBezTo>
                      <a:pt x="3219" y="851"/>
                      <a:pt x="3219" y="755"/>
                      <a:pt x="3183" y="648"/>
                    </a:cubicBezTo>
                    <a:cubicBezTo>
                      <a:pt x="3124" y="386"/>
                      <a:pt x="2885" y="243"/>
                      <a:pt x="2635" y="232"/>
                    </a:cubicBezTo>
                    <a:cubicBezTo>
                      <a:pt x="1957" y="184"/>
                      <a:pt x="1338" y="267"/>
                      <a:pt x="695" y="29"/>
                    </a:cubicBezTo>
                    <a:cubicBezTo>
                      <a:pt x="644" y="10"/>
                      <a:pt x="596" y="1"/>
                      <a:pt x="550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37" name="Google Shape;2537;p45"/>
              <p:cNvSpPr/>
              <p:nvPr/>
            </p:nvSpPr>
            <p:spPr>
              <a:xfrm>
                <a:off x="3080489" y="1496478"/>
                <a:ext cx="35547" cy="34106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1562" extrusionOk="0">
                    <a:moveTo>
                      <a:pt x="1272" y="0"/>
                    </a:moveTo>
                    <a:cubicBezTo>
                      <a:pt x="1236" y="0"/>
                      <a:pt x="1197" y="6"/>
                      <a:pt x="1151" y="15"/>
                    </a:cubicBezTo>
                    <a:cubicBezTo>
                      <a:pt x="1032" y="39"/>
                      <a:pt x="937" y="158"/>
                      <a:pt x="901" y="265"/>
                    </a:cubicBezTo>
                    <a:cubicBezTo>
                      <a:pt x="853" y="444"/>
                      <a:pt x="818" y="634"/>
                      <a:pt x="746" y="801"/>
                    </a:cubicBezTo>
                    <a:cubicBezTo>
                      <a:pt x="698" y="729"/>
                      <a:pt x="663" y="646"/>
                      <a:pt x="627" y="563"/>
                    </a:cubicBezTo>
                    <a:cubicBezTo>
                      <a:pt x="579" y="462"/>
                      <a:pt x="488" y="420"/>
                      <a:pt x="392" y="420"/>
                    </a:cubicBezTo>
                    <a:cubicBezTo>
                      <a:pt x="204" y="420"/>
                      <a:pt x="0" y="584"/>
                      <a:pt x="79" y="789"/>
                    </a:cubicBezTo>
                    <a:cubicBezTo>
                      <a:pt x="210" y="1160"/>
                      <a:pt x="401" y="1561"/>
                      <a:pt x="808" y="1561"/>
                    </a:cubicBezTo>
                    <a:cubicBezTo>
                      <a:pt x="845" y="1561"/>
                      <a:pt x="884" y="1558"/>
                      <a:pt x="925" y="1551"/>
                    </a:cubicBezTo>
                    <a:cubicBezTo>
                      <a:pt x="1389" y="1480"/>
                      <a:pt x="1568" y="729"/>
                      <a:pt x="1615" y="360"/>
                    </a:cubicBezTo>
                    <a:cubicBezTo>
                      <a:pt x="1627" y="241"/>
                      <a:pt x="1532" y="110"/>
                      <a:pt x="1437" y="51"/>
                    </a:cubicBezTo>
                    <a:cubicBezTo>
                      <a:pt x="1378" y="14"/>
                      <a:pt x="1329" y="0"/>
                      <a:pt x="1272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38" name="Google Shape;2538;p45"/>
              <p:cNvSpPr/>
              <p:nvPr/>
            </p:nvSpPr>
            <p:spPr>
              <a:xfrm>
                <a:off x="3175538" y="1499666"/>
                <a:ext cx="32884" cy="33320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1526" extrusionOk="0">
                    <a:moveTo>
                      <a:pt x="437" y="0"/>
                    </a:moveTo>
                    <a:cubicBezTo>
                      <a:pt x="260" y="0"/>
                      <a:pt x="84" y="95"/>
                      <a:pt x="60" y="286"/>
                    </a:cubicBezTo>
                    <a:cubicBezTo>
                      <a:pt x="1" y="679"/>
                      <a:pt x="48" y="1095"/>
                      <a:pt x="334" y="1405"/>
                    </a:cubicBezTo>
                    <a:cubicBezTo>
                      <a:pt x="413" y="1484"/>
                      <a:pt x="523" y="1526"/>
                      <a:pt x="630" y="1526"/>
                    </a:cubicBezTo>
                    <a:cubicBezTo>
                      <a:pt x="734" y="1526"/>
                      <a:pt x="835" y="1487"/>
                      <a:pt x="906" y="1405"/>
                    </a:cubicBezTo>
                    <a:cubicBezTo>
                      <a:pt x="1096" y="1214"/>
                      <a:pt x="1227" y="1024"/>
                      <a:pt x="1370" y="798"/>
                    </a:cubicBezTo>
                    <a:cubicBezTo>
                      <a:pt x="1505" y="585"/>
                      <a:pt x="1318" y="324"/>
                      <a:pt x="1102" y="324"/>
                    </a:cubicBezTo>
                    <a:cubicBezTo>
                      <a:pt x="1053" y="324"/>
                      <a:pt x="1002" y="338"/>
                      <a:pt x="953" y="369"/>
                    </a:cubicBezTo>
                    <a:cubicBezTo>
                      <a:pt x="906" y="405"/>
                      <a:pt x="870" y="429"/>
                      <a:pt x="834" y="452"/>
                    </a:cubicBezTo>
                    <a:cubicBezTo>
                      <a:pt x="834" y="393"/>
                      <a:pt x="822" y="333"/>
                      <a:pt x="822" y="286"/>
                    </a:cubicBezTo>
                    <a:cubicBezTo>
                      <a:pt x="792" y="95"/>
                      <a:pt x="614" y="0"/>
                      <a:pt x="437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39" name="Google Shape;2539;p45"/>
              <p:cNvSpPr/>
              <p:nvPr/>
            </p:nvSpPr>
            <p:spPr>
              <a:xfrm>
                <a:off x="3104311" y="1565456"/>
                <a:ext cx="82798" cy="29827"/>
              </a:xfrm>
              <a:custGeom>
                <a:avLst/>
                <a:gdLst/>
                <a:ahLst/>
                <a:cxnLst/>
                <a:rect l="l" t="t" r="r" b="b"/>
                <a:pathLst>
                  <a:path w="3792" h="1366" extrusionOk="0">
                    <a:moveTo>
                      <a:pt x="200" y="1"/>
                    </a:moveTo>
                    <a:cubicBezTo>
                      <a:pt x="97" y="1"/>
                      <a:pt x="0" y="97"/>
                      <a:pt x="72" y="214"/>
                    </a:cubicBezTo>
                    <a:cubicBezTo>
                      <a:pt x="429" y="809"/>
                      <a:pt x="870" y="1190"/>
                      <a:pt x="1584" y="1321"/>
                    </a:cubicBezTo>
                    <a:cubicBezTo>
                      <a:pt x="1745" y="1350"/>
                      <a:pt x="1912" y="1366"/>
                      <a:pt x="2081" y="1366"/>
                    </a:cubicBezTo>
                    <a:cubicBezTo>
                      <a:pt x="2598" y="1366"/>
                      <a:pt x="3127" y="1219"/>
                      <a:pt x="3513" y="868"/>
                    </a:cubicBezTo>
                    <a:cubicBezTo>
                      <a:pt x="3792" y="619"/>
                      <a:pt x="3537" y="211"/>
                      <a:pt x="3222" y="211"/>
                    </a:cubicBezTo>
                    <a:cubicBezTo>
                      <a:pt x="3161" y="211"/>
                      <a:pt x="3098" y="226"/>
                      <a:pt x="3036" y="261"/>
                    </a:cubicBezTo>
                    <a:cubicBezTo>
                      <a:pt x="2703" y="458"/>
                      <a:pt x="2290" y="555"/>
                      <a:pt x="1870" y="555"/>
                    </a:cubicBezTo>
                    <a:cubicBezTo>
                      <a:pt x="1300" y="555"/>
                      <a:pt x="716" y="378"/>
                      <a:pt x="298" y="35"/>
                    </a:cubicBezTo>
                    <a:cubicBezTo>
                      <a:pt x="269" y="11"/>
                      <a:pt x="234" y="1"/>
                      <a:pt x="200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40" name="Google Shape;2540;p45"/>
              <p:cNvSpPr/>
              <p:nvPr/>
            </p:nvSpPr>
            <p:spPr>
              <a:xfrm>
                <a:off x="3092498" y="1798766"/>
                <a:ext cx="44194" cy="24324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114" extrusionOk="0">
                    <a:moveTo>
                      <a:pt x="1392" y="0"/>
                    </a:moveTo>
                    <a:cubicBezTo>
                      <a:pt x="1295" y="0"/>
                      <a:pt x="1193" y="34"/>
                      <a:pt x="1101" y="113"/>
                    </a:cubicBezTo>
                    <a:cubicBezTo>
                      <a:pt x="970" y="227"/>
                      <a:pt x="838" y="341"/>
                      <a:pt x="683" y="341"/>
                    </a:cubicBezTo>
                    <a:cubicBezTo>
                      <a:pt x="627" y="341"/>
                      <a:pt x="569" y="326"/>
                      <a:pt x="506" y="292"/>
                    </a:cubicBezTo>
                    <a:cubicBezTo>
                      <a:pt x="464" y="268"/>
                      <a:pt x="419" y="257"/>
                      <a:pt x="375" y="257"/>
                    </a:cubicBezTo>
                    <a:cubicBezTo>
                      <a:pt x="181" y="257"/>
                      <a:pt x="1" y="467"/>
                      <a:pt x="137" y="661"/>
                    </a:cubicBezTo>
                    <a:cubicBezTo>
                      <a:pt x="303" y="899"/>
                      <a:pt x="494" y="1101"/>
                      <a:pt x="815" y="1113"/>
                    </a:cubicBezTo>
                    <a:cubicBezTo>
                      <a:pt x="827" y="1114"/>
                      <a:pt x="838" y="1114"/>
                      <a:pt x="849" y="1114"/>
                    </a:cubicBezTo>
                    <a:cubicBezTo>
                      <a:pt x="1190" y="1114"/>
                      <a:pt x="1455" y="939"/>
                      <a:pt x="1708" y="709"/>
                    </a:cubicBezTo>
                    <a:cubicBezTo>
                      <a:pt x="2023" y="412"/>
                      <a:pt x="1733" y="0"/>
                      <a:pt x="1392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41" name="Google Shape;2541;p45"/>
              <p:cNvSpPr/>
              <p:nvPr/>
            </p:nvSpPr>
            <p:spPr>
              <a:xfrm>
                <a:off x="3083240" y="1876238"/>
                <a:ext cx="40089" cy="18276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837" extrusionOk="0">
                    <a:moveTo>
                      <a:pt x="1263" y="1"/>
                    </a:moveTo>
                    <a:cubicBezTo>
                      <a:pt x="1215" y="1"/>
                      <a:pt x="1167" y="10"/>
                      <a:pt x="1120" y="30"/>
                    </a:cubicBezTo>
                    <a:cubicBezTo>
                      <a:pt x="918" y="113"/>
                      <a:pt x="644" y="125"/>
                      <a:pt x="430" y="149"/>
                    </a:cubicBezTo>
                    <a:cubicBezTo>
                      <a:pt x="1" y="197"/>
                      <a:pt x="1" y="768"/>
                      <a:pt x="430" y="816"/>
                    </a:cubicBezTo>
                    <a:cubicBezTo>
                      <a:pt x="558" y="827"/>
                      <a:pt x="681" y="837"/>
                      <a:pt x="800" y="837"/>
                    </a:cubicBezTo>
                    <a:cubicBezTo>
                      <a:pt x="1066" y="837"/>
                      <a:pt x="1310" y="787"/>
                      <a:pt x="1549" y="590"/>
                    </a:cubicBezTo>
                    <a:cubicBezTo>
                      <a:pt x="1836" y="344"/>
                      <a:pt x="1558" y="1"/>
                      <a:pt x="1263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42" name="Google Shape;2542;p45"/>
              <p:cNvSpPr/>
              <p:nvPr/>
            </p:nvSpPr>
            <p:spPr>
              <a:xfrm>
                <a:off x="3090446" y="1959081"/>
                <a:ext cx="29739" cy="20219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926" extrusionOk="0">
                    <a:moveTo>
                      <a:pt x="460" y="1"/>
                    </a:moveTo>
                    <a:cubicBezTo>
                      <a:pt x="183" y="1"/>
                      <a:pt x="1" y="384"/>
                      <a:pt x="207" y="629"/>
                    </a:cubicBezTo>
                    <a:cubicBezTo>
                      <a:pt x="361" y="813"/>
                      <a:pt x="594" y="926"/>
                      <a:pt x="808" y="926"/>
                    </a:cubicBezTo>
                    <a:cubicBezTo>
                      <a:pt x="1026" y="926"/>
                      <a:pt x="1224" y="810"/>
                      <a:pt x="1302" y="534"/>
                    </a:cubicBezTo>
                    <a:cubicBezTo>
                      <a:pt x="1362" y="356"/>
                      <a:pt x="1243" y="117"/>
                      <a:pt x="1052" y="82"/>
                    </a:cubicBezTo>
                    <a:cubicBezTo>
                      <a:pt x="986" y="73"/>
                      <a:pt x="921" y="60"/>
                      <a:pt x="855" y="60"/>
                    </a:cubicBezTo>
                    <a:cubicBezTo>
                      <a:pt x="825" y="60"/>
                      <a:pt x="796" y="62"/>
                      <a:pt x="766" y="70"/>
                    </a:cubicBezTo>
                    <a:cubicBezTo>
                      <a:pt x="701" y="89"/>
                      <a:pt x="707" y="109"/>
                      <a:pt x="707" y="109"/>
                    </a:cubicBezTo>
                    <a:cubicBezTo>
                      <a:pt x="706" y="109"/>
                      <a:pt x="701" y="96"/>
                      <a:pt x="647" y="58"/>
                    </a:cubicBezTo>
                    <a:cubicBezTo>
                      <a:pt x="583" y="18"/>
                      <a:pt x="519" y="1"/>
                      <a:pt x="460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43" name="Google Shape;2543;p45"/>
              <p:cNvSpPr/>
              <p:nvPr/>
            </p:nvSpPr>
            <p:spPr>
              <a:xfrm>
                <a:off x="2966007" y="1822021"/>
                <a:ext cx="43168" cy="206079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9438" extrusionOk="0">
                    <a:moveTo>
                      <a:pt x="999" y="1"/>
                    </a:moveTo>
                    <a:cubicBezTo>
                      <a:pt x="914" y="1"/>
                      <a:pt x="828" y="48"/>
                      <a:pt x="798" y="144"/>
                    </a:cubicBezTo>
                    <a:cubicBezTo>
                      <a:pt x="0" y="2906"/>
                      <a:pt x="738" y="6216"/>
                      <a:pt x="786" y="9049"/>
                    </a:cubicBezTo>
                    <a:cubicBezTo>
                      <a:pt x="786" y="9315"/>
                      <a:pt x="973" y="9437"/>
                      <a:pt x="1165" y="9437"/>
                    </a:cubicBezTo>
                    <a:cubicBezTo>
                      <a:pt x="1395" y="9437"/>
                      <a:pt x="1631" y="9261"/>
                      <a:pt x="1560" y="8942"/>
                    </a:cubicBezTo>
                    <a:cubicBezTo>
                      <a:pt x="917" y="6073"/>
                      <a:pt x="1977" y="2930"/>
                      <a:pt x="1191" y="144"/>
                    </a:cubicBezTo>
                    <a:cubicBezTo>
                      <a:pt x="1167" y="48"/>
                      <a:pt x="1084" y="1"/>
                      <a:pt x="999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44" name="Google Shape;2544;p45"/>
              <p:cNvSpPr/>
              <p:nvPr/>
            </p:nvSpPr>
            <p:spPr>
              <a:xfrm>
                <a:off x="3272267" y="1833986"/>
                <a:ext cx="40045" cy="200664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9190" extrusionOk="0">
                    <a:moveTo>
                      <a:pt x="994" y="0"/>
                    </a:moveTo>
                    <a:cubicBezTo>
                      <a:pt x="908" y="0"/>
                      <a:pt x="821" y="48"/>
                      <a:pt x="798" y="143"/>
                    </a:cubicBezTo>
                    <a:cubicBezTo>
                      <a:pt x="131" y="2929"/>
                      <a:pt x="976" y="5751"/>
                      <a:pt x="119" y="8549"/>
                    </a:cubicBezTo>
                    <a:cubicBezTo>
                      <a:pt x="1" y="8956"/>
                      <a:pt x="331" y="9189"/>
                      <a:pt x="647" y="9189"/>
                    </a:cubicBezTo>
                    <a:cubicBezTo>
                      <a:pt x="905" y="9189"/>
                      <a:pt x="1154" y="9034"/>
                      <a:pt x="1143" y="8692"/>
                    </a:cubicBezTo>
                    <a:cubicBezTo>
                      <a:pt x="1048" y="5942"/>
                      <a:pt x="1833" y="2834"/>
                      <a:pt x="1190" y="143"/>
                    </a:cubicBezTo>
                    <a:cubicBezTo>
                      <a:pt x="1167" y="48"/>
                      <a:pt x="1080" y="0"/>
                      <a:pt x="994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2546" name="Google Shape;2546;p45"/>
            <p:cNvSpPr txBox="1"/>
            <p:nvPr/>
          </p:nvSpPr>
          <p:spPr>
            <a:xfrm>
              <a:off x="2499890" y="3065870"/>
              <a:ext cx="13542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000" dirty="0">
                  <a:solidFill>
                    <a:srgbClr val="434343"/>
                  </a:solidFill>
                  <a:latin typeface="Nyala" panose="020F0502020204030204" pitchFamily="2" charset="0"/>
                  <a:ea typeface="Roboto"/>
                  <a:cs typeface="Roboto"/>
                  <a:sym typeface="Roboto"/>
                </a:rPr>
                <a:t>Pouca informação sobre as irregularidades mais recorrentes</a:t>
              </a:r>
              <a:endParaRPr sz="2000" dirty="0">
                <a:solidFill>
                  <a:srgbClr val="434343"/>
                </a:solidFill>
                <a:latin typeface="Nyala" panose="020F0502020204030204" pitchFamily="2" charset="0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547" name="Google Shape;2547;p45"/>
          <p:cNvGrpSpPr/>
          <p:nvPr/>
        </p:nvGrpSpPr>
        <p:grpSpPr>
          <a:xfrm>
            <a:off x="7032415" y="1546685"/>
            <a:ext cx="1862816" cy="3675001"/>
            <a:chOff x="5274311" y="1160013"/>
            <a:chExt cx="1397112" cy="2756251"/>
          </a:xfrm>
        </p:grpSpPr>
        <p:sp>
          <p:nvSpPr>
            <p:cNvPr id="2548" name="Google Shape;2548;p45"/>
            <p:cNvSpPr/>
            <p:nvPr/>
          </p:nvSpPr>
          <p:spPr>
            <a:xfrm>
              <a:off x="5274311" y="2610537"/>
              <a:ext cx="1397112" cy="171339"/>
            </a:xfrm>
            <a:custGeom>
              <a:avLst/>
              <a:gdLst/>
              <a:ahLst/>
              <a:cxnLst/>
              <a:rect l="l" t="t" r="r" b="b"/>
              <a:pathLst>
                <a:path w="63985" h="7847" extrusionOk="0">
                  <a:moveTo>
                    <a:pt x="2680" y="703"/>
                  </a:moveTo>
                  <a:cubicBezTo>
                    <a:pt x="2418" y="846"/>
                    <a:pt x="2168" y="1179"/>
                    <a:pt x="1918" y="1429"/>
                  </a:cubicBezTo>
                  <a:lnTo>
                    <a:pt x="1334" y="703"/>
                  </a:lnTo>
                  <a:close/>
                  <a:moveTo>
                    <a:pt x="4239" y="703"/>
                  </a:moveTo>
                  <a:cubicBezTo>
                    <a:pt x="3704" y="1143"/>
                    <a:pt x="3168" y="1774"/>
                    <a:pt x="2632" y="2322"/>
                  </a:cubicBezTo>
                  <a:lnTo>
                    <a:pt x="2049" y="1572"/>
                  </a:lnTo>
                  <a:cubicBezTo>
                    <a:pt x="2358" y="1262"/>
                    <a:pt x="2668" y="1000"/>
                    <a:pt x="2977" y="703"/>
                  </a:cubicBezTo>
                  <a:close/>
                  <a:moveTo>
                    <a:pt x="6216" y="703"/>
                  </a:moveTo>
                  <a:cubicBezTo>
                    <a:pt x="5299" y="1596"/>
                    <a:pt x="4382" y="2477"/>
                    <a:pt x="3489" y="3394"/>
                  </a:cubicBezTo>
                  <a:lnTo>
                    <a:pt x="2918" y="2655"/>
                  </a:lnTo>
                  <a:cubicBezTo>
                    <a:pt x="3573" y="2001"/>
                    <a:pt x="4228" y="1298"/>
                    <a:pt x="4882" y="703"/>
                  </a:cubicBezTo>
                  <a:close/>
                  <a:moveTo>
                    <a:pt x="22135" y="703"/>
                  </a:moveTo>
                  <a:cubicBezTo>
                    <a:pt x="19968" y="2786"/>
                    <a:pt x="17825" y="5037"/>
                    <a:pt x="15669" y="7239"/>
                  </a:cubicBezTo>
                  <a:lnTo>
                    <a:pt x="14205" y="7227"/>
                  </a:lnTo>
                  <a:cubicBezTo>
                    <a:pt x="16467" y="5025"/>
                    <a:pt x="18753" y="2786"/>
                    <a:pt x="21039" y="703"/>
                  </a:cubicBezTo>
                  <a:close/>
                  <a:moveTo>
                    <a:pt x="54079" y="703"/>
                  </a:moveTo>
                  <a:cubicBezTo>
                    <a:pt x="51829" y="2786"/>
                    <a:pt x="49578" y="5049"/>
                    <a:pt x="47316" y="7239"/>
                  </a:cubicBezTo>
                  <a:lnTo>
                    <a:pt x="46447" y="7227"/>
                  </a:lnTo>
                  <a:cubicBezTo>
                    <a:pt x="48566" y="5037"/>
                    <a:pt x="50698" y="2786"/>
                    <a:pt x="52841" y="703"/>
                  </a:cubicBezTo>
                  <a:close/>
                  <a:moveTo>
                    <a:pt x="61080" y="1203"/>
                  </a:moveTo>
                  <a:lnTo>
                    <a:pt x="61651" y="1941"/>
                  </a:lnTo>
                  <a:cubicBezTo>
                    <a:pt x="59949" y="3691"/>
                    <a:pt x="58270" y="5453"/>
                    <a:pt x="56591" y="7239"/>
                  </a:cubicBezTo>
                  <a:lnTo>
                    <a:pt x="55580" y="7239"/>
                  </a:lnTo>
                  <a:cubicBezTo>
                    <a:pt x="55885" y="6944"/>
                    <a:pt x="56191" y="6604"/>
                    <a:pt x="56496" y="6299"/>
                  </a:cubicBezTo>
                  <a:cubicBezTo>
                    <a:pt x="58091" y="4668"/>
                    <a:pt x="59568" y="2917"/>
                    <a:pt x="61080" y="1203"/>
                  </a:cubicBezTo>
                  <a:close/>
                  <a:moveTo>
                    <a:pt x="8014" y="703"/>
                  </a:moveTo>
                  <a:cubicBezTo>
                    <a:pt x="5847" y="2786"/>
                    <a:pt x="3704" y="5013"/>
                    <a:pt x="1584" y="7251"/>
                  </a:cubicBezTo>
                  <a:lnTo>
                    <a:pt x="1334" y="7251"/>
                  </a:lnTo>
                  <a:lnTo>
                    <a:pt x="3942" y="3941"/>
                  </a:lnTo>
                  <a:lnTo>
                    <a:pt x="3704" y="3667"/>
                  </a:lnTo>
                  <a:cubicBezTo>
                    <a:pt x="4692" y="2655"/>
                    <a:pt x="5680" y="1596"/>
                    <a:pt x="6680" y="703"/>
                  </a:cubicBezTo>
                  <a:close/>
                  <a:moveTo>
                    <a:pt x="9835" y="703"/>
                  </a:moveTo>
                  <a:cubicBezTo>
                    <a:pt x="7585" y="2786"/>
                    <a:pt x="5347" y="5013"/>
                    <a:pt x="3132" y="7251"/>
                  </a:cubicBezTo>
                  <a:lnTo>
                    <a:pt x="2073" y="7251"/>
                  </a:lnTo>
                  <a:cubicBezTo>
                    <a:pt x="4359" y="5013"/>
                    <a:pt x="6633" y="2786"/>
                    <a:pt x="8907" y="703"/>
                  </a:cubicBezTo>
                  <a:close/>
                  <a:moveTo>
                    <a:pt x="11228" y="703"/>
                  </a:moveTo>
                  <a:cubicBezTo>
                    <a:pt x="9097" y="2786"/>
                    <a:pt x="6990" y="5013"/>
                    <a:pt x="4906" y="7251"/>
                  </a:cubicBezTo>
                  <a:lnTo>
                    <a:pt x="3454" y="7251"/>
                  </a:lnTo>
                  <a:cubicBezTo>
                    <a:pt x="5692" y="5013"/>
                    <a:pt x="7930" y="2786"/>
                    <a:pt x="10169" y="703"/>
                  </a:cubicBezTo>
                  <a:close/>
                  <a:moveTo>
                    <a:pt x="13014" y="703"/>
                  </a:moveTo>
                  <a:cubicBezTo>
                    <a:pt x="10859" y="2786"/>
                    <a:pt x="8704" y="5013"/>
                    <a:pt x="6609" y="7251"/>
                  </a:cubicBezTo>
                  <a:lnTo>
                    <a:pt x="5406" y="7251"/>
                  </a:lnTo>
                  <a:cubicBezTo>
                    <a:pt x="7478" y="5013"/>
                    <a:pt x="9550" y="2786"/>
                    <a:pt x="11645" y="703"/>
                  </a:cubicBezTo>
                  <a:close/>
                  <a:moveTo>
                    <a:pt x="16027" y="703"/>
                  </a:moveTo>
                  <a:cubicBezTo>
                    <a:pt x="13753" y="2786"/>
                    <a:pt x="11431" y="5013"/>
                    <a:pt x="9145" y="7251"/>
                  </a:cubicBezTo>
                  <a:lnTo>
                    <a:pt x="7097" y="7251"/>
                  </a:lnTo>
                  <a:cubicBezTo>
                    <a:pt x="9204" y="5013"/>
                    <a:pt x="11336" y="2786"/>
                    <a:pt x="13491" y="703"/>
                  </a:cubicBezTo>
                  <a:close/>
                  <a:moveTo>
                    <a:pt x="16336" y="667"/>
                  </a:moveTo>
                  <a:lnTo>
                    <a:pt x="18372" y="679"/>
                  </a:lnTo>
                  <a:cubicBezTo>
                    <a:pt x="16062" y="2870"/>
                    <a:pt x="13741" y="5013"/>
                    <a:pt x="11455" y="7251"/>
                  </a:cubicBezTo>
                  <a:lnTo>
                    <a:pt x="9609" y="7251"/>
                  </a:lnTo>
                  <a:cubicBezTo>
                    <a:pt x="11848" y="5013"/>
                    <a:pt x="14110" y="2870"/>
                    <a:pt x="16336" y="667"/>
                  </a:cubicBezTo>
                  <a:close/>
                  <a:moveTo>
                    <a:pt x="20658" y="703"/>
                  </a:moveTo>
                  <a:cubicBezTo>
                    <a:pt x="18325" y="2786"/>
                    <a:pt x="15967" y="5013"/>
                    <a:pt x="13741" y="7251"/>
                  </a:cubicBezTo>
                  <a:lnTo>
                    <a:pt x="11836" y="7251"/>
                  </a:lnTo>
                  <a:cubicBezTo>
                    <a:pt x="14074" y="5013"/>
                    <a:pt x="16324" y="2786"/>
                    <a:pt x="18587" y="703"/>
                  </a:cubicBezTo>
                  <a:close/>
                  <a:moveTo>
                    <a:pt x="24111" y="703"/>
                  </a:moveTo>
                  <a:cubicBezTo>
                    <a:pt x="21932" y="2786"/>
                    <a:pt x="19765" y="5013"/>
                    <a:pt x="17610" y="7251"/>
                  </a:cubicBezTo>
                  <a:lnTo>
                    <a:pt x="15812" y="7251"/>
                  </a:lnTo>
                  <a:cubicBezTo>
                    <a:pt x="18015" y="5013"/>
                    <a:pt x="20230" y="2786"/>
                    <a:pt x="22432" y="703"/>
                  </a:cubicBezTo>
                  <a:close/>
                  <a:moveTo>
                    <a:pt x="25409" y="703"/>
                  </a:moveTo>
                  <a:cubicBezTo>
                    <a:pt x="23230" y="2786"/>
                    <a:pt x="21111" y="5013"/>
                    <a:pt x="19027" y="7251"/>
                  </a:cubicBezTo>
                  <a:lnTo>
                    <a:pt x="17944" y="7251"/>
                  </a:lnTo>
                  <a:cubicBezTo>
                    <a:pt x="20099" y="5013"/>
                    <a:pt x="22266" y="2786"/>
                    <a:pt x="24432" y="703"/>
                  </a:cubicBezTo>
                  <a:close/>
                  <a:moveTo>
                    <a:pt x="27945" y="703"/>
                  </a:moveTo>
                  <a:cubicBezTo>
                    <a:pt x="27445" y="1143"/>
                    <a:pt x="26945" y="1667"/>
                    <a:pt x="26445" y="2155"/>
                  </a:cubicBezTo>
                  <a:cubicBezTo>
                    <a:pt x="24730" y="3858"/>
                    <a:pt x="23004" y="5465"/>
                    <a:pt x="21277" y="7251"/>
                  </a:cubicBezTo>
                  <a:lnTo>
                    <a:pt x="19337" y="7251"/>
                  </a:lnTo>
                  <a:cubicBezTo>
                    <a:pt x="21087" y="5310"/>
                    <a:pt x="22837" y="3548"/>
                    <a:pt x="24647" y="1762"/>
                  </a:cubicBezTo>
                  <a:cubicBezTo>
                    <a:pt x="25016" y="1393"/>
                    <a:pt x="25385" y="1000"/>
                    <a:pt x="25754" y="703"/>
                  </a:cubicBezTo>
                  <a:close/>
                  <a:moveTo>
                    <a:pt x="30183" y="703"/>
                  </a:moveTo>
                  <a:cubicBezTo>
                    <a:pt x="29588" y="1298"/>
                    <a:pt x="29004" y="1893"/>
                    <a:pt x="28421" y="2501"/>
                  </a:cubicBezTo>
                  <a:cubicBezTo>
                    <a:pt x="26897" y="4096"/>
                    <a:pt x="25349" y="5608"/>
                    <a:pt x="23801" y="7251"/>
                  </a:cubicBezTo>
                  <a:lnTo>
                    <a:pt x="21468" y="7251"/>
                  </a:lnTo>
                  <a:cubicBezTo>
                    <a:pt x="22944" y="5763"/>
                    <a:pt x="24409" y="4429"/>
                    <a:pt x="25837" y="3001"/>
                  </a:cubicBezTo>
                  <a:cubicBezTo>
                    <a:pt x="26611" y="2227"/>
                    <a:pt x="27385" y="1441"/>
                    <a:pt x="28171" y="703"/>
                  </a:cubicBezTo>
                  <a:close/>
                  <a:moveTo>
                    <a:pt x="33100" y="703"/>
                  </a:moveTo>
                  <a:cubicBezTo>
                    <a:pt x="31624" y="2191"/>
                    <a:pt x="30159" y="3632"/>
                    <a:pt x="28671" y="5084"/>
                  </a:cubicBezTo>
                  <a:cubicBezTo>
                    <a:pt x="27933" y="5811"/>
                    <a:pt x="27195" y="6501"/>
                    <a:pt x="26457" y="7251"/>
                  </a:cubicBezTo>
                  <a:lnTo>
                    <a:pt x="24087" y="7251"/>
                  </a:lnTo>
                  <a:cubicBezTo>
                    <a:pt x="25575" y="5608"/>
                    <a:pt x="27076" y="4179"/>
                    <a:pt x="28552" y="2632"/>
                  </a:cubicBezTo>
                  <a:cubicBezTo>
                    <a:pt x="29183" y="1977"/>
                    <a:pt x="29814" y="1298"/>
                    <a:pt x="30457" y="703"/>
                  </a:cubicBezTo>
                  <a:close/>
                  <a:moveTo>
                    <a:pt x="35005" y="703"/>
                  </a:moveTo>
                  <a:cubicBezTo>
                    <a:pt x="33207" y="2489"/>
                    <a:pt x="31386" y="4358"/>
                    <a:pt x="29516" y="6132"/>
                  </a:cubicBezTo>
                  <a:cubicBezTo>
                    <a:pt x="29124" y="6501"/>
                    <a:pt x="28731" y="6799"/>
                    <a:pt x="28350" y="7251"/>
                  </a:cubicBezTo>
                  <a:lnTo>
                    <a:pt x="26778" y="7251"/>
                  </a:lnTo>
                  <a:cubicBezTo>
                    <a:pt x="29040" y="5013"/>
                    <a:pt x="31290" y="2786"/>
                    <a:pt x="33517" y="703"/>
                  </a:cubicBezTo>
                  <a:close/>
                  <a:moveTo>
                    <a:pt x="36315" y="703"/>
                  </a:moveTo>
                  <a:cubicBezTo>
                    <a:pt x="34577" y="2334"/>
                    <a:pt x="32838" y="4120"/>
                    <a:pt x="31088" y="5834"/>
                  </a:cubicBezTo>
                  <a:cubicBezTo>
                    <a:pt x="30612" y="6299"/>
                    <a:pt x="30124" y="6799"/>
                    <a:pt x="29647" y="7251"/>
                  </a:cubicBezTo>
                  <a:lnTo>
                    <a:pt x="28635" y="7251"/>
                  </a:lnTo>
                  <a:cubicBezTo>
                    <a:pt x="28731" y="7096"/>
                    <a:pt x="28826" y="7061"/>
                    <a:pt x="28921" y="6965"/>
                  </a:cubicBezTo>
                  <a:cubicBezTo>
                    <a:pt x="31100" y="4918"/>
                    <a:pt x="33243" y="2786"/>
                    <a:pt x="35362" y="703"/>
                  </a:cubicBezTo>
                  <a:close/>
                  <a:moveTo>
                    <a:pt x="37684" y="703"/>
                  </a:moveTo>
                  <a:cubicBezTo>
                    <a:pt x="35541" y="2786"/>
                    <a:pt x="33398" y="5013"/>
                    <a:pt x="31255" y="7251"/>
                  </a:cubicBezTo>
                  <a:lnTo>
                    <a:pt x="29897" y="7251"/>
                  </a:lnTo>
                  <a:cubicBezTo>
                    <a:pt x="30088" y="6954"/>
                    <a:pt x="30278" y="6870"/>
                    <a:pt x="30469" y="6680"/>
                  </a:cubicBezTo>
                  <a:cubicBezTo>
                    <a:pt x="32517" y="4679"/>
                    <a:pt x="34565" y="2632"/>
                    <a:pt x="36624" y="703"/>
                  </a:cubicBezTo>
                  <a:close/>
                  <a:moveTo>
                    <a:pt x="39589" y="703"/>
                  </a:moveTo>
                  <a:cubicBezTo>
                    <a:pt x="37589" y="2632"/>
                    <a:pt x="35601" y="4608"/>
                    <a:pt x="33648" y="6596"/>
                  </a:cubicBezTo>
                  <a:cubicBezTo>
                    <a:pt x="33434" y="6811"/>
                    <a:pt x="33231" y="6954"/>
                    <a:pt x="33017" y="7251"/>
                  </a:cubicBezTo>
                  <a:lnTo>
                    <a:pt x="32267" y="7251"/>
                  </a:lnTo>
                  <a:cubicBezTo>
                    <a:pt x="34422" y="5013"/>
                    <a:pt x="36553" y="2786"/>
                    <a:pt x="38684" y="703"/>
                  </a:cubicBezTo>
                  <a:close/>
                  <a:moveTo>
                    <a:pt x="41542" y="703"/>
                  </a:moveTo>
                  <a:cubicBezTo>
                    <a:pt x="39363" y="2786"/>
                    <a:pt x="37196" y="5013"/>
                    <a:pt x="35005" y="7251"/>
                  </a:cubicBezTo>
                  <a:lnTo>
                    <a:pt x="33326" y="7251"/>
                  </a:lnTo>
                  <a:cubicBezTo>
                    <a:pt x="33493" y="7096"/>
                    <a:pt x="33648" y="6930"/>
                    <a:pt x="33803" y="6763"/>
                  </a:cubicBezTo>
                  <a:cubicBezTo>
                    <a:pt x="35815" y="4703"/>
                    <a:pt x="37898" y="2632"/>
                    <a:pt x="39994" y="703"/>
                  </a:cubicBezTo>
                  <a:close/>
                  <a:moveTo>
                    <a:pt x="44328" y="703"/>
                  </a:moveTo>
                  <a:cubicBezTo>
                    <a:pt x="42030" y="2786"/>
                    <a:pt x="39720" y="5013"/>
                    <a:pt x="37422" y="7251"/>
                  </a:cubicBezTo>
                  <a:lnTo>
                    <a:pt x="35446" y="7251"/>
                  </a:lnTo>
                  <a:cubicBezTo>
                    <a:pt x="37672" y="5013"/>
                    <a:pt x="39911" y="2786"/>
                    <a:pt x="42149" y="703"/>
                  </a:cubicBezTo>
                  <a:close/>
                  <a:moveTo>
                    <a:pt x="46209" y="703"/>
                  </a:moveTo>
                  <a:cubicBezTo>
                    <a:pt x="43983" y="2786"/>
                    <a:pt x="41744" y="5013"/>
                    <a:pt x="39482" y="7251"/>
                  </a:cubicBezTo>
                  <a:lnTo>
                    <a:pt x="37684" y="7251"/>
                  </a:lnTo>
                  <a:cubicBezTo>
                    <a:pt x="39994" y="5013"/>
                    <a:pt x="42304" y="2786"/>
                    <a:pt x="44614" y="703"/>
                  </a:cubicBezTo>
                  <a:close/>
                  <a:moveTo>
                    <a:pt x="49031" y="703"/>
                  </a:moveTo>
                  <a:cubicBezTo>
                    <a:pt x="46828" y="2786"/>
                    <a:pt x="44637" y="5013"/>
                    <a:pt x="42447" y="7251"/>
                  </a:cubicBezTo>
                  <a:lnTo>
                    <a:pt x="39780" y="7251"/>
                  </a:lnTo>
                  <a:cubicBezTo>
                    <a:pt x="42054" y="5013"/>
                    <a:pt x="44292" y="2786"/>
                    <a:pt x="46530" y="703"/>
                  </a:cubicBezTo>
                  <a:close/>
                  <a:moveTo>
                    <a:pt x="50793" y="703"/>
                  </a:moveTo>
                  <a:cubicBezTo>
                    <a:pt x="50721" y="703"/>
                    <a:pt x="50650" y="846"/>
                    <a:pt x="50579" y="917"/>
                  </a:cubicBezTo>
                  <a:cubicBezTo>
                    <a:pt x="48483" y="3048"/>
                    <a:pt x="46364" y="5168"/>
                    <a:pt x="44244" y="7251"/>
                  </a:cubicBezTo>
                  <a:lnTo>
                    <a:pt x="42744" y="7251"/>
                  </a:lnTo>
                  <a:cubicBezTo>
                    <a:pt x="44971" y="5013"/>
                    <a:pt x="47185" y="2786"/>
                    <a:pt x="49412" y="703"/>
                  </a:cubicBezTo>
                  <a:close/>
                  <a:moveTo>
                    <a:pt x="52662" y="703"/>
                  </a:moveTo>
                  <a:cubicBezTo>
                    <a:pt x="51734" y="1596"/>
                    <a:pt x="50805" y="2691"/>
                    <a:pt x="49840" y="3656"/>
                  </a:cubicBezTo>
                  <a:cubicBezTo>
                    <a:pt x="48662" y="4858"/>
                    <a:pt x="47471" y="6061"/>
                    <a:pt x="46280" y="7251"/>
                  </a:cubicBezTo>
                  <a:lnTo>
                    <a:pt x="44614" y="7251"/>
                  </a:lnTo>
                  <a:cubicBezTo>
                    <a:pt x="46661" y="5168"/>
                    <a:pt x="48721" y="3167"/>
                    <a:pt x="50757" y="1108"/>
                  </a:cubicBezTo>
                  <a:cubicBezTo>
                    <a:pt x="50888" y="977"/>
                    <a:pt x="51019" y="846"/>
                    <a:pt x="51162" y="703"/>
                  </a:cubicBezTo>
                  <a:close/>
                  <a:moveTo>
                    <a:pt x="56770" y="703"/>
                  </a:moveTo>
                  <a:cubicBezTo>
                    <a:pt x="54567" y="2786"/>
                    <a:pt x="52376" y="5013"/>
                    <a:pt x="50150" y="7251"/>
                  </a:cubicBezTo>
                  <a:lnTo>
                    <a:pt x="48090" y="7251"/>
                  </a:lnTo>
                  <a:cubicBezTo>
                    <a:pt x="50269" y="5013"/>
                    <a:pt x="52448" y="2786"/>
                    <a:pt x="54627" y="703"/>
                  </a:cubicBezTo>
                  <a:close/>
                  <a:moveTo>
                    <a:pt x="58484" y="703"/>
                  </a:moveTo>
                  <a:cubicBezTo>
                    <a:pt x="56365" y="2929"/>
                    <a:pt x="54186" y="5013"/>
                    <a:pt x="51984" y="7251"/>
                  </a:cubicBezTo>
                  <a:lnTo>
                    <a:pt x="50471" y="7251"/>
                  </a:lnTo>
                  <a:cubicBezTo>
                    <a:pt x="52710" y="5013"/>
                    <a:pt x="54924" y="2786"/>
                    <a:pt x="57139" y="703"/>
                  </a:cubicBezTo>
                  <a:close/>
                  <a:moveTo>
                    <a:pt x="59639" y="703"/>
                  </a:moveTo>
                  <a:cubicBezTo>
                    <a:pt x="58211" y="2191"/>
                    <a:pt x="56794" y="3929"/>
                    <a:pt x="55329" y="5501"/>
                  </a:cubicBezTo>
                  <a:cubicBezTo>
                    <a:pt x="54782" y="6084"/>
                    <a:pt x="54234" y="6656"/>
                    <a:pt x="53674" y="7251"/>
                  </a:cubicBezTo>
                  <a:lnTo>
                    <a:pt x="52555" y="7251"/>
                  </a:lnTo>
                  <a:cubicBezTo>
                    <a:pt x="54758" y="5013"/>
                    <a:pt x="56913" y="2929"/>
                    <a:pt x="58996" y="703"/>
                  </a:cubicBezTo>
                  <a:close/>
                  <a:moveTo>
                    <a:pt x="60651" y="703"/>
                  </a:moveTo>
                  <a:lnTo>
                    <a:pt x="60889" y="977"/>
                  </a:lnTo>
                  <a:cubicBezTo>
                    <a:pt x="59377" y="2703"/>
                    <a:pt x="57901" y="4501"/>
                    <a:pt x="56329" y="6156"/>
                  </a:cubicBezTo>
                  <a:cubicBezTo>
                    <a:pt x="55984" y="6513"/>
                    <a:pt x="55627" y="6799"/>
                    <a:pt x="55270" y="7251"/>
                  </a:cubicBezTo>
                  <a:lnTo>
                    <a:pt x="53877" y="7251"/>
                  </a:lnTo>
                  <a:cubicBezTo>
                    <a:pt x="55925" y="5013"/>
                    <a:pt x="57960" y="2786"/>
                    <a:pt x="59985" y="703"/>
                  </a:cubicBezTo>
                  <a:close/>
                  <a:moveTo>
                    <a:pt x="61830" y="2167"/>
                  </a:moveTo>
                  <a:lnTo>
                    <a:pt x="62675" y="3251"/>
                  </a:lnTo>
                  <a:cubicBezTo>
                    <a:pt x="61532" y="4608"/>
                    <a:pt x="60354" y="5906"/>
                    <a:pt x="59151" y="7251"/>
                  </a:cubicBezTo>
                  <a:lnTo>
                    <a:pt x="57008" y="7251"/>
                  </a:lnTo>
                  <a:cubicBezTo>
                    <a:pt x="58615" y="5465"/>
                    <a:pt x="60211" y="3846"/>
                    <a:pt x="61830" y="2167"/>
                  </a:cubicBezTo>
                  <a:close/>
                  <a:moveTo>
                    <a:pt x="62830" y="3441"/>
                  </a:moveTo>
                  <a:lnTo>
                    <a:pt x="63164" y="3882"/>
                  </a:lnTo>
                  <a:lnTo>
                    <a:pt x="60651" y="7251"/>
                  </a:lnTo>
                  <a:lnTo>
                    <a:pt x="59520" y="7251"/>
                  </a:lnTo>
                  <a:cubicBezTo>
                    <a:pt x="60639" y="5906"/>
                    <a:pt x="61747" y="4715"/>
                    <a:pt x="62830" y="3441"/>
                  </a:cubicBezTo>
                  <a:close/>
                  <a:moveTo>
                    <a:pt x="1" y="0"/>
                  </a:moveTo>
                  <a:lnTo>
                    <a:pt x="3120" y="3917"/>
                  </a:lnTo>
                  <a:lnTo>
                    <a:pt x="1" y="7847"/>
                  </a:lnTo>
                  <a:lnTo>
                    <a:pt x="60973" y="7847"/>
                  </a:lnTo>
                  <a:lnTo>
                    <a:pt x="63985" y="3846"/>
                  </a:lnTo>
                  <a:lnTo>
                    <a:pt x="60973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9" name="Google Shape;2549;p45"/>
            <p:cNvSpPr/>
            <p:nvPr/>
          </p:nvSpPr>
          <p:spPr>
            <a:xfrm>
              <a:off x="5919175" y="2317027"/>
              <a:ext cx="107385" cy="348377"/>
            </a:xfrm>
            <a:custGeom>
              <a:avLst/>
              <a:gdLst/>
              <a:ahLst/>
              <a:cxnLst/>
              <a:rect l="l" t="t" r="r" b="b"/>
              <a:pathLst>
                <a:path w="4918" h="15955" extrusionOk="0">
                  <a:moveTo>
                    <a:pt x="2144" y="0"/>
                  </a:moveTo>
                  <a:lnTo>
                    <a:pt x="2144" y="11025"/>
                  </a:lnTo>
                  <a:cubicBezTo>
                    <a:pt x="953" y="11192"/>
                    <a:pt x="0" y="12228"/>
                    <a:pt x="0" y="13478"/>
                  </a:cubicBezTo>
                  <a:cubicBezTo>
                    <a:pt x="0" y="14847"/>
                    <a:pt x="1108" y="15955"/>
                    <a:pt x="2477" y="15955"/>
                  </a:cubicBezTo>
                  <a:cubicBezTo>
                    <a:pt x="3846" y="15955"/>
                    <a:pt x="4918" y="14847"/>
                    <a:pt x="4918" y="13478"/>
                  </a:cubicBezTo>
                  <a:cubicBezTo>
                    <a:pt x="4918" y="12228"/>
                    <a:pt x="4084" y="11192"/>
                    <a:pt x="2739" y="11025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2550" name="Google Shape;2550;p45"/>
            <p:cNvGrpSpPr/>
            <p:nvPr/>
          </p:nvGrpSpPr>
          <p:grpSpPr>
            <a:xfrm>
              <a:off x="5664218" y="1160013"/>
              <a:ext cx="617297" cy="842055"/>
              <a:chOff x="5656906" y="1209738"/>
              <a:chExt cx="617297" cy="842055"/>
            </a:xfrm>
          </p:grpSpPr>
          <p:sp>
            <p:nvSpPr>
              <p:cNvPr id="2551" name="Google Shape;2551;p45"/>
              <p:cNvSpPr/>
              <p:nvPr/>
            </p:nvSpPr>
            <p:spPr>
              <a:xfrm rot="10800000">
                <a:off x="5714202" y="1209738"/>
                <a:ext cx="408446" cy="408162"/>
              </a:xfrm>
              <a:custGeom>
                <a:avLst/>
                <a:gdLst/>
                <a:ahLst/>
                <a:cxnLst/>
                <a:rect l="l" t="t" r="r" b="b"/>
                <a:pathLst>
                  <a:path w="18706" h="18693" extrusionOk="0">
                    <a:moveTo>
                      <a:pt x="7044" y="6380"/>
                    </a:moveTo>
                    <a:cubicBezTo>
                      <a:pt x="7230" y="6380"/>
                      <a:pt x="7429" y="6430"/>
                      <a:pt x="7644" y="6539"/>
                    </a:cubicBezTo>
                    <a:cubicBezTo>
                      <a:pt x="8251" y="6861"/>
                      <a:pt x="8823" y="7515"/>
                      <a:pt x="8823" y="8230"/>
                    </a:cubicBezTo>
                    <a:cubicBezTo>
                      <a:pt x="8813" y="8920"/>
                      <a:pt x="7957" y="9391"/>
                      <a:pt x="7254" y="9391"/>
                    </a:cubicBezTo>
                    <a:cubicBezTo>
                      <a:pt x="7059" y="9391"/>
                      <a:pt x="6877" y="9355"/>
                      <a:pt x="6727" y="9278"/>
                    </a:cubicBezTo>
                    <a:cubicBezTo>
                      <a:pt x="6001" y="8897"/>
                      <a:pt x="5775" y="7884"/>
                      <a:pt x="5775" y="7063"/>
                    </a:cubicBezTo>
                    <a:cubicBezTo>
                      <a:pt x="5846" y="7063"/>
                      <a:pt x="5906" y="7027"/>
                      <a:pt x="5965" y="6968"/>
                    </a:cubicBezTo>
                    <a:cubicBezTo>
                      <a:pt x="6299" y="6610"/>
                      <a:pt x="6643" y="6380"/>
                      <a:pt x="7044" y="6380"/>
                    </a:cubicBezTo>
                    <a:close/>
                    <a:moveTo>
                      <a:pt x="12777" y="10952"/>
                    </a:moveTo>
                    <a:cubicBezTo>
                      <a:pt x="12913" y="10952"/>
                      <a:pt x="13055" y="10976"/>
                      <a:pt x="13204" y="11028"/>
                    </a:cubicBezTo>
                    <a:cubicBezTo>
                      <a:pt x="13859" y="11266"/>
                      <a:pt x="14371" y="11968"/>
                      <a:pt x="14538" y="12623"/>
                    </a:cubicBezTo>
                    <a:cubicBezTo>
                      <a:pt x="14776" y="13504"/>
                      <a:pt x="13931" y="13992"/>
                      <a:pt x="13169" y="14040"/>
                    </a:cubicBezTo>
                    <a:cubicBezTo>
                      <a:pt x="13136" y="14042"/>
                      <a:pt x="13105" y="14044"/>
                      <a:pt x="13073" y="14044"/>
                    </a:cubicBezTo>
                    <a:cubicBezTo>
                      <a:pt x="12017" y="14044"/>
                      <a:pt x="11478" y="12701"/>
                      <a:pt x="11478" y="11706"/>
                    </a:cubicBezTo>
                    <a:cubicBezTo>
                      <a:pt x="11836" y="11292"/>
                      <a:pt x="12261" y="10952"/>
                      <a:pt x="12777" y="10952"/>
                    </a:cubicBezTo>
                    <a:close/>
                    <a:moveTo>
                      <a:pt x="2963" y="14986"/>
                    </a:moveTo>
                    <a:cubicBezTo>
                      <a:pt x="3528" y="14986"/>
                      <a:pt x="4151" y="15208"/>
                      <a:pt x="4358" y="15731"/>
                    </a:cubicBezTo>
                    <a:cubicBezTo>
                      <a:pt x="4763" y="16731"/>
                      <a:pt x="3775" y="17838"/>
                      <a:pt x="2798" y="17862"/>
                    </a:cubicBezTo>
                    <a:cubicBezTo>
                      <a:pt x="2791" y="17862"/>
                      <a:pt x="2784" y="17862"/>
                      <a:pt x="2778" y="17862"/>
                    </a:cubicBezTo>
                    <a:cubicBezTo>
                      <a:pt x="1894" y="17862"/>
                      <a:pt x="1179" y="17105"/>
                      <a:pt x="1167" y="16266"/>
                    </a:cubicBezTo>
                    <a:cubicBezTo>
                      <a:pt x="1512" y="15743"/>
                      <a:pt x="1703" y="15266"/>
                      <a:pt x="2453" y="15052"/>
                    </a:cubicBezTo>
                    <a:cubicBezTo>
                      <a:pt x="2606" y="15009"/>
                      <a:pt x="2782" y="14986"/>
                      <a:pt x="2963" y="14986"/>
                    </a:cubicBezTo>
                    <a:close/>
                    <a:moveTo>
                      <a:pt x="18134" y="1"/>
                    </a:moveTo>
                    <a:cubicBezTo>
                      <a:pt x="17508" y="1"/>
                      <a:pt x="17148" y="918"/>
                      <a:pt x="16788" y="1348"/>
                    </a:cubicBezTo>
                    <a:cubicBezTo>
                      <a:pt x="16193" y="2039"/>
                      <a:pt x="15443" y="2646"/>
                      <a:pt x="15026" y="3467"/>
                    </a:cubicBezTo>
                    <a:cubicBezTo>
                      <a:pt x="14940" y="3649"/>
                      <a:pt x="15076" y="3884"/>
                      <a:pt x="15256" y="3884"/>
                    </a:cubicBezTo>
                    <a:cubicBezTo>
                      <a:pt x="15301" y="3884"/>
                      <a:pt x="15348" y="3869"/>
                      <a:pt x="15395" y="3836"/>
                    </a:cubicBezTo>
                    <a:cubicBezTo>
                      <a:pt x="15955" y="3432"/>
                      <a:pt x="16526" y="2920"/>
                      <a:pt x="17050" y="2360"/>
                    </a:cubicBezTo>
                    <a:lnTo>
                      <a:pt x="17050" y="2360"/>
                    </a:lnTo>
                    <a:cubicBezTo>
                      <a:pt x="16728" y="3313"/>
                      <a:pt x="16550" y="4479"/>
                      <a:pt x="16240" y="5313"/>
                    </a:cubicBezTo>
                    <a:cubicBezTo>
                      <a:pt x="15597" y="7027"/>
                      <a:pt x="14585" y="8623"/>
                      <a:pt x="14014" y="10349"/>
                    </a:cubicBezTo>
                    <a:cubicBezTo>
                      <a:pt x="13835" y="10242"/>
                      <a:pt x="13657" y="10135"/>
                      <a:pt x="13466" y="10063"/>
                    </a:cubicBezTo>
                    <a:cubicBezTo>
                      <a:pt x="13249" y="9977"/>
                      <a:pt x="13018" y="9934"/>
                      <a:pt x="12788" y="9934"/>
                    </a:cubicBezTo>
                    <a:cubicBezTo>
                      <a:pt x="12478" y="9934"/>
                      <a:pt x="12168" y="10013"/>
                      <a:pt x="11895" y="10170"/>
                    </a:cubicBezTo>
                    <a:cubicBezTo>
                      <a:pt x="11692" y="10290"/>
                      <a:pt x="11549" y="10421"/>
                      <a:pt x="11430" y="10575"/>
                    </a:cubicBezTo>
                    <a:cubicBezTo>
                      <a:pt x="11109" y="10301"/>
                      <a:pt x="10787" y="10028"/>
                      <a:pt x="10478" y="9730"/>
                    </a:cubicBezTo>
                    <a:cubicBezTo>
                      <a:pt x="10204" y="9480"/>
                      <a:pt x="9954" y="9218"/>
                      <a:pt x="9680" y="8968"/>
                    </a:cubicBezTo>
                    <a:cubicBezTo>
                      <a:pt x="9751" y="8825"/>
                      <a:pt x="9799" y="8682"/>
                      <a:pt x="9835" y="8527"/>
                    </a:cubicBezTo>
                    <a:cubicBezTo>
                      <a:pt x="10073" y="7349"/>
                      <a:pt x="9156" y="6182"/>
                      <a:pt x="8168" y="5646"/>
                    </a:cubicBezTo>
                    <a:cubicBezTo>
                      <a:pt x="7816" y="5451"/>
                      <a:pt x="7413" y="5347"/>
                      <a:pt x="7026" y="5347"/>
                    </a:cubicBezTo>
                    <a:cubicBezTo>
                      <a:pt x="6325" y="5347"/>
                      <a:pt x="5676" y="5689"/>
                      <a:pt x="5477" y="6456"/>
                    </a:cubicBezTo>
                    <a:cubicBezTo>
                      <a:pt x="5394" y="6468"/>
                      <a:pt x="5322" y="6527"/>
                      <a:pt x="5287" y="6622"/>
                    </a:cubicBezTo>
                    <a:cubicBezTo>
                      <a:pt x="5013" y="7492"/>
                      <a:pt x="5108" y="8646"/>
                      <a:pt x="5644" y="9444"/>
                    </a:cubicBezTo>
                    <a:cubicBezTo>
                      <a:pt x="5227" y="10206"/>
                      <a:pt x="4810" y="10968"/>
                      <a:pt x="4382" y="11718"/>
                    </a:cubicBezTo>
                    <a:cubicBezTo>
                      <a:pt x="3977" y="12445"/>
                      <a:pt x="3417" y="13230"/>
                      <a:pt x="3203" y="14052"/>
                    </a:cubicBezTo>
                    <a:cubicBezTo>
                      <a:pt x="3102" y="14044"/>
                      <a:pt x="3007" y="14035"/>
                      <a:pt x="2909" y="14035"/>
                    </a:cubicBezTo>
                    <a:cubicBezTo>
                      <a:pt x="2869" y="14035"/>
                      <a:pt x="2828" y="14037"/>
                      <a:pt x="2786" y="14040"/>
                    </a:cubicBezTo>
                    <a:cubicBezTo>
                      <a:pt x="1822" y="14088"/>
                      <a:pt x="0" y="15123"/>
                      <a:pt x="560" y="16290"/>
                    </a:cubicBezTo>
                    <a:cubicBezTo>
                      <a:pt x="453" y="16707"/>
                      <a:pt x="488" y="17112"/>
                      <a:pt x="762" y="17564"/>
                    </a:cubicBezTo>
                    <a:cubicBezTo>
                      <a:pt x="1108" y="18160"/>
                      <a:pt x="1762" y="18517"/>
                      <a:pt x="2417" y="18648"/>
                    </a:cubicBezTo>
                    <a:cubicBezTo>
                      <a:pt x="2572" y="18678"/>
                      <a:pt x="2724" y="18692"/>
                      <a:pt x="2872" y="18692"/>
                    </a:cubicBezTo>
                    <a:cubicBezTo>
                      <a:pt x="4251" y="18692"/>
                      <a:pt x="5304" y="17451"/>
                      <a:pt x="5358" y="16064"/>
                    </a:cubicBezTo>
                    <a:cubicBezTo>
                      <a:pt x="5394" y="14993"/>
                      <a:pt x="4548" y="14326"/>
                      <a:pt x="3596" y="14111"/>
                    </a:cubicBezTo>
                    <a:cubicBezTo>
                      <a:pt x="4060" y="13576"/>
                      <a:pt x="4382" y="12897"/>
                      <a:pt x="4739" y="12302"/>
                    </a:cubicBezTo>
                    <a:cubicBezTo>
                      <a:pt x="5203" y="11528"/>
                      <a:pt x="5656" y="10730"/>
                      <a:pt x="6108" y="9944"/>
                    </a:cubicBezTo>
                    <a:cubicBezTo>
                      <a:pt x="6215" y="10028"/>
                      <a:pt x="6322" y="10111"/>
                      <a:pt x="6453" y="10170"/>
                    </a:cubicBezTo>
                    <a:cubicBezTo>
                      <a:pt x="6719" y="10305"/>
                      <a:pt x="7016" y="10366"/>
                      <a:pt x="7321" y="10366"/>
                    </a:cubicBezTo>
                    <a:cubicBezTo>
                      <a:pt x="8100" y="10366"/>
                      <a:pt x="8931" y="9968"/>
                      <a:pt x="9418" y="9361"/>
                    </a:cubicBezTo>
                    <a:cubicBezTo>
                      <a:pt x="9871" y="10051"/>
                      <a:pt x="10537" y="10671"/>
                      <a:pt x="11168" y="11171"/>
                    </a:cubicBezTo>
                    <a:cubicBezTo>
                      <a:pt x="11144" y="11266"/>
                      <a:pt x="11133" y="11361"/>
                      <a:pt x="11121" y="11456"/>
                    </a:cubicBezTo>
                    <a:cubicBezTo>
                      <a:pt x="10894" y="12135"/>
                      <a:pt x="10871" y="12778"/>
                      <a:pt x="11109" y="13492"/>
                    </a:cubicBezTo>
                    <a:cubicBezTo>
                      <a:pt x="11383" y="14290"/>
                      <a:pt x="12026" y="14909"/>
                      <a:pt x="12871" y="14993"/>
                    </a:cubicBezTo>
                    <a:cubicBezTo>
                      <a:pt x="12970" y="15004"/>
                      <a:pt x="13069" y="15009"/>
                      <a:pt x="13168" y="15009"/>
                    </a:cubicBezTo>
                    <a:cubicBezTo>
                      <a:pt x="14436" y="15009"/>
                      <a:pt x="15707" y="14111"/>
                      <a:pt x="15586" y="12742"/>
                    </a:cubicBezTo>
                    <a:cubicBezTo>
                      <a:pt x="15514" y="11921"/>
                      <a:pt x="15050" y="11183"/>
                      <a:pt x="14419" y="10647"/>
                    </a:cubicBezTo>
                    <a:cubicBezTo>
                      <a:pt x="15347" y="8861"/>
                      <a:pt x="16002" y="6884"/>
                      <a:pt x="16788" y="5027"/>
                    </a:cubicBezTo>
                    <a:cubicBezTo>
                      <a:pt x="16967" y="4610"/>
                      <a:pt x="17371" y="3813"/>
                      <a:pt x="17610" y="3039"/>
                    </a:cubicBezTo>
                    <a:cubicBezTo>
                      <a:pt x="17669" y="3634"/>
                      <a:pt x="17800" y="4194"/>
                      <a:pt x="18002" y="4670"/>
                    </a:cubicBezTo>
                    <a:cubicBezTo>
                      <a:pt x="18064" y="4827"/>
                      <a:pt x="18228" y="4913"/>
                      <a:pt x="18380" y="4913"/>
                    </a:cubicBezTo>
                    <a:cubicBezTo>
                      <a:pt x="18549" y="4913"/>
                      <a:pt x="18706" y="4807"/>
                      <a:pt x="18693" y="4575"/>
                    </a:cubicBezTo>
                    <a:cubicBezTo>
                      <a:pt x="18645" y="3920"/>
                      <a:pt x="18467" y="3277"/>
                      <a:pt x="18407" y="2622"/>
                    </a:cubicBezTo>
                    <a:cubicBezTo>
                      <a:pt x="18348" y="1884"/>
                      <a:pt x="18419" y="1181"/>
                      <a:pt x="18526" y="467"/>
                    </a:cubicBezTo>
                    <a:cubicBezTo>
                      <a:pt x="18562" y="217"/>
                      <a:pt x="18431" y="26"/>
                      <a:pt x="18181" y="3"/>
                    </a:cubicBezTo>
                    <a:cubicBezTo>
                      <a:pt x="18165" y="1"/>
                      <a:pt x="18149" y="1"/>
                      <a:pt x="18134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52" name="Google Shape;2552;p45"/>
              <p:cNvSpPr/>
              <p:nvPr/>
            </p:nvSpPr>
            <p:spPr>
              <a:xfrm>
                <a:off x="5698088" y="1804072"/>
                <a:ext cx="109197" cy="191056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8750" extrusionOk="0">
                    <a:moveTo>
                      <a:pt x="4548" y="1"/>
                    </a:moveTo>
                    <a:cubicBezTo>
                      <a:pt x="4544" y="1"/>
                      <a:pt x="4540" y="1"/>
                      <a:pt x="4536" y="1"/>
                    </a:cubicBezTo>
                    <a:cubicBezTo>
                      <a:pt x="3682" y="33"/>
                      <a:pt x="2849" y="153"/>
                      <a:pt x="2013" y="153"/>
                    </a:cubicBezTo>
                    <a:cubicBezTo>
                      <a:pt x="1614" y="153"/>
                      <a:pt x="1214" y="126"/>
                      <a:pt x="810" y="49"/>
                    </a:cubicBezTo>
                    <a:cubicBezTo>
                      <a:pt x="794" y="46"/>
                      <a:pt x="778" y="45"/>
                      <a:pt x="762" y="45"/>
                    </a:cubicBezTo>
                    <a:cubicBezTo>
                      <a:pt x="570" y="45"/>
                      <a:pt x="421" y="241"/>
                      <a:pt x="476" y="406"/>
                    </a:cubicBezTo>
                    <a:cubicBezTo>
                      <a:pt x="393" y="430"/>
                      <a:pt x="322" y="513"/>
                      <a:pt x="298" y="644"/>
                    </a:cubicBezTo>
                    <a:cubicBezTo>
                      <a:pt x="0" y="3097"/>
                      <a:pt x="393" y="5609"/>
                      <a:pt x="369" y="8074"/>
                    </a:cubicBezTo>
                    <a:cubicBezTo>
                      <a:pt x="369" y="8252"/>
                      <a:pt x="476" y="8359"/>
                      <a:pt x="619" y="8407"/>
                    </a:cubicBezTo>
                    <a:cubicBezTo>
                      <a:pt x="655" y="8478"/>
                      <a:pt x="714" y="8538"/>
                      <a:pt x="810" y="8550"/>
                    </a:cubicBezTo>
                    <a:cubicBezTo>
                      <a:pt x="1687" y="8707"/>
                      <a:pt x="2557" y="8749"/>
                      <a:pt x="3437" y="8749"/>
                    </a:cubicBezTo>
                    <a:cubicBezTo>
                      <a:pt x="3691" y="8749"/>
                      <a:pt x="3947" y="8746"/>
                      <a:pt x="4203" y="8740"/>
                    </a:cubicBezTo>
                    <a:cubicBezTo>
                      <a:pt x="4655" y="8740"/>
                      <a:pt x="4655" y="8062"/>
                      <a:pt x="4203" y="8050"/>
                    </a:cubicBezTo>
                    <a:cubicBezTo>
                      <a:pt x="3167" y="8038"/>
                      <a:pt x="2131" y="8038"/>
                      <a:pt x="1095" y="7919"/>
                    </a:cubicBezTo>
                    <a:cubicBezTo>
                      <a:pt x="1060" y="5514"/>
                      <a:pt x="1167" y="3037"/>
                      <a:pt x="845" y="644"/>
                    </a:cubicBezTo>
                    <a:lnTo>
                      <a:pt x="845" y="644"/>
                    </a:lnTo>
                    <a:cubicBezTo>
                      <a:pt x="1308" y="827"/>
                      <a:pt x="1860" y="897"/>
                      <a:pt x="2427" y="897"/>
                    </a:cubicBezTo>
                    <a:cubicBezTo>
                      <a:pt x="2969" y="897"/>
                      <a:pt x="3524" y="833"/>
                      <a:pt x="4024" y="739"/>
                    </a:cubicBezTo>
                    <a:lnTo>
                      <a:pt x="4024" y="739"/>
                    </a:lnTo>
                    <a:cubicBezTo>
                      <a:pt x="4012" y="763"/>
                      <a:pt x="4012" y="775"/>
                      <a:pt x="4001" y="811"/>
                    </a:cubicBezTo>
                    <a:cubicBezTo>
                      <a:pt x="3989" y="3097"/>
                      <a:pt x="3703" y="5550"/>
                      <a:pt x="4286" y="7800"/>
                    </a:cubicBezTo>
                    <a:cubicBezTo>
                      <a:pt x="4322" y="7955"/>
                      <a:pt x="4465" y="8050"/>
                      <a:pt x="4632" y="8062"/>
                    </a:cubicBezTo>
                    <a:cubicBezTo>
                      <a:pt x="4751" y="8062"/>
                      <a:pt x="4786" y="8026"/>
                      <a:pt x="4882" y="7955"/>
                    </a:cubicBezTo>
                    <a:cubicBezTo>
                      <a:pt x="4989" y="7871"/>
                      <a:pt x="5001" y="7716"/>
                      <a:pt x="4977" y="7597"/>
                    </a:cubicBezTo>
                    <a:cubicBezTo>
                      <a:pt x="4477" y="5430"/>
                      <a:pt x="4727" y="3025"/>
                      <a:pt x="4727" y="811"/>
                    </a:cubicBezTo>
                    <a:cubicBezTo>
                      <a:pt x="4727" y="716"/>
                      <a:pt x="4691" y="644"/>
                      <a:pt x="4643" y="597"/>
                    </a:cubicBezTo>
                    <a:cubicBezTo>
                      <a:pt x="4938" y="479"/>
                      <a:pt x="4871" y="1"/>
                      <a:pt x="4548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53" name="Google Shape;2553;p45"/>
              <p:cNvSpPr/>
              <p:nvPr/>
            </p:nvSpPr>
            <p:spPr>
              <a:xfrm>
                <a:off x="5840802" y="1627621"/>
                <a:ext cx="110769" cy="362374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16596" extrusionOk="0">
                    <a:moveTo>
                      <a:pt x="4323" y="641"/>
                    </a:moveTo>
                    <a:cubicBezTo>
                      <a:pt x="3584" y="5546"/>
                      <a:pt x="3953" y="10856"/>
                      <a:pt x="4037" y="15797"/>
                    </a:cubicBezTo>
                    <a:cubicBezTo>
                      <a:pt x="4001" y="15786"/>
                      <a:pt x="3977" y="15774"/>
                      <a:pt x="3942" y="15774"/>
                    </a:cubicBezTo>
                    <a:cubicBezTo>
                      <a:pt x="3217" y="15740"/>
                      <a:pt x="2488" y="15706"/>
                      <a:pt x="1760" y="15706"/>
                    </a:cubicBezTo>
                    <a:cubicBezTo>
                      <a:pt x="1459" y="15706"/>
                      <a:pt x="1158" y="15712"/>
                      <a:pt x="858" y="15726"/>
                    </a:cubicBezTo>
                    <a:cubicBezTo>
                      <a:pt x="1215" y="13642"/>
                      <a:pt x="1001" y="11392"/>
                      <a:pt x="1013" y="9285"/>
                    </a:cubicBezTo>
                    <a:cubicBezTo>
                      <a:pt x="1036" y="6415"/>
                      <a:pt x="1001" y="3558"/>
                      <a:pt x="834" y="700"/>
                    </a:cubicBezTo>
                    <a:cubicBezTo>
                      <a:pt x="1310" y="700"/>
                      <a:pt x="1794" y="685"/>
                      <a:pt x="2273" y="685"/>
                    </a:cubicBezTo>
                    <a:cubicBezTo>
                      <a:pt x="2393" y="685"/>
                      <a:pt x="2513" y="686"/>
                      <a:pt x="2632" y="688"/>
                    </a:cubicBezTo>
                    <a:cubicBezTo>
                      <a:pt x="2980" y="696"/>
                      <a:pt x="3366" y="800"/>
                      <a:pt x="3722" y="800"/>
                    </a:cubicBezTo>
                    <a:cubicBezTo>
                      <a:pt x="3938" y="800"/>
                      <a:pt x="4143" y="762"/>
                      <a:pt x="4323" y="641"/>
                    </a:cubicBezTo>
                    <a:close/>
                    <a:moveTo>
                      <a:pt x="3346" y="0"/>
                    </a:moveTo>
                    <a:cubicBezTo>
                      <a:pt x="3101" y="0"/>
                      <a:pt x="2853" y="22"/>
                      <a:pt x="2632" y="22"/>
                    </a:cubicBezTo>
                    <a:cubicBezTo>
                      <a:pt x="2562" y="21"/>
                      <a:pt x="2492" y="20"/>
                      <a:pt x="2423" y="20"/>
                    </a:cubicBezTo>
                    <a:cubicBezTo>
                      <a:pt x="1744" y="20"/>
                      <a:pt x="1076" y="76"/>
                      <a:pt x="417" y="260"/>
                    </a:cubicBezTo>
                    <a:cubicBezTo>
                      <a:pt x="179" y="319"/>
                      <a:pt x="227" y="653"/>
                      <a:pt x="441" y="688"/>
                    </a:cubicBezTo>
                    <a:cubicBezTo>
                      <a:pt x="286" y="3260"/>
                      <a:pt x="263" y="5832"/>
                      <a:pt x="251" y="8416"/>
                    </a:cubicBezTo>
                    <a:cubicBezTo>
                      <a:pt x="251" y="10844"/>
                      <a:pt x="1" y="13488"/>
                      <a:pt x="429" y="15881"/>
                    </a:cubicBezTo>
                    <a:cubicBezTo>
                      <a:pt x="441" y="15917"/>
                      <a:pt x="465" y="15928"/>
                      <a:pt x="477" y="15952"/>
                    </a:cubicBezTo>
                    <a:cubicBezTo>
                      <a:pt x="429" y="16083"/>
                      <a:pt x="453" y="16238"/>
                      <a:pt x="620" y="16309"/>
                    </a:cubicBezTo>
                    <a:cubicBezTo>
                      <a:pt x="1121" y="16535"/>
                      <a:pt x="1727" y="16596"/>
                      <a:pt x="2339" y="16596"/>
                    </a:cubicBezTo>
                    <a:cubicBezTo>
                      <a:pt x="2889" y="16596"/>
                      <a:pt x="3444" y="16546"/>
                      <a:pt x="3930" y="16524"/>
                    </a:cubicBezTo>
                    <a:cubicBezTo>
                      <a:pt x="4096" y="16512"/>
                      <a:pt x="4203" y="16428"/>
                      <a:pt x="4251" y="16321"/>
                    </a:cubicBezTo>
                    <a:cubicBezTo>
                      <a:pt x="4310" y="16348"/>
                      <a:pt x="4375" y="16361"/>
                      <a:pt x="4440" y="16361"/>
                    </a:cubicBezTo>
                    <a:cubicBezTo>
                      <a:pt x="4634" y="16361"/>
                      <a:pt x="4823" y="16239"/>
                      <a:pt x="4823" y="15988"/>
                    </a:cubicBezTo>
                    <a:cubicBezTo>
                      <a:pt x="4894" y="10809"/>
                      <a:pt x="5073" y="5475"/>
                      <a:pt x="4811" y="307"/>
                    </a:cubicBezTo>
                    <a:cubicBezTo>
                      <a:pt x="4804" y="178"/>
                      <a:pt x="4680" y="95"/>
                      <a:pt x="4566" y="95"/>
                    </a:cubicBezTo>
                    <a:cubicBezTo>
                      <a:pt x="4481" y="95"/>
                      <a:pt x="4402" y="141"/>
                      <a:pt x="4382" y="248"/>
                    </a:cubicBezTo>
                    <a:cubicBezTo>
                      <a:pt x="4382" y="272"/>
                      <a:pt x="4382" y="307"/>
                      <a:pt x="4370" y="331"/>
                    </a:cubicBezTo>
                    <a:cubicBezTo>
                      <a:pt x="4115" y="54"/>
                      <a:pt x="3734" y="0"/>
                      <a:pt x="3346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54" name="Google Shape;2554;p45"/>
              <p:cNvSpPr/>
              <p:nvPr/>
            </p:nvSpPr>
            <p:spPr>
              <a:xfrm>
                <a:off x="5975722" y="1686860"/>
                <a:ext cx="110682" cy="298266"/>
              </a:xfrm>
              <a:custGeom>
                <a:avLst/>
                <a:gdLst/>
                <a:ahLst/>
                <a:cxnLst/>
                <a:rect l="l" t="t" r="r" b="b"/>
                <a:pathLst>
                  <a:path w="5069" h="13660" extrusionOk="0">
                    <a:moveTo>
                      <a:pt x="4049" y="869"/>
                    </a:moveTo>
                    <a:cubicBezTo>
                      <a:pt x="3680" y="4798"/>
                      <a:pt x="4204" y="8810"/>
                      <a:pt x="4299" y="12751"/>
                    </a:cubicBezTo>
                    <a:cubicBezTo>
                      <a:pt x="4178" y="12748"/>
                      <a:pt x="4058" y="12747"/>
                      <a:pt x="3937" y="12747"/>
                    </a:cubicBezTo>
                    <a:cubicBezTo>
                      <a:pt x="3429" y="12747"/>
                      <a:pt x="2921" y="12767"/>
                      <a:pt x="2415" y="12767"/>
                    </a:cubicBezTo>
                    <a:cubicBezTo>
                      <a:pt x="2034" y="12767"/>
                      <a:pt x="1653" y="12756"/>
                      <a:pt x="1275" y="12715"/>
                    </a:cubicBezTo>
                    <a:cubicBezTo>
                      <a:pt x="1477" y="11025"/>
                      <a:pt x="1251" y="9274"/>
                      <a:pt x="1180" y="7572"/>
                    </a:cubicBezTo>
                    <a:cubicBezTo>
                      <a:pt x="1096" y="5393"/>
                      <a:pt x="1168" y="3214"/>
                      <a:pt x="977" y="1035"/>
                    </a:cubicBezTo>
                    <a:cubicBezTo>
                      <a:pt x="1442" y="1035"/>
                      <a:pt x="1906" y="988"/>
                      <a:pt x="2358" y="964"/>
                    </a:cubicBezTo>
                    <a:cubicBezTo>
                      <a:pt x="2906" y="940"/>
                      <a:pt x="3501" y="964"/>
                      <a:pt x="4049" y="869"/>
                    </a:cubicBezTo>
                    <a:close/>
                    <a:moveTo>
                      <a:pt x="4366" y="1"/>
                    </a:moveTo>
                    <a:cubicBezTo>
                      <a:pt x="4248" y="1"/>
                      <a:pt x="4127" y="81"/>
                      <a:pt x="4109" y="238"/>
                    </a:cubicBezTo>
                    <a:cubicBezTo>
                      <a:pt x="4109" y="250"/>
                      <a:pt x="4109" y="261"/>
                      <a:pt x="4109" y="273"/>
                    </a:cubicBezTo>
                    <a:cubicBezTo>
                      <a:pt x="3764" y="207"/>
                      <a:pt x="3387" y="191"/>
                      <a:pt x="3021" y="191"/>
                    </a:cubicBezTo>
                    <a:cubicBezTo>
                      <a:pt x="2793" y="191"/>
                      <a:pt x="2569" y="197"/>
                      <a:pt x="2358" y="202"/>
                    </a:cubicBezTo>
                    <a:cubicBezTo>
                      <a:pt x="1870" y="214"/>
                      <a:pt x="1358" y="226"/>
                      <a:pt x="870" y="309"/>
                    </a:cubicBezTo>
                    <a:cubicBezTo>
                      <a:pt x="835" y="255"/>
                      <a:pt x="778" y="227"/>
                      <a:pt x="720" y="227"/>
                    </a:cubicBezTo>
                    <a:cubicBezTo>
                      <a:pt x="639" y="227"/>
                      <a:pt x="558" y="281"/>
                      <a:pt x="537" y="392"/>
                    </a:cubicBezTo>
                    <a:cubicBezTo>
                      <a:pt x="465" y="416"/>
                      <a:pt x="394" y="428"/>
                      <a:pt x="322" y="452"/>
                    </a:cubicBezTo>
                    <a:cubicBezTo>
                      <a:pt x="1" y="559"/>
                      <a:pt x="72" y="988"/>
                      <a:pt x="394" y="1023"/>
                    </a:cubicBezTo>
                    <a:lnTo>
                      <a:pt x="489" y="1023"/>
                    </a:lnTo>
                    <a:cubicBezTo>
                      <a:pt x="322" y="2905"/>
                      <a:pt x="370" y="4786"/>
                      <a:pt x="382" y="6667"/>
                    </a:cubicBezTo>
                    <a:cubicBezTo>
                      <a:pt x="406" y="8632"/>
                      <a:pt x="275" y="10739"/>
                      <a:pt x="775" y="12656"/>
                    </a:cubicBezTo>
                    <a:cubicBezTo>
                      <a:pt x="770" y="12656"/>
                      <a:pt x="766" y="12655"/>
                      <a:pt x="761" y="12655"/>
                    </a:cubicBezTo>
                    <a:cubicBezTo>
                      <a:pt x="527" y="12655"/>
                      <a:pt x="268" y="12957"/>
                      <a:pt x="525" y="13144"/>
                    </a:cubicBezTo>
                    <a:cubicBezTo>
                      <a:pt x="1036" y="13545"/>
                      <a:pt x="1618" y="13660"/>
                      <a:pt x="2223" y="13660"/>
                    </a:cubicBezTo>
                    <a:cubicBezTo>
                      <a:pt x="2929" y="13660"/>
                      <a:pt x="3666" y="13504"/>
                      <a:pt x="4359" y="13465"/>
                    </a:cubicBezTo>
                    <a:lnTo>
                      <a:pt x="4371" y="13465"/>
                    </a:lnTo>
                    <a:cubicBezTo>
                      <a:pt x="4438" y="13577"/>
                      <a:pt x="4568" y="13633"/>
                      <a:pt x="4696" y="13633"/>
                    </a:cubicBezTo>
                    <a:cubicBezTo>
                      <a:pt x="4883" y="13633"/>
                      <a:pt x="5068" y="13515"/>
                      <a:pt x="5061" y="13275"/>
                    </a:cubicBezTo>
                    <a:cubicBezTo>
                      <a:pt x="5049" y="8941"/>
                      <a:pt x="4882" y="4560"/>
                      <a:pt x="4609" y="238"/>
                    </a:cubicBezTo>
                    <a:cubicBezTo>
                      <a:pt x="4597" y="78"/>
                      <a:pt x="4483" y="1"/>
                      <a:pt x="4366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55" name="Google Shape;2555;p45"/>
              <p:cNvSpPr/>
              <p:nvPr/>
            </p:nvSpPr>
            <p:spPr>
              <a:xfrm>
                <a:off x="6110663" y="1467918"/>
                <a:ext cx="116643" cy="523953"/>
              </a:xfrm>
              <a:custGeom>
                <a:avLst/>
                <a:gdLst/>
                <a:ahLst/>
                <a:cxnLst/>
                <a:rect l="l" t="t" r="r" b="b"/>
                <a:pathLst>
                  <a:path w="5342" h="23996" extrusionOk="0">
                    <a:moveTo>
                      <a:pt x="3939" y="1094"/>
                    </a:moveTo>
                    <a:cubicBezTo>
                      <a:pt x="4135" y="1094"/>
                      <a:pt x="4330" y="1106"/>
                      <a:pt x="4525" y="1133"/>
                    </a:cubicBezTo>
                    <a:cubicBezTo>
                      <a:pt x="3870" y="4442"/>
                      <a:pt x="4156" y="8062"/>
                      <a:pt x="4251" y="11384"/>
                    </a:cubicBezTo>
                    <a:cubicBezTo>
                      <a:pt x="4358" y="15277"/>
                      <a:pt x="4679" y="19170"/>
                      <a:pt x="4572" y="23076"/>
                    </a:cubicBezTo>
                    <a:cubicBezTo>
                      <a:pt x="4525" y="23064"/>
                      <a:pt x="4489" y="23052"/>
                      <a:pt x="4441" y="23040"/>
                    </a:cubicBezTo>
                    <a:cubicBezTo>
                      <a:pt x="3846" y="23028"/>
                      <a:pt x="3239" y="23016"/>
                      <a:pt x="2632" y="23016"/>
                    </a:cubicBezTo>
                    <a:cubicBezTo>
                      <a:pt x="2346" y="23016"/>
                      <a:pt x="2051" y="23003"/>
                      <a:pt x="1756" y="23003"/>
                    </a:cubicBezTo>
                    <a:cubicBezTo>
                      <a:pt x="1559" y="23003"/>
                      <a:pt x="1362" y="23009"/>
                      <a:pt x="1167" y="23028"/>
                    </a:cubicBezTo>
                    <a:cubicBezTo>
                      <a:pt x="1179" y="23016"/>
                      <a:pt x="1179" y="22992"/>
                      <a:pt x="1179" y="22969"/>
                    </a:cubicBezTo>
                    <a:cubicBezTo>
                      <a:pt x="1119" y="19123"/>
                      <a:pt x="1072" y="15277"/>
                      <a:pt x="1024" y="11431"/>
                    </a:cubicBezTo>
                    <a:cubicBezTo>
                      <a:pt x="988" y="8098"/>
                      <a:pt x="1310" y="4633"/>
                      <a:pt x="905" y="1311"/>
                    </a:cubicBezTo>
                    <a:lnTo>
                      <a:pt x="905" y="1311"/>
                    </a:lnTo>
                    <a:cubicBezTo>
                      <a:pt x="1024" y="1321"/>
                      <a:pt x="1142" y="1325"/>
                      <a:pt x="1261" y="1325"/>
                    </a:cubicBezTo>
                    <a:cubicBezTo>
                      <a:pt x="2146" y="1325"/>
                      <a:pt x="3046" y="1094"/>
                      <a:pt x="3939" y="1094"/>
                    </a:cubicBezTo>
                    <a:close/>
                    <a:moveTo>
                      <a:pt x="4933" y="1"/>
                    </a:moveTo>
                    <a:cubicBezTo>
                      <a:pt x="4854" y="1"/>
                      <a:pt x="4777" y="45"/>
                      <a:pt x="4751" y="144"/>
                    </a:cubicBezTo>
                    <a:cubicBezTo>
                      <a:pt x="4751" y="168"/>
                      <a:pt x="4739" y="192"/>
                      <a:pt x="4727" y="228"/>
                    </a:cubicBezTo>
                    <a:cubicBezTo>
                      <a:pt x="4666" y="228"/>
                      <a:pt x="4604" y="228"/>
                      <a:pt x="4542" y="228"/>
                    </a:cubicBezTo>
                    <a:cubicBezTo>
                      <a:pt x="3329" y="228"/>
                      <a:pt x="1894" y="238"/>
                      <a:pt x="738" y="680"/>
                    </a:cubicBezTo>
                    <a:cubicBezTo>
                      <a:pt x="708" y="667"/>
                      <a:pt x="676" y="660"/>
                      <a:pt x="643" y="660"/>
                    </a:cubicBezTo>
                    <a:cubicBezTo>
                      <a:pt x="560" y="660"/>
                      <a:pt x="478" y="705"/>
                      <a:pt x="453" y="799"/>
                    </a:cubicBezTo>
                    <a:cubicBezTo>
                      <a:pt x="429" y="811"/>
                      <a:pt x="405" y="811"/>
                      <a:pt x="369" y="823"/>
                    </a:cubicBezTo>
                    <a:cubicBezTo>
                      <a:pt x="215" y="906"/>
                      <a:pt x="238" y="1168"/>
                      <a:pt x="405" y="1228"/>
                    </a:cubicBezTo>
                    <a:cubicBezTo>
                      <a:pt x="0" y="4562"/>
                      <a:pt x="369" y="8086"/>
                      <a:pt x="429" y="11431"/>
                    </a:cubicBezTo>
                    <a:cubicBezTo>
                      <a:pt x="500" y="15277"/>
                      <a:pt x="500" y="19123"/>
                      <a:pt x="453" y="22969"/>
                    </a:cubicBezTo>
                    <a:cubicBezTo>
                      <a:pt x="453" y="23088"/>
                      <a:pt x="488" y="23171"/>
                      <a:pt x="560" y="23231"/>
                    </a:cubicBezTo>
                    <a:cubicBezTo>
                      <a:pt x="405" y="23409"/>
                      <a:pt x="453" y="23731"/>
                      <a:pt x="727" y="23802"/>
                    </a:cubicBezTo>
                    <a:cubicBezTo>
                      <a:pt x="1051" y="23898"/>
                      <a:pt x="1393" y="23916"/>
                      <a:pt x="1737" y="23916"/>
                    </a:cubicBezTo>
                    <a:cubicBezTo>
                      <a:pt x="1949" y="23916"/>
                      <a:pt x="2161" y="23909"/>
                      <a:pt x="2370" y="23909"/>
                    </a:cubicBezTo>
                    <a:cubicBezTo>
                      <a:pt x="3060" y="23909"/>
                      <a:pt x="3751" y="23897"/>
                      <a:pt x="4441" y="23885"/>
                    </a:cubicBezTo>
                    <a:cubicBezTo>
                      <a:pt x="4513" y="23885"/>
                      <a:pt x="4572" y="23862"/>
                      <a:pt x="4620" y="23838"/>
                    </a:cubicBezTo>
                    <a:cubicBezTo>
                      <a:pt x="4696" y="23942"/>
                      <a:pt x="4827" y="23995"/>
                      <a:pt x="4956" y="23995"/>
                    </a:cubicBezTo>
                    <a:cubicBezTo>
                      <a:pt x="5150" y="23995"/>
                      <a:pt x="5341" y="23874"/>
                      <a:pt x="5334" y="23623"/>
                    </a:cubicBezTo>
                    <a:cubicBezTo>
                      <a:pt x="5156" y="19861"/>
                      <a:pt x="5108" y="16087"/>
                      <a:pt x="5013" y="12324"/>
                    </a:cubicBezTo>
                    <a:cubicBezTo>
                      <a:pt x="4918" y="8538"/>
                      <a:pt x="5322" y="4693"/>
                      <a:pt x="5168" y="906"/>
                    </a:cubicBezTo>
                    <a:cubicBezTo>
                      <a:pt x="5251" y="752"/>
                      <a:pt x="5239" y="549"/>
                      <a:pt x="5144" y="406"/>
                    </a:cubicBezTo>
                    <a:cubicBezTo>
                      <a:pt x="5144" y="335"/>
                      <a:pt x="5144" y="263"/>
                      <a:pt x="5144" y="192"/>
                    </a:cubicBezTo>
                    <a:cubicBezTo>
                      <a:pt x="5137" y="72"/>
                      <a:pt x="5033" y="1"/>
                      <a:pt x="4933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56" name="Google Shape;2556;p45"/>
              <p:cNvSpPr/>
              <p:nvPr/>
            </p:nvSpPr>
            <p:spPr>
              <a:xfrm>
                <a:off x="5656906" y="2021421"/>
                <a:ext cx="617297" cy="30372"/>
              </a:xfrm>
              <a:custGeom>
                <a:avLst/>
                <a:gdLst/>
                <a:ahLst/>
                <a:cxnLst/>
                <a:rect l="l" t="t" r="r" b="b"/>
                <a:pathLst>
                  <a:path w="28271" h="1391" extrusionOk="0">
                    <a:moveTo>
                      <a:pt x="27676" y="0"/>
                    </a:moveTo>
                    <a:cubicBezTo>
                      <a:pt x="27668" y="0"/>
                      <a:pt x="27660" y="0"/>
                      <a:pt x="27651" y="1"/>
                    </a:cubicBezTo>
                    <a:cubicBezTo>
                      <a:pt x="22014" y="178"/>
                      <a:pt x="16422" y="410"/>
                      <a:pt x="10820" y="410"/>
                    </a:cubicBezTo>
                    <a:cubicBezTo>
                      <a:pt x="7394" y="410"/>
                      <a:pt x="3964" y="324"/>
                      <a:pt x="517" y="84"/>
                    </a:cubicBezTo>
                    <a:cubicBezTo>
                      <a:pt x="509" y="84"/>
                      <a:pt x="501" y="83"/>
                      <a:pt x="494" y="83"/>
                    </a:cubicBezTo>
                    <a:cubicBezTo>
                      <a:pt x="96" y="83"/>
                      <a:pt x="1" y="692"/>
                      <a:pt x="422" y="751"/>
                    </a:cubicBezTo>
                    <a:cubicBezTo>
                      <a:pt x="3691" y="1234"/>
                      <a:pt x="7004" y="1391"/>
                      <a:pt x="10333" y="1391"/>
                    </a:cubicBezTo>
                    <a:cubicBezTo>
                      <a:pt x="16110" y="1391"/>
                      <a:pt x="21933" y="918"/>
                      <a:pt x="27651" y="858"/>
                    </a:cubicBezTo>
                    <a:cubicBezTo>
                      <a:pt x="28262" y="846"/>
                      <a:pt x="28270" y="0"/>
                      <a:pt x="27676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2557" name="Google Shape;2557;p45"/>
            <p:cNvSpPr txBox="1"/>
            <p:nvPr/>
          </p:nvSpPr>
          <p:spPr>
            <a:xfrm>
              <a:off x="5295767" y="2054070"/>
              <a:ext cx="1354200" cy="2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0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58" name="Google Shape;2558;p45"/>
            <p:cNvSpPr txBox="1"/>
            <p:nvPr/>
          </p:nvSpPr>
          <p:spPr>
            <a:xfrm>
              <a:off x="5306659" y="3151264"/>
              <a:ext cx="13542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pt-BR" sz="2000" b="0" i="0" dirty="0">
                  <a:solidFill>
                    <a:srgbClr val="000000"/>
                  </a:solidFill>
                  <a:effectLst/>
                  <a:latin typeface="Nyala" panose="02000504070300020003" pitchFamily="2" charset="0"/>
                </a:rPr>
                <a:t>Baixo quantitativo de ações de integridade no Ministério</a:t>
              </a:r>
              <a:endParaRPr sz="2000" dirty="0">
                <a:solidFill>
                  <a:srgbClr val="434343"/>
                </a:solidFill>
                <a:latin typeface="Nyala" panose="02000504070300020003" pitchFamily="2" charset="0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" name="Google Shape;2460;p44">
            <a:extLst>
              <a:ext uri="{FF2B5EF4-FFF2-40B4-BE49-F238E27FC236}">
                <a16:creationId xmlns:a16="http://schemas.microsoft.com/office/drawing/2014/main" id="{2689DB8B-8D0F-172C-6942-D2181FF1DD9C}"/>
              </a:ext>
            </a:extLst>
          </p:cNvPr>
          <p:cNvSpPr/>
          <p:nvPr/>
        </p:nvSpPr>
        <p:spPr>
          <a:xfrm>
            <a:off x="5659323" y="4190709"/>
            <a:ext cx="865604" cy="936138"/>
          </a:xfrm>
          <a:custGeom>
            <a:avLst/>
            <a:gdLst/>
            <a:ahLst/>
            <a:cxnLst/>
            <a:rect l="l" t="t" r="r" b="b"/>
            <a:pathLst>
              <a:path w="25909" h="25603" extrusionOk="0">
                <a:moveTo>
                  <a:pt x="12954" y="1"/>
                </a:moveTo>
                <a:cubicBezTo>
                  <a:pt x="12553" y="1"/>
                  <a:pt x="12151" y="153"/>
                  <a:pt x="11847" y="456"/>
                </a:cubicBezTo>
                <a:lnTo>
                  <a:pt x="620" y="11696"/>
                </a:lnTo>
                <a:cubicBezTo>
                  <a:pt x="0" y="12303"/>
                  <a:pt x="0" y="13303"/>
                  <a:pt x="620" y="13910"/>
                </a:cubicBezTo>
                <a:lnTo>
                  <a:pt x="11847" y="25138"/>
                </a:lnTo>
                <a:cubicBezTo>
                  <a:pt x="12151" y="25448"/>
                  <a:pt x="12553" y="25602"/>
                  <a:pt x="12954" y="25602"/>
                </a:cubicBezTo>
                <a:cubicBezTo>
                  <a:pt x="13356" y="25602"/>
                  <a:pt x="13758" y="25448"/>
                  <a:pt x="14062" y="25138"/>
                </a:cubicBezTo>
                <a:lnTo>
                  <a:pt x="25301" y="13910"/>
                </a:lnTo>
                <a:cubicBezTo>
                  <a:pt x="25908" y="13303"/>
                  <a:pt x="25908" y="12303"/>
                  <a:pt x="25301" y="11696"/>
                </a:cubicBezTo>
                <a:lnTo>
                  <a:pt x="14062" y="456"/>
                </a:lnTo>
                <a:cubicBezTo>
                  <a:pt x="13758" y="153"/>
                  <a:pt x="13356" y="1"/>
                  <a:pt x="12954" y="1"/>
                </a:cubicBezTo>
                <a:close/>
              </a:path>
            </a:pathLst>
          </a:custGeom>
          <a:solidFill>
            <a:srgbClr val="FCB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2461;p44">
            <a:extLst>
              <a:ext uri="{FF2B5EF4-FFF2-40B4-BE49-F238E27FC236}">
                <a16:creationId xmlns:a16="http://schemas.microsoft.com/office/drawing/2014/main" id="{85D3C4A5-8BF2-A28B-D809-EAA09AB03EED}"/>
              </a:ext>
            </a:extLst>
          </p:cNvPr>
          <p:cNvSpPr/>
          <p:nvPr/>
        </p:nvSpPr>
        <p:spPr>
          <a:xfrm>
            <a:off x="5894143" y="4504576"/>
            <a:ext cx="350097" cy="313935"/>
          </a:xfrm>
          <a:custGeom>
            <a:avLst/>
            <a:gdLst/>
            <a:ahLst/>
            <a:cxnLst/>
            <a:rect l="l" t="t" r="r" b="b"/>
            <a:pathLst>
              <a:path w="10479" h="8586" extrusionOk="0">
                <a:moveTo>
                  <a:pt x="8930" y="1489"/>
                </a:moveTo>
                <a:lnTo>
                  <a:pt x="8930" y="1930"/>
                </a:lnTo>
                <a:lnTo>
                  <a:pt x="1334" y="1930"/>
                </a:lnTo>
                <a:lnTo>
                  <a:pt x="1334" y="1489"/>
                </a:lnTo>
                <a:close/>
                <a:moveTo>
                  <a:pt x="8930" y="2823"/>
                </a:moveTo>
                <a:lnTo>
                  <a:pt x="8930" y="3275"/>
                </a:lnTo>
                <a:lnTo>
                  <a:pt x="1334" y="3275"/>
                </a:lnTo>
                <a:lnTo>
                  <a:pt x="1334" y="2823"/>
                </a:lnTo>
                <a:close/>
                <a:moveTo>
                  <a:pt x="8930" y="4013"/>
                </a:moveTo>
                <a:lnTo>
                  <a:pt x="8930" y="4609"/>
                </a:lnTo>
                <a:lnTo>
                  <a:pt x="1334" y="4609"/>
                </a:lnTo>
                <a:lnTo>
                  <a:pt x="1334" y="4013"/>
                </a:lnTo>
                <a:close/>
                <a:moveTo>
                  <a:pt x="1" y="1"/>
                </a:moveTo>
                <a:lnTo>
                  <a:pt x="1" y="6252"/>
                </a:lnTo>
                <a:lnTo>
                  <a:pt x="8145" y="6252"/>
                </a:lnTo>
                <a:lnTo>
                  <a:pt x="10478" y="8585"/>
                </a:lnTo>
                <a:lnTo>
                  <a:pt x="1039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Imagem 5" descr="Forma, Retângulo&#10;&#10;Descrição gerada automaticamente">
            <a:extLst>
              <a:ext uri="{FF2B5EF4-FFF2-40B4-BE49-F238E27FC236}">
                <a16:creationId xmlns:a16="http://schemas.microsoft.com/office/drawing/2014/main" id="{248C9202-6441-BA69-AB1B-118451818F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84518" y="5328504"/>
            <a:ext cx="252930" cy="202409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0C35040-04D6-E6ED-C919-71DD4E3C76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1285" y="6222500"/>
            <a:ext cx="1543205" cy="244515"/>
          </a:xfrm>
          <a:prstGeom prst="rect">
            <a:avLst/>
          </a:prstGeom>
        </p:spPr>
      </p:pic>
      <p:pic>
        <p:nvPicPr>
          <p:cNvPr id="10" name="Imagem 9" descr="Logotipo&#10;&#10;Descrição gerada automaticamente">
            <a:extLst>
              <a:ext uri="{FF2B5EF4-FFF2-40B4-BE49-F238E27FC236}">
                <a16:creationId xmlns:a16="http://schemas.microsoft.com/office/drawing/2014/main" id="{7F267C19-06DB-8AB0-A38C-5501FCAA1D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025" y="6122996"/>
            <a:ext cx="1857580" cy="435106"/>
          </a:xfrm>
          <a:prstGeom prst="rect">
            <a:avLst/>
          </a:prstGeom>
        </p:spPr>
      </p:pic>
      <p:pic>
        <p:nvPicPr>
          <p:cNvPr id="11" name="Imagem 10" descr="Forma, Padrão do plano de fundo, Quadrado&#10;&#10;Descrição gerada automaticamente">
            <a:extLst>
              <a:ext uri="{FF2B5EF4-FFF2-40B4-BE49-F238E27FC236}">
                <a16:creationId xmlns:a16="http://schemas.microsoft.com/office/drawing/2014/main" id="{0D568A89-32D8-70BE-C315-0F81B97979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591" y="1"/>
            <a:ext cx="1045676" cy="1394460"/>
          </a:xfrm>
          <a:prstGeom prst="rect">
            <a:avLst/>
          </a:prstGeom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DC8C0C4D-2B67-F99A-9523-19E1E8A556E7}"/>
              </a:ext>
            </a:extLst>
          </p:cNvPr>
          <p:cNvCxnSpPr>
            <a:cxnSpLocks/>
          </p:cNvCxnSpPr>
          <p:nvPr/>
        </p:nvCxnSpPr>
        <p:spPr>
          <a:xfrm flipV="1">
            <a:off x="559866" y="899914"/>
            <a:ext cx="5867060" cy="373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39C2B02-F160-F6F9-EF6B-1FA01CE8C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3" y="0"/>
            <a:ext cx="12182534" cy="6857999"/>
          </a:xfrm>
          <a:prstGeom prst="rect">
            <a:avLst/>
          </a:prstGeom>
        </p:spPr>
      </p:pic>
      <p:grpSp>
        <p:nvGrpSpPr>
          <p:cNvPr id="22" name="Agrupar 21">
            <a:extLst>
              <a:ext uri="{FF2B5EF4-FFF2-40B4-BE49-F238E27FC236}">
                <a16:creationId xmlns:a16="http://schemas.microsoft.com/office/drawing/2014/main" id="{1BC9C2CA-BE8C-7CBA-4FF3-1B88BC6D0AB5}"/>
              </a:ext>
            </a:extLst>
          </p:cNvPr>
          <p:cNvGrpSpPr/>
          <p:nvPr/>
        </p:nvGrpSpPr>
        <p:grpSpPr>
          <a:xfrm>
            <a:off x="8657158" y="4661033"/>
            <a:ext cx="2156251" cy="1233133"/>
            <a:chOff x="8664305" y="3751484"/>
            <a:chExt cx="1914133" cy="1233133"/>
          </a:xfrm>
        </p:grpSpPr>
        <p:sp>
          <p:nvSpPr>
            <p:cNvPr id="2168" name="Google Shape;2168;p41"/>
            <p:cNvSpPr/>
            <p:nvPr/>
          </p:nvSpPr>
          <p:spPr>
            <a:xfrm>
              <a:off x="8664305" y="3751484"/>
              <a:ext cx="1914133" cy="1097800"/>
            </a:xfrm>
            <a:custGeom>
              <a:avLst/>
              <a:gdLst/>
              <a:ahLst/>
              <a:cxnLst/>
              <a:rect l="l" t="t" r="r" b="b"/>
              <a:pathLst>
                <a:path w="57424" h="32934" extrusionOk="0">
                  <a:moveTo>
                    <a:pt x="6441" y="1"/>
                  </a:moveTo>
                  <a:lnTo>
                    <a:pt x="0" y="7061"/>
                  </a:lnTo>
                  <a:lnTo>
                    <a:pt x="6441" y="14288"/>
                  </a:lnTo>
                  <a:lnTo>
                    <a:pt x="18288" y="14288"/>
                  </a:lnTo>
                  <a:cubicBezTo>
                    <a:pt x="17205" y="16074"/>
                    <a:pt x="16586" y="18277"/>
                    <a:pt x="16586" y="20575"/>
                  </a:cubicBezTo>
                  <a:cubicBezTo>
                    <a:pt x="16586" y="27397"/>
                    <a:pt x="22122" y="32934"/>
                    <a:pt x="28944" y="32934"/>
                  </a:cubicBezTo>
                  <a:cubicBezTo>
                    <a:pt x="35767" y="32934"/>
                    <a:pt x="41303" y="27397"/>
                    <a:pt x="41303" y="20563"/>
                  </a:cubicBezTo>
                  <a:cubicBezTo>
                    <a:pt x="41303" y="18277"/>
                    <a:pt x="40684" y="16086"/>
                    <a:pt x="39600" y="14300"/>
                  </a:cubicBezTo>
                  <a:lnTo>
                    <a:pt x="50995" y="14300"/>
                  </a:lnTo>
                  <a:lnTo>
                    <a:pt x="57424" y="7299"/>
                  </a:lnTo>
                  <a:lnTo>
                    <a:pt x="50995" y="1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69" name="Google Shape;2169;p41"/>
            <p:cNvSpPr/>
            <p:nvPr/>
          </p:nvSpPr>
          <p:spPr>
            <a:xfrm>
              <a:off x="9304072" y="4117817"/>
              <a:ext cx="641367" cy="641366"/>
            </a:xfrm>
            <a:custGeom>
              <a:avLst/>
              <a:gdLst/>
              <a:ahLst/>
              <a:cxnLst/>
              <a:rect l="l" t="t" r="r" b="b"/>
              <a:pathLst>
                <a:path w="19241" h="19241" extrusionOk="0">
                  <a:moveTo>
                    <a:pt x="9620" y="0"/>
                  </a:moveTo>
                  <a:cubicBezTo>
                    <a:pt x="4310" y="0"/>
                    <a:pt x="0" y="4310"/>
                    <a:pt x="0" y="9621"/>
                  </a:cubicBezTo>
                  <a:cubicBezTo>
                    <a:pt x="0" y="14931"/>
                    <a:pt x="4310" y="19241"/>
                    <a:pt x="9620" y="19241"/>
                  </a:cubicBezTo>
                  <a:cubicBezTo>
                    <a:pt x="14931" y="19241"/>
                    <a:pt x="19241" y="14931"/>
                    <a:pt x="19241" y="9621"/>
                  </a:cubicBezTo>
                  <a:cubicBezTo>
                    <a:pt x="19241" y="4310"/>
                    <a:pt x="14931" y="0"/>
                    <a:pt x="96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7030A0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0" name="Google Shape;2170;p41"/>
            <p:cNvSpPr/>
            <p:nvPr/>
          </p:nvSpPr>
          <p:spPr>
            <a:xfrm>
              <a:off x="9354072" y="4184595"/>
              <a:ext cx="541367" cy="541367"/>
            </a:xfrm>
            <a:custGeom>
              <a:avLst/>
              <a:gdLst/>
              <a:ahLst/>
              <a:cxnLst/>
              <a:rect l="l" t="t" r="r" b="b"/>
              <a:pathLst>
                <a:path w="16241" h="16241" extrusionOk="0">
                  <a:moveTo>
                    <a:pt x="8120" y="441"/>
                  </a:moveTo>
                  <a:cubicBezTo>
                    <a:pt x="12359" y="441"/>
                    <a:pt x="15812" y="3882"/>
                    <a:pt x="15812" y="8121"/>
                  </a:cubicBezTo>
                  <a:cubicBezTo>
                    <a:pt x="15812" y="12359"/>
                    <a:pt x="12359" y="15812"/>
                    <a:pt x="8120" y="15812"/>
                  </a:cubicBezTo>
                  <a:cubicBezTo>
                    <a:pt x="3882" y="15812"/>
                    <a:pt x="429" y="12359"/>
                    <a:pt x="429" y="8121"/>
                  </a:cubicBezTo>
                  <a:cubicBezTo>
                    <a:pt x="429" y="3882"/>
                    <a:pt x="3882" y="441"/>
                    <a:pt x="8120" y="441"/>
                  </a:cubicBezTo>
                  <a:close/>
                  <a:moveTo>
                    <a:pt x="8120" y="1"/>
                  </a:moveTo>
                  <a:cubicBezTo>
                    <a:pt x="3644" y="1"/>
                    <a:pt x="0" y="3644"/>
                    <a:pt x="0" y="8121"/>
                  </a:cubicBezTo>
                  <a:cubicBezTo>
                    <a:pt x="0" y="12597"/>
                    <a:pt x="3644" y="16241"/>
                    <a:pt x="8120" y="16241"/>
                  </a:cubicBezTo>
                  <a:cubicBezTo>
                    <a:pt x="12597" y="16241"/>
                    <a:pt x="16240" y="12597"/>
                    <a:pt x="16240" y="8121"/>
                  </a:cubicBezTo>
                  <a:cubicBezTo>
                    <a:pt x="16240" y="3644"/>
                    <a:pt x="12597" y="1"/>
                    <a:pt x="8120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solidFill>
                <a:srgbClr val="7030A0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2171" name="Google Shape;2171;p41"/>
            <p:cNvGrpSpPr/>
            <p:nvPr/>
          </p:nvGrpSpPr>
          <p:grpSpPr>
            <a:xfrm>
              <a:off x="8936138" y="4269017"/>
              <a:ext cx="1376800" cy="715600"/>
              <a:chOff x="6696200" y="2955200"/>
              <a:chExt cx="1032600" cy="536700"/>
            </a:xfrm>
          </p:grpSpPr>
          <p:sp>
            <p:nvSpPr>
              <p:cNvPr id="2172" name="Google Shape;2172;p41"/>
              <p:cNvSpPr/>
              <p:nvPr/>
            </p:nvSpPr>
            <p:spPr>
              <a:xfrm>
                <a:off x="6696200" y="2979325"/>
                <a:ext cx="990050" cy="512575"/>
              </a:xfrm>
              <a:custGeom>
                <a:avLst/>
                <a:gdLst/>
                <a:ahLst/>
                <a:cxnLst/>
                <a:rect l="l" t="t" r="r" b="b"/>
                <a:pathLst>
                  <a:path w="39602" h="20503" extrusionOk="0">
                    <a:moveTo>
                      <a:pt x="36696" y="0"/>
                    </a:moveTo>
                    <a:lnTo>
                      <a:pt x="36756" y="262"/>
                    </a:lnTo>
                    <a:cubicBezTo>
                      <a:pt x="37029" y="1453"/>
                      <a:pt x="37172" y="2679"/>
                      <a:pt x="37172" y="3905"/>
                    </a:cubicBezTo>
                    <a:cubicBezTo>
                      <a:pt x="37172" y="12823"/>
                      <a:pt x="29921" y="20074"/>
                      <a:pt x="21004" y="20074"/>
                    </a:cubicBezTo>
                    <a:cubicBezTo>
                      <a:pt x="12098" y="20074"/>
                      <a:pt x="4847" y="12823"/>
                      <a:pt x="4847" y="3905"/>
                    </a:cubicBezTo>
                    <a:cubicBezTo>
                      <a:pt x="4847" y="2691"/>
                      <a:pt x="4990" y="1476"/>
                      <a:pt x="5252" y="298"/>
                    </a:cubicBezTo>
                    <a:lnTo>
                      <a:pt x="5311" y="36"/>
                    </a:lnTo>
                    <a:lnTo>
                      <a:pt x="1" y="36"/>
                    </a:lnTo>
                    <a:lnTo>
                      <a:pt x="1" y="464"/>
                    </a:lnTo>
                    <a:lnTo>
                      <a:pt x="4775" y="464"/>
                    </a:lnTo>
                    <a:cubicBezTo>
                      <a:pt x="4537" y="1596"/>
                      <a:pt x="4418" y="2750"/>
                      <a:pt x="4418" y="3905"/>
                    </a:cubicBezTo>
                    <a:cubicBezTo>
                      <a:pt x="4418" y="13061"/>
                      <a:pt x="11860" y="20503"/>
                      <a:pt x="21004" y="20503"/>
                    </a:cubicBezTo>
                    <a:cubicBezTo>
                      <a:pt x="30160" y="20503"/>
                      <a:pt x="37601" y="13061"/>
                      <a:pt x="37601" y="3905"/>
                    </a:cubicBezTo>
                    <a:cubicBezTo>
                      <a:pt x="37601" y="2739"/>
                      <a:pt x="37470" y="1560"/>
                      <a:pt x="37232" y="429"/>
                    </a:cubicBezTo>
                    <a:lnTo>
                      <a:pt x="39601" y="429"/>
                    </a:lnTo>
                    <a:lnTo>
                      <a:pt x="39601" y="0"/>
                    </a:lnTo>
                    <a:close/>
                  </a:path>
                </a:pathLst>
              </a:custGeom>
              <a:solidFill>
                <a:srgbClr val="4949E7"/>
              </a:solidFill>
              <a:ln>
                <a:solidFill>
                  <a:srgbClr val="7030A0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73" name="Google Shape;2173;p41"/>
              <p:cNvSpPr/>
              <p:nvPr/>
            </p:nvSpPr>
            <p:spPr>
              <a:xfrm>
                <a:off x="7677575" y="2955200"/>
                <a:ext cx="51225" cy="589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59" extrusionOk="0">
                    <a:moveTo>
                      <a:pt x="1" y="1"/>
                    </a:moveTo>
                    <a:lnTo>
                      <a:pt x="1" y="2358"/>
                    </a:lnTo>
                    <a:lnTo>
                      <a:pt x="2049" y="117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2179" name="Google Shape;2179;p41"/>
            <p:cNvGrpSpPr/>
            <p:nvPr/>
          </p:nvGrpSpPr>
          <p:grpSpPr>
            <a:xfrm>
              <a:off x="9472338" y="4308717"/>
              <a:ext cx="326267" cy="311567"/>
              <a:chOff x="7098350" y="2984975"/>
              <a:chExt cx="244700" cy="233675"/>
            </a:xfrm>
          </p:grpSpPr>
          <p:sp>
            <p:nvSpPr>
              <p:cNvPr id="2180" name="Google Shape;2180;p41"/>
              <p:cNvSpPr/>
              <p:nvPr/>
            </p:nvSpPr>
            <p:spPr>
              <a:xfrm>
                <a:off x="7098350" y="2984975"/>
                <a:ext cx="2447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632" extrusionOk="0">
                    <a:moveTo>
                      <a:pt x="298" y="0"/>
                    </a:moveTo>
                    <a:cubicBezTo>
                      <a:pt x="131" y="0"/>
                      <a:pt x="0" y="131"/>
                      <a:pt x="0" y="298"/>
                    </a:cubicBezTo>
                    <a:lnTo>
                      <a:pt x="0" y="334"/>
                    </a:lnTo>
                    <a:cubicBezTo>
                      <a:pt x="0" y="500"/>
                      <a:pt x="131" y="631"/>
                      <a:pt x="298" y="631"/>
                    </a:cubicBezTo>
                    <a:lnTo>
                      <a:pt x="9490" y="631"/>
                    </a:lnTo>
                    <a:cubicBezTo>
                      <a:pt x="9656" y="631"/>
                      <a:pt x="9787" y="500"/>
                      <a:pt x="9787" y="334"/>
                    </a:cubicBezTo>
                    <a:lnTo>
                      <a:pt x="9787" y="298"/>
                    </a:lnTo>
                    <a:cubicBezTo>
                      <a:pt x="9787" y="131"/>
                      <a:pt x="9656" y="0"/>
                      <a:pt x="9490" y="0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81" name="Google Shape;2181;p41"/>
              <p:cNvSpPr/>
              <p:nvPr/>
            </p:nvSpPr>
            <p:spPr>
              <a:xfrm>
                <a:off x="7127225" y="3007300"/>
                <a:ext cx="186950" cy="129500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5180" extrusionOk="0">
                    <a:moveTo>
                      <a:pt x="2370" y="2941"/>
                    </a:moveTo>
                    <a:lnTo>
                      <a:pt x="2370" y="4584"/>
                    </a:lnTo>
                    <a:lnTo>
                      <a:pt x="1548" y="4584"/>
                    </a:lnTo>
                    <a:lnTo>
                      <a:pt x="1548" y="2941"/>
                    </a:lnTo>
                    <a:close/>
                    <a:moveTo>
                      <a:pt x="4275" y="727"/>
                    </a:moveTo>
                    <a:lnTo>
                      <a:pt x="4275" y="4584"/>
                    </a:lnTo>
                    <a:lnTo>
                      <a:pt x="3453" y="4584"/>
                    </a:lnTo>
                    <a:lnTo>
                      <a:pt x="3453" y="727"/>
                    </a:lnTo>
                    <a:close/>
                    <a:moveTo>
                      <a:pt x="6168" y="2036"/>
                    </a:moveTo>
                    <a:lnTo>
                      <a:pt x="6168" y="4584"/>
                    </a:lnTo>
                    <a:lnTo>
                      <a:pt x="5346" y="4584"/>
                    </a:lnTo>
                    <a:lnTo>
                      <a:pt x="5346" y="2036"/>
                    </a:lnTo>
                    <a:close/>
                    <a:moveTo>
                      <a:pt x="0" y="0"/>
                    </a:moveTo>
                    <a:lnTo>
                      <a:pt x="0" y="5179"/>
                    </a:lnTo>
                    <a:lnTo>
                      <a:pt x="7477" y="5179"/>
                    </a:lnTo>
                    <a:lnTo>
                      <a:pt x="7477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82" name="Google Shape;2182;p41"/>
              <p:cNvSpPr/>
              <p:nvPr/>
            </p:nvSpPr>
            <p:spPr>
              <a:xfrm>
                <a:off x="7221275" y="3134100"/>
                <a:ext cx="5075" cy="84550"/>
              </a:xfrm>
              <a:custGeom>
                <a:avLst/>
                <a:gdLst/>
                <a:ahLst/>
                <a:cxnLst/>
                <a:rect l="l" t="t" r="r" b="b"/>
                <a:pathLst>
                  <a:path w="203" h="3382" extrusionOk="0">
                    <a:moveTo>
                      <a:pt x="96" y="0"/>
                    </a:moveTo>
                    <a:cubicBezTo>
                      <a:pt x="48" y="0"/>
                      <a:pt x="1" y="48"/>
                      <a:pt x="1" y="107"/>
                    </a:cubicBezTo>
                    <a:lnTo>
                      <a:pt x="1" y="3286"/>
                    </a:lnTo>
                    <a:cubicBezTo>
                      <a:pt x="1" y="3346"/>
                      <a:pt x="48" y="3382"/>
                      <a:pt x="96" y="3382"/>
                    </a:cubicBezTo>
                    <a:cubicBezTo>
                      <a:pt x="155" y="3382"/>
                      <a:pt x="203" y="3346"/>
                      <a:pt x="203" y="3286"/>
                    </a:cubicBezTo>
                    <a:lnTo>
                      <a:pt x="203" y="107"/>
                    </a:lnTo>
                    <a:cubicBezTo>
                      <a:pt x="203" y="48"/>
                      <a:pt x="155" y="0"/>
                      <a:pt x="96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solidFill>
                  <a:srgbClr val="7030A0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83" name="Google Shape;2183;p41"/>
              <p:cNvSpPr/>
              <p:nvPr/>
            </p:nvSpPr>
            <p:spPr>
              <a:xfrm>
                <a:off x="7197175" y="3181200"/>
                <a:ext cx="29475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1498" extrusionOk="0">
                    <a:moveTo>
                      <a:pt x="1060" y="1"/>
                    </a:moveTo>
                    <a:cubicBezTo>
                      <a:pt x="1028" y="1"/>
                      <a:pt x="998" y="16"/>
                      <a:pt x="977" y="45"/>
                    </a:cubicBezTo>
                    <a:lnTo>
                      <a:pt x="36" y="1343"/>
                    </a:lnTo>
                    <a:cubicBezTo>
                      <a:pt x="0" y="1391"/>
                      <a:pt x="12" y="1450"/>
                      <a:pt x="60" y="1486"/>
                    </a:cubicBezTo>
                    <a:cubicBezTo>
                      <a:pt x="84" y="1498"/>
                      <a:pt x="95" y="1498"/>
                      <a:pt x="119" y="1498"/>
                    </a:cubicBezTo>
                    <a:cubicBezTo>
                      <a:pt x="155" y="1498"/>
                      <a:pt x="179" y="1486"/>
                      <a:pt x="203" y="1462"/>
                    </a:cubicBezTo>
                    <a:lnTo>
                      <a:pt x="1143" y="164"/>
                    </a:lnTo>
                    <a:cubicBezTo>
                      <a:pt x="1179" y="117"/>
                      <a:pt x="1167" y="57"/>
                      <a:pt x="1119" y="21"/>
                    </a:cubicBezTo>
                    <a:cubicBezTo>
                      <a:pt x="1101" y="7"/>
                      <a:pt x="1080" y="1"/>
                      <a:pt x="1060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solidFill>
                  <a:srgbClr val="7030A0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84" name="Google Shape;2184;p41"/>
              <p:cNvSpPr/>
              <p:nvPr/>
            </p:nvSpPr>
            <p:spPr>
              <a:xfrm>
                <a:off x="7220975" y="3181200"/>
                <a:ext cx="295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498" extrusionOk="0">
                    <a:moveTo>
                      <a:pt x="120" y="1"/>
                    </a:moveTo>
                    <a:cubicBezTo>
                      <a:pt x="100" y="1"/>
                      <a:pt x="79" y="7"/>
                      <a:pt x="60" y="21"/>
                    </a:cubicBezTo>
                    <a:cubicBezTo>
                      <a:pt x="13" y="57"/>
                      <a:pt x="1" y="117"/>
                      <a:pt x="36" y="164"/>
                    </a:cubicBezTo>
                    <a:lnTo>
                      <a:pt x="977" y="1462"/>
                    </a:lnTo>
                    <a:cubicBezTo>
                      <a:pt x="1001" y="1486"/>
                      <a:pt x="1025" y="1498"/>
                      <a:pt x="1060" y="1498"/>
                    </a:cubicBezTo>
                    <a:cubicBezTo>
                      <a:pt x="1084" y="1498"/>
                      <a:pt x="1096" y="1498"/>
                      <a:pt x="1120" y="1486"/>
                    </a:cubicBezTo>
                    <a:cubicBezTo>
                      <a:pt x="1168" y="1450"/>
                      <a:pt x="1179" y="1391"/>
                      <a:pt x="1144" y="1343"/>
                    </a:cubicBezTo>
                    <a:lnTo>
                      <a:pt x="203" y="45"/>
                    </a:lnTo>
                    <a:cubicBezTo>
                      <a:pt x="181" y="16"/>
                      <a:pt x="151" y="1"/>
                      <a:pt x="120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solidFill>
                  <a:srgbClr val="7030A0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2185" name="Google Shape;2185;p41"/>
            <p:cNvSpPr txBox="1"/>
            <p:nvPr/>
          </p:nvSpPr>
          <p:spPr>
            <a:xfrm>
              <a:off x="8831405" y="3754417"/>
              <a:ext cx="1570800" cy="36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Eixo 4</a:t>
              </a:r>
              <a:endParaRPr sz="24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195" name="Google Shape;2195;p41"/>
          <p:cNvGrpSpPr/>
          <p:nvPr/>
        </p:nvGrpSpPr>
        <p:grpSpPr>
          <a:xfrm>
            <a:off x="7126466" y="963541"/>
            <a:ext cx="2528534" cy="690400"/>
            <a:chOff x="5343650" y="1295775"/>
            <a:chExt cx="1896400" cy="517800"/>
          </a:xfrm>
          <a:solidFill>
            <a:schemeClr val="tx1"/>
          </a:solidFill>
        </p:grpSpPr>
        <p:sp>
          <p:nvSpPr>
            <p:cNvPr id="2196" name="Google Shape;2196;p41"/>
            <p:cNvSpPr/>
            <p:nvPr/>
          </p:nvSpPr>
          <p:spPr>
            <a:xfrm>
              <a:off x="7206375" y="1404575"/>
              <a:ext cx="33675" cy="409000"/>
            </a:xfrm>
            <a:custGeom>
              <a:avLst/>
              <a:gdLst/>
              <a:ahLst/>
              <a:cxnLst/>
              <a:rect l="l" t="t" r="r" b="b"/>
              <a:pathLst>
                <a:path w="1347" h="16360" extrusionOk="0">
                  <a:moveTo>
                    <a:pt x="1" y="1"/>
                  </a:moveTo>
                  <a:lnTo>
                    <a:pt x="1" y="16360"/>
                  </a:lnTo>
                  <a:lnTo>
                    <a:pt x="1346" y="16360"/>
                  </a:lnTo>
                  <a:lnTo>
                    <a:pt x="13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7" name="Google Shape;2197;p41"/>
            <p:cNvSpPr/>
            <p:nvPr/>
          </p:nvSpPr>
          <p:spPr>
            <a:xfrm>
              <a:off x="5343650" y="1295775"/>
              <a:ext cx="1896400" cy="289050"/>
            </a:xfrm>
            <a:custGeom>
              <a:avLst/>
              <a:gdLst/>
              <a:ahLst/>
              <a:cxnLst/>
              <a:rect l="l" t="t" r="r" b="b"/>
              <a:pathLst>
                <a:path w="75856" h="11562" extrusionOk="0">
                  <a:moveTo>
                    <a:pt x="4466" y="1274"/>
                  </a:moveTo>
                  <a:cubicBezTo>
                    <a:pt x="6204" y="1274"/>
                    <a:pt x="7633" y="2703"/>
                    <a:pt x="7633" y="4441"/>
                  </a:cubicBezTo>
                  <a:cubicBezTo>
                    <a:pt x="7633" y="6192"/>
                    <a:pt x="6204" y="7620"/>
                    <a:pt x="4466" y="7620"/>
                  </a:cubicBezTo>
                  <a:cubicBezTo>
                    <a:pt x="2716" y="7620"/>
                    <a:pt x="1299" y="6192"/>
                    <a:pt x="1299" y="4441"/>
                  </a:cubicBezTo>
                  <a:cubicBezTo>
                    <a:pt x="1299" y="2703"/>
                    <a:pt x="2716" y="1274"/>
                    <a:pt x="4466" y="1274"/>
                  </a:cubicBezTo>
                  <a:close/>
                  <a:moveTo>
                    <a:pt x="4466" y="0"/>
                  </a:moveTo>
                  <a:cubicBezTo>
                    <a:pt x="2001" y="0"/>
                    <a:pt x="1" y="1989"/>
                    <a:pt x="1" y="4453"/>
                  </a:cubicBezTo>
                  <a:cubicBezTo>
                    <a:pt x="1" y="6644"/>
                    <a:pt x="1585" y="8466"/>
                    <a:pt x="3668" y="8835"/>
                  </a:cubicBezTo>
                  <a:lnTo>
                    <a:pt x="3668" y="11561"/>
                  </a:lnTo>
                  <a:lnTo>
                    <a:pt x="5156" y="11561"/>
                  </a:lnTo>
                  <a:lnTo>
                    <a:pt x="5156" y="8847"/>
                  </a:lnTo>
                  <a:cubicBezTo>
                    <a:pt x="7097" y="8537"/>
                    <a:pt x="8633" y="6954"/>
                    <a:pt x="8883" y="5013"/>
                  </a:cubicBezTo>
                  <a:lnTo>
                    <a:pt x="75856" y="5013"/>
                  </a:lnTo>
                  <a:lnTo>
                    <a:pt x="75856" y="3679"/>
                  </a:lnTo>
                  <a:lnTo>
                    <a:pt x="8847" y="3679"/>
                  </a:lnTo>
                  <a:cubicBezTo>
                    <a:pt x="8478" y="1596"/>
                    <a:pt x="6657" y="0"/>
                    <a:pt x="4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215" name="Google Shape;2215;p41"/>
          <p:cNvGrpSpPr/>
          <p:nvPr/>
        </p:nvGrpSpPr>
        <p:grpSpPr>
          <a:xfrm rot="10800000" flipH="1">
            <a:off x="4560638" y="4926501"/>
            <a:ext cx="2740895" cy="690400"/>
            <a:chOff x="5343650" y="1295775"/>
            <a:chExt cx="1896400" cy="517800"/>
          </a:xfrm>
          <a:solidFill>
            <a:schemeClr val="tx1"/>
          </a:solidFill>
        </p:grpSpPr>
        <p:sp>
          <p:nvSpPr>
            <p:cNvPr id="2216" name="Google Shape;2216;p41"/>
            <p:cNvSpPr/>
            <p:nvPr/>
          </p:nvSpPr>
          <p:spPr>
            <a:xfrm>
              <a:off x="7206375" y="1404575"/>
              <a:ext cx="33675" cy="409000"/>
            </a:xfrm>
            <a:custGeom>
              <a:avLst/>
              <a:gdLst/>
              <a:ahLst/>
              <a:cxnLst/>
              <a:rect l="l" t="t" r="r" b="b"/>
              <a:pathLst>
                <a:path w="1347" h="16360" extrusionOk="0">
                  <a:moveTo>
                    <a:pt x="1" y="1"/>
                  </a:moveTo>
                  <a:lnTo>
                    <a:pt x="1" y="16360"/>
                  </a:lnTo>
                  <a:lnTo>
                    <a:pt x="1346" y="16360"/>
                  </a:lnTo>
                  <a:lnTo>
                    <a:pt x="13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7" name="Google Shape;2217;p41"/>
            <p:cNvSpPr/>
            <p:nvPr/>
          </p:nvSpPr>
          <p:spPr>
            <a:xfrm>
              <a:off x="5343650" y="1295775"/>
              <a:ext cx="1896400" cy="289050"/>
            </a:xfrm>
            <a:custGeom>
              <a:avLst/>
              <a:gdLst/>
              <a:ahLst/>
              <a:cxnLst/>
              <a:rect l="l" t="t" r="r" b="b"/>
              <a:pathLst>
                <a:path w="75856" h="11562" extrusionOk="0">
                  <a:moveTo>
                    <a:pt x="4466" y="1274"/>
                  </a:moveTo>
                  <a:cubicBezTo>
                    <a:pt x="6204" y="1274"/>
                    <a:pt x="7633" y="2703"/>
                    <a:pt x="7633" y="4441"/>
                  </a:cubicBezTo>
                  <a:cubicBezTo>
                    <a:pt x="7633" y="6192"/>
                    <a:pt x="6204" y="7620"/>
                    <a:pt x="4466" y="7620"/>
                  </a:cubicBezTo>
                  <a:cubicBezTo>
                    <a:pt x="2716" y="7620"/>
                    <a:pt x="1299" y="6192"/>
                    <a:pt x="1299" y="4441"/>
                  </a:cubicBezTo>
                  <a:cubicBezTo>
                    <a:pt x="1299" y="2703"/>
                    <a:pt x="2716" y="1274"/>
                    <a:pt x="4466" y="1274"/>
                  </a:cubicBezTo>
                  <a:close/>
                  <a:moveTo>
                    <a:pt x="4466" y="0"/>
                  </a:moveTo>
                  <a:cubicBezTo>
                    <a:pt x="2001" y="0"/>
                    <a:pt x="1" y="1989"/>
                    <a:pt x="1" y="4453"/>
                  </a:cubicBezTo>
                  <a:cubicBezTo>
                    <a:pt x="1" y="6644"/>
                    <a:pt x="1585" y="8466"/>
                    <a:pt x="3668" y="8835"/>
                  </a:cubicBezTo>
                  <a:lnTo>
                    <a:pt x="3668" y="11561"/>
                  </a:lnTo>
                  <a:lnTo>
                    <a:pt x="5156" y="11561"/>
                  </a:lnTo>
                  <a:lnTo>
                    <a:pt x="5156" y="8847"/>
                  </a:lnTo>
                  <a:cubicBezTo>
                    <a:pt x="7097" y="8537"/>
                    <a:pt x="8633" y="6954"/>
                    <a:pt x="8883" y="5013"/>
                  </a:cubicBezTo>
                  <a:lnTo>
                    <a:pt x="75856" y="5013"/>
                  </a:lnTo>
                  <a:lnTo>
                    <a:pt x="75856" y="3679"/>
                  </a:lnTo>
                  <a:lnTo>
                    <a:pt x="8847" y="3679"/>
                  </a:lnTo>
                  <a:cubicBezTo>
                    <a:pt x="8478" y="1596"/>
                    <a:pt x="6657" y="0"/>
                    <a:pt x="4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2F960B18-0436-B5B1-AD93-0803C7D9EF3B}"/>
              </a:ext>
            </a:extLst>
          </p:cNvPr>
          <p:cNvGrpSpPr/>
          <p:nvPr/>
        </p:nvGrpSpPr>
        <p:grpSpPr>
          <a:xfrm>
            <a:off x="3560215" y="3103953"/>
            <a:ext cx="2320430" cy="2105524"/>
            <a:chOff x="3974900" y="3825407"/>
            <a:chExt cx="1914133" cy="2105524"/>
          </a:xfrm>
        </p:grpSpPr>
        <p:sp>
          <p:nvSpPr>
            <p:cNvPr id="2218" name="Google Shape;2218;p41"/>
            <p:cNvSpPr/>
            <p:nvPr/>
          </p:nvSpPr>
          <p:spPr>
            <a:xfrm>
              <a:off x="3974900" y="3825407"/>
              <a:ext cx="1914133" cy="1097800"/>
            </a:xfrm>
            <a:custGeom>
              <a:avLst/>
              <a:gdLst/>
              <a:ahLst/>
              <a:cxnLst/>
              <a:rect l="l" t="t" r="r" b="b"/>
              <a:pathLst>
                <a:path w="57424" h="32934" extrusionOk="0">
                  <a:moveTo>
                    <a:pt x="6441" y="1"/>
                  </a:moveTo>
                  <a:lnTo>
                    <a:pt x="0" y="7061"/>
                  </a:lnTo>
                  <a:lnTo>
                    <a:pt x="6441" y="14288"/>
                  </a:lnTo>
                  <a:lnTo>
                    <a:pt x="18288" y="14288"/>
                  </a:lnTo>
                  <a:cubicBezTo>
                    <a:pt x="17205" y="16074"/>
                    <a:pt x="16585" y="18277"/>
                    <a:pt x="16585" y="20575"/>
                  </a:cubicBezTo>
                  <a:cubicBezTo>
                    <a:pt x="16585" y="27397"/>
                    <a:pt x="22122" y="32934"/>
                    <a:pt x="28944" y="32934"/>
                  </a:cubicBezTo>
                  <a:cubicBezTo>
                    <a:pt x="35778" y="32934"/>
                    <a:pt x="41315" y="27397"/>
                    <a:pt x="41315" y="20563"/>
                  </a:cubicBezTo>
                  <a:cubicBezTo>
                    <a:pt x="41315" y="18277"/>
                    <a:pt x="40684" y="16086"/>
                    <a:pt x="39600" y="14300"/>
                  </a:cubicBezTo>
                  <a:lnTo>
                    <a:pt x="50995" y="14300"/>
                  </a:lnTo>
                  <a:lnTo>
                    <a:pt x="57424" y="7299"/>
                  </a:lnTo>
                  <a:lnTo>
                    <a:pt x="50995" y="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9" name="Google Shape;2219;p41"/>
            <p:cNvSpPr/>
            <p:nvPr/>
          </p:nvSpPr>
          <p:spPr>
            <a:xfrm>
              <a:off x="4621800" y="4191740"/>
              <a:ext cx="641367" cy="641367"/>
            </a:xfrm>
            <a:custGeom>
              <a:avLst/>
              <a:gdLst/>
              <a:ahLst/>
              <a:cxnLst/>
              <a:rect l="l" t="t" r="r" b="b"/>
              <a:pathLst>
                <a:path w="19241" h="19241" extrusionOk="0">
                  <a:moveTo>
                    <a:pt x="9621" y="0"/>
                  </a:moveTo>
                  <a:cubicBezTo>
                    <a:pt x="4310" y="0"/>
                    <a:pt x="0" y="4310"/>
                    <a:pt x="0" y="9621"/>
                  </a:cubicBezTo>
                  <a:cubicBezTo>
                    <a:pt x="0" y="14931"/>
                    <a:pt x="4310" y="19241"/>
                    <a:pt x="9621" y="19241"/>
                  </a:cubicBezTo>
                  <a:cubicBezTo>
                    <a:pt x="14931" y="19241"/>
                    <a:pt x="19241" y="14931"/>
                    <a:pt x="19241" y="9621"/>
                  </a:cubicBezTo>
                  <a:cubicBezTo>
                    <a:pt x="19241" y="4310"/>
                    <a:pt x="14931" y="0"/>
                    <a:pt x="96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0" name="Google Shape;2220;p41"/>
            <p:cNvSpPr/>
            <p:nvPr/>
          </p:nvSpPr>
          <p:spPr>
            <a:xfrm>
              <a:off x="4671800" y="4241740"/>
              <a:ext cx="541367" cy="541367"/>
            </a:xfrm>
            <a:custGeom>
              <a:avLst/>
              <a:gdLst/>
              <a:ahLst/>
              <a:cxnLst/>
              <a:rect l="l" t="t" r="r" b="b"/>
              <a:pathLst>
                <a:path w="16241" h="16241" extrusionOk="0">
                  <a:moveTo>
                    <a:pt x="8121" y="441"/>
                  </a:moveTo>
                  <a:cubicBezTo>
                    <a:pt x="12359" y="441"/>
                    <a:pt x="15800" y="3882"/>
                    <a:pt x="15800" y="8121"/>
                  </a:cubicBezTo>
                  <a:cubicBezTo>
                    <a:pt x="15800" y="12359"/>
                    <a:pt x="12359" y="15812"/>
                    <a:pt x="8121" y="15812"/>
                  </a:cubicBezTo>
                  <a:cubicBezTo>
                    <a:pt x="3882" y="15812"/>
                    <a:pt x="429" y="12359"/>
                    <a:pt x="429" y="8121"/>
                  </a:cubicBezTo>
                  <a:cubicBezTo>
                    <a:pt x="429" y="3882"/>
                    <a:pt x="3882" y="441"/>
                    <a:pt x="8121" y="441"/>
                  </a:cubicBezTo>
                  <a:close/>
                  <a:moveTo>
                    <a:pt x="8121" y="1"/>
                  </a:moveTo>
                  <a:cubicBezTo>
                    <a:pt x="3644" y="1"/>
                    <a:pt x="0" y="3644"/>
                    <a:pt x="0" y="8121"/>
                  </a:cubicBezTo>
                  <a:cubicBezTo>
                    <a:pt x="0" y="12597"/>
                    <a:pt x="3644" y="16241"/>
                    <a:pt x="8121" y="16241"/>
                  </a:cubicBezTo>
                  <a:cubicBezTo>
                    <a:pt x="12597" y="16241"/>
                    <a:pt x="16241" y="12597"/>
                    <a:pt x="16241" y="8121"/>
                  </a:cubicBezTo>
                  <a:cubicBezTo>
                    <a:pt x="16241" y="3644"/>
                    <a:pt x="12597" y="1"/>
                    <a:pt x="8121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2221" name="Google Shape;2221;p41"/>
            <p:cNvGrpSpPr/>
            <p:nvPr/>
          </p:nvGrpSpPr>
          <p:grpSpPr>
            <a:xfrm>
              <a:off x="4236033" y="4346107"/>
              <a:ext cx="1376800" cy="711633"/>
              <a:chOff x="3177025" y="2957575"/>
              <a:chExt cx="1032600" cy="533725"/>
            </a:xfrm>
          </p:grpSpPr>
          <p:sp>
            <p:nvSpPr>
              <p:cNvPr id="2222" name="Google Shape;2222;p41"/>
              <p:cNvSpPr/>
              <p:nvPr/>
            </p:nvSpPr>
            <p:spPr>
              <a:xfrm>
                <a:off x="3177025" y="2979600"/>
                <a:ext cx="993600" cy="511700"/>
              </a:xfrm>
              <a:custGeom>
                <a:avLst/>
                <a:gdLst/>
                <a:ahLst/>
                <a:cxnLst/>
                <a:rect l="l" t="t" r="r" b="b"/>
                <a:pathLst>
                  <a:path w="39744" h="20468" extrusionOk="0">
                    <a:moveTo>
                      <a:pt x="36719" y="1"/>
                    </a:moveTo>
                    <a:lnTo>
                      <a:pt x="36767" y="239"/>
                    </a:lnTo>
                    <a:cubicBezTo>
                      <a:pt x="37041" y="1442"/>
                      <a:pt x="37184" y="2668"/>
                      <a:pt x="37184" y="3894"/>
                    </a:cubicBezTo>
                    <a:cubicBezTo>
                      <a:pt x="37184" y="12824"/>
                      <a:pt x="29933" y="20075"/>
                      <a:pt x="21003" y="20075"/>
                    </a:cubicBezTo>
                    <a:cubicBezTo>
                      <a:pt x="12085" y="20075"/>
                      <a:pt x="4834" y="12824"/>
                      <a:pt x="4834" y="3894"/>
                    </a:cubicBezTo>
                    <a:cubicBezTo>
                      <a:pt x="4834" y="2680"/>
                      <a:pt x="4965" y="1465"/>
                      <a:pt x="5239" y="287"/>
                    </a:cubicBezTo>
                    <a:lnTo>
                      <a:pt x="5287" y="37"/>
                    </a:lnTo>
                    <a:lnTo>
                      <a:pt x="0" y="37"/>
                    </a:lnTo>
                    <a:lnTo>
                      <a:pt x="0" y="442"/>
                    </a:lnTo>
                    <a:lnTo>
                      <a:pt x="4799" y="442"/>
                    </a:lnTo>
                    <a:cubicBezTo>
                      <a:pt x="4560" y="1573"/>
                      <a:pt x="4441" y="2728"/>
                      <a:pt x="4441" y="3894"/>
                    </a:cubicBezTo>
                    <a:cubicBezTo>
                      <a:pt x="4441" y="13038"/>
                      <a:pt x="11871" y="20468"/>
                      <a:pt x="21003" y="20468"/>
                    </a:cubicBezTo>
                    <a:cubicBezTo>
                      <a:pt x="30147" y="20468"/>
                      <a:pt x="37577" y="13038"/>
                      <a:pt x="37577" y="3894"/>
                    </a:cubicBezTo>
                    <a:cubicBezTo>
                      <a:pt x="37577" y="2716"/>
                      <a:pt x="37457" y="1537"/>
                      <a:pt x="37207" y="394"/>
                    </a:cubicBezTo>
                    <a:lnTo>
                      <a:pt x="39743" y="394"/>
                    </a:lnTo>
                    <a:lnTo>
                      <a:pt x="39743" y="1"/>
                    </a:lnTo>
                    <a:close/>
                  </a:path>
                </a:pathLst>
              </a:custGeom>
              <a:solidFill>
                <a:srgbClr val="EC3A3B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23" name="Google Shape;2223;p41"/>
              <p:cNvSpPr/>
              <p:nvPr/>
            </p:nvSpPr>
            <p:spPr>
              <a:xfrm>
                <a:off x="4162850" y="2957575"/>
                <a:ext cx="4677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2156" extrusionOk="0">
                    <a:moveTo>
                      <a:pt x="1" y="1"/>
                    </a:moveTo>
                    <a:lnTo>
                      <a:pt x="1" y="2156"/>
                    </a:lnTo>
                    <a:lnTo>
                      <a:pt x="1870" y="108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2224" name="Google Shape;2224;p41"/>
            <p:cNvSpPr/>
            <p:nvPr/>
          </p:nvSpPr>
          <p:spPr>
            <a:xfrm>
              <a:off x="4897868" y="5701580"/>
              <a:ext cx="74633" cy="74633"/>
            </a:xfrm>
            <a:custGeom>
              <a:avLst/>
              <a:gdLst/>
              <a:ahLst/>
              <a:cxnLst/>
              <a:rect l="l" t="t" r="r" b="b"/>
              <a:pathLst>
                <a:path w="2239" h="2239" extrusionOk="0">
                  <a:moveTo>
                    <a:pt x="1119" y="1"/>
                  </a:moveTo>
                  <a:cubicBezTo>
                    <a:pt x="500" y="1"/>
                    <a:pt x="0" y="501"/>
                    <a:pt x="0" y="1120"/>
                  </a:cubicBezTo>
                  <a:cubicBezTo>
                    <a:pt x="0" y="1739"/>
                    <a:pt x="500" y="2239"/>
                    <a:pt x="1119" y="2239"/>
                  </a:cubicBezTo>
                  <a:cubicBezTo>
                    <a:pt x="1739" y="2239"/>
                    <a:pt x="2239" y="1739"/>
                    <a:pt x="2239" y="1120"/>
                  </a:cubicBezTo>
                  <a:cubicBezTo>
                    <a:pt x="2239" y="501"/>
                    <a:pt x="1739" y="1"/>
                    <a:pt x="1119" y="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227" name="Google Shape;2227;p41"/>
            <p:cNvSpPr/>
            <p:nvPr/>
          </p:nvSpPr>
          <p:spPr>
            <a:xfrm>
              <a:off x="4883747" y="5826898"/>
              <a:ext cx="104400" cy="104033"/>
            </a:xfrm>
            <a:custGeom>
              <a:avLst/>
              <a:gdLst/>
              <a:ahLst/>
              <a:cxnLst/>
              <a:rect l="l" t="t" r="r" b="b"/>
              <a:pathLst>
                <a:path w="3132" h="3121" extrusionOk="0">
                  <a:moveTo>
                    <a:pt x="1560" y="1"/>
                  </a:moveTo>
                  <a:cubicBezTo>
                    <a:pt x="703" y="1"/>
                    <a:pt x="1" y="691"/>
                    <a:pt x="1" y="1561"/>
                  </a:cubicBezTo>
                  <a:cubicBezTo>
                    <a:pt x="1" y="2418"/>
                    <a:pt x="703" y="3120"/>
                    <a:pt x="1560" y="3120"/>
                  </a:cubicBezTo>
                  <a:cubicBezTo>
                    <a:pt x="2430" y="3120"/>
                    <a:pt x="3132" y="2418"/>
                    <a:pt x="3132" y="1561"/>
                  </a:cubicBezTo>
                  <a:cubicBezTo>
                    <a:pt x="3132" y="691"/>
                    <a:pt x="2430" y="1"/>
                    <a:pt x="1560" y="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2228" name="Google Shape;2228;p41"/>
            <p:cNvGrpSpPr/>
            <p:nvPr/>
          </p:nvGrpSpPr>
          <p:grpSpPr>
            <a:xfrm>
              <a:off x="4793233" y="4361207"/>
              <a:ext cx="300867" cy="300467"/>
              <a:chOff x="3594925" y="2968900"/>
              <a:chExt cx="225650" cy="225350"/>
            </a:xfrm>
          </p:grpSpPr>
          <p:sp>
            <p:nvSpPr>
              <p:cNvPr id="2229" name="Google Shape;2229;p41"/>
              <p:cNvSpPr/>
              <p:nvPr/>
            </p:nvSpPr>
            <p:spPr>
              <a:xfrm>
                <a:off x="3594925" y="2968900"/>
                <a:ext cx="225650" cy="22535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9014" extrusionOk="0">
                    <a:moveTo>
                      <a:pt x="4513" y="584"/>
                    </a:moveTo>
                    <a:cubicBezTo>
                      <a:pt x="6680" y="584"/>
                      <a:pt x="8442" y="2346"/>
                      <a:pt x="8442" y="4501"/>
                    </a:cubicBezTo>
                    <a:cubicBezTo>
                      <a:pt x="8442" y="6668"/>
                      <a:pt x="6680" y="8430"/>
                      <a:pt x="4513" y="8430"/>
                    </a:cubicBezTo>
                    <a:cubicBezTo>
                      <a:pt x="2346" y="8430"/>
                      <a:pt x="584" y="6668"/>
                      <a:pt x="584" y="4501"/>
                    </a:cubicBezTo>
                    <a:cubicBezTo>
                      <a:pt x="584" y="2346"/>
                      <a:pt x="2346" y="584"/>
                      <a:pt x="4513" y="584"/>
                    </a:cubicBezTo>
                    <a:close/>
                    <a:moveTo>
                      <a:pt x="4513" y="0"/>
                    </a:moveTo>
                    <a:cubicBezTo>
                      <a:pt x="2025" y="0"/>
                      <a:pt x="1" y="2024"/>
                      <a:pt x="1" y="4501"/>
                    </a:cubicBezTo>
                    <a:cubicBezTo>
                      <a:pt x="1" y="6989"/>
                      <a:pt x="2025" y="9013"/>
                      <a:pt x="4513" y="9013"/>
                    </a:cubicBezTo>
                    <a:cubicBezTo>
                      <a:pt x="7002" y="9013"/>
                      <a:pt x="9026" y="6989"/>
                      <a:pt x="9026" y="4501"/>
                    </a:cubicBezTo>
                    <a:cubicBezTo>
                      <a:pt x="9026" y="2024"/>
                      <a:pt x="7002" y="0"/>
                      <a:pt x="4513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30" name="Google Shape;2230;p41"/>
              <p:cNvSpPr/>
              <p:nvPr/>
            </p:nvSpPr>
            <p:spPr>
              <a:xfrm>
                <a:off x="3661900" y="2968900"/>
                <a:ext cx="92000" cy="225350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9014" extrusionOk="0">
                    <a:moveTo>
                      <a:pt x="1834" y="584"/>
                    </a:moveTo>
                    <a:cubicBezTo>
                      <a:pt x="2358" y="584"/>
                      <a:pt x="3096" y="2072"/>
                      <a:pt x="3096" y="4501"/>
                    </a:cubicBezTo>
                    <a:cubicBezTo>
                      <a:pt x="3096" y="6942"/>
                      <a:pt x="2358" y="8430"/>
                      <a:pt x="1834" y="8430"/>
                    </a:cubicBezTo>
                    <a:cubicBezTo>
                      <a:pt x="1310" y="8430"/>
                      <a:pt x="584" y="6942"/>
                      <a:pt x="584" y="4501"/>
                    </a:cubicBezTo>
                    <a:cubicBezTo>
                      <a:pt x="584" y="2072"/>
                      <a:pt x="1310" y="584"/>
                      <a:pt x="1834" y="584"/>
                    </a:cubicBezTo>
                    <a:close/>
                    <a:moveTo>
                      <a:pt x="1834" y="0"/>
                    </a:moveTo>
                    <a:cubicBezTo>
                      <a:pt x="644" y="0"/>
                      <a:pt x="1" y="2322"/>
                      <a:pt x="1" y="4501"/>
                    </a:cubicBezTo>
                    <a:cubicBezTo>
                      <a:pt x="1" y="6692"/>
                      <a:pt x="644" y="9013"/>
                      <a:pt x="1834" y="9013"/>
                    </a:cubicBezTo>
                    <a:cubicBezTo>
                      <a:pt x="3037" y="9013"/>
                      <a:pt x="3680" y="6692"/>
                      <a:pt x="3680" y="4501"/>
                    </a:cubicBezTo>
                    <a:cubicBezTo>
                      <a:pt x="3680" y="2322"/>
                      <a:pt x="3037" y="0"/>
                      <a:pt x="1834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31" name="Google Shape;2231;p41"/>
              <p:cNvSpPr/>
              <p:nvPr/>
            </p:nvSpPr>
            <p:spPr>
              <a:xfrm>
                <a:off x="3611600" y="3032300"/>
                <a:ext cx="19350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584" extrusionOk="0">
                    <a:moveTo>
                      <a:pt x="1" y="0"/>
                    </a:moveTo>
                    <a:lnTo>
                      <a:pt x="1" y="584"/>
                    </a:lnTo>
                    <a:lnTo>
                      <a:pt x="7740" y="584"/>
                    </a:lnTo>
                    <a:lnTo>
                      <a:pt x="7740" y="0"/>
                    </a:lnTo>
                    <a:close/>
                  </a:path>
                </a:pathLst>
              </a:custGeom>
              <a:solidFill>
                <a:srgbClr val="EC3A3B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32" name="Google Shape;2232;p41"/>
              <p:cNvSpPr/>
              <p:nvPr/>
            </p:nvSpPr>
            <p:spPr>
              <a:xfrm>
                <a:off x="3611600" y="3116825"/>
                <a:ext cx="193500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585" extrusionOk="0">
                    <a:moveTo>
                      <a:pt x="1" y="1"/>
                    </a:moveTo>
                    <a:lnTo>
                      <a:pt x="1" y="584"/>
                    </a:lnTo>
                    <a:lnTo>
                      <a:pt x="7740" y="584"/>
                    </a:lnTo>
                    <a:lnTo>
                      <a:pt x="7740" y="1"/>
                    </a:lnTo>
                    <a:close/>
                  </a:path>
                </a:pathLst>
              </a:custGeom>
              <a:solidFill>
                <a:srgbClr val="EC3A3B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2235" name="Google Shape;2235;p41"/>
            <p:cNvSpPr txBox="1"/>
            <p:nvPr/>
          </p:nvSpPr>
          <p:spPr>
            <a:xfrm>
              <a:off x="4140233" y="3828340"/>
              <a:ext cx="1570800" cy="36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Eixo 2</a:t>
              </a:r>
              <a:endParaRPr sz="24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237" name="Google Shape;2237;p41"/>
          <p:cNvGrpSpPr/>
          <p:nvPr/>
        </p:nvGrpSpPr>
        <p:grpSpPr>
          <a:xfrm>
            <a:off x="1952445" y="930746"/>
            <a:ext cx="3008738" cy="1177829"/>
            <a:chOff x="5343650" y="1295775"/>
            <a:chExt cx="1897013" cy="883372"/>
          </a:xfrm>
          <a:solidFill>
            <a:schemeClr val="tx1"/>
          </a:solidFill>
        </p:grpSpPr>
        <p:sp>
          <p:nvSpPr>
            <p:cNvPr id="2238" name="Google Shape;2238;p41"/>
            <p:cNvSpPr/>
            <p:nvPr/>
          </p:nvSpPr>
          <p:spPr>
            <a:xfrm>
              <a:off x="7206374" y="1404575"/>
              <a:ext cx="34289" cy="774572"/>
            </a:xfrm>
            <a:custGeom>
              <a:avLst/>
              <a:gdLst/>
              <a:ahLst/>
              <a:cxnLst/>
              <a:rect l="l" t="t" r="r" b="b"/>
              <a:pathLst>
                <a:path w="1347" h="16360" extrusionOk="0">
                  <a:moveTo>
                    <a:pt x="1" y="1"/>
                  </a:moveTo>
                  <a:lnTo>
                    <a:pt x="1" y="16360"/>
                  </a:lnTo>
                  <a:lnTo>
                    <a:pt x="1346" y="16360"/>
                  </a:lnTo>
                  <a:lnTo>
                    <a:pt x="13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9" name="Google Shape;2239;p41"/>
            <p:cNvSpPr/>
            <p:nvPr/>
          </p:nvSpPr>
          <p:spPr>
            <a:xfrm>
              <a:off x="5343650" y="1295775"/>
              <a:ext cx="1896400" cy="289050"/>
            </a:xfrm>
            <a:custGeom>
              <a:avLst/>
              <a:gdLst/>
              <a:ahLst/>
              <a:cxnLst/>
              <a:rect l="l" t="t" r="r" b="b"/>
              <a:pathLst>
                <a:path w="75856" h="11562" extrusionOk="0">
                  <a:moveTo>
                    <a:pt x="4466" y="1274"/>
                  </a:moveTo>
                  <a:cubicBezTo>
                    <a:pt x="6204" y="1274"/>
                    <a:pt x="7633" y="2703"/>
                    <a:pt x="7633" y="4441"/>
                  </a:cubicBezTo>
                  <a:cubicBezTo>
                    <a:pt x="7633" y="6192"/>
                    <a:pt x="6204" y="7620"/>
                    <a:pt x="4466" y="7620"/>
                  </a:cubicBezTo>
                  <a:cubicBezTo>
                    <a:pt x="2716" y="7620"/>
                    <a:pt x="1299" y="6192"/>
                    <a:pt x="1299" y="4441"/>
                  </a:cubicBezTo>
                  <a:cubicBezTo>
                    <a:pt x="1299" y="2703"/>
                    <a:pt x="2716" y="1274"/>
                    <a:pt x="4466" y="1274"/>
                  </a:cubicBezTo>
                  <a:close/>
                  <a:moveTo>
                    <a:pt x="4466" y="0"/>
                  </a:moveTo>
                  <a:cubicBezTo>
                    <a:pt x="2001" y="0"/>
                    <a:pt x="1" y="1989"/>
                    <a:pt x="1" y="4453"/>
                  </a:cubicBezTo>
                  <a:cubicBezTo>
                    <a:pt x="1" y="6644"/>
                    <a:pt x="1585" y="8466"/>
                    <a:pt x="3668" y="8835"/>
                  </a:cubicBezTo>
                  <a:lnTo>
                    <a:pt x="3668" y="11561"/>
                  </a:lnTo>
                  <a:lnTo>
                    <a:pt x="5156" y="11561"/>
                  </a:lnTo>
                  <a:lnTo>
                    <a:pt x="5156" y="8847"/>
                  </a:lnTo>
                  <a:cubicBezTo>
                    <a:pt x="7097" y="8537"/>
                    <a:pt x="8633" y="6954"/>
                    <a:pt x="8883" y="5013"/>
                  </a:cubicBezTo>
                  <a:lnTo>
                    <a:pt x="75856" y="5013"/>
                  </a:lnTo>
                  <a:lnTo>
                    <a:pt x="75856" y="3679"/>
                  </a:lnTo>
                  <a:lnTo>
                    <a:pt x="8847" y="3679"/>
                  </a:lnTo>
                  <a:cubicBezTo>
                    <a:pt x="8478" y="1596"/>
                    <a:pt x="6657" y="0"/>
                    <a:pt x="4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240" name="Google Shape;2240;p41"/>
          <p:cNvSpPr/>
          <p:nvPr/>
        </p:nvSpPr>
        <p:spPr>
          <a:xfrm>
            <a:off x="838897" y="2030246"/>
            <a:ext cx="2467633" cy="1097000"/>
          </a:xfrm>
          <a:custGeom>
            <a:avLst/>
            <a:gdLst/>
            <a:ahLst/>
            <a:cxnLst/>
            <a:rect l="l" t="t" r="r" b="b"/>
            <a:pathLst>
              <a:path w="57424" h="32910" extrusionOk="0">
                <a:moveTo>
                  <a:pt x="28944" y="1"/>
                </a:moveTo>
                <a:cubicBezTo>
                  <a:pt x="22122" y="1"/>
                  <a:pt x="16585" y="5513"/>
                  <a:pt x="16585" y="12347"/>
                </a:cubicBezTo>
                <a:cubicBezTo>
                  <a:pt x="16585" y="14645"/>
                  <a:pt x="17216" y="16836"/>
                  <a:pt x="18300" y="18622"/>
                </a:cubicBezTo>
                <a:lnTo>
                  <a:pt x="6441" y="18622"/>
                </a:lnTo>
                <a:lnTo>
                  <a:pt x="0" y="25861"/>
                </a:lnTo>
                <a:lnTo>
                  <a:pt x="6441" y="32909"/>
                </a:lnTo>
                <a:lnTo>
                  <a:pt x="50994" y="32909"/>
                </a:lnTo>
                <a:lnTo>
                  <a:pt x="57424" y="25623"/>
                </a:lnTo>
                <a:lnTo>
                  <a:pt x="50994" y="18622"/>
                </a:lnTo>
                <a:lnTo>
                  <a:pt x="39588" y="18622"/>
                </a:lnTo>
                <a:cubicBezTo>
                  <a:pt x="40672" y="16836"/>
                  <a:pt x="41303" y="14645"/>
                  <a:pt x="41303" y="12347"/>
                </a:cubicBezTo>
                <a:cubicBezTo>
                  <a:pt x="41303" y="5525"/>
                  <a:pt x="35778" y="1"/>
                  <a:pt x="28944" y="1"/>
                </a:cubicBezTo>
                <a:close/>
              </a:path>
            </a:pathLst>
          </a:custGeom>
          <a:solidFill>
            <a:srgbClr val="69E781"/>
          </a:solidFill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endParaRPr sz="20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241" name="Google Shape;2241;p41"/>
          <p:cNvSpPr/>
          <p:nvPr/>
        </p:nvSpPr>
        <p:spPr>
          <a:xfrm>
            <a:off x="1764214" y="2128815"/>
            <a:ext cx="641400" cy="641000"/>
          </a:xfrm>
          <a:custGeom>
            <a:avLst/>
            <a:gdLst/>
            <a:ahLst/>
            <a:cxnLst/>
            <a:rect l="l" t="t" r="r" b="b"/>
            <a:pathLst>
              <a:path w="19242" h="19230" extrusionOk="0">
                <a:moveTo>
                  <a:pt x="9621" y="1"/>
                </a:moveTo>
                <a:cubicBezTo>
                  <a:pt x="4311" y="1"/>
                  <a:pt x="1" y="4311"/>
                  <a:pt x="1" y="9621"/>
                </a:cubicBezTo>
                <a:cubicBezTo>
                  <a:pt x="1" y="14931"/>
                  <a:pt x="4311" y="19230"/>
                  <a:pt x="9621" y="19230"/>
                </a:cubicBezTo>
                <a:cubicBezTo>
                  <a:pt x="14931" y="19230"/>
                  <a:pt x="19241" y="14931"/>
                  <a:pt x="19241" y="9621"/>
                </a:cubicBezTo>
                <a:cubicBezTo>
                  <a:pt x="19241" y="4311"/>
                  <a:pt x="14931" y="1"/>
                  <a:pt x="96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42" name="Google Shape;2242;p41"/>
          <p:cNvSpPr/>
          <p:nvPr/>
        </p:nvSpPr>
        <p:spPr>
          <a:xfrm>
            <a:off x="1812227" y="2171946"/>
            <a:ext cx="541367" cy="540967"/>
          </a:xfrm>
          <a:custGeom>
            <a:avLst/>
            <a:gdLst/>
            <a:ahLst/>
            <a:cxnLst/>
            <a:rect l="l" t="t" r="r" b="b"/>
            <a:pathLst>
              <a:path w="16241" h="16229" extrusionOk="0">
                <a:moveTo>
                  <a:pt x="8120" y="429"/>
                </a:moveTo>
                <a:cubicBezTo>
                  <a:pt x="12359" y="429"/>
                  <a:pt x="15812" y="3882"/>
                  <a:pt x="15812" y="8120"/>
                </a:cubicBezTo>
                <a:cubicBezTo>
                  <a:pt x="15812" y="12359"/>
                  <a:pt x="12359" y="15800"/>
                  <a:pt x="8120" y="15800"/>
                </a:cubicBezTo>
                <a:cubicBezTo>
                  <a:pt x="3881" y="15800"/>
                  <a:pt x="429" y="12359"/>
                  <a:pt x="429" y="8120"/>
                </a:cubicBezTo>
                <a:cubicBezTo>
                  <a:pt x="429" y="3882"/>
                  <a:pt x="3881" y="429"/>
                  <a:pt x="8120" y="429"/>
                </a:cubicBezTo>
                <a:close/>
                <a:moveTo>
                  <a:pt x="8120" y="0"/>
                </a:moveTo>
                <a:cubicBezTo>
                  <a:pt x="3643" y="0"/>
                  <a:pt x="0" y="3643"/>
                  <a:pt x="0" y="8120"/>
                </a:cubicBezTo>
                <a:cubicBezTo>
                  <a:pt x="0" y="12597"/>
                  <a:pt x="3643" y="16228"/>
                  <a:pt x="8120" y="16228"/>
                </a:cubicBezTo>
                <a:cubicBezTo>
                  <a:pt x="12597" y="16228"/>
                  <a:pt x="16240" y="12597"/>
                  <a:pt x="16240" y="8120"/>
                </a:cubicBezTo>
                <a:cubicBezTo>
                  <a:pt x="16240" y="3643"/>
                  <a:pt x="12597" y="0"/>
                  <a:pt x="8120" y="0"/>
                </a:cubicBezTo>
                <a:close/>
              </a:path>
            </a:pathLst>
          </a:custGeom>
          <a:solidFill>
            <a:srgbClr val="69E78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243" name="Google Shape;2243;p41"/>
          <p:cNvGrpSpPr/>
          <p:nvPr/>
        </p:nvGrpSpPr>
        <p:grpSpPr>
          <a:xfrm>
            <a:off x="1208281" y="1890146"/>
            <a:ext cx="1719477" cy="711633"/>
            <a:chOff x="1409550" y="1996450"/>
            <a:chExt cx="1037350" cy="533725"/>
          </a:xfrm>
        </p:grpSpPr>
        <p:sp>
          <p:nvSpPr>
            <p:cNvPr id="2244" name="Google Shape;2244;p41"/>
            <p:cNvSpPr/>
            <p:nvPr/>
          </p:nvSpPr>
          <p:spPr>
            <a:xfrm>
              <a:off x="1409550" y="1996450"/>
              <a:ext cx="1003400" cy="511700"/>
            </a:xfrm>
            <a:custGeom>
              <a:avLst/>
              <a:gdLst/>
              <a:ahLst/>
              <a:cxnLst/>
              <a:rect l="l" t="t" r="r" b="b"/>
              <a:pathLst>
                <a:path w="40136" h="20468" extrusionOk="0">
                  <a:moveTo>
                    <a:pt x="21205" y="1"/>
                  </a:moveTo>
                  <a:cubicBezTo>
                    <a:pt x="12073" y="1"/>
                    <a:pt x="4632" y="7430"/>
                    <a:pt x="4632" y="16574"/>
                  </a:cubicBezTo>
                  <a:cubicBezTo>
                    <a:pt x="4632" y="17741"/>
                    <a:pt x="4751" y="18896"/>
                    <a:pt x="5001" y="20027"/>
                  </a:cubicBezTo>
                  <a:lnTo>
                    <a:pt x="191" y="20027"/>
                  </a:lnTo>
                  <a:cubicBezTo>
                    <a:pt x="83" y="20027"/>
                    <a:pt x="0" y="20122"/>
                    <a:pt x="0" y="20229"/>
                  </a:cubicBezTo>
                  <a:cubicBezTo>
                    <a:pt x="0" y="20337"/>
                    <a:pt x="83" y="20432"/>
                    <a:pt x="191" y="20432"/>
                  </a:cubicBezTo>
                  <a:lnTo>
                    <a:pt x="5239" y="20432"/>
                  </a:lnTo>
                  <a:cubicBezTo>
                    <a:pt x="5298" y="20432"/>
                    <a:pt x="5358" y="20396"/>
                    <a:pt x="5394" y="20348"/>
                  </a:cubicBezTo>
                  <a:cubicBezTo>
                    <a:pt x="5429" y="20301"/>
                    <a:pt x="5453" y="20241"/>
                    <a:pt x="5429" y="20182"/>
                  </a:cubicBezTo>
                  <a:cubicBezTo>
                    <a:pt x="5167" y="19003"/>
                    <a:pt x="5025" y="17789"/>
                    <a:pt x="5025" y="16574"/>
                  </a:cubicBezTo>
                  <a:cubicBezTo>
                    <a:pt x="5025" y="7645"/>
                    <a:pt x="12287" y="394"/>
                    <a:pt x="21205" y="394"/>
                  </a:cubicBezTo>
                  <a:cubicBezTo>
                    <a:pt x="30123" y="394"/>
                    <a:pt x="37386" y="7645"/>
                    <a:pt x="37386" y="16574"/>
                  </a:cubicBezTo>
                  <a:cubicBezTo>
                    <a:pt x="37386" y="17801"/>
                    <a:pt x="37243" y="19039"/>
                    <a:pt x="36969" y="20229"/>
                  </a:cubicBezTo>
                  <a:cubicBezTo>
                    <a:pt x="36957" y="20277"/>
                    <a:pt x="36969" y="20348"/>
                    <a:pt x="37005" y="20396"/>
                  </a:cubicBezTo>
                  <a:cubicBezTo>
                    <a:pt x="37040" y="20444"/>
                    <a:pt x="37100" y="20468"/>
                    <a:pt x="37159" y="20468"/>
                  </a:cubicBezTo>
                  <a:lnTo>
                    <a:pt x="39946" y="20468"/>
                  </a:lnTo>
                  <a:cubicBezTo>
                    <a:pt x="40053" y="20468"/>
                    <a:pt x="40136" y="20372"/>
                    <a:pt x="40136" y="20265"/>
                  </a:cubicBezTo>
                  <a:cubicBezTo>
                    <a:pt x="40136" y="20158"/>
                    <a:pt x="40053" y="20075"/>
                    <a:pt x="39946" y="20075"/>
                  </a:cubicBezTo>
                  <a:lnTo>
                    <a:pt x="37410" y="20075"/>
                  </a:lnTo>
                  <a:cubicBezTo>
                    <a:pt x="37648" y="18932"/>
                    <a:pt x="37779" y="17753"/>
                    <a:pt x="37779" y="16574"/>
                  </a:cubicBezTo>
                  <a:cubicBezTo>
                    <a:pt x="37779" y="7430"/>
                    <a:pt x="30337" y="1"/>
                    <a:pt x="21205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5" name="Google Shape;2245;p41"/>
            <p:cNvSpPr/>
            <p:nvPr/>
          </p:nvSpPr>
          <p:spPr>
            <a:xfrm>
              <a:off x="2400150" y="2476275"/>
              <a:ext cx="46750" cy="53900"/>
            </a:xfrm>
            <a:custGeom>
              <a:avLst/>
              <a:gdLst/>
              <a:ahLst/>
              <a:cxnLst/>
              <a:rect l="l" t="t" r="r" b="b"/>
              <a:pathLst>
                <a:path w="1870" h="2156" extrusionOk="0">
                  <a:moveTo>
                    <a:pt x="0" y="1"/>
                  </a:moveTo>
                  <a:lnTo>
                    <a:pt x="0" y="2156"/>
                  </a:lnTo>
                  <a:lnTo>
                    <a:pt x="1869" y="10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246" name="Google Shape;2246;p41"/>
          <p:cNvSpPr/>
          <p:nvPr/>
        </p:nvSpPr>
        <p:spPr>
          <a:xfrm>
            <a:off x="2079117" y="1727502"/>
            <a:ext cx="74667" cy="74633"/>
          </a:xfrm>
          <a:custGeom>
            <a:avLst/>
            <a:gdLst/>
            <a:ahLst/>
            <a:cxnLst/>
            <a:rect l="l" t="t" r="r" b="b"/>
            <a:pathLst>
              <a:path w="2240" h="2239" extrusionOk="0">
                <a:moveTo>
                  <a:pt x="1120" y="0"/>
                </a:moveTo>
                <a:cubicBezTo>
                  <a:pt x="501" y="0"/>
                  <a:pt x="1" y="500"/>
                  <a:pt x="1" y="1119"/>
                </a:cubicBezTo>
                <a:cubicBezTo>
                  <a:pt x="1" y="1738"/>
                  <a:pt x="501" y="2239"/>
                  <a:pt x="1120" y="2239"/>
                </a:cubicBezTo>
                <a:cubicBezTo>
                  <a:pt x="1739" y="2239"/>
                  <a:pt x="2239" y="1738"/>
                  <a:pt x="2239" y="1119"/>
                </a:cubicBezTo>
                <a:cubicBezTo>
                  <a:pt x="2239" y="500"/>
                  <a:pt x="1739" y="0"/>
                  <a:pt x="1120" y="0"/>
                </a:cubicBezTo>
                <a:close/>
              </a:path>
            </a:pathLst>
          </a:custGeom>
          <a:solidFill>
            <a:srgbClr val="69E78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50" name="Google Shape;2250;p41"/>
          <p:cNvSpPr/>
          <p:nvPr/>
        </p:nvSpPr>
        <p:spPr>
          <a:xfrm>
            <a:off x="1941650" y="2566413"/>
            <a:ext cx="299267" cy="20700"/>
          </a:xfrm>
          <a:custGeom>
            <a:avLst/>
            <a:gdLst/>
            <a:ahLst/>
            <a:cxnLst/>
            <a:rect l="l" t="t" r="r" b="b"/>
            <a:pathLst>
              <a:path w="8978" h="621" extrusionOk="0">
                <a:moveTo>
                  <a:pt x="286" y="1"/>
                </a:moveTo>
                <a:cubicBezTo>
                  <a:pt x="131" y="1"/>
                  <a:pt x="0" y="132"/>
                  <a:pt x="0" y="287"/>
                </a:cubicBezTo>
                <a:lnTo>
                  <a:pt x="0" y="334"/>
                </a:lnTo>
                <a:cubicBezTo>
                  <a:pt x="0" y="489"/>
                  <a:pt x="131" y="620"/>
                  <a:pt x="286" y="620"/>
                </a:cubicBezTo>
                <a:lnTo>
                  <a:pt x="8692" y="620"/>
                </a:lnTo>
                <a:cubicBezTo>
                  <a:pt x="8847" y="620"/>
                  <a:pt x="8978" y="489"/>
                  <a:pt x="8978" y="334"/>
                </a:cubicBezTo>
                <a:lnTo>
                  <a:pt x="8978" y="287"/>
                </a:lnTo>
                <a:cubicBezTo>
                  <a:pt x="8978" y="132"/>
                  <a:pt x="8847" y="1"/>
                  <a:pt x="8692" y="1"/>
                </a:cubicBezTo>
                <a:close/>
              </a:path>
            </a:pathLst>
          </a:custGeom>
          <a:solidFill>
            <a:srgbClr val="69E78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251" name="Google Shape;2251;p41"/>
          <p:cNvGrpSpPr/>
          <p:nvPr/>
        </p:nvGrpSpPr>
        <p:grpSpPr>
          <a:xfrm>
            <a:off x="1947636" y="2278848"/>
            <a:ext cx="291333" cy="298867"/>
            <a:chOff x="1830425" y="2282800"/>
            <a:chExt cx="218500" cy="224150"/>
          </a:xfrm>
        </p:grpSpPr>
        <p:sp>
          <p:nvSpPr>
            <p:cNvPr id="2252" name="Google Shape;2252;p41"/>
            <p:cNvSpPr/>
            <p:nvPr/>
          </p:nvSpPr>
          <p:spPr>
            <a:xfrm>
              <a:off x="1868225" y="2384000"/>
              <a:ext cx="17000" cy="87250"/>
            </a:xfrm>
            <a:custGeom>
              <a:avLst/>
              <a:gdLst/>
              <a:ahLst/>
              <a:cxnLst/>
              <a:rect l="l" t="t" r="r" b="b"/>
              <a:pathLst>
                <a:path w="680" h="3490" extrusionOk="0">
                  <a:moveTo>
                    <a:pt x="1" y="1"/>
                  </a:moveTo>
                  <a:lnTo>
                    <a:pt x="1" y="3489"/>
                  </a:lnTo>
                  <a:lnTo>
                    <a:pt x="679" y="3489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3" name="Google Shape;2253;p41"/>
            <p:cNvSpPr/>
            <p:nvPr/>
          </p:nvSpPr>
          <p:spPr>
            <a:xfrm>
              <a:off x="1856325" y="2366450"/>
              <a:ext cx="40800" cy="22050"/>
            </a:xfrm>
            <a:custGeom>
              <a:avLst/>
              <a:gdLst/>
              <a:ahLst/>
              <a:cxnLst/>
              <a:rect l="l" t="t" r="r" b="b"/>
              <a:pathLst>
                <a:path w="1632" h="882" extrusionOk="0">
                  <a:moveTo>
                    <a:pt x="0" y="0"/>
                  </a:moveTo>
                  <a:lnTo>
                    <a:pt x="0" y="881"/>
                  </a:lnTo>
                  <a:lnTo>
                    <a:pt x="1632" y="88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4" name="Google Shape;2254;p41"/>
            <p:cNvSpPr/>
            <p:nvPr/>
          </p:nvSpPr>
          <p:spPr>
            <a:xfrm>
              <a:off x="1856325" y="2464975"/>
              <a:ext cx="40800" cy="22050"/>
            </a:xfrm>
            <a:custGeom>
              <a:avLst/>
              <a:gdLst/>
              <a:ahLst/>
              <a:cxnLst/>
              <a:rect l="l" t="t" r="r" b="b"/>
              <a:pathLst>
                <a:path w="1632" h="882" extrusionOk="0">
                  <a:moveTo>
                    <a:pt x="0" y="0"/>
                  </a:moveTo>
                  <a:lnTo>
                    <a:pt x="0" y="881"/>
                  </a:lnTo>
                  <a:lnTo>
                    <a:pt x="1632" y="88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5" name="Google Shape;2255;p41"/>
            <p:cNvSpPr/>
            <p:nvPr/>
          </p:nvSpPr>
          <p:spPr>
            <a:xfrm>
              <a:off x="1931325" y="2384000"/>
              <a:ext cx="16700" cy="87250"/>
            </a:xfrm>
            <a:custGeom>
              <a:avLst/>
              <a:gdLst/>
              <a:ahLst/>
              <a:cxnLst/>
              <a:rect l="l" t="t" r="r" b="b"/>
              <a:pathLst>
                <a:path w="668" h="3490" extrusionOk="0">
                  <a:moveTo>
                    <a:pt x="1" y="1"/>
                  </a:moveTo>
                  <a:lnTo>
                    <a:pt x="1" y="3489"/>
                  </a:lnTo>
                  <a:lnTo>
                    <a:pt x="667" y="3489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6" name="Google Shape;2256;p41"/>
            <p:cNvSpPr/>
            <p:nvPr/>
          </p:nvSpPr>
          <p:spPr>
            <a:xfrm>
              <a:off x="1919125" y="2366450"/>
              <a:ext cx="41100" cy="22050"/>
            </a:xfrm>
            <a:custGeom>
              <a:avLst/>
              <a:gdLst/>
              <a:ahLst/>
              <a:cxnLst/>
              <a:rect l="l" t="t" r="r" b="b"/>
              <a:pathLst>
                <a:path w="1644" h="882" extrusionOk="0">
                  <a:moveTo>
                    <a:pt x="1" y="0"/>
                  </a:moveTo>
                  <a:lnTo>
                    <a:pt x="1" y="881"/>
                  </a:lnTo>
                  <a:lnTo>
                    <a:pt x="1644" y="881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7" name="Google Shape;2257;p41"/>
            <p:cNvSpPr/>
            <p:nvPr/>
          </p:nvSpPr>
          <p:spPr>
            <a:xfrm>
              <a:off x="1919125" y="2464975"/>
              <a:ext cx="41100" cy="22050"/>
            </a:xfrm>
            <a:custGeom>
              <a:avLst/>
              <a:gdLst/>
              <a:ahLst/>
              <a:cxnLst/>
              <a:rect l="l" t="t" r="r" b="b"/>
              <a:pathLst>
                <a:path w="1644" h="882" extrusionOk="0">
                  <a:moveTo>
                    <a:pt x="1" y="0"/>
                  </a:moveTo>
                  <a:lnTo>
                    <a:pt x="1" y="881"/>
                  </a:lnTo>
                  <a:lnTo>
                    <a:pt x="1644" y="881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8" name="Google Shape;2258;p41"/>
            <p:cNvSpPr/>
            <p:nvPr/>
          </p:nvSpPr>
          <p:spPr>
            <a:xfrm>
              <a:off x="1994125" y="2384000"/>
              <a:ext cx="17000" cy="87250"/>
            </a:xfrm>
            <a:custGeom>
              <a:avLst/>
              <a:gdLst/>
              <a:ahLst/>
              <a:cxnLst/>
              <a:rect l="l" t="t" r="r" b="b"/>
              <a:pathLst>
                <a:path w="680" h="3490" extrusionOk="0">
                  <a:moveTo>
                    <a:pt x="1" y="1"/>
                  </a:moveTo>
                  <a:lnTo>
                    <a:pt x="1" y="3489"/>
                  </a:lnTo>
                  <a:lnTo>
                    <a:pt x="680" y="3489"/>
                  </a:lnTo>
                  <a:lnTo>
                    <a:pt x="680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9" name="Google Shape;2259;p41"/>
            <p:cNvSpPr/>
            <p:nvPr/>
          </p:nvSpPr>
          <p:spPr>
            <a:xfrm>
              <a:off x="1982225" y="2366450"/>
              <a:ext cx="40800" cy="22050"/>
            </a:xfrm>
            <a:custGeom>
              <a:avLst/>
              <a:gdLst/>
              <a:ahLst/>
              <a:cxnLst/>
              <a:rect l="l" t="t" r="r" b="b"/>
              <a:pathLst>
                <a:path w="1632" h="882" extrusionOk="0">
                  <a:moveTo>
                    <a:pt x="1" y="0"/>
                  </a:moveTo>
                  <a:lnTo>
                    <a:pt x="1" y="881"/>
                  </a:lnTo>
                  <a:lnTo>
                    <a:pt x="1632" y="88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0" name="Google Shape;2260;p41"/>
            <p:cNvSpPr/>
            <p:nvPr/>
          </p:nvSpPr>
          <p:spPr>
            <a:xfrm>
              <a:off x="1982225" y="2464975"/>
              <a:ext cx="40800" cy="22050"/>
            </a:xfrm>
            <a:custGeom>
              <a:avLst/>
              <a:gdLst/>
              <a:ahLst/>
              <a:cxnLst/>
              <a:rect l="l" t="t" r="r" b="b"/>
              <a:pathLst>
                <a:path w="1632" h="882" extrusionOk="0">
                  <a:moveTo>
                    <a:pt x="1" y="0"/>
                  </a:moveTo>
                  <a:lnTo>
                    <a:pt x="1" y="881"/>
                  </a:lnTo>
                  <a:lnTo>
                    <a:pt x="1632" y="88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1" name="Google Shape;2261;p41"/>
            <p:cNvSpPr/>
            <p:nvPr/>
          </p:nvSpPr>
          <p:spPr>
            <a:xfrm>
              <a:off x="1830425" y="2282800"/>
              <a:ext cx="218500" cy="79200"/>
            </a:xfrm>
            <a:custGeom>
              <a:avLst/>
              <a:gdLst/>
              <a:ahLst/>
              <a:cxnLst/>
              <a:rect l="l" t="t" r="r" b="b"/>
              <a:pathLst>
                <a:path w="8740" h="3168" extrusionOk="0">
                  <a:moveTo>
                    <a:pt x="4370" y="1"/>
                  </a:moveTo>
                  <a:lnTo>
                    <a:pt x="1" y="3168"/>
                  </a:lnTo>
                  <a:lnTo>
                    <a:pt x="8740" y="3168"/>
                  </a:lnTo>
                  <a:lnTo>
                    <a:pt x="4370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2" name="Google Shape;2262;p41"/>
            <p:cNvSpPr/>
            <p:nvPr/>
          </p:nvSpPr>
          <p:spPr>
            <a:xfrm>
              <a:off x="1840550" y="2487000"/>
              <a:ext cx="198250" cy="19950"/>
            </a:xfrm>
            <a:custGeom>
              <a:avLst/>
              <a:gdLst/>
              <a:ahLst/>
              <a:cxnLst/>
              <a:rect l="l" t="t" r="r" b="b"/>
              <a:pathLst>
                <a:path w="7930" h="798" extrusionOk="0">
                  <a:moveTo>
                    <a:pt x="0" y="0"/>
                  </a:moveTo>
                  <a:lnTo>
                    <a:pt x="0" y="798"/>
                  </a:lnTo>
                  <a:lnTo>
                    <a:pt x="7930" y="798"/>
                  </a:lnTo>
                  <a:lnTo>
                    <a:pt x="7930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3" name="Google Shape;2263;p41"/>
            <p:cNvSpPr/>
            <p:nvPr/>
          </p:nvSpPr>
          <p:spPr>
            <a:xfrm>
              <a:off x="1840550" y="2361975"/>
              <a:ext cx="198250" cy="10150"/>
            </a:xfrm>
            <a:custGeom>
              <a:avLst/>
              <a:gdLst/>
              <a:ahLst/>
              <a:cxnLst/>
              <a:rect l="l" t="t" r="r" b="b"/>
              <a:pathLst>
                <a:path w="7930" h="406" extrusionOk="0">
                  <a:moveTo>
                    <a:pt x="0" y="1"/>
                  </a:moveTo>
                  <a:lnTo>
                    <a:pt x="0" y="405"/>
                  </a:lnTo>
                  <a:lnTo>
                    <a:pt x="7930" y="405"/>
                  </a:lnTo>
                  <a:lnTo>
                    <a:pt x="7930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264" name="Google Shape;2264;p41"/>
          <p:cNvSpPr txBox="1"/>
          <p:nvPr/>
        </p:nvSpPr>
        <p:spPr>
          <a:xfrm>
            <a:off x="1319683" y="2771085"/>
            <a:ext cx="1570800" cy="3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Eixo 1</a:t>
            </a:r>
            <a:endParaRPr sz="2400"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265" name="Google Shape;2265;p41"/>
          <p:cNvSpPr txBox="1"/>
          <p:nvPr/>
        </p:nvSpPr>
        <p:spPr>
          <a:xfrm>
            <a:off x="1077714" y="3128513"/>
            <a:ext cx="1963281" cy="8376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pt-BR" sz="1400" b="1" dirty="0">
                <a:solidFill>
                  <a:srgbClr val="434343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Controle da Qualidade do Gasto Público e Redução de Desperdício</a:t>
            </a:r>
          </a:p>
        </p:txBody>
      </p:sp>
      <p:sp>
        <p:nvSpPr>
          <p:cNvPr id="5" name="Google Shape;2489;p45">
            <a:extLst>
              <a:ext uri="{FF2B5EF4-FFF2-40B4-BE49-F238E27FC236}">
                <a16:creationId xmlns:a16="http://schemas.microsoft.com/office/drawing/2014/main" id="{F7624A9C-0050-A8FE-5BE5-121D0C4A0AA8}"/>
              </a:ext>
            </a:extLst>
          </p:cNvPr>
          <p:cNvSpPr txBox="1">
            <a:spLocks/>
          </p:cNvSpPr>
          <p:nvPr/>
        </p:nvSpPr>
        <p:spPr>
          <a:xfrm>
            <a:off x="152415" y="172614"/>
            <a:ext cx="10660993" cy="64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pt-BR" sz="3200" b="1" i="1" dirty="0"/>
              <a:t>Compromissos assumidos pelo MTur perante o Governo Federal</a:t>
            </a:r>
          </a:p>
        </p:txBody>
      </p:sp>
      <p:sp>
        <p:nvSpPr>
          <p:cNvPr id="10" name="Google Shape;2265;p41">
            <a:extLst>
              <a:ext uri="{FF2B5EF4-FFF2-40B4-BE49-F238E27FC236}">
                <a16:creationId xmlns:a16="http://schemas.microsoft.com/office/drawing/2014/main" id="{FAD193B1-70CC-20B4-C418-18E89FAE6567}"/>
              </a:ext>
            </a:extLst>
          </p:cNvPr>
          <p:cNvSpPr txBox="1"/>
          <p:nvPr/>
        </p:nvSpPr>
        <p:spPr>
          <a:xfrm>
            <a:off x="1077314" y="3958781"/>
            <a:ext cx="1958834" cy="837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pt-BR" sz="1200" b="1" u="sng" dirty="0">
                <a:solidFill>
                  <a:srgbClr val="434343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Ação:</a:t>
            </a:r>
            <a:r>
              <a:rPr lang="pt-BR" sz="1200" dirty="0">
                <a:solidFill>
                  <a:srgbClr val="434343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 Aperfeiçoar instrumentos de repasse de recursos</a:t>
            </a:r>
          </a:p>
        </p:txBody>
      </p:sp>
      <p:sp>
        <p:nvSpPr>
          <p:cNvPr id="11" name="Google Shape;2265;p41">
            <a:extLst>
              <a:ext uri="{FF2B5EF4-FFF2-40B4-BE49-F238E27FC236}">
                <a16:creationId xmlns:a16="http://schemas.microsoft.com/office/drawing/2014/main" id="{1E319FC4-886A-6EF7-2A53-FC9F04B7B87D}"/>
              </a:ext>
            </a:extLst>
          </p:cNvPr>
          <p:cNvSpPr txBox="1"/>
          <p:nvPr/>
        </p:nvSpPr>
        <p:spPr>
          <a:xfrm>
            <a:off x="1077314" y="4639022"/>
            <a:ext cx="1958834" cy="837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pt-BR" sz="1200" b="1" u="sng" dirty="0">
                <a:solidFill>
                  <a:srgbClr val="434343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Ação:</a:t>
            </a:r>
            <a:r>
              <a:rPr lang="pt-BR" sz="1200" dirty="0">
                <a:solidFill>
                  <a:srgbClr val="434343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 Reduzir burocracia e aumentar a eficiência</a:t>
            </a:r>
          </a:p>
        </p:txBody>
      </p:sp>
      <p:sp>
        <p:nvSpPr>
          <p:cNvPr id="13" name="Google Shape;2265;p41">
            <a:extLst>
              <a:ext uri="{FF2B5EF4-FFF2-40B4-BE49-F238E27FC236}">
                <a16:creationId xmlns:a16="http://schemas.microsoft.com/office/drawing/2014/main" id="{A64BDDCD-A7F3-11BE-872A-5A8B7CDB5DE1}"/>
              </a:ext>
            </a:extLst>
          </p:cNvPr>
          <p:cNvSpPr txBox="1"/>
          <p:nvPr/>
        </p:nvSpPr>
        <p:spPr>
          <a:xfrm>
            <a:off x="3842598" y="1075813"/>
            <a:ext cx="1795926" cy="1190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pt-BR" sz="1200" b="1" u="sng" dirty="0">
                <a:solidFill>
                  <a:srgbClr val="434343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Ação: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+mj-lt"/>
              </a:rPr>
              <a:t> Conscientização e capacitação dos agentes públicos e colaboradores na identificação de irregularidades contratuais</a:t>
            </a:r>
            <a:endParaRPr lang="pt-BR" sz="1200" dirty="0">
              <a:solidFill>
                <a:srgbClr val="434343"/>
              </a:solidFill>
              <a:latin typeface="+mj-lt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" name="Google Shape;2265;p41">
            <a:extLst>
              <a:ext uri="{FF2B5EF4-FFF2-40B4-BE49-F238E27FC236}">
                <a16:creationId xmlns:a16="http://schemas.microsoft.com/office/drawing/2014/main" id="{B90EDF3A-D695-0345-8C65-62A8F7DC22D5}"/>
              </a:ext>
            </a:extLst>
          </p:cNvPr>
          <p:cNvSpPr txBox="1"/>
          <p:nvPr/>
        </p:nvSpPr>
        <p:spPr>
          <a:xfrm>
            <a:off x="3844797" y="2259335"/>
            <a:ext cx="1795926" cy="837695"/>
          </a:xfrm>
          <a:prstGeom prst="rect">
            <a:avLst/>
          </a:prstGeom>
          <a:solidFill>
            <a:schemeClr val="accent2">
              <a:lumMod val="40000"/>
              <a:lumOff val="60000"/>
              <a:alpha val="43137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pt-BR" sz="1400" b="1" dirty="0">
                <a:solidFill>
                  <a:srgbClr val="434343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Integridade na Relação Estado - Setor Privado</a:t>
            </a:r>
          </a:p>
        </p:txBody>
      </p:sp>
      <p:sp>
        <p:nvSpPr>
          <p:cNvPr id="21" name="Google Shape;2265;p41">
            <a:extLst>
              <a:ext uri="{FF2B5EF4-FFF2-40B4-BE49-F238E27FC236}">
                <a16:creationId xmlns:a16="http://schemas.microsoft.com/office/drawing/2014/main" id="{E2AC8528-7240-2276-217B-BB7F96D806DE}"/>
              </a:ext>
            </a:extLst>
          </p:cNvPr>
          <p:cNvSpPr txBox="1"/>
          <p:nvPr/>
        </p:nvSpPr>
        <p:spPr>
          <a:xfrm>
            <a:off x="8864613" y="3957507"/>
            <a:ext cx="1741882" cy="706459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pt-BR" sz="1400" b="1" dirty="0">
                <a:solidFill>
                  <a:srgbClr val="434343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Prevenção e Combate à Corrupção</a:t>
            </a:r>
          </a:p>
        </p:txBody>
      </p:sp>
      <p:sp>
        <p:nvSpPr>
          <p:cNvPr id="23" name="Google Shape;2265;p41">
            <a:extLst>
              <a:ext uri="{FF2B5EF4-FFF2-40B4-BE49-F238E27FC236}">
                <a16:creationId xmlns:a16="http://schemas.microsoft.com/office/drawing/2014/main" id="{92C16C86-812A-0CB3-6FD1-8E507D5AE9A6}"/>
              </a:ext>
            </a:extLst>
          </p:cNvPr>
          <p:cNvSpPr txBox="1"/>
          <p:nvPr/>
        </p:nvSpPr>
        <p:spPr>
          <a:xfrm>
            <a:off x="8864613" y="2647054"/>
            <a:ext cx="1741849" cy="734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pt-BR" sz="1200" b="1" u="sng" dirty="0">
                <a:solidFill>
                  <a:srgbClr val="434343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Ação:</a:t>
            </a:r>
            <a:r>
              <a:rPr lang="pt-BR" sz="1200" dirty="0">
                <a:solidFill>
                  <a:srgbClr val="434343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pt-BR" sz="1200" b="0" i="0" dirty="0">
                <a:solidFill>
                  <a:srgbClr val="000000"/>
                </a:solidFill>
                <a:effectLst/>
              </a:rPr>
              <a:t>mapa de calor das irregularidades e riscos</a:t>
            </a:r>
            <a:endParaRPr lang="pt-BR" sz="1200" dirty="0">
              <a:solidFill>
                <a:srgbClr val="434343"/>
              </a:solidFill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4" name="Google Shape;2265;p41">
            <a:extLst>
              <a:ext uri="{FF2B5EF4-FFF2-40B4-BE49-F238E27FC236}">
                <a16:creationId xmlns:a16="http://schemas.microsoft.com/office/drawing/2014/main" id="{B5F1D1A5-CD59-F5A2-BFB1-E2346CE55E01}"/>
              </a:ext>
            </a:extLst>
          </p:cNvPr>
          <p:cNvSpPr txBox="1"/>
          <p:nvPr/>
        </p:nvSpPr>
        <p:spPr>
          <a:xfrm>
            <a:off x="8873002" y="3341815"/>
            <a:ext cx="1733493" cy="624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pt-BR" sz="1200" b="1" u="sng" dirty="0">
                <a:solidFill>
                  <a:srgbClr val="434343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Ação:</a:t>
            </a:r>
            <a:r>
              <a:rPr lang="pt-BR" sz="1200" dirty="0">
                <a:solidFill>
                  <a:srgbClr val="434343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 Fortalecer as unidades de Integridade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8D5E4562-951E-046F-5E99-68F8CF5426B4}"/>
              </a:ext>
            </a:extLst>
          </p:cNvPr>
          <p:cNvGrpSpPr/>
          <p:nvPr/>
        </p:nvGrpSpPr>
        <p:grpSpPr>
          <a:xfrm>
            <a:off x="6014843" y="1376939"/>
            <a:ext cx="2560681" cy="4020103"/>
            <a:chOff x="6129333" y="1376939"/>
            <a:chExt cx="2286800" cy="4020103"/>
          </a:xfrm>
        </p:grpSpPr>
        <p:sp>
          <p:nvSpPr>
            <p:cNvPr id="2189" name="Google Shape;2189;p41"/>
            <p:cNvSpPr/>
            <p:nvPr/>
          </p:nvSpPr>
          <p:spPr>
            <a:xfrm>
              <a:off x="6315666" y="2390973"/>
              <a:ext cx="1914134" cy="1097000"/>
            </a:xfrm>
            <a:custGeom>
              <a:avLst/>
              <a:gdLst/>
              <a:ahLst/>
              <a:cxnLst/>
              <a:rect l="l" t="t" r="r" b="b"/>
              <a:pathLst>
                <a:path w="57424" h="32910" extrusionOk="0">
                  <a:moveTo>
                    <a:pt x="28944" y="1"/>
                  </a:moveTo>
                  <a:cubicBezTo>
                    <a:pt x="22122" y="1"/>
                    <a:pt x="16586" y="5513"/>
                    <a:pt x="16586" y="12347"/>
                  </a:cubicBezTo>
                  <a:cubicBezTo>
                    <a:pt x="16586" y="14645"/>
                    <a:pt x="17217" y="16836"/>
                    <a:pt x="18312" y="18622"/>
                  </a:cubicBezTo>
                  <a:lnTo>
                    <a:pt x="6441" y="18622"/>
                  </a:lnTo>
                  <a:lnTo>
                    <a:pt x="0" y="25861"/>
                  </a:lnTo>
                  <a:lnTo>
                    <a:pt x="6441" y="32909"/>
                  </a:lnTo>
                  <a:lnTo>
                    <a:pt x="50995" y="32909"/>
                  </a:lnTo>
                  <a:lnTo>
                    <a:pt x="57424" y="25623"/>
                  </a:lnTo>
                  <a:lnTo>
                    <a:pt x="50995" y="18622"/>
                  </a:lnTo>
                  <a:lnTo>
                    <a:pt x="39588" y="18622"/>
                  </a:lnTo>
                  <a:cubicBezTo>
                    <a:pt x="40684" y="16836"/>
                    <a:pt x="41303" y="14645"/>
                    <a:pt x="41303" y="12347"/>
                  </a:cubicBezTo>
                  <a:cubicBezTo>
                    <a:pt x="41303" y="5525"/>
                    <a:pt x="35778" y="1"/>
                    <a:pt x="28944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0" name="Google Shape;2190;p41"/>
            <p:cNvSpPr/>
            <p:nvPr/>
          </p:nvSpPr>
          <p:spPr>
            <a:xfrm>
              <a:off x="6964933" y="2482640"/>
              <a:ext cx="641400" cy="641000"/>
            </a:xfrm>
            <a:custGeom>
              <a:avLst/>
              <a:gdLst/>
              <a:ahLst/>
              <a:cxnLst/>
              <a:rect l="l" t="t" r="r" b="b"/>
              <a:pathLst>
                <a:path w="19242" h="19230" extrusionOk="0">
                  <a:moveTo>
                    <a:pt x="9621" y="1"/>
                  </a:moveTo>
                  <a:cubicBezTo>
                    <a:pt x="4311" y="1"/>
                    <a:pt x="1" y="4311"/>
                    <a:pt x="1" y="9621"/>
                  </a:cubicBezTo>
                  <a:cubicBezTo>
                    <a:pt x="1" y="14931"/>
                    <a:pt x="4311" y="19230"/>
                    <a:pt x="9621" y="19230"/>
                  </a:cubicBezTo>
                  <a:cubicBezTo>
                    <a:pt x="14931" y="19230"/>
                    <a:pt x="19241" y="14931"/>
                    <a:pt x="19241" y="9621"/>
                  </a:cubicBezTo>
                  <a:cubicBezTo>
                    <a:pt x="19241" y="4311"/>
                    <a:pt x="14931" y="1"/>
                    <a:pt x="9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1" name="Google Shape;2191;p41"/>
            <p:cNvSpPr/>
            <p:nvPr/>
          </p:nvSpPr>
          <p:spPr>
            <a:xfrm>
              <a:off x="7014933" y="2532673"/>
              <a:ext cx="541367" cy="540967"/>
            </a:xfrm>
            <a:custGeom>
              <a:avLst/>
              <a:gdLst/>
              <a:ahLst/>
              <a:cxnLst/>
              <a:rect l="l" t="t" r="r" b="b"/>
              <a:pathLst>
                <a:path w="16241" h="16229" extrusionOk="0">
                  <a:moveTo>
                    <a:pt x="8121" y="429"/>
                  </a:moveTo>
                  <a:cubicBezTo>
                    <a:pt x="12360" y="429"/>
                    <a:pt x="15812" y="3882"/>
                    <a:pt x="15812" y="8120"/>
                  </a:cubicBezTo>
                  <a:cubicBezTo>
                    <a:pt x="15812" y="12359"/>
                    <a:pt x="12360" y="15800"/>
                    <a:pt x="8121" y="15800"/>
                  </a:cubicBezTo>
                  <a:cubicBezTo>
                    <a:pt x="3882" y="15800"/>
                    <a:pt x="441" y="12359"/>
                    <a:pt x="441" y="8120"/>
                  </a:cubicBezTo>
                  <a:cubicBezTo>
                    <a:pt x="441" y="3882"/>
                    <a:pt x="3882" y="429"/>
                    <a:pt x="8121" y="429"/>
                  </a:cubicBezTo>
                  <a:close/>
                  <a:moveTo>
                    <a:pt x="8121" y="0"/>
                  </a:moveTo>
                  <a:cubicBezTo>
                    <a:pt x="3644" y="0"/>
                    <a:pt x="1" y="3643"/>
                    <a:pt x="1" y="8120"/>
                  </a:cubicBezTo>
                  <a:cubicBezTo>
                    <a:pt x="1" y="12597"/>
                    <a:pt x="3644" y="16228"/>
                    <a:pt x="8121" y="16228"/>
                  </a:cubicBezTo>
                  <a:cubicBezTo>
                    <a:pt x="12598" y="16228"/>
                    <a:pt x="16241" y="12597"/>
                    <a:pt x="16241" y="8120"/>
                  </a:cubicBezTo>
                  <a:cubicBezTo>
                    <a:pt x="16241" y="3643"/>
                    <a:pt x="12598" y="0"/>
                    <a:pt x="8121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2192" name="Google Shape;2192;p41"/>
            <p:cNvGrpSpPr/>
            <p:nvPr/>
          </p:nvGrpSpPr>
          <p:grpSpPr>
            <a:xfrm>
              <a:off x="6579966" y="2250873"/>
              <a:ext cx="1376800" cy="711633"/>
              <a:chOff x="4934975" y="1996450"/>
              <a:chExt cx="1032600" cy="533725"/>
            </a:xfrm>
          </p:grpSpPr>
          <p:sp>
            <p:nvSpPr>
              <p:cNvPr id="2193" name="Google Shape;2193;p41"/>
              <p:cNvSpPr/>
              <p:nvPr/>
            </p:nvSpPr>
            <p:spPr>
              <a:xfrm>
                <a:off x="4934975" y="1996450"/>
                <a:ext cx="993900" cy="511700"/>
              </a:xfrm>
              <a:custGeom>
                <a:avLst/>
                <a:gdLst/>
                <a:ahLst/>
                <a:cxnLst/>
                <a:rect l="l" t="t" r="r" b="b"/>
                <a:pathLst>
                  <a:path w="39756" h="20468" extrusionOk="0">
                    <a:moveTo>
                      <a:pt x="21015" y="1"/>
                    </a:moveTo>
                    <a:cubicBezTo>
                      <a:pt x="11871" y="1"/>
                      <a:pt x="4442" y="7430"/>
                      <a:pt x="4442" y="16574"/>
                    </a:cubicBezTo>
                    <a:cubicBezTo>
                      <a:pt x="4442" y="17741"/>
                      <a:pt x="4561" y="18896"/>
                      <a:pt x="4811" y="20039"/>
                    </a:cubicBezTo>
                    <a:lnTo>
                      <a:pt x="1" y="20039"/>
                    </a:lnTo>
                    <a:lnTo>
                      <a:pt x="1" y="20432"/>
                    </a:lnTo>
                    <a:lnTo>
                      <a:pt x="5299" y="20432"/>
                    </a:lnTo>
                    <a:lnTo>
                      <a:pt x="5239" y="20182"/>
                    </a:lnTo>
                    <a:cubicBezTo>
                      <a:pt x="4978" y="19003"/>
                      <a:pt x="4835" y="17789"/>
                      <a:pt x="4835" y="16574"/>
                    </a:cubicBezTo>
                    <a:cubicBezTo>
                      <a:pt x="4835" y="7645"/>
                      <a:pt x="12097" y="394"/>
                      <a:pt x="21015" y="394"/>
                    </a:cubicBezTo>
                    <a:cubicBezTo>
                      <a:pt x="29933" y="394"/>
                      <a:pt x="37196" y="7645"/>
                      <a:pt x="37196" y="16574"/>
                    </a:cubicBezTo>
                    <a:cubicBezTo>
                      <a:pt x="37196" y="17801"/>
                      <a:pt x="37053" y="19039"/>
                      <a:pt x="36779" y="20229"/>
                    </a:cubicBezTo>
                    <a:lnTo>
                      <a:pt x="36720" y="20468"/>
                    </a:lnTo>
                    <a:lnTo>
                      <a:pt x="39756" y="20468"/>
                    </a:lnTo>
                    <a:lnTo>
                      <a:pt x="39756" y="20075"/>
                    </a:lnTo>
                    <a:lnTo>
                      <a:pt x="37220" y="20075"/>
                    </a:lnTo>
                    <a:cubicBezTo>
                      <a:pt x="37458" y="18932"/>
                      <a:pt x="37589" y="17753"/>
                      <a:pt x="37589" y="16574"/>
                    </a:cubicBezTo>
                    <a:cubicBezTo>
                      <a:pt x="37589" y="7430"/>
                      <a:pt x="30147" y="1"/>
                      <a:pt x="21015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94" name="Google Shape;2194;p41"/>
              <p:cNvSpPr/>
              <p:nvPr/>
            </p:nvSpPr>
            <p:spPr>
              <a:xfrm>
                <a:off x="5920825" y="2476275"/>
                <a:ext cx="467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2156" extrusionOk="0">
                    <a:moveTo>
                      <a:pt x="0" y="1"/>
                    </a:moveTo>
                    <a:lnTo>
                      <a:pt x="0" y="2156"/>
                    </a:lnTo>
                    <a:lnTo>
                      <a:pt x="1869" y="107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2200" name="Google Shape;2200;p41"/>
            <p:cNvSpPr/>
            <p:nvPr/>
          </p:nvSpPr>
          <p:spPr>
            <a:xfrm>
              <a:off x="7228011" y="2165468"/>
              <a:ext cx="74633" cy="74633"/>
            </a:xfrm>
            <a:custGeom>
              <a:avLst/>
              <a:gdLst/>
              <a:ahLst/>
              <a:cxnLst/>
              <a:rect l="l" t="t" r="r" b="b"/>
              <a:pathLst>
                <a:path w="2239" h="2239" extrusionOk="0">
                  <a:moveTo>
                    <a:pt x="1120" y="0"/>
                  </a:moveTo>
                  <a:cubicBezTo>
                    <a:pt x="501" y="0"/>
                    <a:pt x="1" y="500"/>
                    <a:pt x="1" y="1119"/>
                  </a:cubicBezTo>
                  <a:cubicBezTo>
                    <a:pt x="1" y="1738"/>
                    <a:pt x="501" y="2238"/>
                    <a:pt x="1120" y="2238"/>
                  </a:cubicBezTo>
                  <a:cubicBezTo>
                    <a:pt x="1739" y="2238"/>
                    <a:pt x="2239" y="1738"/>
                    <a:pt x="2239" y="1119"/>
                  </a:cubicBezTo>
                  <a:cubicBezTo>
                    <a:pt x="2239" y="500"/>
                    <a:pt x="1739" y="0"/>
                    <a:pt x="1120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2202" name="Google Shape;2202;p41"/>
            <p:cNvGrpSpPr/>
            <p:nvPr/>
          </p:nvGrpSpPr>
          <p:grpSpPr>
            <a:xfrm>
              <a:off x="7105833" y="2604107"/>
              <a:ext cx="365933" cy="322300"/>
              <a:chOff x="5329375" y="2261375"/>
              <a:chExt cx="274450" cy="241725"/>
            </a:xfrm>
          </p:grpSpPr>
          <p:sp>
            <p:nvSpPr>
              <p:cNvPr id="2203" name="Google Shape;2203;p41"/>
              <p:cNvSpPr/>
              <p:nvPr/>
            </p:nvSpPr>
            <p:spPr>
              <a:xfrm>
                <a:off x="5443975" y="2261375"/>
                <a:ext cx="50925" cy="50925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2037" extrusionOk="0">
                    <a:moveTo>
                      <a:pt x="1012" y="0"/>
                    </a:moveTo>
                    <a:cubicBezTo>
                      <a:pt x="453" y="0"/>
                      <a:pt x="0" y="453"/>
                      <a:pt x="0" y="1024"/>
                    </a:cubicBezTo>
                    <a:cubicBezTo>
                      <a:pt x="0" y="1584"/>
                      <a:pt x="453" y="2036"/>
                      <a:pt x="1012" y="2036"/>
                    </a:cubicBezTo>
                    <a:cubicBezTo>
                      <a:pt x="1584" y="2036"/>
                      <a:pt x="2036" y="1584"/>
                      <a:pt x="2036" y="1024"/>
                    </a:cubicBezTo>
                    <a:cubicBezTo>
                      <a:pt x="2036" y="453"/>
                      <a:pt x="1584" y="0"/>
                      <a:pt x="1012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04" name="Google Shape;2204;p41"/>
              <p:cNvSpPr/>
              <p:nvPr/>
            </p:nvSpPr>
            <p:spPr>
              <a:xfrm>
                <a:off x="5428800" y="2311675"/>
                <a:ext cx="81275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3251" h="1632" extrusionOk="0">
                    <a:moveTo>
                      <a:pt x="1619" y="0"/>
                    </a:moveTo>
                    <a:cubicBezTo>
                      <a:pt x="726" y="0"/>
                      <a:pt x="0" y="727"/>
                      <a:pt x="0" y="1632"/>
                    </a:cubicBezTo>
                    <a:lnTo>
                      <a:pt x="3251" y="1632"/>
                    </a:lnTo>
                    <a:cubicBezTo>
                      <a:pt x="3251" y="727"/>
                      <a:pt x="2524" y="0"/>
                      <a:pt x="1619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05" name="Google Shape;2205;p41"/>
              <p:cNvSpPr/>
              <p:nvPr/>
            </p:nvSpPr>
            <p:spPr>
              <a:xfrm>
                <a:off x="5344850" y="2411975"/>
                <a:ext cx="50925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2049" extrusionOk="0">
                    <a:moveTo>
                      <a:pt x="1013" y="1"/>
                    </a:moveTo>
                    <a:cubicBezTo>
                      <a:pt x="453" y="1"/>
                      <a:pt x="1" y="465"/>
                      <a:pt x="1" y="1025"/>
                    </a:cubicBezTo>
                    <a:cubicBezTo>
                      <a:pt x="1" y="1584"/>
                      <a:pt x="453" y="2049"/>
                      <a:pt x="1013" y="2049"/>
                    </a:cubicBezTo>
                    <a:cubicBezTo>
                      <a:pt x="1572" y="2049"/>
                      <a:pt x="2037" y="1584"/>
                      <a:pt x="2037" y="1025"/>
                    </a:cubicBezTo>
                    <a:cubicBezTo>
                      <a:pt x="2037" y="465"/>
                      <a:pt x="1572" y="1"/>
                      <a:pt x="1013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06" name="Google Shape;2206;p41"/>
              <p:cNvSpPr/>
              <p:nvPr/>
            </p:nvSpPr>
            <p:spPr>
              <a:xfrm>
                <a:off x="5329375" y="2462275"/>
                <a:ext cx="8157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1633" extrusionOk="0">
                    <a:moveTo>
                      <a:pt x="1632" y="1"/>
                    </a:moveTo>
                    <a:cubicBezTo>
                      <a:pt x="739" y="1"/>
                      <a:pt x="0" y="739"/>
                      <a:pt x="0" y="1632"/>
                    </a:cubicBezTo>
                    <a:lnTo>
                      <a:pt x="3263" y="1632"/>
                    </a:lnTo>
                    <a:cubicBezTo>
                      <a:pt x="3263" y="739"/>
                      <a:pt x="2537" y="1"/>
                      <a:pt x="1632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07" name="Google Shape;2207;p41"/>
              <p:cNvSpPr/>
              <p:nvPr/>
            </p:nvSpPr>
            <p:spPr>
              <a:xfrm>
                <a:off x="5537425" y="2411975"/>
                <a:ext cx="50925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2049" extrusionOk="0">
                    <a:moveTo>
                      <a:pt x="1025" y="1"/>
                    </a:moveTo>
                    <a:cubicBezTo>
                      <a:pt x="453" y="1"/>
                      <a:pt x="1" y="465"/>
                      <a:pt x="1" y="1025"/>
                    </a:cubicBezTo>
                    <a:cubicBezTo>
                      <a:pt x="1" y="1584"/>
                      <a:pt x="453" y="2049"/>
                      <a:pt x="1025" y="2049"/>
                    </a:cubicBezTo>
                    <a:cubicBezTo>
                      <a:pt x="1584" y="2049"/>
                      <a:pt x="2037" y="1584"/>
                      <a:pt x="2037" y="1025"/>
                    </a:cubicBezTo>
                    <a:cubicBezTo>
                      <a:pt x="2037" y="465"/>
                      <a:pt x="1584" y="1"/>
                      <a:pt x="1025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08" name="Google Shape;2208;p41"/>
              <p:cNvSpPr/>
              <p:nvPr/>
            </p:nvSpPr>
            <p:spPr>
              <a:xfrm>
                <a:off x="5522250" y="2462275"/>
                <a:ext cx="8157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1633" extrusionOk="0">
                    <a:moveTo>
                      <a:pt x="1632" y="1"/>
                    </a:moveTo>
                    <a:cubicBezTo>
                      <a:pt x="727" y="1"/>
                      <a:pt x="1" y="739"/>
                      <a:pt x="1" y="1632"/>
                    </a:cubicBezTo>
                    <a:lnTo>
                      <a:pt x="3263" y="1632"/>
                    </a:lnTo>
                    <a:cubicBezTo>
                      <a:pt x="3263" y="739"/>
                      <a:pt x="2525" y="1"/>
                      <a:pt x="1632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09" name="Google Shape;2209;p41"/>
              <p:cNvSpPr/>
              <p:nvPr/>
            </p:nvSpPr>
            <p:spPr>
              <a:xfrm>
                <a:off x="5421050" y="2362875"/>
                <a:ext cx="51525" cy="92300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3692" extrusionOk="0">
                    <a:moveTo>
                      <a:pt x="1941" y="0"/>
                    </a:moveTo>
                    <a:cubicBezTo>
                      <a:pt x="1882" y="0"/>
                      <a:pt x="1822" y="48"/>
                      <a:pt x="1822" y="119"/>
                    </a:cubicBezTo>
                    <a:lnTo>
                      <a:pt x="1822" y="2203"/>
                    </a:lnTo>
                    <a:lnTo>
                      <a:pt x="72" y="3477"/>
                    </a:lnTo>
                    <a:cubicBezTo>
                      <a:pt x="13" y="3525"/>
                      <a:pt x="1" y="3596"/>
                      <a:pt x="48" y="3644"/>
                    </a:cubicBezTo>
                    <a:cubicBezTo>
                      <a:pt x="60" y="3679"/>
                      <a:pt x="96" y="3691"/>
                      <a:pt x="132" y="3691"/>
                    </a:cubicBezTo>
                    <a:cubicBezTo>
                      <a:pt x="155" y="3691"/>
                      <a:pt x="179" y="3679"/>
                      <a:pt x="203" y="3667"/>
                    </a:cubicBezTo>
                    <a:lnTo>
                      <a:pt x="2060" y="2322"/>
                    </a:lnTo>
                    <a:lnTo>
                      <a:pt x="2060" y="119"/>
                    </a:lnTo>
                    <a:cubicBezTo>
                      <a:pt x="2060" y="48"/>
                      <a:pt x="2001" y="0"/>
                      <a:pt x="1941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10" name="Google Shape;2210;p41"/>
              <p:cNvSpPr/>
              <p:nvPr/>
            </p:nvSpPr>
            <p:spPr>
              <a:xfrm>
                <a:off x="5466300" y="2416550"/>
                <a:ext cx="51800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545" extrusionOk="0">
                    <a:moveTo>
                      <a:pt x="133" y="0"/>
                    </a:moveTo>
                    <a:cubicBezTo>
                      <a:pt x="95" y="0"/>
                      <a:pt x="58" y="19"/>
                      <a:pt x="36" y="56"/>
                    </a:cubicBezTo>
                    <a:cubicBezTo>
                      <a:pt x="0" y="104"/>
                      <a:pt x="12" y="175"/>
                      <a:pt x="60" y="211"/>
                    </a:cubicBezTo>
                    <a:lnTo>
                      <a:pt x="1870" y="1520"/>
                    </a:lnTo>
                    <a:cubicBezTo>
                      <a:pt x="1893" y="1532"/>
                      <a:pt x="1917" y="1544"/>
                      <a:pt x="1941" y="1544"/>
                    </a:cubicBezTo>
                    <a:cubicBezTo>
                      <a:pt x="1977" y="1544"/>
                      <a:pt x="2013" y="1532"/>
                      <a:pt x="2024" y="1497"/>
                    </a:cubicBezTo>
                    <a:cubicBezTo>
                      <a:pt x="2072" y="1449"/>
                      <a:pt x="2060" y="1378"/>
                      <a:pt x="2001" y="1330"/>
                    </a:cubicBezTo>
                    <a:lnTo>
                      <a:pt x="203" y="20"/>
                    </a:lnTo>
                    <a:cubicBezTo>
                      <a:pt x="180" y="7"/>
                      <a:pt x="156" y="0"/>
                      <a:pt x="133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2211" name="Google Shape;2211;p41"/>
            <p:cNvSpPr txBox="1"/>
            <p:nvPr/>
          </p:nvSpPr>
          <p:spPr>
            <a:xfrm>
              <a:off x="6487333" y="3123640"/>
              <a:ext cx="1570800" cy="36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Eixo 3</a:t>
              </a:r>
              <a:endParaRPr sz="24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12" name="Google Shape;2212;p41"/>
            <p:cNvSpPr txBox="1"/>
            <p:nvPr/>
          </p:nvSpPr>
          <p:spPr>
            <a:xfrm>
              <a:off x="6129333" y="3658340"/>
              <a:ext cx="2286800" cy="32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267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2267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" name="Google Shape;2265;p41">
              <a:extLst>
                <a:ext uri="{FF2B5EF4-FFF2-40B4-BE49-F238E27FC236}">
                  <a16:creationId xmlns:a16="http://schemas.microsoft.com/office/drawing/2014/main" id="{6F0DAE2B-D387-6AE6-D062-BF3E34A39188}"/>
                </a:ext>
              </a:extLst>
            </p:cNvPr>
            <p:cNvSpPr txBox="1"/>
            <p:nvPr/>
          </p:nvSpPr>
          <p:spPr>
            <a:xfrm>
              <a:off x="6540756" y="3484867"/>
              <a:ext cx="1481467" cy="83769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pt-BR" sz="1400" b="1" i="0" dirty="0">
                  <a:solidFill>
                    <a:srgbClr val="000000"/>
                  </a:solidFill>
                  <a:effectLst/>
                </a:rPr>
                <a:t>Transparência e Governo Aberto</a:t>
              </a:r>
              <a:endParaRPr lang="pt-BR" sz="1400" b="1" dirty="0">
                <a:solidFill>
                  <a:srgbClr val="434343"/>
                </a:solidFill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" name="Google Shape;2265;p41">
              <a:extLst>
                <a:ext uri="{FF2B5EF4-FFF2-40B4-BE49-F238E27FC236}">
                  <a16:creationId xmlns:a16="http://schemas.microsoft.com/office/drawing/2014/main" id="{F5A2C162-54DB-9804-3BC3-A5F4EDEAA9EB}"/>
                </a:ext>
              </a:extLst>
            </p:cNvPr>
            <p:cNvSpPr txBox="1"/>
            <p:nvPr/>
          </p:nvSpPr>
          <p:spPr>
            <a:xfrm>
              <a:off x="6534566" y="4315135"/>
              <a:ext cx="1481467" cy="1081907"/>
            </a:xfrm>
            <a:prstGeom prst="rect">
              <a:avLst/>
            </a:prstGeom>
            <a:solidFill>
              <a:schemeClr val="bg1">
                <a:alpha val="43137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/>
              <a:r>
                <a:rPr lang="pt-BR" sz="1200" b="1" u="sng" dirty="0">
                  <a:solidFill>
                    <a:srgbClr val="434343"/>
                  </a:solidFill>
                  <a:ea typeface="Fira Sans Extra Condensed Medium"/>
                  <a:cs typeface="Fira Sans Extra Condensed Medium"/>
                  <a:sym typeface="Fira Sans Extra Condensed Medium"/>
                </a:rPr>
                <a:t>Ação:</a:t>
              </a:r>
              <a:r>
                <a:rPr lang="pt-BR" sz="1200" b="1" dirty="0">
                  <a:solidFill>
                    <a:srgbClr val="434343"/>
                  </a:solidFill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pt-BR" sz="1200" b="0" i="0" dirty="0">
                  <a:solidFill>
                    <a:srgbClr val="000000"/>
                  </a:solidFill>
                  <a:effectLst/>
                </a:rPr>
                <a:t>Aumentar a quantidade de informações disponíveis para a sociedade.</a:t>
              </a:r>
              <a:endParaRPr lang="pt-BR" sz="1200" dirty="0">
                <a:solidFill>
                  <a:srgbClr val="434343"/>
                </a:solidFill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" name="Google Shape;2265;p41">
              <a:extLst>
                <a:ext uri="{FF2B5EF4-FFF2-40B4-BE49-F238E27FC236}">
                  <a16:creationId xmlns:a16="http://schemas.microsoft.com/office/drawing/2014/main" id="{2F252437-BD1D-C893-2C7F-40AA4B501C4C}"/>
                </a:ext>
              </a:extLst>
            </p:cNvPr>
            <p:cNvSpPr txBox="1"/>
            <p:nvPr/>
          </p:nvSpPr>
          <p:spPr>
            <a:xfrm>
              <a:off x="6532362" y="4306748"/>
              <a:ext cx="1481467" cy="10819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pt-BR" sz="1200" b="1" u="sng" dirty="0">
                  <a:solidFill>
                    <a:srgbClr val="434343"/>
                  </a:solidFill>
                  <a:ea typeface="Fira Sans Extra Condensed Medium"/>
                  <a:cs typeface="Fira Sans Extra Condensed Medium"/>
                  <a:sym typeface="Fira Sans Extra Condensed Medium"/>
                </a:rPr>
                <a:t>Ação</a:t>
              </a:r>
              <a:r>
                <a:rPr lang="pt-BR" sz="1200" dirty="0">
                  <a:solidFill>
                    <a:srgbClr val="434343"/>
                  </a:solidFill>
                  <a:ea typeface="Fira Sans Extra Condensed Medium"/>
                  <a:cs typeface="Fira Sans Extra Condensed Medium"/>
                  <a:sym typeface="Fira Sans Extra Condensed Medium"/>
                </a:rPr>
                <a:t>: Aumentar a quantidade de informações disponíveis para a sociedade.</a:t>
              </a:r>
            </a:p>
          </p:txBody>
        </p:sp>
        <p:sp>
          <p:nvSpPr>
            <p:cNvPr id="25" name="Google Shape;2200;p41">
              <a:extLst>
                <a:ext uri="{FF2B5EF4-FFF2-40B4-BE49-F238E27FC236}">
                  <a16:creationId xmlns:a16="http://schemas.microsoft.com/office/drawing/2014/main" id="{03148B91-61F8-A4E6-62F4-C9F63734C705}"/>
                </a:ext>
              </a:extLst>
            </p:cNvPr>
            <p:cNvSpPr/>
            <p:nvPr/>
          </p:nvSpPr>
          <p:spPr>
            <a:xfrm>
              <a:off x="7228011" y="1999757"/>
              <a:ext cx="74633" cy="74633"/>
            </a:xfrm>
            <a:custGeom>
              <a:avLst/>
              <a:gdLst/>
              <a:ahLst/>
              <a:cxnLst/>
              <a:rect l="l" t="t" r="r" b="b"/>
              <a:pathLst>
                <a:path w="2239" h="2239" extrusionOk="0">
                  <a:moveTo>
                    <a:pt x="1120" y="0"/>
                  </a:moveTo>
                  <a:cubicBezTo>
                    <a:pt x="501" y="0"/>
                    <a:pt x="1" y="500"/>
                    <a:pt x="1" y="1119"/>
                  </a:cubicBezTo>
                  <a:cubicBezTo>
                    <a:pt x="1" y="1738"/>
                    <a:pt x="501" y="2238"/>
                    <a:pt x="1120" y="2238"/>
                  </a:cubicBezTo>
                  <a:cubicBezTo>
                    <a:pt x="1739" y="2238"/>
                    <a:pt x="2239" y="1738"/>
                    <a:pt x="2239" y="1119"/>
                  </a:cubicBezTo>
                  <a:cubicBezTo>
                    <a:pt x="2239" y="500"/>
                    <a:pt x="1739" y="0"/>
                    <a:pt x="1120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6" name="Google Shape;2200;p41">
              <a:extLst>
                <a:ext uri="{FF2B5EF4-FFF2-40B4-BE49-F238E27FC236}">
                  <a16:creationId xmlns:a16="http://schemas.microsoft.com/office/drawing/2014/main" id="{E8F0ACC7-5E7C-FD06-00A0-DB9BF3EEAE91}"/>
                </a:ext>
              </a:extLst>
            </p:cNvPr>
            <p:cNvSpPr/>
            <p:nvPr/>
          </p:nvSpPr>
          <p:spPr>
            <a:xfrm>
              <a:off x="7238400" y="1672899"/>
              <a:ext cx="74633" cy="74633"/>
            </a:xfrm>
            <a:custGeom>
              <a:avLst/>
              <a:gdLst/>
              <a:ahLst/>
              <a:cxnLst/>
              <a:rect l="l" t="t" r="r" b="b"/>
              <a:pathLst>
                <a:path w="2239" h="2239" extrusionOk="0">
                  <a:moveTo>
                    <a:pt x="1120" y="0"/>
                  </a:moveTo>
                  <a:cubicBezTo>
                    <a:pt x="501" y="0"/>
                    <a:pt x="1" y="500"/>
                    <a:pt x="1" y="1119"/>
                  </a:cubicBezTo>
                  <a:cubicBezTo>
                    <a:pt x="1" y="1738"/>
                    <a:pt x="501" y="2238"/>
                    <a:pt x="1120" y="2238"/>
                  </a:cubicBezTo>
                  <a:cubicBezTo>
                    <a:pt x="1739" y="2238"/>
                    <a:pt x="2239" y="1738"/>
                    <a:pt x="2239" y="1119"/>
                  </a:cubicBezTo>
                  <a:cubicBezTo>
                    <a:pt x="2239" y="500"/>
                    <a:pt x="1739" y="0"/>
                    <a:pt x="1120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2200;p41">
              <a:extLst>
                <a:ext uri="{FF2B5EF4-FFF2-40B4-BE49-F238E27FC236}">
                  <a16:creationId xmlns:a16="http://schemas.microsoft.com/office/drawing/2014/main" id="{E8DB345D-CFF8-E0B5-9B55-DFBE28449951}"/>
                </a:ext>
              </a:extLst>
            </p:cNvPr>
            <p:cNvSpPr/>
            <p:nvPr/>
          </p:nvSpPr>
          <p:spPr>
            <a:xfrm>
              <a:off x="7238400" y="1834033"/>
              <a:ext cx="74633" cy="74633"/>
            </a:xfrm>
            <a:custGeom>
              <a:avLst/>
              <a:gdLst/>
              <a:ahLst/>
              <a:cxnLst/>
              <a:rect l="l" t="t" r="r" b="b"/>
              <a:pathLst>
                <a:path w="2239" h="2239" extrusionOk="0">
                  <a:moveTo>
                    <a:pt x="1120" y="0"/>
                  </a:moveTo>
                  <a:cubicBezTo>
                    <a:pt x="501" y="0"/>
                    <a:pt x="1" y="500"/>
                    <a:pt x="1" y="1119"/>
                  </a:cubicBezTo>
                  <a:cubicBezTo>
                    <a:pt x="1" y="1738"/>
                    <a:pt x="501" y="2238"/>
                    <a:pt x="1120" y="2238"/>
                  </a:cubicBezTo>
                  <a:cubicBezTo>
                    <a:pt x="1739" y="2238"/>
                    <a:pt x="2239" y="1738"/>
                    <a:pt x="2239" y="1119"/>
                  </a:cubicBezTo>
                  <a:cubicBezTo>
                    <a:pt x="2239" y="500"/>
                    <a:pt x="1739" y="0"/>
                    <a:pt x="1120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2200;p41">
              <a:extLst>
                <a:ext uri="{FF2B5EF4-FFF2-40B4-BE49-F238E27FC236}">
                  <a16:creationId xmlns:a16="http://schemas.microsoft.com/office/drawing/2014/main" id="{68D088CE-EE1A-4C26-E7AF-77B77EE40CC6}"/>
                </a:ext>
              </a:extLst>
            </p:cNvPr>
            <p:cNvSpPr/>
            <p:nvPr/>
          </p:nvSpPr>
          <p:spPr>
            <a:xfrm>
              <a:off x="7238400" y="1518137"/>
              <a:ext cx="74633" cy="74633"/>
            </a:xfrm>
            <a:custGeom>
              <a:avLst/>
              <a:gdLst/>
              <a:ahLst/>
              <a:cxnLst/>
              <a:rect l="l" t="t" r="r" b="b"/>
              <a:pathLst>
                <a:path w="2239" h="2239" extrusionOk="0">
                  <a:moveTo>
                    <a:pt x="1120" y="0"/>
                  </a:moveTo>
                  <a:cubicBezTo>
                    <a:pt x="501" y="0"/>
                    <a:pt x="1" y="500"/>
                    <a:pt x="1" y="1119"/>
                  </a:cubicBezTo>
                  <a:cubicBezTo>
                    <a:pt x="1" y="1738"/>
                    <a:pt x="501" y="2238"/>
                    <a:pt x="1120" y="2238"/>
                  </a:cubicBezTo>
                  <a:cubicBezTo>
                    <a:pt x="1739" y="2238"/>
                    <a:pt x="2239" y="1738"/>
                    <a:pt x="2239" y="1119"/>
                  </a:cubicBezTo>
                  <a:cubicBezTo>
                    <a:pt x="2239" y="500"/>
                    <a:pt x="1739" y="0"/>
                    <a:pt x="1120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2200;p41">
              <a:extLst>
                <a:ext uri="{FF2B5EF4-FFF2-40B4-BE49-F238E27FC236}">
                  <a16:creationId xmlns:a16="http://schemas.microsoft.com/office/drawing/2014/main" id="{CCEEF746-43CB-1623-688D-E8442D9B60EB}"/>
                </a:ext>
              </a:extLst>
            </p:cNvPr>
            <p:cNvSpPr/>
            <p:nvPr/>
          </p:nvSpPr>
          <p:spPr>
            <a:xfrm>
              <a:off x="7238400" y="1376939"/>
              <a:ext cx="74633" cy="74633"/>
            </a:xfrm>
            <a:custGeom>
              <a:avLst/>
              <a:gdLst/>
              <a:ahLst/>
              <a:cxnLst/>
              <a:rect l="l" t="t" r="r" b="b"/>
              <a:pathLst>
                <a:path w="2239" h="2239" extrusionOk="0">
                  <a:moveTo>
                    <a:pt x="1120" y="0"/>
                  </a:moveTo>
                  <a:cubicBezTo>
                    <a:pt x="501" y="0"/>
                    <a:pt x="1" y="500"/>
                    <a:pt x="1" y="1119"/>
                  </a:cubicBezTo>
                  <a:cubicBezTo>
                    <a:pt x="1" y="1738"/>
                    <a:pt x="501" y="2238"/>
                    <a:pt x="1120" y="2238"/>
                  </a:cubicBezTo>
                  <a:cubicBezTo>
                    <a:pt x="1739" y="2238"/>
                    <a:pt x="2239" y="1738"/>
                    <a:pt x="2239" y="1119"/>
                  </a:cubicBezTo>
                  <a:cubicBezTo>
                    <a:pt x="2239" y="500"/>
                    <a:pt x="1739" y="0"/>
                    <a:pt x="1120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0" name="Google Shape;2265;p41">
            <a:extLst>
              <a:ext uri="{FF2B5EF4-FFF2-40B4-BE49-F238E27FC236}">
                <a16:creationId xmlns:a16="http://schemas.microsoft.com/office/drawing/2014/main" id="{044CA17C-D04F-57DE-ADE7-0B6D099B604F}"/>
              </a:ext>
            </a:extLst>
          </p:cNvPr>
          <p:cNvSpPr txBox="1"/>
          <p:nvPr/>
        </p:nvSpPr>
        <p:spPr>
          <a:xfrm>
            <a:off x="8857742" y="1974903"/>
            <a:ext cx="1741849" cy="793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pt-BR" sz="1200" b="1" u="sng" dirty="0">
                <a:solidFill>
                  <a:srgbClr val="434343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Ação:</a:t>
            </a:r>
            <a:r>
              <a:rPr lang="pt-BR" sz="1200" dirty="0">
                <a:solidFill>
                  <a:srgbClr val="434343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pt-BR" sz="1200" dirty="0" err="1">
                <a:solidFill>
                  <a:srgbClr val="000000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ACTs</a:t>
            </a:r>
            <a:r>
              <a:rPr lang="pt-BR" sz="1200" dirty="0">
                <a:solidFill>
                  <a:srgbClr val="000000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 com CGU e TCU</a:t>
            </a:r>
            <a:endParaRPr lang="pt-BR" sz="1200" dirty="0">
              <a:solidFill>
                <a:srgbClr val="434343"/>
              </a:solidFill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1" name="Google Shape;2265;p41">
            <a:extLst>
              <a:ext uri="{FF2B5EF4-FFF2-40B4-BE49-F238E27FC236}">
                <a16:creationId xmlns:a16="http://schemas.microsoft.com/office/drawing/2014/main" id="{8D7D7C63-DF23-0E36-1267-C0F9DE9F2193}"/>
              </a:ext>
            </a:extLst>
          </p:cNvPr>
          <p:cNvSpPr txBox="1"/>
          <p:nvPr/>
        </p:nvSpPr>
        <p:spPr>
          <a:xfrm>
            <a:off x="8864613" y="1288752"/>
            <a:ext cx="1741849" cy="815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pt-BR" sz="1200" b="1" u="sng" dirty="0">
                <a:solidFill>
                  <a:srgbClr val="434343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Ação:</a:t>
            </a:r>
            <a:r>
              <a:rPr lang="pt-BR" sz="1200" dirty="0">
                <a:solidFill>
                  <a:srgbClr val="434343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pt-BR" sz="1200" b="0" i="0" dirty="0">
                <a:solidFill>
                  <a:srgbClr val="000000"/>
                </a:solidFill>
                <a:effectLst/>
              </a:rPr>
              <a:t>Criação do Grupo de Tratamento de Denúncias Sensíveis - GTD</a:t>
            </a:r>
            <a:endParaRPr lang="pt-BR" sz="1200" dirty="0">
              <a:solidFill>
                <a:srgbClr val="434343"/>
              </a:solidFill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7" name="Imagem 6" descr="Forma, Retângulo&#10;&#10;Descrição gerada automaticamente">
            <a:extLst>
              <a:ext uri="{FF2B5EF4-FFF2-40B4-BE49-F238E27FC236}">
                <a16:creationId xmlns:a16="http://schemas.microsoft.com/office/drawing/2014/main" id="{1FAF93BC-14EF-8D4C-17EE-A85380C096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84518" y="5328504"/>
            <a:ext cx="252930" cy="202409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343B24A-FBB5-0D92-B3CD-C051290EEF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1285" y="6222500"/>
            <a:ext cx="1543205" cy="244515"/>
          </a:xfrm>
          <a:prstGeom prst="rect">
            <a:avLst/>
          </a:prstGeom>
        </p:spPr>
      </p:pic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2352BD5A-4744-C861-9E0B-ED86C54995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025" y="6122996"/>
            <a:ext cx="1857580" cy="435106"/>
          </a:xfrm>
          <a:prstGeom prst="rect">
            <a:avLst/>
          </a:prstGeom>
        </p:spPr>
      </p:pic>
      <p:pic>
        <p:nvPicPr>
          <p:cNvPr id="18" name="Imagem 17" descr="Forma, Padrão do plano de fundo, Quadrado&#10;&#10;Descrição gerada automaticamente">
            <a:extLst>
              <a:ext uri="{FF2B5EF4-FFF2-40B4-BE49-F238E27FC236}">
                <a16:creationId xmlns:a16="http://schemas.microsoft.com/office/drawing/2014/main" id="{E66BE616-4DA7-73BF-0908-8E1DDCC0A2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591" y="1"/>
            <a:ext cx="1045676" cy="1394460"/>
          </a:xfrm>
          <a:prstGeom prst="rect">
            <a:avLst/>
          </a:prstGeom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E54FDB1A-21BD-C93E-7D79-A359171AC192}"/>
              </a:ext>
            </a:extLst>
          </p:cNvPr>
          <p:cNvCxnSpPr>
            <a:cxnSpLocks/>
          </p:cNvCxnSpPr>
          <p:nvPr/>
        </p:nvCxnSpPr>
        <p:spPr>
          <a:xfrm flipV="1">
            <a:off x="398419" y="777531"/>
            <a:ext cx="10115907" cy="461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Google Shape;2246;p41">
            <a:extLst>
              <a:ext uri="{FF2B5EF4-FFF2-40B4-BE49-F238E27FC236}">
                <a16:creationId xmlns:a16="http://schemas.microsoft.com/office/drawing/2014/main" id="{ECBDB974-98E4-4ACD-6FC6-19879528CAED}"/>
              </a:ext>
            </a:extLst>
          </p:cNvPr>
          <p:cNvSpPr/>
          <p:nvPr/>
        </p:nvSpPr>
        <p:spPr>
          <a:xfrm>
            <a:off x="2095892" y="1403393"/>
            <a:ext cx="74667" cy="74633"/>
          </a:xfrm>
          <a:custGeom>
            <a:avLst/>
            <a:gdLst/>
            <a:ahLst/>
            <a:cxnLst/>
            <a:rect l="l" t="t" r="r" b="b"/>
            <a:pathLst>
              <a:path w="2240" h="2239" extrusionOk="0">
                <a:moveTo>
                  <a:pt x="1120" y="0"/>
                </a:moveTo>
                <a:cubicBezTo>
                  <a:pt x="501" y="0"/>
                  <a:pt x="1" y="500"/>
                  <a:pt x="1" y="1119"/>
                </a:cubicBezTo>
                <a:cubicBezTo>
                  <a:pt x="1" y="1738"/>
                  <a:pt x="501" y="2239"/>
                  <a:pt x="1120" y="2239"/>
                </a:cubicBezTo>
                <a:cubicBezTo>
                  <a:pt x="1739" y="2239"/>
                  <a:pt x="2239" y="1738"/>
                  <a:pt x="2239" y="1119"/>
                </a:cubicBezTo>
                <a:cubicBezTo>
                  <a:pt x="2239" y="500"/>
                  <a:pt x="1739" y="0"/>
                  <a:pt x="1120" y="0"/>
                </a:cubicBezTo>
                <a:close/>
              </a:path>
            </a:pathLst>
          </a:custGeom>
          <a:solidFill>
            <a:srgbClr val="69E78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" name="Google Shape;2246;p41">
            <a:extLst>
              <a:ext uri="{FF2B5EF4-FFF2-40B4-BE49-F238E27FC236}">
                <a16:creationId xmlns:a16="http://schemas.microsoft.com/office/drawing/2014/main" id="{8A5CBED9-37DA-8B69-982D-B391C9E14803}"/>
              </a:ext>
            </a:extLst>
          </p:cNvPr>
          <p:cNvSpPr/>
          <p:nvPr/>
        </p:nvSpPr>
        <p:spPr>
          <a:xfrm>
            <a:off x="2089050" y="1569787"/>
            <a:ext cx="74667" cy="74633"/>
          </a:xfrm>
          <a:custGeom>
            <a:avLst/>
            <a:gdLst/>
            <a:ahLst/>
            <a:cxnLst/>
            <a:rect l="l" t="t" r="r" b="b"/>
            <a:pathLst>
              <a:path w="2240" h="2239" extrusionOk="0">
                <a:moveTo>
                  <a:pt x="1120" y="0"/>
                </a:moveTo>
                <a:cubicBezTo>
                  <a:pt x="501" y="0"/>
                  <a:pt x="1" y="500"/>
                  <a:pt x="1" y="1119"/>
                </a:cubicBezTo>
                <a:cubicBezTo>
                  <a:pt x="1" y="1738"/>
                  <a:pt x="501" y="2239"/>
                  <a:pt x="1120" y="2239"/>
                </a:cubicBezTo>
                <a:cubicBezTo>
                  <a:pt x="1739" y="2239"/>
                  <a:pt x="2239" y="1738"/>
                  <a:pt x="2239" y="1119"/>
                </a:cubicBezTo>
                <a:cubicBezTo>
                  <a:pt x="2239" y="500"/>
                  <a:pt x="1739" y="0"/>
                  <a:pt x="1120" y="0"/>
                </a:cubicBezTo>
                <a:close/>
              </a:path>
            </a:pathLst>
          </a:custGeom>
          <a:solidFill>
            <a:srgbClr val="69E78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" name="Google Shape;2224;p41">
            <a:extLst>
              <a:ext uri="{FF2B5EF4-FFF2-40B4-BE49-F238E27FC236}">
                <a16:creationId xmlns:a16="http://schemas.microsoft.com/office/drawing/2014/main" id="{2FD202CE-0E14-D8C1-B119-D23D34193E1D}"/>
              </a:ext>
            </a:extLst>
          </p:cNvPr>
          <p:cNvSpPr/>
          <p:nvPr/>
        </p:nvSpPr>
        <p:spPr>
          <a:xfrm>
            <a:off x="4689740" y="4472436"/>
            <a:ext cx="74633" cy="74633"/>
          </a:xfrm>
          <a:custGeom>
            <a:avLst/>
            <a:gdLst/>
            <a:ahLst/>
            <a:cxnLst/>
            <a:rect l="l" t="t" r="r" b="b"/>
            <a:pathLst>
              <a:path w="2239" h="2239" extrusionOk="0">
                <a:moveTo>
                  <a:pt x="1119" y="1"/>
                </a:moveTo>
                <a:cubicBezTo>
                  <a:pt x="500" y="1"/>
                  <a:pt x="0" y="501"/>
                  <a:pt x="0" y="1120"/>
                </a:cubicBezTo>
                <a:cubicBezTo>
                  <a:pt x="0" y="1739"/>
                  <a:pt x="500" y="2239"/>
                  <a:pt x="1119" y="2239"/>
                </a:cubicBezTo>
                <a:cubicBezTo>
                  <a:pt x="1739" y="2239"/>
                  <a:pt x="2239" y="1739"/>
                  <a:pt x="2239" y="1120"/>
                </a:cubicBezTo>
                <a:cubicBezTo>
                  <a:pt x="2239" y="501"/>
                  <a:pt x="1739" y="1"/>
                  <a:pt x="1119" y="1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36" name="Google Shape;2224;p41">
            <a:extLst>
              <a:ext uri="{FF2B5EF4-FFF2-40B4-BE49-F238E27FC236}">
                <a16:creationId xmlns:a16="http://schemas.microsoft.com/office/drawing/2014/main" id="{59B65015-43D1-E029-6393-D8BD0BD64362}"/>
              </a:ext>
            </a:extLst>
          </p:cNvPr>
          <p:cNvSpPr/>
          <p:nvPr/>
        </p:nvSpPr>
        <p:spPr>
          <a:xfrm>
            <a:off x="4690187" y="4611097"/>
            <a:ext cx="74633" cy="74633"/>
          </a:xfrm>
          <a:custGeom>
            <a:avLst/>
            <a:gdLst/>
            <a:ahLst/>
            <a:cxnLst/>
            <a:rect l="l" t="t" r="r" b="b"/>
            <a:pathLst>
              <a:path w="2239" h="2239" extrusionOk="0">
                <a:moveTo>
                  <a:pt x="1119" y="1"/>
                </a:moveTo>
                <a:cubicBezTo>
                  <a:pt x="500" y="1"/>
                  <a:pt x="0" y="501"/>
                  <a:pt x="0" y="1120"/>
                </a:cubicBezTo>
                <a:cubicBezTo>
                  <a:pt x="0" y="1739"/>
                  <a:pt x="500" y="2239"/>
                  <a:pt x="1119" y="2239"/>
                </a:cubicBezTo>
                <a:cubicBezTo>
                  <a:pt x="1739" y="2239"/>
                  <a:pt x="2239" y="1739"/>
                  <a:pt x="2239" y="1120"/>
                </a:cubicBezTo>
                <a:cubicBezTo>
                  <a:pt x="2239" y="501"/>
                  <a:pt x="1739" y="1"/>
                  <a:pt x="1119" y="1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37" name="Google Shape;2224;p41">
            <a:extLst>
              <a:ext uri="{FF2B5EF4-FFF2-40B4-BE49-F238E27FC236}">
                <a16:creationId xmlns:a16="http://schemas.microsoft.com/office/drawing/2014/main" id="{DB209402-2C33-9F8E-06A1-A0FA1AA6C855}"/>
              </a:ext>
            </a:extLst>
          </p:cNvPr>
          <p:cNvSpPr/>
          <p:nvPr/>
        </p:nvSpPr>
        <p:spPr>
          <a:xfrm>
            <a:off x="4688875" y="4735634"/>
            <a:ext cx="74633" cy="74633"/>
          </a:xfrm>
          <a:custGeom>
            <a:avLst/>
            <a:gdLst/>
            <a:ahLst/>
            <a:cxnLst/>
            <a:rect l="l" t="t" r="r" b="b"/>
            <a:pathLst>
              <a:path w="2239" h="2239" extrusionOk="0">
                <a:moveTo>
                  <a:pt x="1119" y="1"/>
                </a:moveTo>
                <a:cubicBezTo>
                  <a:pt x="500" y="1"/>
                  <a:pt x="0" y="501"/>
                  <a:pt x="0" y="1120"/>
                </a:cubicBezTo>
                <a:cubicBezTo>
                  <a:pt x="0" y="1739"/>
                  <a:pt x="500" y="2239"/>
                  <a:pt x="1119" y="2239"/>
                </a:cubicBezTo>
                <a:cubicBezTo>
                  <a:pt x="1739" y="2239"/>
                  <a:pt x="2239" y="1739"/>
                  <a:pt x="2239" y="1120"/>
                </a:cubicBezTo>
                <a:cubicBezTo>
                  <a:pt x="2239" y="501"/>
                  <a:pt x="1739" y="1"/>
                  <a:pt x="1119" y="1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38" name="Google Shape;2224;p41">
            <a:extLst>
              <a:ext uri="{FF2B5EF4-FFF2-40B4-BE49-F238E27FC236}">
                <a16:creationId xmlns:a16="http://schemas.microsoft.com/office/drawing/2014/main" id="{21A2551D-AE92-23E5-3A4D-A0AE97C5689A}"/>
              </a:ext>
            </a:extLst>
          </p:cNvPr>
          <p:cNvSpPr/>
          <p:nvPr/>
        </p:nvSpPr>
        <p:spPr>
          <a:xfrm>
            <a:off x="4690633" y="4856639"/>
            <a:ext cx="74633" cy="74633"/>
          </a:xfrm>
          <a:custGeom>
            <a:avLst/>
            <a:gdLst/>
            <a:ahLst/>
            <a:cxnLst/>
            <a:rect l="l" t="t" r="r" b="b"/>
            <a:pathLst>
              <a:path w="2239" h="2239" extrusionOk="0">
                <a:moveTo>
                  <a:pt x="1119" y="1"/>
                </a:moveTo>
                <a:cubicBezTo>
                  <a:pt x="500" y="1"/>
                  <a:pt x="0" y="501"/>
                  <a:pt x="0" y="1120"/>
                </a:cubicBezTo>
                <a:cubicBezTo>
                  <a:pt x="0" y="1739"/>
                  <a:pt x="500" y="2239"/>
                  <a:pt x="1119" y="2239"/>
                </a:cubicBezTo>
                <a:cubicBezTo>
                  <a:pt x="1739" y="2239"/>
                  <a:pt x="2239" y="1739"/>
                  <a:pt x="2239" y="1120"/>
                </a:cubicBezTo>
                <a:cubicBezTo>
                  <a:pt x="2239" y="501"/>
                  <a:pt x="1739" y="1"/>
                  <a:pt x="1119" y="1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39" name="Google Shape;2224;p41">
            <a:extLst>
              <a:ext uri="{FF2B5EF4-FFF2-40B4-BE49-F238E27FC236}">
                <a16:creationId xmlns:a16="http://schemas.microsoft.com/office/drawing/2014/main" id="{5F0F76DC-D93F-315F-221D-50DD0B17463D}"/>
              </a:ext>
            </a:extLst>
          </p:cNvPr>
          <p:cNvSpPr/>
          <p:nvPr/>
        </p:nvSpPr>
        <p:spPr>
          <a:xfrm>
            <a:off x="4689879" y="4356049"/>
            <a:ext cx="74633" cy="74633"/>
          </a:xfrm>
          <a:custGeom>
            <a:avLst/>
            <a:gdLst/>
            <a:ahLst/>
            <a:cxnLst/>
            <a:rect l="l" t="t" r="r" b="b"/>
            <a:pathLst>
              <a:path w="2239" h="2239" extrusionOk="0">
                <a:moveTo>
                  <a:pt x="1119" y="1"/>
                </a:moveTo>
                <a:cubicBezTo>
                  <a:pt x="500" y="1"/>
                  <a:pt x="0" y="501"/>
                  <a:pt x="0" y="1120"/>
                </a:cubicBezTo>
                <a:cubicBezTo>
                  <a:pt x="0" y="1739"/>
                  <a:pt x="500" y="2239"/>
                  <a:pt x="1119" y="2239"/>
                </a:cubicBezTo>
                <a:cubicBezTo>
                  <a:pt x="1739" y="2239"/>
                  <a:pt x="2239" y="1739"/>
                  <a:pt x="2239" y="1120"/>
                </a:cubicBezTo>
                <a:cubicBezTo>
                  <a:pt x="2239" y="501"/>
                  <a:pt x="1739" y="1"/>
                  <a:pt x="1119" y="1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1CF8E76-71CE-461F-B20C-03DE8A2D9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3" y="0"/>
            <a:ext cx="12182534" cy="6857999"/>
          </a:xfrm>
          <a:prstGeom prst="rect">
            <a:avLst/>
          </a:prstGeom>
        </p:spPr>
      </p:pic>
      <p:sp>
        <p:nvSpPr>
          <p:cNvPr id="55" name="Google Shape;55;p15"/>
          <p:cNvSpPr txBox="1">
            <a:spLocks noGrp="1"/>
          </p:cNvSpPr>
          <p:nvPr>
            <p:ph type="ctrTitle"/>
          </p:nvPr>
        </p:nvSpPr>
        <p:spPr>
          <a:xfrm>
            <a:off x="596891" y="2112241"/>
            <a:ext cx="4686000" cy="187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i="1" dirty="0">
                <a:latin typeface="+mn-lt"/>
              </a:rPr>
              <a:t>Objetivos do </a:t>
            </a:r>
            <a:endParaRPr i="1" dirty="0">
              <a:latin typeface="+mn-lt"/>
            </a:endParaRPr>
          </a:p>
        </p:txBody>
      </p:sp>
      <p:sp>
        <p:nvSpPr>
          <p:cNvPr id="57" name="Google Shape;57;p15"/>
          <p:cNvSpPr/>
          <p:nvPr/>
        </p:nvSpPr>
        <p:spPr>
          <a:xfrm>
            <a:off x="7766864" y="1173791"/>
            <a:ext cx="78208" cy="4272429"/>
          </a:xfrm>
          <a:custGeom>
            <a:avLst/>
            <a:gdLst/>
            <a:ahLst/>
            <a:cxnLst/>
            <a:rect l="l" t="t" r="r" b="b"/>
            <a:pathLst>
              <a:path w="1513" h="166415" extrusionOk="0">
                <a:moveTo>
                  <a:pt x="751" y="1"/>
                </a:moveTo>
                <a:cubicBezTo>
                  <a:pt x="346" y="1"/>
                  <a:pt x="1" y="334"/>
                  <a:pt x="1" y="751"/>
                </a:cubicBezTo>
                <a:lnTo>
                  <a:pt x="1" y="165664"/>
                </a:lnTo>
                <a:cubicBezTo>
                  <a:pt x="1" y="166081"/>
                  <a:pt x="334" y="166414"/>
                  <a:pt x="751" y="166414"/>
                </a:cubicBezTo>
                <a:cubicBezTo>
                  <a:pt x="1167" y="166414"/>
                  <a:pt x="1513" y="166081"/>
                  <a:pt x="1513" y="165664"/>
                </a:cubicBezTo>
                <a:lnTo>
                  <a:pt x="1513" y="751"/>
                </a:lnTo>
                <a:cubicBezTo>
                  <a:pt x="1513" y="334"/>
                  <a:pt x="1167" y="1"/>
                  <a:pt x="751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58" name="Google Shape;58;p15"/>
          <p:cNvGrpSpPr/>
          <p:nvPr/>
        </p:nvGrpSpPr>
        <p:grpSpPr>
          <a:xfrm>
            <a:off x="7645613" y="4024341"/>
            <a:ext cx="2355718" cy="1110086"/>
            <a:chOff x="2723278" y="3623609"/>
            <a:chExt cx="2078594" cy="979497"/>
          </a:xfrm>
        </p:grpSpPr>
        <p:sp>
          <p:nvSpPr>
            <p:cNvPr id="59" name="Google Shape;59;p15"/>
            <p:cNvSpPr/>
            <p:nvPr/>
          </p:nvSpPr>
          <p:spPr>
            <a:xfrm>
              <a:off x="2723278" y="3642186"/>
              <a:ext cx="1980694" cy="960919"/>
            </a:xfrm>
            <a:custGeom>
              <a:avLst/>
              <a:gdLst/>
              <a:ahLst/>
              <a:cxnLst/>
              <a:rect l="l" t="t" r="r" b="b"/>
              <a:pathLst>
                <a:path w="51793" h="25127" extrusionOk="0">
                  <a:moveTo>
                    <a:pt x="18228" y="0"/>
                  </a:moveTo>
                  <a:cubicBezTo>
                    <a:pt x="16310" y="0"/>
                    <a:pt x="14715" y="1511"/>
                    <a:pt x="14657" y="3432"/>
                  </a:cubicBezTo>
                  <a:lnTo>
                    <a:pt x="14348" y="12588"/>
                  </a:lnTo>
                  <a:cubicBezTo>
                    <a:pt x="14312" y="13696"/>
                    <a:pt x="13396" y="14565"/>
                    <a:pt x="12283" y="14565"/>
                  </a:cubicBezTo>
                  <a:cubicBezTo>
                    <a:pt x="12261" y="14565"/>
                    <a:pt x="12239" y="14565"/>
                    <a:pt x="12216" y="14564"/>
                  </a:cubicBezTo>
                  <a:lnTo>
                    <a:pt x="8871" y="14457"/>
                  </a:lnTo>
                  <a:cubicBezTo>
                    <a:pt x="8121" y="14433"/>
                    <a:pt x="7466" y="14004"/>
                    <a:pt x="7132" y="13397"/>
                  </a:cubicBezTo>
                  <a:cubicBezTo>
                    <a:pt x="6501" y="12302"/>
                    <a:pt x="5334" y="11540"/>
                    <a:pt x="3965" y="11492"/>
                  </a:cubicBezTo>
                  <a:cubicBezTo>
                    <a:pt x="3921" y="11491"/>
                    <a:pt x="3877" y="11490"/>
                    <a:pt x="3833" y="11490"/>
                  </a:cubicBezTo>
                  <a:cubicBezTo>
                    <a:pt x="1808" y="11490"/>
                    <a:pt x="130" y="13084"/>
                    <a:pt x="60" y="15100"/>
                  </a:cubicBezTo>
                  <a:cubicBezTo>
                    <a:pt x="0" y="17159"/>
                    <a:pt x="1632" y="18886"/>
                    <a:pt x="3715" y="18957"/>
                  </a:cubicBezTo>
                  <a:cubicBezTo>
                    <a:pt x="3750" y="18958"/>
                    <a:pt x="3784" y="18959"/>
                    <a:pt x="3818" y="18959"/>
                  </a:cubicBezTo>
                  <a:cubicBezTo>
                    <a:pt x="5145" y="18959"/>
                    <a:pt x="6317" y="18288"/>
                    <a:pt x="7001" y="17267"/>
                  </a:cubicBezTo>
                  <a:cubicBezTo>
                    <a:pt x="7371" y="16689"/>
                    <a:pt x="8020" y="16325"/>
                    <a:pt x="8743" y="16325"/>
                  </a:cubicBezTo>
                  <a:cubicBezTo>
                    <a:pt x="8765" y="16325"/>
                    <a:pt x="8788" y="16325"/>
                    <a:pt x="8811" y="16326"/>
                  </a:cubicBezTo>
                  <a:lnTo>
                    <a:pt x="12157" y="16433"/>
                  </a:lnTo>
                  <a:cubicBezTo>
                    <a:pt x="13300" y="16469"/>
                    <a:pt x="14193" y="17410"/>
                    <a:pt x="14157" y="18541"/>
                  </a:cubicBezTo>
                  <a:lnTo>
                    <a:pt x="14097" y="20469"/>
                  </a:lnTo>
                  <a:cubicBezTo>
                    <a:pt x="14026" y="22434"/>
                    <a:pt x="15586" y="24077"/>
                    <a:pt x="17562" y="24137"/>
                  </a:cubicBezTo>
                  <a:lnTo>
                    <a:pt x="47459" y="25125"/>
                  </a:lnTo>
                  <a:cubicBezTo>
                    <a:pt x="47496" y="25126"/>
                    <a:pt x="47533" y="25126"/>
                    <a:pt x="47570" y="25126"/>
                  </a:cubicBezTo>
                  <a:cubicBezTo>
                    <a:pt x="49509" y="25126"/>
                    <a:pt x="51103" y="23612"/>
                    <a:pt x="51174" y="21696"/>
                  </a:cubicBezTo>
                  <a:lnTo>
                    <a:pt x="51733" y="4646"/>
                  </a:lnTo>
                  <a:cubicBezTo>
                    <a:pt x="51793" y="2693"/>
                    <a:pt x="50245" y="1050"/>
                    <a:pt x="48257" y="979"/>
                  </a:cubicBezTo>
                  <a:lnTo>
                    <a:pt x="18360" y="3"/>
                  </a:lnTo>
                  <a:cubicBezTo>
                    <a:pt x="18316" y="1"/>
                    <a:pt x="18271" y="0"/>
                    <a:pt x="18228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4624272" y="3879385"/>
              <a:ext cx="177598" cy="256288"/>
            </a:xfrm>
            <a:custGeom>
              <a:avLst/>
              <a:gdLst/>
              <a:ahLst/>
              <a:cxnLst/>
              <a:rect l="l" t="t" r="r" b="b"/>
              <a:pathLst>
                <a:path w="4644" h="6025" extrusionOk="0">
                  <a:moveTo>
                    <a:pt x="0" y="0"/>
                  </a:moveTo>
                  <a:lnTo>
                    <a:pt x="0" y="6025"/>
                  </a:lnTo>
                  <a:lnTo>
                    <a:pt x="1643" y="6025"/>
                  </a:lnTo>
                  <a:cubicBezTo>
                    <a:pt x="3298" y="6025"/>
                    <a:pt x="4643" y="4668"/>
                    <a:pt x="4643" y="3013"/>
                  </a:cubicBezTo>
                  <a:cubicBezTo>
                    <a:pt x="4643" y="2179"/>
                    <a:pt x="4310" y="1429"/>
                    <a:pt x="3762" y="893"/>
                  </a:cubicBezTo>
                  <a:cubicBezTo>
                    <a:pt x="3215" y="346"/>
                    <a:pt x="2465" y="0"/>
                    <a:pt x="1643" y="0"/>
                  </a:cubicBezTo>
                  <a:close/>
                </a:path>
              </a:pathLst>
            </a:custGeom>
            <a:solidFill>
              <a:srgbClr val="6571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2725573" y="3624059"/>
              <a:ext cx="1939698" cy="923901"/>
            </a:xfrm>
            <a:custGeom>
              <a:avLst/>
              <a:gdLst/>
              <a:ahLst/>
              <a:cxnLst/>
              <a:rect l="l" t="t" r="r" b="b"/>
              <a:pathLst>
                <a:path w="50721" h="24159" extrusionOk="0">
                  <a:moveTo>
                    <a:pt x="17597" y="0"/>
                  </a:moveTo>
                  <a:cubicBezTo>
                    <a:pt x="15633" y="0"/>
                    <a:pt x="14037" y="1596"/>
                    <a:pt x="14037" y="3548"/>
                  </a:cubicBezTo>
                  <a:lnTo>
                    <a:pt x="14037" y="12716"/>
                  </a:lnTo>
                  <a:cubicBezTo>
                    <a:pt x="14037" y="13847"/>
                    <a:pt x="13121" y="14764"/>
                    <a:pt x="11990" y="14764"/>
                  </a:cubicBezTo>
                  <a:lnTo>
                    <a:pt x="8692" y="14764"/>
                  </a:lnTo>
                  <a:cubicBezTo>
                    <a:pt x="7941" y="14764"/>
                    <a:pt x="7287" y="14359"/>
                    <a:pt x="6929" y="13764"/>
                  </a:cubicBezTo>
                  <a:cubicBezTo>
                    <a:pt x="6275" y="12681"/>
                    <a:pt x="5084" y="11966"/>
                    <a:pt x="3739" y="11966"/>
                  </a:cubicBezTo>
                  <a:cubicBezTo>
                    <a:pt x="1679" y="11966"/>
                    <a:pt x="0" y="13633"/>
                    <a:pt x="0" y="15693"/>
                  </a:cubicBezTo>
                  <a:cubicBezTo>
                    <a:pt x="0" y="17753"/>
                    <a:pt x="1679" y="19431"/>
                    <a:pt x="3739" y="19431"/>
                  </a:cubicBezTo>
                  <a:cubicBezTo>
                    <a:pt x="5084" y="19431"/>
                    <a:pt x="6275" y="18705"/>
                    <a:pt x="6929" y="17633"/>
                  </a:cubicBezTo>
                  <a:cubicBezTo>
                    <a:pt x="7287" y="17026"/>
                    <a:pt x="7941" y="16633"/>
                    <a:pt x="8692" y="16633"/>
                  </a:cubicBezTo>
                  <a:lnTo>
                    <a:pt x="11990" y="16633"/>
                  </a:lnTo>
                  <a:cubicBezTo>
                    <a:pt x="13121" y="16633"/>
                    <a:pt x="14037" y="17538"/>
                    <a:pt x="14037" y="18669"/>
                  </a:cubicBezTo>
                  <a:lnTo>
                    <a:pt x="14037" y="20598"/>
                  </a:lnTo>
                  <a:cubicBezTo>
                    <a:pt x="14037" y="22563"/>
                    <a:pt x="15633" y="24158"/>
                    <a:pt x="17597" y="24158"/>
                  </a:cubicBezTo>
                  <a:lnTo>
                    <a:pt x="47173" y="24158"/>
                  </a:lnTo>
                  <a:cubicBezTo>
                    <a:pt x="49137" y="24158"/>
                    <a:pt x="50721" y="22563"/>
                    <a:pt x="50721" y="20598"/>
                  </a:cubicBezTo>
                  <a:lnTo>
                    <a:pt x="50721" y="3548"/>
                  </a:lnTo>
                  <a:cubicBezTo>
                    <a:pt x="50721" y="1596"/>
                    <a:pt x="49137" y="0"/>
                    <a:pt x="4717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2752419" y="4108053"/>
              <a:ext cx="232247" cy="232247"/>
            </a:xfrm>
            <a:custGeom>
              <a:avLst/>
              <a:gdLst/>
              <a:ahLst/>
              <a:cxnLst/>
              <a:rect l="l" t="t" r="r" b="b"/>
              <a:pathLst>
                <a:path w="6073" h="6073" extrusionOk="0">
                  <a:moveTo>
                    <a:pt x="3037" y="1"/>
                  </a:moveTo>
                  <a:cubicBezTo>
                    <a:pt x="1358" y="1"/>
                    <a:pt x="0" y="1358"/>
                    <a:pt x="0" y="3037"/>
                  </a:cubicBezTo>
                  <a:cubicBezTo>
                    <a:pt x="0" y="4716"/>
                    <a:pt x="1358" y="6073"/>
                    <a:pt x="3037" y="6073"/>
                  </a:cubicBezTo>
                  <a:cubicBezTo>
                    <a:pt x="4715" y="6073"/>
                    <a:pt x="6073" y="4716"/>
                    <a:pt x="6073" y="3037"/>
                  </a:cubicBezTo>
                  <a:cubicBezTo>
                    <a:pt x="6073" y="1358"/>
                    <a:pt x="4715" y="1"/>
                    <a:pt x="3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3195458" y="3654023"/>
              <a:ext cx="1606414" cy="368715"/>
            </a:xfrm>
            <a:custGeom>
              <a:avLst/>
              <a:gdLst/>
              <a:ahLst/>
              <a:cxnLst/>
              <a:rect l="l" t="t" r="r" b="b"/>
              <a:pathLst>
                <a:path w="42006" h="8668" extrusionOk="0">
                  <a:moveTo>
                    <a:pt x="3001" y="0"/>
                  </a:moveTo>
                  <a:cubicBezTo>
                    <a:pt x="1465" y="0"/>
                    <a:pt x="191" y="1155"/>
                    <a:pt x="12" y="2655"/>
                  </a:cubicBezTo>
                  <a:cubicBezTo>
                    <a:pt x="0" y="2774"/>
                    <a:pt x="0" y="2893"/>
                    <a:pt x="0" y="3012"/>
                  </a:cubicBezTo>
                  <a:cubicBezTo>
                    <a:pt x="0" y="4667"/>
                    <a:pt x="1346" y="6013"/>
                    <a:pt x="3001" y="6013"/>
                  </a:cubicBezTo>
                  <a:lnTo>
                    <a:pt x="39005" y="6013"/>
                  </a:lnTo>
                  <a:cubicBezTo>
                    <a:pt x="39827" y="6013"/>
                    <a:pt x="40589" y="6358"/>
                    <a:pt x="41124" y="6894"/>
                  </a:cubicBezTo>
                  <a:cubicBezTo>
                    <a:pt x="41589" y="7358"/>
                    <a:pt x="41898" y="7977"/>
                    <a:pt x="41982" y="8668"/>
                  </a:cubicBezTo>
                  <a:lnTo>
                    <a:pt x="42005" y="8311"/>
                  </a:lnTo>
                  <a:lnTo>
                    <a:pt x="42005" y="3012"/>
                  </a:lnTo>
                  <a:cubicBezTo>
                    <a:pt x="42005" y="2179"/>
                    <a:pt x="41672" y="1429"/>
                    <a:pt x="41124" y="881"/>
                  </a:cubicBezTo>
                  <a:cubicBezTo>
                    <a:pt x="40589" y="345"/>
                    <a:pt x="39827" y="0"/>
                    <a:pt x="39005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3195458" y="3623609"/>
              <a:ext cx="1606414" cy="383943"/>
            </a:xfrm>
            <a:custGeom>
              <a:avLst/>
              <a:gdLst/>
              <a:ahLst/>
              <a:cxnLst/>
              <a:rect l="l" t="t" r="r" b="b"/>
              <a:pathLst>
                <a:path w="42006" h="9026" extrusionOk="0">
                  <a:moveTo>
                    <a:pt x="3001" y="1"/>
                  </a:moveTo>
                  <a:cubicBezTo>
                    <a:pt x="1346" y="1"/>
                    <a:pt x="0" y="1346"/>
                    <a:pt x="0" y="3013"/>
                  </a:cubicBezTo>
                  <a:cubicBezTo>
                    <a:pt x="0" y="4668"/>
                    <a:pt x="1346" y="6013"/>
                    <a:pt x="3001" y="6013"/>
                  </a:cubicBezTo>
                  <a:lnTo>
                    <a:pt x="39005" y="6013"/>
                  </a:lnTo>
                  <a:cubicBezTo>
                    <a:pt x="39827" y="6013"/>
                    <a:pt x="40577" y="6359"/>
                    <a:pt x="41124" y="6906"/>
                  </a:cubicBezTo>
                  <a:cubicBezTo>
                    <a:pt x="41672" y="7442"/>
                    <a:pt x="42005" y="8192"/>
                    <a:pt x="42005" y="9026"/>
                  </a:cubicBezTo>
                  <a:lnTo>
                    <a:pt x="42005" y="3013"/>
                  </a:lnTo>
                  <a:cubicBezTo>
                    <a:pt x="42005" y="2180"/>
                    <a:pt x="41672" y="1429"/>
                    <a:pt x="41124" y="882"/>
                  </a:cubicBezTo>
                  <a:cubicBezTo>
                    <a:pt x="40577" y="346"/>
                    <a:pt x="39827" y="1"/>
                    <a:pt x="390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5" name="Google Shape;65;p15"/>
            <p:cNvSpPr txBox="1"/>
            <p:nvPr/>
          </p:nvSpPr>
          <p:spPr>
            <a:xfrm>
              <a:off x="3265722" y="3955988"/>
              <a:ext cx="13902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pt-BR" sz="1200" b="1" i="0" dirty="0">
                  <a:effectLst/>
                  <a:latin typeface="Congenial" panose="02000503040000020004" pitchFamily="2" charset="0"/>
                </a:rPr>
                <a:t>Fortalecer a transparência e o controle social</a:t>
              </a:r>
              <a:endParaRPr lang="pt-BR" sz="1200" dirty="0">
                <a:latin typeface="Congenial" panose="02000503040000020004" pitchFamily="2" charset="0"/>
              </a:endParaRPr>
            </a:p>
          </p:txBody>
        </p:sp>
        <p:sp>
          <p:nvSpPr>
            <p:cNvPr id="66" name="Google Shape;66;p15"/>
            <p:cNvSpPr txBox="1"/>
            <p:nvPr/>
          </p:nvSpPr>
          <p:spPr>
            <a:xfrm>
              <a:off x="3195450" y="3623825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Transparência</a:t>
              </a:r>
              <a:endParaRPr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7" name="Google Shape;67;p15"/>
          <p:cNvGrpSpPr/>
          <p:nvPr/>
        </p:nvGrpSpPr>
        <p:grpSpPr>
          <a:xfrm>
            <a:off x="7645613" y="2647000"/>
            <a:ext cx="2355718" cy="1109569"/>
            <a:chOff x="2723278" y="2387425"/>
            <a:chExt cx="2078594" cy="979041"/>
          </a:xfrm>
        </p:grpSpPr>
        <p:sp>
          <p:nvSpPr>
            <p:cNvPr id="68" name="Google Shape;68;p15"/>
            <p:cNvSpPr/>
            <p:nvPr/>
          </p:nvSpPr>
          <p:spPr>
            <a:xfrm>
              <a:off x="2723278" y="2405547"/>
              <a:ext cx="1980694" cy="960919"/>
            </a:xfrm>
            <a:custGeom>
              <a:avLst/>
              <a:gdLst/>
              <a:ahLst/>
              <a:cxnLst/>
              <a:rect l="l" t="t" r="r" b="b"/>
              <a:pathLst>
                <a:path w="51793" h="25127" extrusionOk="0">
                  <a:moveTo>
                    <a:pt x="18249" y="1"/>
                  </a:moveTo>
                  <a:cubicBezTo>
                    <a:pt x="16321" y="1"/>
                    <a:pt x="14715" y="1515"/>
                    <a:pt x="14657" y="3431"/>
                  </a:cubicBezTo>
                  <a:lnTo>
                    <a:pt x="14348" y="12599"/>
                  </a:lnTo>
                  <a:cubicBezTo>
                    <a:pt x="14312" y="13708"/>
                    <a:pt x="13396" y="14577"/>
                    <a:pt x="12283" y="14577"/>
                  </a:cubicBezTo>
                  <a:cubicBezTo>
                    <a:pt x="12261" y="14577"/>
                    <a:pt x="12239" y="14576"/>
                    <a:pt x="12216" y="14576"/>
                  </a:cubicBezTo>
                  <a:lnTo>
                    <a:pt x="8871" y="14468"/>
                  </a:lnTo>
                  <a:cubicBezTo>
                    <a:pt x="8121" y="14433"/>
                    <a:pt x="7466" y="14016"/>
                    <a:pt x="7132" y="13397"/>
                  </a:cubicBezTo>
                  <a:cubicBezTo>
                    <a:pt x="6501" y="12301"/>
                    <a:pt x="5334" y="11539"/>
                    <a:pt x="3965" y="11504"/>
                  </a:cubicBezTo>
                  <a:cubicBezTo>
                    <a:pt x="3921" y="11502"/>
                    <a:pt x="3876" y="11501"/>
                    <a:pt x="3832" y="11501"/>
                  </a:cubicBezTo>
                  <a:cubicBezTo>
                    <a:pt x="1807" y="11501"/>
                    <a:pt x="130" y="13084"/>
                    <a:pt x="60" y="15099"/>
                  </a:cubicBezTo>
                  <a:cubicBezTo>
                    <a:pt x="0" y="17159"/>
                    <a:pt x="1632" y="18886"/>
                    <a:pt x="3715" y="18957"/>
                  </a:cubicBezTo>
                  <a:cubicBezTo>
                    <a:pt x="3760" y="18959"/>
                    <a:pt x="3806" y="18959"/>
                    <a:pt x="3850" y="18959"/>
                  </a:cubicBezTo>
                  <a:cubicBezTo>
                    <a:pt x="5164" y="18959"/>
                    <a:pt x="6322" y="18291"/>
                    <a:pt x="7001" y="17266"/>
                  </a:cubicBezTo>
                  <a:cubicBezTo>
                    <a:pt x="7371" y="16700"/>
                    <a:pt x="8021" y="16325"/>
                    <a:pt x="8745" y="16325"/>
                  </a:cubicBezTo>
                  <a:cubicBezTo>
                    <a:pt x="8767" y="16325"/>
                    <a:pt x="8789" y="16325"/>
                    <a:pt x="8811" y="16326"/>
                  </a:cubicBezTo>
                  <a:lnTo>
                    <a:pt x="12157" y="16433"/>
                  </a:lnTo>
                  <a:cubicBezTo>
                    <a:pt x="13300" y="16469"/>
                    <a:pt x="14193" y="17421"/>
                    <a:pt x="14157" y="18540"/>
                  </a:cubicBezTo>
                  <a:lnTo>
                    <a:pt x="14097" y="20481"/>
                  </a:lnTo>
                  <a:cubicBezTo>
                    <a:pt x="14026" y="22434"/>
                    <a:pt x="15586" y="24077"/>
                    <a:pt x="17562" y="24148"/>
                  </a:cubicBezTo>
                  <a:lnTo>
                    <a:pt x="47459" y="25124"/>
                  </a:lnTo>
                  <a:cubicBezTo>
                    <a:pt x="47503" y="25126"/>
                    <a:pt x="47548" y="25127"/>
                    <a:pt x="47592" y="25127"/>
                  </a:cubicBezTo>
                  <a:cubicBezTo>
                    <a:pt x="49520" y="25127"/>
                    <a:pt x="51104" y="23616"/>
                    <a:pt x="51174" y="21695"/>
                  </a:cubicBezTo>
                  <a:lnTo>
                    <a:pt x="51733" y="4658"/>
                  </a:lnTo>
                  <a:cubicBezTo>
                    <a:pt x="51793" y="2693"/>
                    <a:pt x="50245" y="1050"/>
                    <a:pt x="48257" y="991"/>
                  </a:cubicBezTo>
                  <a:lnTo>
                    <a:pt x="18360" y="2"/>
                  </a:lnTo>
                  <a:cubicBezTo>
                    <a:pt x="18323" y="1"/>
                    <a:pt x="18286" y="1"/>
                    <a:pt x="18249" y="1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4624272" y="2643417"/>
              <a:ext cx="177598" cy="256076"/>
            </a:xfrm>
            <a:custGeom>
              <a:avLst/>
              <a:gdLst/>
              <a:ahLst/>
              <a:cxnLst/>
              <a:rect l="l" t="t" r="r" b="b"/>
              <a:pathLst>
                <a:path w="4644" h="6014" extrusionOk="0">
                  <a:moveTo>
                    <a:pt x="0" y="1"/>
                  </a:moveTo>
                  <a:lnTo>
                    <a:pt x="0" y="6014"/>
                  </a:lnTo>
                  <a:lnTo>
                    <a:pt x="1643" y="6014"/>
                  </a:lnTo>
                  <a:cubicBezTo>
                    <a:pt x="3298" y="6014"/>
                    <a:pt x="4643" y="4668"/>
                    <a:pt x="4643" y="3001"/>
                  </a:cubicBezTo>
                  <a:cubicBezTo>
                    <a:pt x="4643" y="2180"/>
                    <a:pt x="4310" y="1430"/>
                    <a:pt x="3762" y="882"/>
                  </a:cubicBezTo>
                  <a:cubicBezTo>
                    <a:pt x="3215" y="334"/>
                    <a:pt x="2465" y="1"/>
                    <a:pt x="1643" y="1"/>
                  </a:cubicBezTo>
                  <a:close/>
                </a:path>
              </a:pathLst>
            </a:custGeom>
            <a:solidFill>
              <a:srgbClr val="1B1B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2725573" y="2387840"/>
              <a:ext cx="1939698" cy="923442"/>
            </a:xfrm>
            <a:custGeom>
              <a:avLst/>
              <a:gdLst/>
              <a:ahLst/>
              <a:cxnLst/>
              <a:rect l="l" t="t" r="r" b="b"/>
              <a:pathLst>
                <a:path w="50721" h="24147" extrusionOk="0">
                  <a:moveTo>
                    <a:pt x="17597" y="1"/>
                  </a:moveTo>
                  <a:cubicBezTo>
                    <a:pt x="15633" y="1"/>
                    <a:pt x="14037" y="1585"/>
                    <a:pt x="14037" y="3549"/>
                  </a:cubicBezTo>
                  <a:lnTo>
                    <a:pt x="14037" y="12717"/>
                  </a:lnTo>
                  <a:cubicBezTo>
                    <a:pt x="14037" y="13848"/>
                    <a:pt x="13121" y="14765"/>
                    <a:pt x="11990" y="14765"/>
                  </a:cubicBezTo>
                  <a:lnTo>
                    <a:pt x="8692" y="14765"/>
                  </a:lnTo>
                  <a:cubicBezTo>
                    <a:pt x="7941" y="14765"/>
                    <a:pt x="7287" y="14360"/>
                    <a:pt x="6929" y="13753"/>
                  </a:cubicBezTo>
                  <a:cubicBezTo>
                    <a:pt x="6275" y="12681"/>
                    <a:pt x="5084" y="11955"/>
                    <a:pt x="3739" y="11955"/>
                  </a:cubicBezTo>
                  <a:cubicBezTo>
                    <a:pt x="1679" y="11955"/>
                    <a:pt x="0" y="13634"/>
                    <a:pt x="0" y="15693"/>
                  </a:cubicBezTo>
                  <a:cubicBezTo>
                    <a:pt x="0" y="17753"/>
                    <a:pt x="1679" y="19420"/>
                    <a:pt x="3739" y="19420"/>
                  </a:cubicBezTo>
                  <a:cubicBezTo>
                    <a:pt x="5084" y="19420"/>
                    <a:pt x="6275" y="18706"/>
                    <a:pt x="6929" y="17622"/>
                  </a:cubicBezTo>
                  <a:cubicBezTo>
                    <a:pt x="7287" y="17027"/>
                    <a:pt x="7941" y="16622"/>
                    <a:pt x="8692" y="16622"/>
                  </a:cubicBezTo>
                  <a:lnTo>
                    <a:pt x="11990" y="16622"/>
                  </a:lnTo>
                  <a:cubicBezTo>
                    <a:pt x="13121" y="16622"/>
                    <a:pt x="14037" y="17539"/>
                    <a:pt x="14037" y="18670"/>
                  </a:cubicBezTo>
                  <a:lnTo>
                    <a:pt x="14037" y="20599"/>
                  </a:lnTo>
                  <a:cubicBezTo>
                    <a:pt x="14037" y="22551"/>
                    <a:pt x="15633" y="24147"/>
                    <a:pt x="17597" y="24147"/>
                  </a:cubicBezTo>
                  <a:lnTo>
                    <a:pt x="47173" y="24147"/>
                  </a:lnTo>
                  <a:cubicBezTo>
                    <a:pt x="49137" y="24147"/>
                    <a:pt x="50721" y="22551"/>
                    <a:pt x="50721" y="20599"/>
                  </a:cubicBezTo>
                  <a:lnTo>
                    <a:pt x="50721" y="3549"/>
                  </a:lnTo>
                  <a:cubicBezTo>
                    <a:pt x="50721" y="1585"/>
                    <a:pt x="49137" y="1"/>
                    <a:pt x="4717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2752419" y="2871873"/>
              <a:ext cx="232247" cy="232247"/>
            </a:xfrm>
            <a:custGeom>
              <a:avLst/>
              <a:gdLst/>
              <a:ahLst/>
              <a:cxnLst/>
              <a:rect l="l" t="t" r="r" b="b"/>
              <a:pathLst>
                <a:path w="6073" h="6073" extrusionOk="0">
                  <a:moveTo>
                    <a:pt x="3037" y="0"/>
                  </a:moveTo>
                  <a:cubicBezTo>
                    <a:pt x="1358" y="0"/>
                    <a:pt x="0" y="1358"/>
                    <a:pt x="0" y="3036"/>
                  </a:cubicBezTo>
                  <a:cubicBezTo>
                    <a:pt x="0" y="4715"/>
                    <a:pt x="1358" y="6072"/>
                    <a:pt x="3037" y="6072"/>
                  </a:cubicBezTo>
                  <a:cubicBezTo>
                    <a:pt x="4715" y="6072"/>
                    <a:pt x="6073" y="4715"/>
                    <a:pt x="6073" y="3036"/>
                  </a:cubicBezTo>
                  <a:cubicBezTo>
                    <a:pt x="6073" y="1358"/>
                    <a:pt x="4715" y="0"/>
                    <a:pt x="3037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3195458" y="2417319"/>
              <a:ext cx="1606414" cy="369126"/>
            </a:xfrm>
            <a:custGeom>
              <a:avLst/>
              <a:gdLst/>
              <a:ahLst/>
              <a:cxnLst/>
              <a:rect l="l" t="t" r="r" b="b"/>
              <a:pathLst>
                <a:path w="42006" h="8669" extrusionOk="0">
                  <a:moveTo>
                    <a:pt x="3001" y="1"/>
                  </a:moveTo>
                  <a:cubicBezTo>
                    <a:pt x="1465" y="1"/>
                    <a:pt x="191" y="1168"/>
                    <a:pt x="12" y="2656"/>
                  </a:cubicBezTo>
                  <a:cubicBezTo>
                    <a:pt x="0" y="2775"/>
                    <a:pt x="0" y="2894"/>
                    <a:pt x="0" y="3013"/>
                  </a:cubicBezTo>
                  <a:cubicBezTo>
                    <a:pt x="0" y="4680"/>
                    <a:pt x="1346" y="6025"/>
                    <a:pt x="3001" y="6025"/>
                  </a:cubicBezTo>
                  <a:lnTo>
                    <a:pt x="39005" y="6025"/>
                  </a:lnTo>
                  <a:cubicBezTo>
                    <a:pt x="39827" y="6025"/>
                    <a:pt x="40589" y="6359"/>
                    <a:pt x="41124" y="6906"/>
                  </a:cubicBezTo>
                  <a:cubicBezTo>
                    <a:pt x="41589" y="7371"/>
                    <a:pt x="41898" y="7990"/>
                    <a:pt x="41982" y="8668"/>
                  </a:cubicBezTo>
                  <a:lnTo>
                    <a:pt x="42005" y="8311"/>
                  </a:lnTo>
                  <a:lnTo>
                    <a:pt x="42005" y="3013"/>
                  </a:lnTo>
                  <a:cubicBezTo>
                    <a:pt x="42005" y="2192"/>
                    <a:pt x="41672" y="1430"/>
                    <a:pt x="41124" y="894"/>
                  </a:cubicBezTo>
                  <a:cubicBezTo>
                    <a:pt x="40589" y="346"/>
                    <a:pt x="39827" y="1"/>
                    <a:pt x="39005" y="1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3195458" y="2387428"/>
              <a:ext cx="1606414" cy="383816"/>
            </a:xfrm>
            <a:custGeom>
              <a:avLst/>
              <a:gdLst/>
              <a:ahLst/>
              <a:cxnLst/>
              <a:rect l="l" t="t" r="r" b="b"/>
              <a:pathLst>
                <a:path w="42006" h="9014" extrusionOk="0">
                  <a:moveTo>
                    <a:pt x="3001" y="0"/>
                  </a:moveTo>
                  <a:cubicBezTo>
                    <a:pt x="1346" y="0"/>
                    <a:pt x="0" y="1346"/>
                    <a:pt x="0" y="3013"/>
                  </a:cubicBezTo>
                  <a:cubicBezTo>
                    <a:pt x="0" y="4668"/>
                    <a:pt x="1346" y="6013"/>
                    <a:pt x="3001" y="6013"/>
                  </a:cubicBezTo>
                  <a:lnTo>
                    <a:pt x="39005" y="6013"/>
                  </a:lnTo>
                  <a:cubicBezTo>
                    <a:pt x="39827" y="6013"/>
                    <a:pt x="40577" y="6346"/>
                    <a:pt x="41124" y="6894"/>
                  </a:cubicBezTo>
                  <a:cubicBezTo>
                    <a:pt x="41672" y="7442"/>
                    <a:pt x="42005" y="8192"/>
                    <a:pt x="42005" y="9013"/>
                  </a:cubicBezTo>
                  <a:lnTo>
                    <a:pt x="42005" y="3013"/>
                  </a:lnTo>
                  <a:cubicBezTo>
                    <a:pt x="42005" y="2179"/>
                    <a:pt x="41672" y="1429"/>
                    <a:pt x="41124" y="881"/>
                  </a:cubicBezTo>
                  <a:cubicBezTo>
                    <a:pt x="40577" y="334"/>
                    <a:pt x="39827" y="0"/>
                    <a:pt x="39005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4" name="Google Shape;74;p15"/>
            <p:cNvSpPr txBox="1"/>
            <p:nvPr/>
          </p:nvSpPr>
          <p:spPr>
            <a:xfrm>
              <a:off x="3265722" y="2715750"/>
              <a:ext cx="13902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pt-BR" sz="1200" b="1" i="0" dirty="0">
                  <a:effectLst/>
                  <a:latin typeface="Congenial" panose="02000503040000020004" pitchFamily="2" charset="0"/>
                </a:rPr>
                <a:t>Realizar ações de prevenção</a:t>
              </a:r>
              <a:endParaRPr lang="pt-BR" sz="1200" dirty="0">
                <a:latin typeface="Congenial" panose="02000503040000020004" pitchFamily="2" charset="0"/>
              </a:endParaRPr>
            </a:p>
          </p:txBody>
        </p:sp>
        <p:sp>
          <p:nvSpPr>
            <p:cNvPr id="75" name="Google Shape;75;p15"/>
            <p:cNvSpPr txBox="1"/>
            <p:nvPr/>
          </p:nvSpPr>
          <p:spPr>
            <a:xfrm>
              <a:off x="3195450" y="2387425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Prevenção</a:t>
              </a:r>
              <a:endParaRPr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6" name="Google Shape;76;p15"/>
          <p:cNvGrpSpPr/>
          <p:nvPr/>
        </p:nvGrpSpPr>
        <p:grpSpPr>
          <a:xfrm>
            <a:off x="7630787" y="1269108"/>
            <a:ext cx="2355718" cy="1110086"/>
            <a:chOff x="2723278" y="1150750"/>
            <a:chExt cx="2078594" cy="979497"/>
          </a:xfrm>
        </p:grpSpPr>
        <p:sp>
          <p:nvSpPr>
            <p:cNvPr id="77" name="Google Shape;77;p15"/>
            <p:cNvSpPr/>
            <p:nvPr/>
          </p:nvSpPr>
          <p:spPr>
            <a:xfrm>
              <a:off x="2723278" y="1169328"/>
              <a:ext cx="1980694" cy="960919"/>
            </a:xfrm>
            <a:custGeom>
              <a:avLst/>
              <a:gdLst/>
              <a:ahLst/>
              <a:cxnLst/>
              <a:rect l="l" t="t" r="r" b="b"/>
              <a:pathLst>
                <a:path w="51793" h="25127" extrusionOk="0">
                  <a:moveTo>
                    <a:pt x="18228" y="1"/>
                  </a:moveTo>
                  <a:cubicBezTo>
                    <a:pt x="16310" y="1"/>
                    <a:pt x="14715" y="1511"/>
                    <a:pt x="14657" y="3432"/>
                  </a:cubicBezTo>
                  <a:lnTo>
                    <a:pt x="14348" y="12588"/>
                  </a:lnTo>
                  <a:cubicBezTo>
                    <a:pt x="14312" y="13697"/>
                    <a:pt x="13396" y="14565"/>
                    <a:pt x="12283" y="14565"/>
                  </a:cubicBezTo>
                  <a:cubicBezTo>
                    <a:pt x="12261" y="14565"/>
                    <a:pt x="12239" y="14565"/>
                    <a:pt x="12216" y="14564"/>
                  </a:cubicBezTo>
                  <a:lnTo>
                    <a:pt x="8871" y="14457"/>
                  </a:lnTo>
                  <a:cubicBezTo>
                    <a:pt x="8121" y="14433"/>
                    <a:pt x="7466" y="14005"/>
                    <a:pt x="7132" y="13397"/>
                  </a:cubicBezTo>
                  <a:cubicBezTo>
                    <a:pt x="6501" y="12302"/>
                    <a:pt x="5334" y="11540"/>
                    <a:pt x="3965" y="11492"/>
                  </a:cubicBezTo>
                  <a:cubicBezTo>
                    <a:pt x="3921" y="11491"/>
                    <a:pt x="3877" y="11490"/>
                    <a:pt x="3833" y="11490"/>
                  </a:cubicBezTo>
                  <a:cubicBezTo>
                    <a:pt x="1808" y="11490"/>
                    <a:pt x="130" y="13084"/>
                    <a:pt x="60" y="15100"/>
                  </a:cubicBezTo>
                  <a:cubicBezTo>
                    <a:pt x="0" y="17160"/>
                    <a:pt x="1632" y="18886"/>
                    <a:pt x="3715" y="18958"/>
                  </a:cubicBezTo>
                  <a:cubicBezTo>
                    <a:pt x="3750" y="18959"/>
                    <a:pt x="3784" y="18959"/>
                    <a:pt x="3818" y="18959"/>
                  </a:cubicBezTo>
                  <a:cubicBezTo>
                    <a:pt x="5145" y="18959"/>
                    <a:pt x="6317" y="18288"/>
                    <a:pt x="7001" y="17267"/>
                  </a:cubicBezTo>
                  <a:cubicBezTo>
                    <a:pt x="7371" y="16690"/>
                    <a:pt x="8020" y="16325"/>
                    <a:pt x="8743" y="16325"/>
                  </a:cubicBezTo>
                  <a:cubicBezTo>
                    <a:pt x="8765" y="16325"/>
                    <a:pt x="8788" y="16326"/>
                    <a:pt x="8811" y="16326"/>
                  </a:cubicBezTo>
                  <a:lnTo>
                    <a:pt x="12157" y="16434"/>
                  </a:lnTo>
                  <a:cubicBezTo>
                    <a:pt x="13300" y="16469"/>
                    <a:pt x="14193" y="17410"/>
                    <a:pt x="14157" y="18541"/>
                  </a:cubicBezTo>
                  <a:lnTo>
                    <a:pt x="14097" y="20470"/>
                  </a:lnTo>
                  <a:cubicBezTo>
                    <a:pt x="14026" y="22434"/>
                    <a:pt x="15586" y="24077"/>
                    <a:pt x="17562" y="24137"/>
                  </a:cubicBezTo>
                  <a:lnTo>
                    <a:pt x="47459" y="25125"/>
                  </a:lnTo>
                  <a:cubicBezTo>
                    <a:pt x="47496" y="25126"/>
                    <a:pt x="47533" y="25127"/>
                    <a:pt x="47570" y="25127"/>
                  </a:cubicBezTo>
                  <a:cubicBezTo>
                    <a:pt x="49509" y="25127"/>
                    <a:pt x="51103" y="23612"/>
                    <a:pt x="51174" y="21696"/>
                  </a:cubicBezTo>
                  <a:lnTo>
                    <a:pt x="51733" y="4646"/>
                  </a:lnTo>
                  <a:cubicBezTo>
                    <a:pt x="51793" y="2694"/>
                    <a:pt x="50245" y="1051"/>
                    <a:pt x="48257" y="979"/>
                  </a:cubicBezTo>
                  <a:lnTo>
                    <a:pt x="18360" y="3"/>
                  </a:lnTo>
                  <a:cubicBezTo>
                    <a:pt x="18316" y="1"/>
                    <a:pt x="18271" y="1"/>
                    <a:pt x="18228" y="1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4624272" y="1406505"/>
              <a:ext cx="177598" cy="256316"/>
            </a:xfrm>
            <a:custGeom>
              <a:avLst/>
              <a:gdLst/>
              <a:ahLst/>
              <a:cxnLst/>
              <a:rect l="l" t="t" r="r" b="b"/>
              <a:pathLst>
                <a:path w="4644" h="6026" extrusionOk="0">
                  <a:moveTo>
                    <a:pt x="0" y="1"/>
                  </a:moveTo>
                  <a:lnTo>
                    <a:pt x="0" y="6025"/>
                  </a:lnTo>
                  <a:lnTo>
                    <a:pt x="1643" y="6025"/>
                  </a:lnTo>
                  <a:cubicBezTo>
                    <a:pt x="3298" y="6025"/>
                    <a:pt x="4643" y="4668"/>
                    <a:pt x="4643" y="3013"/>
                  </a:cubicBezTo>
                  <a:cubicBezTo>
                    <a:pt x="4643" y="2179"/>
                    <a:pt x="4310" y="1429"/>
                    <a:pt x="3762" y="894"/>
                  </a:cubicBezTo>
                  <a:cubicBezTo>
                    <a:pt x="3215" y="346"/>
                    <a:pt x="2465" y="1"/>
                    <a:pt x="1643" y="1"/>
                  </a:cubicBezTo>
                  <a:close/>
                </a:path>
              </a:pathLst>
            </a:custGeom>
            <a:solidFill>
              <a:srgbClr val="20C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2725573" y="1151201"/>
              <a:ext cx="1939698" cy="923901"/>
            </a:xfrm>
            <a:custGeom>
              <a:avLst/>
              <a:gdLst/>
              <a:ahLst/>
              <a:cxnLst/>
              <a:rect l="l" t="t" r="r" b="b"/>
              <a:pathLst>
                <a:path w="50721" h="24159" extrusionOk="0">
                  <a:moveTo>
                    <a:pt x="17597" y="1"/>
                  </a:moveTo>
                  <a:cubicBezTo>
                    <a:pt x="15633" y="1"/>
                    <a:pt x="14037" y="1596"/>
                    <a:pt x="14037" y="3561"/>
                  </a:cubicBezTo>
                  <a:lnTo>
                    <a:pt x="14037" y="12717"/>
                  </a:lnTo>
                  <a:cubicBezTo>
                    <a:pt x="14037" y="13848"/>
                    <a:pt x="13121" y="14764"/>
                    <a:pt x="11990" y="14764"/>
                  </a:cubicBezTo>
                  <a:lnTo>
                    <a:pt x="8692" y="14764"/>
                  </a:lnTo>
                  <a:cubicBezTo>
                    <a:pt x="7941" y="14764"/>
                    <a:pt x="7287" y="14360"/>
                    <a:pt x="6929" y="13764"/>
                  </a:cubicBezTo>
                  <a:cubicBezTo>
                    <a:pt x="6275" y="12681"/>
                    <a:pt x="5084" y="11966"/>
                    <a:pt x="3739" y="11966"/>
                  </a:cubicBezTo>
                  <a:cubicBezTo>
                    <a:pt x="1679" y="11966"/>
                    <a:pt x="0" y="13633"/>
                    <a:pt x="0" y="15693"/>
                  </a:cubicBezTo>
                  <a:cubicBezTo>
                    <a:pt x="0" y="17753"/>
                    <a:pt x="1679" y="19432"/>
                    <a:pt x="3739" y="19432"/>
                  </a:cubicBezTo>
                  <a:cubicBezTo>
                    <a:pt x="5084" y="19432"/>
                    <a:pt x="6275" y="18705"/>
                    <a:pt x="6929" y="17634"/>
                  </a:cubicBezTo>
                  <a:cubicBezTo>
                    <a:pt x="7287" y="17027"/>
                    <a:pt x="7941" y="16634"/>
                    <a:pt x="8692" y="16634"/>
                  </a:cubicBezTo>
                  <a:lnTo>
                    <a:pt x="11990" y="16634"/>
                  </a:lnTo>
                  <a:cubicBezTo>
                    <a:pt x="13121" y="16634"/>
                    <a:pt x="14037" y="17539"/>
                    <a:pt x="14037" y="18670"/>
                  </a:cubicBezTo>
                  <a:lnTo>
                    <a:pt x="14037" y="20598"/>
                  </a:lnTo>
                  <a:cubicBezTo>
                    <a:pt x="14037" y="22563"/>
                    <a:pt x="15633" y="24158"/>
                    <a:pt x="17597" y="24158"/>
                  </a:cubicBezTo>
                  <a:lnTo>
                    <a:pt x="47173" y="24158"/>
                  </a:lnTo>
                  <a:cubicBezTo>
                    <a:pt x="49137" y="24158"/>
                    <a:pt x="50721" y="22563"/>
                    <a:pt x="50721" y="20598"/>
                  </a:cubicBezTo>
                  <a:lnTo>
                    <a:pt x="50721" y="3561"/>
                  </a:lnTo>
                  <a:cubicBezTo>
                    <a:pt x="50721" y="1596"/>
                    <a:pt x="49137" y="1"/>
                    <a:pt x="4717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2752419" y="1635195"/>
              <a:ext cx="232247" cy="232285"/>
            </a:xfrm>
            <a:custGeom>
              <a:avLst/>
              <a:gdLst/>
              <a:ahLst/>
              <a:cxnLst/>
              <a:rect l="l" t="t" r="r" b="b"/>
              <a:pathLst>
                <a:path w="6073" h="6074" extrusionOk="0">
                  <a:moveTo>
                    <a:pt x="3037" y="1"/>
                  </a:moveTo>
                  <a:cubicBezTo>
                    <a:pt x="1358" y="1"/>
                    <a:pt x="0" y="1358"/>
                    <a:pt x="0" y="3037"/>
                  </a:cubicBezTo>
                  <a:cubicBezTo>
                    <a:pt x="0" y="4716"/>
                    <a:pt x="1358" y="6073"/>
                    <a:pt x="3037" y="6073"/>
                  </a:cubicBezTo>
                  <a:cubicBezTo>
                    <a:pt x="4715" y="6073"/>
                    <a:pt x="6073" y="4716"/>
                    <a:pt x="6073" y="3037"/>
                  </a:cubicBezTo>
                  <a:cubicBezTo>
                    <a:pt x="6073" y="1358"/>
                    <a:pt x="4715" y="1"/>
                    <a:pt x="3037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3195458" y="1181162"/>
              <a:ext cx="1606414" cy="368736"/>
            </a:xfrm>
            <a:custGeom>
              <a:avLst/>
              <a:gdLst/>
              <a:ahLst/>
              <a:cxnLst/>
              <a:rect l="l" t="t" r="r" b="b"/>
              <a:pathLst>
                <a:path w="42006" h="8669" extrusionOk="0">
                  <a:moveTo>
                    <a:pt x="3001" y="0"/>
                  </a:moveTo>
                  <a:cubicBezTo>
                    <a:pt x="1465" y="0"/>
                    <a:pt x="191" y="1155"/>
                    <a:pt x="12" y="2655"/>
                  </a:cubicBezTo>
                  <a:cubicBezTo>
                    <a:pt x="0" y="2775"/>
                    <a:pt x="0" y="2894"/>
                    <a:pt x="0" y="3013"/>
                  </a:cubicBezTo>
                  <a:cubicBezTo>
                    <a:pt x="0" y="4668"/>
                    <a:pt x="1346" y="6013"/>
                    <a:pt x="3001" y="6013"/>
                  </a:cubicBezTo>
                  <a:lnTo>
                    <a:pt x="39005" y="6013"/>
                  </a:lnTo>
                  <a:cubicBezTo>
                    <a:pt x="39827" y="6013"/>
                    <a:pt x="40589" y="6358"/>
                    <a:pt x="41124" y="6894"/>
                  </a:cubicBezTo>
                  <a:cubicBezTo>
                    <a:pt x="41589" y="7358"/>
                    <a:pt x="41898" y="7978"/>
                    <a:pt x="41982" y="8668"/>
                  </a:cubicBezTo>
                  <a:lnTo>
                    <a:pt x="42005" y="8311"/>
                  </a:lnTo>
                  <a:lnTo>
                    <a:pt x="42005" y="3013"/>
                  </a:lnTo>
                  <a:cubicBezTo>
                    <a:pt x="42005" y="2179"/>
                    <a:pt x="41672" y="1429"/>
                    <a:pt x="41124" y="881"/>
                  </a:cubicBezTo>
                  <a:cubicBezTo>
                    <a:pt x="40589" y="346"/>
                    <a:pt x="39827" y="0"/>
                    <a:pt x="39005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3195458" y="1150750"/>
              <a:ext cx="1606414" cy="383921"/>
            </a:xfrm>
            <a:custGeom>
              <a:avLst/>
              <a:gdLst/>
              <a:ahLst/>
              <a:cxnLst/>
              <a:rect l="l" t="t" r="r" b="b"/>
              <a:pathLst>
                <a:path w="42006" h="9026" extrusionOk="0">
                  <a:moveTo>
                    <a:pt x="3001" y="1"/>
                  </a:moveTo>
                  <a:cubicBezTo>
                    <a:pt x="1346" y="1"/>
                    <a:pt x="0" y="1346"/>
                    <a:pt x="0" y="3013"/>
                  </a:cubicBezTo>
                  <a:cubicBezTo>
                    <a:pt x="0" y="4668"/>
                    <a:pt x="1346" y="6014"/>
                    <a:pt x="3001" y="6014"/>
                  </a:cubicBezTo>
                  <a:lnTo>
                    <a:pt x="39005" y="6014"/>
                  </a:lnTo>
                  <a:cubicBezTo>
                    <a:pt x="39827" y="6014"/>
                    <a:pt x="40577" y="6359"/>
                    <a:pt x="41124" y="6907"/>
                  </a:cubicBezTo>
                  <a:cubicBezTo>
                    <a:pt x="41672" y="7442"/>
                    <a:pt x="42005" y="8192"/>
                    <a:pt x="42005" y="9026"/>
                  </a:cubicBezTo>
                  <a:lnTo>
                    <a:pt x="42005" y="3013"/>
                  </a:lnTo>
                  <a:cubicBezTo>
                    <a:pt x="42005" y="2180"/>
                    <a:pt x="41672" y="1430"/>
                    <a:pt x="41124" y="882"/>
                  </a:cubicBezTo>
                  <a:cubicBezTo>
                    <a:pt x="40577" y="346"/>
                    <a:pt x="39827" y="1"/>
                    <a:pt x="39005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3" name="Google Shape;83;p15"/>
            <p:cNvSpPr txBox="1"/>
            <p:nvPr/>
          </p:nvSpPr>
          <p:spPr>
            <a:xfrm>
              <a:off x="3265722" y="1475500"/>
              <a:ext cx="13902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pt-BR" sz="1200" b="1" i="0" dirty="0">
                  <a:effectLst/>
                  <a:latin typeface="Congenial" panose="02000503040000020004" pitchFamily="2" charset="0"/>
                  <a:cs typeface="Dreaming Outloud Script Pro" panose="020F0502020204030204" pitchFamily="66" charset="0"/>
                </a:rPr>
                <a:t>Aperfeiçoar</a:t>
              </a:r>
            </a:p>
            <a:p>
              <a:pPr algn="ctr"/>
              <a:r>
                <a:rPr lang="pt-BR" sz="1200" b="1" i="0" dirty="0">
                  <a:effectLst/>
                  <a:latin typeface="Congenial" panose="02000503040000020004" pitchFamily="2" charset="0"/>
                  <a:cs typeface="Dreaming Outloud Script Pro" panose="020F0502020204030204" pitchFamily="66" charset="0"/>
                </a:rPr>
                <a:t>métodos de gestão </a:t>
              </a:r>
              <a:r>
                <a:rPr lang="pt-BR" sz="1200" b="1" i="0" dirty="0" err="1">
                  <a:effectLst/>
                  <a:latin typeface="Congenial" panose="02000503040000020004" pitchFamily="2" charset="0"/>
                  <a:cs typeface="Dreaming Outloud Script Pro" panose="020F0502020204030204" pitchFamily="66" charset="0"/>
                </a:rPr>
                <a:t>adm</a:t>
              </a:r>
              <a:endParaRPr lang="pt-BR" sz="1200" b="1" i="0" dirty="0">
                <a:effectLst/>
                <a:latin typeface="Congenial" panose="02000503040000020004" pitchFamily="2" charset="0"/>
                <a:cs typeface="Dreaming Outloud Script Pro" panose="020F0502020204030204" pitchFamily="66" charset="0"/>
              </a:endParaRPr>
            </a:p>
          </p:txBody>
        </p:sp>
        <p:sp>
          <p:nvSpPr>
            <p:cNvPr id="84" name="Google Shape;84;p15"/>
            <p:cNvSpPr txBox="1"/>
            <p:nvPr/>
          </p:nvSpPr>
          <p:spPr>
            <a:xfrm>
              <a:off x="3195450" y="1150750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Gestão</a:t>
              </a:r>
              <a:endParaRPr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5" name="Google Shape;85;p15"/>
          <p:cNvGrpSpPr/>
          <p:nvPr/>
        </p:nvGrpSpPr>
        <p:grpSpPr>
          <a:xfrm>
            <a:off x="5634446" y="580434"/>
            <a:ext cx="2357279" cy="1109576"/>
            <a:chOff x="933838" y="532900"/>
            <a:chExt cx="2079971" cy="979046"/>
          </a:xfrm>
        </p:grpSpPr>
        <p:sp>
          <p:nvSpPr>
            <p:cNvPr id="86" name="Google Shape;86;p15"/>
            <p:cNvSpPr/>
            <p:nvPr/>
          </p:nvSpPr>
          <p:spPr>
            <a:xfrm>
              <a:off x="1033115" y="551027"/>
              <a:ext cx="1980694" cy="960919"/>
            </a:xfrm>
            <a:custGeom>
              <a:avLst/>
              <a:gdLst/>
              <a:ahLst/>
              <a:cxnLst/>
              <a:rect l="l" t="t" r="r" b="b"/>
              <a:pathLst>
                <a:path w="51793" h="25127" extrusionOk="0">
                  <a:moveTo>
                    <a:pt x="33544" y="1"/>
                  </a:moveTo>
                  <a:cubicBezTo>
                    <a:pt x="33507" y="1"/>
                    <a:pt x="33470" y="1"/>
                    <a:pt x="33433" y="2"/>
                  </a:cubicBezTo>
                  <a:lnTo>
                    <a:pt x="3537" y="990"/>
                  </a:lnTo>
                  <a:cubicBezTo>
                    <a:pt x="1548" y="1050"/>
                    <a:pt x="0" y="2693"/>
                    <a:pt x="60" y="4658"/>
                  </a:cubicBezTo>
                  <a:lnTo>
                    <a:pt x="620" y="21695"/>
                  </a:lnTo>
                  <a:cubicBezTo>
                    <a:pt x="690" y="23611"/>
                    <a:pt x="2284" y="25126"/>
                    <a:pt x="4211" y="25126"/>
                  </a:cubicBezTo>
                  <a:cubicBezTo>
                    <a:pt x="4248" y="25126"/>
                    <a:pt x="4285" y="25126"/>
                    <a:pt x="4322" y="25124"/>
                  </a:cubicBezTo>
                  <a:lnTo>
                    <a:pt x="34231" y="24136"/>
                  </a:lnTo>
                  <a:cubicBezTo>
                    <a:pt x="36207" y="24077"/>
                    <a:pt x="37767" y="22434"/>
                    <a:pt x="37696" y="20469"/>
                  </a:cubicBezTo>
                  <a:lnTo>
                    <a:pt x="37636" y="18540"/>
                  </a:lnTo>
                  <a:cubicBezTo>
                    <a:pt x="37600" y="17409"/>
                    <a:pt x="38493" y="16469"/>
                    <a:pt x="39636" y="16433"/>
                  </a:cubicBezTo>
                  <a:lnTo>
                    <a:pt x="42982" y="16326"/>
                  </a:lnTo>
                  <a:cubicBezTo>
                    <a:pt x="43004" y="16325"/>
                    <a:pt x="43026" y="16325"/>
                    <a:pt x="43049" y="16325"/>
                  </a:cubicBezTo>
                  <a:cubicBezTo>
                    <a:pt x="43772" y="16325"/>
                    <a:pt x="44422" y="16700"/>
                    <a:pt x="44792" y="17266"/>
                  </a:cubicBezTo>
                  <a:cubicBezTo>
                    <a:pt x="45460" y="18291"/>
                    <a:pt x="46628" y="18959"/>
                    <a:pt x="47943" y="18959"/>
                  </a:cubicBezTo>
                  <a:cubicBezTo>
                    <a:pt x="47988" y="18959"/>
                    <a:pt x="48033" y="18959"/>
                    <a:pt x="48078" y="18957"/>
                  </a:cubicBezTo>
                  <a:cubicBezTo>
                    <a:pt x="50162" y="18886"/>
                    <a:pt x="51793" y="17159"/>
                    <a:pt x="51721" y="15099"/>
                  </a:cubicBezTo>
                  <a:cubicBezTo>
                    <a:pt x="51663" y="13077"/>
                    <a:pt x="49974" y="11490"/>
                    <a:pt x="47940" y="11490"/>
                  </a:cubicBezTo>
                  <a:cubicBezTo>
                    <a:pt x="47903" y="11490"/>
                    <a:pt x="47865" y="11491"/>
                    <a:pt x="47828" y="11492"/>
                  </a:cubicBezTo>
                  <a:cubicBezTo>
                    <a:pt x="46459" y="11539"/>
                    <a:pt x="45292" y="12301"/>
                    <a:pt x="44661" y="13397"/>
                  </a:cubicBezTo>
                  <a:cubicBezTo>
                    <a:pt x="44327" y="14004"/>
                    <a:pt x="43673" y="14433"/>
                    <a:pt x="42911" y="14456"/>
                  </a:cubicBezTo>
                  <a:lnTo>
                    <a:pt x="39577" y="14575"/>
                  </a:lnTo>
                  <a:cubicBezTo>
                    <a:pt x="39555" y="14576"/>
                    <a:pt x="39533" y="14577"/>
                    <a:pt x="39511" y="14577"/>
                  </a:cubicBezTo>
                  <a:cubicBezTo>
                    <a:pt x="38397" y="14577"/>
                    <a:pt x="37480" y="13697"/>
                    <a:pt x="37434" y="12599"/>
                  </a:cubicBezTo>
                  <a:lnTo>
                    <a:pt x="37136" y="3431"/>
                  </a:lnTo>
                  <a:cubicBezTo>
                    <a:pt x="37078" y="1515"/>
                    <a:pt x="35472" y="1"/>
                    <a:pt x="33544" y="1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933838" y="788897"/>
              <a:ext cx="177598" cy="256076"/>
            </a:xfrm>
            <a:custGeom>
              <a:avLst/>
              <a:gdLst/>
              <a:ahLst/>
              <a:cxnLst/>
              <a:rect l="l" t="t" r="r" b="b"/>
              <a:pathLst>
                <a:path w="4644" h="6014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18"/>
                    <a:pt x="1" y="2180"/>
                    <a:pt x="1" y="3001"/>
                  </a:cubicBezTo>
                  <a:cubicBezTo>
                    <a:pt x="1" y="4668"/>
                    <a:pt x="1346" y="6014"/>
                    <a:pt x="3001" y="6014"/>
                  </a:cubicBezTo>
                  <a:lnTo>
                    <a:pt x="4644" y="6014"/>
                  </a:lnTo>
                  <a:lnTo>
                    <a:pt x="4644" y="1"/>
                  </a:ln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1071816" y="532900"/>
              <a:ext cx="1939277" cy="923862"/>
            </a:xfrm>
            <a:custGeom>
              <a:avLst/>
              <a:gdLst/>
              <a:ahLst/>
              <a:cxnLst/>
              <a:rect l="l" t="t" r="r" b="b"/>
              <a:pathLst>
                <a:path w="50710" h="24158" extrusionOk="0">
                  <a:moveTo>
                    <a:pt x="3549" y="0"/>
                  </a:moveTo>
                  <a:cubicBezTo>
                    <a:pt x="1584" y="0"/>
                    <a:pt x="1" y="1595"/>
                    <a:pt x="1" y="3560"/>
                  </a:cubicBezTo>
                  <a:lnTo>
                    <a:pt x="1" y="20610"/>
                  </a:lnTo>
                  <a:cubicBezTo>
                    <a:pt x="1" y="22562"/>
                    <a:pt x="1584" y="24158"/>
                    <a:pt x="3549" y="24158"/>
                  </a:cubicBezTo>
                  <a:lnTo>
                    <a:pt x="33124" y="24158"/>
                  </a:lnTo>
                  <a:cubicBezTo>
                    <a:pt x="35088" y="24158"/>
                    <a:pt x="36684" y="22562"/>
                    <a:pt x="36684" y="20610"/>
                  </a:cubicBezTo>
                  <a:lnTo>
                    <a:pt x="36684" y="18669"/>
                  </a:lnTo>
                  <a:cubicBezTo>
                    <a:pt x="36684" y="17550"/>
                    <a:pt x="37600" y="16633"/>
                    <a:pt x="38720" y="16633"/>
                  </a:cubicBezTo>
                  <a:lnTo>
                    <a:pt x="42030" y="16633"/>
                  </a:lnTo>
                  <a:cubicBezTo>
                    <a:pt x="42780" y="16633"/>
                    <a:pt x="43435" y="17038"/>
                    <a:pt x="43792" y="17633"/>
                  </a:cubicBezTo>
                  <a:cubicBezTo>
                    <a:pt x="44447" y="18705"/>
                    <a:pt x="45625" y="19431"/>
                    <a:pt x="46983" y="19431"/>
                  </a:cubicBezTo>
                  <a:cubicBezTo>
                    <a:pt x="49042" y="19431"/>
                    <a:pt x="50709" y="17752"/>
                    <a:pt x="50709" y="15692"/>
                  </a:cubicBezTo>
                  <a:cubicBezTo>
                    <a:pt x="50709" y="13633"/>
                    <a:pt x="49042" y="11966"/>
                    <a:pt x="46983" y="11966"/>
                  </a:cubicBezTo>
                  <a:cubicBezTo>
                    <a:pt x="45625" y="11966"/>
                    <a:pt x="44447" y="12692"/>
                    <a:pt x="43792" y="13764"/>
                  </a:cubicBezTo>
                  <a:cubicBezTo>
                    <a:pt x="43435" y="14359"/>
                    <a:pt x="42780" y="14764"/>
                    <a:pt x="42030" y="14764"/>
                  </a:cubicBezTo>
                  <a:lnTo>
                    <a:pt x="38720" y="14764"/>
                  </a:lnTo>
                  <a:cubicBezTo>
                    <a:pt x="37600" y="14764"/>
                    <a:pt x="36684" y="13847"/>
                    <a:pt x="36684" y="12728"/>
                  </a:cubicBezTo>
                  <a:lnTo>
                    <a:pt x="36684" y="3560"/>
                  </a:lnTo>
                  <a:cubicBezTo>
                    <a:pt x="36684" y="1595"/>
                    <a:pt x="35088" y="0"/>
                    <a:pt x="3312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2752419" y="1016894"/>
              <a:ext cx="232247" cy="232706"/>
            </a:xfrm>
            <a:custGeom>
              <a:avLst/>
              <a:gdLst/>
              <a:ahLst/>
              <a:cxnLst/>
              <a:rect l="l" t="t" r="r" b="b"/>
              <a:pathLst>
                <a:path w="6073" h="6085" extrusionOk="0">
                  <a:moveTo>
                    <a:pt x="3037" y="0"/>
                  </a:moveTo>
                  <a:cubicBezTo>
                    <a:pt x="1358" y="0"/>
                    <a:pt x="0" y="1370"/>
                    <a:pt x="0" y="3036"/>
                  </a:cubicBezTo>
                  <a:cubicBezTo>
                    <a:pt x="0" y="4715"/>
                    <a:pt x="1358" y="6084"/>
                    <a:pt x="3037" y="6084"/>
                  </a:cubicBezTo>
                  <a:cubicBezTo>
                    <a:pt x="4715" y="6084"/>
                    <a:pt x="6073" y="4715"/>
                    <a:pt x="6073" y="3036"/>
                  </a:cubicBezTo>
                  <a:cubicBezTo>
                    <a:pt x="6073" y="1370"/>
                    <a:pt x="4715" y="0"/>
                    <a:pt x="303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935214" y="562799"/>
              <a:ext cx="1606414" cy="369126"/>
            </a:xfrm>
            <a:custGeom>
              <a:avLst/>
              <a:gdLst/>
              <a:ahLst/>
              <a:cxnLst/>
              <a:rect l="l" t="t" r="r" b="b"/>
              <a:pathLst>
                <a:path w="42006" h="8669" extrusionOk="0">
                  <a:moveTo>
                    <a:pt x="3001" y="1"/>
                  </a:moveTo>
                  <a:cubicBezTo>
                    <a:pt x="2168" y="1"/>
                    <a:pt x="1417" y="346"/>
                    <a:pt x="882" y="882"/>
                  </a:cubicBezTo>
                  <a:cubicBezTo>
                    <a:pt x="334" y="1429"/>
                    <a:pt x="1" y="2180"/>
                    <a:pt x="1" y="3013"/>
                  </a:cubicBezTo>
                  <a:lnTo>
                    <a:pt x="1" y="8311"/>
                  </a:lnTo>
                  <a:lnTo>
                    <a:pt x="24" y="8668"/>
                  </a:lnTo>
                  <a:cubicBezTo>
                    <a:pt x="108" y="7978"/>
                    <a:pt x="417" y="7371"/>
                    <a:pt x="882" y="6894"/>
                  </a:cubicBezTo>
                  <a:cubicBezTo>
                    <a:pt x="1417" y="6359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8"/>
                    <a:pt x="42006" y="3013"/>
                  </a:cubicBezTo>
                  <a:cubicBezTo>
                    <a:pt x="42006" y="2894"/>
                    <a:pt x="42006" y="2775"/>
                    <a:pt x="41982" y="2656"/>
                  </a:cubicBezTo>
                  <a:cubicBezTo>
                    <a:pt x="41815" y="1168"/>
                    <a:pt x="40541" y="1"/>
                    <a:pt x="39006" y="1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935214" y="532909"/>
              <a:ext cx="1606414" cy="383816"/>
            </a:xfrm>
            <a:custGeom>
              <a:avLst/>
              <a:gdLst/>
              <a:ahLst/>
              <a:cxnLst/>
              <a:rect l="l" t="t" r="r" b="b"/>
              <a:pathLst>
                <a:path w="42006" h="9014" extrusionOk="0">
                  <a:moveTo>
                    <a:pt x="3001" y="0"/>
                  </a:moveTo>
                  <a:cubicBezTo>
                    <a:pt x="2168" y="0"/>
                    <a:pt x="1417" y="334"/>
                    <a:pt x="882" y="881"/>
                  </a:cubicBezTo>
                  <a:cubicBezTo>
                    <a:pt x="334" y="1417"/>
                    <a:pt x="1" y="2167"/>
                    <a:pt x="1" y="3001"/>
                  </a:cubicBezTo>
                  <a:lnTo>
                    <a:pt x="1" y="9013"/>
                  </a:lnTo>
                  <a:cubicBezTo>
                    <a:pt x="1" y="8192"/>
                    <a:pt x="334" y="7430"/>
                    <a:pt x="882" y="6894"/>
                  </a:cubicBezTo>
                  <a:cubicBezTo>
                    <a:pt x="1417" y="6346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7"/>
                    <a:pt x="42006" y="3001"/>
                  </a:cubicBezTo>
                  <a:cubicBezTo>
                    <a:pt x="42006" y="1346"/>
                    <a:pt x="40660" y="0"/>
                    <a:pt x="39006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1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2" name="Google Shape;92;p15"/>
            <p:cNvSpPr txBox="1"/>
            <p:nvPr/>
          </p:nvSpPr>
          <p:spPr>
            <a:xfrm>
              <a:off x="1081172" y="857225"/>
              <a:ext cx="13902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pt-BR" sz="1200" b="1" i="0" dirty="0">
                  <a:effectLst/>
                  <a:latin typeface="Congenial" panose="02000503040000020004" pitchFamily="2" charset="0"/>
                </a:rPr>
                <a:t>Fortalecer integridade pública</a:t>
              </a:r>
              <a:endParaRPr lang="pt-BR" sz="1200" dirty="0">
                <a:latin typeface="Congenial" panose="02000503040000020004" pitchFamily="2" charset="0"/>
              </a:endParaRPr>
            </a:p>
          </p:txBody>
        </p:sp>
        <p:sp>
          <p:nvSpPr>
            <p:cNvPr id="93" name="Google Shape;93;p15"/>
            <p:cNvSpPr txBox="1"/>
            <p:nvPr/>
          </p:nvSpPr>
          <p:spPr>
            <a:xfrm>
              <a:off x="1071825" y="532900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  <a:r>
                <a:rPr lang="pt-BR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</a:t>
              </a:r>
              <a:r>
                <a:rPr lang="en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tegridade </a:t>
              </a:r>
              <a:endParaRPr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4" name="Google Shape;94;p15"/>
          <p:cNvGrpSpPr/>
          <p:nvPr/>
        </p:nvGrpSpPr>
        <p:grpSpPr>
          <a:xfrm>
            <a:off x="5634446" y="1958292"/>
            <a:ext cx="2357279" cy="1109610"/>
            <a:chOff x="933838" y="1769089"/>
            <a:chExt cx="2079971" cy="979076"/>
          </a:xfrm>
        </p:grpSpPr>
        <p:sp>
          <p:nvSpPr>
            <p:cNvPr id="95" name="Google Shape;95;p15"/>
            <p:cNvSpPr/>
            <p:nvPr/>
          </p:nvSpPr>
          <p:spPr>
            <a:xfrm>
              <a:off x="1033115" y="1787667"/>
              <a:ext cx="1980694" cy="960499"/>
            </a:xfrm>
            <a:custGeom>
              <a:avLst/>
              <a:gdLst/>
              <a:ahLst/>
              <a:cxnLst/>
              <a:rect l="l" t="t" r="r" b="b"/>
              <a:pathLst>
                <a:path w="51793" h="25116" extrusionOk="0">
                  <a:moveTo>
                    <a:pt x="33566" y="0"/>
                  </a:moveTo>
                  <a:cubicBezTo>
                    <a:pt x="33522" y="0"/>
                    <a:pt x="33478" y="1"/>
                    <a:pt x="33433" y="3"/>
                  </a:cubicBezTo>
                  <a:lnTo>
                    <a:pt x="3537" y="979"/>
                  </a:lnTo>
                  <a:cubicBezTo>
                    <a:pt x="1548" y="1050"/>
                    <a:pt x="0" y="2693"/>
                    <a:pt x="60" y="4646"/>
                  </a:cubicBezTo>
                  <a:lnTo>
                    <a:pt x="620" y="21684"/>
                  </a:lnTo>
                  <a:cubicBezTo>
                    <a:pt x="689" y="23604"/>
                    <a:pt x="2273" y="25115"/>
                    <a:pt x="4190" y="25115"/>
                  </a:cubicBezTo>
                  <a:cubicBezTo>
                    <a:pt x="4234" y="25115"/>
                    <a:pt x="4278" y="25114"/>
                    <a:pt x="4322" y="25113"/>
                  </a:cubicBezTo>
                  <a:lnTo>
                    <a:pt x="34231" y="24136"/>
                  </a:lnTo>
                  <a:cubicBezTo>
                    <a:pt x="36207" y="24065"/>
                    <a:pt x="37767" y="22422"/>
                    <a:pt x="37696" y="20469"/>
                  </a:cubicBezTo>
                  <a:lnTo>
                    <a:pt x="37636" y="18541"/>
                  </a:lnTo>
                  <a:cubicBezTo>
                    <a:pt x="37600" y="17409"/>
                    <a:pt x="38493" y="16469"/>
                    <a:pt x="39636" y="16433"/>
                  </a:cubicBezTo>
                  <a:lnTo>
                    <a:pt x="42982" y="16314"/>
                  </a:lnTo>
                  <a:cubicBezTo>
                    <a:pt x="43004" y="16313"/>
                    <a:pt x="43026" y="16313"/>
                    <a:pt x="43048" y="16313"/>
                  </a:cubicBezTo>
                  <a:cubicBezTo>
                    <a:pt x="43772" y="16313"/>
                    <a:pt x="44422" y="16689"/>
                    <a:pt x="44792" y="17267"/>
                  </a:cubicBezTo>
                  <a:cubicBezTo>
                    <a:pt x="45460" y="18280"/>
                    <a:pt x="46628" y="18948"/>
                    <a:pt x="47943" y="18948"/>
                  </a:cubicBezTo>
                  <a:cubicBezTo>
                    <a:pt x="47988" y="18948"/>
                    <a:pt x="48033" y="18947"/>
                    <a:pt x="48078" y="18945"/>
                  </a:cubicBezTo>
                  <a:cubicBezTo>
                    <a:pt x="50162" y="18886"/>
                    <a:pt x="51793" y="17159"/>
                    <a:pt x="51721" y="15100"/>
                  </a:cubicBezTo>
                  <a:cubicBezTo>
                    <a:pt x="51663" y="13084"/>
                    <a:pt x="49985" y="11490"/>
                    <a:pt x="47961" y="11490"/>
                  </a:cubicBezTo>
                  <a:cubicBezTo>
                    <a:pt x="47916" y="11490"/>
                    <a:pt x="47872" y="11491"/>
                    <a:pt x="47828" y="11492"/>
                  </a:cubicBezTo>
                  <a:cubicBezTo>
                    <a:pt x="46459" y="11540"/>
                    <a:pt x="45292" y="12290"/>
                    <a:pt x="44661" y="13397"/>
                  </a:cubicBezTo>
                  <a:cubicBezTo>
                    <a:pt x="44327" y="14004"/>
                    <a:pt x="43673" y="14433"/>
                    <a:pt x="42911" y="14457"/>
                  </a:cubicBezTo>
                  <a:lnTo>
                    <a:pt x="39577" y="14564"/>
                  </a:lnTo>
                  <a:cubicBezTo>
                    <a:pt x="39554" y="14565"/>
                    <a:pt x="39532" y="14565"/>
                    <a:pt x="39510" y="14565"/>
                  </a:cubicBezTo>
                  <a:cubicBezTo>
                    <a:pt x="38397" y="14565"/>
                    <a:pt x="37480" y="13696"/>
                    <a:pt x="37434" y="12587"/>
                  </a:cubicBezTo>
                  <a:lnTo>
                    <a:pt x="37136" y="3432"/>
                  </a:lnTo>
                  <a:cubicBezTo>
                    <a:pt x="37078" y="1511"/>
                    <a:pt x="35484" y="0"/>
                    <a:pt x="33566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933838" y="2025120"/>
              <a:ext cx="177598" cy="256034"/>
            </a:xfrm>
            <a:custGeom>
              <a:avLst/>
              <a:gdLst/>
              <a:ahLst/>
              <a:cxnLst/>
              <a:rect l="l" t="t" r="r" b="b"/>
              <a:pathLst>
                <a:path w="4644" h="6013" extrusionOk="0">
                  <a:moveTo>
                    <a:pt x="3001" y="0"/>
                  </a:moveTo>
                  <a:cubicBezTo>
                    <a:pt x="2168" y="0"/>
                    <a:pt x="1417" y="346"/>
                    <a:pt x="882" y="881"/>
                  </a:cubicBezTo>
                  <a:cubicBezTo>
                    <a:pt x="334" y="1429"/>
                    <a:pt x="1" y="2179"/>
                    <a:pt x="1" y="3013"/>
                  </a:cubicBezTo>
                  <a:cubicBezTo>
                    <a:pt x="1" y="4668"/>
                    <a:pt x="1346" y="6013"/>
                    <a:pt x="3001" y="6013"/>
                  </a:cubicBezTo>
                  <a:lnTo>
                    <a:pt x="4644" y="6013"/>
                  </a:lnTo>
                  <a:lnTo>
                    <a:pt x="4644" y="0"/>
                  </a:lnTo>
                  <a:close/>
                </a:path>
              </a:pathLst>
            </a:custGeom>
            <a:solidFill>
              <a:srgbClr val="268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1071816" y="1769540"/>
              <a:ext cx="1939277" cy="923442"/>
            </a:xfrm>
            <a:custGeom>
              <a:avLst/>
              <a:gdLst/>
              <a:ahLst/>
              <a:cxnLst/>
              <a:rect l="l" t="t" r="r" b="b"/>
              <a:pathLst>
                <a:path w="50710" h="24147" extrusionOk="0">
                  <a:moveTo>
                    <a:pt x="3549" y="0"/>
                  </a:moveTo>
                  <a:cubicBezTo>
                    <a:pt x="1584" y="0"/>
                    <a:pt x="1" y="1596"/>
                    <a:pt x="1" y="3548"/>
                  </a:cubicBezTo>
                  <a:lnTo>
                    <a:pt x="1" y="20598"/>
                  </a:lnTo>
                  <a:cubicBezTo>
                    <a:pt x="1" y="22563"/>
                    <a:pt x="1584" y="24146"/>
                    <a:pt x="3549" y="24146"/>
                  </a:cubicBezTo>
                  <a:lnTo>
                    <a:pt x="33124" y="24146"/>
                  </a:lnTo>
                  <a:cubicBezTo>
                    <a:pt x="35088" y="24146"/>
                    <a:pt x="36684" y="22563"/>
                    <a:pt x="36684" y="20598"/>
                  </a:cubicBezTo>
                  <a:lnTo>
                    <a:pt x="36684" y="18669"/>
                  </a:lnTo>
                  <a:cubicBezTo>
                    <a:pt x="36684" y="17538"/>
                    <a:pt x="37600" y="16621"/>
                    <a:pt x="38720" y="16621"/>
                  </a:cubicBezTo>
                  <a:lnTo>
                    <a:pt x="42030" y="16621"/>
                  </a:lnTo>
                  <a:cubicBezTo>
                    <a:pt x="42780" y="16621"/>
                    <a:pt x="43435" y="17026"/>
                    <a:pt x="43792" y="17633"/>
                  </a:cubicBezTo>
                  <a:cubicBezTo>
                    <a:pt x="44447" y="18705"/>
                    <a:pt x="45625" y="19419"/>
                    <a:pt x="46983" y="19419"/>
                  </a:cubicBezTo>
                  <a:cubicBezTo>
                    <a:pt x="49042" y="19419"/>
                    <a:pt x="50709" y="17753"/>
                    <a:pt x="50709" y="15693"/>
                  </a:cubicBezTo>
                  <a:cubicBezTo>
                    <a:pt x="50709" y="13633"/>
                    <a:pt x="49042" y="11954"/>
                    <a:pt x="46983" y="11954"/>
                  </a:cubicBezTo>
                  <a:cubicBezTo>
                    <a:pt x="45625" y="11954"/>
                    <a:pt x="44447" y="12680"/>
                    <a:pt x="43792" y="13752"/>
                  </a:cubicBezTo>
                  <a:cubicBezTo>
                    <a:pt x="43435" y="14359"/>
                    <a:pt x="42780" y="14764"/>
                    <a:pt x="42030" y="14764"/>
                  </a:cubicBezTo>
                  <a:lnTo>
                    <a:pt x="38720" y="14764"/>
                  </a:lnTo>
                  <a:cubicBezTo>
                    <a:pt x="37600" y="14764"/>
                    <a:pt x="36684" y="13847"/>
                    <a:pt x="36684" y="12716"/>
                  </a:cubicBezTo>
                  <a:lnTo>
                    <a:pt x="36684" y="3548"/>
                  </a:lnTo>
                  <a:cubicBezTo>
                    <a:pt x="36684" y="1596"/>
                    <a:pt x="35088" y="0"/>
                    <a:pt x="3312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2752419" y="2253534"/>
              <a:ext cx="232247" cy="232247"/>
            </a:xfrm>
            <a:custGeom>
              <a:avLst/>
              <a:gdLst/>
              <a:ahLst/>
              <a:cxnLst/>
              <a:rect l="l" t="t" r="r" b="b"/>
              <a:pathLst>
                <a:path w="6073" h="6073" extrusionOk="0">
                  <a:moveTo>
                    <a:pt x="3037" y="1"/>
                  </a:moveTo>
                  <a:cubicBezTo>
                    <a:pt x="1358" y="1"/>
                    <a:pt x="0" y="1358"/>
                    <a:pt x="0" y="3037"/>
                  </a:cubicBezTo>
                  <a:cubicBezTo>
                    <a:pt x="0" y="4716"/>
                    <a:pt x="1358" y="6073"/>
                    <a:pt x="3037" y="6073"/>
                  </a:cubicBezTo>
                  <a:cubicBezTo>
                    <a:pt x="4715" y="6073"/>
                    <a:pt x="6073" y="4716"/>
                    <a:pt x="6073" y="3037"/>
                  </a:cubicBezTo>
                  <a:cubicBezTo>
                    <a:pt x="6073" y="1358"/>
                    <a:pt x="4715" y="1"/>
                    <a:pt x="3037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935214" y="1799534"/>
              <a:ext cx="1606414" cy="368572"/>
            </a:xfrm>
            <a:custGeom>
              <a:avLst/>
              <a:gdLst/>
              <a:ahLst/>
              <a:cxnLst/>
              <a:rect l="l" t="t" r="r" b="b"/>
              <a:pathLst>
                <a:path w="42006" h="8656" extrusionOk="0">
                  <a:moveTo>
                    <a:pt x="3001" y="0"/>
                  </a:moveTo>
                  <a:cubicBezTo>
                    <a:pt x="2168" y="0"/>
                    <a:pt x="1417" y="333"/>
                    <a:pt x="882" y="881"/>
                  </a:cubicBezTo>
                  <a:cubicBezTo>
                    <a:pt x="334" y="1429"/>
                    <a:pt x="1" y="2179"/>
                    <a:pt x="1" y="3012"/>
                  </a:cubicBezTo>
                  <a:lnTo>
                    <a:pt x="1" y="8311"/>
                  </a:lnTo>
                  <a:lnTo>
                    <a:pt x="24" y="8656"/>
                  </a:lnTo>
                  <a:cubicBezTo>
                    <a:pt x="108" y="7977"/>
                    <a:pt x="417" y="7358"/>
                    <a:pt x="882" y="6894"/>
                  </a:cubicBezTo>
                  <a:cubicBezTo>
                    <a:pt x="1417" y="6346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7"/>
                    <a:pt x="42006" y="3012"/>
                  </a:cubicBezTo>
                  <a:cubicBezTo>
                    <a:pt x="42006" y="2881"/>
                    <a:pt x="42006" y="2774"/>
                    <a:pt x="41982" y="2655"/>
                  </a:cubicBezTo>
                  <a:cubicBezTo>
                    <a:pt x="41815" y="1155"/>
                    <a:pt x="40541" y="0"/>
                    <a:pt x="39006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935214" y="1769089"/>
              <a:ext cx="1606414" cy="384327"/>
            </a:xfrm>
            <a:custGeom>
              <a:avLst/>
              <a:gdLst/>
              <a:ahLst/>
              <a:cxnLst/>
              <a:rect l="l" t="t" r="r" b="b"/>
              <a:pathLst>
                <a:path w="42006" h="9026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29"/>
                    <a:pt x="1" y="2179"/>
                    <a:pt x="1" y="3013"/>
                  </a:cubicBezTo>
                  <a:lnTo>
                    <a:pt x="1" y="9026"/>
                  </a:lnTo>
                  <a:cubicBezTo>
                    <a:pt x="1" y="8192"/>
                    <a:pt x="334" y="7442"/>
                    <a:pt x="882" y="6894"/>
                  </a:cubicBezTo>
                  <a:cubicBezTo>
                    <a:pt x="1417" y="6359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8"/>
                    <a:pt x="42006" y="3013"/>
                  </a:cubicBezTo>
                  <a:cubicBezTo>
                    <a:pt x="42006" y="1346"/>
                    <a:pt x="40660" y="1"/>
                    <a:pt x="39006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1" name="Google Shape;101;p15"/>
            <p:cNvSpPr txBox="1"/>
            <p:nvPr/>
          </p:nvSpPr>
          <p:spPr>
            <a:xfrm>
              <a:off x="1081172" y="2097663"/>
              <a:ext cx="13902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pt-BR" sz="1200" b="1" i="0" dirty="0">
                  <a:effectLst/>
                  <a:latin typeface="Congenial" panose="020F0502020204030204" pitchFamily="2" charset="0"/>
                </a:rPr>
                <a:t>vítimas de assédios e discriminações</a:t>
              </a:r>
              <a:endParaRPr sz="12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2" name="Google Shape;102;p15"/>
            <p:cNvSpPr txBox="1"/>
            <p:nvPr/>
          </p:nvSpPr>
          <p:spPr>
            <a:xfrm>
              <a:off x="1071825" y="1769313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Acolhimento</a:t>
              </a:r>
              <a:endParaRPr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3" name="Google Shape;103;p15"/>
          <p:cNvGrpSpPr/>
          <p:nvPr/>
        </p:nvGrpSpPr>
        <p:grpSpPr>
          <a:xfrm>
            <a:off x="5601418" y="3335667"/>
            <a:ext cx="2357279" cy="1109576"/>
            <a:chOff x="933838" y="3005721"/>
            <a:chExt cx="2079971" cy="979046"/>
          </a:xfrm>
        </p:grpSpPr>
        <p:sp>
          <p:nvSpPr>
            <p:cNvPr id="104" name="Google Shape;104;p15"/>
            <p:cNvSpPr/>
            <p:nvPr/>
          </p:nvSpPr>
          <p:spPr>
            <a:xfrm>
              <a:off x="1033115" y="3023886"/>
              <a:ext cx="1980694" cy="960881"/>
            </a:xfrm>
            <a:custGeom>
              <a:avLst/>
              <a:gdLst/>
              <a:ahLst/>
              <a:cxnLst/>
              <a:rect l="l" t="t" r="r" b="b"/>
              <a:pathLst>
                <a:path w="51793" h="25126" extrusionOk="0">
                  <a:moveTo>
                    <a:pt x="33544" y="0"/>
                  </a:moveTo>
                  <a:cubicBezTo>
                    <a:pt x="33507" y="0"/>
                    <a:pt x="33470" y="1"/>
                    <a:pt x="33433" y="2"/>
                  </a:cubicBezTo>
                  <a:lnTo>
                    <a:pt x="3537" y="990"/>
                  </a:lnTo>
                  <a:cubicBezTo>
                    <a:pt x="1548" y="1050"/>
                    <a:pt x="0" y="2693"/>
                    <a:pt x="60" y="4657"/>
                  </a:cubicBezTo>
                  <a:lnTo>
                    <a:pt x="620" y="21695"/>
                  </a:lnTo>
                  <a:cubicBezTo>
                    <a:pt x="690" y="23611"/>
                    <a:pt x="2284" y="25126"/>
                    <a:pt x="4211" y="25126"/>
                  </a:cubicBezTo>
                  <a:cubicBezTo>
                    <a:pt x="4248" y="25126"/>
                    <a:pt x="4285" y="25125"/>
                    <a:pt x="4322" y="25124"/>
                  </a:cubicBezTo>
                  <a:lnTo>
                    <a:pt x="34231" y="24136"/>
                  </a:lnTo>
                  <a:cubicBezTo>
                    <a:pt x="36207" y="24076"/>
                    <a:pt x="37767" y="22433"/>
                    <a:pt x="37696" y="20469"/>
                  </a:cubicBezTo>
                  <a:lnTo>
                    <a:pt x="37636" y="18540"/>
                  </a:lnTo>
                  <a:cubicBezTo>
                    <a:pt x="37600" y="17409"/>
                    <a:pt x="38493" y="16468"/>
                    <a:pt x="39636" y="16433"/>
                  </a:cubicBezTo>
                  <a:lnTo>
                    <a:pt x="42982" y="16325"/>
                  </a:lnTo>
                  <a:cubicBezTo>
                    <a:pt x="43004" y="16325"/>
                    <a:pt x="43026" y="16324"/>
                    <a:pt x="43049" y="16324"/>
                  </a:cubicBezTo>
                  <a:cubicBezTo>
                    <a:pt x="43772" y="16324"/>
                    <a:pt x="44422" y="16700"/>
                    <a:pt x="44792" y="17266"/>
                  </a:cubicBezTo>
                  <a:cubicBezTo>
                    <a:pt x="45460" y="18291"/>
                    <a:pt x="46628" y="18959"/>
                    <a:pt x="47943" y="18959"/>
                  </a:cubicBezTo>
                  <a:cubicBezTo>
                    <a:pt x="47988" y="18959"/>
                    <a:pt x="48033" y="18958"/>
                    <a:pt x="48078" y="18957"/>
                  </a:cubicBezTo>
                  <a:cubicBezTo>
                    <a:pt x="50162" y="18885"/>
                    <a:pt x="51793" y="17159"/>
                    <a:pt x="51721" y="15099"/>
                  </a:cubicBezTo>
                  <a:cubicBezTo>
                    <a:pt x="51663" y="13076"/>
                    <a:pt x="49974" y="11490"/>
                    <a:pt x="47940" y="11490"/>
                  </a:cubicBezTo>
                  <a:cubicBezTo>
                    <a:pt x="47903" y="11490"/>
                    <a:pt x="47865" y="11490"/>
                    <a:pt x="47828" y="11491"/>
                  </a:cubicBezTo>
                  <a:cubicBezTo>
                    <a:pt x="46459" y="11539"/>
                    <a:pt x="45292" y="12301"/>
                    <a:pt x="44661" y="13396"/>
                  </a:cubicBezTo>
                  <a:cubicBezTo>
                    <a:pt x="44327" y="14004"/>
                    <a:pt x="43673" y="14432"/>
                    <a:pt x="42911" y="14456"/>
                  </a:cubicBezTo>
                  <a:lnTo>
                    <a:pt x="39577" y="14575"/>
                  </a:lnTo>
                  <a:cubicBezTo>
                    <a:pt x="39555" y="14576"/>
                    <a:pt x="39533" y="14576"/>
                    <a:pt x="39511" y="14576"/>
                  </a:cubicBezTo>
                  <a:cubicBezTo>
                    <a:pt x="38397" y="14576"/>
                    <a:pt x="37480" y="13696"/>
                    <a:pt x="37434" y="12599"/>
                  </a:cubicBezTo>
                  <a:lnTo>
                    <a:pt x="37136" y="3431"/>
                  </a:lnTo>
                  <a:cubicBezTo>
                    <a:pt x="37078" y="1515"/>
                    <a:pt x="35472" y="0"/>
                    <a:pt x="33544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933838" y="3261739"/>
              <a:ext cx="177598" cy="256061"/>
            </a:xfrm>
            <a:custGeom>
              <a:avLst/>
              <a:gdLst/>
              <a:ahLst/>
              <a:cxnLst/>
              <a:rect l="l" t="t" r="r" b="b"/>
              <a:pathLst>
                <a:path w="4644" h="6014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17"/>
                    <a:pt x="1" y="2179"/>
                    <a:pt x="1" y="3001"/>
                  </a:cubicBezTo>
                  <a:cubicBezTo>
                    <a:pt x="1" y="4668"/>
                    <a:pt x="1346" y="6013"/>
                    <a:pt x="3001" y="6013"/>
                  </a:cubicBezTo>
                  <a:lnTo>
                    <a:pt x="4644" y="6013"/>
                  </a:lnTo>
                  <a:lnTo>
                    <a:pt x="4644" y="1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1071816" y="3005721"/>
              <a:ext cx="1939277" cy="923901"/>
            </a:xfrm>
            <a:custGeom>
              <a:avLst/>
              <a:gdLst/>
              <a:ahLst/>
              <a:cxnLst/>
              <a:rect l="l" t="t" r="r" b="b"/>
              <a:pathLst>
                <a:path w="50710" h="24159" extrusionOk="0">
                  <a:moveTo>
                    <a:pt x="3549" y="1"/>
                  </a:moveTo>
                  <a:cubicBezTo>
                    <a:pt x="1584" y="1"/>
                    <a:pt x="1" y="1596"/>
                    <a:pt x="1" y="3561"/>
                  </a:cubicBezTo>
                  <a:lnTo>
                    <a:pt x="1" y="20610"/>
                  </a:lnTo>
                  <a:cubicBezTo>
                    <a:pt x="1" y="22563"/>
                    <a:pt x="1584" y="24158"/>
                    <a:pt x="3549" y="24158"/>
                  </a:cubicBezTo>
                  <a:lnTo>
                    <a:pt x="33124" y="24158"/>
                  </a:lnTo>
                  <a:cubicBezTo>
                    <a:pt x="35088" y="24158"/>
                    <a:pt x="36684" y="22563"/>
                    <a:pt x="36684" y="20610"/>
                  </a:cubicBezTo>
                  <a:lnTo>
                    <a:pt x="36684" y="18670"/>
                  </a:lnTo>
                  <a:cubicBezTo>
                    <a:pt x="36684" y="17550"/>
                    <a:pt x="37600" y="16634"/>
                    <a:pt x="38720" y="16634"/>
                  </a:cubicBezTo>
                  <a:lnTo>
                    <a:pt x="42030" y="16634"/>
                  </a:lnTo>
                  <a:cubicBezTo>
                    <a:pt x="42780" y="16634"/>
                    <a:pt x="43435" y="17039"/>
                    <a:pt x="43792" y="17634"/>
                  </a:cubicBezTo>
                  <a:cubicBezTo>
                    <a:pt x="44447" y="18705"/>
                    <a:pt x="45625" y="19432"/>
                    <a:pt x="46983" y="19432"/>
                  </a:cubicBezTo>
                  <a:cubicBezTo>
                    <a:pt x="49042" y="19432"/>
                    <a:pt x="50709" y="17765"/>
                    <a:pt x="50709" y="15693"/>
                  </a:cubicBezTo>
                  <a:cubicBezTo>
                    <a:pt x="50709" y="13633"/>
                    <a:pt x="49042" y="11966"/>
                    <a:pt x="46983" y="11966"/>
                  </a:cubicBezTo>
                  <a:cubicBezTo>
                    <a:pt x="45625" y="11966"/>
                    <a:pt x="44447" y="12693"/>
                    <a:pt x="43792" y="13764"/>
                  </a:cubicBezTo>
                  <a:cubicBezTo>
                    <a:pt x="43435" y="14360"/>
                    <a:pt x="42780" y="14764"/>
                    <a:pt x="42030" y="14764"/>
                  </a:cubicBezTo>
                  <a:lnTo>
                    <a:pt x="38720" y="14764"/>
                  </a:lnTo>
                  <a:cubicBezTo>
                    <a:pt x="37600" y="14764"/>
                    <a:pt x="36684" y="13848"/>
                    <a:pt x="36684" y="12728"/>
                  </a:cubicBezTo>
                  <a:lnTo>
                    <a:pt x="36684" y="3561"/>
                  </a:lnTo>
                  <a:cubicBezTo>
                    <a:pt x="36684" y="1596"/>
                    <a:pt x="35088" y="1"/>
                    <a:pt x="33124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2752419" y="3489753"/>
              <a:ext cx="232247" cy="232706"/>
            </a:xfrm>
            <a:custGeom>
              <a:avLst/>
              <a:gdLst/>
              <a:ahLst/>
              <a:cxnLst/>
              <a:rect l="l" t="t" r="r" b="b"/>
              <a:pathLst>
                <a:path w="6073" h="6085" extrusionOk="0">
                  <a:moveTo>
                    <a:pt x="3037" y="0"/>
                  </a:moveTo>
                  <a:cubicBezTo>
                    <a:pt x="1358" y="0"/>
                    <a:pt x="0" y="1369"/>
                    <a:pt x="0" y="3036"/>
                  </a:cubicBezTo>
                  <a:cubicBezTo>
                    <a:pt x="0" y="4715"/>
                    <a:pt x="1358" y="6084"/>
                    <a:pt x="3037" y="6084"/>
                  </a:cubicBezTo>
                  <a:cubicBezTo>
                    <a:pt x="4715" y="6084"/>
                    <a:pt x="6073" y="4715"/>
                    <a:pt x="6073" y="3036"/>
                  </a:cubicBezTo>
                  <a:cubicBezTo>
                    <a:pt x="6073" y="1369"/>
                    <a:pt x="4715" y="0"/>
                    <a:pt x="30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935214" y="3035660"/>
              <a:ext cx="1606414" cy="369104"/>
            </a:xfrm>
            <a:custGeom>
              <a:avLst/>
              <a:gdLst/>
              <a:ahLst/>
              <a:cxnLst/>
              <a:rect l="l" t="t" r="r" b="b"/>
              <a:pathLst>
                <a:path w="42006" h="8669" extrusionOk="0">
                  <a:moveTo>
                    <a:pt x="3001" y="0"/>
                  </a:moveTo>
                  <a:cubicBezTo>
                    <a:pt x="2168" y="0"/>
                    <a:pt x="1417" y="346"/>
                    <a:pt x="882" y="881"/>
                  </a:cubicBezTo>
                  <a:cubicBezTo>
                    <a:pt x="334" y="1429"/>
                    <a:pt x="1" y="2179"/>
                    <a:pt x="1" y="3013"/>
                  </a:cubicBezTo>
                  <a:lnTo>
                    <a:pt x="1" y="8311"/>
                  </a:lnTo>
                  <a:lnTo>
                    <a:pt x="24" y="8668"/>
                  </a:lnTo>
                  <a:cubicBezTo>
                    <a:pt x="108" y="7978"/>
                    <a:pt x="417" y="7370"/>
                    <a:pt x="882" y="6894"/>
                  </a:cubicBezTo>
                  <a:cubicBezTo>
                    <a:pt x="1417" y="6358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8"/>
                    <a:pt x="42006" y="3013"/>
                  </a:cubicBezTo>
                  <a:cubicBezTo>
                    <a:pt x="42006" y="2894"/>
                    <a:pt x="42006" y="2775"/>
                    <a:pt x="41982" y="2655"/>
                  </a:cubicBezTo>
                  <a:cubicBezTo>
                    <a:pt x="41815" y="1167"/>
                    <a:pt x="40541" y="0"/>
                    <a:pt x="39006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935214" y="3005729"/>
              <a:ext cx="1606414" cy="383794"/>
            </a:xfrm>
            <a:custGeom>
              <a:avLst/>
              <a:gdLst/>
              <a:ahLst/>
              <a:cxnLst/>
              <a:rect l="l" t="t" r="r" b="b"/>
              <a:pathLst>
                <a:path w="42006" h="9014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18"/>
                    <a:pt x="1" y="2168"/>
                    <a:pt x="1" y="3001"/>
                  </a:cubicBezTo>
                  <a:lnTo>
                    <a:pt x="1" y="9014"/>
                  </a:lnTo>
                  <a:cubicBezTo>
                    <a:pt x="1" y="8192"/>
                    <a:pt x="334" y="7430"/>
                    <a:pt x="882" y="6895"/>
                  </a:cubicBezTo>
                  <a:cubicBezTo>
                    <a:pt x="1417" y="6347"/>
                    <a:pt x="2168" y="6014"/>
                    <a:pt x="3001" y="6014"/>
                  </a:cubicBezTo>
                  <a:lnTo>
                    <a:pt x="39006" y="6014"/>
                  </a:lnTo>
                  <a:cubicBezTo>
                    <a:pt x="40660" y="6014"/>
                    <a:pt x="42006" y="4668"/>
                    <a:pt x="42006" y="3001"/>
                  </a:cubicBezTo>
                  <a:cubicBezTo>
                    <a:pt x="42006" y="1346"/>
                    <a:pt x="40660" y="1"/>
                    <a:pt x="390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0" name="Google Shape;110;p15"/>
            <p:cNvSpPr txBox="1"/>
            <p:nvPr/>
          </p:nvSpPr>
          <p:spPr>
            <a:xfrm>
              <a:off x="1081172" y="3338113"/>
              <a:ext cx="13902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pt-BR" sz="1200" b="1" i="0" dirty="0">
                  <a:effectLst/>
                  <a:latin typeface="Congenial" panose="02000503040000020004" pitchFamily="2" charset="0"/>
                </a:rPr>
                <a:t>Disseminar boas práticas</a:t>
              </a:r>
              <a:endParaRPr sz="12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1" name="Google Shape;111;p15"/>
            <p:cNvSpPr txBox="1"/>
            <p:nvPr/>
          </p:nvSpPr>
          <p:spPr>
            <a:xfrm>
              <a:off x="1071825" y="3005788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Difusão</a:t>
              </a:r>
              <a:endParaRPr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" name="Google Shape;103;p15">
            <a:extLst>
              <a:ext uri="{FF2B5EF4-FFF2-40B4-BE49-F238E27FC236}">
                <a16:creationId xmlns:a16="http://schemas.microsoft.com/office/drawing/2014/main" id="{70207399-F43A-4D0E-34B5-CCAD83882C0E}"/>
              </a:ext>
            </a:extLst>
          </p:cNvPr>
          <p:cNvGrpSpPr/>
          <p:nvPr/>
        </p:nvGrpSpPr>
        <p:grpSpPr>
          <a:xfrm>
            <a:off x="5584571" y="4713523"/>
            <a:ext cx="2357279" cy="1109576"/>
            <a:chOff x="933838" y="3005721"/>
            <a:chExt cx="2079971" cy="979046"/>
          </a:xfrm>
        </p:grpSpPr>
        <p:sp>
          <p:nvSpPr>
            <p:cNvPr id="6" name="Google Shape;104;p15">
              <a:extLst>
                <a:ext uri="{FF2B5EF4-FFF2-40B4-BE49-F238E27FC236}">
                  <a16:creationId xmlns:a16="http://schemas.microsoft.com/office/drawing/2014/main" id="{8CA562AA-AA44-BCB1-65CB-D3D8FEC7B425}"/>
                </a:ext>
              </a:extLst>
            </p:cNvPr>
            <p:cNvSpPr/>
            <p:nvPr/>
          </p:nvSpPr>
          <p:spPr>
            <a:xfrm>
              <a:off x="1033115" y="3023886"/>
              <a:ext cx="1980694" cy="960881"/>
            </a:xfrm>
            <a:custGeom>
              <a:avLst/>
              <a:gdLst/>
              <a:ahLst/>
              <a:cxnLst/>
              <a:rect l="l" t="t" r="r" b="b"/>
              <a:pathLst>
                <a:path w="51793" h="25126" extrusionOk="0">
                  <a:moveTo>
                    <a:pt x="33544" y="0"/>
                  </a:moveTo>
                  <a:cubicBezTo>
                    <a:pt x="33507" y="0"/>
                    <a:pt x="33470" y="1"/>
                    <a:pt x="33433" y="2"/>
                  </a:cubicBezTo>
                  <a:lnTo>
                    <a:pt x="3537" y="990"/>
                  </a:lnTo>
                  <a:cubicBezTo>
                    <a:pt x="1548" y="1050"/>
                    <a:pt x="0" y="2693"/>
                    <a:pt x="60" y="4657"/>
                  </a:cubicBezTo>
                  <a:lnTo>
                    <a:pt x="620" y="21695"/>
                  </a:lnTo>
                  <a:cubicBezTo>
                    <a:pt x="690" y="23611"/>
                    <a:pt x="2284" y="25126"/>
                    <a:pt x="4211" y="25126"/>
                  </a:cubicBezTo>
                  <a:cubicBezTo>
                    <a:pt x="4248" y="25126"/>
                    <a:pt x="4285" y="25125"/>
                    <a:pt x="4322" y="25124"/>
                  </a:cubicBezTo>
                  <a:lnTo>
                    <a:pt x="34231" y="24136"/>
                  </a:lnTo>
                  <a:cubicBezTo>
                    <a:pt x="36207" y="24076"/>
                    <a:pt x="37767" y="22433"/>
                    <a:pt x="37696" y="20469"/>
                  </a:cubicBezTo>
                  <a:lnTo>
                    <a:pt x="37636" y="18540"/>
                  </a:lnTo>
                  <a:cubicBezTo>
                    <a:pt x="37600" y="17409"/>
                    <a:pt x="38493" y="16468"/>
                    <a:pt x="39636" y="16433"/>
                  </a:cubicBezTo>
                  <a:lnTo>
                    <a:pt x="42982" y="16325"/>
                  </a:lnTo>
                  <a:cubicBezTo>
                    <a:pt x="43004" y="16325"/>
                    <a:pt x="43026" y="16324"/>
                    <a:pt x="43049" y="16324"/>
                  </a:cubicBezTo>
                  <a:cubicBezTo>
                    <a:pt x="43772" y="16324"/>
                    <a:pt x="44422" y="16700"/>
                    <a:pt x="44792" y="17266"/>
                  </a:cubicBezTo>
                  <a:cubicBezTo>
                    <a:pt x="45460" y="18291"/>
                    <a:pt x="46628" y="18959"/>
                    <a:pt x="47943" y="18959"/>
                  </a:cubicBezTo>
                  <a:cubicBezTo>
                    <a:pt x="47988" y="18959"/>
                    <a:pt x="48033" y="18958"/>
                    <a:pt x="48078" y="18957"/>
                  </a:cubicBezTo>
                  <a:cubicBezTo>
                    <a:pt x="50162" y="18885"/>
                    <a:pt x="51793" y="17159"/>
                    <a:pt x="51721" y="15099"/>
                  </a:cubicBezTo>
                  <a:cubicBezTo>
                    <a:pt x="51663" y="13076"/>
                    <a:pt x="49974" y="11490"/>
                    <a:pt x="47940" y="11490"/>
                  </a:cubicBezTo>
                  <a:cubicBezTo>
                    <a:pt x="47903" y="11490"/>
                    <a:pt x="47865" y="11490"/>
                    <a:pt x="47828" y="11491"/>
                  </a:cubicBezTo>
                  <a:cubicBezTo>
                    <a:pt x="46459" y="11539"/>
                    <a:pt x="45292" y="12301"/>
                    <a:pt x="44661" y="13396"/>
                  </a:cubicBezTo>
                  <a:cubicBezTo>
                    <a:pt x="44327" y="14004"/>
                    <a:pt x="43673" y="14432"/>
                    <a:pt x="42911" y="14456"/>
                  </a:cubicBezTo>
                  <a:lnTo>
                    <a:pt x="39577" y="14575"/>
                  </a:lnTo>
                  <a:cubicBezTo>
                    <a:pt x="39555" y="14576"/>
                    <a:pt x="39533" y="14576"/>
                    <a:pt x="39511" y="14576"/>
                  </a:cubicBezTo>
                  <a:cubicBezTo>
                    <a:pt x="38397" y="14576"/>
                    <a:pt x="37480" y="13696"/>
                    <a:pt x="37434" y="12599"/>
                  </a:cubicBezTo>
                  <a:lnTo>
                    <a:pt x="37136" y="3431"/>
                  </a:lnTo>
                  <a:cubicBezTo>
                    <a:pt x="37078" y="1515"/>
                    <a:pt x="35472" y="0"/>
                    <a:pt x="33544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" name="Google Shape;105;p15">
              <a:extLst>
                <a:ext uri="{FF2B5EF4-FFF2-40B4-BE49-F238E27FC236}">
                  <a16:creationId xmlns:a16="http://schemas.microsoft.com/office/drawing/2014/main" id="{1381D7E2-4A29-3894-CFA7-410CEC5D2F82}"/>
                </a:ext>
              </a:extLst>
            </p:cNvPr>
            <p:cNvSpPr/>
            <p:nvPr/>
          </p:nvSpPr>
          <p:spPr>
            <a:xfrm>
              <a:off x="933838" y="3261739"/>
              <a:ext cx="177598" cy="256061"/>
            </a:xfrm>
            <a:custGeom>
              <a:avLst/>
              <a:gdLst/>
              <a:ahLst/>
              <a:cxnLst/>
              <a:rect l="l" t="t" r="r" b="b"/>
              <a:pathLst>
                <a:path w="4644" h="6014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17"/>
                    <a:pt x="1" y="2179"/>
                    <a:pt x="1" y="3001"/>
                  </a:cubicBezTo>
                  <a:cubicBezTo>
                    <a:pt x="1" y="4668"/>
                    <a:pt x="1346" y="6013"/>
                    <a:pt x="3001" y="6013"/>
                  </a:cubicBezTo>
                  <a:lnTo>
                    <a:pt x="4644" y="6013"/>
                  </a:lnTo>
                  <a:lnTo>
                    <a:pt x="4644" y="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" name="Google Shape;106;p15">
              <a:extLst>
                <a:ext uri="{FF2B5EF4-FFF2-40B4-BE49-F238E27FC236}">
                  <a16:creationId xmlns:a16="http://schemas.microsoft.com/office/drawing/2014/main" id="{1FA5BC18-1699-5287-05DE-8C88C1AD1FFB}"/>
                </a:ext>
              </a:extLst>
            </p:cNvPr>
            <p:cNvSpPr/>
            <p:nvPr/>
          </p:nvSpPr>
          <p:spPr>
            <a:xfrm>
              <a:off x="1071816" y="3005721"/>
              <a:ext cx="1939277" cy="923901"/>
            </a:xfrm>
            <a:custGeom>
              <a:avLst/>
              <a:gdLst/>
              <a:ahLst/>
              <a:cxnLst/>
              <a:rect l="l" t="t" r="r" b="b"/>
              <a:pathLst>
                <a:path w="50710" h="24159" extrusionOk="0">
                  <a:moveTo>
                    <a:pt x="3549" y="1"/>
                  </a:moveTo>
                  <a:cubicBezTo>
                    <a:pt x="1584" y="1"/>
                    <a:pt x="1" y="1596"/>
                    <a:pt x="1" y="3561"/>
                  </a:cubicBezTo>
                  <a:lnTo>
                    <a:pt x="1" y="20610"/>
                  </a:lnTo>
                  <a:cubicBezTo>
                    <a:pt x="1" y="22563"/>
                    <a:pt x="1584" y="24158"/>
                    <a:pt x="3549" y="24158"/>
                  </a:cubicBezTo>
                  <a:lnTo>
                    <a:pt x="33124" y="24158"/>
                  </a:lnTo>
                  <a:cubicBezTo>
                    <a:pt x="35088" y="24158"/>
                    <a:pt x="36684" y="22563"/>
                    <a:pt x="36684" y="20610"/>
                  </a:cubicBezTo>
                  <a:lnTo>
                    <a:pt x="36684" y="18670"/>
                  </a:lnTo>
                  <a:cubicBezTo>
                    <a:pt x="36684" y="17550"/>
                    <a:pt x="37600" y="16634"/>
                    <a:pt x="38720" y="16634"/>
                  </a:cubicBezTo>
                  <a:lnTo>
                    <a:pt x="42030" y="16634"/>
                  </a:lnTo>
                  <a:cubicBezTo>
                    <a:pt x="42780" y="16634"/>
                    <a:pt x="43435" y="17039"/>
                    <a:pt x="43792" y="17634"/>
                  </a:cubicBezTo>
                  <a:cubicBezTo>
                    <a:pt x="44447" y="18705"/>
                    <a:pt x="45625" y="19432"/>
                    <a:pt x="46983" y="19432"/>
                  </a:cubicBezTo>
                  <a:cubicBezTo>
                    <a:pt x="49042" y="19432"/>
                    <a:pt x="50709" y="17765"/>
                    <a:pt x="50709" y="15693"/>
                  </a:cubicBezTo>
                  <a:cubicBezTo>
                    <a:pt x="50709" y="13633"/>
                    <a:pt x="49042" y="11966"/>
                    <a:pt x="46983" y="11966"/>
                  </a:cubicBezTo>
                  <a:cubicBezTo>
                    <a:pt x="45625" y="11966"/>
                    <a:pt x="44447" y="12693"/>
                    <a:pt x="43792" y="13764"/>
                  </a:cubicBezTo>
                  <a:cubicBezTo>
                    <a:pt x="43435" y="14360"/>
                    <a:pt x="42780" y="14764"/>
                    <a:pt x="42030" y="14764"/>
                  </a:cubicBezTo>
                  <a:lnTo>
                    <a:pt x="38720" y="14764"/>
                  </a:lnTo>
                  <a:cubicBezTo>
                    <a:pt x="37600" y="14764"/>
                    <a:pt x="36684" y="13848"/>
                    <a:pt x="36684" y="12728"/>
                  </a:cubicBezTo>
                  <a:lnTo>
                    <a:pt x="36684" y="3561"/>
                  </a:lnTo>
                  <a:cubicBezTo>
                    <a:pt x="36684" y="1596"/>
                    <a:pt x="35088" y="1"/>
                    <a:pt x="33124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" name="Google Shape;107;p15">
              <a:extLst>
                <a:ext uri="{FF2B5EF4-FFF2-40B4-BE49-F238E27FC236}">
                  <a16:creationId xmlns:a16="http://schemas.microsoft.com/office/drawing/2014/main" id="{B764621E-9CF1-39D8-854F-B7D006734D06}"/>
                </a:ext>
              </a:extLst>
            </p:cNvPr>
            <p:cNvSpPr/>
            <p:nvPr/>
          </p:nvSpPr>
          <p:spPr>
            <a:xfrm>
              <a:off x="2752419" y="3489753"/>
              <a:ext cx="232247" cy="232706"/>
            </a:xfrm>
            <a:custGeom>
              <a:avLst/>
              <a:gdLst/>
              <a:ahLst/>
              <a:cxnLst/>
              <a:rect l="l" t="t" r="r" b="b"/>
              <a:pathLst>
                <a:path w="6073" h="6085" extrusionOk="0">
                  <a:moveTo>
                    <a:pt x="3037" y="0"/>
                  </a:moveTo>
                  <a:cubicBezTo>
                    <a:pt x="1358" y="0"/>
                    <a:pt x="0" y="1369"/>
                    <a:pt x="0" y="3036"/>
                  </a:cubicBezTo>
                  <a:cubicBezTo>
                    <a:pt x="0" y="4715"/>
                    <a:pt x="1358" y="6084"/>
                    <a:pt x="3037" y="6084"/>
                  </a:cubicBezTo>
                  <a:cubicBezTo>
                    <a:pt x="4715" y="6084"/>
                    <a:pt x="6073" y="4715"/>
                    <a:pt x="6073" y="3036"/>
                  </a:cubicBezTo>
                  <a:cubicBezTo>
                    <a:pt x="6073" y="1369"/>
                    <a:pt x="4715" y="0"/>
                    <a:pt x="3037" y="0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" name="Google Shape;108;p15">
              <a:extLst>
                <a:ext uri="{FF2B5EF4-FFF2-40B4-BE49-F238E27FC236}">
                  <a16:creationId xmlns:a16="http://schemas.microsoft.com/office/drawing/2014/main" id="{6A0B6673-BEA9-1E51-F24C-6F764390F5F0}"/>
                </a:ext>
              </a:extLst>
            </p:cNvPr>
            <p:cNvSpPr/>
            <p:nvPr/>
          </p:nvSpPr>
          <p:spPr>
            <a:xfrm>
              <a:off x="935214" y="3035660"/>
              <a:ext cx="1606414" cy="369104"/>
            </a:xfrm>
            <a:custGeom>
              <a:avLst/>
              <a:gdLst/>
              <a:ahLst/>
              <a:cxnLst/>
              <a:rect l="l" t="t" r="r" b="b"/>
              <a:pathLst>
                <a:path w="42006" h="8669" extrusionOk="0">
                  <a:moveTo>
                    <a:pt x="3001" y="0"/>
                  </a:moveTo>
                  <a:cubicBezTo>
                    <a:pt x="2168" y="0"/>
                    <a:pt x="1417" y="346"/>
                    <a:pt x="882" y="881"/>
                  </a:cubicBezTo>
                  <a:cubicBezTo>
                    <a:pt x="334" y="1429"/>
                    <a:pt x="1" y="2179"/>
                    <a:pt x="1" y="3013"/>
                  </a:cubicBezTo>
                  <a:lnTo>
                    <a:pt x="1" y="8311"/>
                  </a:lnTo>
                  <a:lnTo>
                    <a:pt x="24" y="8668"/>
                  </a:lnTo>
                  <a:cubicBezTo>
                    <a:pt x="108" y="7978"/>
                    <a:pt x="417" y="7370"/>
                    <a:pt x="882" y="6894"/>
                  </a:cubicBezTo>
                  <a:cubicBezTo>
                    <a:pt x="1417" y="6358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8"/>
                    <a:pt x="42006" y="3013"/>
                  </a:cubicBezTo>
                  <a:cubicBezTo>
                    <a:pt x="42006" y="2894"/>
                    <a:pt x="42006" y="2775"/>
                    <a:pt x="41982" y="2655"/>
                  </a:cubicBezTo>
                  <a:cubicBezTo>
                    <a:pt x="41815" y="1167"/>
                    <a:pt x="40541" y="0"/>
                    <a:pt x="39006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" name="Google Shape;109;p15">
              <a:extLst>
                <a:ext uri="{FF2B5EF4-FFF2-40B4-BE49-F238E27FC236}">
                  <a16:creationId xmlns:a16="http://schemas.microsoft.com/office/drawing/2014/main" id="{A5658A39-030A-11B7-AEF9-CBF9D16B2E10}"/>
                </a:ext>
              </a:extLst>
            </p:cNvPr>
            <p:cNvSpPr/>
            <p:nvPr/>
          </p:nvSpPr>
          <p:spPr>
            <a:xfrm>
              <a:off x="935214" y="3005729"/>
              <a:ext cx="1606414" cy="383794"/>
            </a:xfrm>
            <a:custGeom>
              <a:avLst/>
              <a:gdLst/>
              <a:ahLst/>
              <a:cxnLst/>
              <a:rect l="l" t="t" r="r" b="b"/>
              <a:pathLst>
                <a:path w="42006" h="9014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18"/>
                    <a:pt x="1" y="2168"/>
                    <a:pt x="1" y="3001"/>
                  </a:cubicBezTo>
                  <a:lnTo>
                    <a:pt x="1" y="9014"/>
                  </a:lnTo>
                  <a:cubicBezTo>
                    <a:pt x="1" y="8192"/>
                    <a:pt x="334" y="7430"/>
                    <a:pt x="882" y="6895"/>
                  </a:cubicBezTo>
                  <a:cubicBezTo>
                    <a:pt x="1417" y="6347"/>
                    <a:pt x="2168" y="6014"/>
                    <a:pt x="3001" y="6014"/>
                  </a:cubicBezTo>
                  <a:lnTo>
                    <a:pt x="39006" y="6014"/>
                  </a:lnTo>
                  <a:cubicBezTo>
                    <a:pt x="40660" y="6014"/>
                    <a:pt x="42006" y="4668"/>
                    <a:pt x="42006" y="3001"/>
                  </a:cubicBezTo>
                  <a:cubicBezTo>
                    <a:pt x="42006" y="1346"/>
                    <a:pt x="40660" y="1"/>
                    <a:pt x="390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" name="Google Shape;110;p15">
              <a:extLst>
                <a:ext uri="{FF2B5EF4-FFF2-40B4-BE49-F238E27FC236}">
                  <a16:creationId xmlns:a16="http://schemas.microsoft.com/office/drawing/2014/main" id="{FA450C7F-7DAF-7E32-96C1-772657AE3387}"/>
                </a:ext>
              </a:extLst>
            </p:cNvPr>
            <p:cNvSpPr txBox="1"/>
            <p:nvPr/>
          </p:nvSpPr>
          <p:spPr>
            <a:xfrm>
              <a:off x="1081172" y="3338113"/>
              <a:ext cx="13902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pt-BR" sz="1200" b="1" i="0" dirty="0">
                  <a:effectLst/>
                  <a:latin typeface="Congenial" panose="02000503040000020004" pitchFamily="2" charset="0"/>
                </a:rPr>
                <a:t>Realizar ações com os órgãos de controle</a:t>
              </a:r>
              <a:endParaRPr lang="pt-BR" sz="1200" dirty="0">
                <a:latin typeface="Congenial" panose="02000503040000020004" pitchFamily="2" charset="0"/>
              </a:endParaRPr>
            </a:p>
          </p:txBody>
        </p:sp>
        <p:sp>
          <p:nvSpPr>
            <p:cNvPr id="13" name="Google Shape;111;p15">
              <a:extLst>
                <a:ext uri="{FF2B5EF4-FFF2-40B4-BE49-F238E27FC236}">
                  <a16:creationId xmlns:a16="http://schemas.microsoft.com/office/drawing/2014/main" id="{D5F0DA85-9CB9-167A-4861-7BBBFFB185A8}"/>
                </a:ext>
              </a:extLst>
            </p:cNvPr>
            <p:cNvSpPr txBox="1"/>
            <p:nvPr/>
          </p:nvSpPr>
          <p:spPr>
            <a:xfrm>
              <a:off x="1071825" y="3005787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Cooperação</a:t>
              </a:r>
              <a:endParaRPr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pic>
        <p:nvPicPr>
          <p:cNvPr id="14" name="Imagem 13">
            <a:extLst>
              <a:ext uri="{FF2B5EF4-FFF2-40B4-BE49-F238E27FC236}">
                <a16:creationId xmlns:a16="http://schemas.microsoft.com/office/drawing/2014/main" id="{A588B08C-AB6E-24B8-8DB3-F98FB2A9F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300745" y="3586220"/>
            <a:ext cx="3278292" cy="516330"/>
          </a:xfrm>
          <a:prstGeom prst="rect">
            <a:avLst/>
          </a:prstGeom>
        </p:spPr>
      </p:pic>
      <p:pic>
        <p:nvPicPr>
          <p:cNvPr id="15" name="Imagem 14" descr="Forma, Padrão do plano de fundo, Quadrado&#10;&#10;Descrição gerada automaticamente">
            <a:extLst>
              <a:ext uri="{FF2B5EF4-FFF2-40B4-BE49-F238E27FC236}">
                <a16:creationId xmlns:a16="http://schemas.microsoft.com/office/drawing/2014/main" id="{D098D376-D548-104B-E76C-78B7D0EFBF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591" y="1"/>
            <a:ext cx="1045676" cy="1394460"/>
          </a:xfrm>
          <a:prstGeom prst="rect">
            <a:avLst/>
          </a:prstGeom>
        </p:spPr>
      </p:pic>
      <p:pic>
        <p:nvPicPr>
          <p:cNvPr id="4" name="Imagem 3" descr="Forma, Retângulo&#10;&#10;Descrição gerada automaticamente">
            <a:extLst>
              <a:ext uri="{FF2B5EF4-FFF2-40B4-BE49-F238E27FC236}">
                <a16:creationId xmlns:a16="http://schemas.microsoft.com/office/drawing/2014/main" id="{623C0516-BE64-89E2-2FB9-9A8B4CFC1F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84518" y="5328504"/>
            <a:ext cx="252930" cy="2024091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A5E6B656-D19F-52F5-A8B5-604BF30B63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1285" y="6222500"/>
            <a:ext cx="1543205" cy="244515"/>
          </a:xfrm>
          <a:prstGeom prst="rect">
            <a:avLst/>
          </a:prstGeom>
        </p:spPr>
      </p:pic>
      <p:pic>
        <p:nvPicPr>
          <p:cNvPr id="18" name="Imagem 17" descr="Logotipo&#10;&#10;Descrição gerada automaticamente">
            <a:extLst>
              <a:ext uri="{FF2B5EF4-FFF2-40B4-BE49-F238E27FC236}">
                <a16:creationId xmlns:a16="http://schemas.microsoft.com/office/drawing/2014/main" id="{6C49C172-CFFD-920D-E3AB-5233C41C22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025" y="6122996"/>
            <a:ext cx="1857580" cy="4351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056B902-6F5B-A292-705A-A96100961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3" y="0"/>
            <a:ext cx="12182534" cy="6857999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9F213FE-3AE7-7B93-268B-4013FF50AD5F}"/>
              </a:ext>
            </a:extLst>
          </p:cNvPr>
          <p:cNvSpPr txBox="1"/>
          <p:nvPr/>
        </p:nvSpPr>
        <p:spPr>
          <a:xfrm>
            <a:off x="485726" y="356849"/>
            <a:ext cx="4608789" cy="1036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6000" i="1" dirty="0"/>
              <a:t>Dimensões do</a:t>
            </a:r>
            <a:endParaRPr lang="pt-BR" sz="6000" spc="3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80A72B31-9F92-590A-0CD9-B654A995DBF4}"/>
              </a:ext>
            </a:extLst>
          </p:cNvPr>
          <p:cNvCxnSpPr>
            <a:cxnSpLocks/>
          </p:cNvCxnSpPr>
          <p:nvPr/>
        </p:nvCxnSpPr>
        <p:spPr>
          <a:xfrm>
            <a:off x="570517" y="1437547"/>
            <a:ext cx="808956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Imagem 9" descr="Forma, Padrão do plano de fundo, Quadrado&#10;&#10;Descrição gerada automaticamente">
            <a:extLst>
              <a:ext uri="{FF2B5EF4-FFF2-40B4-BE49-F238E27FC236}">
                <a16:creationId xmlns:a16="http://schemas.microsoft.com/office/drawing/2014/main" id="{7C1A2DAF-F3F4-8F0E-B13D-3593339B0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591" y="1"/>
            <a:ext cx="1045676" cy="1394460"/>
          </a:xfrm>
          <a:prstGeom prst="rect">
            <a:avLst/>
          </a:prstGeom>
        </p:spPr>
      </p:pic>
      <p:sp>
        <p:nvSpPr>
          <p:cNvPr id="14" name="Rectangle 1">
            <a:extLst>
              <a:ext uri="{FF2B5EF4-FFF2-40B4-BE49-F238E27FC236}">
                <a16:creationId xmlns:a16="http://schemas.microsoft.com/office/drawing/2014/main" id="{091FA495-05E3-2E67-7674-959DC495F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69349A9-D241-72F7-E7C4-6CFEAE3A01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172367" y="613161"/>
            <a:ext cx="3278292" cy="516330"/>
          </a:xfrm>
          <a:prstGeom prst="rect">
            <a:avLst/>
          </a:prstGeom>
        </p:spPr>
      </p:pic>
      <p:pic>
        <p:nvPicPr>
          <p:cNvPr id="12" name="Imagem 11" descr="Diagrama&#10;&#10;Descrição gerada automaticamente">
            <a:extLst>
              <a:ext uri="{FF2B5EF4-FFF2-40B4-BE49-F238E27FC236}">
                <a16:creationId xmlns:a16="http://schemas.microsoft.com/office/drawing/2014/main" id="{055E3CA0-0CB9-4E38-12E2-AD243B3F3D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36" r="76488" b="-2458"/>
          <a:stretch/>
        </p:blipFill>
        <p:spPr>
          <a:xfrm>
            <a:off x="1603520" y="2226074"/>
            <a:ext cx="2281074" cy="2460970"/>
          </a:xfrm>
          <a:prstGeom prst="rect">
            <a:avLst/>
          </a:prstGeom>
        </p:spPr>
      </p:pic>
      <p:pic>
        <p:nvPicPr>
          <p:cNvPr id="18" name="Imagem 17" descr="Diagrama&#10;&#10;Descrição gerada automaticamente">
            <a:extLst>
              <a:ext uri="{FF2B5EF4-FFF2-40B4-BE49-F238E27FC236}">
                <a16:creationId xmlns:a16="http://schemas.microsoft.com/office/drawing/2014/main" id="{236C3CD6-740A-1EF8-5621-AE03CBCFD5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2" r="52976"/>
          <a:stretch/>
        </p:blipFill>
        <p:spPr>
          <a:xfrm>
            <a:off x="3884594" y="2281231"/>
            <a:ext cx="2281074" cy="2350656"/>
          </a:xfrm>
          <a:prstGeom prst="rect">
            <a:avLst/>
          </a:prstGeom>
        </p:spPr>
      </p:pic>
      <p:pic>
        <p:nvPicPr>
          <p:cNvPr id="20" name="Imagem 19" descr="Diagrama&#10;&#10;Descrição gerada automaticamente">
            <a:extLst>
              <a:ext uri="{FF2B5EF4-FFF2-40B4-BE49-F238E27FC236}">
                <a16:creationId xmlns:a16="http://schemas.microsoft.com/office/drawing/2014/main" id="{C97C2960-4D2C-EFA4-5467-2BCF3DA423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1" t="-4693" r="30159" b="-1"/>
          <a:stretch/>
        </p:blipFill>
        <p:spPr>
          <a:xfrm>
            <a:off x="6165668" y="2170955"/>
            <a:ext cx="2212033" cy="2460970"/>
          </a:xfrm>
          <a:prstGeom prst="rect">
            <a:avLst/>
          </a:prstGeom>
        </p:spPr>
      </p:pic>
      <p:pic>
        <p:nvPicPr>
          <p:cNvPr id="22" name="Imagem 21" descr="Diagrama&#10;&#10;Descrição gerada automaticamente">
            <a:extLst>
              <a:ext uri="{FF2B5EF4-FFF2-40B4-BE49-F238E27FC236}">
                <a16:creationId xmlns:a16="http://schemas.microsoft.com/office/drawing/2014/main" id="{F191FBF3-DB16-C63A-5B15-DE4A16F18D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7" t="-616"/>
          <a:stretch/>
        </p:blipFill>
        <p:spPr>
          <a:xfrm>
            <a:off x="8377701" y="2271995"/>
            <a:ext cx="2882705" cy="2365124"/>
          </a:xfrm>
          <a:prstGeom prst="rect">
            <a:avLst/>
          </a:prstGeom>
        </p:spPr>
      </p:pic>
      <p:pic>
        <p:nvPicPr>
          <p:cNvPr id="23" name="Imagem 22" descr="Forma, Retângulo&#10;&#10;Descrição gerada automaticamente">
            <a:extLst>
              <a:ext uri="{FF2B5EF4-FFF2-40B4-BE49-F238E27FC236}">
                <a16:creationId xmlns:a16="http://schemas.microsoft.com/office/drawing/2014/main" id="{C3A000E7-C472-7288-E20B-E2D691B913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84518" y="5328504"/>
            <a:ext cx="252930" cy="2024091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27851AD3-FBE5-9D56-7E93-3B23374F20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1285" y="6222500"/>
            <a:ext cx="1543205" cy="244515"/>
          </a:xfrm>
          <a:prstGeom prst="rect">
            <a:avLst/>
          </a:prstGeom>
        </p:spPr>
      </p:pic>
      <p:pic>
        <p:nvPicPr>
          <p:cNvPr id="27" name="Imagem 26" descr="Logotipo&#10;&#10;Descrição gerada automaticamente">
            <a:extLst>
              <a:ext uri="{FF2B5EF4-FFF2-40B4-BE49-F238E27FC236}">
                <a16:creationId xmlns:a16="http://schemas.microsoft.com/office/drawing/2014/main" id="{481B3CC4-0573-6507-3FA9-A90707D037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025" y="6122996"/>
            <a:ext cx="1857580" cy="43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8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056B902-6F5B-A292-705A-A96100961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3" y="0"/>
            <a:ext cx="12182534" cy="6857999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9F213FE-3AE7-7B93-268B-4013FF50AD5F}"/>
              </a:ext>
            </a:extLst>
          </p:cNvPr>
          <p:cNvSpPr txBox="1"/>
          <p:nvPr/>
        </p:nvSpPr>
        <p:spPr>
          <a:xfrm>
            <a:off x="598937" y="579171"/>
            <a:ext cx="3655052" cy="87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5000" i="1" dirty="0"/>
              <a:t>1ª Dimensão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80A72B31-9F92-590A-0CD9-B654A995DBF4}"/>
              </a:ext>
            </a:extLst>
          </p:cNvPr>
          <p:cNvCxnSpPr>
            <a:cxnSpLocks/>
          </p:cNvCxnSpPr>
          <p:nvPr/>
        </p:nvCxnSpPr>
        <p:spPr>
          <a:xfrm>
            <a:off x="644592" y="1444981"/>
            <a:ext cx="33974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Imagem 9" descr="Forma, Padrão do plano de fundo, Quadrado&#10;&#10;Descrição gerada automaticamente">
            <a:extLst>
              <a:ext uri="{FF2B5EF4-FFF2-40B4-BE49-F238E27FC236}">
                <a16:creationId xmlns:a16="http://schemas.microsoft.com/office/drawing/2014/main" id="{7C1A2DAF-F3F4-8F0E-B13D-3593339B0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591" y="1"/>
            <a:ext cx="1045676" cy="1394460"/>
          </a:xfrm>
          <a:prstGeom prst="rect">
            <a:avLst/>
          </a:prstGeom>
        </p:spPr>
      </p:pic>
      <p:sp>
        <p:nvSpPr>
          <p:cNvPr id="14" name="Rectangle 1">
            <a:extLst>
              <a:ext uri="{FF2B5EF4-FFF2-40B4-BE49-F238E27FC236}">
                <a16:creationId xmlns:a16="http://schemas.microsoft.com/office/drawing/2014/main" id="{091FA495-05E3-2E67-7674-959DC495F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1EDF77B-06B0-69AB-FCF3-E0DA3E116172}"/>
              </a:ext>
            </a:extLst>
          </p:cNvPr>
          <p:cNvSpPr txBox="1"/>
          <p:nvPr/>
        </p:nvSpPr>
        <p:spPr>
          <a:xfrm>
            <a:off x="3964482" y="2639590"/>
            <a:ext cx="73893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000" i="0" dirty="0"/>
              <a:t>Acolhimento dos casos de assédios moral e sexual e quaisquer discriminações;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3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000" i="0" dirty="0"/>
              <a:t>Projeto CONCILIA! </a:t>
            </a:r>
            <a:endParaRPr lang="pt-BR" sz="3000" dirty="0"/>
          </a:p>
        </p:txBody>
      </p:sp>
      <p:pic>
        <p:nvPicPr>
          <p:cNvPr id="8" name="Imagem 7" descr="Diagrama&#10;&#10;Descrição gerada automaticamente">
            <a:extLst>
              <a:ext uri="{FF2B5EF4-FFF2-40B4-BE49-F238E27FC236}">
                <a16:creationId xmlns:a16="http://schemas.microsoft.com/office/drawing/2014/main" id="{E299B851-BC3A-2699-F5FD-4D9BEF1348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36" r="76488" b="-2458"/>
          <a:stretch/>
        </p:blipFill>
        <p:spPr>
          <a:xfrm>
            <a:off x="598937" y="1839923"/>
            <a:ext cx="2966400" cy="3178153"/>
          </a:xfrm>
          <a:prstGeom prst="rect">
            <a:avLst/>
          </a:prstGeom>
        </p:spPr>
      </p:pic>
      <p:pic>
        <p:nvPicPr>
          <p:cNvPr id="11" name="Imagem 10" descr="Forma, Retângulo&#10;&#10;Descrição gerada automaticamente">
            <a:extLst>
              <a:ext uri="{FF2B5EF4-FFF2-40B4-BE49-F238E27FC236}">
                <a16:creationId xmlns:a16="http://schemas.microsoft.com/office/drawing/2014/main" id="{655B4C82-29E5-28A8-AD6D-0D53D683A2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84518" y="5328504"/>
            <a:ext cx="252930" cy="2024091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8522D641-AD0E-34F9-E1D9-938ADCE86D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1285" y="6222500"/>
            <a:ext cx="1543205" cy="244515"/>
          </a:xfrm>
          <a:prstGeom prst="rect">
            <a:avLst/>
          </a:prstGeom>
        </p:spPr>
      </p:pic>
      <p:pic>
        <p:nvPicPr>
          <p:cNvPr id="16" name="Imagem 15" descr="Logotipo&#10;&#10;Descrição gerada automaticamente">
            <a:extLst>
              <a:ext uri="{FF2B5EF4-FFF2-40B4-BE49-F238E27FC236}">
                <a16:creationId xmlns:a16="http://schemas.microsoft.com/office/drawing/2014/main" id="{59E8A2AB-8480-B128-4B0A-DC34F4C305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025" y="6122996"/>
            <a:ext cx="1857580" cy="43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8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056B902-6F5B-A292-705A-A96100961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3" y="0"/>
            <a:ext cx="12182534" cy="6857999"/>
          </a:xfrm>
          <a:prstGeom prst="rect">
            <a:avLst/>
          </a:prstGeom>
        </p:spPr>
      </p:pic>
      <p:pic>
        <p:nvPicPr>
          <p:cNvPr id="10" name="Imagem 9" descr="Forma, Padrão do plano de fundo, Quadrado&#10;&#10;Descrição gerada automaticamente">
            <a:extLst>
              <a:ext uri="{FF2B5EF4-FFF2-40B4-BE49-F238E27FC236}">
                <a16:creationId xmlns:a16="http://schemas.microsoft.com/office/drawing/2014/main" id="{7C1A2DAF-F3F4-8F0E-B13D-3593339B0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591" y="1"/>
            <a:ext cx="1045676" cy="1394460"/>
          </a:xfrm>
          <a:prstGeom prst="rect">
            <a:avLst/>
          </a:prstGeom>
        </p:spPr>
      </p:pic>
      <p:sp>
        <p:nvSpPr>
          <p:cNvPr id="14" name="Rectangle 1">
            <a:extLst>
              <a:ext uri="{FF2B5EF4-FFF2-40B4-BE49-F238E27FC236}">
                <a16:creationId xmlns:a16="http://schemas.microsoft.com/office/drawing/2014/main" id="{091FA495-05E3-2E67-7674-959DC495F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420ABA3-294B-96EF-34DE-249165FEB368}"/>
              </a:ext>
            </a:extLst>
          </p:cNvPr>
          <p:cNvSpPr txBox="1"/>
          <p:nvPr/>
        </p:nvSpPr>
        <p:spPr>
          <a:xfrm>
            <a:off x="3890395" y="1710496"/>
            <a:ext cx="746340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000" i="0" dirty="0"/>
              <a:t>Identificação e tratamento de temas sensíveis – GTD e pesquisas internas;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500" i="0" dirty="0"/>
          </a:p>
          <a:p>
            <a:pPr algn="just"/>
            <a:endParaRPr lang="pt-BR" sz="500" i="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000" i="0" dirty="0"/>
              <a:t>Palestras, cursos, workshops;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500" i="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000" dirty="0"/>
              <a:t>Enunciados de Integridade;</a:t>
            </a:r>
            <a:endParaRPr lang="pt-BR" sz="3000" i="0" dirty="0"/>
          </a:p>
          <a:p>
            <a:pPr algn="just"/>
            <a:endParaRPr lang="pt-BR" sz="500" i="0" dirty="0"/>
          </a:p>
          <a:p>
            <a:pPr algn="just"/>
            <a:endParaRPr lang="pt-BR" sz="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000" i="0" dirty="0"/>
              <a:t>Apoio ao gerenciamento de riscos</a:t>
            </a:r>
            <a:r>
              <a:rPr lang="pt-BR" sz="3000" dirty="0"/>
              <a:t>; 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500" i="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000" dirty="0"/>
              <a:t>Coleta de informações nas áreas – solução customizada sob o viés da integridade.</a:t>
            </a:r>
          </a:p>
        </p:txBody>
      </p:sp>
      <p:pic>
        <p:nvPicPr>
          <p:cNvPr id="7" name="Imagem 6" descr="Diagrama&#10;&#10;Descrição gerada automaticamente">
            <a:extLst>
              <a:ext uri="{FF2B5EF4-FFF2-40B4-BE49-F238E27FC236}">
                <a16:creationId xmlns:a16="http://schemas.microsoft.com/office/drawing/2014/main" id="{1F738216-4006-216B-FA0D-5EC905B247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2" r="52976"/>
          <a:stretch/>
        </p:blipFill>
        <p:spPr>
          <a:xfrm>
            <a:off x="598937" y="2152066"/>
            <a:ext cx="2965927" cy="3056400"/>
          </a:xfrm>
          <a:prstGeom prst="rect">
            <a:avLst/>
          </a:prstGeom>
        </p:spPr>
      </p:pic>
      <p:pic>
        <p:nvPicPr>
          <p:cNvPr id="11" name="Imagem 10" descr="Forma, Retângulo&#10;&#10;Descrição gerada automaticamente">
            <a:extLst>
              <a:ext uri="{FF2B5EF4-FFF2-40B4-BE49-F238E27FC236}">
                <a16:creationId xmlns:a16="http://schemas.microsoft.com/office/drawing/2014/main" id="{7C8561DF-C83B-A077-7A7F-4DF56BDFA9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84518" y="5328504"/>
            <a:ext cx="252930" cy="2024091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8B31EA30-F9C2-56A1-3DF6-DEDF8ACF61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1285" y="6222500"/>
            <a:ext cx="1543205" cy="244515"/>
          </a:xfrm>
          <a:prstGeom prst="rect">
            <a:avLst/>
          </a:prstGeom>
        </p:spPr>
      </p:pic>
      <p:pic>
        <p:nvPicPr>
          <p:cNvPr id="17" name="Imagem 16" descr="Logotipo&#10;&#10;Descrição gerada automaticamente">
            <a:extLst>
              <a:ext uri="{FF2B5EF4-FFF2-40B4-BE49-F238E27FC236}">
                <a16:creationId xmlns:a16="http://schemas.microsoft.com/office/drawing/2014/main" id="{840577BD-E789-C120-B9F8-1C0F71FE54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025" y="6122996"/>
            <a:ext cx="1857580" cy="435106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5B53EB36-C818-1E89-F5AA-F63F1A886659}"/>
              </a:ext>
            </a:extLst>
          </p:cNvPr>
          <p:cNvSpPr txBox="1"/>
          <p:nvPr/>
        </p:nvSpPr>
        <p:spPr>
          <a:xfrm>
            <a:off x="598937" y="579171"/>
            <a:ext cx="3655052" cy="87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5000" i="1" dirty="0"/>
              <a:t>2ª Dimensão</a:t>
            </a: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4CA003C0-1115-2698-CB89-FB3FB7BF8C7A}"/>
              </a:ext>
            </a:extLst>
          </p:cNvPr>
          <p:cNvCxnSpPr>
            <a:cxnSpLocks/>
          </p:cNvCxnSpPr>
          <p:nvPr/>
        </p:nvCxnSpPr>
        <p:spPr>
          <a:xfrm>
            <a:off x="644592" y="1444981"/>
            <a:ext cx="33974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59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056B902-6F5B-A292-705A-A96100961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3" y="0"/>
            <a:ext cx="12182534" cy="6857999"/>
          </a:xfrm>
          <a:prstGeom prst="rect">
            <a:avLst/>
          </a:prstGeom>
        </p:spPr>
      </p:pic>
      <p:pic>
        <p:nvPicPr>
          <p:cNvPr id="10" name="Imagem 9" descr="Forma, Padrão do plano de fundo, Quadrado&#10;&#10;Descrição gerada automaticamente">
            <a:extLst>
              <a:ext uri="{FF2B5EF4-FFF2-40B4-BE49-F238E27FC236}">
                <a16:creationId xmlns:a16="http://schemas.microsoft.com/office/drawing/2014/main" id="{7C1A2DAF-F3F4-8F0E-B13D-3593339B0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591" y="1"/>
            <a:ext cx="1045676" cy="1394460"/>
          </a:xfrm>
          <a:prstGeom prst="rect">
            <a:avLst/>
          </a:prstGeom>
        </p:spPr>
      </p:pic>
      <p:sp>
        <p:nvSpPr>
          <p:cNvPr id="14" name="Rectangle 1">
            <a:extLst>
              <a:ext uri="{FF2B5EF4-FFF2-40B4-BE49-F238E27FC236}">
                <a16:creationId xmlns:a16="http://schemas.microsoft.com/office/drawing/2014/main" id="{091FA495-05E3-2E67-7674-959DC495F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420ABA3-294B-96EF-34DE-249165FEB368}"/>
              </a:ext>
            </a:extLst>
          </p:cNvPr>
          <p:cNvSpPr txBox="1"/>
          <p:nvPr/>
        </p:nvSpPr>
        <p:spPr>
          <a:xfrm>
            <a:off x="2134247" y="760957"/>
            <a:ext cx="8825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b="1" dirty="0"/>
              <a:t>Exemplos de entregas e ações em andamento: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9CFB392-25CD-15D2-517B-ECC1E22117D5}"/>
              </a:ext>
            </a:extLst>
          </p:cNvPr>
          <p:cNvSpPr txBox="1"/>
          <p:nvPr/>
        </p:nvSpPr>
        <p:spPr>
          <a:xfrm>
            <a:off x="1135842" y="2126171"/>
            <a:ext cx="99203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000" dirty="0"/>
              <a:t>Grupo de Tratamento de Denúncias Sensíveis – GTD;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000" dirty="0"/>
              <a:t>Pesquisa da Ouvidoria;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000" dirty="0"/>
              <a:t>Atendimento às recomendações dos Órgãos de Controle;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000" dirty="0"/>
              <a:t>Plano de Capacitação sobre temas recorrentes;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000" dirty="0"/>
              <a:t>Ações de prevenção às infrações disciplinares, em razão de intercorrências psicossociais; 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000" dirty="0"/>
              <a:t>Recomendações de integridade.</a:t>
            </a:r>
          </a:p>
        </p:txBody>
      </p:sp>
      <p:pic>
        <p:nvPicPr>
          <p:cNvPr id="12" name="Imagem 11" descr="Forma, Retângulo&#10;&#10;Descrição gerada automaticamente">
            <a:extLst>
              <a:ext uri="{FF2B5EF4-FFF2-40B4-BE49-F238E27FC236}">
                <a16:creationId xmlns:a16="http://schemas.microsoft.com/office/drawing/2014/main" id="{B8A2FBA2-BF97-CAC6-914F-A7C199E057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84518" y="5328504"/>
            <a:ext cx="252930" cy="202409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825B99AA-DC4A-0E3E-EFB5-38574C139D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1285" y="6222500"/>
            <a:ext cx="1543205" cy="244515"/>
          </a:xfrm>
          <a:prstGeom prst="rect">
            <a:avLst/>
          </a:prstGeom>
        </p:spPr>
      </p:pic>
      <p:pic>
        <p:nvPicPr>
          <p:cNvPr id="15" name="Imagem 14" descr="Diagrama&#10;&#10;Descrição gerada automaticamente">
            <a:extLst>
              <a:ext uri="{FF2B5EF4-FFF2-40B4-BE49-F238E27FC236}">
                <a16:creationId xmlns:a16="http://schemas.microsoft.com/office/drawing/2014/main" id="{ACF0ADFD-335C-E3C1-ADF3-EB0CBFEB92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2" r="52976"/>
          <a:stretch/>
        </p:blipFill>
        <p:spPr>
          <a:xfrm>
            <a:off x="598937" y="340726"/>
            <a:ext cx="1353185" cy="1394461"/>
          </a:xfrm>
          <a:prstGeom prst="rect">
            <a:avLst/>
          </a:prstGeom>
        </p:spPr>
      </p:pic>
      <p:pic>
        <p:nvPicPr>
          <p:cNvPr id="16" name="Imagem 15" descr="Logotipo&#10;&#10;Descrição gerada automaticamente">
            <a:extLst>
              <a:ext uri="{FF2B5EF4-FFF2-40B4-BE49-F238E27FC236}">
                <a16:creationId xmlns:a16="http://schemas.microsoft.com/office/drawing/2014/main" id="{27E51840-E11B-97AC-CC01-1331EC5384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025" y="6122996"/>
            <a:ext cx="1857580" cy="43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6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056B902-6F5B-A292-705A-A96100961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6" y="0"/>
            <a:ext cx="12182534" cy="6857999"/>
          </a:xfrm>
          <a:prstGeom prst="rect">
            <a:avLst/>
          </a:prstGeom>
          <a:effectLst>
            <a:outerShdw dist="50800" dir="5400000" algn="ctr" rotWithShape="0">
              <a:schemeClr val="accent1">
                <a:lumMod val="60000"/>
                <a:lumOff val="40000"/>
                <a:alpha val="43000"/>
              </a:schemeClr>
            </a:outerShdw>
            <a:softEdge rad="0"/>
          </a:effectLst>
        </p:spPr>
      </p:pic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80A72B31-9F92-590A-0CD9-B654A995DBF4}"/>
              </a:ext>
            </a:extLst>
          </p:cNvPr>
          <p:cNvCxnSpPr/>
          <p:nvPr/>
        </p:nvCxnSpPr>
        <p:spPr>
          <a:xfrm>
            <a:off x="1675285" y="697231"/>
            <a:ext cx="4199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8AA952AA-7A88-CDF5-AF38-63862CDE2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1577" y="6309060"/>
            <a:ext cx="1212137" cy="192059"/>
          </a:xfrm>
          <a:prstGeom prst="rect">
            <a:avLst/>
          </a:prstGeom>
        </p:spPr>
      </p:pic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FD69DA-CED6-094A-A7AA-A5E3D6F25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8C52-FBE8-4038-B6D2-18344977B779}" type="slidenum">
              <a:rPr lang="pt-BR" smtClean="0"/>
              <a:t>9</a:t>
            </a:fld>
            <a:endParaRPr lang="pt-BR" dirty="0"/>
          </a:p>
        </p:txBody>
      </p:sp>
      <p:pic>
        <p:nvPicPr>
          <p:cNvPr id="10" name="Imagem 9" descr="Forma, Padrão do plano de fundo, Quadrado&#10;&#10;Descrição gerada automaticamente">
            <a:extLst>
              <a:ext uri="{FF2B5EF4-FFF2-40B4-BE49-F238E27FC236}">
                <a16:creationId xmlns:a16="http://schemas.microsoft.com/office/drawing/2014/main" id="{7C1A2DAF-F3F4-8F0E-B13D-3593339B08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591" y="1"/>
            <a:ext cx="1045676" cy="139446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48BB9E9-EE8F-4F5C-5B20-01D2BAA35286}"/>
              </a:ext>
            </a:extLst>
          </p:cNvPr>
          <p:cNvSpPr txBox="1"/>
          <p:nvPr/>
        </p:nvSpPr>
        <p:spPr>
          <a:xfrm>
            <a:off x="1818194" y="133884"/>
            <a:ext cx="3810819" cy="595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i="1" dirty="0">
                <a:latin typeface="+mj-lt"/>
                <a:ea typeface="+mj-ea"/>
                <a:cs typeface="+mj-cs"/>
              </a:rPr>
              <a:t>Pesquisa de Ouvidoria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BF54C2E-7726-F625-B800-3FFD0160523F}"/>
              </a:ext>
            </a:extLst>
          </p:cNvPr>
          <p:cNvSpPr txBox="1"/>
          <p:nvPr/>
        </p:nvSpPr>
        <p:spPr>
          <a:xfrm>
            <a:off x="1610563" y="848179"/>
            <a:ext cx="9924176" cy="2103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600" dirty="0"/>
              <a:t>Em linhas gerais e números aproximados, observamos que: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600" dirty="0"/>
              <a:t>85% dos servidores conhecem as atribuições da Ouvidoria.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600" dirty="0"/>
              <a:t>49% já utilizaram os serviços da Ouvidoria.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600" dirty="0"/>
              <a:t>Entre os servidores que já utilizaram os serviços da Ouvidoria, apenas 3 avaliaram negativamente os serviços prestados e 2 consideraram a cortesia e a eficiência dos servidores da Ouvidoria insatisfatórias.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600" dirty="0"/>
              <a:t>51% nunca utilizaram os serviços da Ouvidoria, sendo a principal justificativa a desnecessidade.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2" name="Gráfico 11">
                <a:extLst>
                  <a:ext uri="{FF2B5EF4-FFF2-40B4-BE49-F238E27FC236}">
                    <a16:creationId xmlns:a16="http://schemas.microsoft.com/office/drawing/2014/main" id="{A2A24F36-A3C7-995B-AD1F-5EBF5665A20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615906838"/>
                  </p:ext>
                </p:extLst>
              </p:nvPr>
            </p:nvGraphicFramePr>
            <p:xfrm>
              <a:off x="598937" y="3290131"/>
              <a:ext cx="5583626" cy="307301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12" name="Gráfico 11">
                <a:extLst>
                  <a:ext uri="{FF2B5EF4-FFF2-40B4-BE49-F238E27FC236}">
                    <a16:creationId xmlns:a16="http://schemas.microsoft.com/office/drawing/2014/main" id="{A2A24F36-A3C7-995B-AD1F-5EBF5665A2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8937" y="3290131"/>
                <a:ext cx="5583626" cy="3073013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CaixaDeTexto 12">
            <a:extLst>
              <a:ext uri="{FF2B5EF4-FFF2-40B4-BE49-F238E27FC236}">
                <a16:creationId xmlns:a16="http://schemas.microsoft.com/office/drawing/2014/main" id="{67041E4E-F807-AA5C-BA50-0DA21D741296}"/>
              </a:ext>
            </a:extLst>
          </p:cNvPr>
          <p:cNvSpPr txBox="1"/>
          <p:nvPr/>
        </p:nvSpPr>
        <p:spPr>
          <a:xfrm>
            <a:off x="3404820" y="3868896"/>
            <a:ext cx="899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49%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0E7DE04-F776-CF8B-0D6F-F2AC4B2CBAB3}"/>
              </a:ext>
            </a:extLst>
          </p:cNvPr>
          <p:cNvSpPr txBox="1"/>
          <p:nvPr/>
        </p:nvSpPr>
        <p:spPr>
          <a:xfrm>
            <a:off x="4848460" y="4265228"/>
            <a:ext cx="899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85%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255A221-BB30-60C1-2960-5B3F4D1CD035}"/>
              </a:ext>
            </a:extLst>
          </p:cNvPr>
          <p:cNvSpPr txBox="1"/>
          <p:nvPr/>
        </p:nvSpPr>
        <p:spPr>
          <a:xfrm>
            <a:off x="4248107" y="5635031"/>
            <a:ext cx="899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69%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0F26FD1-D917-1F65-146E-AE3A7AF287FC}"/>
              </a:ext>
            </a:extLst>
          </p:cNvPr>
          <p:cNvSpPr txBox="1"/>
          <p:nvPr/>
        </p:nvSpPr>
        <p:spPr>
          <a:xfrm>
            <a:off x="2955190" y="4918105"/>
            <a:ext cx="899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51%</a:t>
            </a:r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61840960-28F1-5C07-71B2-E3D545ADFD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3643021"/>
              </p:ext>
            </p:extLst>
          </p:nvPr>
        </p:nvGraphicFramePr>
        <p:xfrm>
          <a:off x="6565328" y="3705962"/>
          <a:ext cx="4788472" cy="2302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2" name="Imagem 1" descr="Diagrama&#10;&#10;Descrição gerada automaticamente">
            <a:extLst>
              <a:ext uri="{FF2B5EF4-FFF2-40B4-BE49-F238E27FC236}">
                <a16:creationId xmlns:a16="http://schemas.microsoft.com/office/drawing/2014/main" id="{0DCE5999-D390-BDA9-290B-14F492A67E4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2" r="52976"/>
          <a:stretch/>
        </p:blipFill>
        <p:spPr>
          <a:xfrm>
            <a:off x="322100" y="340726"/>
            <a:ext cx="1353185" cy="1394461"/>
          </a:xfrm>
          <a:prstGeom prst="rect">
            <a:avLst/>
          </a:prstGeom>
        </p:spPr>
      </p:pic>
      <p:pic>
        <p:nvPicPr>
          <p:cNvPr id="7" name="Imagem 6" descr="Forma, Retângulo&#10;&#10;Descrição gerada automaticamente">
            <a:extLst>
              <a:ext uri="{FF2B5EF4-FFF2-40B4-BE49-F238E27FC236}">
                <a16:creationId xmlns:a16="http://schemas.microsoft.com/office/drawing/2014/main" id="{32CBA8F3-78A6-28C9-385C-3F4C295C2C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84518" y="5387227"/>
            <a:ext cx="252930" cy="2024091"/>
          </a:xfrm>
          <a:prstGeom prst="rect">
            <a:avLst/>
          </a:prstGeom>
        </p:spPr>
      </p:pic>
      <p:pic>
        <p:nvPicPr>
          <p:cNvPr id="8" name="Imagem 7" descr="Logotipo&#10;&#10;Descrição gerada automaticamente">
            <a:extLst>
              <a:ext uri="{FF2B5EF4-FFF2-40B4-BE49-F238E27FC236}">
                <a16:creationId xmlns:a16="http://schemas.microsoft.com/office/drawing/2014/main" id="{ED1E8984-27C7-B105-4165-451A425352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410" y="6137078"/>
            <a:ext cx="1857580" cy="435106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158DEFFD-0798-0472-78C1-2133F67A01BB}"/>
              </a:ext>
            </a:extLst>
          </p:cNvPr>
          <p:cNvSpPr txBox="1"/>
          <p:nvPr/>
        </p:nvSpPr>
        <p:spPr>
          <a:xfrm>
            <a:off x="7179828" y="3128298"/>
            <a:ext cx="36749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Avaliação dos servidores e serviços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58446B57-C4DC-2ADA-F1F8-5BA612A4CCAA}"/>
              </a:ext>
            </a:extLst>
          </p:cNvPr>
          <p:cNvSpPr txBox="1"/>
          <p:nvPr/>
        </p:nvSpPr>
        <p:spPr>
          <a:xfrm>
            <a:off x="1866709" y="3118424"/>
            <a:ext cx="400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Conhecimento e Utilização da Ouvidoria</a:t>
            </a:r>
          </a:p>
        </p:txBody>
      </p:sp>
    </p:spTree>
    <p:extLst>
      <p:ext uri="{BB962C8B-B14F-4D97-AF65-F5344CB8AC3E}">
        <p14:creationId xmlns:p14="http://schemas.microsoft.com/office/powerpoint/2010/main" val="218992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</TotalTime>
  <Words>721</Words>
  <Application>Microsoft Office PowerPoint</Application>
  <PresentationFormat>Widescreen</PresentationFormat>
  <Paragraphs>148</Paragraphs>
  <Slides>16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6" baseType="lpstr">
      <vt:lpstr>Aptos Narrow</vt:lpstr>
      <vt:lpstr>Arial</vt:lpstr>
      <vt:lpstr>Calibri</vt:lpstr>
      <vt:lpstr>Calibri Light</vt:lpstr>
      <vt:lpstr>Congenial</vt:lpstr>
      <vt:lpstr>Fira Sans Extra Condensed</vt:lpstr>
      <vt:lpstr>Fira Sans Extra Condensed Medium</vt:lpstr>
      <vt:lpstr>Nyala</vt:lpstr>
      <vt:lpstr>Roboto</vt:lpstr>
      <vt:lpstr>Tema do Office</vt:lpstr>
      <vt:lpstr>Apresentação do PowerPoint</vt:lpstr>
      <vt:lpstr>Principais necessidades identificadas</vt:lpstr>
      <vt:lpstr>Apresentação do PowerPoint</vt:lpstr>
      <vt:lpstr>Objetivos do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Felipe Ryam</dc:creator>
  <cp:lastModifiedBy>Nelio do Amparo Macabu Junior</cp:lastModifiedBy>
  <cp:revision>75</cp:revision>
  <dcterms:created xsi:type="dcterms:W3CDTF">2024-04-08T21:22:13Z</dcterms:created>
  <dcterms:modified xsi:type="dcterms:W3CDTF">2024-05-27T12:09:13Z</dcterms:modified>
</cp:coreProperties>
</file>