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83" r:id="rId2"/>
    <p:sldId id="301" r:id="rId3"/>
    <p:sldId id="300" r:id="rId4"/>
    <p:sldId id="299" r:id="rId5"/>
    <p:sldId id="344" r:id="rId6"/>
    <p:sldId id="311" r:id="rId7"/>
    <p:sldId id="287" r:id="rId8"/>
    <p:sldId id="334" r:id="rId9"/>
    <p:sldId id="290" r:id="rId10"/>
    <p:sldId id="336" r:id="rId11"/>
    <p:sldId id="313" r:id="rId12"/>
    <p:sldId id="292" r:id="rId13"/>
    <p:sldId id="293" r:id="rId14"/>
    <p:sldId id="343" r:id="rId15"/>
    <p:sldId id="314" r:id="rId16"/>
    <p:sldId id="294" r:id="rId17"/>
    <p:sldId id="295" r:id="rId18"/>
    <p:sldId id="315" r:id="rId19"/>
    <p:sldId id="297" r:id="rId20"/>
    <p:sldId id="298" r:id="rId21"/>
    <p:sldId id="316" r:id="rId22"/>
    <p:sldId id="305" r:id="rId23"/>
    <p:sldId id="307" r:id="rId24"/>
    <p:sldId id="308" r:id="rId25"/>
    <p:sldId id="330" r:id="rId26"/>
    <p:sldId id="318" r:id="rId27"/>
    <p:sldId id="331" r:id="rId28"/>
    <p:sldId id="317" r:id="rId29"/>
    <p:sldId id="310" r:id="rId30"/>
    <p:sldId id="340" r:id="rId31"/>
    <p:sldId id="320" r:id="rId32"/>
    <p:sldId id="328" r:id="rId33"/>
    <p:sldId id="322" r:id="rId34"/>
    <p:sldId id="324" r:id="rId35"/>
    <p:sldId id="325" r:id="rId36"/>
    <p:sldId id="333" r:id="rId37"/>
    <p:sldId id="341" r:id="rId38"/>
    <p:sldId id="342" r:id="rId39"/>
    <p:sldId id="284" r:id="rId40"/>
  </p:sldIdLst>
  <p:sldSz cx="9144000" cy="6858000" type="screen4x3"/>
  <p:notesSz cx="9926638" cy="67976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  <a:srgbClr val="FF8F8F"/>
    <a:srgbClr val="5AB2CA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13" autoAdjust="0"/>
    <p:restoredTop sz="93827" autoAdjust="0"/>
  </p:normalViewPr>
  <p:slideViewPr>
    <p:cSldViewPr>
      <p:cViewPr varScale="1">
        <p:scale>
          <a:sx n="78" d="100"/>
          <a:sy n="78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0"/>
      <c:rotY val="30"/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Plan1!$M$15:$M$20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Plan1!$M$15:$M$20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</c:numCache>
            </c:numRef>
          </c:cat>
          <c:val>
            <c:numRef>
              <c:f>Plan1!$K$15:$K$20</c:f>
              <c:numCache>
                <c:formatCode>#,##0.0</c:formatCode>
                <c:ptCount val="6"/>
                <c:pt idx="0">
                  <c:v>931</c:v>
                </c:pt>
                <c:pt idx="1">
                  <c:v>984.06699999999921</c:v>
                </c:pt>
                <c:pt idx="2">
                  <c:v>1040.1588189999998</c:v>
                </c:pt>
                <c:pt idx="3">
                  <c:v>1372.380669208947</c:v>
                </c:pt>
                <c:pt idx="4">
                  <c:v>1810.7126208179529</c:v>
                </c:pt>
                <c:pt idx="5">
                  <c:v>2389.0457427378992</c:v>
                </c:pt>
              </c:numCache>
            </c:numRef>
          </c:val>
        </c:ser>
        <c:shape val="box"/>
        <c:axId val="59067008"/>
        <c:axId val="59081088"/>
        <c:axId val="0"/>
      </c:bar3DChart>
      <c:catAx>
        <c:axId val="590670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081088"/>
        <c:crosses val="autoZero"/>
        <c:auto val="1"/>
        <c:lblAlgn val="ctr"/>
        <c:lblOffset val="100"/>
      </c:catAx>
      <c:valAx>
        <c:axId val="590810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9067008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</c:title>
    <c:view3D>
      <c:rotX val="30"/>
      <c:rotY val="40"/>
      <c:perspective val="2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Por tipo de instalação</c:v>
                </c:pt>
              </c:strCache>
            </c:strRef>
          </c:tx>
          <c:dPt>
            <c:idx val="1"/>
            <c:explosion val="14"/>
          </c:dPt>
          <c:dLbls>
            <c:dLbl>
              <c:idx val="0"/>
              <c:layout>
                <c:manualLayout>
                  <c:x val="1.1155407042525422E-2"/>
                  <c:y val="-0.21369054420013453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pt-BR"/>
                </a:p>
              </c:txPr>
              <c:dLblPos val="bestFit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4.2044123848609935E-2"/>
                  <c:y val="-0.101066063555215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pt-BR"/>
                </a:p>
              </c:txPr>
              <c:dLblPos val="bestFit"/>
              <c:showCatName val="1"/>
              <c:showPercent val="1"/>
              <c:separator>
</c:separator>
            </c:dLbl>
            <c:dLblPos val="bestFit"/>
            <c:showCatName val="1"/>
            <c:showPercent val="1"/>
            <c:separator>
</c:separator>
          </c:dLbls>
          <c:cat>
            <c:strRef>
              <c:f>Plan1!$A$2:$A$3</c:f>
              <c:strCache>
                <c:ptCount val="2"/>
                <c:pt idx="0">
                  <c:v>Portos Publicos</c:v>
                </c:pt>
                <c:pt idx="1">
                  <c:v>Terminais Privados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36</c:v>
                </c:pt>
                <c:pt idx="1">
                  <c:v>64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</c:title>
    <c:view3D>
      <c:rotX val="30"/>
      <c:rotY val="300"/>
      <c:perspective val="20"/>
    </c:view3D>
    <c:plotArea>
      <c:layout/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Por tipo de carga</c:v>
                </c:pt>
              </c:strCache>
            </c:strRef>
          </c:tx>
          <c:explosion val="9"/>
          <c:dLbls>
            <c:dLbl>
              <c:idx val="2"/>
              <c:layout>
                <c:manualLayout>
                  <c:x val="0"/>
                  <c:y val="-8.6912971932149322E-2"/>
                </c:manualLayout>
              </c:layout>
              <c:dLblPos val="outEnd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5.8085917262702187E-2"/>
                  <c:y val="-5.5308254865913321E-2"/>
                </c:manualLayout>
              </c:layout>
              <c:dLblPos val="outEnd"/>
              <c:showCatName val="1"/>
              <c:showPercent val="1"/>
              <c:separator>
</c:separator>
            </c:dLbl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dLblPos val="outEnd"/>
            <c:showCatName val="1"/>
            <c:showPercent val="1"/>
            <c:separator>
</c:separator>
            <c:showLeaderLines val="1"/>
          </c:dLbls>
          <c:cat>
            <c:strRef>
              <c:f>Plan1!$A$2:$A$5</c:f>
              <c:strCache>
                <c:ptCount val="4"/>
                <c:pt idx="0">
                  <c:v>Granel Sólido</c:v>
                </c:pt>
                <c:pt idx="1">
                  <c:v>Granel Líquido</c:v>
                </c:pt>
                <c:pt idx="2">
                  <c:v>Carga Geral</c:v>
                </c:pt>
                <c:pt idx="3">
                  <c:v>Conteiner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62</c:v>
                </c:pt>
                <c:pt idx="1">
                  <c:v>24</c:v>
                </c:pt>
                <c:pt idx="2">
                  <c:v>5</c:v>
                </c:pt>
                <c:pt idx="3">
                  <c:v>9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Portos Publicos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Val val="1"/>
          </c:dLbls>
          <c:cat>
            <c:strRef>
              <c:f>Plan1!$A$2:$A$7</c:f>
              <c:strCache>
                <c:ptCount val="6"/>
                <c:pt idx="0">
                  <c:v>Santos</c:v>
                </c:pt>
                <c:pt idx="1">
                  <c:v>Itaguaí</c:v>
                </c:pt>
                <c:pt idx="2">
                  <c:v>Paranaguá</c:v>
                </c:pt>
                <c:pt idx="3">
                  <c:v>Rio Grande</c:v>
                </c:pt>
                <c:pt idx="4">
                  <c:v>Itaqui</c:v>
                </c:pt>
                <c:pt idx="5">
                  <c:v>Outros</c:v>
                </c:pt>
              </c:strCache>
            </c:strRef>
          </c:cat>
          <c:val>
            <c:numRef>
              <c:f>Plan1!$B$2:$B$7</c:f>
              <c:numCache>
                <c:formatCode>#,##0</c:formatCode>
                <c:ptCount val="6"/>
                <c:pt idx="0">
                  <c:v>98595</c:v>
                </c:pt>
                <c:pt idx="1">
                  <c:v>58328</c:v>
                </c:pt>
                <c:pt idx="2">
                  <c:v>41912</c:v>
                </c:pt>
                <c:pt idx="3">
                  <c:v>20527</c:v>
                </c:pt>
                <c:pt idx="4">
                  <c:v>15293</c:v>
                </c:pt>
                <c:pt idx="5">
                  <c:v>100505</c:v>
                </c:pt>
              </c:numCache>
            </c:numRef>
          </c:val>
        </c:ser>
        <c:shape val="box"/>
        <c:axId val="86824832"/>
        <c:axId val="86826368"/>
        <c:axId val="0"/>
      </c:bar3DChart>
      <c:catAx>
        <c:axId val="86824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86826368"/>
        <c:crosses val="autoZero"/>
        <c:auto val="1"/>
        <c:lblAlgn val="ctr"/>
        <c:lblOffset val="100"/>
      </c:catAx>
      <c:valAx>
        <c:axId val="86826368"/>
        <c:scaling>
          <c:orientation val="minMax"/>
        </c:scaling>
        <c:delete val="1"/>
        <c:axPos val="l"/>
        <c:majorGridlines/>
        <c:numFmt formatCode="#,##0" sourceLinked="1"/>
        <c:tickLblPos val="nextTo"/>
        <c:crossAx val="86824832"/>
        <c:crosses val="autoZero"/>
        <c:crossBetween val="between"/>
        <c:majorUnit val="20000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Terminais Privados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Val val="1"/>
          </c:dLbls>
          <c:cat>
            <c:strRef>
              <c:f>Plan1!$A$2:$A$7</c:f>
              <c:strCache>
                <c:ptCount val="6"/>
                <c:pt idx="0">
                  <c:v>Tubarão</c:v>
                </c:pt>
                <c:pt idx="1">
                  <c:v>Ponta da Madeira</c:v>
                </c:pt>
                <c:pt idx="2">
                  <c:v>Almirante Barroso</c:v>
                </c:pt>
                <c:pt idx="3">
                  <c:v>MBR</c:v>
                </c:pt>
                <c:pt idx="4">
                  <c:v>Alm. Maximiano da Fonseca</c:v>
                </c:pt>
                <c:pt idx="5">
                  <c:v>Outros</c:v>
                </c:pt>
              </c:strCache>
            </c:strRef>
          </c:cat>
          <c:val>
            <c:numRef>
              <c:f>Plan1!$B$2:$B$7</c:f>
              <c:numCache>
                <c:formatCode>#,##0</c:formatCode>
                <c:ptCount val="6"/>
                <c:pt idx="0">
                  <c:v>110500</c:v>
                </c:pt>
                <c:pt idx="1">
                  <c:v>107300</c:v>
                </c:pt>
                <c:pt idx="2">
                  <c:v>52800</c:v>
                </c:pt>
                <c:pt idx="3">
                  <c:v>39800</c:v>
                </c:pt>
                <c:pt idx="4">
                  <c:v>25800</c:v>
                </c:pt>
                <c:pt idx="5">
                  <c:v>259640</c:v>
                </c:pt>
              </c:numCache>
            </c:numRef>
          </c:val>
        </c:ser>
        <c:shape val="box"/>
        <c:axId val="90967424"/>
        <c:axId val="91030656"/>
        <c:axId val="0"/>
      </c:bar3DChart>
      <c:catAx>
        <c:axId val="909674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91030656"/>
        <c:crosses val="autoZero"/>
        <c:auto val="1"/>
        <c:lblAlgn val="ctr"/>
        <c:lblOffset val="100"/>
      </c:catAx>
      <c:valAx>
        <c:axId val="91030656"/>
        <c:scaling>
          <c:orientation val="minMax"/>
        </c:scaling>
        <c:delete val="1"/>
        <c:axPos val="l"/>
        <c:majorGridlines/>
        <c:numFmt formatCode="#,##0" sourceLinked="1"/>
        <c:tickLblPos val="nextTo"/>
        <c:crossAx val="90967424"/>
        <c:crosses val="autoZero"/>
        <c:crossBetween val="between"/>
        <c:majorUnit val="20000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796B4-156B-43CE-B936-0FFDD6A1BF1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9E40871-CF3A-4DB5-B4D4-22B4455FF485}">
      <dgm:prSet phldrT="[Texto]" custT="1"/>
      <dgm:spPr/>
      <dgm:t>
        <a:bodyPr/>
        <a:lstStyle/>
        <a:p>
          <a:r>
            <a:rPr lang="en-US" sz="2600" dirty="0" smtClean="0">
              <a:sym typeface="Helvetica Neue Medium"/>
            </a:rPr>
            <a:t>Santos e </a:t>
          </a:r>
          <a:r>
            <a:rPr lang="en-US" sz="2600" dirty="0" err="1" smtClean="0">
              <a:sym typeface="Helvetica Neue Medium"/>
            </a:rPr>
            <a:t>Pará</a:t>
          </a:r>
          <a:endParaRPr lang="en-US" sz="2600" dirty="0" smtClean="0">
            <a:sym typeface="Helvetica Neue Medium"/>
          </a:endParaRPr>
        </a:p>
        <a:p>
          <a:r>
            <a:rPr lang="en-US" sz="2000" dirty="0" smtClean="0">
              <a:sym typeface="Helvetica Neue Medium"/>
            </a:rPr>
            <a:t>29 </a:t>
          </a:r>
          <a:r>
            <a:rPr lang="en-US" sz="2000" dirty="0" err="1" smtClean="0">
              <a:sym typeface="Helvetica Neue Medium"/>
            </a:rPr>
            <a:t>terminais</a:t>
          </a:r>
          <a:r>
            <a:rPr lang="en-US" sz="2000" dirty="0" smtClean="0">
              <a:sym typeface="Helvetica Neue Medium"/>
            </a:rPr>
            <a:t> </a:t>
          </a:r>
          <a:endParaRPr lang="pt-BR" sz="2000" dirty="0" smtClean="0"/>
        </a:p>
      </dgm:t>
    </dgm:pt>
    <dgm:pt modelId="{C12177D2-5A9D-4443-8047-4C3092D18E52}" type="parTrans" cxnId="{950919A2-25ED-4465-8698-A01EAF398630}">
      <dgm:prSet/>
      <dgm:spPr/>
      <dgm:t>
        <a:bodyPr/>
        <a:lstStyle/>
        <a:p>
          <a:endParaRPr lang="pt-BR"/>
        </a:p>
      </dgm:t>
    </dgm:pt>
    <dgm:pt modelId="{D1DA8663-0539-4B53-A0D1-570C039E4FF4}" type="sibTrans" cxnId="{950919A2-25ED-4465-8698-A01EAF398630}">
      <dgm:prSet/>
      <dgm:spPr/>
      <dgm:t>
        <a:bodyPr/>
        <a:lstStyle/>
        <a:p>
          <a:endParaRPr lang="pt-BR"/>
        </a:p>
      </dgm:t>
    </dgm:pt>
    <dgm:pt modelId="{E2A99F5F-3B03-4476-9885-9EF5245AE27F}">
      <dgm:prSet phldrT="[Texto]" custT="1"/>
      <dgm:spPr/>
      <dgm:t>
        <a:bodyPr/>
        <a:lstStyle/>
        <a:p>
          <a:r>
            <a:rPr lang="en-US" sz="1200" b="1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Investimentos</a:t>
          </a:r>
          <a:endParaRPr lang="en-US" sz="1200" b="1" dirty="0" smtClean="0">
            <a:solidFill>
              <a:schemeClr val="bg1"/>
            </a:solidFill>
            <a:latin typeface="Helvetica"/>
            <a:ea typeface="Helvetica"/>
            <a:cs typeface="Helvetica"/>
            <a:sym typeface="Helvetica Neue"/>
          </a:endParaRPr>
        </a:p>
        <a:p>
          <a:r>
            <a:rPr lang="en-US" sz="1200" b="1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R$ 5,7 bi</a:t>
          </a:r>
          <a:endParaRPr lang="pt-BR" sz="1200" dirty="0"/>
        </a:p>
      </dgm:t>
    </dgm:pt>
    <dgm:pt modelId="{39CC2187-18F6-47FE-8EE4-DBD2045294CA}" type="parTrans" cxnId="{A0877F4F-311D-4A32-BF6F-D243AAC013E1}">
      <dgm:prSet/>
      <dgm:spPr/>
      <dgm:t>
        <a:bodyPr/>
        <a:lstStyle/>
        <a:p>
          <a:endParaRPr lang="pt-BR"/>
        </a:p>
      </dgm:t>
    </dgm:pt>
    <dgm:pt modelId="{32DD8A32-89A1-48B5-B256-CED9283C48C9}" type="sibTrans" cxnId="{A0877F4F-311D-4A32-BF6F-D243AAC013E1}">
      <dgm:prSet/>
      <dgm:spPr/>
      <dgm:t>
        <a:bodyPr/>
        <a:lstStyle/>
        <a:p>
          <a:endParaRPr lang="pt-BR"/>
        </a:p>
      </dgm:t>
    </dgm:pt>
    <dgm:pt modelId="{E4AA4FE7-F931-4AEE-942B-4CE46830E5DB}">
      <dgm:prSet phldrT="[Texto]" custT="1"/>
      <dgm:spPr/>
      <dgm:t>
        <a:bodyPr/>
        <a:lstStyle/>
        <a:p>
          <a:r>
            <a:rPr lang="en-US" sz="1200" b="1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Ganho</a:t>
          </a:r>
          <a:r>
            <a:rPr lang="en-US" sz="1200" b="1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 de </a:t>
          </a:r>
          <a:r>
            <a:rPr lang="en-US" sz="1200" b="1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capacidade</a:t>
          </a:r>
          <a:r>
            <a:rPr lang="en-US" sz="1200" b="1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 (ton)</a:t>
          </a:r>
        </a:p>
        <a:p>
          <a:r>
            <a:rPr lang="en-US" sz="1200" b="1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47 mi</a:t>
          </a:r>
          <a:endParaRPr lang="pt-BR" sz="1200" dirty="0"/>
        </a:p>
      </dgm:t>
    </dgm:pt>
    <dgm:pt modelId="{82BFF97D-4843-4A5B-B006-AE503971BD68}" type="parTrans" cxnId="{78550FAF-5206-46EF-9B27-5DAD457C5AA6}">
      <dgm:prSet/>
      <dgm:spPr/>
      <dgm:t>
        <a:bodyPr/>
        <a:lstStyle/>
        <a:p>
          <a:endParaRPr lang="pt-BR"/>
        </a:p>
      </dgm:t>
    </dgm:pt>
    <dgm:pt modelId="{B153597E-0D81-4609-B793-E690DCA289DB}" type="sibTrans" cxnId="{78550FAF-5206-46EF-9B27-5DAD457C5AA6}">
      <dgm:prSet/>
      <dgm:spPr/>
      <dgm:t>
        <a:bodyPr/>
        <a:lstStyle/>
        <a:p>
          <a:endParaRPr lang="pt-BR"/>
        </a:p>
      </dgm:t>
    </dgm:pt>
    <dgm:pt modelId="{C54E58C7-A24F-4F72-982A-F23E95E61DFA}">
      <dgm:prSet phldrT="[Texto]" custT="1"/>
      <dgm:spPr/>
      <dgm:t>
        <a:bodyPr/>
        <a:lstStyle/>
        <a:p>
          <a:r>
            <a:rPr lang="pt-BR" sz="2600" dirty="0" smtClean="0"/>
            <a:t>Paranaguá e Bahia</a:t>
          </a:r>
        </a:p>
        <a:p>
          <a:r>
            <a:rPr lang="pt-BR" sz="2000" dirty="0" smtClean="0"/>
            <a:t>16 terminais</a:t>
          </a:r>
          <a:endParaRPr lang="pt-BR" sz="2000" dirty="0"/>
        </a:p>
      </dgm:t>
    </dgm:pt>
    <dgm:pt modelId="{323C7362-ED5E-423D-BC38-BE2EA3077B5B}" type="parTrans" cxnId="{8F0EFC48-559E-4049-9687-3B49E195DE13}">
      <dgm:prSet/>
      <dgm:spPr/>
      <dgm:t>
        <a:bodyPr/>
        <a:lstStyle/>
        <a:p>
          <a:endParaRPr lang="pt-BR"/>
        </a:p>
      </dgm:t>
    </dgm:pt>
    <dgm:pt modelId="{446CA967-F8F7-4142-BFAC-38F564E86B4C}" type="sibTrans" cxnId="{8F0EFC48-559E-4049-9687-3B49E195DE13}">
      <dgm:prSet/>
      <dgm:spPr/>
      <dgm:t>
        <a:bodyPr/>
        <a:lstStyle/>
        <a:p>
          <a:endParaRPr lang="pt-BR"/>
        </a:p>
      </dgm:t>
    </dgm:pt>
    <dgm:pt modelId="{ED66C92E-C854-42E9-8669-CCF702058AFE}">
      <dgm:prSet phldrT="[Texto]" custT="1"/>
      <dgm:spPr/>
      <dgm:t>
        <a:bodyPr/>
        <a:lstStyle/>
        <a:p>
          <a:r>
            <a:rPr lang="en-US" sz="1200" b="1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Investimentos</a:t>
          </a:r>
          <a:endParaRPr lang="en-US" sz="1200" b="1" dirty="0" smtClean="0">
            <a:solidFill>
              <a:schemeClr val="bg1"/>
            </a:solidFill>
            <a:latin typeface="Helvetica"/>
            <a:ea typeface="Helvetica"/>
            <a:cs typeface="Helvetica"/>
            <a:sym typeface="Helvetica Neue"/>
          </a:endParaRPr>
        </a:p>
        <a:p>
          <a:r>
            <a:rPr lang="en-US" sz="1200" b="1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R$ 3,9 bi</a:t>
          </a:r>
          <a:endParaRPr lang="pt-BR" sz="1200" dirty="0"/>
        </a:p>
      </dgm:t>
    </dgm:pt>
    <dgm:pt modelId="{1393A88C-7AAD-44C4-93E2-DA1DABE61BE7}" type="parTrans" cxnId="{E3984031-AE51-4EC6-8674-532209BD4FE6}">
      <dgm:prSet/>
      <dgm:spPr/>
      <dgm:t>
        <a:bodyPr/>
        <a:lstStyle/>
        <a:p>
          <a:endParaRPr lang="pt-BR"/>
        </a:p>
      </dgm:t>
    </dgm:pt>
    <dgm:pt modelId="{67C78140-00D7-4DF9-ACCD-CD290D4B3BD0}" type="sibTrans" cxnId="{E3984031-AE51-4EC6-8674-532209BD4FE6}">
      <dgm:prSet/>
      <dgm:spPr/>
      <dgm:t>
        <a:bodyPr/>
        <a:lstStyle/>
        <a:p>
          <a:endParaRPr lang="pt-BR"/>
        </a:p>
      </dgm:t>
    </dgm:pt>
    <dgm:pt modelId="{4615E626-1A55-4319-8A36-D9A8CF5779DC}">
      <dgm:prSet phldrT="[Texto]" custT="1"/>
      <dgm:spPr/>
      <dgm:t>
        <a:bodyPr/>
        <a:lstStyle/>
        <a:p>
          <a:r>
            <a:rPr lang="en-US" sz="1200" b="1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Ganho</a:t>
          </a:r>
          <a:r>
            <a:rPr lang="en-US" sz="1200" b="1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 de </a:t>
          </a:r>
          <a:r>
            <a:rPr lang="en-US" sz="1200" b="1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capacidade</a:t>
          </a:r>
          <a:r>
            <a:rPr lang="en-US" sz="1200" b="1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 (ton)</a:t>
          </a:r>
        </a:p>
        <a:p>
          <a:r>
            <a:rPr lang="en-US" sz="1200" b="1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99 mi</a:t>
          </a:r>
          <a:endParaRPr lang="pt-BR" sz="1200" dirty="0"/>
        </a:p>
      </dgm:t>
    </dgm:pt>
    <dgm:pt modelId="{03C7B4D5-0F04-4AB9-ACC2-1D04CFC18FE6}" type="parTrans" cxnId="{3470C70F-1403-4C7B-A945-6D18BD9BB56B}">
      <dgm:prSet/>
      <dgm:spPr/>
      <dgm:t>
        <a:bodyPr/>
        <a:lstStyle/>
        <a:p>
          <a:endParaRPr lang="pt-BR"/>
        </a:p>
      </dgm:t>
    </dgm:pt>
    <dgm:pt modelId="{0DF6745C-DA1B-4D3C-9088-6C5FE8C1DA21}" type="sibTrans" cxnId="{3470C70F-1403-4C7B-A945-6D18BD9BB56B}">
      <dgm:prSet/>
      <dgm:spPr/>
      <dgm:t>
        <a:bodyPr/>
        <a:lstStyle/>
        <a:p>
          <a:endParaRPr lang="pt-BR"/>
        </a:p>
      </dgm:t>
    </dgm:pt>
    <dgm:pt modelId="{4A550877-47EB-4632-B4E1-3FED77BB113F}">
      <dgm:prSet phldrT="[Texto]" custT="1"/>
      <dgm:spPr/>
      <dgm:t>
        <a:bodyPr/>
        <a:lstStyle/>
        <a:p>
          <a:r>
            <a:rPr lang="pt-BR" sz="2600" dirty="0" smtClean="0"/>
            <a:t>Portos do Nordeste</a:t>
          </a:r>
        </a:p>
        <a:p>
          <a:r>
            <a:rPr lang="pt-BR" sz="2000" dirty="0" smtClean="0"/>
            <a:t>22 terminais</a:t>
          </a:r>
          <a:endParaRPr lang="pt-BR" sz="2000" dirty="0"/>
        </a:p>
      </dgm:t>
    </dgm:pt>
    <dgm:pt modelId="{17F41BE5-7D85-4EBC-8461-3243688031BA}" type="parTrans" cxnId="{11A14D12-4915-4465-8EFD-F522CCDC284B}">
      <dgm:prSet/>
      <dgm:spPr/>
      <dgm:t>
        <a:bodyPr/>
        <a:lstStyle/>
        <a:p>
          <a:endParaRPr lang="pt-BR"/>
        </a:p>
      </dgm:t>
    </dgm:pt>
    <dgm:pt modelId="{4ED02FEB-4C2C-4BEA-A1FD-8EFBBF5E215C}" type="sibTrans" cxnId="{11A14D12-4915-4465-8EFD-F522CCDC284B}">
      <dgm:prSet/>
      <dgm:spPr/>
      <dgm:t>
        <a:bodyPr/>
        <a:lstStyle/>
        <a:p>
          <a:endParaRPr lang="pt-BR"/>
        </a:p>
      </dgm:t>
    </dgm:pt>
    <dgm:pt modelId="{6B626A21-1682-4023-A843-2045E598F49E}">
      <dgm:prSet phldrT="[Texto]" custT="1"/>
      <dgm:spPr/>
      <dgm:t>
        <a:bodyPr/>
        <a:lstStyle/>
        <a:p>
          <a:r>
            <a:rPr lang="en-US" sz="1200" b="1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Investimentos</a:t>
          </a:r>
          <a:r>
            <a:rPr lang="en-US" sz="1200" b="1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 </a:t>
          </a:r>
        </a:p>
        <a:p>
          <a:r>
            <a:rPr lang="en-US" sz="1200" b="1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R$ 3,3 bi</a:t>
          </a:r>
          <a:endParaRPr lang="pt-BR" sz="1200" dirty="0"/>
        </a:p>
      </dgm:t>
    </dgm:pt>
    <dgm:pt modelId="{38B01596-0C14-496A-BD83-D67FC4194207}" type="parTrans" cxnId="{52F6B2CA-595C-44E1-A407-F8F6A6BEE814}">
      <dgm:prSet/>
      <dgm:spPr/>
      <dgm:t>
        <a:bodyPr/>
        <a:lstStyle/>
        <a:p>
          <a:endParaRPr lang="pt-BR"/>
        </a:p>
      </dgm:t>
    </dgm:pt>
    <dgm:pt modelId="{9BA425C1-3F45-4DD1-9100-E3A88E243E2C}" type="sibTrans" cxnId="{52F6B2CA-595C-44E1-A407-F8F6A6BEE814}">
      <dgm:prSet/>
      <dgm:spPr/>
      <dgm:t>
        <a:bodyPr/>
        <a:lstStyle/>
        <a:p>
          <a:endParaRPr lang="pt-BR"/>
        </a:p>
      </dgm:t>
    </dgm:pt>
    <dgm:pt modelId="{16A9C5B0-DBA2-4140-9932-5823B54B2588}">
      <dgm:prSet phldrT="[Texto]" custT="1"/>
      <dgm:spPr/>
      <dgm:t>
        <a:bodyPr/>
        <a:lstStyle/>
        <a:p>
          <a:r>
            <a:rPr lang="en-US" sz="1200" b="1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Investimentos</a:t>
          </a:r>
          <a:r>
            <a:rPr lang="en-US" sz="1200" b="1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 </a:t>
          </a:r>
        </a:p>
        <a:p>
          <a:r>
            <a:rPr lang="en-US" sz="1200" b="1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R$ 2,9 bi</a:t>
          </a:r>
          <a:endParaRPr lang="pt-BR" sz="1200" dirty="0"/>
        </a:p>
      </dgm:t>
    </dgm:pt>
    <dgm:pt modelId="{1B54BD6C-D2D8-41A7-9F02-7B5E3F1D9AE5}" type="parTrans" cxnId="{D700C2AB-B12A-4BBD-88D4-FE282017E175}">
      <dgm:prSet/>
      <dgm:spPr/>
      <dgm:t>
        <a:bodyPr/>
        <a:lstStyle/>
        <a:p>
          <a:endParaRPr lang="pt-BR"/>
        </a:p>
      </dgm:t>
    </dgm:pt>
    <dgm:pt modelId="{BFEB5F4A-F121-4329-9F81-82EBC2D211DB}" type="sibTrans" cxnId="{D700C2AB-B12A-4BBD-88D4-FE282017E175}">
      <dgm:prSet/>
      <dgm:spPr/>
      <dgm:t>
        <a:bodyPr/>
        <a:lstStyle/>
        <a:p>
          <a:endParaRPr lang="pt-BR"/>
        </a:p>
      </dgm:t>
    </dgm:pt>
    <dgm:pt modelId="{55F44E23-C930-4761-8BA3-482C12DCF178}">
      <dgm:prSet phldrT="[Texto]" custT="1"/>
      <dgm:spPr/>
      <dgm:t>
        <a:bodyPr/>
        <a:lstStyle/>
        <a:p>
          <a:r>
            <a:rPr lang="pt-BR" sz="800" b="0" dirty="0" smtClean="0">
              <a:latin typeface="Helvetica" panose="020B0604020202020204" pitchFamily="34" charset="0"/>
              <a:cs typeface="Helvetica" panose="020B0604020202020204" pitchFamily="34" charset="0"/>
            </a:rPr>
            <a:t>Estudos concluídos </a:t>
          </a:r>
        </a:p>
        <a:p>
          <a:endParaRPr lang="pt-BR" sz="500" b="0" dirty="0" smtClean="0">
            <a:latin typeface="Helvetica" panose="020B0604020202020204" pitchFamily="34" charset="0"/>
            <a:cs typeface="Helvetica" panose="020B0604020202020204" pitchFamily="34" charset="0"/>
          </a:endParaRPr>
        </a:p>
        <a:p>
          <a:r>
            <a:rPr lang="pt-BR" sz="800" b="0" dirty="0" smtClean="0">
              <a:latin typeface="Helvetica" panose="020B0604020202020204" pitchFamily="34" charset="0"/>
              <a:cs typeface="Helvetica" panose="020B0604020202020204" pitchFamily="34" charset="0"/>
            </a:rPr>
            <a:t>Consultas Públicas realizadas</a:t>
          </a:r>
        </a:p>
        <a:p>
          <a:endParaRPr lang="pt-BR" sz="500" b="0" dirty="0" smtClean="0">
            <a:latin typeface="Helvetica" panose="020B0604020202020204" pitchFamily="34" charset="0"/>
            <a:cs typeface="Helvetica" panose="020B0604020202020204" pitchFamily="34" charset="0"/>
          </a:endParaRPr>
        </a:p>
        <a:p>
          <a:r>
            <a:rPr lang="pt-BR" sz="800" b="0" dirty="0" smtClean="0">
              <a:latin typeface="Helvetica" panose="020B0604020202020204" pitchFamily="34" charset="0"/>
              <a:cs typeface="Helvetica" panose="020B0604020202020204" pitchFamily="34" charset="0"/>
            </a:rPr>
            <a:t>Aprovado área técnica TCU</a:t>
          </a:r>
        </a:p>
        <a:p>
          <a:r>
            <a:rPr lang="pt-BR" sz="800" b="0" dirty="0" smtClean="0">
              <a:latin typeface="Helvetica" panose="020B0604020202020204" pitchFamily="34" charset="0"/>
              <a:cs typeface="Helvetica" panose="020B0604020202020204" pitchFamily="34" charset="0"/>
            </a:rPr>
            <a:t>Aguardando decisão final</a:t>
          </a:r>
        </a:p>
      </dgm:t>
    </dgm:pt>
    <dgm:pt modelId="{EAD3B8E3-80FA-41F1-B011-DDB58F2B289C}" type="parTrans" cxnId="{619074B3-B861-4318-88A5-9CFC5E052650}">
      <dgm:prSet/>
      <dgm:spPr/>
      <dgm:t>
        <a:bodyPr/>
        <a:lstStyle/>
        <a:p>
          <a:endParaRPr lang="pt-BR"/>
        </a:p>
      </dgm:t>
    </dgm:pt>
    <dgm:pt modelId="{745651A9-18B1-492D-9ACF-E4BB39B98383}" type="sibTrans" cxnId="{619074B3-B861-4318-88A5-9CFC5E052650}">
      <dgm:prSet/>
      <dgm:spPr/>
      <dgm:t>
        <a:bodyPr/>
        <a:lstStyle/>
        <a:p>
          <a:endParaRPr lang="pt-BR"/>
        </a:p>
      </dgm:t>
    </dgm:pt>
    <dgm:pt modelId="{C374A6AC-79FB-47B8-8207-637C37E8BC6F}">
      <dgm:prSet phldrT="[Texto]" custT="1"/>
      <dgm:spPr/>
      <dgm:t>
        <a:bodyPr/>
        <a:lstStyle/>
        <a:p>
          <a:r>
            <a:rPr lang="pt-BR" sz="1100" dirty="0" smtClean="0">
              <a:latin typeface="Helvetica" panose="020B0604020202020204" pitchFamily="34" charset="0"/>
              <a:cs typeface="Helvetica" panose="020B0604020202020204" pitchFamily="34" charset="0"/>
            </a:rPr>
            <a:t>Estudos concluídos</a:t>
          </a:r>
        </a:p>
        <a:p>
          <a:endParaRPr lang="pt-BR" sz="500" dirty="0" smtClean="0">
            <a:latin typeface="Helvetica" panose="020B0604020202020204" pitchFamily="34" charset="0"/>
            <a:cs typeface="Helvetica" panose="020B0604020202020204" pitchFamily="34" charset="0"/>
          </a:endParaRPr>
        </a:p>
        <a:p>
          <a:r>
            <a:rPr lang="pt-BR" sz="1100" dirty="0" smtClean="0">
              <a:latin typeface="Helvetica" panose="020B0604020202020204" pitchFamily="34" charset="0"/>
              <a:cs typeface="Helvetica" panose="020B0604020202020204" pitchFamily="34" charset="0"/>
            </a:rPr>
            <a:t>TCU determinou nova Consulta Pública</a:t>
          </a:r>
          <a:endParaRPr lang="pt-BR" sz="11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9B30EDA-7C3F-4F34-9DFD-1E5B1A012A39}" type="parTrans" cxnId="{71433F8C-B18A-43DD-BBB9-CE4475281974}">
      <dgm:prSet/>
      <dgm:spPr/>
      <dgm:t>
        <a:bodyPr/>
        <a:lstStyle/>
        <a:p>
          <a:endParaRPr lang="pt-BR"/>
        </a:p>
      </dgm:t>
    </dgm:pt>
    <dgm:pt modelId="{E03F338B-38A8-402F-A5F7-9868ECDC1318}" type="sibTrans" cxnId="{71433F8C-B18A-43DD-BBB9-CE4475281974}">
      <dgm:prSet/>
      <dgm:spPr/>
      <dgm:t>
        <a:bodyPr/>
        <a:lstStyle/>
        <a:p>
          <a:endParaRPr lang="pt-BR"/>
        </a:p>
      </dgm:t>
    </dgm:pt>
    <dgm:pt modelId="{5CC724BB-0602-497A-9BF3-25A81479F4CD}">
      <dgm:prSet custT="1"/>
      <dgm:spPr/>
      <dgm:t>
        <a:bodyPr/>
        <a:lstStyle/>
        <a:p>
          <a:r>
            <a:rPr lang="pt-BR" sz="2600" dirty="0" smtClean="0"/>
            <a:t>Portos do Sul, RJ e ES</a:t>
          </a:r>
        </a:p>
        <a:p>
          <a:r>
            <a:rPr lang="pt-BR" sz="2000" dirty="0" smtClean="0"/>
            <a:t>18 terminais</a:t>
          </a:r>
          <a:endParaRPr lang="pt-BR" sz="2000" dirty="0"/>
        </a:p>
      </dgm:t>
    </dgm:pt>
    <dgm:pt modelId="{B7C98A5D-096A-4771-B311-6D0CEB6631CF}" type="parTrans" cxnId="{A1C8400C-31BC-4CA0-80E7-F11BD18E415E}">
      <dgm:prSet/>
      <dgm:spPr/>
      <dgm:t>
        <a:bodyPr/>
        <a:lstStyle/>
        <a:p>
          <a:endParaRPr lang="pt-BR"/>
        </a:p>
      </dgm:t>
    </dgm:pt>
    <dgm:pt modelId="{8DDE8146-409D-4F84-8AB1-88DD6904EB36}" type="sibTrans" cxnId="{A1C8400C-31BC-4CA0-80E7-F11BD18E415E}">
      <dgm:prSet/>
      <dgm:spPr/>
      <dgm:t>
        <a:bodyPr/>
        <a:lstStyle/>
        <a:p>
          <a:endParaRPr lang="pt-BR"/>
        </a:p>
      </dgm:t>
    </dgm:pt>
    <dgm:pt modelId="{A47FF1C6-A5D4-4964-B0AB-56EF859F0F22}">
      <dgm:prSet custT="1"/>
      <dgm:spPr/>
      <dgm:t>
        <a:bodyPr/>
        <a:lstStyle/>
        <a:p>
          <a:r>
            <a:rPr lang="pt-BR" sz="1400" dirty="0" smtClean="0">
              <a:latin typeface="Helvetica" panose="020B0604020202020204" pitchFamily="34" charset="0"/>
              <a:cs typeface="Helvetica" panose="020B0604020202020204" pitchFamily="34" charset="0"/>
            </a:rPr>
            <a:t>Estudos concluídos</a:t>
          </a:r>
          <a:endParaRPr lang="pt-BR" sz="1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CA716DA-3200-45A4-9B2D-77906D408CE4}" type="parTrans" cxnId="{0F09F1CB-9020-4480-A3C5-6FD780C9E4A6}">
      <dgm:prSet/>
      <dgm:spPr/>
      <dgm:t>
        <a:bodyPr/>
        <a:lstStyle/>
        <a:p>
          <a:endParaRPr lang="pt-BR"/>
        </a:p>
      </dgm:t>
    </dgm:pt>
    <dgm:pt modelId="{8CCB413B-45CE-41BB-BC8C-02A99D65FE9E}" type="sibTrans" cxnId="{0F09F1CB-9020-4480-A3C5-6FD780C9E4A6}">
      <dgm:prSet/>
      <dgm:spPr/>
      <dgm:t>
        <a:bodyPr/>
        <a:lstStyle/>
        <a:p>
          <a:endParaRPr lang="pt-BR"/>
        </a:p>
      </dgm:t>
    </dgm:pt>
    <dgm:pt modelId="{61263F79-3EE9-4C0E-8950-0A6AA3831BDC}">
      <dgm:prSet custT="1"/>
      <dgm:spPr/>
      <dgm:t>
        <a:bodyPr/>
        <a:lstStyle/>
        <a:p>
          <a:r>
            <a:rPr lang="en-US" sz="1200" b="1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Ganho</a:t>
          </a:r>
          <a:r>
            <a:rPr lang="en-US" sz="1200" b="1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 de </a:t>
          </a:r>
          <a:r>
            <a:rPr lang="en-US" sz="1200" b="1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capacidade</a:t>
          </a:r>
          <a:r>
            <a:rPr lang="en-US" sz="1200" b="1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 (ton)</a:t>
          </a:r>
        </a:p>
        <a:p>
          <a:r>
            <a:rPr lang="en-US" sz="1200" b="1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35 mi</a:t>
          </a:r>
        </a:p>
      </dgm:t>
    </dgm:pt>
    <dgm:pt modelId="{CA6C1052-0403-4F5F-B1A1-B868F8A0EEFC}" type="parTrans" cxnId="{C5543C5D-C7C1-4B0B-ADCD-FCCB63EF5546}">
      <dgm:prSet/>
      <dgm:spPr/>
      <dgm:t>
        <a:bodyPr/>
        <a:lstStyle/>
        <a:p>
          <a:endParaRPr lang="pt-BR"/>
        </a:p>
      </dgm:t>
    </dgm:pt>
    <dgm:pt modelId="{00112F51-3CB0-4354-9574-06F518BC830E}" type="sibTrans" cxnId="{C5543C5D-C7C1-4B0B-ADCD-FCCB63EF5546}">
      <dgm:prSet/>
      <dgm:spPr/>
      <dgm:t>
        <a:bodyPr/>
        <a:lstStyle/>
        <a:p>
          <a:endParaRPr lang="pt-BR"/>
        </a:p>
      </dgm:t>
    </dgm:pt>
    <dgm:pt modelId="{06B8EBD0-F864-40E6-8093-DE6623494D17}">
      <dgm:prSet custT="1"/>
      <dgm:spPr/>
      <dgm:t>
        <a:bodyPr/>
        <a:lstStyle/>
        <a:p>
          <a:r>
            <a:rPr lang="en-US" sz="1200" b="1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Ganho</a:t>
          </a:r>
          <a:r>
            <a:rPr lang="en-US" sz="1200" b="1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 de </a:t>
          </a:r>
          <a:r>
            <a:rPr lang="en-US" sz="1200" b="1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capacidade</a:t>
          </a:r>
          <a:r>
            <a:rPr lang="en-US" sz="1200" b="1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 (ton)</a:t>
          </a:r>
        </a:p>
        <a:p>
          <a:r>
            <a:rPr lang="en-US" sz="1200" b="1" dirty="0" smtClean="0">
              <a:solidFill>
                <a:schemeClr val="bg1"/>
              </a:solidFill>
              <a:latin typeface="Helvetica"/>
              <a:sym typeface="Helvetica Neue"/>
            </a:rPr>
            <a:t>38 mi</a:t>
          </a:r>
          <a:endParaRPr lang="pt-BR" sz="1200" dirty="0"/>
        </a:p>
      </dgm:t>
    </dgm:pt>
    <dgm:pt modelId="{816B5B5E-B378-4E81-A56C-0167E97AEB5A}" type="parTrans" cxnId="{5FDA2C3D-7362-4384-A759-40FFC6805BBE}">
      <dgm:prSet/>
      <dgm:spPr/>
      <dgm:t>
        <a:bodyPr/>
        <a:lstStyle/>
        <a:p>
          <a:endParaRPr lang="pt-BR"/>
        </a:p>
      </dgm:t>
    </dgm:pt>
    <dgm:pt modelId="{043D48A0-3369-45AA-ACF5-262F12F216C3}" type="sibTrans" cxnId="{5FDA2C3D-7362-4384-A759-40FFC6805BBE}">
      <dgm:prSet/>
      <dgm:spPr/>
      <dgm:t>
        <a:bodyPr/>
        <a:lstStyle/>
        <a:p>
          <a:endParaRPr lang="pt-BR"/>
        </a:p>
      </dgm:t>
    </dgm:pt>
    <dgm:pt modelId="{53F30467-E276-4FA2-9330-CF88876B5FD5}">
      <dgm:prSet custT="1"/>
      <dgm:spPr/>
      <dgm:t>
        <a:bodyPr/>
        <a:lstStyle/>
        <a:p>
          <a:r>
            <a:rPr lang="pt-BR" sz="1400" dirty="0" smtClean="0">
              <a:latin typeface="Helvetica" panose="020B0604020202020204" pitchFamily="34" charset="0"/>
              <a:cs typeface="Helvetica" panose="020B0604020202020204" pitchFamily="34" charset="0"/>
            </a:rPr>
            <a:t>Estudos concluídos</a:t>
          </a:r>
          <a:endParaRPr lang="en-US" sz="1400" b="1" dirty="0" smtClean="0">
            <a:solidFill>
              <a:schemeClr val="bg1"/>
            </a:solidFill>
            <a:latin typeface="Helvetica" panose="020B0604020202020204" pitchFamily="34" charset="0"/>
            <a:ea typeface="Helvetica"/>
            <a:cs typeface="Helvetica" panose="020B0604020202020204" pitchFamily="34" charset="0"/>
            <a:sym typeface="Helvetica Neue"/>
          </a:endParaRPr>
        </a:p>
      </dgm:t>
    </dgm:pt>
    <dgm:pt modelId="{6431659F-AF24-47C9-9473-12016DB64059}" type="parTrans" cxnId="{C09CD8DE-0E41-44D9-AE31-6823754239D2}">
      <dgm:prSet/>
      <dgm:spPr/>
      <dgm:t>
        <a:bodyPr/>
        <a:lstStyle/>
        <a:p>
          <a:endParaRPr lang="pt-BR"/>
        </a:p>
      </dgm:t>
    </dgm:pt>
    <dgm:pt modelId="{59AB0932-B6BE-4983-A1C3-E2140726DD93}" type="sibTrans" cxnId="{C09CD8DE-0E41-44D9-AE31-6823754239D2}">
      <dgm:prSet/>
      <dgm:spPr/>
      <dgm:t>
        <a:bodyPr/>
        <a:lstStyle/>
        <a:p>
          <a:endParaRPr lang="pt-BR"/>
        </a:p>
      </dgm:t>
    </dgm:pt>
    <dgm:pt modelId="{7A398A66-563B-4CD8-8FBA-A1E42FB31188}" type="pres">
      <dgm:prSet presAssocID="{3E5796B4-156B-43CE-B936-0FFDD6A1BF1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5A5E36E-69BC-49CC-9E81-D771F0C8651F}" type="pres">
      <dgm:prSet presAssocID="{B9E40871-CF3A-4DB5-B4D4-22B4455FF485}" presName="compNode" presStyleCnt="0"/>
      <dgm:spPr/>
    </dgm:pt>
    <dgm:pt modelId="{1F940AEF-5EB2-4241-B1A7-8C037D68EC10}" type="pres">
      <dgm:prSet presAssocID="{B9E40871-CF3A-4DB5-B4D4-22B4455FF485}" presName="aNode" presStyleLbl="bgShp" presStyleIdx="0" presStyleCnt="4" custLinFactNeighborX="-74406" custLinFactNeighborY="-14516"/>
      <dgm:spPr/>
      <dgm:t>
        <a:bodyPr/>
        <a:lstStyle/>
        <a:p>
          <a:endParaRPr lang="pt-BR"/>
        </a:p>
      </dgm:t>
    </dgm:pt>
    <dgm:pt modelId="{77BF8C7F-D75B-4911-8E96-E8F25E034ACC}" type="pres">
      <dgm:prSet presAssocID="{B9E40871-CF3A-4DB5-B4D4-22B4455FF485}" presName="textNode" presStyleLbl="bgShp" presStyleIdx="0" presStyleCnt="4"/>
      <dgm:spPr/>
      <dgm:t>
        <a:bodyPr/>
        <a:lstStyle/>
        <a:p>
          <a:endParaRPr lang="pt-BR"/>
        </a:p>
      </dgm:t>
    </dgm:pt>
    <dgm:pt modelId="{B899F33B-CC84-40C7-995E-B1728A72365C}" type="pres">
      <dgm:prSet presAssocID="{B9E40871-CF3A-4DB5-B4D4-22B4455FF485}" presName="compChildNode" presStyleCnt="0"/>
      <dgm:spPr/>
    </dgm:pt>
    <dgm:pt modelId="{EBAC7177-88F4-418B-9F7B-569A9EF5386B}" type="pres">
      <dgm:prSet presAssocID="{B9E40871-CF3A-4DB5-B4D4-22B4455FF485}" presName="theInnerList" presStyleCnt="0"/>
      <dgm:spPr/>
    </dgm:pt>
    <dgm:pt modelId="{9828664E-D219-43CD-ABE7-D1F3BD229500}" type="pres">
      <dgm:prSet presAssocID="{E2A99F5F-3B03-4476-9885-9EF5245AE27F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9D2FA9-C28E-4A56-88B2-D1500D24CE46}" type="pres">
      <dgm:prSet presAssocID="{E2A99F5F-3B03-4476-9885-9EF5245AE27F}" presName="aSpace2" presStyleCnt="0"/>
      <dgm:spPr/>
    </dgm:pt>
    <dgm:pt modelId="{10B2E78A-78F9-473A-A91F-23AA15D1A150}" type="pres">
      <dgm:prSet presAssocID="{E4AA4FE7-F931-4AEE-942B-4CE46830E5DB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DC8EF5-9045-4557-A400-7928793CFC9E}" type="pres">
      <dgm:prSet presAssocID="{E4AA4FE7-F931-4AEE-942B-4CE46830E5DB}" presName="aSpace2" presStyleCnt="0"/>
      <dgm:spPr/>
    </dgm:pt>
    <dgm:pt modelId="{63D00D3C-9866-4A27-BF57-3E64C4353FBB}" type="pres">
      <dgm:prSet presAssocID="{55F44E23-C930-4761-8BA3-482C12DCF178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80AE99-0B72-46F3-AFAE-8B3C533EB954}" type="pres">
      <dgm:prSet presAssocID="{B9E40871-CF3A-4DB5-B4D4-22B4455FF485}" presName="aSpace" presStyleCnt="0"/>
      <dgm:spPr/>
    </dgm:pt>
    <dgm:pt modelId="{89EFD385-C183-4738-B6C2-9552181FB00E}" type="pres">
      <dgm:prSet presAssocID="{C54E58C7-A24F-4F72-982A-F23E95E61DFA}" presName="compNode" presStyleCnt="0"/>
      <dgm:spPr/>
    </dgm:pt>
    <dgm:pt modelId="{955B363F-CF5F-4124-8FFF-370F7C023598}" type="pres">
      <dgm:prSet presAssocID="{C54E58C7-A24F-4F72-982A-F23E95E61DFA}" presName="aNode" presStyleLbl="bgShp" presStyleIdx="1" presStyleCnt="4"/>
      <dgm:spPr/>
      <dgm:t>
        <a:bodyPr/>
        <a:lstStyle/>
        <a:p>
          <a:endParaRPr lang="pt-BR"/>
        </a:p>
      </dgm:t>
    </dgm:pt>
    <dgm:pt modelId="{64A99D35-71F2-4192-A68F-45DA46EF7524}" type="pres">
      <dgm:prSet presAssocID="{C54E58C7-A24F-4F72-982A-F23E95E61DFA}" presName="textNode" presStyleLbl="bgShp" presStyleIdx="1" presStyleCnt="4"/>
      <dgm:spPr/>
      <dgm:t>
        <a:bodyPr/>
        <a:lstStyle/>
        <a:p>
          <a:endParaRPr lang="pt-BR"/>
        </a:p>
      </dgm:t>
    </dgm:pt>
    <dgm:pt modelId="{CE8622B9-FA53-40D9-8736-BD920268D8F3}" type="pres">
      <dgm:prSet presAssocID="{C54E58C7-A24F-4F72-982A-F23E95E61DFA}" presName="compChildNode" presStyleCnt="0"/>
      <dgm:spPr/>
    </dgm:pt>
    <dgm:pt modelId="{AD40A26A-48BA-4160-B95E-F937F4C7896E}" type="pres">
      <dgm:prSet presAssocID="{C54E58C7-A24F-4F72-982A-F23E95E61DFA}" presName="theInnerList" presStyleCnt="0"/>
      <dgm:spPr/>
    </dgm:pt>
    <dgm:pt modelId="{47408B16-069E-4F1F-A381-C03F55AA9092}" type="pres">
      <dgm:prSet presAssocID="{ED66C92E-C854-42E9-8669-CCF702058AFE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77D152-CCE6-43C6-875C-3F2CFCA893E0}" type="pres">
      <dgm:prSet presAssocID="{ED66C92E-C854-42E9-8669-CCF702058AFE}" presName="aSpace2" presStyleCnt="0"/>
      <dgm:spPr/>
    </dgm:pt>
    <dgm:pt modelId="{C0C6B7B0-595D-4B5C-8C5B-17977BF19A8A}" type="pres">
      <dgm:prSet presAssocID="{4615E626-1A55-4319-8A36-D9A8CF5779DC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2C7EB5-8B47-4EBB-B2C4-4B5A057944BC}" type="pres">
      <dgm:prSet presAssocID="{4615E626-1A55-4319-8A36-D9A8CF5779DC}" presName="aSpace2" presStyleCnt="0"/>
      <dgm:spPr/>
    </dgm:pt>
    <dgm:pt modelId="{2E80D25A-3A18-459A-ABFA-8273D2468DEB}" type="pres">
      <dgm:prSet presAssocID="{C374A6AC-79FB-47B8-8207-637C37E8BC6F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9063F6-04E5-4D6F-AEE2-3F263C87879B}" type="pres">
      <dgm:prSet presAssocID="{C54E58C7-A24F-4F72-982A-F23E95E61DFA}" presName="aSpace" presStyleCnt="0"/>
      <dgm:spPr/>
    </dgm:pt>
    <dgm:pt modelId="{9DD2AA4E-26A0-4127-B20F-8054BD06394D}" type="pres">
      <dgm:prSet presAssocID="{4A550877-47EB-4632-B4E1-3FED77BB113F}" presName="compNode" presStyleCnt="0"/>
      <dgm:spPr/>
    </dgm:pt>
    <dgm:pt modelId="{CAED9289-17EE-4EA1-B20F-1F315E60DA6C}" type="pres">
      <dgm:prSet presAssocID="{4A550877-47EB-4632-B4E1-3FED77BB113F}" presName="aNode" presStyleLbl="bgShp" presStyleIdx="2" presStyleCnt="4" custLinFactNeighborY="-798"/>
      <dgm:spPr/>
      <dgm:t>
        <a:bodyPr/>
        <a:lstStyle/>
        <a:p>
          <a:endParaRPr lang="pt-BR"/>
        </a:p>
      </dgm:t>
    </dgm:pt>
    <dgm:pt modelId="{7A75CE4E-A23E-47FF-8E09-5A945FC478D2}" type="pres">
      <dgm:prSet presAssocID="{4A550877-47EB-4632-B4E1-3FED77BB113F}" presName="textNode" presStyleLbl="bgShp" presStyleIdx="2" presStyleCnt="4"/>
      <dgm:spPr/>
      <dgm:t>
        <a:bodyPr/>
        <a:lstStyle/>
        <a:p>
          <a:endParaRPr lang="pt-BR"/>
        </a:p>
      </dgm:t>
    </dgm:pt>
    <dgm:pt modelId="{EBE3E591-72F0-4D8C-BE22-68D94CBBEEBA}" type="pres">
      <dgm:prSet presAssocID="{4A550877-47EB-4632-B4E1-3FED77BB113F}" presName="compChildNode" presStyleCnt="0"/>
      <dgm:spPr/>
    </dgm:pt>
    <dgm:pt modelId="{5DE141B6-E96C-4AB1-A7C2-388A912C501B}" type="pres">
      <dgm:prSet presAssocID="{4A550877-47EB-4632-B4E1-3FED77BB113F}" presName="theInnerList" presStyleCnt="0"/>
      <dgm:spPr/>
    </dgm:pt>
    <dgm:pt modelId="{E738892A-556B-4AFB-B6DF-ED59952BF010}" type="pres">
      <dgm:prSet presAssocID="{6B626A21-1682-4023-A843-2045E598F49E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FFA6A2-1DBA-4C06-92E0-38B235246DF1}" type="pres">
      <dgm:prSet presAssocID="{6B626A21-1682-4023-A843-2045E598F49E}" presName="aSpace2" presStyleCnt="0"/>
      <dgm:spPr/>
    </dgm:pt>
    <dgm:pt modelId="{5B62A331-54CA-41E8-8BE3-3844E33E3F71}" type="pres">
      <dgm:prSet presAssocID="{61263F79-3EE9-4C0E-8950-0A6AA3831BDC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9127E3-90CB-448D-8639-113CD5C0FC7F}" type="pres">
      <dgm:prSet presAssocID="{61263F79-3EE9-4C0E-8950-0A6AA3831BDC}" presName="aSpace2" presStyleCnt="0"/>
      <dgm:spPr/>
    </dgm:pt>
    <dgm:pt modelId="{836392FB-1E0B-4721-8C1F-1E7CED14B40F}" type="pres">
      <dgm:prSet presAssocID="{A47FF1C6-A5D4-4964-B0AB-56EF859F0F22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EF57B6-E588-4F95-BAEA-6C8547FA88F8}" type="pres">
      <dgm:prSet presAssocID="{4A550877-47EB-4632-B4E1-3FED77BB113F}" presName="aSpace" presStyleCnt="0"/>
      <dgm:spPr/>
    </dgm:pt>
    <dgm:pt modelId="{C817996C-7B0B-44A4-A01C-4ECA9A24F854}" type="pres">
      <dgm:prSet presAssocID="{5CC724BB-0602-497A-9BF3-25A81479F4CD}" presName="compNode" presStyleCnt="0"/>
      <dgm:spPr/>
    </dgm:pt>
    <dgm:pt modelId="{FB4B7638-66CC-4E06-9878-CC5A9E5815B7}" type="pres">
      <dgm:prSet presAssocID="{5CC724BB-0602-497A-9BF3-25A81479F4CD}" presName="aNode" presStyleLbl="bgShp" presStyleIdx="3" presStyleCnt="4" custLinFactNeighborY="798"/>
      <dgm:spPr/>
      <dgm:t>
        <a:bodyPr/>
        <a:lstStyle/>
        <a:p>
          <a:endParaRPr lang="pt-BR"/>
        </a:p>
      </dgm:t>
    </dgm:pt>
    <dgm:pt modelId="{F73E3FAB-4706-499C-99DA-5003DB82E3D2}" type="pres">
      <dgm:prSet presAssocID="{5CC724BB-0602-497A-9BF3-25A81479F4CD}" presName="textNode" presStyleLbl="bgShp" presStyleIdx="3" presStyleCnt="4"/>
      <dgm:spPr/>
      <dgm:t>
        <a:bodyPr/>
        <a:lstStyle/>
        <a:p>
          <a:endParaRPr lang="pt-BR"/>
        </a:p>
      </dgm:t>
    </dgm:pt>
    <dgm:pt modelId="{E11C0F46-D09C-4297-A39D-A625D776EBF7}" type="pres">
      <dgm:prSet presAssocID="{5CC724BB-0602-497A-9BF3-25A81479F4CD}" presName="compChildNode" presStyleCnt="0"/>
      <dgm:spPr/>
    </dgm:pt>
    <dgm:pt modelId="{F5258B4D-6886-4B3F-A9A6-8931E43C0426}" type="pres">
      <dgm:prSet presAssocID="{5CC724BB-0602-497A-9BF3-25A81479F4CD}" presName="theInnerList" presStyleCnt="0"/>
      <dgm:spPr/>
    </dgm:pt>
    <dgm:pt modelId="{2BAC389D-1B8E-42FD-B55E-58C16E3FD4E3}" type="pres">
      <dgm:prSet presAssocID="{16A9C5B0-DBA2-4140-9932-5823B54B2588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5CE50F-A03D-4B4B-ADE6-7C5127662220}" type="pres">
      <dgm:prSet presAssocID="{16A9C5B0-DBA2-4140-9932-5823B54B2588}" presName="aSpace2" presStyleCnt="0"/>
      <dgm:spPr/>
    </dgm:pt>
    <dgm:pt modelId="{101F04C8-1EFF-448B-A924-01B9EF55507B}" type="pres">
      <dgm:prSet presAssocID="{06B8EBD0-F864-40E6-8093-DE6623494D17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9938BD-D0F3-4811-A50E-4E4905BB9972}" type="pres">
      <dgm:prSet presAssocID="{06B8EBD0-F864-40E6-8093-DE6623494D17}" presName="aSpace2" presStyleCnt="0"/>
      <dgm:spPr/>
    </dgm:pt>
    <dgm:pt modelId="{8FA1AC5B-72E3-4672-B982-698211E1DEE0}" type="pres">
      <dgm:prSet presAssocID="{53F30467-E276-4FA2-9330-CF88876B5FD5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F09F1CB-9020-4480-A3C5-6FD780C9E4A6}" srcId="{4A550877-47EB-4632-B4E1-3FED77BB113F}" destId="{A47FF1C6-A5D4-4964-B0AB-56EF859F0F22}" srcOrd="2" destOrd="0" parTransId="{CCA716DA-3200-45A4-9B2D-77906D408CE4}" sibTransId="{8CCB413B-45CE-41BB-BC8C-02A99D65FE9E}"/>
    <dgm:cxn modelId="{619074B3-B861-4318-88A5-9CFC5E052650}" srcId="{B9E40871-CF3A-4DB5-B4D4-22B4455FF485}" destId="{55F44E23-C930-4761-8BA3-482C12DCF178}" srcOrd="2" destOrd="0" parTransId="{EAD3B8E3-80FA-41F1-B011-DDB58F2B289C}" sibTransId="{745651A9-18B1-492D-9ACF-E4BB39B98383}"/>
    <dgm:cxn modelId="{C12768EE-DC11-48A6-81F8-7CB6A98B3A6F}" type="presOf" srcId="{4A550877-47EB-4632-B4E1-3FED77BB113F}" destId="{CAED9289-17EE-4EA1-B20F-1F315E60DA6C}" srcOrd="0" destOrd="0" presId="urn:microsoft.com/office/officeart/2005/8/layout/lProcess2"/>
    <dgm:cxn modelId="{71433F8C-B18A-43DD-BBB9-CE4475281974}" srcId="{C54E58C7-A24F-4F72-982A-F23E95E61DFA}" destId="{C374A6AC-79FB-47B8-8207-637C37E8BC6F}" srcOrd="2" destOrd="0" parTransId="{29B30EDA-7C3F-4F34-9DFD-1E5B1A012A39}" sibTransId="{E03F338B-38A8-402F-A5F7-9868ECDC1318}"/>
    <dgm:cxn modelId="{A0877F4F-311D-4A32-BF6F-D243AAC013E1}" srcId="{B9E40871-CF3A-4DB5-B4D4-22B4455FF485}" destId="{E2A99F5F-3B03-4476-9885-9EF5245AE27F}" srcOrd="0" destOrd="0" parTransId="{39CC2187-18F6-47FE-8EE4-DBD2045294CA}" sibTransId="{32DD8A32-89A1-48B5-B256-CED9283C48C9}"/>
    <dgm:cxn modelId="{5096C8D7-9EF5-4D26-8F15-AF514FA3004B}" type="presOf" srcId="{5CC724BB-0602-497A-9BF3-25A81479F4CD}" destId="{FB4B7638-66CC-4E06-9878-CC5A9E5815B7}" srcOrd="0" destOrd="0" presId="urn:microsoft.com/office/officeart/2005/8/layout/lProcess2"/>
    <dgm:cxn modelId="{8F0EFC48-559E-4049-9687-3B49E195DE13}" srcId="{3E5796B4-156B-43CE-B936-0FFDD6A1BF1F}" destId="{C54E58C7-A24F-4F72-982A-F23E95E61DFA}" srcOrd="1" destOrd="0" parTransId="{323C7362-ED5E-423D-BC38-BE2EA3077B5B}" sibTransId="{446CA967-F8F7-4142-BFAC-38F564E86B4C}"/>
    <dgm:cxn modelId="{3BFC7322-308A-4807-9E85-94AFFBD31071}" type="presOf" srcId="{C374A6AC-79FB-47B8-8207-637C37E8BC6F}" destId="{2E80D25A-3A18-459A-ABFA-8273D2468DEB}" srcOrd="0" destOrd="0" presId="urn:microsoft.com/office/officeart/2005/8/layout/lProcess2"/>
    <dgm:cxn modelId="{DF69B8D3-FEEB-4435-A0A3-D66D8620858B}" type="presOf" srcId="{B9E40871-CF3A-4DB5-B4D4-22B4455FF485}" destId="{77BF8C7F-D75B-4911-8E96-E8F25E034ACC}" srcOrd="1" destOrd="0" presId="urn:microsoft.com/office/officeart/2005/8/layout/lProcess2"/>
    <dgm:cxn modelId="{DD8790E5-586A-47D3-99CC-CB153C2C9E70}" type="presOf" srcId="{C54E58C7-A24F-4F72-982A-F23E95E61DFA}" destId="{64A99D35-71F2-4192-A68F-45DA46EF7524}" srcOrd="1" destOrd="0" presId="urn:microsoft.com/office/officeart/2005/8/layout/lProcess2"/>
    <dgm:cxn modelId="{E3984031-AE51-4EC6-8674-532209BD4FE6}" srcId="{C54E58C7-A24F-4F72-982A-F23E95E61DFA}" destId="{ED66C92E-C854-42E9-8669-CCF702058AFE}" srcOrd="0" destOrd="0" parTransId="{1393A88C-7AAD-44C4-93E2-DA1DABE61BE7}" sibTransId="{67C78140-00D7-4DF9-ACCD-CD290D4B3BD0}"/>
    <dgm:cxn modelId="{0D8B8BA5-F4A9-4AF7-8190-6D547432BF62}" type="presOf" srcId="{53F30467-E276-4FA2-9330-CF88876B5FD5}" destId="{8FA1AC5B-72E3-4672-B982-698211E1DEE0}" srcOrd="0" destOrd="0" presId="urn:microsoft.com/office/officeart/2005/8/layout/lProcess2"/>
    <dgm:cxn modelId="{C0B40220-6651-4EAF-A401-AF432F606BD5}" type="presOf" srcId="{4615E626-1A55-4319-8A36-D9A8CF5779DC}" destId="{C0C6B7B0-595D-4B5C-8C5B-17977BF19A8A}" srcOrd="0" destOrd="0" presId="urn:microsoft.com/office/officeart/2005/8/layout/lProcess2"/>
    <dgm:cxn modelId="{95AB4C5B-2FE3-49D0-BF57-CB5E5E6761A0}" type="presOf" srcId="{55F44E23-C930-4761-8BA3-482C12DCF178}" destId="{63D00D3C-9866-4A27-BF57-3E64C4353FBB}" srcOrd="0" destOrd="0" presId="urn:microsoft.com/office/officeart/2005/8/layout/lProcess2"/>
    <dgm:cxn modelId="{11A14D12-4915-4465-8EFD-F522CCDC284B}" srcId="{3E5796B4-156B-43CE-B936-0FFDD6A1BF1F}" destId="{4A550877-47EB-4632-B4E1-3FED77BB113F}" srcOrd="2" destOrd="0" parTransId="{17F41BE5-7D85-4EBC-8461-3243688031BA}" sibTransId="{4ED02FEB-4C2C-4BEA-A1FD-8EFBBF5E215C}"/>
    <dgm:cxn modelId="{DB41FFE8-7FF4-4ABE-ADAD-159165F93692}" type="presOf" srcId="{A47FF1C6-A5D4-4964-B0AB-56EF859F0F22}" destId="{836392FB-1E0B-4721-8C1F-1E7CED14B40F}" srcOrd="0" destOrd="0" presId="urn:microsoft.com/office/officeart/2005/8/layout/lProcess2"/>
    <dgm:cxn modelId="{CFC7A10A-1A93-498E-9A90-CC0A1FEC2F4F}" type="presOf" srcId="{ED66C92E-C854-42E9-8669-CCF702058AFE}" destId="{47408B16-069E-4F1F-A381-C03F55AA9092}" srcOrd="0" destOrd="0" presId="urn:microsoft.com/office/officeart/2005/8/layout/lProcess2"/>
    <dgm:cxn modelId="{C5543C5D-C7C1-4B0B-ADCD-FCCB63EF5546}" srcId="{4A550877-47EB-4632-B4E1-3FED77BB113F}" destId="{61263F79-3EE9-4C0E-8950-0A6AA3831BDC}" srcOrd="1" destOrd="0" parTransId="{CA6C1052-0403-4F5F-B1A1-B868F8A0EEFC}" sibTransId="{00112F51-3CB0-4354-9574-06F518BC830E}"/>
    <dgm:cxn modelId="{C09CD8DE-0E41-44D9-AE31-6823754239D2}" srcId="{5CC724BB-0602-497A-9BF3-25A81479F4CD}" destId="{53F30467-E276-4FA2-9330-CF88876B5FD5}" srcOrd="2" destOrd="0" parTransId="{6431659F-AF24-47C9-9473-12016DB64059}" sibTransId="{59AB0932-B6BE-4983-A1C3-E2140726DD93}"/>
    <dgm:cxn modelId="{C54CDD54-6724-49E0-A2CD-86E9A1191A4B}" type="presOf" srcId="{6B626A21-1682-4023-A843-2045E598F49E}" destId="{E738892A-556B-4AFB-B6DF-ED59952BF010}" srcOrd="0" destOrd="0" presId="urn:microsoft.com/office/officeart/2005/8/layout/lProcess2"/>
    <dgm:cxn modelId="{A207EBDE-0817-4CED-A8C2-2515D2A9F790}" type="presOf" srcId="{16A9C5B0-DBA2-4140-9932-5823B54B2588}" destId="{2BAC389D-1B8E-42FD-B55E-58C16E3FD4E3}" srcOrd="0" destOrd="0" presId="urn:microsoft.com/office/officeart/2005/8/layout/lProcess2"/>
    <dgm:cxn modelId="{3470C70F-1403-4C7B-A945-6D18BD9BB56B}" srcId="{C54E58C7-A24F-4F72-982A-F23E95E61DFA}" destId="{4615E626-1A55-4319-8A36-D9A8CF5779DC}" srcOrd="1" destOrd="0" parTransId="{03C7B4D5-0F04-4AB9-ACC2-1D04CFC18FE6}" sibTransId="{0DF6745C-DA1B-4D3C-9088-6C5FE8C1DA21}"/>
    <dgm:cxn modelId="{5FDA2C3D-7362-4384-A759-40FFC6805BBE}" srcId="{5CC724BB-0602-497A-9BF3-25A81479F4CD}" destId="{06B8EBD0-F864-40E6-8093-DE6623494D17}" srcOrd="1" destOrd="0" parTransId="{816B5B5E-B378-4E81-A56C-0167E97AEB5A}" sibTransId="{043D48A0-3369-45AA-ACF5-262F12F216C3}"/>
    <dgm:cxn modelId="{D700C2AB-B12A-4BBD-88D4-FE282017E175}" srcId="{5CC724BB-0602-497A-9BF3-25A81479F4CD}" destId="{16A9C5B0-DBA2-4140-9932-5823B54B2588}" srcOrd="0" destOrd="0" parTransId="{1B54BD6C-D2D8-41A7-9F02-7B5E3F1D9AE5}" sibTransId="{BFEB5F4A-F121-4329-9F81-82EBC2D211DB}"/>
    <dgm:cxn modelId="{6BB2AC49-0B22-40A8-80AE-80DF192B9E41}" type="presOf" srcId="{4A550877-47EB-4632-B4E1-3FED77BB113F}" destId="{7A75CE4E-A23E-47FF-8E09-5A945FC478D2}" srcOrd="1" destOrd="0" presId="urn:microsoft.com/office/officeart/2005/8/layout/lProcess2"/>
    <dgm:cxn modelId="{5DF1053B-00F1-4664-AFE1-5E762644992B}" type="presOf" srcId="{B9E40871-CF3A-4DB5-B4D4-22B4455FF485}" destId="{1F940AEF-5EB2-4241-B1A7-8C037D68EC10}" srcOrd="0" destOrd="0" presId="urn:microsoft.com/office/officeart/2005/8/layout/lProcess2"/>
    <dgm:cxn modelId="{7E762C18-326E-4E88-A9D2-8024086FFCA9}" type="presOf" srcId="{C54E58C7-A24F-4F72-982A-F23E95E61DFA}" destId="{955B363F-CF5F-4124-8FFF-370F7C023598}" srcOrd="0" destOrd="0" presId="urn:microsoft.com/office/officeart/2005/8/layout/lProcess2"/>
    <dgm:cxn modelId="{950919A2-25ED-4465-8698-A01EAF398630}" srcId="{3E5796B4-156B-43CE-B936-0FFDD6A1BF1F}" destId="{B9E40871-CF3A-4DB5-B4D4-22B4455FF485}" srcOrd="0" destOrd="0" parTransId="{C12177D2-5A9D-4443-8047-4C3092D18E52}" sibTransId="{D1DA8663-0539-4B53-A0D1-570C039E4FF4}"/>
    <dgm:cxn modelId="{E6C7719F-97B6-43FF-B7FD-D958185CC6C6}" type="presOf" srcId="{E2A99F5F-3B03-4476-9885-9EF5245AE27F}" destId="{9828664E-D219-43CD-ABE7-D1F3BD229500}" srcOrd="0" destOrd="0" presId="urn:microsoft.com/office/officeart/2005/8/layout/lProcess2"/>
    <dgm:cxn modelId="{B8811634-B71C-4348-82F2-36CF5BE99F0E}" type="presOf" srcId="{06B8EBD0-F864-40E6-8093-DE6623494D17}" destId="{101F04C8-1EFF-448B-A924-01B9EF55507B}" srcOrd="0" destOrd="0" presId="urn:microsoft.com/office/officeart/2005/8/layout/lProcess2"/>
    <dgm:cxn modelId="{F0BFE123-6420-4552-A9B5-AB80DDE82783}" type="presOf" srcId="{5CC724BB-0602-497A-9BF3-25A81479F4CD}" destId="{F73E3FAB-4706-499C-99DA-5003DB82E3D2}" srcOrd="1" destOrd="0" presId="urn:microsoft.com/office/officeart/2005/8/layout/lProcess2"/>
    <dgm:cxn modelId="{A82E5688-AF3F-40C3-A531-BC02E952747F}" type="presOf" srcId="{E4AA4FE7-F931-4AEE-942B-4CE46830E5DB}" destId="{10B2E78A-78F9-473A-A91F-23AA15D1A150}" srcOrd="0" destOrd="0" presId="urn:microsoft.com/office/officeart/2005/8/layout/lProcess2"/>
    <dgm:cxn modelId="{34C8942E-C7A9-4B6E-9422-9507DB9DD5C1}" type="presOf" srcId="{3E5796B4-156B-43CE-B936-0FFDD6A1BF1F}" destId="{7A398A66-563B-4CD8-8FBA-A1E42FB31188}" srcOrd="0" destOrd="0" presId="urn:microsoft.com/office/officeart/2005/8/layout/lProcess2"/>
    <dgm:cxn modelId="{A1C8400C-31BC-4CA0-80E7-F11BD18E415E}" srcId="{3E5796B4-156B-43CE-B936-0FFDD6A1BF1F}" destId="{5CC724BB-0602-497A-9BF3-25A81479F4CD}" srcOrd="3" destOrd="0" parTransId="{B7C98A5D-096A-4771-B311-6D0CEB6631CF}" sibTransId="{8DDE8146-409D-4F84-8AB1-88DD6904EB36}"/>
    <dgm:cxn modelId="{52F6B2CA-595C-44E1-A407-F8F6A6BEE814}" srcId="{4A550877-47EB-4632-B4E1-3FED77BB113F}" destId="{6B626A21-1682-4023-A843-2045E598F49E}" srcOrd="0" destOrd="0" parTransId="{38B01596-0C14-496A-BD83-D67FC4194207}" sibTransId="{9BA425C1-3F45-4DD1-9100-E3A88E243E2C}"/>
    <dgm:cxn modelId="{78550FAF-5206-46EF-9B27-5DAD457C5AA6}" srcId="{B9E40871-CF3A-4DB5-B4D4-22B4455FF485}" destId="{E4AA4FE7-F931-4AEE-942B-4CE46830E5DB}" srcOrd="1" destOrd="0" parTransId="{82BFF97D-4843-4A5B-B006-AE503971BD68}" sibTransId="{B153597E-0D81-4609-B793-E690DCA289DB}"/>
    <dgm:cxn modelId="{8A2C274F-DEFB-40AD-80EB-5620588D644C}" type="presOf" srcId="{61263F79-3EE9-4C0E-8950-0A6AA3831BDC}" destId="{5B62A331-54CA-41E8-8BE3-3844E33E3F71}" srcOrd="0" destOrd="0" presId="urn:microsoft.com/office/officeart/2005/8/layout/lProcess2"/>
    <dgm:cxn modelId="{E65E28E2-DF59-474D-8964-BF95E2D71A32}" type="presParOf" srcId="{7A398A66-563B-4CD8-8FBA-A1E42FB31188}" destId="{C5A5E36E-69BC-49CC-9E81-D771F0C8651F}" srcOrd="0" destOrd="0" presId="urn:microsoft.com/office/officeart/2005/8/layout/lProcess2"/>
    <dgm:cxn modelId="{35968E2B-D4CB-4D31-8529-6A7EA4AF6B41}" type="presParOf" srcId="{C5A5E36E-69BC-49CC-9E81-D771F0C8651F}" destId="{1F940AEF-5EB2-4241-B1A7-8C037D68EC10}" srcOrd="0" destOrd="0" presId="urn:microsoft.com/office/officeart/2005/8/layout/lProcess2"/>
    <dgm:cxn modelId="{F0E4D784-5E8D-4160-9B6D-3500111A857B}" type="presParOf" srcId="{C5A5E36E-69BC-49CC-9E81-D771F0C8651F}" destId="{77BF8C7F-D75B-4911-8E96-E8F25E034ACC}" srcOrd="1" destOrd="0" presId="urn:microsoft.com/office/officeart/2005/8/layout/lProcess2"/>
    <dgm:cxn modelId="{23F77FC8-DD22-422B-A095-A1799C5F4777}" type="presParOf" srcId="{C5A5E36E-69BC-49CC-9E81-D771F0C8651F}" destId="{B899F33B-CC84-40C7-995E-B1728A72365C}" srcOrd="2" destOrd="0" presId="urn:microsoft.com/office/officeart/2005/8/layout/lProcess2"/>
    <dgm:cxn modelId="{E0758258-B28B-41AD-B96F-8D2D97279F5A}" type="presParOf" srcId="{B899F33B-CC84-40C7-995E-B1728A72365C}" destId="{EBAC7177-88F4-418B-9F7B-569A9EF5386B}" srcOrd="0" destOrd="0" presId="urn:microsoft.com/office/officeart/2005/8/layout/lProcess2"/>
    <dgm:cxn modelId="{2D796832-81A0-4579-9F7A-4A55ED47CDC2}" type="presParOf" srcId="{EBAC7177-88F4-418B-9F7B-569A9EF5386B}" destId="{9828664E-D219-43CD-ABE7-D1F3BD229500}" srcOrd="0" destOrd="0" presId="urn:microsoft.com/office/officeart/2005/8/layout/lProcess2"/>
    <dgm:cxn modelId="{01017EAE-E4A1-48B0-AAF2-0B3C5AA81546}" type="presParOf" srcId="{EBAC7177-88F4-418B-9F7B-569A9EF5386B}" destId="{029D2FA9-C28E-4A56-88B2-D1500D24CE46}" srcOrd="1" destOrd="0" presId="urn:microsoft.com/office/officeart/2005/8/layout/lProcess2"/>
    <dgm:cxn modelId="{1EFBC7B7-7703-4386-A76B-FD475C7D1D09}" type="presParOf" srcId="{EBAC7177-88F4-418B-9F7B-569A9EF5386B}" destId="{10B2E78A-78F9-473A-A91F-23AA15D1A150}" srcOrd="2" destOrd="0" presId="urn:microsoft.com/office/officeart/2005/8/layout/lProcess2"/>
    <dgm:cxn modelId="{FCC7589A-FC81-4012-8324-C86FC15EEF63}" type="presParOf" srcId="{EBAC7177-88F4-418B-9F7B-569A9EF5386B}" destId="{EEDC8EF5-9045-4557-A400-7928793CFC9E}" srcOrd="3" destOrd="0" presId="urn:microsoft.com/office/officeart/2005/8/layout/lProcess2"/>
    <dgm:cxn modelId="{1FBD483C-620F-4451-9B2A-7EC926AE9133}" type="presParOf" srcId="{EBAC7177-88F4-418B-9F7B-569A9EF5386B}" destId="{63D00D3C-9866-4A27-BF57-3E64C4353FBB}" srcOrd="4" destOrd="0" presId="urn:microsoft.com/office/officeart/2005/8/layout/lProcess2"/>
    <dgm:cxn modelId="{0F5F346D-A835-495D-AD61-8078B4DC3B6F}" type="presParOf" srcId="{7A398A66-563B-4CD8-8FBA-A1E42FB31188}" destId="{D080AE99-0B72-46F3-AFAE-8B3C533EB954}" srcOrd="1" destOrd="0" presId="urn:microsoft.com/office/officeart/2005/8/layout/lProcess2"/>
    <dgm:cxn modelId="{3FF95D52-7CA0-4589-A52E-3BA3A8A4F603}" type="presParOf" srcId="{7A398A66-563B-4CD8-8FBA-A1E42FB31188}" destId="{89EFD385-C183-4738-B6C2-9552181FB00E}" srcOrd="2" destOrd="0" presId="urn:microsoft.com/office/officeart/2005/8/layout/lProcess2"/>
    <dgm:cxn modelId="{19FB2464-D0D7-41C4-84C9-5258F51ABD3E}" type="presParOf" srcId="{89EFD385-C183-4738-B6C2-9552181FB00E}" destId="{955B363F-CF5F-4124-8FFF-370F7C023598}" srcOrd="0" destOrd="0" presId="urn:microsoft.com/office/officeart/2005/8/layout/lProcess2"/>
    <dgm:cxn modelId="{B946ACD2-E129-415B-A805-B996651D4CFB}" type="presParOf" srcId="{89EFD385-C183-4738-B6C2-9552181FB00E}" destId="{64A99D35-71F2-4192-A68F-45DA46EF7524}" srcOrd="1" destOrd="0" presId="urn:microsoft.com/office/officeart/2005/8/layout/lProcess2"/>
    <dgm:cxn modelId="{BB47870B-17BA-4222-92FB-092F7CBB6702}" type="presParOf" srcId="{89EFD385-C183-4738-B6C2-9552181FB00E}" destId="{CE8622B9-FA53-40D9-8736-BD920268D8F3}" srcOrd="2" destOrd="0" presId="urn:microsoft.com/office/officeart/2005/8/layout/lProcess2"/>
    <dgm:cxn modelId="{3FD9B8DB-E36F-4930-AA1B-FD4CF4A3ABFD}" type="presParOf" srcId="{CE8622B9-FA53-40D9-8736-BD920268D8F3}" destId="{AD40A26A-48BA-4160-B95E-F937F4C7896E}" srcOrd="0" destOrd="0" presId="urn:microsoft.com/office/officeart/2005/8/layout/lProcess2"/>
    <dgm:cxn modelId="{B09FD869-C3A1-4931-BF81-2B068053DCF9}" type="presParOf" srcId="{AD40A26A-48BA-4160-B95E-F937F4C7896E}" destId="{47408B16-069E-4F1F-A381-C03F55AA9092}" srcOrd="0" destOrd="0" presId="urn:microsoft.com/office/officeart/2005/8/layout/lProcess2"/>
    <dgm:cxn modelId="{A6EDB96E-D6E0-49C3-8556-3C4A4505839E}" type="presParOf" srcId="{AD40A26A-48BA-4160-B95E-F937F4C7896E}" destId="{5477D152-CCE6-43C6-875C-3F2CFCA893E0}" srcOrd="1" destOrd="0" presId="urn:microsoft.com/office/officeart/2005/8/layout/lProcess2"/>
    <dgm:cxn modelId="{CE94BA8C-01DB-4893-8020-4C0BB98EE904}" type="presParOf" srcId="{AD40A26A-48BA-4160-B95E-F937F4C7896E}" destId="{C0C6B7B0-595D-4B5C-8C5B-17977BF19A8A}" srcOrd="2" destOrd="0" presId="urn:microsoft.com/office/officeart/2005/8/layout/lProcess2"/>
    <dgm:cxn modelId="{FE1ECFD4-F993-4A96-9805-AE2211111F7A}" type="presParOf" srcId="{AD40A26A-48BA-4160-B95E-F937F4C7896E}" destId="{122C7EB5-8B47-4EBB-B2C4-4B5A057944BC}" srcOrd="3" destOrd="0" presId="urn:microsoft.com/office/officeart/2005/8/layout/lProcess2"/>
    <dgm:cxn modelId="{EB4D8446-11AC-4621-83E7-7C0A40B8D2EE}" type="presParOf" srcId="{AD40A26A-48BA-4160-B95E-F937F4C7896E}" destId="{2E80D25A-3A18-459A-ABFA-8273D2468DEB}" srcOrd="4" destOrd="0" presId="urn:microsoft.com/office/officeart/2005/8/layout/lProcess2"/>
    <dgm:cxn modelId="{3B80F9EE-2C25-46FB-9322-ECE066DE3AD6}" type="presParOf" srcId="{7A398A66-563B-4CD8-8FBA-A1E42FB31188}" destId="{FB9063F6-04E5-4D6F-AEE2-3F263C87879B}" srcOrd="3" destOrd="0" presId="urn:microsoft.com/office/officeart/2005/8/layout/lProcess2"/>
    <dgm:cxn modelId="{9B85472E-AB6C-49DD-B62B-11D09DD54468}" type="presParOf" srcId="{7A398A66-563B-4CD8-8FBA-A1E42FB31188}" destId="{9DD2AA4E-26A0-4127-B20F-8054BD06394D}" srcOrd="4" destOrd="0" presId="urn:microsoft.com/office/officeart/2005/8/layout/lProcess2"/>
    <dgm:cxn modelId="{D705B640-7ECB-4D32-9B05-3B15502A6CC9}" type="presParOf" srcId="{9DD2AA4E-26A0-4127-B20F-8054BD06394D}" destId="{CAED9289-17EE-4EA1-B20F-1F315E60DA6C}" srcOrd="0" destOrd="0" presId="urn:microsoft.com/office/officeart/2005/8/layout/lProcess2"/>
    <dgm:cxn modelId="{0E4C5855-A4A5-47FA-9AF7-9A42F21F18D2}" type="presParOf" srcId="{9DD2AA4E-26A0-4127-B20F-8054BD06394D}" destId="{7A75CE4E-A23E-47FF-8E09-5A945FC478D2}" srcOrd="1" destOrd="0" presId="urn:microsoft.com/office/officeart/2005/8/layout/lProcess2"/>
    <dgm:cxn modelId="{E5E8FA9E-17E2-419A-8B58-BDF74070FD0E}" type="presParOf" srcId="{9DD2AA4E-26A0-4127-B20F-8054BD06394D}" destId="{EBE3E591-72F0-4D8C-BE22-68D94CBBEEBA}" srcOrd="2" destOrd="0" presId="urn:microsoft.com/office/officeart/2005/8/layout/lProcess2"/>
    <dgm:cxn modelId="{F4CCB3DB-DEB1-4C01-8553-3E900E3697BF}" type="presParOf" srcId="{EBE3E591-72F0-4D8C-BE22-68D94CBBEEBA}" destId="{5DE141B6-E96C-4AB1-A7C2-388A912C501B}" srcOrd="0" destOrd="0" presId="urn:microsoft.com/office/officeart/2005/8/layout/lProcess2"/>
    <dgm:cxn modelId="{AF62FF46-7773-4988-826E-C9C5723C36DD}" type="presParOf" srcId="{5DE141B6-E96C-4AB1-A7C2-388A912C501B}" destId="{E738892A-556B-4AFB-B6DF-ED59952BF010}" srcOrd="0" destOrd="0" presId="urn:microsoft.com/office/officeart/2005/8/layout/lProcess2"/>
    <dgm:cxn modelId="{8D8BB3BF-CE91-4197-8494-3A618B2A6134}" type="presParOf" srcId="{5DE141B6-E96C-4AB1-A7C2-388A912C501B}" destId="{F4FFA6A2-1DBA-4C06-92E0-38B235246DF1}" srcOrd="1" destOrd="0" presId="urn:microsoft.com/office/officeart/2005/8/layout/lProcess2"/>
    <dgm:cxn modelId="{0E1D7977-0AB7-4F82-BADC-5FC36ED69F4B}" type="presParOf" srcId="{5DE141B6-E96C-4AB1-A7C2-388A912C501B}" destId="{5B62A331-54CA-41E8-8BE3-3844E33E3F71}" srcOrd="2" destOrd="0" presId="urn:microsoft.com/office/officeart/2005/8/layout/lProcess2"/>
    <dgm:cxn modelId="{1FAA0A41-F8A0-4384-9BE1-9641C5BB3645}" type="presParOf" srcId="{5DE141B6-E96C-4AB1-A7C2-388A912C501B}" destId="{139127E3-90CB-448D-8639-113CD5C0FC7F}" srcOrd="3" destOrd="0" presId="urn:microsoft.com/office/officeart/2005/8/layout/lProcess2"/>
    <dgm:cxn modelId="{364E1A6A-219E-4A1F-A43F-71C9F1428632}" type="presParOf" srcId="{5DE141B6-E96C-4AB1-A7C2-388A912C501B}" destId="{836392FB-1E0B-4721-8C1F-1E7CED14B40F}" srcOrd="4" destOrd="0" presId="urn:microsoft.com/office/officeart/2005/8/layout/lProcess2"/>
    <dgm:cxn modelId="{FECA6931-6A43-40D6-800F-85073CA75F50}" type="presParOf" srcId="{7A398A66-563B-4CD8-8FBA-A1E42FB31188}" destId="{8EEF57B6-E588-4F95-BAEA-6C8547FA88F8}" srcOrd="5" destOrd="0" presId="urn:microsoft.com/office/officeart/2005/8/layout/lProcess2"/>
    <dgm:cxn modelId="{1D7EF68D-6084-4886-B928-B54D955BBBE7}" type="presParOf" srcId="{7A398A66-563B-4CD8-8FBA-A1E42FB31188}" destId="{C817996C-7B0B-44A4-A01C-4ECA9A24F854}" srcOrd="6" destOrd="0" presId="urn:microsoft.com/office/officeart/2005/8/layout/lProcess2"/>
    <dgm:cxn modelId="{EBFF2E95-9AEB-4048-AF3A-43B126EBBBC9}" type="presParOf" srcId="{C817996C-7B0B-44A4-A01C-4ECA9A24F854}" destId="{FB4B7638-66CC-4E06-9878-CC5A9E5815B7}" srcOrd="0" destOrd="0" presId="urn:microsoft.com/office/officeart/2005/8/layout/lProcess2"/>
    <dgm:cxn modelId="{7D9925F0-E2AE-4CF0-8917-BC660C345A17}" type="presParOf" srcId="{C817996C-7B0B-44A4-A01C-4ECA9A24F854}" destId="{F73E3FAB-4706-499C-99DA-5003DB82E3D2}" srcOrd="1" destOrd="0" presId="urn:microsoft.com/office/officeart/2005/8/layout/lProcess2"/>
    <dgm:cxn modelId="{3B060960-DF57-4E24-AAF7-E48FA25C289F}" type="presParOf" srcId="{C817996C-7B0B-44A4-A01C-4ECA9A24F854}" destId="{E11C0F46-D09C-4297-A39D-A625D776EBF7}" srcOrd="2" destOrd="0" presId="urn:microsoft.com/office/officeart/2005/8/layout/lProcess2"/>
    <dgm:cxn modelId="{01436111-2456-4A99-8528-D7DFAA46A979}" type="presParOf" srcId="{E11C0F46-D09C-4297-A39D-A625D776EBF7}" destId="{F5258B4D-6886-4B3F-A9A6-8931E43C0426}" srcOrd="0" destOrd="0" presId="urn:microsoft.com/office/officeart/2005/8/layout/lProcess2"/>
    <dgm:cxn modelId="{C6729365-3652-45F9-A7C6-40A3154B9709}" type="presParOf" srcId="{F5258B4D-6886-4B3F-A9A6-8931E43C0426}" destId="{2BAC389D-1B8E-42FD-B55E-58C16E3FD4E3}" srcOrd="0" destOrd="0" presId="urn:microsoft.com/office/officeart/2005/8/layout/lProcess2"/>
    <dgm:cxn modelId="{7BF075EE-3C44-4972-82FB-3B4E804318D4}" type="presParOf" srcId="{F5258B4D-6886-4B3F-A9A6-8931E43C0426}" destId="{345CE50F-A03D-4B4B-ADE6-7C5127662220}" srcOrd="1" destOrd="0" presId="urn:microsoft.com/office/officeart/2005/8/layout/lProcess2"/>
    <dgm:cxn modelId="{C6A4FD05-6614-4A84-8C82-CD4A33908AF0}" type="presParOf" srcId="{F5258B4D-6886-4B3F-A9A6-8931E43C0426}" destId="{101F04C8-1EFF-448B-A924-01B9EF55507B}" srcOrd="2" destOrd="0" presId="urn:microsoft.com/office/officeart/2005/8/layout/lProcess2"/>
    <dgm:cxn modelId="{E34E539F-2BCD-42EE-90A8-013E56782C55}" type="presParOf" srcId="{F5258B4D-6886-4B3F-A9A6-8931E43C0426}" destId="{739938BD-D0F3-4811-A50E-4E4905BB9972}" srcOrd="3" destOrd="0" presId="urn:microsoft.com/office/officeart/2005/8/layout/lProcess2"/>
    <dgm:cxn modelId="{907E100F-F00D-4B09-B075-4378E66725A7}" type="presParOf" srcId="{F5258B4D-6886-4B3F-A9A6-8931E43C0426}" destId="{8FA1AC5B-72E3-4672-B982-698211E1DEE0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40AEF-5EB2-4241-B1A7-8C037D68EC10}">
      <dsp:nvSpPr>
        <dsp:cNvPr id="0" name=""/>
        <dsp:cNvSpPr/>
      </dsp:nvSpPr>
      <dsp:spPr>
        <a:xfrm>
          <a:off x="0" y="0"/>
          <a:ext cx="1994229" cy="47863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ym typeface="Helvetica Neue Medium"/>
            </a:rPr>
            <a:t>Santos e </a:t>
          </a:r>
          <a:r>
            <a:rPr lang="en-US" sz="2600" kern="1200" dirty="0" err="1" smtClean="0">
              <a:sym typeface="Helvetica Neue Medium"/>
            </a:rPr>
            <a:t>Pará</a:t>
          </a:r>
          <a:endParaRPr lang="en-US" sz="2600" kern="1200" dirty="0" smtClean="0">
            <a:sym typeface="Helvetica Neue Medium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ym typeface="Helvetica Neue Medium"/>
            </a:rPr>
            <a:t>29 </a:t>
          </a:r>
          <a:r>
            <a:rPr lang="en-US" sz="2000" kern="1200" dirty="0" err="1" smtClean="0">
              <a:sym typeface="Helvetica Neue Medium"/>
            </a:rPr>
            <a:t>terminais</a:t>
          </a:r>
          <a:r>
            <a:rPr lang="en-US" sz="2000" kern="1200" dirty="0" smtClean="0">
              <a:sym typeface="Helvetica Neue Medium"/>
            </a:rPr>
            <a:t> </a:t>
          </a:r>
          <a:endParaRPr lang="pt-BR" sz="2000" kern="1200" dirty="0" smtClean="0"/>
        </a:p>
      </dsp:txBody>
      <dsp:txXfrm>
        <a:off x="0" y="0"/>
        <a:ext cx="1994229" cy="1435903"/>
      </dsp:txXfrm>
    </dsp:sp>
    <dsp:sp modelId="{9828664E-D219-43CD-ABE7-D1F3BD229500}">
      <dsp:nvSpPr>
        <dsp:cNvPr id="0" name=""/>
        <dsp:cNvSpPr/>
      </dsp:nvSpPr>
      <dsp:spPr>
        <a:xfrm>
          <a:off x="201455" y="1436312"/>
          <a:ext cx="1595383" cy="940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Investimentos</a:t>
          </a:r>
          <a:endParaRPr lang="en-US" sz="1200" b="1" kern="1200" dirty="0" smtClean="0">
            <a:solidFill>
              <a:schemeClr val="bg1"/>
            </a:solidFill>
            <a:latin typeface="Helvetica"/>
            <a:ea typeface="Helvetica"/>
            <a:cs typeface="Helvetica"/>
            <a:sym typeface="Helvetica Neue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R$ 5,7 bi</a:t>
          </a:r>
          <a:endParaRPr lang="pt-BR" sz="1200" kern="1200" dirty="0"/>
        </a:p>
      </dsp:txBody>
      <dsp:txXfrm>
        <a:off x="228996" y="1463853"/>
        <a:ext cx="1540301" cy="885243"/>
      </dsp:txXfrm>
    </dsp:sp>
    <dsp:sp modelId="{10B2E78A-78F9-473A-A91F-23AA15D1A150}">
      <dsp:nvSpPr>
        <dsp:cNvPr id="0" name=""/>
        <dsp:cNvSpPr/>
      </dsp:nvSpPr>
      <dsp:spPr>
        <a:xfrm>
          <a:off x="201455" y="2521303"/>
          <a:ext cx="1595383" cy="940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Ganho</a:t>
          </a:r>
          <a:r>
            <a:rPr lang="en-US" sz="1200" b="1" kern="1200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 de </a:t>
          </a:r>
          <a:r>
            <a:rPr lang="en-US" sz="1200" b="1" kern="1200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capacidade</a:t>
          </a:r>
          <a:r>
            <a:rPr lang="en-US" sz="1200" b="1" kern="1200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 (ton)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47 mi</a:t>
          </a:r>
          <a:endParaRPr lang="pt-BR" sz="1200" kern="1200" dirty="0"/>
        </a:p>
      </dsp:txBody>
      <dsp:txXfrm>
        <a:off x="228996" y="2548844"/>
        <a:ext cx="1540301" cy="885243"/>
      </dsp:txXfrm>
    </dsp:sp>
    <dsp:sp modelId="{63D00D3C-9866-4A27-BF57-3E64C4353FBB}">
      <dsp:nvSpPr>
        <dsp:cNvPr id="0" name=""/>
        <dsp:cNvSpPr/>
      </dsp:nvSpPr>
      <dsp:spPr>
        <a:xfrm>
          <a:off x="201455" y="3606294"/>
          <a:ext cx="1595383" cy="940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Estudos concluídos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0" kern="1200" dirty="0" smtClean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Consultas Públicas realizadas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b="0" kern="1200" dirty="0" smtClean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Aprovado área técnica TCU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Aguardando decisão final</a:t>
          </a:r>
        </a:p>
      </dsp:txBody>
      <dsp:txXfrm>
        <a:off x="228996" y="3633835"/>
        <a:ext cx="1540301" cy="885243"/>
      </dsp:txXfrm>
    </dsp:sp>
    <dsp:sp modelId="{955B363F-CF5F-4124-8FFF-370F7C023598}">
      <dsp:nvSpPr>
        <dsp:cNvPr id="0" name=""/>
        <dsp:cNvSpPr/>
      </dsp:nvSpPr>
      <dsp:spPr>
        <a:xfrm>
          <a:off x="2145828" y="0"/>
          <a:ext cx="1994229" cy="47863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Paranaguá e Bahia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16 terminais</a:t>
          </a:r>
          <a:endParaRPr lang="pt-BR" sz="2000" kern="1200" dirty="0"/>
        </a:p>
      </dsp:txBody>
      <dsp:txXfrm>
        <a:off x="2145828" y="0"/>
        <a:ext cx="1994229" cy="1435903"/>
      </dsp:txXfrm>
    </dsp:sp>
    <dsp:sp modelId="{47408B16-069E-4F1F-A381-C03F55AA9092}">
      <dsp:nvSpPr>
        <dsp:cNvPr id="0" name=""/>
        <dsp:cNvSpPr/>
      </dsp:nvSpPr>
      <dsp:spPr>
        <a:xfrm>
          <a:off x="2345251" y="1436312"/>
          <a:ext cx="1595383" cy="940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Investimentos</a:t>
          </a:r>
          <a:endParaRPr lang="en-US" sz="1200" b="1" kern="1200" dirty="0" smtClean="0">
            <a:solidFill>
              <a:schemeClr val="bg1"/>
            </a:solidFill>
            <a:latin typeface="Helvetica"/>
            <a:ea typeface="Helvetica"/>
            <a:cs typeface="Helvetica"/>
            <a:sym typeface="Helvetica Neue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R$ 3,9 bi</a:t>
          </a:r>
          <a:endParaRPr lang="pt-BR" sz="1200" kern="1200" dirty="0"/>
        </a:p>
      </dsp:txBody>
      <dsp:txXfrm>
        <a:off x="2372792" y="1463853"/>
        <a:ext cx="1540301" cy="885243"/>
      </dsp:txXfrm>
    </dsp:sp>
    <dsp:sp modelId="{C0C6B7B0-595D-4B5C-8C5B-17977BF19A8A}">
      <dsp:nvSpPr>
        <dsp:cNvPr id="0" name=""/>
        <dsp:cNvSpPr/>
      </dsp:nvSpPr>
      <dsp:spPr>
        <a:xfrm>
          <a:off x="2345251" y="2521303"/>
          <a:ext cx="1595383" cy="940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Ganho</a:t>
          </a:r>
          <a:r>
            <a:rPr lang="en-US" sz="1200" b="1" kern="1200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 de </a:t>
          </a:r>
          <a:r>
            <a:rPr lang="en-US" sz="1200" b="1" kern="1200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capacidade</a:t>
          </a:r>
          <a:r>
            <a:rPr lang="en-US" sz="1200" b="1" kern="1200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 (ton)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99 mi</a:t>
          </a:r>
          <a:endParaRPr lang="pt-BR" sz="1200" kern="1200" dirty="0"/>
        </a:p>
      </dsp:txBody>
      <dsp:txXfrm>
        <a:off x="2372792" y="2548844"/>
        <a:ext cx="1540301" cy="885243"/>
      </dsp:txXfrm>
    </dsp:sp>
    <dsp:sp modelId="{2E80D25A-3A18-459A-ABFA-8273D2468DEB}">
      <dsp:nvSpPr>
        <dsp:cNvPr id="0" name=""/>
        <dsp:cNvSpPr/>
      </dsp:nvSpPr>
      <dsp:spPr>
        <a:xfrm>
          <a:off x="2345251" y="3606294"/>
          <a:ext cx="1595383" cy="940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Estudos concluídos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dirty="0" smtClean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TCU determinou nova Consulta Pública</a:t>
          </a:r>
          <a:endParaRPr lang="pt-BR" sz="11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372792" y="3633835"/>
        <a:ext cx="1540301" cy="885243"/>
      </dsp:txXfrm>
    </dsp:sp>
    <dsp:sp modelId="{CAED9289-17EE-4EA1-B20F-1F315E60DA6C}">
      <dsp:nvSpPr>
        <dsp:cNvPr id="0" name=""/>
        <dsp:cNvSpPr/>
      </dsp:nvSpPr>
      <dsp:spPr>
        <a:xfrm>
          <a:off x="4289625" y="0"/>
          <a:ext cx="1994229" cy="47863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Portos do Nordeste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22 terminais</a:t>
          </a:r>
          <a:endParaRPr lang="pt-BR" sz="2000" kern="1200" dirty="0"/>
        </a:p>
      </dsp:txBody>
      <dsp:txXfrm>
        <a:off x="4289625" y="0"/>
        <a:ext cx="1994229" cy="1435903"/>
      </dsp:txXfrm>
    </dsp:sp>
    <dsp:sp modelId="{E738892A-556B-4AFB-B6DF-ED59952BF010}">
      <dsp:nvSpPr>
        <dsp:cNvPr id="0" name=""/>
        <dsp:cNvSpPr/>
      </dsp:nvSpPr>
      <dsp:spPr>
        <a:xfrm>
          <a:off x="4489048" y="1436312"/>
          <a:ext cx="1595383" cy="940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Investimentos</a:t>
          </a:r>
          <a:r>
            <a:rPr lang="en-US" sz="1200" b="1" kern="1200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R$ 3,3 bi</a:t>
          </a:r>
          <a:endParaRPr lang="pt-BR" sz="1200" kern="1200" dirty="0"/>
        </a:p>
      </dsp:txBody>
      <dsp:txXfrm>
        <a:off x="4516589" y="1463853"/>
        <a:ext cx="1540301" cy="885243"/>
      </dsp:txXfrm>
    </dsp:sp>
    <dsp:sp modelId="{5B62A331-54CA-41E8-8BE3-3844E33E3F71}">
      <dsp:nvSpPr>
        <dsp:cNvPr id="0" name=""/>
        <dsp:cNvSpPr/>
      </dsp:nvSpPr>
      <dsp:spPr>
        <a:xfrm>
          <a:off x="4489048" y="2521303"/>
          <a:ext cx="1595383" cy="940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Ganho</a:t>
          </a:r>
          <a:r>
            <a:rPr lang="en-US" sz="1200" b="1" kern="1200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 de </a:t>
          </a:r>
          <a:r>
            <a:rPr lang="en-US" sz="1200" b="1" kern="1200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capacidade</a:t>
          </a:r>
          <a:r>
            <a:rPr lang="en-US" sz="1200" b="1" kern="1200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 (ton)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35 mi</a:t>
          </a:r>
        </a:p>
      </dsp:txBody>
      <dsp:txXfrm>
        <a:off x="4516589" y="2548844"/>
        <a:ext cx="1540301" cy="885243"/>
      </dsp:txXfrm>
    </dsp:sp>
    <dsp:sp modelId="{836392FB-1E0B-4721-8C1F-1E7CED14B40F}">
      <dsp:nvSpPr>
        <dsp:cNvPr id="0" name=""/>
        <dsp:cNvSpPr/>
      </dsp:nvSpPr>
      <dsp:spPr>
        <a:xfrm>
          <a:off x="4489048" y="3606294"/>
          <a:ext cx="1595383" cy="940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Estudos concluídos</a:t>
          </a:r>
          <a:endParaRPr lang="pt-BR" sz="1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516589" y="3633835"/>
        <a:ext cx="1540301" cy="885243"/>
      </dsp:txXfrm>
    </dsp:sp>
    <dsp:sp modelId="{FB4B7638-66CC-4E06-9878-CC5A9E5815B7}">
      <dsp:nvSpPr>
        <dsp:cNvPr id="0" name=""/>
        <dsp:cNvSpPr/>
      </dsp:nvSpPr>
      <dsp:spPr>
        <a:xfrm>
          <a:off x="6433422" y="0"/>
          <a:ext cx="1994229" cy="47863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Portos do Sul, RJ e ES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18 terminais</a:t>
          </a:r>
          <a:endParaRPr lang="pt-BR" sz="2000" kern="1200" dirty="0"/>
        </a:p>
      </dsp:txBody>
      <dsp:txXfrm>
        <a:off x="6433422" y="0"/>
        <a:ext cx="1994229" cy="1435903"/>
      </dsp:txXfrm>
    </dsp:sp>
    <dsp:sp modelId="{2BAC389D-1B8E-42FD-B55E-58C16E3FD4E3}">
      <dsp:nvSpPr>
        <dsp:cNvPr id="0" name=""/>
        <dsp:cNvSpPr/>
      </dsp:nvSpPr>
      <dsp:spPr>
        <a:xfrm>
          <a:off x="6632845" y="1436312"/>
          <a:ext cx="1595383" cy="940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Investimentos</a:t>
          </a:r>
          <a:r>
            <a:rPr lang="en-US" sz="1200" b="1" kern="1200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R$ 2,9 bi</a:t>
          </a:r>
          <a:endParaRPr lang="pt-BR" sz="1200" kern="1200" dirty="0"/>
        </a:p>
      </dsp:txBody>
      <dsp:txXfrm>
        <a:off x="6660386" y="1463853"/>
        <a:ext cx="1540301" cy="885243"/>
      </dsp:txXfrm>
    </dsp:sp>
    <dsp:sp modelId="{101F04C8-1EFF-448B-A924-01B9EF55507B}">
      <dsp:nvSpPr>
        <dsp:cNvPr id="0" name=""/>
        <dsp:cNvSpPr/>
      </dsp:nvSpPr>
      <dsp:spPr>
        <a:xfrm>
          <a:off x="6632845" y="2521303"/>
          <a:ext cx="1595383" cy="940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Ganho</a:t>
          </a:r>
          <a:r>
            <a:rPr lang="en-US" sz="1200" b="1" kern="1200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 de </a:t>
          </a:r>
          <a:r>
            <a:rPr lang="en-US" sz="1200" b="1" kern="1200" dirty="0" err="1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capacidade</a:t>
          </a:r>
          <a:r>
            <a:rPr lang="en-US" sz="1200" b="1" kern="1200" dirty="0" smtClean="0">
              <a:solidFill>
                <a:schemeClr val="bg1"/>
              </a:solidFill>
              <a:latin typeface="Helvetica"/>
              <a:ea typeface="Helvetica"/>
              <a:cs typeface="Helvetica"/>
              <a:sym typeface="Helvetica Neue"/>
            </a:rPr>
            <a:t> (ton)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Helvetica"/>
              <a:sym typeface="Helvetica Neue"/>
            </a:rPr>
            <a:t>38 mi</a:t>
          </a:r>
          <a:endParaRPr lang="pt-BR" sz="1200" kern="1200" dirty="0"/>
        </a:p>
      </dsp:txBody>
      <dsp:txXfrm>
        <a:off x="6660386" y="2548844"/>
        <a:ext cx="1540301" cy="885243"/>
      </dsp:txXfrm>
    </dsp:sp>
    <dsp:sp modelId="{8FA1AC5B-72E3-4672-B982-698211E1DEE0}">
      <dsp:nvSpPr>
        <dsp:cNvPr id="0" name=""/>
        <dsp:cNvSpPr/>
      </dsp:nvSpPr>
      <dsp:spPr>
        <a:xfrm>
          <a:off x="6632845" y="3606294"/>
          <a:ext cx="1595383" cy="940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Estudos concluídos</a:t>
          </a:r>
          <a:endParaRPr lang="en-US" sz="1400" b="1" kern="1200" dirty="0" smtClean="0">
            <a:solidFill>
              <a:schemeClr val="bg1"/>
            </a:solidFill>
            <a:latin typeface="Helvetica" panose="020B0604020202020204" pitchFamily="34" charset="0"/>
            <a:ea typeface="Helvetica"/>
            <a:cs typeface="Helvetica" panose="020B0604020202020204" pitchFamily="34" charset="0"/>
            <a:sym typeface="Helvetica Neue"/>
          </a:endParaRPr>
        </a:p>
      </dsp:txBody>
      <dsp:txXfrm>
        <a:off x="6660386" y="3633835"/>
        <a:ext cx="1540301" cy="885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A1CC7E-1F3B-40A1-A944-53635348E310}" type="datetimeFigureOut">
              <a:rPr lang="pt-BR"/>
              <a:pPr>
                <a:defRPr/>
              </a:pPr>
              <a:t>06/11/2014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8A4EF8A-9553-4735-9EDC-A22F0FD2F5E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5415287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C77977-F50D-4FF2-AD93-063C824706D0}" type="datetimeFigureOut">
              <a:rPr lang="pt-BR"/>
              <a:pPr>
                <a:defRPr/>
              </a:pPr>
              <a:t>06/11/2014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BA6391B-B701-4EBA-80D8-60BC1820332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1688139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1684338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3220701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2051545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altLang="pt-BR" smtClean="0">
                <a:latin typeface="Arial" panose="020B0604020202020204" pitchFamily="34" charset="0"/>
              </a:rPr>
              <a:t>Carlinhos, em 05/05/2014 – Informa valor medição de abril de R$ 147,328 mi a PI, representando 89,3% de execução financeira.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66564" name="Espaço Reservado para Número de Slide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3" rIns="91388" bIns="45693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8837116-FB86-4607-B25D-80466E83BD7F}" type="slidenum">
              <a:rPr lang="pt-BR" altLang="pt-BR" sz="1200">
                <a:ea typeface="MS PGothic" panose="020B0600070205080204" pitchFamily="34" charset="-128"/>
              </a:rPr>
              <a:pPr algn="r" eaLnBrk="1" hangingPunct="1"/>
              <a:t>33</a:t>
            </a:fld>
            <a:endParaRPr lang="pt-BR" altLang="pt-BR" sz="120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593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2" tIns="47367" rIns="94732" bIns="4736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11408DB-87E2-4234-966E-407898DFBF3F}" type="slidenum">
              <a:rPr lang="pt-BR" altLang="pt-BR" sz="1200" b="1">
                <a:ea typeface="MS PGothic" panose="020B0600070205080204" pitchFamily="34" charset="-128"/>
              </a:rPr>
              <a:pPr algn="r" eaLnBrk="1" hangingPunct="1"/>
              <a:t>34</a:t>
            </a:fld>
            <a:endParaRPr lang="pt-BR" altLang="pt-BR" sz="1200" b="1">
              <a:ea typeface="MS PGothic" panose="020B0600070205080204" pitchFamily="34" charset="-128"/>
            </a:endParaRPr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23" tIns="47362" rIns="94723" bIns="47362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62935E5-16CC-4463-BC0B-1EEFB88F1F30}" type="slidenum">
              <a:rPr lang="pt-BR" altLang="pt-BR" sz="1200" b="1">
                <a:ea typeface="MS PGothic" panose="020B0600070205080204" pitchFamily="34" charset="-128"/>
              </a:rPr>
              <a:pPr algn="r" eaLnBrk="1" hangingPunct="1"/>
              <a:t>34</a:t>
            </a:fld>
            <a:endParaRPr lang="pt-BR" altLang="pt-BR" sz="1200" b="1">
              <a:ea typeface="MS PGothic" panose="020B0600070205080204" pitchFamily="34" charset="-128"/>
            </a:endParaRPr>
          </a:p>
        </p:txBody>
      </p:sp>
      <p:sp>
        <p:nvSpPr>
          <p:cNvPr id="68612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23" tIns="47362" rIns="94723" bIns="47362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59E10395-9B05-4924-BF5E-C8C0B9257FE4}" type="slidenum">
              <a:rPr lang="pt-BR" altLang="pt-BR" sz="1200" b="1">
                <a:ea typeface="MS PGothic" panose="020B0600070205080204" pitchFamily="34" charset="-128"/>
              </a:rPr>
              <a:pPr algn="r" eaLnBrk="1" hangingPunct="1"/>
              <a:t>34</a:t>
            </a:fld>
            <a:endParaRPr lang="pt-BR" altLang="pt-BR" sz="1200" b="1">
              <a:ea typeface="MS PGothic" panose="020B0600070205080204" pitchFamily="34" charset="-128"/>
            </a:endParaRPr>
          </a:p>
        </p:txBody>
      </p:sp>
      <p:sp>
        <p:nvSpPr>
          <p:cNvPr id="68613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15" tIns="47358" rIns="94715" bIns="47358" anchor="b"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0379C41-2A39-4B5E-9E07-4606AB594A31}" type="slidenum">
              <a:rPr lang="pt-BR" altLang="pt-BR" sz="1200" b="1">
                <a:ea typeface="MS PGothic" panose="020B0600070205080204" pitchFamily="34" charset="-128"/>
              </a:rPr>
              <a:pPr algn="r" eaLnBrk="1" hangingPunct="1"/>
              <a:t>34</a:t>
            </a:fld>
            <a:endParaRPr lang="pt-BR" altLang="pt-BR" sz="1200" b="1">
              <a:ea typeface="MS PGothic" panose="020B0600070205080204" pitchFamily="34" charset="-128"/>
            </a:endParaRPr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76900" cy="4603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4715" tIns="47358" rIns="94715" bIns="4735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930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32" tIns="47367" rIns="94732" bIns="47367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4255225-C90D-422B-AD74-D7EC9946265D}" type="slidenum">
              <a:rPr lang="pt-BR" altLang="pt-BR" sz="1200" b="1">
                <a:ea typeface="MS PGothic" panose="020B0600070205080204" pitchFamily="34" charset="-128"/>
              </a:rPr>
              <a:pPr algn="r" eaLnBrk="1" hangingPunct="1"/>
              <a:t>35</a:t>
            </a:fld>
            <a:endParaRPr lang="pt-BR" altLang="pt-BR" sz="1200" b="1">
              <a:ea typeface="MS PGothic" panose="020B0600070205080204" pitchFamily="34" charset="-128"/>
            </a:endParaRPr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23" tIns="47362" rIns="94723" bIns="47362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4301B7C-7BA6-4231-8743-0C3CF648BA70}" type="slidenum">
              <a:rPr lang="pt-BR" altLang="pt-BR" sz="1200" b="1">
                <a:ea typeface="MS PGothic" panose="020B0600070205080204" pitchFamily="34" charset="-128"/>
              </a:rPr>
              <a:pPr algn="r" eaLnBrk="1" hangingPunct="1"/>
              <a:t>35</a:t>
            </a:fld>
            <a:endParaRPr lang="pt-BR" altLang="pt-BR" sz="1200" b="1">
              <a:ea typeface="MS PGothic" panose="020B0600070205080204" pitchFamily="34" charset="-128"/>
            </a:endParaRPr>
          </a:p>
        </p:txBody>
      </p:sp>
      <p:sp>
        <p:nvSpPr>
          <p:cNvPr id="70660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23" tIns="47362" rIns="94723" bIns="47362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89176FF-C757-406B-A75F-65EBFC56311D}" type="slidenum">
              <a:rPr lang="pt-BR" altLang="pt-BR" sz="1200" b="1">
                <a:ea typeface="MS PGothic" panose="020B0600070205080204" pitchFamily="34" charset="-128"/>
              </a:rPr>
              <a:pPr algn="r" eaLnBrk="1" hangingPunct="1"/>
              <a:t>35</a:t>
            </a:fld>
            <a:endParaRPr lang="pt-BR" altLang="pt-BR" sz="1200" b="1">
              <a:ea typeface="MS PGothic" panose="020B0600070205080204" pitchFamily="34" charset="-128"/>
            </a:endParaRPr>
          </a:p>
        </p:txBody>
      </p:sp>
      <p:sp>
        <p:nvSpPr>
          <p:cNvPr id="70661" name="Rectangle 7"/>
          <p:cNvSpPr txBox="1">
            <a:spLocks noGrp="1" noChangeArrowheads="1"/>
          </p:cNvSpPr>
          <p:nvPr/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15" tIns="47358" rIns="94715" bIns="47358" anchor="b"/>
          <a:lstStyle>
            <a:lvl1pPr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40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73302E6-6EC0-4D78-866A-AD20B0DF3BF2}" type="slidenum">
              <a:rPr lang="pt-BR" altLang="pt-BR" sz="1200" b="1">
                <a:ea typeface="MS PGothic" panose="020B0600070205080204" pitchFamily="34" charset="-128"/>
              </a:rPr>
              <a:pPr algn="r" eaLnBrk="1" hangingPunct="1"/>
              <a:t>35</a:t>
            </a:fld>
            <a:endParaRPr lang="pt-BR" altLang="pt-BR" sz="1200" b="1">
              <a:ea typeface="MS PGothic" panose="020B0600070205080204" pitchFamily="34" charset="-128"/>
            </a:endParaRPr>
          </a:p>
        </p:txBody>
      </p:sp>
      <p:sp>
        <p:nvSpPr>
          <p:cNvPr id="706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6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76900" cy="4603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4715" tIns="47358" rIns="94715" bIns="4735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1901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Anotações 1"/>
          <p:cNvSpPr>
            <a:spLocks noGrp="1"/>
          </p:cNvSpPr>
          <p:nvPr>
            <p:ph type="body" idx="1"/>
          </p:nvPr>
        </p:nvSpPr>
        <p:spPr bwMode="auto">
          <a:xfrm>
            <a:off x="398463" y="4676775"/>
            <a:ext cx="6000750" cy="49307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72707" name="Espaço Reservado para Imagem de Slid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04775"/>
            <a:ext cx="5999162" cy="4500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C388F7-3EB9-457E-A440-392E1D6B44D9}" type="slidenum">
              <a:rPr lang="pt-BR" altLang="pt-BR" smtClean="0">
                <a:latin typeface="Calibri" panose="020F0502020204030204" pitchFamily="34" charset="0"/>
                <a:ea typeface="MS PGothic" panose="020B0600070205080204" pitchFamily="34" charset="-128"/>
              </a:rPr>
              <a:pPr/>
              <a:t>36</a:t>
            </a:fld>
            <a:endParaRPr lang="pt-BR" altLang="pt-BR" smtClean="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37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38069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1910684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1024647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4163" indent="-284163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endParaRPr lang="pt-BR" altLang="pt-BR" sz="260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186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2451208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 smtClean="0"/>
              <a:t>3</a:t>
            </a: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1745533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3610604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xmlns="" val="283074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7172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1F87F9-49F6-46ED-A051-BBF35A52C7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44089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F743C5-ECF8-4F34-BFD9-BDF1B3176B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159124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704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_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Subtítulo 2"/>
          <p:cNvSpPr>
            <a:spLocks noGrp="1"/>
          </p:cNvSpPr>
          <p:nvPr>
            <p:ph type="subTitle" idx="13"/>
          </p:nvPr>
        </p:nvSpPr>
        <p:spPr>
          <a:xfrm>
            <a:off x="467544" y="980728"/>
            <a:ext cx="8208912" cy="4320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7570788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43573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07294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066213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_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Subtítulo 2"/>
          <p:cNvSpPr>
            <a:spLocks noGrp="1"/>
          </p:cNvSpPr>
          <p:nvPr>
            <p:ph type="subTitle" idx="13"/>
          </p:nvPr>
        </p:nvSpPr>
        <p:spPr>
          <a:xfrm>
            <a:off x="467544" y="980728"/>
            <a:ext cx="8208912" cy="43204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7570788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948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2430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5BFA12-ECE1-4222-8DDE-BCF0191B3F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14782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938994" y="642939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81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512C61-36C6-4400-BF8A-342E03CDF94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77051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61AC998-ECE2-4D85-96D3-A79C9CA7D0A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8299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505EDAA-7162-45D9-B674-CB358D9E204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424095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68349AE-EDFD-43A9-A406-BDEB92F82F4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71445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A3DF4C-3861-444E-9535-A9E5D8A3DEC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27448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o 14"/>
          <p:cNvGrpSpPr>
            <a:grpSpLocks/>
          </p:cNvGrpSpPr>
          <p:nvPr userDrawn="1"/>
        </p:nvGrpSpPr>
        <p:grpSpPr bwMode="auto">
          <a:xfrm>
            <a:off x="144463" y="6378575"/>
            <a:ext cx="8356600" cy="415925"/>
            <a:chOff x="1519280" y="6261887"/>
            <a:chExt cx="5847313" cy="416668"/>
          </a:xfrm>
        </p:grpSpPr>
        <p:pic>
          <p:nvPicPr>
            <p:cNvPr id="1027" name="Imagem 1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893" y="6261887"/>
              <a:ext cx="543700" cy="416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Conector reto 8"/>
            <p:cNvCxnSpPr/>
            <p:nvPr/>
          </p:nvCxnSpPr>
          <p:spPr>
            <a:xfrm>
              <a:off x="1519280" y="6452727"/>
              <a:ext cx="511528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67" r:id="rId12"/>
    <p:sldLayoutId id="2147483880" r:id="rId13"/>
    <p:sldLayoutId id="2147483868" r:id="rId14"/>
    <p:sldLayoutId id="2147483881" r:id="rId15"/>
    <p:sldLayoutId id="2147483882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5.xlsx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Planilha_do_Microsoft_Office_Excel8.xlsx"/><Relationship Id="rId5" Type="http://schemas.openxmlformats.org/officeDocument/2006/relationships/package" Target="../embeddings/Planilha_do_Microsoft_Office_Excel7.xlsx"/><Relationship Id="rId4" Type="http://schemas.openxmlformats.org/officeDocument/2006/relationships/package" Target="../embeddings/Planilha_do_Microsoft_Office_Excel6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25.jpeg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ministro@transportes.gov.br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6"/>
          <p:cNvSpPr txBox="1">
            <a:spLocks noChangeArrowheads="1"/>
          </p:cNvSpPr>
          <p:nvPr/>
        </p:nvSpPr>
        <p:spPr bwMode="auto">
          <a:xfrm>
            <a:off x="800100" y="5013325"/>
            <a:ext cx="765968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2" algn="r" eaLnBrk="1" hangingPunct="1"/>
            <a:endParaRPr lang="pt-BR" altLang="pt-BR" sz="2000" b="1">
              <a:solidFill>
                <a:srgbClr val="7F7F7F"/>
              </a:solidFill>
            </a:endParaRPr>
          </a:p>
          <a:p>
            <a:pPr algn="r" eaLnBrk="1" hangingPunct="1"/>
            <a:r>
              <a:rPr lang="pt-BR" altLang="pt-BR" sz="2000" b="1">
                <a:solidFill>
                  <a:srgbClr val="7F7F7F"/>
                </a:solidFill>
              </a:rPr>
              <a:t>SECRETARIA DE PORTOS DA PRESIDÊNCIA DA REPÚBLICA</a:t>
            </a:r>
          </a:p>
          <a:p>
            <a:pPr algn="r" eaLnBrk="1" hangingPunct="1"/>
            <a:r>
              <a:rPr lang="en-US" altLang="pt-BR" sz="2800" b="1">
                <a:solidFill>
                  <a:srgbClr val="7F7F7F"/>
                </a:solidFill>
              </a:rPr>
              <a:t>SEP/PR</a:t>
            </a:r>
          </a:p>
        </p:txBody>
      </p:sp>
      <p:sp>
        <p:nvSpPr>
          <p:cNvPr id="3077" name="CaixaDeTexto 6"/>
          <p:cNvSpPr txBox="1">
            <a:spLocks noChangeArrowheads="1"/>
          </p:cNvSpPr>
          <p:nvPr/>
        </p:nvSpPr>
        <p:spPr bwMode="auto">
          <a:xfrm>
            <a:off x="935038" y="1784350"/>
            <a:ext cx="7597775" cy="1077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IX SEMINÁRIO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cap="all" spc="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INTERNACIONAL DE LOGISTICA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7062788" y="4757738"/>
            <a:ext cx="1901825" cy="287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cxnSp>
        <p:nvCxnSpPr>
          <p:cNvPr id="2" name="Conector reto 14"/>
          <p:cNvCxnSpPr>
            <a:cxnSpLocks noChangeShapeType="1"/>
          </p:cNvCxnSpPr>
          <p:nvPr/>
        </p:nvCxnSpPr>
        <p:spPr bwMode="auto">
          <a:xfrm>
            <a:off x="1038225" y="5157788"/>
            <a:ext cx="7134225" cy="0"/>
          </a:xfrm>
          <a:prstGeom prst="line">
            <a:avLst/>
          </a:prstGeom>
          <a:noFill/>
          <a:ln w="1270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xtLst/>
        </p:spPr>
      </p:cxnSp>
      <p:pic>
        <p:nvPicPr>
          <p:cNvPr id="18438" name="Imagem 9" descr="BRASÃO DA REPÚBLICA_DESENHADO_01OUT20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225" y="3429000"/>
            <a:ext cx="13303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http://wp2.oktiva.com.br/setcarce-blog/files/2013/09/EXPOLOG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49275"/>
            <a:ext cx="2122487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Mapa atualizado em 06.03.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829" y="936253"/>
            <a:ext cx="6882531" cy="558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etângulo 61"/>
          <p:cNvSpPr>
            <a:spLocks noChangeArrowheads="1"/>
          </p:cNvSpPr>
          <p:nvPr/>
        </p:nvSpPr>
        <p:spPr bwMode="auto">
          <a:xfrm>
            <a:off x="2700338" y="347663"/>
            <a:ext cx="6089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000" b="1" dirty="0" smtClean="0">
                <a:ea typeface="MS PGothic" panose="020B0600070205080204" pitchFamily="34" charset="-128"/>
                <a:sym typeface="Helvetica" panose="020B0604020202020204" pitchFamily="34" charset="0"/>
              </a:rPr>
              <a:t>Sistema Portuário Nacional</a:t>
            </a:r>
            <a:endParaRPr lang="pt-BR" altLang="pt-BR" sz="2000" b="1" dirty="0">
              <a:ea typeface="MS PGothic" panose="020B0600070205080204" pitchFamily="34" charset="-128"/>
              <a:sym typeface="Helvetica" panose="020B0604020202020204" pitchFamily="34" charset="0"/>
            </a:endParaRPr>
          </a:p>
        </p:txBody>
      </p:sp>
      <p:cxnSp>
        <p:nvCxnSpPr>
          <p:cNvPr id="67" name="Conector reto 66"/>
          <p:cNvCxnSpPr/>
          <p:nvPr/>
        </p:nvCxnSpPr>
        <p:spPr>
          <a:xfrm>
            <a:off x="785813" y="785813"/>
            <a:ext cx="7858125" cy="15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/>
          </p:cNvSpPr>
          <p:nvPr/>
        </p:nvSpPr>
        <p:spPr bwMode="auto">
          <a:xfrm>
            <a:off x="0" y="3973513"/>
            <a:ext cx="9144000" cy="750887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8"/>
              </a:schemeClr>
            </a:outerShdw>
          </a:effectLst>
          <a:extLst/>
        </p:spPr>
        <p:txBody>
          <a:bodyPr lIns="0" tIns="0" rIns="0" bIns="0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ea typeface="ＭＳ Ｐゴシック" charset="0"/>
                <a:sym typeface="Helvetica" charset="0"/>
              </a:rPr>
              <a:t>1. </a:t>
            </a:r>
            <a:r>
              <a:rPr lang="en-US" sz="3400" b="1" dirty="0" err="1">
                <a:ea typeface="ＭＳ Ｐゴシック" charset="0"/>
                <a:sym typeface="Helvetica" charset="0"/>
              </a:rPr>
              <a:t>Programa</a:t>
            </a:r>
            <a:r>
              <a:rPr lang="en-US" sz="3400" b="1" dirty="0">
                <a:ea typeface="ＭＳ Ｐゴシック" charset="0"/>
                <a:sym typeface="Helvetica" charset="0"/>
              </a:rPr>
              <a:t> de </a:t>
            </a:r>
            <a:r>
              <a:rPr lang="en-US" sz="3400" b="1" dirty="0" err="1">
                <a:ea typeface="ＭＳ Ｐゴシック" charset="0"/>
                <a:sym typeface="Helvetica" charset="0"/>
              </a:rPr>
              <a:t>Arrendamentos</a:t>
            </a:r>
            <a:r>
              <a:rPr lang="en-US" sz="3400" b="1" dirty="0">
                <a:ea typeface="ＭＳ Ｐゴシック" charset="0"/>
                <a:sym typeface="Helvetica" charset="0"/>
              </a:rPr>
              <a:t> </a:t>
            </a:r>
            <a:r>
              <a:rPr lang="en-US" sz="3400" b="1" dirty="0" err="1">
                <a:ea typeface="ＭＳ Ｐゴシック" charset="0"/>
                <a:sym typeface="Helvetica" charset="0"/>
              </a:rPr>
              <a:t>Portuários</a:t>
            </a:r>
            <a:endParaRPr lang="en-US" sz="3400" b="1" dirty="0">
              <a:ea typeface="ＭＳ Ｐゴシック" charset="0"/>
              <a:sym typeface="Helvetica" charset="0"/>
            </a:endParaRPr>
          </a:p>
        </p:txBody>
      </p:sp>
      <p:grpSp>
        <p:nvGrpSpPr>
          <p:cNvPr id="30723" name="Group 5"/>
          <p:cNvGrpSpPr>
            <a:grpSpLocks/>
          </p:cNvGrpSpPr>
          <p:nvPr/>
        </p:nvGrpSpPr>
        <p:grpSpPr bwMode="auto">
          <a:xfrm>
            <a:off x="901700" y="4746625"/>
            <a:ext cx="8207375" cy="554038"/>
            <a:chOff x="0" y="0"/>
            <a:chExt cx="7352" cy="496"/>
          </a:xfrm>
        </p:grpSpPr>
        <p:pic>
          <p:nvPicPr>
            <p:cNvPr id="3072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-36098"/>
            <a:stretch>
              <a:fillRect/>
            </a:stretch>
          </p:blipFill>
          <p:spPr bwMode="auto">
            <a:xfrm>
              <a:off x="0" y="387"/>
              <a:ext cx="73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" y="0"/>
              <a:ext cx="554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upo 5"/>
          <p:cNvGrpSpPr>
            <a:grpSpLocks/>
          </p:cNvGrpSpPr>
          <p:nvPr/>
        </p:nvGrpSpPr>
        <p:grpSpPr bwMode="auto">
          <a:xfrm>
            <a:off x="714375" y="1341438"/>
            <a:ext cx="7632700" cy="4402137"/>
            <a:chOff x="755576" y="1052736"/>
            <a:chExt cx="7632848" cy="4402151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5324490" y="1062261"/>
              <a:ext cx="3063934" cy="4392626"/>
            </a:xfrm>
            <a:prstGeom prst="roundRect">
              <a:avLst>
                <a:gd name="adj" fmla="val 917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pt-BR" sz="3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Investimentos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pt-BR" sz="3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Estimados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200"/>
                </a:spcAft>
                <a:defRPr/>
              </a:pPr>
              <a:endParaRPr lang="pt-BR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pt-BR" sz="60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R$ 15,8 </a:t>
              </a:r>
              <a:r>
                <a:rPr lang="pt-BR" sz="5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bilhões</a:t>
              </a:r>
            </a:p>
          </p:txBody>
        </p:sp>
        <p:sp>
          <p:nvSpPr>
            <p:cNvPr id="8" name="Retângulo de cantos arredondados 7"/>
            <p:cNvSpPr/>
            <p:nvPr/>
          </p:nvSpPr>
          <p:spPr>
            <a:xfrm>
              <a:off x="755576" y="1052736"/>
              <a:ext cx="3887863" cy="4392626"/>
            </a:xfrm>
            <a:prstGeom prst="roundRect">
              <a:avLst>
                <a:gd name="adj" fmla="val 9170"/>
              </a:avLst>
            </a:prstGeom>
            <a:solidFill>
              <a:schemeClr val="tx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pt-BR" sz="3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Aumento de capacidade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200"/>
                </a:spcAft>
                <a:defRPr/>
              </a:pPr>
              <a:r>
                <a:rPr lang="pt-BR" sz="8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219 </a:t>
              </a:r>
              <a:r>
                <a:rPr lang="pt-BR" sz="5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milhões </a:t>
              </a:r>
              <a:r>
                <a:rPr lang="pt-BR" sz="54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ton</a:t>
              </a:r>
              <a:r>
                <a:rPr lang="pt-BR" sz="5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/ano</a:t>
              </a:r>
            </a:p>
          </p:txBody>
        </p:sp>
      </p:grpSp>
      <p:sp>
        <p:nvSpPr>
          <p:cNvPr id="32771" name="Retângulo 10"/>
          <p:cNvSpPr>
            <a:spLocks noChangeArrowheads="1"/>
          </p:cNvSpPr>
          <p:nvPr/>
        </p:nvSpPr>
        <p:spPr bwMode="auto">
          <a:xfrm>
            <a:off x="0" y="-4763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000" b="1">
                <a:ea typeface="MS PGothic" panose="020B0600070205080204" pitchFamily="34" charset="-128"/>
                <a:sym typeface="Helvetica" panose="020B0604020202020204" pitchFamily="34" charset="0"/>
              </a:rPr>
              <a:t>1. Portos Públicos – Novos Arrendamentos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xmlns="" val="1404732920"/>
              </p:ext>
            </p:extLst>
          </p:nvPr>
        </p:nvGraphicFramePr>
        <p:xfrm>
          <a:off x="414338" y="1428736"/>
          <a:ext cx="842968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4819" name="Retângulo 10"/>
          <p:cNvSpPr>
            <a:spLocks noChangeArrowheads="1"/>
          </p:cNvSpPr>
          <p:nvPr/>
        </p:nvSpPr>
        <p:spPr bwMode="auto">
          <a:xfrm>
            <a:off x="0" y="-4763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000" b="1">
                <a:ea typeface="MS PGothic" panose="020B0600070205080204" pitchFamily="34" charset="-128"/>
                <a:sym typeface="Helvetica" panose="020B0604020202020204" pitchFamily="34" charset="0"/>
              </a:rPr>
              <a:t>1. Portos Públicos – Novos Arrendamentos</a:t>
            </a:r>
          </a:p>
        </p:txBody>
      </p:sp>
      <p:grpSp>
        <p:nvGrpSpPr>
          <p:cNvPr id="34820" name="Grupo 3"/>
          <p:cNvGrpSpPr>
            <a:grpSpLocks/>
          </p:cNvGrpSpPr>
          <p:nvPr/>
        </p:nvGrpSpPr>
        <p:grpSpPr bwMode="auto">
          <a:xfrm>
            <a:off x="428625" y="892175"/>
            <a:ext cx="1982788" cy="431800"/>
            <a:chOff x="428596" y="548680"/>
            <a:chExt cx="1983164" cy="432048"/>
          </a:xfrm>
        </p:grpSpPr>
        <p:sp>
          <p:nvSpPr>
            <p:cNvPr id="2" name="Retângulo de cantos arredondados 1"/>
            <p:cNvSpPr/>
            <p:nvPr/>
          </p:nvSpPr>
          <p:spPr>
            <a:xfrm>
              <a:off x="428596" y="548680"/>
              <a:ext cx="1983164" cy="43204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4831" name="CaixaDeTexto 2"/>
            <p:cNvSpPr txBox="1">
              <a:spLocks noChangeArrowheads="1"/>
            </p:cNvSpPr>
            <p:nvPr/>
          </p:nvSpPr>
          <p:spPr bwMode="auto">
            <a:xfrm>
              <a:off x="755576" y="548680"/>
              <a:ext cx="13681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200" b="1">
                  <a:solidFill>
                    <a:schemeClr val="bg1"/>
                  </a:solidFill>
                  <a:latin typeface="Calibri" panose="020F0502020204030204" pitchFamily="34" charset="0"/>
                </a:rPr>
                <a:t>BLOCO 01</a:t>
              </a:r>
            </a:p>
          </p:txBody>
        </p:sp>
      </p:grpSp>
      <p:grpSp>
        <p:nvGrpSpPr>
          <p:cNvPr id="34821" name="Grupo 7"/>
          <p:cNvGrpSpPr>
            <a:grpSpLocks/>
          </p:cNvGrpSpPr>
          <p:nvPr/>
        </p:nvGrpSpPr>
        <p:grpSpPr bwMode="auto">
          <a:xfrm>
            <a:off x="2555875" y="892175"/>
            <a:ext cx="1982788" cy="431800"/>
            <a:chOff x="428596" y="548680"/>
            <a:chExt cx="1983164" cy="432048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428596" y="548680"/>
              <a:ext cx="1983164" cy="43204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4829" name="CaixaDeTexto 9"/>
            <p:cNvSpPr txBox="1">
              <a:spLocks noChangeArrowheads="1"/>
            </p:cNvSpPr>
            <p:nvPr/>
          </p:nvSpPr>
          <p:spPr bwMode="auto">
            <a:xfrm>
              <a:off x="755576" y="548680"/>
              <a:ext cx="13681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200" b="1">
                  <a:solidFill>
                    <a:schemeClr val="bg1"/>
                  </a:solidFill>
                  <a:latin typeface="Calibri" panose="020F0502020204030204" pitchFamily="34" charset="0"/>
                </a:rPr>
                <a:t>BLOCO 02</a:t>
              </a:r>
            </a:p>
          </p:txBody>
        </p:sp>
      </p:grpSp>
      <p:grpSp>
        <p:nvGrpSpPr>
          <p:cNvPr id="34822" name="Grupo 11"/>
          <p:cNvGrpSpPr>
            <a:grpSpLocks/>
          </p:cNvGrpSpPr>
          <p:nvPr/>
        </p:nvGrpSpPr>
        <p:grpSpPr bwMode="auto">
          <a:xfrm>
            <a:off x="4716463" y="892175"/>
            <a:ext cx="1982787" cy="431800"/>
            <a:chOff x="428596" y="548680"/>
            <a:chExt cx="1983164" cy="432048"/>
          </a:xfrm>
        </p:grpSpPr>
        <p:sp>
          <p:nvSpPr>
            <p:cNvPr id="13" name="Retângulo de cantos arredondados 12"/>
            <p:cNvSpPr/>
            <p:nvPr/>
          </p:nvSpPr>
          <p:spPr>
            <a:xfrm>
              <a:off x="428596" y="548680"/>
              <a:ext cx="1983164" cy="43204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4827" name="CaixaDeTexto 13"/>
            <p:cNvSpPr txBox="1">
              <a:spLocks noChangeArrowheads="1"/>
            </p:cNvSpPr>
            <p:nvPr/>
          </p:nvSpPr>
          <p:spPr bwMode="auto">
            <a:xfrm>
              <a:off x="755576" y="548680"/>
              <a:ext cx="13681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200" b="1">
                  <a:solidFill>
                    <a:schemeClr val="bg1"/>
                  </a:solidFill>
                  <a:latin typeface="Calibri" panose="020F0502020204030204" pitchFamily="34" charset="0"/>
                </a:rPr>
                <a:t>BLOCO 03</a:t>
              </a:r>
            </a:p>
          </p:txBody>
        </p:sp>
      </p:grpSp>
      <p:grpSp>
        <p:nvGrpSpPr>
          <p:cNvPr id="34823" name="Grupo 14"/>
          <p:cNvGrpSpPr>
            <a:grpSpLocks/>
          </p:cNvGrpSpPr>
          <p:nvPr/>
        </p:nvGrpSpPr>
        <p:grpSpPr bwMode="auto">
          <a:xfrm>
            <a:off x="6837363" y="892175"/>
            <a:ext cx="1982787" cy="431800"/>
            <a:chOff x="428596" y="548680"/>
            <a:chExt cx="1983164" cy="432048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428596" y="548680"/>
              <a:ext cx="1983164" cy="43204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34825" name="CaixaDeTexto 16"/>
            <p:cNvSpPr txBox="1">
              <a:spLocks noChangeArrowheads="1"/>
            </p:cNvSpPr>
            <p:nvPr/>
          </p:nvSpPr>
          <p:spPr bwMode="auto">
            <a:xfrm>
              <a:off x="755576" y="548680"/>
              <a:ext cx="136815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2200" b="1">
                  <a:solidFill>
                    <a:schemeClr val="bg1"/>
                  </a:solidFill>
                  <a:latin typeface="Calibri" panose="020F0502020204030204" pitchFamily="34" charset="0"/>
                </a:rPr>
                <a:t>BLOCO 04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tângulo 10"/>
          <p:cNvSpPr>
            <a:spLocks noChangeArrowheads="1"/>
          </p:cNvSpPr>
          <p:nvPr/>
        </p:nvSpPr>
        <p:spPr bwMode="auto">
          <a:xfrm>
            <a:off x="0" y="-4763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000" b="1">
                <a:ea typeface="MS PGothic" panose="020B0600070205080204" pitchFamily="34" charset="-128"/>
                <a:sym typeface="Helvetica" panose="020B0604020202020204" pitchFamily="34" charset="0"/>
              </a:rPr>
              <a:t>1. Portos Públicos – Novos Arrendamentos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8390147"/>
              </p:ext>
            </p:extLst>
          </p:nvPr>
        </p:nvGraphicFramePr>
        <p:xfrm>
          <a:off x="323528" y="947262"/>
          <a:ext cx="3810000" cy="1866900"/>
        </p:xfrm>
        <a:graphic>
          <a:graphicData uri="http://schemas.openxmlformats.org/presentationml/2006/ole">
            <p:oleObj spid="_x0000_s47117" name="Worksheet" r:id="rId3" imgW="3810000" imgH="1866913" progId="Excel.Sheet.12">
              <p:embed/>
            </p:oleObj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2147969"/>
              </p:ext>
            </p:extLst>
          </p:nvPr>
        </p:nvGraphicFramePr>
        <p:xfrm>
          <a:off x="4580219" y="947262"/>
          <a:ext cx="3810000" cy="1571625"/>
        </p:xfrm>
        <a:graphic>
          <a:graphicData uri="http://schemas.openxmlformats.org/presentationml/2006/ole">
            <p:oleObj spid="_x0000_s47118" name="Worksheet" r:id="rId4" imgW="3810000" imgH="1571783" progId="Excel.Sheet.12">
              <p:embed/>
            </p:oleObj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95371107"/>
              </p:ext>
            </p:extLst>
          </p:nvPr>
        </p:nvGraphicFramePr>
        <p:xfrm>
          <a:off x="323528" y="3659510"/>
          <a:ext cx="3810000" cy="2390775"/>
        </p:xfrm>
        <a:graphic>
          <a:graphicData uri="http://schemas.openxmlformats.org/presentationml/2006/ole">
            <p:oleObj spid="_x0000_s47119" name="Worksheet" r:id="rId5" imgW="3810000" imgH="2390841" progId="Excel.Sheet.12">
              <p:embed/>
            </p:oleObj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2122056"/>
              </p:ext>
            </p:extLst>
          </p:nvPr>
        </p:nvGraphicFramePr>
        <p:xfrm>
          <a:off x="4580219" y="3068960"/>
          <a:ext cx="3810000" cy="2981325"/>
        </p:xfrm>
        <a:graphic>
          <a:graphicData uri="http://schemas.openxmlformats.org/presentationml/2006/ole">
            <p:oleObj spid="_x0000_s47120" name="Worksheet" r:id="rId6" imgW="3810000" imgH="2981456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6877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/>
          </p:cNvSpPr>
          <p:nvPr/>
        </p:nvSpPr>
        <p:spPr bwMode="auto">
          <a:xfrm>
            <a:off x="0" y="3973513"/>
            <a:ext cx="9144000" cy="750887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8"/>
              </a:schemeClr>
            </a:outerShdw>
          </a:effectLst>
          <a:extLst/>
        </p:spPr>
        <p:txBody>
          <a:bodyPr lIns="0" tIns="0" rIns="0" bIns="0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ea typeface="ＭＳ Ｐゴシック" charset="0"/>
                <a:sym typeface="Helvetica" charset="0"/>
              </a:rPr>
              <a:t>2. </a:t>
            </a:r>
            <a:r>
              <a:rPr lang="en-US" sz="3400" b="1" dirty="0" err="1">
                <a:ea typeface="ＭＳ Ｐゴシック" charset="0"/>
                <a:sym typeface="Helvetica" charset="0"/>
              </a:rPr>
              <a:t>Autorização</a:t>
            </a:r>
            <a:r>
              <a:rPr lang="en-US" sz="3400" b="1" dirty="0">
                <a:ea typeface="ＭＳ Ｐゴシック" charset="0"/>
                <a:sym typeface="Helvetica" charset="0"/>
              </a:rPr>
              <a:t> de </a:t>
            </a:r>
            <a:r>
              <a:rPr lang="en-US" sz="3400" b="1" dirty="0" err="1">
                <a:ea typeface="ＭＳ Ｐゴシック" charset="0"/>
                <a:sym typeface="Helvetica" charset="0"/>
              </a:rPr>
              <a:t>Terminais</a:t>
            </a:r>
            <a:r>
              <a:rPr lang="en-US" sz="3400" b="1" dirty="0">
                <a:ea typeface="ＭＳ Ｐゴシック" charset="0"/>
                <a:sym typeface="Helvetica" charset="0"/>
              </a:rPr>
              <a:t> </a:t>
            </a:r>
            <a:r>
              <a:rPr lang="en-US" sz="3400" b="1" dirty="0" err="1">
                <a:ea typeface="ＭＳ Ｐゴシック" charset="0"/>
                <a:sym typeface="Helvetica" charset="0"/>
              </a:rPr>
              <a:t>Privados</a:t>
            </a:r>
            <a:endParaRPr lang="en-US" sz="3400" b="1" dirty="0">
              <a:ea typeface="ＭＳ Ｐゴシック" charset="0"/>
              <a:sym typeface="Helvetica" charset="0"/>
            </a:endParaRPr>
          </a:p>
        </p:txBody>
      </p:sp>
      <p:grpSp>
        <p:nvGrpSpPr>
          <p:cNvPr id="39939" name="Group 5"/>
          <p:cNvGrpSpPr>
            <a:grpSpLocks/>
          </p:cNvGrpSpPr>
          <p:nvPr/>
        </p:nvGrpSpPr>
        <p:grpSpPr bwMode="auto">
          <a:xfrm>
            <a:off x="901700" y="4746625"/>
            <a:ext cx="8207375" cy="554038"/>
            <a:chOff x="0" y="0"/>
            <a:chExt cx="7352" cy="496"/>
          </a:xfrm>
        </p:grpSpPr>
        <p:pic>
          <p:nvPicPr>
            <p:cNvPr id="3994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-36098"/>
            <a:stretch>
              <a:fillRect/>
            </a:stretch>
          </p:blipFill>
          <p:spPr bwMode="auto">
            <a:xfrm>
              <a:off x="0" y="387"/>
              <a:ext cx="73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" y="0"/>
              <a:ext cx="554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/>
          </p:cNvSpPr>
          <p:nvPr/>
        </p:nvSpPr>
        <p:spPr bwMode="auto">
          <a:xfrm>
            <a:off x="468313" y="463550"/>
            <a:ext cx="8621712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400" b="1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Helvetica" panose="020B0604020202020204" pitchFamily="34" charset="0"/>
                <a:sym typeface="Helvetica" panose="020B0604020202020204" pitchFamily="34" charset="0"/>
              </a:rPr>
              <a:t>Novo Marco do Setor Portuário</a:t>
            </a:r>
          </a:p>
        </p:txBody>
      </p:sp>
      <p:sp>
        <p:nvSpPr>
          <p:cNvPr id="41987" name="Retângulo 10"/>
          <p:cNvSpPr>
            <a:spLocks noChangeArrowheads="1"/>
          </p:cNvSpPr>
          <p:nvPr/>
        </p:nvSpPr>
        <p:spPr bwMode="auto">
          <a:xfrm>
            <a:off x="0" y="-4763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000" b="1">
                <a:ea typeface="MS PGothic" panose="020B0600070205080204" pitchFamily="34" charset="-128"/>
                <a:sym typeface="Helvetica" panose="020B0604020202020204" pitchFamily="34" charset="0"/>
              </a:rPr>
              <a:t>2. Terminais de Uso Privado – Objetivos  </a:t>
            </a:r>
          </a:p>
        </p:txBody>
      </p:sp>
      <p:sp>
        <p:nvSpPr>
          <p:cNvPr id="59" name="Rectangle 3"/>
          <p:cNvSpPr>
            <a:spLocks/>
          </p:cNvSpPr>
          <p:nvPr/>
        </p:nvSpPr>
        <p:spPr bwMode="auto">
          <a:xfrm>
            <a:off x="501650" y="836613"/>
            <a:ext cx="8102600" cy="1042987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8"/>
              </a:schemeClr>
            </a:outerShdw>
          </a:effectLst>
          <a:extLst/>
        </p:spPr>
        <p:txBody>
          <a:bodyPr lIns="0" tIns="0" rIns="0" bIns="0"/>
          <a:lstStyle/>
          <a:p>
            <a:pPr marL="371685" indent="-371685"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>
                <a:ea typeface="MS PGothic" pitchFamily="34" charset="-128"/>
                <a:sym typeface="Helvetica" charset="0"/>
              </a:rPr>
              <a:t>Promover expansão rápida do investimento e da oferta de </a:t>
            </a:r>
            <a:r>
              <a:rPr lang="pt-BR" dirty="0" err="1">
                <a:ea typeface="MS PGothic" pitchFamily="34" charset="-128"/>
                <a:sym typeface="Helvetica" charset="0"/>
              </a:rPr>
              <a:t>infraestrutura</a:t>
            </a:r>
            <a:endParaRPr lang="pt-BR" dirty="0">
              <a:ea typeface="MS PGothic" pitchFamily="34" charset="-128"/>
              <a:sym typeface="Helvetica" charset="0"/>
            </a:endParaRPr>
          </a:p>
          <a:p>
            <a:pPr marL="371685" indent="-371685" algn="just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>
                <a:ea typeface="MS PGothic" pitchFamily="34" charset="-128"/>
                <a:sym typeface="Helvetica" charset="0"/>
              </a:rPr>
              <a:t>Promover pressão competitiva sobre os portos públicos, melhorando a eficiência do sistema e reduzindo custo para o usuário</a:t>
            </a:r>
          </a:p>
        </p:txBody>
      </p:sp>
      <p:sp>
        <p:nvSpPr>
          <p:cNvPr id="41989" name="Rectangle 1"/>
          <p:cNvSpPr>
            <a:spLocks noChangeArrowheads="1"/>
          </p:cNvSpPr>
          <p:nvPr/>
        </p:nvSpPr>
        <p:spPr bwMode="auto">
          <a:xfrm>
            <a:off x="0" y="22336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600" b="1"/>
              <a:t>Já são autorizados 164 terminais pelo Governo Federal dos quais 131 estão em operação.</a:t>
            </a:r>
          </a:p>
        </p:txBody>
      </p:sp>
      <p:graphicFrame>
        <p:nvGraphicFramePr>
          <p:cNvPr id="41990" name="Object 7"/>
          <p:cNvGraphicFramePr>
            <a:graphicFrameLocks noChangeAspect="1"/>
          </p:cNvGraphicFramePr>
          <p:nvPr/>
        </p:nvGraphicFramePr>
        <p:xfrm>
          <a:off x="977900" y="3074988"/>
          <a:ext cx="6686550" cy="2695575"/>
        </p:xfrm>
        <a:graphic>
          <a:graphicData uri="http://schemas.openxmlformats.org/presentationml/2006/ole">
            <p:oleObj spid="_x0000_s42001" name="Worksheet" r:id="rId3" imgW="6686595" imgH="2695549" progId="Excel.Sheet.8">
              <p:embed/>
            </p:oleObj>
          </a:graphicData>
        </a:graphic>
      </p:graphicFrame>
      <p:sp>
        <p:nvSpPr>
          <p:cNvPr id="41991" name="Retângulo 1"/>
          <p:cNvSpPr>
            <a:spLocks noChangeArrowheads="1"/>
          </p:cNvSpPr>
          <p:nvPr/>
        </p:nvSpPr>
        <p:spPr bwMode="auto">
          <a:xfrm>
            <a:off x="976313" y="5770563"/>
            <a:ext cx="668813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altLang="pt-BR" sz="1000"/>
              <a:t>* foram incluídos como contratos assinados duas ampliações &lt;25% e um aumento de capacidade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tângulo 10"/>
          <p:cNvSpPr>
            <a:spLocks noChangeArrowheads="1"/>
          </p:cNvSpPr>
          <p:nvPr/>
        </p:nvSpPr>
        <p:spPr bwMode="auto">
          <a:xfrm>
            <a:off x="0" y="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000" b="1">
                <a:ea typeface="MS PGothic" panose="020B0600070205080204" pitchFamily="34" charset="-128"/>
                <a:sym typeface="Helvetica" panose="020B0604020202020204" pitchFamily="34" charset="0"/>
              </a:rPr>
              <a:t>2. Terminais de Uso Privado </a:t>
            </a:r>
          </a:p>
        </p:txBody>
      </p:sp>
      <p:sp>
        <p:nvSpPr>
          <p:cNvPr id="43011" name="CaixaDeTexto 7"/>
          <p:cNvSpPr txBox="1">
            <a:spLocks noChangeArrowheads="1"/>
          </p:cNvSpPr>
          <p:nvPr/>
        </p:nvSpPr>
        <p:spPr bwMode="auto">
          <a:xfrm>
            <a:off x="106363" y="5827713"/>
            <a:ext cx="38893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>
                <a:latin typeface="Calibri" panose="020F0502020204030204" pitchFamily="34" charset="0"/>
              </a:rPr>
              <a:t>TUP – Terminal de Uso Privado</a:t>
            </a:r>
          </a:p>
          <a:p>
            <a:pPr eaLnBrk="1" hangingPunct="1"/>
            <a:r>
              <a:rPr lang="pt-BR" altLang="pt-BR" sz="1100">
                <a:latin typeface="Calibri" panose="020F0502020204030204" pitchFamily="34" charset="0"/>
              </a:rPr>
              <a:t>ETC – Estação de Transbordo de Carga</a:t>
            </a:r>
          </a:p>
          <a:p>
            <a:pPr eaLnBrk="1" hangingPunct="1"/>
            <a:r>
              <a:rPr lang="pt-BR" altLang="pt-BR" sz="1100">
                <a:latin typeface="Calibri" panose="020F0502020204030204" pitchFamily="34" charset="0"/>
              </a:rPr>
              <a:t>IPT – Instalação Portuária de Turismo</a:t>
            </a:r>
          </a:p>
          <a:p>
            <a:pPr eaLnBrk="1" hangingPunct="1"/>
            <a:r>
              <a:rPr lang="pt-BR" altLang="pt-BR" sz="1100">
                <a:latin typeface="Calibri" panose="020F0502020204030204" pitchFamily="34" charset="0"/>
              </a:rPr>
              <a:t>TA – Termo Aditivo Contratual</a:t>
            </a:r>
          </a:p>
        </p:txBody>
      </p:sp>
      <p:grpSp>
        <p:nvGrpSpPr>
          <p:cNvPr id="43012" name="Grupo 152"/>
          <p:cNvGrpSpPr>
            <a:grpSpLocks noChangeAspect="1"/>
          </p:cNvGrpSpPr>
          <p:nvPr/>
        </p:nvGrpSpPr>
        <p:grpSpPr bwMode="auto">
          <a:xfrm>
            <a:off x="755650" y="144463"/>
            <a:ext cx="7908925" cy="7029450"/>
            <a:chOff x="-439367" y="-229390"/>
            <a:chExt cx="10449644" cy="9092441"/>
          </a:xfrm>
        </p:grpSpPr>
        <p:grpSp>
          <p:nvGrpSpPr>
            <p:cNvPr id="43023" name="Group 25"/>
            <p:cNvGrpSpPr>
              <a:grpSpLocks noChangeAspect="1"/>
            </p:cNvGrpSpPr>
            <p:nvPr/>
          </p:nvGrpSpPr>
          <p:grpSpPr bwMode="auto">
            <a:xfrm>
              <a:off x="428596" y="0"/>
              <a:ext cx="9544082" cy="8748017"/>
              <a:chOff x="0" y="0"/>
              <a:chExt cx="9294" cy="8520"/>
            </a:xfrm>
          </p:grpSpPr>
          <p:sp>
            <p:nvSpPr>
              <p:cNvPr id="43058" name="AutoShape 80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9294" cy="8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59" name="Freeform 79"/>
              <p:cNvSpPr>
                <a:spLocks/>
              </p:cNvSpPr>
              <p:nvPr/>
            </p:nvSpPr>
            <p:spPr bwMode="auto">
              <a:xfrm>
                <a:off x="4104" y="375"/>
                <a:ext cx="1040" cy="1098"/>
              </a:xfrm>
              <a:custGeom>
                <a:avLst/>
                <a:gdLst>
                  <a:gd name="T0" fmla="*/ 2147483646 w 36"/>
                  <a:gd name="T1" fmla="*/ 2147483646 h 38"/>
                  <a:gd name="T2" fmla="*/ 2147483646 w 36"/>
                  <a:gd name="T3" fmla="*/ 2147483646 h 38"/>
                  <a:gd name="T4" fmla="*/ 2147483646 w 36"/>
                  <a:gd name="T5" fmla="*/ 2147483646 h 38"/>
                  <a:gd name="T6" fmla="*/ 2147483646 w 36"/>
                  <a:gd name="T7" fmla="*/ 2147483646 h 38"/>
                  <a:gd name="T8" fmla="*/ 2147483646 w 36"/>
                  <a:gd name="T9" fmla="*/ 2147483646 h 38"/>
                  <a:gd name="T10" fmla="*/ 2147483646 w 36"/>
                  <a:gd name="T11" fmla="*/ 2147483646 h 38"/>
                  <a:gd name="T12" fmla="*/ 2147483646 w 36"/>
                  <a:gd name="T13" fmla="*/ 2147483646 h 38"/>
                  <a:gd name="T14" fmla="*/ 2147483646 w 36"/>
                  <a:gd name="T15" fmla="*/ 2147483646 h 38"/>
                  <a:gd name="T16" fmla="*/ 2147483646 w 36"/>
                  <a:gd name="T17" fmla="*/ 2147483646 h 38"/>
                  <a:gd name="T18" fmla="*/ 2147483646 w 36"/>
                  <a:gd name="T19" fmla="*/ 2147483646 h 38"/>
                  <a:gd name="T20" fmla="*/ 2147483646 w 36"/>
                  <a:gd name="T21" fmla="*/ 2147483646 h 38"/>
                  <a:gd name="T22" fmla="*/ 2147483646 w 36"/>
                  <a:gd name="T23" fmla="*/ 2147483646 h 38"/>
                  <a:gd name="T24" fmla="*/ 2147483646 w 36"/>
                  <a:gd name="T25" fmla="*/ 2147483646 h 38"/>
                  <a:gd name="T26" fmla="*/ 2147483646 w 36"/>
                  <a:gd name="T27" fmla="*/ 2147483646 h 38"/>
                  <a:gd name="T28" fmla="*/ 2147483646 w 36"/>
                  <a:gd name="T29" fmla="*/ 2147483646 h 38"/>
                  <a:gd name="T30" fmla="*/ 2147483646 w 36"/>
                  <a:gd name="T31" fmla="*/ 2147483646 h 38"/>
                  <a:gd name="T32" fmla="*/ 2147483646 w 36"/>
                  <a:gd name="T33" fmla="*/ 2147483646 h 38"/>
                  <a:gd name="T34" fmla="*/ 2147483646 w 36"/>
                  <a:gd name="T35" fmla="*/ 2147483646 h 38"/>
                  <a:gd name="T36" fmla="*/ 2147483646 w 36"/>
                  <a:gd name="T37" fmla="*/ 2147483646 h 38"/>
                  <a:gd name="T38" fmla="*/ 2147483646 w 36"/>
                  <a:gd name="T39" fmla="*/ 2147483646 h 38"/>
                  <a:gd name="T40" fmla="*/ 2147483646 w 36"/>
                  <a:gd name="T41" fmla="*/ 2147483646 h 38"/>
                  <a:gd name="T42" fmla="*/ 2147483646 w 36"/>
                  <a:gd name="T43" fmla="*/ 2147483646 h 38"/>
                  <a:gd name="T44" fmla="*/ 2147483646 w 36"/>
                  <a:gd name="T45" fmla="*/ 2147483646 h 38"/>
                  <a:gd name="T46" fmla="*/ 2147483646 w 36"/>
                  <a:gd name="T47" fmla="*/ 2147483646 h 38"/>
                  <a:gd name="T48" fmla="*/ 2147483646 w 36"/>
                  <a:gd name="T49" fmla="*/ 2147483646 h 38"/>
                  <a:gd name="T50" fmla="*/ 2147483646 w 36"/>
                  <a:gd name="T51" fmla="*/ 2147483646 h 38"/>
                  <a:gd name="T52" fmla="*/ 2147483646 w 36"/>
                  <a:gd name="T53" fmla="*/ 2147483646 h 38"/>
                  <a:gd name="T54" fmla="*/ 2147483646 w 36"/>
                  <a:gd name="T55" fmla="*/ 2147483646 h 38"/>
                  <a:gd name="T56" fmla="*/ 2147483646 w 36"/>
                  <a:gd name="T57" fmla="*/ 2147483646 h 38"/>
                  <a:gd name="T58" fmla="*/ 2147483646 w 36"/>
                  <a:gd name="T59" fmla="*/ 2147483646 h 38"/>
                  <a:gd name="T60" fmla="*/ 2147483646 w 36"/>
                  <a:gd name="T61" fmla="*/ 2147483646 h 38"/>
                  <a:gd name="T62" fmla="*/ 2147483646 w 36"/>
                  <a:gd name="T63" fmla="*/ 2147483646 h 38"/>
                  <a:gd name="T64" fmla="*/ 2147483646 w 36"/>
                  <a:gd name="T65" fmla="*/ 2147483646 h 38"/>
                  <a:gd name="T66" fmla="*/ 2147483646 w 36"/>
                  <a:gd name="T67" fmla="*/ 2147483646 h 38"/>
                  <a:gd name="T68" fmla="*/ 2147483646 w 36"/>
                  <a:gd name="T69" fmla="*/ 2147483646 h 38"/>
                  <a:gd name="T70" fmla="*/ 2147483646 w 36"/>
                  <a:gd name="T71" fmla="*/ 2147483646 h 38"/>
                  <a:gd name="T72" fmla="*/ 2147483646 w 36"/>
                  <a:gd name="T73" fmla="*/ 0 h 38"/>
                  <a:gd name="T74" fmla="*/ 2147483646 w 36"/>
                  <a:gd name="T75" fmla="*/ 0 h 38"/>
                  <a:gd name="T76" fmla="*/ 2147483646 w 36"/>
                  <a:gd name="T77" fmla="*/ 2147483646 h 38"/>
                  <a:gd name="T78" fmla="*/ 2147483646 w 36"/>
                  <a:gd name="T79" fmla="*/ 2147483646 h 38"/>
                  <a:gd name="T80" fmla="*/ 2147483646 w 36"/>
                  <a:gd name="T81" fmla="*/ 2147483646 h 38"/>
                  <a:gd name="T82" fmla="*/ 2147483646 w 36"/>
                  <a:gd name="T83" fmla="*/ 2147483646 h 38"/>
                  <a:gd name="T84" fmla="*/ 2147483646 w 36"/>
                  <a:gd name="T85" fmla="*/ 2147483646 h 38"/>
                  <a:gd name="T86" fmla="*/ 2147483646 w 36"/>
                  <a:gd name="T87" fmla="*/ 2147483646 h 38"/>
                  <a:gd name="T88" fmla="*/ 2147483646 w 36"/>
                  <a:gd name="T89" fmla="*/ 2147483646 h 38"/>
                  <a:gd name="T90" fmla="*/ 2147483646 w 36"/>
                  <a:gd name="T91" fmla="*/ 2147483646 h 38"/>
                  <a:gd name="T92" fmla="*/ 2147483646 w 36"/>
                  <a:gd name="T93" fmla="*/ 2147483646 h 38"/>
                  <a:gd name="T94" fmla="*/ 2147483646 w 36"/>
                  <a:gd name="T95" fmla="*/ 2147483646 h 38"/>
                  <a:gd name="T96" fmla="*/ 2147483646 w 36"/>
                  <a:gd name="T97" fmla="*/ 2147483646 h 38"/>
                  <a:gd name="T98" fmla="*/ 2147483646 w 36"/>
                  <a:gd name="T99" fmla="*/ 2147483646 h 38"/>
                  <a:gd name="T100" fmla="*/ 2147483646 w 36"/>
                  <a:gd name="T101" fmla="*/ 2147483646 h 38"/>
                  <a:gd name="T102" fmla="*/ 2147483646 w 36"/>
                  <a:gd name="T103" fmla="*/ 2147483646 h 38"/>
                  <a:gd name="T104" fmla="*/ 2147483646 w 36"/>
                  <a:gd name="T105" fmla="*/ 2147483646 h 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6"/>
                  <a:gd name="T160" fmla="*/ 0 h 38"/>
                  <a:gd name="T161" fmla="*/ 36 w 36"/>
                  <a:gd name="T162" fmla="*/ 38 h 3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6" h="38">
                    <a:moveTo>
                      <a:pt x="1" y="14"/>
                    </a:moveTo>
                    <a:cubicBezTo>
                      <a:pt x="0" y="15"/>
                      <a:pt x="1" y="16"/>
                      <a:pt x="1" y="17"/>
                    </a:cubicBezTo>
                    <a:cubicBezTo>
                      <a:pt x="1" y="17"/>
                      <a:pt x="2" y="17"/>
                      <a:pt x="2" y="17"/>
                    </a:cubicBezTo>
                    <a:cubicBezTo>
                      <a:pt x="3" y="17"/>
                      <a:pt x="4" y="17"/>
                      <a:pt x="5" y="17"/>
                    </a:cubicBezTo>
                    <a:cubicBezTo>
                      <a:pt x="6" y="18"/>
                      <a:pt x="6" y="19"/>
                      <a:pt x="7" y="19"/>
                    </a:cubicBezTo>
                    <a:cubicBezTo>
                      <a:pt x="7" y="19"/>
                      <a:pt x="7" y="20"/>
                      <a:pt x="8" y="20"/>
                    </a:cubicBezTo>
                    <a:cubicBezTo>
                      <a:pt x="8" y="20"/>
                      <a:pt x="9" y="20"/>
                      <a:pt x="9" y="20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1" y="23"/>
                      <a:pt x="11" y="23"/>
                      <a:pt x="12" y="24"/>
                    </a:cubicBezTo>
                    <a:cubicBezTo>
                      <a:pt x="12" y="24"/>
                      <a:pt x="13" y="24"/>
                      <a:pt x="13" y="25"/>
                    </a:cubicBezTo>
                    <a:cubicBezTo>
                      <a:pt x="13" y="26"/>
                      <a:pt x="13" y="27"/>
                      <a:pt x="14" y="29"/>
                    </a:cubicBezTo>
                    <a:cubicBezTo>
                      <a:pt x="14" y="30"/>
                      <a:pt x="13" y="31"/>
                      <a:pt x="14" y="32"/>
                    </a:cubicBezTo>
                    <a:cubicBezTo>
                      <a:pt x="14" y="32"/>
                      <a:pt x="15" y="32"/>
                      <a:pt x="16" y="32"/>
                    </a:cubicBezTo>
                    <a:cubicBezTo>
                      <a:pt x="17" y="33"/>
                      <a:pt x="17" y="34"/>
                      <a:pt x="17" y="35"/>
                    </a:cubicBezTo>
                    <a:cubicBezTo>
                      <a:pt x="18" y="36"/>
                      <a:pt x="19" y="37"/>
                      <a:pt x="20" y="38"/>
                    </a:cubicBezTo>
                    <a:cubicBezTo>
                      <a:pt x="20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3" y="38"/>
                      <a:pt x="23" y="38"/>
                      <a:pt x="23" y="37"/>
                    </a:cubicBezTo>
                    <a:cubicBezTo>
                      <a:pt x="24" y="37"/>
                      <a:pt x="23" y="36"/>
                      <a:pt x="23" y="36"/>
                    </a:cubicBezTo>
                    <a:cubicBezTo>
                      <a:pt x="24" y="35"/>
                      <a:pt x="25" y="34"/>
                      <a:pt x="25" y="33"/>
                    </a:cubicBezTo>
                    <a:cubicBezTo>
                      <a:pt x="26" y="32"/>
                      <a:pt x="27" y="31"/>
                      <a:pt x="27" y="30"/>
                    </a:cubicBezTo>
                    <a:cubicBezTo>
                      <a:pt x="28" y="30"/>
                      <a:pt x="29" y="30"/>
                      <a:pt x="29" y="29"/>
                    </a:cubicBezTo>
                    <a:cubicBezTo>
                      <a:pt x="30" y="28"/>
                      <a:pt x="31" y="28"/>
                      <a:pt x="32" y="27"/>
                    </a:cubicBezTo>
                    <a:cubicBezTo>
                      <a:pt x="33" y="26"/>
                      <a:pt x="33" y="25"/>
                      <a:pt x="33" y="24"/>
                    </a:cubicBezTo>
                    <a:cubicBezTo>
                      <a:pt x="34" y="24"/>
                      <a:pt x="34" y="24"/>
                      <a:pt x="35" y="24"/>
                    </a:cubicBezTo>
                    <a:cubicBezTo>
                      <a:pt x="35" y="24"/>
                      <a:pt x="36" y="23"/>
                      <a:pt x="36" y="23"/>
                    </a:cubicBezTo>
                    <a:cubicBezTo>
                      <a:pt x="36" y="22"/>
                      <a:pt x="36" y="21"/>
                      <a:pt x="36" y="20"/>
                    </a:cubicBezTo>
                    <a:cubicBezTo>
                      <a:pt x="36" y="19"/>
                      <a:pt x="35" y="18"/>
                      <a:pt x="35" y="18"/>
                    </a:cubicBezTo>
                    <a:cubicBezTo>
                      <a:pt x="34" y="17"/>
                      <a:pt x="33" y="18"/>
                      <a:pt x="32" y="18"/>
                    </a:cubicBezTo>
                    <a:cubicBezTo>
                      <a:pt x="32" y="18"/>
                      <a:pt x="32" y="17"/>
                      <a:pt x="31" y="17"/>
                    </a:cubicBezTo>
                    <a:cubicBezTo>
                      <a:pt x="31" y="16"/>
                      <a:pt x="31" y="17"/>
                      <a:pt x="30" y="16"/>
                    </a:cubicBezTo>
                    <a:cubicBezTo>
                      <a:pt x="30" y="16"/>
                      <a:pt x="30" y="15"/>
                      <a:pt x="30" y="15"/>
                    </a:cubicBezTo>
                    <a:cubicBezTo>
                      <a:pt x="30" y="14"/>
                      <a:pt x="30" y="13"/>
                      <a:pt x="29" y="12"/>
                    </a:cubicBezTo>
                    <a:cubicBezTo>
                      <a:pt x="29" y="12"/>
                      <a:pt x="27" y="9"/>
                      <a:pt x="27" y="8"/>
                    </a:cubicBezTo>
                    <a:cubicBezTo>
                      <a:pt x="27" y="8"/>
                      <a:pt x="27" y="5"/>
                      <a:pt x="27" y="5"/>
                    </a:cubicBezTo>
                    <a:cubicBezTo>
                      <a:pt x="27" y="4"/>
                      <a:pt x="27" y="3"/>
                      <a:pt x="26" y="2"/>
                    </a:cubicBezTo>
                    <a:cubicBezTo>
                      <a:pt x="26" y="2"/>
                      <a:pt x="26" y="1"/>
                      <a:pt x="25" y="0"/>
                    </a:cubicBezTo>
                    <a:cubicBezTo>
                      <a:pt x="25" y="0"/>
                      <a:pt x="25" y="0"/>
                      <a:pt x="24" y="0"/>
                    </a:cubicBezTo>
                    <a:cubicBezTo>
                      <a:pt x="24" y="0"/>
                      <a:pt x="24" y="1"/>
                      <a:pt x="24" y="1"/>
                    </a:cubicBezTo>
                    <a:cubicBezTo>
                      <a:pt x="24" y="1"/>
                      <a:pt x="24" y="1"/>
                      <a:pt x="24" y="2"/>
                    </a:cubicBezTo>
                    <a:cubicBezTo>
                      <a:pt x="24" y="2"/>
                      <a:pt x="24" y="2"/>
                      <a:pt x="23" y="2"/>
                    </a:cubicBezTo>
                    <a:cubicBezTo>
                      <a:pt x="23" y="3"/>
                      <a:pt x="22" y="4"/>
                      <a:pt x="22" y="4"/>
                    </a:cubicBezTo>
                    <a:cubicBezTo>
                      <a:pt x="20" y="5"/>
                      <a:pt x="21" y="6"/>
                      <a:pt x="20" y="7"/>
                    </a:cubicBezTo>
                    <a:cubicBezTo>
                      <a:pt x="20" y="9"/>
                      <a:pt x="18" y="9"/>
                      <a:pt x="18" y="11"/>
                    </a:cubicBezTo>
                    <a:cubicBezTo>
                      <a:pt x="17" y="11"/>
                      <a:pt x="17" y="13"/>
                      <a:pt x="17" y="13"/>
                    </a:cubicBezTo>
                    <a:cubicBezTo>
                      <a:pt x="16" y="13"/>
                      <a:pt x="16" y="15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2" y="16"/>
                      <a:pt x="13" y="15"/>
                      <a:pt x="12" y="14"/>
                    </a:cubicBezTo>
                    <a:cubicBezTo>
                      <a:pt x="11" y="14"/>
                      <a:pt x="11" y="15"/>
                      <a:pt x="10" y="15"/>
                    </a:cubicBezTo>
                    <a:cubicBezTo>
                      <a:pt x="9" y="15"/>
                      <a:pt x="9" y="14"/>
                      <a:pt x="8" y="14"/>
                    </a:cubicBezTo>
                    <a:cubicBezTo>
                      <a:pt x="7" y="15"/>
                      <a:pt x="7" y="16"/>
                      <a:pt x="6" y="16"/>
                    </a:cubicBezTo>
                    <a:cubicBezTo>
                      <a:pt x="4" y="16"/>
                      <a:pt x="4" y="14"/>
                      <a:pt x="2" y="14"/>
                    </a:cubicBezTo>
                    <a:cubicBezTo>
                      <a:pt x="2" y="14"/>
                      <a:pt x="2" y="14"/>
                      <a:pt x="1" y="14"/>
                    </a:cubicBez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60" name="Freeform 78"/>
              <p:cNvSpPr>
                <a:spLocks noEditPoints="1"/>
              </p:cNvSpPr>
              <p:nvPr/>
            </p:nvSpPr>
            <p:spPr bwMode="auto">
              <a:xfrm>
                <a:off x="3266" y="722"/>
                <a:ext cx="2688" cy="2541"/>
              </a:xfrm>
              <a:custGeom>
                <a:avLst/>
                <a:gdLst>
                  <a:gd name="T0" fmla="*/ 2147483646 w 93"/>
                  <a:gd name="T1" fmla="*/ 2147483646 h 88"/>
                  <a:gd name="T2" fmla="*/ 2147483646 w 93"/>
                  <a:gd name="T3" fmla="*/ 2147483646 h 88"/>
                  <a:gd name="T4" fmla="*/ 2147483646 w 93"/>
                  <a:gd name="T5" fmla="*/ 2147483646 h 88"/>
                  <a:gd name="T6" fmla="*/ 2147483646 w 93"/>
                  <a:gd name="T7" fmla="*/ 2147483646 h 88"/>
                  <a:gd name="T8" fmla="*/ 2147483646 w 93"/>
                  <a:gd name="T9" fmla="*/ 2147483646 h 88"/>
                  <a:gd name="T10" fmla="*/ 2147483646 w 93"/>
                  <a:gd name="T11" fmla="*/ 2147483646 h 88"/>
                  <a:gd name="T12" fmla="*/ 2147483646 w 93"/>
                  <a:gd name="T13" fmla="*/ 2147483646 h 88"/>
                  <a:gd name="T14" fmla="*/ 2147483646 w 93"/>
                  <a:gd name="T15" fmla="*/ 2147483646 h 88"/>
                  <a:gd name="T16" fmla="*/ 2147483646 w 93"/>
                  <a:gd name="T17" fmla="*/ 2147483646 h 88"/>
                  <a:gd name="T18" fmla="*/ 2147483646 w 93"/>
                  <a:gd name="T19" fmla="*/ 2147483646 h 88"/>
                  <a:gd name="T20" fmla="*/ 2147483646 w 93"/>
                  <a:gd name="T21" fmla="*/ 2147483646 h 88"/>
                  <a:gd name="T22" fmla="*/ 2147483646 w 93"/>
                  <a:gd name="T23" fmla="*/ 2147483646 h 88"/>
                  <a:gd name="T24" fmla="*/ 2147483646 w 93"/>
                  <a:gd name="T25" fmla="*/ 2147483646 h 88"/>
                  <a:gd name="T26" fmla="*/ 2147483646 w 93"/>
                  <a:gd name="T27" fmla="*/ 2147483646 h 88"/>
                  <a:gd name="T28" fmla="*/ 2147483646 w 93"/>
                  <a:gd name="T29" fmla="*/ 2147483646 h 88"/>
                  <a:gd name="T30" fmla="*/ 2147483646 w 93"/>
                  <a:gd name="T31" fmla="*/ 2147483646 h 88"/>
                  <a:gd name="T32" fmla="*/ 2147483646 w 93"/>
                  <a:gd name="T33" fmla="*/ 2147483646 h 88"/>
                  <a:gd name="T34" fmla="*/ 2147483646 w 93"/>
                  <a:gd name="T35" fmla="*/ 2147483646 h 88"/>
                  <a:gd name="T36" fmla="*/ 2147483646 w 93"/>
                  <a:gd name="T37" fmla="*/ 2147483646 h 88"/>
                  <a:gd name="T38" fmla="*/ 2147483646 w 93"/>
                  <a:gd name="T39" fmla="*/ 2147483646 h 88"/>
                  <a:gd name="T40" fmla="*/ 2147483646 w 93"/>
                  <a:gd name="T41" fmla="*/ 2147483646 h 88"/>
                  <a:gd name="T42" fmla="*/ 2147483646 w 93"/>
                  <a:gd name="T43" fmla="*/ 2147483646 h 88"/>
                  <a:gd name="T44" fmla="*/ 2147483646 w 93"/>
                  <a:gd name="T45" fmla="*/ 2147483646 h 88"/>
                  <a:gd name="T46" fmla="*/ 2147483646 w 93"/>
                  <a:gd name="T47" fmla="*/ 2147483646 h 88"/>
                  <a:gd name="T48" fmla="*/ 2147483646 w 93"/>
                  <a:gd name="T49" fmla="*/ 2147483646 h 88"/>
                  <a:gd name="T50" fmla="*/ 2147483646 w 93"/>
                  <a:gd name="T51" fmla="*/ 2147483646 h 88"/>
                  <a:gd name="T52" fmla="*/ 2147483646 w 93"/>
                  <a:gd name="T53" fmla="*/ 2147483646 h 88"/>
                  <a:gd name="T54" fmla="*/ 2147483646 w 93"/>
                  <a:gd name="T55" fmla="*/ 2147483646 h 88"/>
                  <a:gd name="T56" fmla="*/ 2147483646 w 93"/>
                  <a:gd name="T57" fmla="*/ 2147483646 h 88"/>
                  <a:gd name="T58" fmla="*/ 2147483646 w 93"/>
                  <a:gd name="T59" fmla="*/ 2147483646 h 88"/>
                  <a:gd name="T60" fmla="*/ 2147483646 w 93"/>
                  <a:gd name="T61" fmla="*/ 2147483646 h 88"/>
                  <a:gd name="T62" fmla="*/ 0 w 93"/>
                  <a:gd name="T63" fmla="*/ 2147483646 h 88"/>
                  <a:gd name="T64" fmla="*/ 2147483646 w 93"/>
                  <a:gd name="T65" fmla="*/ 2147483646 h 88"/>
                  <a:gd name="T66" fmla="*/ 2147483646 w 93"/>
                  <a:gd name="T67" fmla="*/ 2147483646 h 88"/>
                  <a:gd name="T68" fmla="*/ 2147483646 w 93"/>
                  <a:gd name="T69" fmla="*/ 2147483646 h 88"/>
                  <a:gd name="T70" fmla="*/ 2147483646 w 93"/>
                  <a:gd name="T71" fmla="*/ 2147483646 h 88"/>
                  <a:gd name="T72" fmla="*/ 2147483646 w 93"/>
                  <a:gd name="T73" fmla="*/ 2147483646 h 88"/>
                  <a:gd name="T74" fmla="*/ 2147483646 w 93"/>
                  <a:gd name="T75" fmla="*/ 2147483646 h 88"/>
                  <a:gd name="T76" fmla="*/ 2147483646 w 93"/>
                  <a:gd name="T77" fmla="*/ 2147483646 h 88"/>
                  <a:gd name="T78" fmla="*/ 2147483646 w 93"/>
                  <a:gd name="T79" fmla="*/ 2147483646 h 88"/>
                  <a:gd name="T80" fmla="*/ 2147483646 w 93"/>
                  <a:gd name="T81" fmla="*/ 2147483646 h 88"/>
                  <a:gd name="T82" fmla="*/ 2147483646 w 93"/>
                  <a:gd name="T83" fmla="*/ 2147483646 h 88"/>
                  <a:gd name="T84" fmla="*/ 2147483646 w 93"/>
                  <a:gd name="T85" fmla="*/ 2147483646 h 88"/>
                  <a:gd name="T86" fmla="*/ 2147483646 w 93"/>
                  <a:gd name="T87" fmla="*/ 2147483646 h 88"/>
                  <a:gd name="T88" fmla="*/ 2147483646 w 93"/>
                  <a:gd name="T89" fmla="*/ 2147483646 h 88"/>
                  <a:gd name="T90" fmla="*/ 2147483646 w 93"/>
                  <a:gd name="T91" fmla="*/ 2147483646 h 88"/>
                  <a:gd name="T92" fmla="*/ 2147483646 w 93"/>
                  <a:gd name="T93" fmla="*/ 2147483646 h 88"/>
                  <a:gd name="T94" fmla="*/ 2147483646 w 93"/>
                  <a:gd name="T95" fmla="*/ 2147483646 h 88"/>
                  <a:gd name="T96" fmla="*/ 2147483646 w 93"/>
                  <a:gd name="T97" fmla="*/ 2147483646 h 88"/>
                  <a:gd name="T98" fmla="*/ 2147483646 w 93"/>
                  <a:gd name="T99" fmla="*/ 2147483646 h 88"/>
                  <a:gd name="T100" fmla="*/ 2147483646 w 93"/>
                  <a:gd name="T101" fmla="*/ 2147483646 h 88"/>
                  <a:gd name="T102" fmla="*/ 2147483646 w 93"/>
                  <a:gd name="T103" fmla="*/ 2147483646 h 88"/>
                  <a:gd name="T104" fmla="*/ 2147483646 w 93"/>
                  <a:gd name="T105" fmla="*/ 2147483646 h 88"/>
                  <a:gd name="T106" fmla="*/ 2147483646 w 93"/>
                  <a:gd name="T107" fmla="*/ 2147483646 h 88"/>
                  <a:gd name="T108" fmla="*/ 2147483646 w 93"/>
                  <a:gd name="T109" fmla="*/ 2147483646 h 88"/>
                  <a:gd name="T110" fmla="*/ 2147483646 w 93"/>
                  <a:gd name="T111" fmla="*/ 2147483646 h 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3"/>
                  <a:gd name="T169" fmla="*/ 0 h 88"/>
                  <a:gd name="T170" fmla="*/ 93 w 93"/>
                  <a:gd name="T171" fmla="*/ 88 h 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3" h="88">
                    <a:moveTo>
                      <a:pt x="0" y="10"/>
                    </a:moveTo>
                    <a:cubicBezTo>
                      <a:pt x="0" y="12"/>
                      <a:pt x="0" y="14"/>
                      <a:pt x="1" y="17"/>
                    </a:cubicBezTo>
                    <a:cubicBezTo>
                      <a:pt x="1" y="18"/>
                      <a:pt x="1" y="20"/>
                      <a:pt x="1" y="21"/>
                    </a:cubicBezTo>
                    <a:cubicBezTo>
                      <a:pt x="2" y="23"/>
                      <a:pt x="3" y="25"/>
                      <a:pt x="4" y="27"/>
                    </a:cubicBezTo>
                    <a:cubicBezTo>
                      <a:pt x="5" y="28"/>
                      <a:pt x="6" y="29"/>
                      <a:pt x="7" y="30"/>
                    </a:cubicBezTo>
                    <a:cubicBezTo>
                      <a:pt x="8" y="31"/>
                      <a:pt x="10" y="30"/>
                      <a:pt x="11" y="31"/>
                    </a:cubicBezTo>
                    <a:cubicBezTo>
                      <a:pt x="11" y="31"/>
                      <a:pt x="12" y="31"/>
                      <a:pt x="13" y="31"/>
                    </a:cubicBezTo>
                    <a:cubicBezTo>
                      <a:pt x="14" y="31"/>
                      <a:pt x="15" y="32"/>
                      <a:pt x="16" y="33"/>
                    </a:cubicBezTo>
                    <a:cubicBezTo>
                      <a:pt x="17" y="33"/>
                      <a:pt x="17" y="34"/>
                      <a:pt x="18" y="34"/>
                    </a:cubicBezTo>
                    <a:cubicBezTo>
                      <a:pt x="18" y="35"/>
                      <a:pt x="18" y="36"/>
                      <a:pt x="18" y="37"/>
                    </a:cubicBezTo>
                    <a:cubicBezTo>
                      <a:pt x="13" y="48"/>
                      <a:pt x="10" y="54"/>
                      <a:pt x="5" y="66"/>
                    </a:cubicBezTo>
                    <a:cubicBezTo>
                      <a:pt x="5" y="66"/>
                      <a:pt x="5" y="67"/>
                      <a:pt x="5" y="67"/>
                    </a:cubicBezTo>
                    <a:cubicBezTo>
                      <a:pt x="5" y="68"/>
                      <a:pt x="6" y="68"/>
                      <a:pt x="6" y="69"/>
                    </a:cubicBezTo>
                    <a:cubicBezTo>
                      <a:pt x="6" y="69"/>
                      <a:pt x="7" y="70"/>
                      <a:pt x="7" y="71"/>
                    </a:cubicBezTo>
                    <a:cubicBezTo>
                      <a:pt x="8" y="73"/>
                      <a:pt x="9" y="76"/>
                      <a:pt x="10" y="78"/>
                    </a:cubicBezTo>
                    <a:cubicBezTo>
                      <a:pt x="10" y="79"/>
                      <a:pt x="10" y="80"/>
                      <a:pt x="10" y="81"/>
                    </a:cubicBezTo>
                    <a:cubicBezTo>
                      <a:pt x="11" y="82"/>
                      <a:pt x="13" y="81"/>
                      <a:pt x="13" y="82"/>
                    </a:cubicBezTo>
                    <a:cubicBezTo>
                      <a:pt x="14" y="83"/>
                      <a:pt x="15" y="84"/>
                      <a:pt x="15" y="85"/>
                    </a:cubicBezTo>
                    <a:cubicBezTo>
                      <a:pt x="17" y="86"/>
                      <a:pt x="18" y="86"/>
                      <a:pt x="20" y="86"/>
                    </a:cubicBezTo>
                    <a:cubicBezTo>
                      <a:pt x="24" y="86"/>
                      <a:pt x="28" y="86"/>
                      <a:pt x="31" y="86"/>
                    </a:cubicBezTo>
                    <a:cubicBezTo>
                      <a:pt x="31" y="86"/>
                      <a:pt x="42" y="87"/>
                      <a:pt x="48" y="87"/>
                    </a:cubicBezTo>
                    <a:cubicBezTo>
                      <a:pt x="50" y="87"/>
                      <a:pt x="51" y="88"/>
                      <a:pt x="52" y="88"/>
                    </a:cubicBezTo>
                    <a:cubicBezTo>
                      <a:pt x="54" y="88"/>
                      <a:pt x="61" y="88"/>
                      <a:pt x="62" y="88"/>
                    </a:cubicBezTo>
                    <a:cubicBezTo>
                      <a:pt x="63" y="86"/>
                      <a:pt x="63" y="85"/>
                      <a:pt x="64" y="83"/>
                    </a:cubicBezTo>
                    <a:cubicBezTo>
                      <a:pt x="65" y="82"/>
                      <a:pt x="66" y="82"/>
                      <a:pt x="67" y="81"/>
                    </a:cubicBezTo>
                    <a:cubicBezTo>
                      <a:pt x="68" y="80"/>
                      <a:pt x="68" y="79"/>
                      <a:pt x="69" y="78"/>
                    </a:cubicBezTo>
                    <a:cubicBezTo>
                      <a:pt x="69" y="77"/>
                      <a:pt x="70" y="77"/>
                      <a:pt x="70" y="76"/>
                    </a:cubicBezTo>
                    <a:cubicBezTo>
                      <a:pt x="70" y="75"/>
                      <a:pt x="70" y="75"/>
                      <a:pt x="70" y="74"/>
                    </a:cubicBezTo>
                    <a:cubicBezTo>
                      <a:pt x="70" y="74"/>
                      <a:pt x="69" y="73"/>
                      <a:pt x="69" y="73"/>
                    </a:cubicBezTo>
                    <a:cubicBezTo>
                      <a:pt x="69" y="72"/>
                      <a:pt x="70" y="71"/>
                      <a:pt x="70" y="70"/>
                    </a:cubicBezTo>
                    <a:cubicBezTo>
                      <a:pt x="70" y="69"/>
                      <a:pt x="70" y="69"/>
                      <a:pt x="70" y="68"/>
                    </a:cubicBezTo>
                    <a:cubicBezTo>
                      <a:pt x="70" y="67"/>
                      <a:pt x="71" y="67"/>
                      <a:pt x="71" y="67"/>
                    </a:cubicBezTo>
                    <a:cubicBezTo>
                      <a:pt x="72" y="66"/>
                      <a:pt x="73" y="67"/>
                      <a:pt x="74" y="66"/>
                    </a:cubicBezTo>
                    <a:cubicBezTo>
                      <a:pt x="74" y="66"/>
                      <a:pt x="74" y="65"/>
                      <a:pt x="74" y="65"/>
                    </a:cubicBezTo>
                    <a:cubicBezTo>
                      <a:pt x="74" y="64"/>
                      <a:pt x="75" y="64"/>
                      <a:pt x="75" y="64"/>
                    </a:cubicBezTo>
                    <a:cubicBezTo>
                      <a:pt x="75" y="63"/>
                      <a:pt x="75" y="63"/>
                      <a:pt x="76" y="63"/>
                    </a:cubicBezTo>
                    <a:cubicBezTo>
                      <a:pt x="76" y="62"/>
                      <a:pt x="76" y="61"/>
                      <a:pt x="76" y="61"/>
                    </a:cubicBezTo>
                    <a:cubicBezTo>
                      <a:pt x="77" y="60"/>
                      <a:pt x="77" y="59"/>
                      <a:pt x="77" y="58"/>
                    </a:cubicBezTo>
                    <a:cubicBezTo>
                      <a:pt x="77" y="58"/>
                      <a:pt x="75" y="57"/>
                      <a:pt x="74" y="57"/>
                    </a:cubicBezTo>
                    <a:cubicBezTo>
                      <a:pt x="75" y="55"/>
                      <a:pt x="76" y="54"/>
                      <a:pt x="77" y="54"/>
                    </a:cubicBezTo>
                    <a:cubicBezTo>
                      <a:pt x="78" y="53"/>
                      <a:pt x="78" y="53"/>
                      <a:pt x="79" y="52"/>
                    </a:cubicBezTo>
                    <a:cubicBezTo>
                      <a:pt x="80" y="52"/>
                      <a:pt x="81" y="52"/>
                      <a:pt x="81" y="51"/>
                    </a:cubicBezTo>
                    <a:cubicBezTo>
                      <a:pt x="82" y="50"/>
                      <a:pt x="83" y="49"/>
                      <a:pt x="84" y="49"/>
                    </a:cubicBezTo>
                    <a:cubicBezTo>
                      <a:pt x="85" y="47"/>
                      <a:pt x="85" y="46"/>
                      <a:pt x="86" y="45"/>
                    </a:cubicBezTo>
                    <a:cubicBezTo>
                      <a:pt x="87" y="43"/>
                      <a:pt x="88" y="42"/>
                      <a:pt x="89" y="41"/>
                    </a:cubicBezTo>
                    <a:cubicBezTo>
                      <a:pt x="89" y="40"/>
                      <a:pt x="89" y="39"/>
                      <a:pt x="89" y="38"/>
                    </a:cubicBezTo>
                    <a:cubicBezTo>
                      <a:pt x="90" y="37"/>
                      <a:pt x="90" y="37"/>
                      <a:pt x="90" y="36"/>
                    </a:cubicBezTo>
                    <a:cubicBezTo>
                      <a:pt x="91" y="36"/>
                      <a:pt x="90" y="35"/>
                      <a:pt x="91" y="35"/>
                    </a:cubicBezTo>
                    <a:cubicBezTo>
                      <a:pt x="91" y="34"/>
                      <a:pt x="92" y="33"/>
                      <a:pt x="92" y="33"/>
                    </a:cubicBezTo>
                    <a:cubicBezTo>
                      <a:pt x="92" y="32"/>
                      <a:pt x="92" y="32"/>
                      <a:pt x="92" y="31"/>
                    </a:cubicBezTo>
                    <a:cubicBezTo>
                      <a:pt x="92" y="30"/>
                      <a:pt x="93" y="30"/>
                      <a:pt x="93" y="29"/>
                    </a:cubicBezTo>
                    <a:cubicBezTo>
                      <a:pt x="93" y="29"/>
                      <a:pt x="93" y="28"/>
                      <a:pt x="93" y="28"/>
                    </a:cubicBezTo>
                    <a:cubicBezTo>
                      <a:pt x="93" y="28"/>
                      <a:pt x="93" y="27"/>
                      <a:pt x="93" y="27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2" y="27"/>
                      <a:pt x="92" y="26"/>
                      <a:pt x="92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0" y="26"/>
                      <a:pt x="90" y="26"/>
                      <a:pt x="89" y="26"/>
                    </a:cubicBezTo>
                    <a:cubicBezTo>
                      <a:pt x="89" y="26"/>
                      <a:pt x="89" y="25"/>
                      <a:pt x="89" y="25"/>
                    </a:cubicBezTo>
                    <a:cubicBezTo>
                      <a:pt x="88" y="25"/>
                      <a:pt x="88" y="25"/>
                      <a:pt x="87" y="25"/>
                    </a:cubicBezTo>
                    <a:cubicBezTo>
                      <a:pt x="87" y="25"/>
                      <a:pt x="87" y="25"/>
                      <a:pt x="86" y="24"/>
                    </a:cubicBezTo>
                    <a:cubicBezTo>
                      <a:pt x="86" y="24"/>
                      <a:pt x="85" y="25"/>
                      <a:pt x="85" y="24"/>
                    </a:cubicBezTo>
                    <a:cubicBezTo>
                      <a:pt x="85" y="24"/>
                      <a:pt x="84" y="24"/>
                      <a:pt x="84" y="24"/>
                    </a:cubicBezTo>
                    <a:cubicBezTo>
                      <a:pt x="84" y="24"/>
                      <a:pt x="83" y="24"/>
                      <a:pt x="82" y="24"/>
                    </a:cubicBezTo>
                    <a:cubicBezTo>
                      <a:pt x="82" y="24"/>
                      <a:pt x="82" y="23"/>
                      <a:pt x="81" y="23"/>
                    </a:cubicBezTo>
                    <a:cubicBezTo>
                      <a:pt x="81" y="23"/>
                      <a:pt x="81" y="24"/>
                      <a:pt x="80" y="24"/>
                    </a:cubicBezTo>
                    <a:cubicBezTo>
                      <a:pt x="80" y="24"/>
                      <a:pt x="79" y="24"/>
                      <a:pt x="79" y="24"/>
                    </a:cubicBezTo>
                    <a:cubicBezTo>
                      <a:pt x="78" y="24"/>
                      <a:pt x="77" y="26"/>
                      <a:pt x="76" y="27"/>
                    </a:cubicBezTo>
                    <a:cubicBezTo>
                      <a:pt x="76" y="27"/>
                      <a:pt x="76" y="28"/>
                      <a:pt x="75" y="29"/>
                    </a:cubicBezTo>
                    <a:cubicBezTo>
                      <a:pt x="75" y="29"/>
                      <a:pt x="74" y="30"/>
                      <a:pt x="74" y="30"/>
                    </a:cubicBezTo>
                    <a:cubicBezTo>
                      <a:pt x="73" y="31"/>
                      <a:pt x="72" y="32"/>
                      <a:pt x="72" y="33"/>
                    </a:cubicBezTo>
                    <a:cubicBezTo>
                      <a:pt x="71" y="33"/>
                      <a:pt x="71" y="33"/>
                      <a:pt x="70" y="33"/>
                    </a:cubicBezTo>
                    <a:cubicBezTo>
                      <a:pt x="70" y="33"/>
                      <a:pt x="70" y="34"/>
                      <a:pt x="70" y="34"/>
                    </a:cubicBezTo>
                    <a:cubicBezTo>
                      <a:pt x="69" y="35"/>
                      <a:pt x="69" y="36"/>
                      <a:pt x="69" y="37"/>
                    </a:cubicBezTo>
                    <a:cubicBezTo>
                      <a:pt x="68" y="37"/>
                      <a:pt x="67" y="38"/>
                      <a:pt x="67" y="38"/>
                    </a:cubicBezTo>
                    <a:cubicBezTo>
                      <a:pt x="67" y="37"/>
                      <a:pt x="68" y="36"/>
                      <a:pt x="68" y="35"/>
                    </a:cubicBezTo>
                    <a:cubicBezTo>
                      <a:pt x="68" y="34"/>
                      <a:pt x="68" y="34"/>
                      <a:pt x="69" y="33"/>
                    </a:cubicBezTo>
                    <a:cubicBezTo>
                      <a:pt x="69" y="33"/>
                      <a:pt x="70" y="32"/>
                      <a:pt x="70" y="31"/>
                    </a:cubicBezTo>
                    <a:cubicBezTo>
                      <a:pt x="69" y="31"/>
                      <a:pt x="69" y="31"/>
                      <a:pt x="68" y="32"/>
                    </a:cubicBezTo>
                    <a:cubicBezTo>
                      <a:pt x="68" y="32"/>
                      <a:pt x="67" y="32"/>
                      <a:pt x="66" y="32"/>
                    </a:cubicBezTo>
                    <a:cubicBezTo>
                      <a:pt x="66" y="33"/>
                      <a:pt x="66" y="33"/>
                      <a:pt x="65" y="33"/>
                    </a:cubicBezTo>
                    <a:cubicBezTo>
                      <a:pt x="65" y="32"/>
                      <a:pt x="64" y="32"/>
                      <a:pt x="64" y="32"/>
                    </a:cubicBezTo>
                    <a:cubicBezTo>
                      <a:pt x="63" y="32"/>
                      <a:pt x="63" y="33"/>
                      <a:pt x="62" y="33"/>
                    </a:cubicBezTo>
                    <a:cubicBezTo>
                      <a:pt x="62" y="33"/>
                      <a:pt x="61" y="33"/>
                      <a:pt x="61" y="33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9" y="30"/>
                      <a:pt x="58" y="29"/>
                      <a:pt x="58" y="28"/>
                    </a:cubicBezTo>
                    <a:cubicBezTo>
                      <a:pt x="58" y="27"/>
                      <a:pt x="58" y="27"/>
                      <a:pt x="58" y="26"/>
                    </a:cubicBezTo>
                    <a:cubicBezTo>
                      <a:pt x="58" y="26"/>
                      <a:pt x="58" y="25"/>
                      <a:pt x="58" y="26"/>
                    </a:cubicBezTo>
                    <a:cubicBezTo>
                      <a:pt x="57" y="26"/>
                      <a:pt x="57" y="26"/>
                      <a:pt x="56" y="27"/>
                    </a:cubicBezTo>
                    <a:cubicBezTo>
                      <a:pt x="56" y="27"/>
                      <a:pt x="55" y="28"/>
                      <a:pt x="54" y="28"/>
                    </a:cubicBezTo>
                    <a:cubicBezTo>
                      <a:pt x="53" y="29"/>
                      <a:pt x="53" y="29"/>
                      <a:pt x="52" y="29"/>
                    </a:cubicBezTo>
                    <a:cubicBezTo>
                      <a:pt x="52" y="29"/>
                      <a:pt x="51" y="30"/>
                      <a:pt x="51" y="30"/>
                    </a:cubicBezTo>
                    <a:cubicBezTo>
                      <a:pt x="51" y="30"/>
                      <a:pt x="51" y="30"/>
                      <a:pt x="51" y="29"/>
                    </a:cubicBezTo>
                    <a:cubicBezTo>
                      <a:pt x="51" y="29"/>
                      <a:pt x="50" y="29"/>
                      <a:pt x="50" y="29"/>
                    </a:cubicBezTo>
                    <a:cubicBezTo>
                      <a:pt x="50" y="28"/>
                      <a:pt x="51" y="28"/>
                      <a:pt x="51" y="27"/>
                    </a:cubicBezTo>
                    <a:cubicBezTo>
                      <a:pt x="51" y="27"/>
                      <a:pt x="51" y="27"/>
                      <a:pt x="51" y="27"/>
                    </a:cubicBezTo>
                    <a:cubicBezTo>
                      <a:pt x="51" y="27"/>
                      <a:pt x="52" y="27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1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0" y="26"/>
                      <a:pt x="49" y="26"/>
                      <a:pt x="49" y="26"/>
                    </a:cubicBezTo>
                    <a:cubicBezTo>
                      <a:pt x="48" y="25"/>
                      <a:pt x="47" y="24"/>
                      <a:pt x="46" y="23"/>
                    </a:cubicBezTo>
                    <a:cubicBezTo>
                      <a:pt x="46" y="22"/>
                      <a:pt x="46" y="21"/>
                      <a:pt x="45" y="20"/>
                    </a:cubicBezTo>
                    <a:cubicBezTo>
                      <a:pt x="44" y="20"/>
                      <a:pt x="43" y="20"/>
                      <a:pt x="43" y="20"/>
                    </a:cubicBezTo>
                    <a:cubicBezTo>
                      <a:pt x="42" y="19"/>
                      <a:pt x="43" y="18"/>
                      <a:pt x="43" y="17"/>
                    </a:cubicBezTo>
                    <a:cubicBezTo>
                      <a:pt x="42" y="15"/>
                      <a:pt x="42" y="14"/>
                      <a:pt x="42" y="13"/>
                    </a:cubicBezTo>
                    <a:cubicBezTo>
                      <a:pt x="42" y="12"/>
                      <a:pt x="41" y="12"/>
                      <a:pt x="41" y="12"/>
                    </a:cubicBezTo>
                    <a:cubicBezTo>
                      <a:pt x="40" y="11"/>
                      <a:pt x="40" y="11"/>
                      <a:pt x="39" y="10"/>
                    </a:cubicBezTo>
                    <a:cubicBezTo>
                      <a:pt x="39" y="10"/>
                      <a:pt x="39" y="9"/>
                      <a:pt x="38" y="8"/>
                    </a:cubicBezTo>
                    <a:cubicBezTo>
                      <a:pt x="38" y="8"/>
                      <a:pt x="37" y="8"/>
                      <a:pt x="37" y="8"/>
                    </a:cubicBezTo>
                    <a:cubicBezTo>
                      <a:pt x="36" y="8"/>
                      <a:pt x="36" y="7"/>
                      <a:pt x="36" y="7"/>
                    </a:cubicBezTo>
                    <a:cubicBezTo>
                      <a:pt x="35" y="7"/>
                      <a:pt x="35" y="6"/>
                      <a:pt x="34" y="5"/>
                    </a:cubicBezTo>
                    <a:cubicBezTo>
                      <a:pt x="33" y="5"/>
                      <a:pt x="32" y="5"/>
                      <a:pt x="31" y="5"/>
                    </a:cubicBezTo>
                    <a:cubicBezTo>
                      <a:pt x="31" y="5"/>
                      <a:pt x="30" y="5"/>
                      <a:pt x="30" y="5"/>
                    </a:cubicBezTo>
                    <a:cubicBezTo>
                      <a:pt x="30" y="4"/>
                      <a:pt x="29" y="3"/>
                      <a:pt x="30" y="2"/>
                    </a:cubicBezTo>
                    <a:cubicBezTo>
                      <a:pt x="30" y="2"/>
                      <a:pt x="30" y="1"/>
                      <a:pt x="29" y="1"/>
                    </a:cubicBezTo>
                    <a:cubicBezTo>
                      <a:pt x="27" y="0"/>
                      <a:pt x="27" y="1"/>
                      <a:pt x="25" y="2"/>
                    </a:cubicBezTo>
                    <a:cubicBezTo>
                      <a:pt x="25" y="2"/>
                      <a:pt x="22" y="1"/>
                      <a:pt x="21" y="1"/>
                    </a:cubicBezTo>
                    <a:cubicBezTo>
                      <a:pt x="21" y="2"/>
                      <a:pt x="20" y="3"/>
                      <a:pt x="20" y="3"/>
                    </a:cubicBezTo>
                    <a:cubicBezTo>
                      <a:pt x="21" y="4"/>
                      <a:pt x="22" y="5"/>
                      <a:pt x="22" y="5"/>
                    </a:cubicBezTo>
                    <a:cubicBezTo>
                      <a:pt x="22" y="7"/>
                      <a:pt x="20" y="6"/>
                      <a:pt x="19" y="6"/>
                    </a:cubicBezTo>
                    <a:cubicBezTo>
                      <a:pt x="19" y="6"/>
                      <a:pt x="19" y="5"/>
                      <a:pt x="18" y="5"/>
                    </a:cubicBezTo>
                    <a:cubicBezTo>
                      <a:pt x="17" y="5"/>
                      <a:pt x="16" y="5"/>
                      <a:pt x="15" y="5"/>
                    </a:cubicBezTo>
                    <a:cubicBezTo>
                      <a:pt x="14" y="5"/>
                      <a:pt x="12" y="5"/>
                      <a:pt x="12" y="5"/>
                    </a:cubicBezTo>
                    <a:cubicBezTo>
                      <a:pt x="10" y="6"/>
                      <a:pt x="11" y="7"/>
                      <a:pt x="8" y="7"/>
                    </a:cubicBezTo>
                    <a:cubicBezTo>
                      <a:pt x="7" y="7"/>
                      <a:pt x="7" y="8"/>
                      <a:pt x="6" y="8"/>
                    </a:cubicBezTo>
                    <a:cubicBezTo>
                      <a:pt x="6" y="9"/>
                      <a:pt x="5" y="7"/>
                      <a:pt x="4" y="8"/>
                    </a:cubicBezTo>
                    <a:cubicBezTo>
                      <a:pt x="3" y="8"/>
                      <a:pt x="3" y="10"/>
                      <a:pt x="2" y="10"/>
                    </a:cubicBezTo>
                    <a:cubicBezTo>
                      <a:pt x="0" y="10"/>
                      <a:pt x="0" y="10"/>
                      <a:pt x="0" y="10"/>
                    </a:cubicBezTo>
                    <a:close/>
                    <a:moveTo>
                      <a:pt x="59" y="23"/>
                    </a:moveTo>
                    <a:cubicBezTo>
                      <a:pt x="59" y="24"/>
                      <a:pt x="59" y="25"/>
                      <a:pt x="59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7"/>
                      <a:pt x="60" y="27"/>
                    </a:cubicBezTo>
                    <a:cubicBezTo>
                      <a:pt x="60" y="27"/>
                      <a:pt x="59" y="27"/>
                      <a:pt x="59" y="27"/>
                    </a:cubicBezTo>
                    <a:cubicBezTo>
                      <a:pt x="59" y="27"/>
                      <a:pt x="59" y="28"/>
                      <a:pt x="59" y="28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30"/>
                      <a:pt x="60" y="30"/>
                      <a:pt x="60" y="30"/>
                    </a:cubicBezTo>
                    <a:cubicBezTo>
                      <a:pt x="60" y="30"/>
                      <a:pt x="60" y="31"/>
                      <a:pt x="60" y="31"/>
                    </a:cubicBezTo>
                    <a:cubicBezTo>
                      <a:pt x="61" y="31"/>
                      <a:pt x="61" y="32"/>
                      <a:pt x="61" y="32"/>
                    </a:cubicBezTo>
                    <a:cubicBezTo>
                      <a:pt x="61" y="32"/>
                      <a:pt x="62" y="31"/>
                      <a:pt x="62" y="31"/>
                    </a:cubicBezTo>
                    <a:cubicBezTo>
                      <a:pt x="62" y="31"/>
                      <a:pt x="63" y="31"/>
                      <a:pt x="63" y="31"/>
                    </a:cubicBezTo>
                    <a:cubicBezTo>
                      <a:pt x="63" y="31"/>
                      <a:pt x="64" y="31"/>
                      <a:pt x="64" y="31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5" y="31"/>
                      <a:pt x="65" y="32"/>
                      <a:pt x="66" y="31"/>
                    </a:cubicBezTo>
                    <a:cubicBezTo>
                      <a:pt x="66" y="31"/>
                      <a:pt x="67" y="31"/>
                      <a:pt x="67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9" y="29"/>
                      <a:pt x="69" y="30"/>
                      <a:pt x="69" y="30"/>
                    </a:cubicBezTo>
                    <a:cubicBezTo>
                      <a:pt x="70" y="30"/>
                      <a:pt x="70" y="29"/>
                      <a:pt x="71" y="29"/>
                    </a:cubicBezTo>
                    <a:cubicBezTo>
                      <a:pt x="71" y="29"/>
                      <a:pt x="72" y="30"/>
                      <a:pt x="72" y="29"/>
                    </a:cubicBezTo>
                    <a:cubicBezTo>
                      <a:pt x="72" y="29"/>
                      <a:pt x="72" y="28"/>
                      <a:pt x="73" y="28"/>
                    </a:cubicBezTo>
                    <a:cubicBezTo>
                      <a:pt x="73" y="28"/>
                      <a:pt x="73" y="28"/>
                      <a:pt x="74" y="27"/>
                    </a:cubicBezTo>
                    <a:cubicBezTo>
                      <a:pt x="74" y="27"/>
                      <a:pt x="74" y="27"/>
                      <a:pt x="74" y="26"/>
                    </a:cubicBezTo>
                    <a:cubicBezTo>
                      <a:pt x="74" y="26"/>
                      <a:pt x="74" y="26"/>
                      <a:pt x="75" y="26"/>
                    </a:cubicBezTo>
                    <a:cubicBezTo>
                      <a:pt x="75" y="26"/>
                      <a:pt x="75" y="26"/>
                      <a:pt x="75" y="25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5" y="24"/>
                      <a:pt x="75" y="23"/>
                      <a:pt x="75" y="23"/>
                    </a:cubicBezTo>
                    <a:cubicBezTo>
                      <a:pt x="75" y="23"/>
                      <a:pt x="76" y="23"/>
                      <a:pt x="76" y="22"/>
                    </a:cubicBezTo>
                    <a:cubicBezTo>
                      <a:pt x="76" y="22"/>
                      <a:pt x="76" y="21"/>
                      <a:pt x="76" y="21"/>
                    </a:cubicBezTo>
                    <a:cubicBezTo>
                      <a:pt x="76" y="21"/>
                      <a:pt x="75" y="21"/>
                      <a:pt x="75" y="21"/>
                    </a:cubicBezTo>
                    <a:cubicBezTo>
                      <a:pt x="74" y="21"/>
                      <a:pt x="74" y="21"/>
                      <a:pt x="73" y="21"/>
                    </a:cubicBezTo>
                    <a:cubicBezTo>
                      <a:pt x="73" y="21"/>
                      <a:pt x="72" y="21"/>
                      <a:pt x="72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69" y="20"/>
                      <a:pt x="69" y="20"/>
                      <a:pt x="68" y="20"/>
                    </a:cubicBezTo>
                    <a:cubicBezTo>
                      <a:pt x="68" y="21"/>
                      <a:pt x="67" y="20"/>
                      <a:pt x="67" y="20"/>
                    </a:cubicBezTo>
                    <a:cubicBezTo>
                      <a:pt x="66" y="20"/>
                      <a:pt x="65" y="20"/>
                      <a:pt x="64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3" y="20"/>
                      <a:pt x="63" y="20"/>
                      <a:pt x="62" y="20"/>
                    </a:cubicBezTo>
                    <a:cubicBezTo>
                      <a:pt x="61" y="20"/>
                      <a:pt x="61" y="20"/>
                      <a:pt x="60" y="20"/>
                    </a:cubicBezTo>
                    <a:cubicBezTo>
                      <a:pt x="60" y="20"/>
                      <a:pt x="60" y="20"/>
                      <a:pt x="60" y="21"/>
                    </a:cubicBezTo>
                    <a:cubicBezTo>
                      <a:pt x="60" y="21"/>
                      <a:pt x="59" y="21"/>
                      <a:pt x="59" y="22"/>
                    </a:cubicBezTo>
                    <a:cubicBezTo>
                      <a:pt x="59" y="22"/>
                      <a:pt x="60" y="22"/>
                      <a:pt x="60" y="23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0" y="23"/>
                      <a:pt x="59" y="23"/>
                      <a:pt x="59" y="23"/>
                    </a:cubicBezTo>
                    <a:close/>
                    <a:moveTo>
                      <a:pt x="52" y="28"/>
                    </a:moveTo>
                    <a:cubicBezTo>
                      <a:pt x="52" y="28"/>
                      <a:pt x="52" y="28"/>
                      <a:pt x="52" y="28"/>
                    </a:cubicBezTo>
                    <a:cubicBezTo>
                      <a:pt x="51" y="28"/>
                      <a:pt x="51" y="28"/>
                      <a:pt x="51" y="28"/>
                    </a:cubicBezTo>
                    <a:cubicBezTo>
                      <a:pt x="51" y="29"/>
                      <a:pt x="51" y="29"/>
                      <a:pt x="52" y="29"/>
                    </a:cubicBezTo>
                    <a:cubicBezTo>
                      <a:pt x="52" y="29"/>
                      <a:pt x="53" y="29"/>
                      <a:pt x="53" y="28"/>
                    </a:cubicBezTo>
                    <a:cubicBezTo>
                      <a:pt x="53" y="28"/>
                      <a:pt x="54" y="28"/>
                      <a:pt x="54" y="27"/>
                    </a:cubicBezTo>
                    <a:cubicBezTo>
                      <a:pt x="55" y="27"/>
                      <a:pt x="55" y="26"/>
                      <a:pt x="55" y="26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56" y="24"/>
                      <a:pt x="56" y="24"/>
                      <a:pt x="56" y="23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55" y="22"/>
                      <a:pt x="55" y="23"/>
                      <a:pt x="55" y="23"/>
                    </a:cubicBezTo>
                    <a:cubicBezTo>
                      <a:pt x="55" y="23"/>
                      <a:pt x="54" y="23"/>
                      <a:pt x="54" y="23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3" y="25"/>
                      <a:pt x="53" y="25"/>
                      <a:pt x="53" y="26"/>
                    </a:cubicBezTo>
                    <a:cubicBezTo>
                      <a:pt x="53" y="26"/>
                      <a:pt x="53" y="27"/>
                      <a:pt x="53" y="27"/>
                    </a:cubicBezTo>
                    <a:cubicBezTo>
                      <a:pt x="53" y="27"/>
                      <a:pt x="53" y="28"/>
                      <a:pt x="52" y="28"/>
                    </a:cubicBezTo>
                    <a:close/>
                    <a:moveTo>
                      <a:pt x="58" y="22"/>
                    </a:moveTo>
                    <a:cubicBezTo>
                      <a:pt x="58" y="22"/>
                      <a:pt x="57" y="22"/>
                      <a:pt x="57" y="22"/>
                    </a:cubicBezTo>
                    <a:cubicBezTo>
                      <a:pt x="57" y="22"/>
                      <a:pt x="57" y="22"/>
                      <a:pt x="57" y="22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4"/>
                      <a:pt x="58" y="24"/>
                    </a:cubicBezTo>
                    <a:cubicBezTo>
                      <a:pt x="58" y="24"/>
                      <a:pt x="58" y="23"/>
                      <a:pt x="58" y="23"/>
                    </a:cubicBezTo>
                    <a:cubicBezTo>
                      <a:pt x="58" y="23"/>
                      <a:pt x="58" y="22"/>
                      <a:pt x="58" y="22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8" y="22"/>
                      <a:pt x="58" y="22"/>
                      <a:pt x="58" y="22"/>
                    </a:cubicBezTo>
                    <a:close/>
                    <a:moveTo>
                      <a:pt x="58" y="21"/>
                    </a:moveTo>
                    <a:cubicBezTo>
                      <a:pt x="58" y="21"/>
                      <a:pt x="57" y="21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19"/>
                      <a:pt x="58" y="19"/>
                      <a:pt x="58" y="19"/>
                    </a:cubicBezTo>
                    <a:cubicBezTo>
                      <a:pt x="58" y="19"/>
                      <a:pt x="58" y="19"/>
                      <a:pt x="59" y="19"/>
                    </a:cubicBezTo>
                    <a:cubicBezTo>
                      <a:pt x="59" y="19"/>
                      <a:pt x="59" y="19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21"/>
                      <a:pt x="58" y="20"/>
                      <a:pt x="58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21"/>
                      <a:pt x="58" y="21"/>
                      <a:pt x="58" y="21"/>
                    </a:cubicBezTo>
                    <a:close/>
                    <a:moveTo>
                      <a:pt x="62" y="18"/>
                    </a:moveTo>
                    <a:cubicBezTo>
                      <a:pt x="62" y="17"/>
                      <a:pt x="63" y="17"/>
                      <a:pt x="63" y="17"/>
                    </a:cubicBezTo>
                    <a:cubicBezTo>
                      <a:pt x="63" y="17"/>
                      <a:pt x="64" y="17"/>
                      <a:pt x="64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7" y="17"/>
                      <a:pt x="66" y="17"/>
                      <a:pt x="66" y="18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6" y="18"/>
                      <a:pt x="65" y="19"/>
                      <a:pt x="65" y="19"/>
                    </a:cubicBezTo>
                    <a:cubicBezTo>
                      <a:pt x="65" y="19"/>
                      <a:pt x="64" y="19"/>
                      <a:pt x="64" y="19"/>
                    </a:cubicBezTo>
                    <a:cubicBezTo>
                      <a:pt x="64" y="19"/>
                      <a:pt x="63" y="19"/>
                      <a:pt x="62" y="19"/>
                    </a:cubicBezTo>
                    <a:cubicBezTo>
                      <a:pt x="62" y="19"/>
                      <a:pt x="62" y="19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61" name="Freeform 77"/>
              <p:cNvSpPr>
                <a:spLocks/>
              </p:cNvSpPr>
              <p:nvPr/>
            </p:nvSpPr>
            <p:spPr bwMode="auto">
              <a:xfrm>
                <a:off x="2023" y="202"/>
                <a:ext cx="1272" cy="1357"/>
              </a:xfrm>
              <a:custGeom>
                <a:avLst/>
                <a:gdLst>
                  <a:gd name="T0" fmla="*/ 2147483646 w 44"/>
                  <a:gd name="T1" fmla="*/ 2147483646 h 47"/>
                  <a:gd name="T2" fmla="*/ 2147483646 w 44"/>
                  <a:gd name="T3" fmla="*/ 2147483646 h 47"/>
                  <a:gd name="T4" fmla="*/ 2147483646 w 44"/>
                  <a:gd name="T5" fmla="*/ 2147483646 h 47"/>
                  <a:gd name="T6" fmla="*/ 2147483646 w 44"/>
                  <a:gd name="T7" fmla="*/ 2147483646 h 47"/>
                  <a:gd name="T8" fmla="*/ 2147483646 w 44"/>
                  <a:gd name="T9" fmla="*/ 2147483646 h 47"/>
                  <a:gd name="T10" fmla="*/ 2147483646 w 44"/>
                  <a:gd name="T11" fmla="*/ 2147483646 h 47"/>
                  <a:gd name="T12" fmla="*/ 2147483646 w 44"/>
                  <a:gd name="T13" fmla="*/ 2147483646 h 47"/>
                  <a:gd name="T14" fmla="*/ 2147483646 w 44"/>
                  <a:gd name="T15" fmla="*/ 2147483646 h 47"/>
                  <a:gd name="T16" fmla="*/ 2147483646 w 44"/>
                  <a:gd name="T17" fmla="*/ 2147483646 h 47"/>
                  <a:gd name="T18" fmla="*/ 2147483646 w 44"/>
                  <a:gd name="T19" fmla="*/ 2147483646 h 47"/>
                  <a:gd name="T20" fmla="*/ 2147483646 w 44"/>
                  <a:gd name="T21" fmla="*/ 2147483646 h 47"/>
                  <a:gd name="T22" fmla="*/ 2147483646 w 44"/>
                  <a:gd name="T23" fmla="*/ 2147483646 h 47"/>
                  <a:gd name="T24" fmla="*/ 2147483646 w 44"/>
                  <a:gd name="T25" fmla="*/ 2147483646 h 47"/>
                  <a:gd name="T26" fmla="*/ 2147483646 w 44"/>
                  <a:gd name="T27" fmla="*/ 2147483646 h 47"/>
                  <a:gd name="T28" fmla="*/ 2147483646 w 44"/>
                  <a:gd name="T29" fmla="*/ 2147483646 h 47"/>
                  <a:gd name="T30" fmla="*/ 2147483646 w 44"/>
                  <a:gd name="T31" fmla="*/ 2147483646 h 47"/>
                  <a:gd name="T32" fmla="*/ 2147483646 w 44"/>
                  <a:gd name="T33" fmla="*/ 2147483646 h 47"/>
                  <a:gd name="T34" fmla="*/ 2147483646 w 44"/>
                  <a:gd name="T35" fmla="*/ 2147483646 h 47"/>
                  <a:gd name="T36" fmla="*/ 2147483646 w 44"/>
                  <a:gd name="T37" fmla="*/ 2147483646 h 47"/>
                  <a:gd name="T38" fmla="*/ 2147483646 w 44"/>
                  <a:gd name="T39" fmla="*/ 2147483646 h 47"/>
                  <a:gd name="T40" fmla="*/ 2147483646 w 44"/>
                  <a:gd name="T41" fmla="*/ 2147483646 h 47"/>
                  <a:gd name="T42" fmla="*/ 2147483646 w 44"/>
                  <a:gd name="T43" fmla="*/ 0 h 47"/>
                  <a:gd name="T44" fmla="*/ 2147483646 w 44"/>
                  <a:gd name="T45" fmla="*/ 2147483646 h 47"/>
                  <a:gd name="T46" fmla="*/ 2147483646 w 44"/>
                  <a:gd name="T47" fmla="*/ 2147483646 h 47"/>
                  <a:gd name="T48" fmla="*/ 2147483646 w 44"/>
                  <a:gd name="T49" fmla="*/ 2147483646 h 47"/>
                  <a:gd name="T50" fmla="*/ 2147483646 w 44"/>
                  <a:gd name="T51" fmla="*/ 2147483646 h 47"/>
                  <a:gd name="T52" fmla="*/ 2147483646 w 44"/>
                  <a:gd name="T53" fmla="*/ 2147483646 h 47"/>
                  <a:gd name="T54" fmla="*/ 2147483646 w 44"/>
                  <a:gd name="T55" fmla="*/ 2147483646 h 47"/>
                  <a:gd name="T56" fmla="*/ 2147483646 w 44"/>
                  <a:gd name="T57" fmla="*/ 2147483646 h 47"/>
                  <a:gd name="T58" fmla="*/ 2147483646 w 44"/>
                  <a:gd name="T59" fmla="*/ 2147483646 h 47"/>
                  <a:gd name="T60" fmla="*/ 2147483646 w 44"/>
                  <a:gd name="T61" fmla="*/ 2147483646 h 47"/>
                  <a:gd name="T62" fmla="*/ 2147483646 w 44"/>
                  <a:gd name="T63" fmla="*/ 2147483646 h 47"/>
                  <a:gd name="T64" fmla="*/ 2147483646 w 44"/>
                  <a:gd name="T65" fmla="*/ 2147483646 h 47"/>
                  <a:gd name="T66" fmla="*/ 2147483646 w 44"/>
                  <a:gd name="T67" fmla="*/ 2147483646 h 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4"/>
                  <a:gd name="T103" fmla="*/ 0 h 47"/>
                  <a:gd name="T104" fmla="*/ 44 w 44"/>
                  <a:gd name="T105" fmla="*/ 47 h 4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4" h="47">
                    <a:moveTo>
                      <a:pt x="11" y="21"/>
                    </a:moveTo>
                    <a:cubicBezTo>
                      <a:pt x="12" y="22"/>
                      <a:pt x="12" y="23"/>
                      <a:pt x="13" y="24"/>
                    </a:cubicBezTo>
                    <a:cubicBezTo>
                      <a:pt x="14" y="25"/>
                      <a:pt x="15" y="26"/>
                      <a:pt x="15" y="27"/>
                    </a:cubicBezTo>
                    <a:cubicBezTo>
                      <a:pt x="16" y="28"/>
                      <a:pt x="16" y="28"/>
                      <a:pt x="17" y="29"/>
                    </a:cubicBezTo>
                    <a:cubicBezTo>
                      <a:pt x="17" y="30"/>
                      <a:pt x="17" y="31"/>
                      <a:pt x="17" y="33"/>
                    </a:cubicBezTo>
                    <a:cubicBezTo>
                      <a:pt x="17" y="34"/>
                      <a:pt x="17" y="35"/>
                      <a:pt x="17" y="37"/>
                    </a:cubicBezTo>
                    <a:cubicBezTo>
                      <a:pt x="17" y="38"/>
                      <a:pt x="18" y="38"/>
                      <a:pt x="18" y="39"/>
                    </a:cubicBezTo>
                    <a:cubicBezTo>
                      <a:pt x="18" y="40"/>
                      <a:pt x="19" y="41"/>
                      <a:pt x="18" y="41"/>
                    </a:cubicBezTo>
                    <a:cubicBezTo>
                      <a:pt x="18" y="42"/>
                      <a:pt x="17" y="42"/>
                      <a:pt x="17" y="42"/>
                    </a:cubicBezTo>
                    <a:cubicBezTo>
                      <a:pt x="17" y="42"/>
                      <a:pt x="17" y="43"/>
                      <a:pt x="17" y="43"/>
                    </a:cubicBezTo>
                    <a:cubicBezTo>
                      <a:pt x="18" y="43"/>
                      <a:pt x="19" y="44"/>
                      <a:pt x="20" y="44"/>
                    </a:cubicBezTo>
                    <a:cubicBezTo>
                      <a:pt x="21" y="45"/>
                      <a:pt x="21" y="46"/>
                      <a:pt x="22" y="46"/>
                    </a:cubicBezTo>
                    <a:cubicBezTo>
                      <a:pt x="22" y="47"/>
                      <a:pt x="23" y="47"/>
                      <a:pt x="24" y="46"/>
                    </a:cubicBezTo>
                    <a:cubicBezTo>
                      <a:pt x="24" y="46"/>
                      <a:pt x="24" y="45"/>
                      <a:pt x="24" y="45"/>
                    </a:cubicBezTo>
                    <a:cubicBezTo>
                      <a:pt x="24" y="44"/>
                      <a:pt x="24" y="43"/>
                      <a:pt x="24" y="42"/>
                    </a:cubicBezTo>
                    <a:cubicBezTo>
                      <a:pt x="24" y="41"/>
                      <a:pt x="25" y="41"/>
                      <a:pt x="25" y="41"/>
                    </a:cubicBezTo>
                    <a:cubicBezTo>
                      <a:pt x="26" y="41"/>
                      <a:pt x="27" y="40"/>
                      <a:pt x="27" y="40"/>
                    </a:cubicBezTo>
                    <a:cubicBezTo>
                      <a:pt x="28" y="40"/>
                      <a:pt x="28" y="41"/>
                      <a:pt x="29" y="41"/>
                    </a:cubicBezTo>
                    <a:cubicBezTo>
                      <a:pt x="29" y="42"/>
                      <a:pt x="29" y="42"/>
                      <a:pt x="30" y="43"/>
                    </a:cubicBezTo>
                    <a:cubicBezTo>
                      <a:pt x="31" y="43"/>
                      <a:pt x="32" y="42"/>
                      <a:pt x="32" y="42"/>
                    </a:cubicBezTo>
                    <a:cubicBezTo>
                      <a:pt x="32" y="41"/>
                      <a:pt x="33" y="40"/>
                      <a:pt x="33" y="39"/>
                    </a:cubicBezTo>
                    <a:cubicBezTo>
                      <a:pt x="33" y="39"/>
                      <a:pt x="34" y="39"/>
                      <a:pt x="34" y="38"/>
                    </a:cubicBezTo>
                    <a:cubicBezTo>
                      <a:pt x="34" y="38"/>
                      <a:pt x="35" y="37"/>
                      <a:pt x="35" y="37"/>
                    </a:cubicBezTo>
                    <a:cubicBezTo>
                      <a:pt x="35" y="37"/>
                      <a:pt x="35" y="36"/>
                      <a:pt x="36" y="36"/>
                    </a:cubicBezTo>
                    <a:cubicBezTo>
                      <a:pt x="36" y="35"/>
                      <a:pt x="37" y="35"/>
                      <a:pt x="38" y="35"/>
                    </a:cubicBezTo>
                    <a:cubicBezTo>
                      <a:pt x="39" y="35"/>
                      <a:pt x="40" y="35"/>
                      <a:pt x="41" y="35"/>
                    </a:cubicBezTo>
                    <a:cubicBezTo>
                      <a:pt x="42" y="35"/>
                      <a:pt x="43" y="35"/>
                      <a:pt x="44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3" y="32"/>
                      <a:pt x="43" y="30"/>
                      <a:pt x="43" y="28"/>
                    </a:cubicBezTo>
                    <a:cubicBezTo>
                      <a:pt x="43" y="28"/>
                      <a:pt x="42" y="28"/>
                      <a:pt x="42" y="27"/>
                    </a:cubicBezTo>
                    <a:cubicBezTo>
                      <a:pt x="41" y="27"/>
                      <a:pt x="40" y="27"/>
                      <a:pt x="40" y="27"/>
                    </a:cubicBezTo>
                    <a:cubicBezTo>
                      <a:pt x="37" y="25"/>
                      <a:pt x="39" y="25"/>
                      <a:pt x="38" y="24"/>
                    </a:cubicBezTo>
                    <a:cubicBezTo>
                      <a:pt x="38" y="24"/>
                      <a:pt x="37" y="23"/>
                      <a:pt x="37" y="23"/>
                    </a:cubicBezTo>
                    <a:cubicBezTo>
                      <a:pt x="36" y="23"/>
                      <a:pt x="37" y="22"/>
                      <a:pt x="37" y="21"/>
                    </a:cubicBezTo>
                    <a:cubicBezTo>
                      <a:pt x="37" y="20"/>
                      <a:pt x="35" y="21"/>
                      <a:pt x="35" y="19"/>
                    </a:cubicBezTo>
                    <a:cubicBezTo>
                      <a:pt x="35" y="18"/>
                      <a:pt x="35" y="16"/>
                      <a:pt x="36" y="14"/>
                    </a:cubicBezTo>
                    <a:cubicBezTo>
                      <a:pt x="36" y="14"/>
                      <a:pt x="36" y="12"/>
                      <a:pt x="36" y="12"/>
                    </a:cubicBezTo>
                    <a:cubicBezTo>
                      <a:pt x="37" y="11"/>
                      <a:pt x="38" y="11"/>
                      <a:pt x="38" y="10"/>
                    </a:cubicBezTo>
                    <a:cubicBezTo>
                      <a:pt x="38" y="9"/>
                      <a:pt x="38" y="9"/>
                      <a:pt x="37" y="8"/>
                    </a:cubicBezTo>
                    <a:cubicBezTo>
                      <a:pt x="37" y="7"/>
                      <a:pt x="37" y="6"/>
                      <a:pt x="37" y="6"/>
                    </a:cubicBezTo>
                    <a:cubicBezTo>
                      <a:pt x="36" y="5"/>
                      <a:pt x="35" y="6"/>
                      <a:pt x="34" y="5"/>
                    </a:cubicBezTo>
                    <a:cubicBezTo>
                      <a:pt x="34" y="5"/>
                      <a:pt x="35" y="4"/>
                      <a:pt x="35" y="3"/>
                    </a:cubicBezTo>
                    <a:cubicBezTo>
                      <a:pt x="35" y="2"/>
                      <a:pt x="35" y="2"/>
                      <a:pt x="35" y="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0" y="1"/>
                      <a:pt x="30" y="1"/>
                    </a:cubicBezTo>
                    <a:cubicBezTo>
                      <a:pt x="30" y="1"/>
                      <a:pt x="31" y="2"/>
                      <a:pt x="31" y="3"/>
                    </a:cubicBezTo>
                    <a:cubicBezTo>
                      <a:pt x="30" y="4"/>
                      <a:pt x="29" y="4"/>
                      <a:pt x="28" y="5"/>
                    </a:cubicBezTo>
                    <a:cubicBezTo>
                      <a:pt x="28" y="5"/>
                      <a:pt x="28" y="5"/>
                      <a:pt x="27" y="6"/>
                    </a:cubicBezTo>
                    <a:cubicBezTo>
                      <a:pt x="27" y="6"/>
                      <a:pt x="26" y="5"/>
                      <a:pt x="25" y="5"/>
                    </a:cubicBezTo>
                    <a:cubicBezTo>
                      <a:pt x="25" y="6"/>
                      <a:pt x="24" y="7"/>
                      <a:pt x="24" y="7"/>
                    </a:cubicBezTo>
                    <a:cubicBezTo>
                      <a:pt x="23" y="7"/>
                      <a:pt x="23" y="8"/>
                      <a:pt x="22" y="8"/>
                    </a:cubicBezTo>
                    <a:cubicBezTo>
                      <a:pt x="21" y="8"/>
                      <a:pt x="22" y="8"/>
                      <a:pt x="20" y="8"/>
                    </a:cubicBezTo>
                    <a:cubicBezTo>
                      <a:pt x="19" y="8"/>
                      <a:pt x="18" y="7"/>
                      <a:pt x="17" y="8"/>
                    </a:cubicBezTo>
                    <a:cubicBezTo>
                      <a:pt x="17" y="8"/>
                      <a:pt x="16" y="8"/>
                      <a:pt x="16" y="9"/>
                    </a:cubicBezTo>
                    <a:cubicBezTo>
                      <a:pt x="16" y="10"/>
                      <a:pt x="16" y="9"/>
                      <a:pt x="15" y="9"/>
                    </a:cubicBezTo>
                    <a:cubicBezTo>
                      <a:pt x="14" y="9"/>
                      <a:pt x="15" y="13"/>
                      <a:pt x="14" y="12"/>
                    </a:cubicBezTo>
                    <a:cubicBezTo>
                      <a:pt x="13" y="12"/>
                      <a:pt x="12" y="10"/>
                      <a:pt x="11" y="10"/>
                    </a:cubicBezTo>
                    <a:cubicBezTo>
                      <a:pt x="11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10"/>
                      <a:pt x="6" y="10"/>
                      <a:pt x="5" y="10"/>
                    </a:cubicBezTo>
                    <a:cubicBezTo>
                      <a:pt x="5" y="10"/>
                      <a:pt x="5" y="8"/>
                      <a:pt x="4" y="8"/>
                    </a:cubicBezTo>
                    <a:cubicBezTo>
                      <a:pt x="3" y="8"/>
                      <a:pt x="1" y="8"/>
                      <a:pt x="1" y="8"/>
                    </a:cubicBezTo>
                    <a:cubicBezTo>
                      <a:pt x="0" y="9"/>
                      <a:pt x="2" y="10"/>
                      <a:pt x="4" y="11"/>
                    </a:cubicBezTo>
                    <a:cubicBezTo>
                      <a:pt x="5" y="12"/>
                      <a:pt x="4" y="14"/>
                      <a:pt x="4" y="15"/>
                    </a:cubicBezTo>
                    <a:cubicBezTo>
                      <a:pt x="4" y="16"/>
                      <a:pt x="6" y="17"/>
                      <a:pt x="6" y="18"/>
                    </a:cubicBezTo>
                    <a:cubicBezTo>
                      <a:pt x="6" y="19"/>
                      <a:pt x="4" y="20"/>
                      <a:pt x="8" y="21"/>
                    </a:cubicBezTo>
                    <a:cubicBezTo>
                      <a:pt x="9" y="21"/>
                      <a:pt x="11" y="20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62" name="Freeform 76"/>
              <p:cNvSpPr>
                <a:spLocks/>
              </p:cNvSpPr>
              <p:nvPr/>
            </p:nvSpPr>
            <p:spPr bwMode="auto">
              <a:xfrm>
                <a:off x="202" y="2830"/>
                <a:ext cx="1532" cy="837"/>
              </a:xfrm>
              <a:custGeom>
                <a:avLst/>
                <a:gdLst>
                  <a:gd name="T0" fmla="*/ 2147483646 w 53"/>
                  <a:gd name="T1" fmla="*/ 0 h 29"/>
                  <a:gd name="T2" fmla="*/ 2147483646 w 53"/>
                  <a:gd name="T3" fmla="*/ 2147483646 h 29"/>
                  <a:gd name="T4" fmla="*/ 2147483646 w 53"/>
                  <a:gd name="T5" fmla="*/ 2147483646 h 29"/>
                  <a:gd name="T6" fmla="*/ 2147483646 w 53"/>
                  <a:gd name="T7" fmla="*/ 2147483646 h 29"/>
                  <a:gd name="T8" fmla="*/ 2147483646 w 53"/>
                  <a:gd name="T9" fmla="*/ 2147483646 h 29"/>
                  <a:gd name="T10" fmla="*/ 2147483646 w 53"/>
                  <a:gd name="T11" fmla="*/ 2147483646 h 29"/>
                  <a:gd name="T12" fmla="*/ 2147483646 w 53"/>
                  <a:gd name="T13" fmla="*/ 2147483646 h 29"/>
                  <a:gd name="T14" fmla="*/ 2147483646 w 53"/>
                  <a:gd name="T15" fmla="*/ 2147483646 h 29"/>
                  <a:gd name="T16" fmla="*/ 2147483646 w 53"/>
                  <a:gd name="T17" fmla="*/ 2147483646 h 29"/>
                  <a:gd name="T18" fmla="*/ 2147483646 w 53"/>
                  <a:gd name="T19" fmla="*/ 2147483646 h 29"/>
                  <a:gd name="T20" fmla="*/ 2147483646 w 53"/>
                  <a:gd name="T21" fmla="*/ 2147483646 h 29"/>
                  <a:gd name="T22" fmla="*/ 2147483646 w 53"/>
                  <a:gd name="T23" fmla="*/ 2147483646 h 29"/>
                  <a:gd name="T24" fmla="*/ 2147483646 w 53"/>
                  <a:gd name="T25" fmla="*/ 2147483646 h 29"/>
                  <a:gd name="T26" fmla="*/ 2147483646 w 53"/>
                  <a:gd name="T27" fmla="*/ 2147483646 h 29"/>
                  <a:gd name="T28" fmla="*/ 2147483646 w 53"/>
                  <a:gd name="T29" fmla="*/ 2147483646 h 29"/>
                  <a:gd name="T30" fmla="*/ 2147483646 w 53"/>
                  <a:gd name="T31" fmla="*/ 2147483646 h 29"/>
                  <a:gd name="T32" fmla="*/ 2147483646 w 53"/>
                  <a:gd name="T33" fmla="*/ 2147483646 h 29"/>
                  <a:gd name="T34" fmla="*/ 2147483646 w 53"/>
                  <a:gd name="T35" fmla="*/ 2147483646 h 29"/>
                  <a:gd name="T36" fmla="*/ 2147483646 w 53"/>
                  <a:gd name="T37" fmla="*/ 2147483646 h 29"/>
                  <a:gd name="T38" fmla="*/ 2147483646 w 53"/>
                  <a:gd name="T39" fmla="*/ 2147483646 h 29"/>
                  <a:gd name="T40" fmla="*/ 2147483646 w 53"/>
                  <a:gd name="T41" fmla="*/ 2147483646 h 29"/>
                  <a:gd name="T42" fmla="*/ 2147483646 w 53"/>
                  <a:gd name="T43" fmla="*/ 2147483646 h 29"/>
                  <a:gd name="T44" fmla="*/ 2147483646 w 53"/>
                  <a:gd name="T45" fmla="*/ 2147483646 h 29"/>
                  <a:gd name="T46" fmla="*/ 2147483646 w 53"/>
                  <a:gd name="T47" fmla="*/ 2147483646 h 29"/>
                  <a:gd name="T48" fmla="*/ 2147483646 w 53"/>
                  <a:gd name="T49" fmla="*/ 2147483646 h 29"/>
                  <a:gd name="T50" fmla="*/ 2147483646 w 53"/>
                  <a:gd name="T51" fmla="*/ 2147483646 h 29"/>
                  <a:gd name="T52" fmla="*/ 2147483646 w 53"/>
                  <a:gd name="T53" fmla="*/ 2147483646 h 29"/>
                  <a:gd name="T54" fmla="*/ 2147483646 w 53"/>
                  <a:gd name="T55" fmla="*/ 2147483646 h 29"/>
                  <a:gd name="T56" fmla="*/ 2147483646 w 53"/>
                  <a:gd name="T57" fmla="*/ 2147483646 h 29"/>
                  <a:gd name="T58" fmla="*/ 0 w 53"/>
                  <a:gd name="T59" fmla="*/ 2147483646 h 29"/>
                  <a:gd name="T60" fmla="*/ 2147483646 w 53"/>
                  <a:gd name="T61" fmla="*/ 2147483646 h 29"/>
                  <a:gd name="T62" fmla="*/ 2147483646 w 53"/>
                  <a:gd name="T63" fmla="*/ 0 h 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3"/>
                  <a:gd name="T97" fmla="*/ 0 h 29"/>
                  <a:gd name="T98" fmla="*/ 53 w 53"/>
                  <a:gd name="T99" fmla="*/ 29 h 2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3" h="29">
                    <a:moveTo>
                      <a:pt x="1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2"/>
                      <a:pt x="5" y="2"/>
                    </a:cubicBezTo>
                    <a:cubicBezTo>
                      <a:pt x="7" y="3"/>
                      <a:pt x="8" y="3"/>
                      <a:pt x="9" y="4"/>
                    </a:cubicBezTo>
                    <a:cubicBezTo>
                      <a:pt x="11" y="4"/>
                      <a:pt x="14" y="5"/>
                      <a:pt x="16" y="5"/>
                    </a:cubicBezTo>
                    <a:cubicBezTo>
                      <a:pt x="18" y="5"/>
                      <a:pt x="21" y="5"/>
                      <a:pt x="24" y="6"/>
                    </a:cubicBezTo>
                    <a:cubicBezTo>
                      <a:pt x="29" y="8"/>
                      <a:pt x="34" y="11"/>
                      <a:pt x="39" y="13"/>
                    </a:cubicBezTo>
                    <a:cubicBezTo>
                      <a:pt x="44" y="15"/>
                      <a:pt x="48" y="17"/>
                      <a:pt x="53" y="18"/>
                    </a:cubicBezTo>
                    <a:cubicBezTo>
                      <a:pt x="53" y="19"/>
                      <a:pt x="52" y="19"/>
                      <a:pt x="52" y="19"/>
                    </a:cubicBezTo>
                    <a:cubicBezTo>
                      <a:pt x="51" y="19"/>
                      <a:pt x="49" y="21"/>
                      <a:pt x="48" y="21"/>
                    </a:cubicBezTo>
                    <a:cubicBezTo>
                      <a:pt x="48" y="22"/>
                      <a:pt x="46" y="23"/>
                      <a:pt x="45" y="24"/>
                    </a:cubicBezTo>
                    <a:cubicBezTo>
                      <a:pt x="44" y="24"/>
                      <a:pt x="44" y="24"/>
                      <a:pt x="42" y="25"/>
                    </a:cubicBezTo>
                    <a:cubicBezTo>
                      <a:pt x="40" y="27"/>
                      <a:pt x="41" y="28"/>
                      <a:pt x="39" y="28"/>
                    </a:cubicBezTo>
                    <a:cubicBezTo>
                      <a:pt x="38" y="28"/>
                      <a:pt x="37" y="27"/>
                      <a:pt x="37" y="27"/>
                    </a:cubicBezTo>
                    <a:cubicBezTo>
                      <a:pt x="35" y="27"/>
                      <a:pt x="34" y="27"/>
                      <a:pt x="32" y="27"/>
                    </a:cubicBezTo>
                    <a:cubicBezTo>
                      <a:pt x="28" y="26"/>
                      <a:pt x="29" y="28"/>
                      <a:pt x="27" y="28"/>
                    </a:cubicBezTo>
                    <a:cubicBezTo>
                      <a:pt x="25" y="28"/>
                      <a:pt x="24" y="29"/>
                      <a:pt x="24" y="27"/>
                    </a:cubicBezTo>
                    <a:cubicBezTo>
                      <a:pt x="25" y="26"/>
                      <a:pt x="24" y="25"/>
                      <a:pt x="24" y="25"/>
                    </a:cubicBezTo>
                    <a:cubicBezTo>
                      <a:pt x="24" y="21"/>
                      <a:pt x="25" y="17"/>
                      <a:pt x="24" y="17"/>
                    </a:cubicBezTo>
                    <a:cubicBezTo>
                      <a:pt x="22" y="17"/>
                      <a:pt x="21" y="21"/>
                      <a:pt x="19" y="21"/>
                    </a:cubicBezTo>
                    <a:cubicBezTo>
                      <a:pt x="17" y="22"/>
                      <a:pt x="14" y="22"/>
                      <a:pt x="13" y="21"/>
                    </a:cubicBezTo>
                    <a:cubicBezTo>
                      <a:pt x="13" y="20"/>
                      <a:pt x="12" y="19"/>
                      <a:pt x="12" y="18"/>
                    </a:cubicBezTo>
                    <a:cubicBezTo>
                      <a:pt x="11" y="18"/>
                      <a:pt x="7" y="18"/>
                      <a:pt x="6" y="17"/>
                    </a:cubicBezTo>
                    <a:cubicBezTo>
                      <a:pt x="6" y="17"/>
                      <a:pt x="8" y="15"/>
                      <a:pt x="7" y="14"/>
                    </a:cubicBezTo>
                    <a:cubicBezTo>
                      <a:pt x="7" y="14"/>
                      <a:pt x="6" y="13"/>
                      <a:pt x="5" y="13"/>
                    </a:cubicBezTo>
                    <a:cubicBezTo>
                      <a:pt x="5" y="12"/>
                      <a:pt x="5" y="12"/>
                      <a:pt x="4" y="11"/>
                    </a:cubicBezTo>
                    <a:cubicBezTo>
                      <a:pt x="4" y="11"/>
                      <a:pt x="4" y="11"/>
                      <a:pt x="3" y="11"/>
                    </a:cubicBezTo>
                    <a:cubicBezTo>
                      <a:pt x="3" y="10"/>
                      <a:pt x="3" y="9"/>
                      <a:pt x="3" y="9"/>
                    </a:cubicBezTo>
                    <a:cubicBezTo>
                      <a:pt x="2" y="8"/>
                      <a:pt x="1" y="7"/>
                      <a:pt x="1" y="7"/>
                    </a:cubicBezTo>
                    <a:cubicBezTo>
                      <a:pt x="2" y="5"/>
                      <a:pt x="0" y="5"/>
                      <a:pt x="0" y="4"/>
                    </a:cubicBezTo>
                    <a:cubicBezTo>
                      <a:pt x="0" y="4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63" name="Freeform 75"/>
              <p:cNvSpPr>
                <a:spLocks/>
              </p:cNvSpPr>
              <p:nvPr/>
            </p:nvSpPr>
            <p:spPr bwMode="auto">
              <a:xfrm>
                <a:off x="231" y="808"/>
                <a:ext cx="3555" cy="2512"/>
              </a:xfrm>
              <a:custGeom>
                <a:avLst/>
                <a:gdLst>
                  <a:gd name="T0" fmla="*/ 2147483646 w 123"/>
                  <a:gd name="T1" fmla="*/ 2147483646 h 87"/>
                  <a:gd name="T2" fmla="*/ 2147483646 w 123"/>
                  <a:gd name="T3" fmla="*/ 2147483646 h 87"/>
                  <a:gd name="T4" fmla="*/ 2147483646 w 123"/>
                  <a:gd name="T5" fmla="*/ 2147483646 h 87"/>
                  <a:gd name="T6" fmla="*/ 2147483646 w 123"/>
                  <a:gd name="T7" fmla="*/ 2147483646 h 87"/>
                  <a:gd name="T8" fmla="*/ 2147483646 w 123"/>
                  <a:gd name="T9" fmla="*/ 2147483646 h 87"/>
                  <a:gd name="T10" fmla="*/ 2147483646 w 123"/>
                  <a:gd name="T11" fmla="*/ 2147483646 h 87"/>
                  <a:gd name="T12" fmla="*/ 2147483646 w 123"/>
                  <a:gd name="T13" fmla="*/ 2147483646 h 87"/>
                  <a:gd name="T14" fmla="*/ 2147483646 w 123"/>
                  <a:gd name="T15" fmla="*/ 2147483646 h 87"/>
                  <a:gd name="T16" fmla="*/ 2147483646 w 123"/>
                  <a:gd name="T17" fmla="*/ 2147483646 h 87"/>
                  <a:gd name="T18" fmla="*/ 2147483646 w 123"/>
                  <a:gd name="T19" fmla="*/ 2147483646 h 87"/>
                  <a:gd name="T20" fmla="*/ 2147483646 w 123"/>
                  <a:gd name="T21" fmla="*/ 2147483646 h 87"/>
                  <a:gd name="T22" fmla="*/ 2147483646 w 123"/>
                  <a:gd name="T23" fmla="*/ 2147483646 h 87"/>
                  <a:gd name="T24" fmla="*/ 2147483646 w 123"/>
                  <a:gd name="T25" fmla="*/ 2147483646 h 87"/>
                  <a:gd name="T26" fmla="*/ 2147483646 w 123"/>
                  <a:gd name="T27" fmla="*/ 2147483646 h 87"/>
                  <a:gd name="T28" fmla="*/ 2147483646 w 123"/>
                  <a:gd name="T29" fmla="*/ 2147483646 h 87"/>
                  <a:gd name="T30" fmla="*/ 2147483646 w 123"/>
                  <a:gd name="T31" fmla="*/ 2147483646 h 87"/>
                  <a:gd name="T32" fmla="*/ 2147483646 w 123"/>
                  <a:gd name="T33" fmla="*/ 2147483646 h 87"/>
                  <a:gd name="T34" fmla="*/ 2147483646 w 123"/>
                  <a:gd name="T35" fmla="*/ 2147483646 h 87"/>
                  <a:gd name="T36" fmla="*/ 2147483646 w 123"/>
                  <a:gd name="T37" fmla="*/ 2147483646 h 87"/>
                  <a:gd name="T38" fmla="*/ 2147483646 w 123"/>
                  <a:gd name="T39" fmla="*/ 2147483646 h 87"/>
                  <a:gd name="T40" fmla="*/ 2147483646 w 123"/>
                  <a:gd name="T41" fmla="*/ 2147483646 h 87"/>
                  <a:gd name="T42" fmla="*/ 2147483646 w 123"/>
                  <a:gd name="T43" fmla="*/ 2147483646 h 87"/>
                  <a:gd name="T44" fmla="*/ 2147483646 w 123"/>
                  <a:gd name="T45" fmla="*/ 2147483646 h 87"/>
                  <a:gd name="T46" fmla="*/ 2147483646 w 123"/>
                  <a:gd name="T47" fmla="*/ 2147483646 h 87"/>
                  <a:gd name="T48" fmla="*/ 2147483646 w 123"/>
                  <a:gd name="T49" fmla="*/ 2147483646 h 87"/>
                  <a:gd name="T50" fmla="*/ 2147483646 w 123"/>
                  <a:gd name="T51" fmla="*/ 2147483646 h 87"/>
                  <a:gd name="T52" fmla="*/ 2147483646 w 123"/>
                  <a:gd name="T53" fmla="*/ 2147483646 h 87"/>
                  <a:gd name="T54" fmla="*/ 2147483646 w 123"/>
                  <a:gd name="T55" fmla="*/ 2147483646 h 87"/>
                  <a:gd name="T56" fmla="*/ 2147483646 w 123"/>
                  <a:gd name="T57" fmla="*/ 2147483646 h 87"/>
                  <a:gd name="T58" fmla="*/ 2147483646 w 123"/>
                  <a:gd name="T59" fmla="*/ 2147483646 h 87"/>
                  <a:gd name="T60" fmla="*/ 2147483646 w 123"/>
                  <a:gd name="T61" fmla="*/ 2147483646 h 87"/>
                  <a:gd name="T62" fmla="*/ 2147483646 w 123"/>
                  <a:gd name="T63" fmla="*/ 2147483646 h 87"/>
                  <a:gd name="T64" fmla="*/ 2147483646 w 123"/>
                  <a:gd name="T65" fmla="*/ 2147483646 h 87"/>
                  <a:gd name="T66" fmla="*/ 2147483646 w 123"/>
                  <a:gd name="T67" fmla="*/ 2147483646 h 87"/>
                  <a:gd name="T68" fmla="*/ 2147483646 w 123"/>
                  <a:gd name="T69" fmla="*/ 2147483646 h 87"/>
                  <a:gd name="T70" fmla="*/ 2147483646 w 123"/>
                  <a:gd name="T71" fmla="*/ 2147483646 h 87"/>
                  <a:gd name="T72" fmla="*/ 2147483646 w 123"/>
                  <a:gd name="T73" fmla="*/ 0 h 87"/>
                  <a:gd name="T74" fmla="*/ 2147483646 w 123"/>
                  <a:gd name="T75" fmla="*/ 2147483646 h 87"/>
                  <a:gd name="T76" fmla="*/ 2147483646 w 123"/>
                  <a:gd name="T77" fmla="*/ 2147483646 h 87"/>
                  <a:gd name="T78" fmla="*/ 2147483646 w 123"/>
                  <a:gd name="T79" fmla="*/ 2147483646 h 87"/>
                  <a:gd name="T80" fmla="*/ 2147483646 w 123"/>
                  <a:gd name="T81" fmla="*/ 2147483646 h 87"/>
                  <a:gd name="T82" fmla="*/ 2147483646 w 123"/>
                  <a:gd name="T83" fmla="*/ 2147483646 h 87"/>
                  <a:gd name="T84" fmla="*/ 2147483646 w 123"/>
                  <a:gd name="T85" fmla="*/ 2147483646 h 87"/>
                  <a:gd name="T86" fmla="*/ 2147483646 w 123"/>
                  <a:gd name="T87" fmla="*/ 2147483646 h 87"/>
                  <a:gd name="T88" fmla="*/ 2147483646 w 123"/>
                  <a:gd name="T89" fmla="*/ 2147483646 h 87"/>
                  <a:gd name="T90" fmla="*/ 2147483646 w 123"/>
                  <a:gd name="T91" fmla="*/ 2147483646 h 87"/>
                  <a:gd name="T92" fmla="*/ 2147483646 w 123"/>
                  <a:gd name="T93" fmla="*/ 2147483646 h 87"/>
                  <a:gd name="T94" fmla="*/ 2147483646 w 123"/>
                  <a:gd name="T95" fmla="*/ 2147483646 h 87"/>
                  <a:gd name="T96" fmla="*/ 2147483646 w 123"/>
                  <a:gd name="T97" fmla="*/ 2147483646 h 87"/>
                  <a:gd name="T98" fmla="*/ 2147483646 w 123"/>
                  <a:gd name="T99" fmla="*/ 2147483646 h 87"/>
                  <a:gd name="T100" fmla="*/ 2147483646 w 123"/>
                  <a:gd name="T101" fmla="*/ 2147483646 h 87"/>
                  <a:gd name="T102" fmla="*/ 2147483646 w 123"/>
                  <a:gd name="T103" fmla="*/ 2147483646 h 87"/>
                  <a:gd name="T104" fmla="*/ 2147483646 w 123"/>
                  <a:gd name="T105" fmla="*/ 2147483646 h 87"/>
                  <a:gd name="T106" fmla="*/ 2147483646 w 123"/>
                  <a:gd name="T107" fmla="*/ 2147483646 h 87"/>
                  <a:gd name="T108" fmla="*/ 2147483646 w 123"/>
                  <a:gd name="T109" fmla="*/ 2147483646 h 87"/>
                  <a:gd name="T110" fmla="*/ 2147483646 w 123"/>
                  <a:gd name="T111" fmla="*/ 2147483646 h 87"/>
                  <a:gd name="T112" fmla="*/ 2147483646 w 123"/>
                  <a:gd name="T113" fmla="*/ 2147483646 h 87"/>
                  <a:gd name="T114" fmla="*/ 2147483646 w 123"/>
                  <a:gd name="T115" fmla="*/ 2147483646 h 87"/>
                  <a:gd name="T116" fmla="*/ 2147483646 w 123"/>
                  <a:gd name="T117" fmla="*/ 2147483646 h 87"/>
                  <a:gd name="T118" fmla="*/ 0 w 123"/>
                  <a:gd name="T119" fmla="*/ 2147483646 h 8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3"/>
                  <a:gd name="T181" fmla="*/ 0 h 87"/>
                  <a:gd name="T182" fmla="*/ 123 w 123"/>
                  <a:gd name="T183" fmla="*/ 87 h 8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3" h="87">
                    <a:moveTo>
                      <a:pt x="0" y="70"/>
                    </a:moveTo>
                    <a:cubicBezTo>
                      <a:pt x="0" y="71"/>
                      <a:pt x="1" y="71"/>
                      <a:pt x="1" y="71"/>
                    </a:cubicBezTo>
                    <a:cubicBezTo>
                      <a:pt x="2" y="71"/>
                      <a:pt x="3" y="72"/>
                      <a:pt x="4" y="72"/>
                    </a:cubicBezTo>
                    <a:cubicBezTo>
                      <a:pt x="6" y="73"/>
                      <a:pt x="7" y="73"/>
                      <a:pt x="8" y="74"/>
                    </a:cubicBezTo>
                    <a:cubicBezTo>
                      <a:pt x="10" y="74"/>
                      <a:pt x="13" y="75"/>
                      <a:pt x="15" y="75"/>
                    </a:cubicBezTo>
                    <a:cubicBezTo>
                      <a:pt x="17" y="75"/>
                      <a:pt x="20" y="75"/>
                      <a:pt x="23" y="76"/>
                    </a:cubicBezTo>
                    <a:cubicBezTo>
                      <a:pt x="28" y="78"/>
                      <a:pt x="33" y="81"/>
                      <a:pt x="38" y="83"/>
                    </a:cubicBezTo>
                    <a:cubicBezTo>
                      <a:pt x="42" y="85"/>
                      <a:pt x="45" y="86"/>
                      <a:pt x="49" y="87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51" y="86"/>
                      <a:pt x="52" y="85"/>
                      <a:pt x="54" y="84"/>
                    </a:cubicBezTo>
                    <a:cubicBezTo>
                      <a:pt x="55" y="84"/>
                      <a:pt x="56" y="84"/>
                      <a:pt x="57" y="84"/>
                    </a:cubicBezTo>
                    <a:cubicBezTo>
                      <a:pt x="57" y="84"/>
                      <a:pt x="58" y="85"/>
                      <a:pt x="58" y="85"/>
                    </a:cubicBezTo>
                    <a:cubicBezTo>
                      <a:pt x="59" y="84"/>
                      <a:pt x="60" y="84"/>
                      <a:pt x="61" y="84"/>
                    </a:cubicBezTo>
                    <a:cubicBezTo>
                      <a:pt x="61" y="84"/>
                      <a:pt x="61" y="84"/>
                      <a:pt x="61" y="84"/>
                    </a:cubicBezTo>
                    <a:cubicBezTo>
                      <a:pt x="63" y="83"/>
                      <a:pt x="64" y="81"/>
                      <a:pt x="65" y="81"/>
                    </a:cubicBezTo>
                    <a:cubicBezTo>
                      <a:pt x="66" y="80"/>
                      <a:pt x="67" y="80"/>
                      <a:pt x="68" y="79"/>
                    </a:cubicBezTo>
                    <a:cubicBezTo>
                      <a:pt x="68" y="79"/>
                      <a:pt x="68" y="78"/>
                      <a:pt x="69" y="78"/>
                    </a:cubicBezTo>
                    <a:cubicBezTo>
                      <a:pt x="69" y="77"/>
                      <a:pt x="69" y="76"/>
                      <a:pt x="70" y="76"/>
                    </a:cubicBezTo>
                    <a:cubicBezTo>
                      <a:pt x="70" y="76"/>
                      <a:pt x="71" y="76"/>
                      <a:pt x="71" y="75"/>
                    </a:cubicBezTo>
                    <a:cubicBezTo>
                      <a:pt x="72" y="74"/>
                      <a:pt x="72" y="74"/>
                      <a:pt x="73" y="73"/>
                    </a:cubicBezTo>
                    <a:cubicBezTo>
                      <a:pt x="74" y="73"/>
                      <a:pt x="75" y="73"/>
                      <a:pt x="76" y="73"/>
                    </a:cubicBezTo>
                    <a:cubicBezTo>
                      <a:pt x="77" y="73"/>
                      <a:pt x="77" y="72"/>
                      <a:pt x="78" y="73"/>
                    </a:cubicBezTo>
                    <a:cubicBezTo>
                      <a:pt x="79" y="73"/>
                      <a:pt x="79" y="74"/>
                      <a:pt x="79" y="75"/>
                    </a:cubicBezTo>
                    <a:cubicBezTo>
                      <a:pt x="80" y="76"/>
                      <a:pt x="81" y="76"/>
                      <a:pt x="82" y="77"/>
                    </a:cubicBezTo>
                    <a:cubicBezTo>
                      <a:pt x="83" y="77"/>
                      <a:pt x="85" y="78"/>
                      <a:pt x="86" y="78"/>
                    </a:cubicBezTo>
                    <a:cubicBezTo>
                      <a:pt x="86" y="78"/>
                      <a:pt x="86" y="78"/>
                      <a:pt x="87" y="78"/>
                    </a:cubicBezTo>
                    <a:cubicBezTo>
                      <a:pt x="87" y="78"/>
                      <a:pt x="87" y="79"/>
                      <a:pt x="88" y="79"/>
                    </a:cubicBezTo>
                    <a:cubicBezTo>
                      <a:pt x="94" y="79"/>
                      <a:pt x="101" y="78"/>
                      <a:pt x="107" y="79"/>
                    </a:cubicBezTo>
                    <a:cubicBezTo>
                      <a:pt x="108" y="79"/>
                      <a:pt x="109" y="79"/>
                      <a:pt x="109" y="78"/>
                    </a:cubicBezTo>
                    <a:cubicBezTo>
                      <a:pt x="110" y="77"/>
                      <a:pt x="109" y="76"/>
                      <a:pt x="110" y="75"/>
                    </a:cubicBezTo>
                    <a:cubicBezTo>
                      <a:pt x="110" y="74"/>
                      <a:pt x="110" y="74"/>
                      <a:pt x="110" y="73"/>
                    </a:cubicBezTo>
                    <a:cubicBezTo>
                      <a:pt x="110" y="73"/>
                      <a:pt x="109" y="72"/>
                      <a:pt x="109" y="71"/>
                    </a:cubicBezTo>
                    <a:cubicBezTo>
                      <a:pt x="109" y="71"/>
                      <a:pt x="110" y="70"/>
                      <a:pt x="111" y="70"/>
                    </a:cubicBezTo>
                    <a:cubicBezTo>
                      <a:pt x="111" y="69"/>
                      <a:pt x="111" y="68"/>
                      <a:pt x="111" y="68"/>
                    </a:cubicBezTo>
                    <a:cubicBezTo>
                      <a:pt x="111" y="67"/>
                      <a:pt x="111" y="67"/>
                      <a:pt x="111" y="67"/>
                    </a:cubicBezTo>
                    <a:cubicBezTo>
                      <a:pt x="111" y="66"/>
                      <a:pt x="111" y="66"/>
                      <a:pt x="111" y="66"/>
                    </a:cubicBezTo>
                    <a:cubicBezTo>
                      <a:pt x="111" y="65"/>
                      <a:pt x="110" y="65"/>
                      <a:pt x="110" y="64"/>
                    </a:cubicBezTo>
                    <a:cubicBezTo>
                      <a:pt x="110" y="64"/>
                      <a:pt x="110" y="63"/>
                      <a:pt x="110" y="63"/>
                    </a:cubicBezTo>
                    <a:cubicBezTo>
                      <a:pt x="115" y="51"/>
                      <a:pt x="118" y="45"/>
                      <a:pt x="123" y="34"/>
                    </a:cubicBezTo>
                    <a:cubicBezTo>
                      <a:pt x="123" y="33"/>
                      <a:pt x="123" y="32"/>
                      <a:pt x="123" y="31"/>
                    </a:cubicBezTo>
                    <a:cubicBezTo>
                      <a:pt x="122" y="31"/>
                      <a:pt x="122" y="30"/>
                      <a:pt x="121" y="30"/>
                    </a:cubicBezTo>
                    <a:cubicBezTo>
                      <a:pt x="120" y="29"/>
                      <a:pt x="119" y="28"/>
                      <a:pt x="118" y="28"/>
                    </a:cubicBezTo>
                    <a:cubicBezTo>
                      <a:pt x="117" y="28"/>
                      <a:pt x="116" y="28"/>
                      <a:pt x="116" y="28"/>
                    </a:cubicBezTo>
                    <a:cubicBezTo>
                      <a:pt x="115" y="27"/>
                      <a:pt x="113" y="28"/>
                      <a:pt x="112" y="27"/>
                    </a:cubicBezTo>
                    <a:cubicBezTo>
                      <a:pt x="111" y="26"/>
                      <a:pt x="110" y="25"/>
                      <a:pt x="109" y="24"/>
                    </a:cubicBezTo>
                    <a:cubicBezTo>
                      <a:pt x="108" y="22"/>
                      <a:pt x="107" y="20"/>
                      <a:pt x="106" y="18"/>
                    </a:cubicBezTo>
                    <a:cubicBezTo>
                      <a:pt x="106" y="17"/>
                      <a:pt x="106" y="15"/>
                      <a:pt x="106" y="14"/>
                    </a:cubicBezTo>
                    <a:cubicBezTo>
                      <a:pt x="105" y="14"/>
                      <a:pt x="104" y="14"/>
                      <a:pt x="103" y="14"/>
                    </a:cubicBezTo>
                    <a:cubicBezTo>
                      <a:pt x="102" y="14"/>
                      <a:pt x="101" y="14"/>
                      <a:pt x="100" y="14"/>
                    </a:cubicBezTo>
                    <a:cubicBezTo>
                      <a:pt x="99" y="14"/>
                      <a:pt x="98" y="14"/>
                      <a:pt x="98" y="15"/>
                    </a:cubicBezTo>
                    <a:cubicBezTo>
                      <a:pt x="97" y="15"/>
                      <a:pt x="97" y="16"/>
                      <a:pt x="97" y="16"/>
                    </a:cubicBezTo>
                    <a:cubicBezTo>
                      <a:pt x="97" y="16"/>
                      <a:pt x="96" y="17"/>
                      <a:pt x="96" y="17"/>
                    </a:cubicBezTo>
                    <a:cubicBezTo>
                      <a:pt x="96" y="18"/>
                      <a:pt x="95" y="18"/>
                      <a:pt x="95" y="18"/>
                    </a:cubicBezTo>
                    <a:cubicBezTo>
                      <a:pt x="95" y="19"/>
                      <a:pt x="94" y="20"/>
                      <a:pt x="94" y="21"/>
                    </a:cubicBezTo>
                    <a:cubicBezTo>
                      <a:pt x="94" y="21"/>
                      <a:pt x="93" y="22"/>
                      <a:pt x="92" y="22"/>
                    </a:cubicBezTo>
                    <a:cubicBezTo>
                      <a:pt x="91" y="21"/>
                      <a:pt x="91" y="21"/>
                      <a:pt x="91" y="20"/>
                    </a:cubicBezTo>
                    <a:cubicBezTo>
                      <a:pt x="90" y="20"/>
                      <a:pt x="90" y="19"/>
                      <a:pt x="89" y="19"/>
                    </a:cubicBezTo>
                    <a:cubicBezTo>
                      <a:pt x="89" y="19"/>
                      <a:pt x="88" y="20"/>
                      <a:pt x="87" y="20"/>
                    </a:cubicBezTo>
                    <a:cubicBezTo>
                      <a:pt x="87" y="20"/>
                      <a:pt x="86" y="20"/>
                      <a:pt x="86" y="21"/>
                    </a:cubicBezTo>
                    <a:cubicBezTo>
                      <a:pt x="86" y="22"/>
                      <a:pt x="86" y="23"/>
                      <a:pt x="86" y="24"/>
                    </a:cubicBezTo>
                    <a:cubicBezTo>
                      <a:pt x="86" y="24"/>
                      <a:pt x="86" y="25"/>
                      <a:pt x="86" y="25"/>
                    </a:cubicBezTo>
                    <a:cubicBezTo>
                      <a:pt x="85" y="26"/>
                      <a:pt x="84" y="26"/>
                      <a:pt x="84" y="25"/>
                    </a:cubicBezTo>
                    <a:cubicBezTo>
                      <a:pt x="83" y="25"/>
                      <a:pt x="83" y="24"/>
                      <a:pt x="82" y="23"/>
                    </a:cubicBezTo>
                    <a:cubicBezTo>
                      <a:pt x="81" y="23"/>
                      <a:pt x="80" y="22"/>
                      <a:pt x="79" y="22"/>
                    </a:cubicBezTo>
                    <a:cubicBezTo>
                      <a:pt x="79" y="22"/>
                      <a:pt x="79" y="21"/>
                      <a:pt x="79" y="21"/>
                    </a:cubicBezTo>
                    <a:cubicBezTo>
                      <a:pt x="79" y="21"/>
                      <a:pt x="80" y="21"/>
                      <a:pt x="80" y="20"/>
                    </a:cubicBezTo>
                    <a:cubicBezTo>
                      <a:pt x="81" y="20"/>
                      <a:pt x="80" y="19"/>
                      <a:pt x="80" y="18"/>
                    </a:cubicBezTo>
                    <a:cubicBezTo>
                      <a:pt x="80" y="17"/>
                      <a:pt x="79" y="17"/>
                      <a:pt x="79" y="16"/>
                    </a:cubicBezTo>
                    <a:cubicBezTo>
                      <a:pt x="79" y="14"/>
                      <a:pt x="79" y="13"/>
                      <a:pt x="79" y="12"/>
                    </a:cubicBezTo>
                    <a:cubicBezTo>
                      <a:pt x="79" y="10"/>
                      <a:pt x="79" y="9"/>
                      <a:pt x="79" y="8"/>
                    </a:cubicBezTo>
                    <a:cubicBezTo>
                      <a:pt x="78" y="7"/>
                      <a:pt x="78" y="7"/>
                      <a:pt x="77" y="6"/>
                    </a:cubicBezTo>
                    <a:cubicBezTo>
                      <a:pt x="77" y="5"/>
                      <a:pt x="76" y="4"/>
                      <a:pt x="75" y="3"/>
                    </a:cubicBezTo>
                    <a:cubicBezTo>
                      <a:pt x="74" y="2"/>
                      <a:pt x="74" y="1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3" y="0"/>
                      <a:pt x="73" y="0"/>
                      <a:pt x="73" y="1"/>
                    </a:cubicBezTo>
                    <a:cubicBezTo>
                      <a:pt x="70" y="3"/>
                      <a:pt x="69" y="3"/>
                      <a:pt x="68" y="3"/>
                    </a:cubicBezTo>
                    <a:cubicBezTo>
                      <a:pt x="67" y="5"/>
                      <a:pt x="67" y="6"/>
                      <a:pt x="66" y="7"/>
                    </a:cubicBezTo>
                    <a:cubicBezTo>
                      <a:pt x="66" y="7"/>
                      <a:pt x="65" y="7"/>
                      <a:pt x="64" y="7"/>
                    </a:cubicBezTo>
                    <a:cubicBezTo>
                      <a:pt x="64" y="7"/>
                      <a:pt x="64" y="8"/>
                      <a:pt x="63" y="8"/>
                    </a:cubicBezTo>
                    <a:cubicBezTo>
                      <a:pt x="63" y="8"/>
                      <a:pt x="61" y="8"/>
                      <a:pt x="61" y="9"/>
                    </a:cubicBezTo>
                    <a:cubicBezTo>
                      <a:pt x="61" y="9"/>
                      <a:pt x="60" y="10"/>
                      <a:pt x="59" y="11"/>
                    </a:cubicBezTo>
                    <a:cubicBezTo>
                      <a:pt x="59" y="12"/>
                      <a:pt x="59" y="11"/>
                      <a:pt x="58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7" y="10"/>
                      <a:pt x="56" y="10"/>
                    </a:cubicBezTo>
                    <a:cubicBezTo>
                      <a:pt x="55" y="11"/>
                      <a:pt x="54" y="13"/>
                      <a:pt x="52" y="12"/>
                    </a:cubicBezTo>
                    <a:cubicBezTo>
                      <a:pt x="50" y="11"/>
                      <a:pt x="49" y="10"/>
                      <a:pt x="48" y="9"/>
                    </a:cubicBezTo>
                    <a:cubicBezTo>
                      <a:pt x="47" y="9"/>
                      <a:pt x="46" y="10"/>
                      <a:pt x="46" y="9"/>
                    </a:cubicBezTo>
                    <a:cubicBezTo>
                      <a:pt x="46" y="7"/>
                      <a:pt x="45" y="3"/>
                      <a:pt x="43" y="3"/>
                    </a:cubicBezTo>
                    <a:cubicBezTo>
                      <a:pt x="42" y="3"/>
                      <a:pt x="42" y="5"/>
                      <a:pt x="40" y="5"/>
                    </a:cubicBezTo>
                    <a:cubicBezTo>
                      <a:pt x="39" y="6"/>
                      <a:pt x="40" y="6"/>
                      <a:pt x="39" y="5"/>
                    </a:cubicBezTo>
                    <a:cubicBezTo>
                      <a:pt x="39" y="5"/>
                      <a:pt x="38" y="4"/>
                      <a:pt x="38" y="4"/>
                    </a:cubicBezTo>
                    <a:cubicBezTo>
                      <a:pt x="37" y="4"/>
                      <a:pt x="37" y="5"/>
                      <a:pt x="37" y="6"/>
                    </a:cubicBezTo>
                    <a:cubicBezTo>
                      <a:pt x="37" y="6"/>
                      <a:pt x="34" y="6"/>
                      <a:pt x="34" y="6"/>
                    </a:cubicBezTo>
                    <a:cubicBezTo>
                      <a:pt x="30" y="6"/>
                      <a:pt x="26" y="5"/>
                      <a:pt x="26" y="6"/>
                    </a:cubicBezTo>
                    <a:cubicBezTo>
                      <a:pt x="26" y="8"/>
                      <a:pt x="26" y="10"/>
                      <a:pt x="27" y="11"/>
                    </a:cubicBezTo>
                    <a:cubicBezTo>
                      <a:pt x="27" y="11"/>
                      <a:pt x="30" y="11"/>
                      <a:pt x="30" y="11"/>
                    </a:cubicBezTo>
                    <a:cubicBezTo>
                      <a:pt x="31" y="11"/>
                      <a:pt x="32" y="14"/>
                      <a:pt x="30" y="14"/>
                    </a:cubicBezTo>
                    <a:cubicBezTo>
                      <a:pt x="30" y="14"/>
                      <a:pt x="29" y="13"/>
                      <a:pt x="29" y="13"/>
                    </a:cubicBezTo>
                    <a:cubicBezTo>
                      <a:pt x="28" y="14"/>
                      <a:pt x="27" y="13"/>
                      <a:pt x="27" y="14"/>
                    </a:cubicBezTo>
                    <a:cubicBezTo>
                      <a:pt x="26" y="15"/>
                      <a:pt x="25" y="14"/>
                      <a:pt x="25" y="15"/>
                    </a:cubicBezTo>
                    <a:cubicBezTo>
                      <a:pt x="25" y="16"/>
                      <a:pt x="24" y="18"/>
                      <a:pt x="25" y="20"/>
                    </a:cubicBezTo>
                    <a:cubicBezTo>
                      <a:pt x="25" y="21"/>
                      <a:pt x="27" y="21"/>
                      <a:pt x="27" y="22"/>
                    </a:cubicBezTo>
                    <a:cubicBezTo>
                      <a:pt x="28" y="23"/>
                      <a:pt x="28" y="23"/>
                      <a:pt x="28" y="24"/>
                    </a:cubicBezTo>
                    <a:cubicBezTo>
                      <a:pt x="29" y="25"/>
                      <a:pt x="29" y="25"/>
                      <a:pt x="29" y="27"/>
                    </a:cubicBezTo>
                    <a:cubicBezTo>
                      <a:pt x="30" y="31"/>
                      <a:pt x="28" y="35"/>
                      <a:pt x="28" y="39"/>
                    </a:cubicBezTo>
                    <a:cubicBezTo>
                      <a:pt x="27" y="41"/>
                      <a:pt x="27" y="44"/>
                      <a:pt x="26" y="45"/>
                    </a:cubicBezTo>
                    <a:cubicBezTo>
                      <a:pt x="26" y="46"/>
                      <a:pt x="26" y="48"/>
                      <a:pt x="26" y="48"/>
                    </a:cubicBezTo>
                    <a:cubicBezTo>
                      <a:pt x="26" y="51"/>
                      <a:pt x="25" y="49"/>
                      <a:pt x="24" y="49"/>
                    </a:cubicBezTo>
                    <a:cubicBezTo>
                      <a:pt x="24" y="49"/>
                      <a:pt x="22" y="49"/>
                      <a:pt x="22" y="49"/>
                    </a:cubicBezTo>
                    <a:cubicBezTo>
                      <a:pt x="20" y="49"/>
                      <a:pt x="20" y="50"/>
                      <a:pt x="19" y="50"/>
                    </a:cubicBezTo>
                    <a:cubicBezTo>
                      <a:pt x="18" y="51"/>
                      <a:pt x="17" y="51"/>
                      <a:pt x="15" y="51"/>
                    </a:cubicBezTo>
                    <a:cubicBezTo>
                      <a:pt x="14" y="51"/>
                      <a:pt x="12" y="52"/>
                      <a:pt x="11" y="53"/>
                    </a:cubicBezTo>
                    <a:cubicBezTo>
                      <a:pt x="10" y="53"/>
                      <a:pt x="9" y="54"/>
                      <a:pt x="9" y="54"/>
                    </a:cubicBezTo>
                    <a:cubicBezTo>
                      <a:pt x="8" y="55"/>
                      <a:pt x="6" y="56"/>
                      <a:pt x="6" y="57"/>
                    </a:cubicBezTo>
                    <a:cubicBezTo>
                      <a:pt x="5" y="57"/>
                      <a:pt x="5" y="60"/>
                      <a:pt x="5" y="61"/>
                    </a:cubicBezTo>
                    <a:cubicBezTo>
                      <a:pt x="5" y="62"/>
                      <a:pt x="4" y="63"/>
                      <a:pt x="4" y="64"/>
                    </a:cubicBezTo>
                    <a:cubicBezTo>
                      <a:pt x="4" y="65"/>
                      <a:pt x="4" y="65"/>
                      <a:pt x="4" y="66"/>
                    </a:cubicBezTo>
                    <a:cubicBezTo>
                      <a:pt x="3" y="68"/>
                      <a:pt x="2" y="68"/>
                      <a:pt x="0" y="70"/>
                    </a:cubicBezTo>
                    <a:cubicBezTo>
                      <a:pt x="0" y="70"/>
                      <a:pt x="0" y="70"/>
                      <a:pt x="0" y="70"/>
                    </a:cubicBez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64" name="Freeform 74"/>
              <p:cNvSpPr>
                <a:spLocks/>
              </p:cNvSpPr>
              <p:nvPr/>
            </p:nvSpPr>
            <p:spPr bwMode="auto">
              <a:xfrm>
                <a:off x="1647" y="2887"/>
                <a:ext cx="1474" cy="1213"/>
              </a:xfrm>
              <a:custGeom>
                <a:avLst/>
                <a:gdLst>
                  <a:gd name="T0" fmla="*/ 2147483646 w 51"/>
                  <a:gd name="T1" fmla="*/ 2147483646 h 42"/>
                  <a:gd name="T2" fmla="*/ 2147483646 w 51"/>
                  <a:gd name="T3" fmla="*/ 2147483646 h 42"/>
                  <a:gd name="T4" fmla="*/ 2147483646 w 51"/>
                  <a:gd name="T5" fmla="*/ 2147483646 h 42"/>
                  <a:gd name="T6" fmla="*/ 2147483646 w 51"/>
                  <a:gd name="T7" fmla="*/ 2147483646 h 42"/>
                  <a:gd name="T8" fmla="*/ 2147483646 w 51"/>
                  <a:gd name="T9" fmla="*/ 2147483646 h 42"/>
                  <a:gd name="T10" fmla="*/ 2147483646 w 51"/>
                  <a:gd name="T11" fmla="*/ 2147483646 h 42"/>
                  <a:gd name="T12" fmla="*/ 2147483646 w 51"/>
                  <a:gd name="T13" fmla="*/ 2147483646 h 42"/>
                  <a:gd name="T14" fmla="*/ 2147483646 w 51"/>
                  <a:gd name="T15" fmla="*/ 2147483646 h 42"/>
                  <a:gd name="T16" fmla="*/ 2147483646 w 51"/>
                  <a:gd name="T17" fmla="*/ 2147483646 h 42"/>
                  <a:gd name="T18" fmla="*/ 2147483646 w 51"/>
                  <a:gd name="T19" fmla="*/ 2147483646 h 42"/>
                  <a:gd name="T20" fmla="*/ 2147483646 w 51"/>
                  <a:gd name="T21" fmla="*/ 2147483646 h 42"/>
                  <a:gd name="T22" fmla="*/ 2147483646 w 51"/>
                  <a:gd name="T23" fmla="*/ 2147483646 h 42"/>
                  <a:gd name="T24" fmla="*/ 2147483646 w 51"/>
                  <a:gd name="T25" fmla="*/ 2147483646 h 42"/>
                  <a:gd name="T26" fmla="*/ 2147483646 w 51"/>
                  <a:gd name="T27" fmla="*/ 2147483646 h 42"/>
                  <a:gd name="T28" fmla="*/ 2147483646 w 51"/>
                  <a:gd name="T29" fmla="*/ 2147483646 h 42"/>
                  <a:gd name="T30" fmla="*/ 2147483646 w 51"/>
                  <a:gd name="T31" fmla="*/ 2147483646 h 42"/>
                  <a:gd name="T32" fmla="*/ 2147483646 w 51"/>
                  <a:gd name="T33" fmla="*/ 2147483646 h 42"/>
                  <a:gd name="T34" fmla="*/ 2147483646 w 51"/>
                  <a:gd name="T35" fmla="*/ 2147483646 h 42"/>
                  <a:gd name="T36" fmla="*/ 2147483646 w 51"/>
                  <a:gd name="T37" fmla="*/ 2147483646 h 42"/>
                  <a:gd name="T38" fmla="*/ 2147483646 w 51"/>
                  <a:gd name="T39" fmla="*/ 2147483646 h 42"/>
                  <a:gd name="T40" fmla="*/ 2147483646 w 51"/>
                  <a:gd name="T41" fmla="*/ 2147483646 h 42"/>
                  <a:gd name="T42" fmla="*/ 2147483646 w 51"/>
                  <a:gd name="T43" fmla="*/ 2147483646 h 42"/>
                  <a:gd name="T44" fmla="*/ 2147483646 w 51"/>
                  <a:gd name="T45" fmla="*/ 2147483646 h 42"/>
                  <a:gd name="T46" fmla="*/ 2147483646 w 51"/>
                  <a:gd name="T47" fmla="*/ 2147483646 h 42"/>
                  <a:gd name="T48" fmla="*/ 2147483646 w 51"/>
                  <a:gd name="T49" fmla="*/ 2147483646 h 42"/>
                  <a:gd name="T50" fmla="*/ 2147483646 w 51"/>
                  <a:gd name="T51" fmla="*/ 2147483646 h 42"/>
                  <a:gd name="T52" fmla="*/ 2147483646 w 51"/>
                  <a:gd name="T53" fmla="*/ 2147483646 h 42"/>
                  <a:gd name="T54" fmla="*/ 2147483646 w 51"/>
                  <a:gd name="T55" fmla="*/ 2147483646 h 42"/>
                  <a:gd name="T56" fmla="*/ 2147483646 w 51"/>
                  <a:gd name="T57" fmla="*/ 2147483646 h 42"/>
                  <a:gd name="T58" fmla="*/ 2147483646 w 51"/>
                  <a:gd name="T59" fmla="*/ 2147483646 h 42"/>
                  <a:gd name="T60" fmla="*/ 2147483646 w 51"/>
                  <a:gd name="T61" fmla="*/ 2147483646 h 42"/>
                  <a:gd name="T62" fmla="*/ 2147483646 w 51"/>
                  <a:gd name="T63" fmla="*/ 2147483646 h 42"/>
                  <a:gd name="T64" fmla="*/ 2147483646 w 51"/>
                  <a:gd name="T65" fmla="*/ 2147483646 h 42"/>
                  <a:gd name="T66" fmla="*/ 2147483646 w 51"/>
                  <a:gd name="T67" fmla="*/ 2147483646 h 42"/>
                  <a:gd name="T68" fmla="*/ 2147483646 w 51"/>
                  <a:gd name="T69" fmla="*/ 2147483646 h 42"/>
                  <a:gd name="T70" fmla="*/ 2147483646 w 51"/>
                  <a:gd name="T71" fmla="*/ 2147483646 h 42"/>
                  <a:gd name="T72" fmla="*/ 2147483646 w 51"/>
                  <a:gd name="T73" fmla="*/ 2147483646 h 42"/>
                  <a:gd name="T74" fmla="*/ 2147483646 w 51"/>
                  <a:gd name="T75" fmla="*/ 2147483646 h 42"/>
                  <a:gd name="T76" fmla="*/ 2147483646 w 51"/>
                  <a:gd name="T77" fmla="*/ 2147483646 h 42"/>
                  <a:gd name="T78" fmla="*/ 2147483646 w 51"/>
                  <a:gd name="T79" fmla="*/ 2147483646 h 42"/>
                  <a:gd name="T80" fmla="*/ 2147483646 w 51"/>
                  <a:gd name="T81" fmla="*/ 2147483646 h 42"/>
                  <a:gd name="T82" fmla="*/ 0 w 51"/>
                  <a:gd name="T83" fmla="*/ 2147483646 h 42"/>
                  <a:gd name="T84" fmla="*/ 0 w 51"/>
                  <a:gd name="T85" fmla="*/ 2147483646 h 42"/>
                  <a:gd name="T86" fmla="*/ 2147483646 w 51"/>
                  <a:gd name="T87" fmla="*/ 2147483646 h 42"/>
                  <a:gd name="T88" fmla="*/ 2147483646 w 51"/>
                  <a:gd name="T89" fmla="*/ 2147483646 h 42"/>
                  <a:gd name="T90" fmla="*/ 2147483646 w 51"/>
                  <a:gd name="T91" fmla="*/ 2147483646 h 42"/>
                  <a:gd name="T92" fmla="*/ 2147483646 w 51"/>
                  <a:gd name="T93" fmla="*/ 2147483646 h 42"/>
                  <a:gd name="T94" fmla="*/ 2147483646 w 51"/>
                  <a:gd name="T95" fmla="*/ 2147483646 h 42"/>
                  <a:gd name="T96" fmla="*/ 2147483646 w 51"/>
                  <a:gd name="T97" fmla="*/ 2147483646 h 42"/>
                  <a:gd name="T98" fmla="*/ 2147483646 w 51"/>
                  <a:gd name="T99" fmla="*/ 2147483646 h 42"/>
                  <a:gd name="T100" fmla="*/ 2147483646 w 51"/>
                  <a:gd name="T101" fmla="*/ 2147483646 h 42"/>
                  <a:gd name="T102" fmla="*/ 2147483646 w 51"/>
                  <a:gd name="T103" fmla="*/ 2147483646 h 42"/>
                  <a:gd name="T104" fmla="*/ 2147483646 w 51"/>
                  <a:gd name="T105" fmla="*/ 2147483646 h 42"/>
                  <a:gd name="T106" fmla="*/ 2147483646 w 51"/>
                  <a:gd name="T107" fmla="*/ 2147483646 h 42"/>
                  <a:gd name="T108" fmla="*/ 2147483646 w 51"/>
                  <a:gd name="T109" fmla="*/ 2147483646 h 42"/>
                  <a:gd name="T110" fmla="*/ 2147483646 w 51"/>
                  <a:gd name="T111" fmla="*/ 2147483646 h 42"/>
                  <a:gd name="T112" fmla="*/ 2147483646 w 51"/>
                  <a:gd name="T113" fmla="*/ 2147483646 h 42"/>
                  <a:gd name="T114" fmla="*/ 2147483646 w 51"/>
                  <a:gd name="T115" fmla="*/ 2147483646 h 42"/>
                  <a:gd name="T116" fmla="*/ 2147483646 w 51"/>
                  <a:gd name="T117" fmla="*/ 2147483646 h 42"/>
                  <a:gd name="T118" fmla="*/ 2147483646 w 51"/>
                  <a:gd name="T119" fmla="*/ 2147483646 h 42"/>
                  <a:gd name="T120" fmla="*/ 2147483646 w 51"/>
                  <a:gd name="T121" fmla="*/ 2147483646 h 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1"/>
                  <a:gd name="T184" fmla="*/ 0 h 42"/>
                  <a:gd name="T185" fmla="*/ 51 w 51"/>
                  <a:gd name="T186" fmla="*/ 42 h 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1" h="42">
                    <a:moveTo>
                      <a:pt x="38" y="7"/>
                    </a:moveTo>
                    <a:cubicBezTo>
                      <a:pt x="38" y="7"/>
                      <a:pt x="39" y="9"/>
                      <a:pt x="39" y="9"/>
                    </a:cubicBezTo>
                    <a:cubicBezTo>
                      <a:pt x="39" y="11"/>
                      <a:pt x="40" y="12"/>
                      <a:pt x="40" y="13"/>
                    </a:cubicBezTo>
                    <a:cubicBezTo>
                      <a:pt x="40" y="14"/>
                      <a:pt x="39" y="16"/>
                      <a:pt x="39" y="17"/>
                    </a:cubicBezTo>
                    <a:cubicBezTo>
                      <a:pt x="39" y="18"/>
                      <a:pt x="39" y="19"/>
                      <a:pt x="40" y="19"/>
                    </a:cubicBezTo>
                    <a:cubicBezTo>
                      <a:pt x="40" y="20"/>
                      <a:pt x="40" y="21"/>
                      <a:pt x="41" y="22"/>
                    </a:cubicBezTo>
                    <a:cubicBezTo>
                      <a:pt x="42" y="22"/>
                      <a:pt x="43" y="22"/>
                      <a:pt x="44" y="22"/>
                    </a:cubicBezTo>
                    <a:cubicBezTo>
                      <a:pt x="45" y="22"/>
                      <a:pt x="45" y="23"/>
                      <a:pt x="46" y="23"/>
                    </a:cubicBezTo>
                    <a:cubicBezTo>
                      <a:pt x="48" y="23"/>
                      <a:pt x="49" y="22"/>
                      <a:pt x="50" y="24"/>
                    </a:cubicBezTo>
                    <a:cubicBezTo>
                      <a:pt x="50" y="25"/>
                      <a:pt x="49" y="26"/>
                      <a:pt x="49" y="27"/>
                    </a:cubicBezTo>
                    <a:cubicBezTo>
                      <a:pt x="49" y="28"/>
                      <a:pt x="50" y="28"/>
                      <a:pt x="50" y="30"/>
                    </a:cubicBezTo>
                    <a:cubicBezTo>
                      <a:pt x="51" y="31"/>
                      <a:pt x="51" y="33"/>
                      <a:pt x="50" y="35"/>
                    </a:cubicBezTo>
                    <a:cubicBezTo>
                      <a:pt x="50" y="35"/>
                      <a:pt x="48" y="36"/>
                      <a:pt x="48" y="37"/>
                    </a:cubicBezTo>
                    <a:cubicBezTo>
                      <a:pt x="47" y="37"/>
                      <a:pt x="48" y="38"/>
                      <a:pt x="47" y="39"/>
                    </a:cubicBezTo>
                    <a:cubicBezTo>
                      <a:pt x="47" y="40"/>
                      <a:pt x="46" y="40"/>
                      <a:pt x="45" y="41"/>
                    </a:cubicBezTo>
                    <a:cubicBezTo>
                      <a:pt x="45" y="41"/>
                      <a:pt x="45" y="41"/>
                      <a:pt x="44" y="42"/>
                    </a:cubicBezTo>
                    <a:cubicBezTo>
                      <a:pt x="44" y="41"/>
                      <a:pt x="43" y="41"/>
                      <a:pt x="42" y="41"/>
                    </a:cubicBezTo>
                    <a:cubicBezTo>
                      <a:pt x="41" y="40"/>
                      <a:pt x="38" y="41"/>
                      <a:pt x="37" y="41"/>
                    </a:cubicBezTo>
                    <a:cubicBezTo>
                      <a:pt x="35" y="40"/>
                      <a:pt x="36" y="39"/>
                      <a:pt x="35" y="39"/>
                    </a:cubicBezTo>
                    <a:cubicBezTo>
                      <a:pt x="34" y="38"/>
                      <a:pt x="33" y="38"/>
                      <a:pt x="32" y="38"/>
                    </a:cubicBezTo>
                    <a:cubicBezTo>
                      <a:pt x="31" y="38"/>
                      <a:pt x="31" y="38"/>
                      <a:pt x="30" y="37"/>
                    </a:cubicBezTo>
                    <a:cubicBezTo>
                      <a:pt x="29" y="37"/>
                      <a:pt x="28" y="37"/>
                      <a:pt x="28" y="35"/>
                    </a:cubicBezTo>
                    <a:cubicBezTo>
                      <a:pt x="28" y="35"/>
                      <a:pt x="27" y="36"/>
                      <a:pt x="26" y="36"/>
                    </a:cubicBezTo>
                    <a:cubicBezTo>
                      <a:pt x="25" y="35"/>
                      <a:pt x="25" y="34"/>
                      <a:pt x="24" y="34"/>
                    </a:cubicBezTo>
                    <a:cubicBezTo>
                      <a:pt x="23" y="34"/>
                      <a:pt x="23" y="34"/>
                      <a:pt x="22" y="34"/>
                    </a:cubicBezTo>
                    <a:cubicBezTo>
                      <a:pt x="21" y="35"/>
                      <a:pt x="20" y="35"/>
                      <a:pt x="19" y="34"/>
                    </a:cubicBezTo>
                    <a:cubicBezTo>
                      <a:pt x="18" y="34"/>
                      <a:pt x="19" y="34"/>
                      <a:pt x="18" y="33"/>
                    </a:cubicBezTo>
                    <a:cubicBezTo>
                      <a:pt x="18" y="33"/>
                      <a:pt x="17" y="33"/>
                      <a:pt x="16" y="32"/>
                    </a:cubicBezTo>
                    <a:cubicBezTo>
                      <a:pt x="16" y="32"/>
                      <a:pt x="16" y="32"/>
                      <a:pt x="16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4" y="31"/>
                      <a:pt x="14" y="30"/>
                      <a:pt x="14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2" y="28"/>
                      <a:pt x="11" y="28"/>
                      <a:pt x="11" y="27"/>
                    </a:cubicBezTo>
                    <a:cubicBezTo>
                      <a:pt x="11" y="25"/>
                      <a:pt x="13" y="25"/>
                      <a:pt x="12" y="23"/>
                    </a:cubicBezTo>
                    <a:cubicBezTo>
                      <a:pt x="11" y="22"/>
                      <a:pt x="11" y="22"/>
                      <a:pt x="11" y="21"/>
                    </a:cubicBezTo>
                    <a:cubicBezTo>
                      <a:pt x="11" y="20"/>
                      <a:pt x="12" y="19"/>
                      <a:pt x="12" y="18"/>
                    </a:cubicBezTo>
                    <a:cubicBezTo>
                      <a:pt x="11" y="17"/>
                      <a:pt x="11" y="15"/>
                      <a:pt x="11" y="15"/>
                    </a:cubicBezTo>
                    <a:cubicBezTo>
                      <a:pt x="10" y="14"/>
                      <a:pt x="10" y="16"/>
                      <a:pt x="9" y="15"/>
                    </a:cubicBezTo>
                    <a:cubicBezTo>
                      <a:pt x="8" y="15"/>
                      <a:pt x="6" y="15"/>
                      <a:pt x="5" y="15"/>
                    </a:cubicBezTo>
                    <a:cubicBezTo>
                      <a:pt x="5" y="16"/>
                      <a:pt x="4" y="16"/>
                      <a:pt x="3" y="16"/>
                    </a:cubicBezTo>
                    <a:cubicBezTo>
                      <a:pt x="2" y="16"/>
                      <a:pt x="1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2" y="14"/>
                      <a:pt x="3" y="13"/>
                      <a:pt x="5" y="12"/>
                    </a:cubicBezTo>
                    <a:cubicBezTo>
                      <a:pt x="6" y="12"/>
                      <a:pt x="7" y="12"/>
                      <a:pt x="8" y="12"/>
                    </a:cubicBezTo>
                    <a:cubicBezTo>
                      <a:pt x="8" y="12"/>
                      <a:pt x="9" y="13"/>
                      <a:pt x="9" y="13"/>
                    </a:cubicBezTo>
                    <a:cubicBezTo>
                      <a:pt x="10" y="12"/>
                      <a:pt x="11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4" y="11"/>
                      <a:pt x="15" y="9"/>
                      <a:pt x="16" y="9"/>
                    </a:cubicBezTo>
                    <a:cubicBezTo>
                      <a:pt x="17" y="8"/>
                      <a:pt x="18" y="8"/>
                      <a:pt x="19" y="7"/>
                    </a:cubicBezTo>
                    <a:cubicBezTo>
                      <a:pt x="19" y="7"/>
                      <a:pt x="19" y="6"/>
                      <a:pt x="20" y="6"/>
                    </a:cubicBezTo>
                    <a:cubicBezTo>
                      <a:pt x="20" y="5"/>
                      <a:pt x="20" y="4"/>
                      <a:pt x="21" y="4"/>
                    </a:cubicBezTo>
                    <a:cubicBezTo>
                      <a:pt x="21" y="4"/>
                      <a:pt x="22" y="4"/>
                      <a:pt x="22" y="3"/>
                    </a:cubicBezTo>
                    <a:cubicBezTo>
                      <a:pt x="23" y="2"/>
                      <a:pt x="23" y="2"/>
                      <a:pt x="24" y="1"/>
                    </a:cubicBezTo>
                    <a:cubicBezTo>
                      <a:pt x="25" y="1"/>
                      <a:pt x="26" y="1"/>
                      <a:pt x="27" y="1"/>
                    </a:cubicBezTo>
                    <a:cubicBezTo>
                      <a:pt x="28" y="1"/>
                      <a:pt x="28" y="0"/>
                      <a:pt x="29" y="1"/>
                    </a:cubicBezTo>
                    <a:cubicBezTo>
                      <a:pt x="30" y="1"/>
                      <a:pt x="30" y="2"/>
                      <a:pt x="30" y="3"/>
                    </a:cubicBezTo>
                    <a:cubicBezTo>
                      <a:pt x="31" y="4"/>
                      <a:pt x="32" y="4"/>
                      <a:pt x="33" y="5"/>
                    </a:cubicBezTo>
                    <a:cubicBezTo>
                      <a:pt x="34" y="5"/>
                      <a:pt x="36" y="6"/>
                      <a:pt x="37" y="6"/>
                    </a:cubicBezTo>
                    <a:cubicBezTo>
                      <a:pt x="37" y="6"/>
                      <a:pt x="37" y="6"/>
                      <a:pt x="38" y="6"/>
                    </a:cubicBezTo>
                    <a:cubicBezTo>
                      <a:pt x="38" y="6"/>
                      <a:pt x="38" y="6"/>
                      <a:pt x="38" y="7"/>
                    </a:cubicBez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65" name="Freeform 63"/>
              <p:cNvSpPr>
                <a:spLocks/>
              </p:cNvSpPr>
              <p:nvPr/>
            </p:nvSpPr>
            <p:spPr bwMode="auto">
              <a:xfrm>
                <a:off x="4971" y="2310"/>
                <a:ext cx="1041" cy="1819"/>
              </a:xfrm>
              <a:custGeom>
                <a:avLst/>
                <a:gdLst>
                  <a:gd name="T0" fmla="*/ 2147483646 w 36"/>
                  <a:gd name="T1" fmla="*/ 2147483646 h 63"/>
                  <a:gd name="T2" fmla="*/ 2147483646 w 36"/>
                  <a:gd name="T3" fmla="*/ 2147483646 h 63"/>
                  <a:gd name="T4" fmla="*/ 2147483646 w 36"/>
                  <a:gd name="T5" fmla="*/ 2147483646 h 63"/>
                  <a:gd name="T6" fmla="*/ 2147483646 w 36"/>
                  <a:gd name="T7" fmla="*/ 2147483646 h 63"/>
                  <a:gd name="T8" fmla="*/ 2147483646 w 36"/>
                  <a:gd name="T9" fmla="*/ 2147483646 h 63"/>
                  <a:gd name="T10" fmla="*/ 2147483646 w 36"/>
                  <a:gd name="T11" fmla="*/ 2147483646 h 63"/>
                  <a:gd name="T12" fmla="*/ 2147483646 w 36"/>
                  <a:gd name="T13" fmla="*/ 2147483646 h 63"/>
                  <a:gd name="T14" fmla="*/ 2147483646 w 36"/>
                  <a:gd name="T15" fmla="*/ 2147483646 h 63"/>
                  <a:gd name="T16" fmla="*/ 2147483646 w 36"/>
                  <a:gd name="T17" fmla="*/ 2147483646 h 63"/>
                  <a:gd name="T18" fmla="*/ 2147483646 w 36"/>
                  <a:gd name="T19" fmla="*/ 2147483646 h 63"/>
                  <a:gd name="T20" fmla="*/ 2147483646 w 36"/>
                  <a:gd name="T21" fmla="*/ 2147483646 h 63"/>
                  <a:gd name="T22" fmla="*/ 2147483646 w 36"/>
                  <a:gd name="T23" fmla="*/ 2147483646 h 63"/>
                  <a:gd name="T24" fmla="*/ 2147483646 w 36"/>
                  <a:gd name="T25" fmla="*/ 2147483646 h 63"/>
                  <a:gd name="T26" fmla="*/ 2147483646 w 36"/>
                  <a:gd name="T27" fmla="*/ 2147483646 h 63"/>
                  <a:gd name="T28" fmla="*/ 2147483646 w 36"/>
                  <a:gd name="T29" fmla="*/ 2147483646 h 63"/>
                  <a:gd name="T30" fmla="*/ 2147483646 w 36"/>
                  <a:gd name="T31" fmla="*/ 2147483646 h 63"/>
                  <a:gd name="T32" fmla="*/ 2147483646 w 36"/>
                  <a:gd name="T33" fmla="*/ 2147483646 h 63"/>
                  <a:gd name="T34" fmla="*/ 2147483646 w 36"/>
                  <a:gd name="T35" fmla="*/ 2147483646 h 63"/>
                  <a:gd name="T36" fmla="*/ 2147483646 w 36"/>
                  <a:gd name="T37" fmla="*/ 2147483646 h 63"/>
                  <a:gd name="T38" fmla="*/ 2147483646 w 36"/>
                  <a:gd name="T39" fmla="*/ 2147483646 h 63"/>
                  <a:gd name="T40" fmla="*/ 2147483646 w 36"/>
                  <a:gd name="T41" fmla="*/ 2147483646 h 63"/>
                  <a:gd name="T42" fmla="*/ 2147483646 w 36"/>
                  <a:gd name="T43" fmla="*/ 2147483646 h 63"/>
                  <a:gd name="T44" fmla="*/ 2147483646 w 36"/>
                  <a:gd name="T45" fmla="*/ 2147483646 h 63"/>
                  <a:gd name="T46" fmla="*/ 2147483646 w 36"/>
                  <a:gd name="T47" fmla="*/ 2147483646 h 63"/>
                  <a:gd name="T48" fmla="*/ 2147483646 w 36"/>
                  <a:gd name="T49" fmla="*/ 2147483646 h 63"/>
                  <a:gd name="T50" fmla="*/ 2147483646 w 36"/>
                  <a:gd name="T51" fmla="*/ 2147483646 h 63"/>
                  <a:gd name="T52" fmla="*/ 2147483646 w 36"/>
                  <a:gd name="T53" fmla="*/ 2147483646 h 63"/>
                  <a:gd name="T54" fmla="*/ 2147483646 w 36"/>
                  <a:gd name="T55" fmla="*/ 2147483646 h 63"/>
                  <a:gd name="T56" fmla="*/ 2147483646 w 36"/>
                  <a:gd name="T57" fmla="*/ 2147483646 h 63"/>
                  <a:gd name="T58" fmla="*/ 2147483646 w 36"/>
                  <a:gd name="T59" fmla="*/ 2147483646 h 63"/>
                  <a:gd name="T60" fmla="*/ 2147483646 w 36"/>
                  <a:gd name="T61" fmla="*/ 2147483646 h 63"/>
                  <a:gd name="T62" fmla="*/ 2147483646 w 36"/>
                  <a:gd name="T63" fmla="*/ 2147483646 h 63"/>
                  <a:gd name="T64" fmla="*/ 2147483646 w 36"/>
                  <a:gd name="T65" fmla="*/ 2147483646 h 63"/>
                  <a:gd name="T66" fmla="*/ 2147483646 w 36"/>
                  <a:gd name="T67" fmla="*/ 2147483646 h 63"/>
                  <a:gd name="T68" fmla="*/ 2147483646 w 36"/>
                  <a:gd name="T69" fmla="*/ 2147483646 h 63"/>
                  <a:gd name="T70" fmla="*/ 2147483646 w 36"/>
                  <a:gd name="T71" fmla="*/ 2147483646 h 63"/>
                  <a:gd name="T72" fmla="*/ 2147483646 w 36"/>
                  <a:gd name="T73" fmla="*/ 2147483646 h 63"/>
                  <a:gd name="T74" fmla="*/ 2147483646 w 36"/>
                  <a:gd name="T75" fmla="*/ 0 h 63"/>
                  <a:gd name="T76" fmla="*/ 2147483646 w 36"/>
                  <a:gd name="T77" fmla="*/ 2147483646 h 63"/>
                  <a:gd name="T78" fmla="*/ 2147483646 w 36"/>
                  <a:gd name="T79" fmla="*/ 2147483646 h 63"/>
                  <a:gd name="T80" fmla="*/ 2147483646 w 36"/>
                  <a:gd name="T81" fmla="*/ 2147483646 h 63"/>
                  <a:gd name="T82" fmla="*/ 2147483646 w 36"/>
                  <a:gd name="T83" fmla="*/ 2147483646 h 63"/>
                  <a:gd name="T84" fmla="*/ 2147483646 w 36"/>
                  <a:gd name="T85" fmla="*/ 2147483646 h 63"/>
                  <a:gd name="T86" fmla="*/ 2147483646 w 36"/>
                  <a:gd name="T87" fmla="*/ 2147483646 h 63"/>
                  <a:gd name="T88" fmla="*/ 2147483646 w 36"/>
                  <a:gd name="T89" fmla="*/ 2147483646 h 63"/>
                  <a:gd name="T90" fmla="*/ 0 w 36"/>
                  <a:gd name="T91" fmla="*/ 2147483646 h 63"/>
                  <a:gd name="T92" fmla="*/ 0 w 36"/>
                  <a:gd name="T93" fmla="*/ 2147483646 h 63"/>
                  <a:gd name="T94" fmla="*/ 0 w 36"/>
                  <a:gd name="T95" fmla="*/ 2147483646 h 6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6"/>
                  <a:gd name="T145" fmla="*/ 0 h 63"/>
                  <a:gd name="T146" fmla="*/ 36 w 36"/>
                  <a:gd name="T147" fmla="*/ 63 h 6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6" h="63">
                    <a:moveTo>
                      <a:pt x="0" y="59"/>
                    </a:moveTo>
                    <a:cubicBezTo>
                      <a:pt x="1" y="59"/>
                      <a:pt x="1" y="58"/>
                      <a:pt x="1" y="58"/>
                    </a:cubicBezTo>
                    <a:cubicBezTo>
                      <a:pt x="2" y="58"/>
                      <a:pt x="2" y="57"/>
                      <a:pt x="2" y="57"/>
                    </a:cubicBezTo>
                    <a:cubicBezTo>
                      <a:pt x="2" y="57"/>
                      <a:pt x="2" y="56"/>
                      <a:pt x="3" y="56"/>
                    </a:cubicBezTo>
                    <a:cubicBezTo>
                      <a:pt x="3" y="56"/>
                      <a:pt x="3" y="55"/>
                      <a:pt x="4" y="55"/>
                    </a:cubicBezTo>
                    <a:cubicBezTo>
                      <a:pt x="4" y="56"/>
                      <a:pt x="4" y="56"/>
                      <a:pt x="4" y="57"/>
                    </a:cubicBezTo>
                    <a:cubicBezTo>
                      <a:pt x="4" y="57"/>
                      <a:pt x="3" y="58"/>
                      <a:pt x="4" y="59"/>
                    </a:cubicBezTo>
                    <a:cubicBezTo>
                      <a:pt x="4" y="59"/>
                      <a:pt x="5" y="59"/>
                      <a:pt x="5" y="59"/>
                    </a:cubicBezTo>
                    <a:cubicBezTo>
                      <a:pt x="6" y="59"/>
                      <a:pt x="7" y="60"/>
                      <a:pt x="8" y="60"/>
                    </a:cubicBezTo>
                    <a:cubicBezTo>
                      <a:pt x="8" y="60"/>
                      <a:pt x="9" y="61"/>
                      <a:pt x="10" y="61"/>
                    </a:cubicBezTo>
                    <a:cubicBezTo>
                      <a:pt x="10" y="61"/>
                      <a:pt x="10" y="60"/>
                      <a:pt x="10" y="60"/>
                    </a:cubicBezTo>
                    <a:cubicBezTo>
                      <a:pt x="10" y="60"/>
                      <a:pt x="11" y="59"/>
                      <a:pt x="11" y="59"/>
                    </a:cubicBezTo>
                    <a:cubicBezTo>
                      <a:pt x="11" y="59"/>
                      <a:pt x="12" y="59"/>
                      <a:pt x="12" y="59"/>
                    </a:cubicBezTo>
                    <a:cubicBezTo>
                      <a:pt x="13" y="60"/>
                      <a:pt x="14" y="60"/>
                      <a:pt x="14" y="60"/>
                    </a:cubicBezTo>
                    <a:cubicBezTo>
                      <a:pt x="14" y="60"/>
                      <a:pt x="14" y="60"/>
                      <a:pt x="14" y="61"/>
                    </a:cubicBezTo>
                    <a:cubicBezTo>
                      <a:pt x="15" y="61"/>
                      <a:pt x="15" y="62"/>
                      <a:pt x="1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6" y="62"/>
                      <a:pt x="16" y="62"/>
                      <a:pt x="16" y="62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18" y="61"/>
                      <a:pt x="18" y="62"/>
                      <a:pt x="18" y="62"/>
                    </a:cubicBezTo>
                    <a:cubicBezTo>
                      <a:pt x="18" y="62"/>
                      <a:pt x="18" y="63"/>
                      <a:pt x="18" y="63"/>
                    </a:cubicBezTo>
                    <a:cubicBezTo>
                      <a:pt x="19" y="63"/>
                      <a:pt x="19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3" y="62"/>
                      <a:pt x="23" y="62"/>
                      <a:pt x="24" y="62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5" y="62"/>
                      <a:pt x="25" y="62"/>
                      <a:pt x="26" y="62"/>
                    </a:cubicBezTo>
                    <a:cubicBezTo>
                      <a:pt x="26" y="62"/>
                      <a:pt x="26" y="62"/>
                      <a:pt x="27" y="62"/>
                    </a:cubicBezTo>
                    <a:cubicBezTo>
                      <a:pt x="27" y="62"/>
                      <a:pt x="27" y="62"/>
                      <a:pt x="28" y="62"/>
                    </a:cubicBezTo>
                    <a:cubicBezTo>
                      <a:pt x="28" y="62"/>
                      <a:pt x="29" y="62"/>
                      <a:pt x="29" y="62"/>
                    </a:cubicBezTo>
                    <a:cubicBezTo>
                      <a:pt x="30" y="62"/>
                      <a:pt x="30" y="62"/>
                      <a:pt x="31" y="62"/>
                    </a:cubicBezTo>
                    <a:cubicBezTo>
                      <a:pt x="30" y="62"/>
                      <a:pt x="30" y="62"/>
                      <a:pt x="31" y="62"/>
                    </a:cubicBezTo>
                    <a:cubicBezTo>
                      <a:pt x="31" y="61"/>
                      <a:pt x="30" y="61"/>
                      <a:pt x="31" y="61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8"/>
                    </a:cubicBezTo>
                    <a:cubicBezTo>
                      <a:pt x="32" y="58"/>
                      <a:pt x="32" y="58"/>
                      <a:pt x="31" y="58"/>
                    </a:cubicBezTo>
                    <a:cubicBezTo>
                      <a:pt x="31" y="58"/>
                      <a:pt x="31" y="57"/>
                      <a:pt x="31" y="57"/>
                    </a:cubicBezTo>
                    <a:cubicBezTo>
                      <a:pt x="31" y="57"/>
                      <a:pt x="32" y="57"/>
                      <a:pt x="32" y="57"/>
                    </a:cubicBezTo>
                    <a:cubicBezTo>
                      <a:pt x="32" y="57"/>
                      <a:pt x="32" y="57"/>
                      <a:pt x="32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1" y="56"/>
                      <a:pt x="31" y="55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1" y="54"/>
                      <a:pt x="31" y="54"/>
                      <a:pt x="32" y="54"/>
                    </a:cubicBezTo>
                    <a:cubicBezTo>
                      <a:pt x="32" y="54"/>
                      <a:pt x="32" y="54"/>
                      <a:pt x="32" y="53"/>
                    </a:cubicBezTo>
                    <a:cubicBezTo>
                      <a:pt x="32" y="53"/>
                      <a:pt x="31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2"/>
                      <a:pt x="31" y="52"/>
                      <a:pt x="30" y="52"/>
                    </a:cubicBezTo>
                    <a:cubicBezTo>
                      <a:pt x="30" y="52"/>
                      <a:pt x="30" y="52"/>
                      <a:pt x="30" y="51"/>
                    </a:cubicBezTo>
                    <a:cubicBezTo>
                      <a:pt x="30" y="51"/>
                      <a:pt x="30" y="51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0"/>
                      <a:pt x="32" y="50"/>
                      <a:pt x="32" y="49"/>
                    </a:cubicBezTo>
                    <a:cubicBezTo>
                      <a:pt x="32" y="49"/>
                      <a:pt x="32" y="49"/>
                      <a:pt x="32" y="48"/>
                    </a:cubicBezTo>
                    <a:cubicBezTo>
                      <a:pt x="32" y="48"/>
                      <a:pt x="31" y="48"/>
                      <a:pt x="31" y="48"/>
                    </a:cubicBezTo>
                    <a:cubicBezTo>
                      <a:pt x="31" y="48"/>
                      <a:pt x="32" y="48"/>
                      <a:pt x="32" y="48"/>
                    </a:cubicBezTo>
                    <a:cubicBezTo>
                      <a:pt x="32" y="48"/>
                      <a:pt x="32" y="47"/>
                      <a:pt x="32" y="47"/>
                    </a:cubicBezTo>
                    <a:cubicBezTo>
                      <a:pt x="32" y="47"/>
                      <a:pt x="32" y="47"/>
                      <a:pt x="32" y="46"/>
                    </a:cubicBezTo>
                    <a:cubicBezTo>
                      <a:pt x="31" y="46"/>
                      <a:pt x="31" y="46"/>
                      <a:pt x="31" y="46"/>
                    </a:cubicBezTo>
                    <a:cubicBezTo>
                      <a:pt x="30" y="46"/>
                      <a:pt x="30" y="46"/>
                      <a:pt x="29" y="46"/>
                    </a:cubicBezTo>
                    <a:cubicBezTo>
                      <a:pt x="29" y="45"/>
                      <a:pt x="29" y="45"/>
                      <a:pt x="29" y="44"/>
                    </a:cubicBezTo>
                    <a:cubicBezTo>
                      <a:pt x="29" y="44"/>
                      <a:pt x="29" y="44"/>
                      <a:pt x="29" y="43"/>
                    </a:cubicBezTo>
                    <a:cubicBezTo>
                      <a:pt x="30" y="43"/>
                      <a:pt x="30" y="43"/>
                      <a:pt x="30" y="42"/>
                    </a:cubicBezTo>
                    <a:cubicBezTo>
                      <a:pt x="30" y="42"/>
                      <a:pt x="31" y="42"/>
                      <a:pt x="31" y="41"/>
                    </a:cubicBezTo>
                    <a:cubicBezTo>
                      <a:pt x="31" y="41"/>
                      <a:pt x="31" y="41"/>
                      <a:pt x="31" y="40"/>
                    </a:cubicBezTo>
                    <a:cubicBezTo>
                      <a:pt x="32" y="40"/>
                      <a:pt x="32" y="40"/>
                      <a:pt x="33" y="40"/>
                    </a:cubicBezTo>
                    <a:cubicBezTo>
                      <a:pt x="33" y="40"/>
                      <a:pt x="33" y="39"/>
                      <a:pt x="34" y="38"/>
                    </a:cubicBezTo>
                    <a:cubicBezTo>
                      <a:pt x="34" y="38"/>
                      <a:pt x="35" y="38"/>
                      <a:pt x="35" y="38"/>
                    </a:cubicBezTo>
                    <a:cubicBezTo>
                      <a:pt x="35" y="38"/>
                      <a:pt x="35" y="38"/>
                      <a:pt x="36" y="37"/>
                    </a:cubicBezTo>
                    <a:cubicBezTo>
                      <a:pt x="35" y="37"/>
                      <a:pt x="34" y="38"/>
                      <a:pt x="34" y="37"/>
                    </a:cubicBezTo>
                    <a:cubicBezTo>
                      <a:pt x="34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2" y="37"/>
                      <a:pt x="32" y="37"/>
                    </a:cubicBezTo>
                    <a:cubicBezTo>
                      <a:pt x="32" y="36"/>
                      <a:pt x="31" y="37"/>
                      <a:pt x="31" y="37"/>
                    </a:cubicBezTo>
                    <a:cubicBezTo>
                      <a:pt x="31" y="36"/>
                      <a:pt x="30" y="36"/>
                      <a:pt x="30" y="35"/>
                    </a:cubicBezTo>
                    <a:cubicBezTo>
                      <a:pt x="30" y="35"/>
                      <a:pt x="30" y="35"/>
                      <a:pt x="29" y="34"/>
                    </a:cubicBezTo>
                    <a:cubicBezTo>
                      <a:pt x="29" y="34"/>
                      <a:pt x="29" y="34"/>
                      <a:pt x="29" y="33"/>
                    </a:cubicBezTo>
                    <a:cubicBezTo>
                      <a:pt x="29" y="33"/>
                      <a:pt x="29" y="33"/>
                      <a:pt x="30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31"/>
                      <a:pt x="28" y="31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28"/>
                      <a:pt x="27" y="28"/>
                      <a:pt x="26" y="28"/>
                    </a:cubicBezTo>
                    <a:cubicBezTo>
                      <a:pt x="26" y="27"/>
                      <a:pt x="27" y="27"/>
                      <a:pt x="27" y="27"/>
                    </a:cubicBezTo>
                    <a:cubicBezTo>
                      <a:pt x="27" y="26"/>
                      <a:pt x="27" y="25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9" y="24"/>
                      <a:pt x="29" y="24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0" y="23"/>
                      <a:pt x="31" y="22"/>
                      <a:pt x="30" y="22"/>
                    </a:cubicBezTo>
                    <a:cubicBezTo>
                      <a:pt x="30" y="21"/>
                      <a:pt x="30" y="21"/>
                      <a:pt x="30" y="20"/>
                    </a:cubicBezTo>
                    <a:cubicBezTo>
                      <a:pt x="29" y="20"/>
                      <a:pt x="28" y="20"/>
                      <a:pt x="28" y="20"/>
                    </a:cubicBezTo>
                    <a:cubicBezTo>
                      <a:pt x="27" y="20"/>
                      <a:pt x="26" y="21"/>
                      <a:pt x="26" y="20"/>
                    </a:cubicBezTo>
                    <a:cubicBezTo>
                      <a:pt x="25" y="20"/>
                      <a:pt x="25" y="19"/>
                      <a:pt x="24" y="18"/>
                    </a:cubicBezTo>
                    <a:cubicBezTo>
                      <a:pt x="24" y="18"/>
                      <a:pt x="24" y="18"/>
                      <a:pt x="24" y="17"/>
                    </a:cubicBezTo>
                    <a:cubicBezTo>
                      <a:pt x="24" y="17"/>
                      <a:pt x="23" y="17"/>
                      <a:pt x="23" y="17"/>
                    </a:cubicBezTo>
                    <a:cubicBezTo>
                      <a:pt x="23" y="16"/>
                      <a:pt x="23" y="16"/>
                      <a:pt x="23" y="15"/>
                    </a:cubicBezTo>
                    <a:cubicBezTo>
                      <a:pt x="23" y="15"/>
                      <a:pt x="22" y="15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2" y="14"/>
                      <a:pt x="23" y="14"/>
                      <a:pt x="23" y="14"/>
                    </a:cubicBezTo>
                    <a:cubicBezTo>
                      <a:pt x="23" y="13"/>
                      <a:pt x="23" y="12"/>
                      <a:pt x="23" y="12"/>
                    </a:cubicBezTo>
                    <a:cubicBezTo>
                      <a:pt x="23" y="11"/>
                      <a:pt x="24" y="10"/>
                      <a:pt x="24" y="9"/>
                    </a:cubicBezTo>
                    <a:cubicBezTo>
                      <a:pt x="24" y="8"/>
                      <a:pt x="24" y="7"/>
                      <a:pt x="23" y="5"/>
                    </a:cubicBezTo>
                    <a:cubicBezTo>
                      <a:pt x="23" y="5"/>
                      <a:pt x="23" y="4"/>
                      <a:pt x="23" y="3"/>
                    </a:cubicBezTo>
                    <a:cubicBezTo>
                      <a:pt x="22" y="3"/>
                      <a:pt x="22" y="2"/>
                      <a:pt x="22" y="2"/>
                    </a:cubicBezTo>
                    <a:cubicBezTo>
                      <a:pt x="22" y="2"/>
                      <a:pt x="21" y="2"/>
                      <a:pt x="21" y="2"/>
                    </a:cubicBezTo>
                    <a:cubicBezTo>
                      <a:pt x="21" y="1"/>
                      <a:pt x="20" y="1"/>
                      <a:pt x="20" y="1"/>
                    </a:cubicBezTo>
                    <a:cubicBezTo>
                      <a:pt x="20" y="0"/>
                      <a:pt x="19" y="1"/>
                      <a:pt x="19" y="1"/>
                    </a:cubicBezTo>
                    <a:cubicBezTo>
                      <a:pt x="18" y="1"/>
                      <a:pt x="17" y="1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5" y="1"/>
                      <a:pt x="15" y="2"/>
                    </a:cubicBezTo>
                    <a:cubicBezTo>
                      <a:pt x="16" y="2"/>
                      <a:pt x="18" y="3"/>
                      <a:pt x="18" y="3"/>
                    </a:cubicBezTo>
                    <a:cubicBezTo>
                      <a:pt x="18" y="4"/>
                      <a:pt x="18" y="5"/>
                      <a:pt x="17" y="6"/>
                    </a:cubicBezTo>
                    <a:cubicBezTo>
                      <a:pt x="17" y="6"/>
                      <a:pt x="17" y="7"/>
                      <a:pt x="17" y="8"/>
                    </a:cubicBezTo>
                    <a:cubicBezTo>
                      <a:pt x="16" y="8"/>
                      <a:pt x="16" y="8"/>
                      <a:pt x="16" y="9"/>
                    </a:cubicBezTo>
                    <a:cubicBezTo>
                      <a:pt x="16" y="9"/>
                      <a:pt x="15" y="9"/>
                      <a:pt x="15" y="10"/>
                    </a:cubicBezTo>
                    <a:cubicBezTo>
                      <a:pt x="15" y="10"/>
                      <a:pt x="15" y="11"/>
                      <a:pt x="15" y="11"/>
                    </a:cubicBezTo>
                    <a:cubicBezTo>
                      <a:pt x="14" y="12"/>
                      <a:pt x="13" y="11"/>
                      <a:pt x="12" y="12"/>
                    </a:cubicBezTo>
                    <a:cubicBezTo>
                      <a:pt x="12" y="12"/>
                      <a:pt x="11" y="12"/>
                      <a:pt x="11" y="13"/>
                    </a:cubicBezTo>
                    <a:cubicBezTo>
                      <a:pt x="11" y="14"/>
                      <a:pt x="11" y="14"/>
                      <a:pt x="11" y="15"/>
                    </a:cubicBezTo>
                    <a:cubicBezTo>
                      <a:pt x="11" y="16"/>
                      <a:pt x="10" y="17"/>
                      <a:pt x="10" y="18"/>
                    </a:cubicBezTo>
                    <a:cubicBezTo>
                      <a:pt x="10" y="18"/>
                      <a:pt x="11" y="19"/>
                      <a:pt x="11" y="19"/>
                    </a:cubicBezTo>
                    <a:cubicBezTo>
                      <a:pt x="11" y="20"/>
                      <a:pt x="11" y="20"/>
                      <a:pt x="11" y="21"/>
                    </a:cubicBezTo>
                    <a:cubicBezTo>
                      <a:pt x="11" y="22"/>
                      <a:pt x="10" y="22"/>
                      <a:pt x="10" y="23"/>
                    </a:cubicBezTo>
                    <a:cubicBezTo>
                      <a:pt x="9" y="24"/>
                      <a:pt x="9" y="25"/>
                      <a:pt x="8" y="26"/>
                    </a:cubicBezTo>
                    <a:cubicBezTo>
                      <a:pt x="7" y="27"/>
                      <a:pt x="6" y="27"/>
                      <a:pt x="5" y="28"/>
                    </a:cubicBezTo>
                    <a:cubicBezTo>
                      <a:pt x="4" y="30"/>
                      <a:pt x="4" y="31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5"/>
                      <a:pt x="2" y="35"/>
                    </a:cubicBezTo>
                    <a:cubicBezTo>
                      <a:pt x="2" y="36"/>
                      <a:pt x="1" y="37"/>
                      <a:pt x="1" y="38"/>
                    </a:cubicBezTo>
                    <a:cubicBezTo>
                      <a:pt x="1" y="39"/>
                      <a:pt x="1" y="40"/>
                      <a:pt x="1" y="41"/>
                    </a:cubicBezTo>
                    <a:cubicBezTo>
                      <a:pt x="1" y="42"/>
                      <a:pt x="0" y="42"/>
                      <a:pt x="0" y="43"/>
                    </a:cubicBezTo>
                    <a:cubicBezTo>
                      <a:pt x="0" y="45"/>
                      <a:pt x="0" y="46"/>
                      <a:pt x="0" y="47"/>
                    </a:cubicBezTo>
                    <a:cubicBezTo>
                      <a:pt x="0" y="48"/>
                      <a:pt x="0" y="50"/>
                      <a:pt x="0" y="50"/>
                    </a:cubicBezTo>
                    <a:cubicBezTo>
                      <a:pt x="1" y="51"/>
                      <a:pt x="0" y="51"/>
                      <a:pt x="0" y="52"/>
                    </a:cubicBezTo>
                    <a:cubicBezTo>
                      <a:pt x="0" y="53"/>
                      <a:pt x="0" y="53"/>
                      <a:pt x="0" y="54"/>
                    </a:cubicBezTo>
                    <a:cubicBezTo>
                      <a:pt x="0" y="55"/>
                      <a:pt x="1" y="55"/>
                      <a:pt x="1" y="55"/>
                    </a:cubicBezTo>
                    <a:cubicBezTo>
                      <a:pt x="1" y="56"/>
                      <a:pt x="1" y="56"/>
                      <a:pt x="1" y="57"/>
                    </a:cubicBezTo>
                    <a:cubicBezTo>
                      <a:pt x="0" y="57"/>
                      <a:pt x="1" y="58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lose/>
                  </a:path>
                </a:pathLst>
              </a:custGeom>
              <a:solidFill>
                <a:srgbClr val="00B05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66" name="Text Box 49"/>
              <p:cNvSpPr txBox="1">
                <a:spLocks noChangeArrowheads="1"/>
              </p:cNvSpPr>
              <p:nvPr/>
            </p:nvSpPr>
            <p:spPr bwMode="auto">
              <a:xfrm>
                <a:off x="3642" y="3841"/>
                <a:ext cx="657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GB" altLang="pt-BR" sz="1100" b="1">
                    <a:solidFill>
                      <a:srgbClr val="FFFFFF"/>
                    </a:solidFill>
                    <a:latin typeface="Calibri" panose="020F0502020204030204" pitchFamily="34" charset="0"/>
                    <a:ea typeface="Lucida Sans Unicode" panose="020B0602030504020204" pitchFamily="34" charset="0"/>
                    <a:cs typeface="Calibri" panose="020F0502020204030204" pitchFamily="34" charset="0"/>
                  </a:rPr>
                  <a:t>MT</a:t>
                </a:r>
                <a:endParaRPr lang="en-GB" altLang="pt-BR" sz="2000">
                  <a:solidFill>
                    <a:schemeClr val="bg1"/>
                  </a:solidFill>
                  <a:latin typeface="Calibri" panose="020F0502020204030204" pitchFamily="34" charset="0"/>
                  <a:ea typeface="Lucida Sans Unicode" panose="020B060203050402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024" name="Group 25"/>
            <p:cNvGrpSpPr>
              <a:grpSpLocks noChangeAspect="1"/>
            </p:cNvGrpSpPr>
            <p:nvPr/>
          </p:nvGrpSpPr>
          <p:grpSpPr bwMode="auto">
            <a:xfrm>
              <a:off x="437682" y="23593"/>
              <a:ext cx="9495735" cy="8703703"/>
              <a:chOff x="0" y="0"/>
              <a:chExt cx="9294" cy="8520"/>
            </a:xfrm>
          </p:grpSpPr>
          <p:sp>
            <p:nvSpPr>
              <p:cNvPr id="43045" name="AutoShape 80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9294" cy="8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46" name="Freeform 73"/>
              <p:cNvSpPr>
                <a:spLocks/>
              </p:cNvSpPr>
              <p:nvPr/>
            </p:nvSpPr>
            <p:spPr bwMode="auto">
              <a:xfrm>
                <a:off x="5433" y="1501"/>
                <a:ext cx="1388" cy="1877"/>
              </a:xfrm>
              <a:custGeom>
                <a:avLst/>
                <a:gdLst>
                  <a:gd name="T0" fmla="*/ 2147483646 w 48"/>
                  <a:gd name="T1" fmla="*/ 2147483646 h 65"/>
                  <a:gd name="T2" fmla="*/ 2147483646 w 48"/>
                  <a:gd name="T3" fmla="*/ 2147483646 h 65"/>
                  <a:gd name="T4" fmla="*/ 2147483646 w 48"/>
                  <a:gd name="T5" fmla="*/ 2147483646 h 65"/>
                  <a:gd name="T6" fmla="*/ 2147483646 w 48"/>
                  <a:gd name="T7" fmla="*/ 2147483646 h 65"/>
                  <a:gd name="T8" fmla="*/ 2147483646 w 48"/>
                  <a:gd name="T9" fmla="*/ 2147483646 h 65"/>
                  <a:gd name="T10" fmla="*/ 2147483646 w 48"/>
                  <a:gd name="T11" fmla="*/ 2147483646 h 65"/>
                  <a:gd name="T12" fmla="*/ 2147483646 w 48"/>
                  <a:gd name="T13" fmla="*/ 2147483646 h 65"/>
                  <a:gd name="T14" fmla="*/ 2147483646 w 48"/>
                  <a:gd name="T15" fmla="*/ 2147483646 h 65"/>
                  <a:gd name="T16" fmla="*/ 2147483646 w 48"/>
                  <a:gd name="T17" fmla="*/ 2147483646 h 65"/>
                  <a:gd name="T18" fmla="*/ 2147483646 w 48"/>
                  <a:gd name="T19" fmla="*/ 2147483646 h 65"/>
                  <a:gd name="T20" fmla="*/ 2147483646 w 48"/>
                  <a:gd name="T21" fmla="*/ 2147483646 h 65"/>
                  <a:gd name="T22" fmla="*/ 2147483646 w 48"/>
                  <a:gd name="T23" fmla="*/ 2147483646 h 65"/>
                  <a:gd name="T24" fmla="*/ 2147483646 w 48"/>
                  <a:gd name="T25" fmla="*/ 2147483646 h 65"/>
                  <a:gd name="T26" fmla="*/ 2147483646 w 48"/>
                  <a:gd name="T27" fmla="*/ 2147483646 h 65"/>
                  <a:gd name="T28" fmla="*/ 2147483646 w 48"/>
                  <a:gd name="T29" fmla="*/ 2147483646 h 65"/>
                  <a:gd name="T30" fmla="*/ 2147483646 w 48"/>
                  <a:gd name="T31" fmla="*/ 2147483646 h 65"/>
                  <a:gd name="T32" fmla="*/ 2147483646 w 48"/>
                  <a:gd name="T33" fmla="*/ 2147483646 h 65"/>
                  <a:gd name="T34" fmla="*/ 2147483646 w 48"/>
                  <a:gd name="T35" fmla="*/ 2147483646 h 65"/>
                  <a:gd name="T36" fmla="*/ 2147483646 w 48"/>
                  <a:gd name="T37" fmla="*/ 2147483646 h 65"/>
                  <a:gd name="T38" fmla="*/ 2147483646 w 48"/>
                  <a:gd name="T39" fmla="*/ 2147483646 h 65"/>
                  <a:gd name="T40" fmla="*/ 2147483646 w 48"/>
                  <a:gd name="T41" fmla="*/ 2147483646 h 65"/>
                  <a:gd name="T42" fmla="*/ 2147483646 w 48"/>
                  <a:gd name="T43" fmla="*/ 2147483646 h 65"/>
                  <a:gd name="T44" fmla="*/ 2147483646 w 48"/>
                  <a:gd name="T45" fmla="*/ 2147483646 h 65"/>
                  <a:gd name="T46" fmla="*/ 2147483646 w 48"/>
                  <a:gd name="T47" fmla="*/ 2147483646 h 65"/>
                  <a:gd name="T48" fmla="*/ 2147483646 w 48"/>
                  <a:gd name="T49" fmla="*/ 2147483646 h 65"/>
                  <a:gd name="T50" fmla="*/ 2147483646 w 48"/>
                  <a:gd name="T51" fmla="*/ 2147483646 h 65"/>
                  <a:gd name="T52" fmla="*/ 2147483646 w 48"/>
                  <a:gd name="T53" fmla="*/ 2147483646 h 65"/>
                  <a:gd name="T54" fmla="*/ 2147483646 w 48"/>
                  <a:gd name="T55" fmla="*/ 2147483646 h 65"/>
                  <a:gd name="T56" fmla="*/ 2147483646 w 48"/>
                  <a:gd name="T57" fmla="*/ 2147483646 h 65"/>
                  <a:gd name="T58" fmla="*/ 2147483646 w 48"/>
                  <a:gd name="T59" fmla="*/ 2147483646 h 65"/>
                  <a:gd name="T60" fmla="*/ 2147483646 w 48"/>
                  <a:gd name="T61" fmla="*/ 2147483646 h 65"/>
                  <a:gd name="T62" fmla="*/ 2147483646 w 48"/>
                  <a:gd name="T63" fmla="*/ 2147483646 h 65"/>
                  <a:gd name="T64" fmla="*/ 2147483646 w 48"/>
                  <a:gd name="T65" fmla="*/ 2147483646 h 65"/>
                  <a:gd name="T66" fmla="*/ 2147483646 w 48"/>
                  <a:gd name="T67" fmla="*/ 2147483646 h 65"/>
                  <a:gd name="T68" fmla="*/ 2147483646 w 48"/>
                  <a:gd name="T69" fmla="*/ 2147483646 h 65"/>
                  <a:gd name="T70" fmla="*/ 2147483646 w 48"/>
                  <a:gd name="T71" fmla="*/ 2147483646 h 65"/>
                  <a:gd name="T72" fmla="*/ 2147483646 w 48"/>
                  <a:gd name="T73" fmla="*/ 2147483646 h 65"/>
                  <a:gd name="T74" fmla="*/ 2147483646 w 48"/>
                  <a:gd name="T75" fmla="*/ 2147483646 h 65"/>
                  <a:gd name="T76" fmla="*/ 2147483646 w 48"/>
                  <a:gd name="T77" fmla="*/ 2147483646 h 65"/>
                  <a:gd name="T78" fmla="*/ 2147483646 w 48"/>
                  <a:gd name="T79" fmla="*/ 2147483646 h 65"/>
                  <a:gd name="T80" fmla="*/ 2147483646 w 48"/>
                  <a:gd name="T81" fmla="*/ 2147483646 h 65"/>
                  <a:gd name="T82" fmla="*/ 2147483646 w 48"/>
                  <a:gd name="T83" fmla="*/ 2147483646 h 65"/>
                  <a:gd name="T84" fmla="*/ 2147483646 w 48"/>
                  <a:gd name="T85" fmla="*/ 2147483646 h 65"/>
                  <a:gd name="T86" fmla="*/ 2147483646 w 48"/>
                  <a:gd name="T87" fmla="*/ 2147483646 h 65"/>
                  <a:gd name="T88" fmla="*/ 2147483646 w 48"/>
                  <a:gd name="T89" fmla="*/ 2147483646 h 65"/>
                  <a:gd name="T90" fmla="*/ 2147483646 w 48"/>
                  <a:gd name="T91" fmla="*/ 2147483646 h 65"/>
                  <a:gd name="T92" fmla="*/ 2147483646 w 48"/>
                  <a:gd name="T93" fmla="*/ 2147483646 h 65"/>
                  <a:gd name="T94" fmla="*/ 2147483646 w 48"/>
                  <a:gd name="T95" fmla="*/ 2147483646 h 65"/>
                  <a:gd name="T96" fmla="*/ 2147483646 w 48"/>
                  <a:gd name="T97" fmla="*/ 2147483646 h 6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8"/>
                  <a:gd name="T148" fmla="*/ 0 h 65"/>
                  <a:gd name="T149" fmla="*/ 48 w 48"/>
                  <a:gd name="T150" fmla="*/ 65 h 6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8" h="65">
                    <a:moveTo>
                      <a:pt x="18" y="0"/>
                    </a:moveTo>
                    <a:cubicBezTo>
                      <a:pt x="18" y="0"/>
                      <a:pt x="18" y="0"/>
                      <a:pt x="18" y="1"/>
                    </a:cubicBezTo>
                    <a:cubicBezTo>
                      <a:pt x="18" y="1"/>
                      <a:pt x="19" y="1"/>
                      <a:pt x="19" y="1"/>
                    </a:cubicBezTo>
                    <a:cubicBezTo>
                      <a:pt x="19" y="1"/>
                      <a:pt x="20" y="1"/>
                      <a:pt x="20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21" y="1"/>
                      <a:pt x="21" y="1"/>
                    </a:cubicBezTo>
                    <a:cubicBezTo>
                      <a:pt x="21" y="2"/>
                      <a:pt x="21" y="2"/>
                      <a:pt x="22" y="3"/>
                    </a:cubicBezTo>
                    <a:cubicBezTo>
                      <a:pt x="22" y="3"/>
                      <a:pt x="23" y="2"/>
                      <a:pt x="23" y="3"/>
                    </a:cubicBezTo>
                    <a:cubicBezTo>
                      <a:pt x="23" y="3"/>
                      <a:pt x="23" y="4"/>
                      <a:pt x="23" y="4"/>
                    </a:cubicBezTo>
                    <a:cubicBezTo>
                      <a:pt x="23" y="4"/>
                      <a:pt x="23" y="5"/>
                      <a:pt x="23" y="5"/>
                    </a:cubicBezTo>
                    <a:cubicBezTo>
                      <a:pt x="23" y="5"/>
                      <a:pt x="24" y="5"/>
                      <a:pt x="24" y="4"/>
                    </a:cubicBezTo>
                    <a:cubicBezTo>
                      <a:pt x="24" y="4"/>
                      <a:pt x="24" y="4"/>
                      <a:pt x="25" y="3"/>
                    </a:cubicBezTo>
                    <a:cubicBezTo>
                      <a:pt x="25" y="3"/>
                      <a:pt x="25" y="4"/>
                      <a:pt x="26" y="4"/>
                    </a:cubicBezTo>
                    <a:cubicBezTo>
                      <a:pt x="26" y="4"/>
                      <a:pt x="27" y="4"/>
                      <a:pt x="27" y="5"/>
                    </a:cubicBezTo>
                    <a:cubicBezTo>
                      <a:pt x="28" y="5"/>
                      <a:pt x="28" y="6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8" y="10"/>
                      <a:pt x="28" y="10"/>
                    </a:cubicBezTo>
                    <a:cubicBezTo>
                      <a:pt x="28" y="10"/>
                      <a:pt x="28" y="10"/>
                      <a:pt x="28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9"/>
                      <a:pt x="29" y="8"/>
                      <a:pt x="29" y="8"/>
                    </a:cubicBezTo>
                    <a:cubicBezTo>
                      <a:pt x="29" y="8"/>
                      <a:pt x="30" y="8"/>
                      <a:pt x="30" y="8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10"/>
                      <a:pt x="29" y="10"/>
                      <a:pt x="29" y="11"/>
                    </a:cubicBezTo>
                    <a:cubicBezTo>
                      <a:pt x="29" y="11"/>
                      <a:pt x="28" y="12"/>
                      <a:pt x="28" y="12"/>
                    </a:cubicBezTo>
                    <a:cubicBezTo>
                      <a:pt x="28" y="12"/>
                      <a:pt x="28" y="13"/>
                      <a:pt x="28" y="13"/>
                    </a:cubicBezTo>
                    <a:cubicBezTo>
                      <a:pt x="28" y="13"/>
                      <a:pt x="29" y="13"/>
                      <a:pt x="29" y="13"/>
                    </a:cubicBezTo>
                    <a:cubicBezTo>
                      <a:pt x="29" y="13"/>
                      <a:pt x="29" y="12"/>
                      <a:pt x="29" y="12"/>
                    </a:cubicBezTo>
                    <a:cubicBezTo>
                      <a:pt x="29" y="13"/>
                      <a:pt x="29" y="13"/>
                      <a:pt x="29" y="14"/>
                    </a:cubicBezTo>
                    <a:cubicBezTo>
                      <a:pt x="29" y="14"/>
                      <a:pt x="29" y="14"/>
                      <a:pt x="29" y="15"/>
                    </a:cubicBezTo>
                    <a:cubicBezTo>
                      <a:pt x="29" y="15"/>
                      <a:pt x="30" y="15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4"/>
                      <a:pt x="30" y="14"/>
                      <a:pt x="31" y="13"/>
                    </a:cubicBezTo>
                    <a:cubicBezTo>
                      <a:pt x="31" y="13"/>
                      <a:pt x="31" y="13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2" y="12"/>
                      <a:pt x="32" y="12"/>
                      <a:pt x="33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3" y="12"/>
                      <a:pt x="34" y="11"/>
                      <a:pt x="34" y="11"/>
                    </a:cubicBezTo>
                    <a:cubicBezTo>
                      <a:pt x="34" y="11"/>
                      <a:pt x="35" y="11"/>
                      <a:pt x="35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11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8" y="10"/>
                    </a:cubicBezTo>
                    <a:cubicBezTo>
                      <a:pt x="38" y="10"/>
                      <a:pt x="39" y="10"/>
                      <a:pt x="39" y="10"/>
                    </a:cubicBezTo>
                    <a:cubicBezTo>
                      <a:pt x="39" y="10"/>
                      <a:pt x="40" y="10"/>
                      <a:pt x="40" y="11"/>
                    </a:cubicBezTo>
                    <a:cubicBezTo>
                      <a:pt x="41" y="11"/>
                      <a:pt x="42" y="12"/>
                      <a:pt x="42" y="12"/>
                    </a:cubicBezTo>
                    <a:cubicBezTo>
                      <a:pt x="43" y="12"/>
                      <a:pt x="44" y="13"/>
                      <a:pt x="45" y="13"/>
                    </a:cubicBezTo>
                    <a:cubicBezTo>
                      <a:pt x="45" y="13"/>
                      <a:pt x="46" y="13"/>
                      <a:pt x="47" y="13"/>
                    </a:cubicBezTo>
                    <a:cubicBezTo>
                      <a:pt x="47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5"/>
                      <a:pt x="47" y="15"/>
                      <a:pt x="47" y="16"/>
                    </a:cubicBezTo>
                    <a:cubicBezTo>
                      <a:pt x="46" y="16"/>
                      <a:pt x="46" y="17"/>
                      <a:pt x="45" y="17"/>
                    </a:cubicBezTo>
                    <a:cubicBezTo>
                      <a:pt x="45" y="17"/>
                      <a:pt x="44" y="18"/>
                      <a:pt x="44" y="18"/>
                    </a:cubicBezTo>
                    <a:cubicBezTo>
                      <a:pt x="44" y="18"/>
                      <a:pt x="43" y="18"/>
                      <a:pt x="43" y="18"/>
                    </a:cubicBezTo>
                    <a:cubicBezTo>
                      <a:pt x="43" y="18"/>
                      <a:pt x="42" y="19"/>
                      <a:pt x="42" y="19"/>
                    </a:cubicBezTo>
                    <a:cubicBezTo>
                      <a:pt x="42" y="19"/>
                      <a:pt x="42" y="20"/>
                      <a:pt x="42" y="20"/>
                    </a:cubicBezTo>
                    <a:cubicBezTo>
                      <a:pt x="42" y="20"/>
                      <a:pt x="42" y="20"/>
                      <a:pt x="42" y="21"/>
                    </a:cubicBezTo>
                    <a:cubicBezTo>
                      <a:pt x="41" y="21"/>
                      <a:pt x="41" y="21"/>
                      <a:pt x="40" y="22"/>
                    </a:cubicBezTo>
                    <a:cubicBezTo>
                      <a:pt x="40" y="22"/>
                      <a:pt x="40" y="23"/>
                      <a:pt x="40" y="23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5"/>
                      <a:pt x="40" y="26"/>
                    </a:cubicBezTo>
                    <a:cubicBezTo>
                      <a:pt x="40" y="26"/>
                      <a:pt x="40" y="27"/>
                      <a:pt x="40" y="27"/>
                    </a:cubicBezTo>
                    <a:cubicBezTo>
                      <a:pt x="40" y="27"/>
                      <a:pt x="40" y="28"/>
                      <a:pt x="40" y="28"/>
                    </a:cubicBezTo>
                    <a:cubicBezTo>
                      <a:pt x="40" y="28"/>
                      <a:pt x="41" y="29"/>
                      <a:pt x="41" y="29"/>
                    </a:cubicBezTo>
                    <a:cubicBezTo>
                      <a:pt x="41" y="30"/>
                      <a:pt x="40" y="31"/>
                      <a:pt x="40" y="31"/>
                    </a:cubicBezTo>
                    <a:cubicBezTo>
                      <a:pt x="40" y="32"/>
                      <a:pt x="39" y="33"/>
                      <a:pt x="39" y="34"/>
                    </a:cubicBezTo>
                    <a:cubicBezTo>
                      <a:pt x="38" y="34"/>
                      <a:pt x="39" y="35"/>
                      <a:pt x="39" y="36"/>
                    </a:cubicBezTo>
                    <a:cubicBezTo>
                      <a:pt x="39" y="36"/>
                      <a:pt x="40" y="37"/>
                      <a:pt x="40" y="38"/>
                    </a:cubicBezTo>
                    <a:cubicBezTo>
                      <a:pt x="40" y="38"/>
                      <a:pt x="40" y="38"/>
                      <a:pt x="40" y="39"/>
                    </a:cubicBezTo>
                    <a:cubicBezTo>
                      <a:pt x="40" y="39"/>
                      <a:pt x="40" y="41"/>
                      <a:pt x="39" y="41"/>
                    </a:cubicBezTo>
                    <a:cubicBezTo>
                      <a:pt x="38" y="41"/>
                      <a:pt x="37" y="41"/>
                      <a:pt x="35" y="41"/>
                    </a:cubicBezTo>
                    <a:cubicBezTo>
                      <a:pt x="34" y="41"/>
                      <a:pt x="33" y="40"/>
                      <a:pt x="32" y="40"/>
                    </a:cubicBezTo>
                    <a:cubicBezTo>
                      <a:pt x="32" y="40"/>
                      <a:pt x="31" y="40"/>
                      <a:pt x="31" y="41"/>
                    </a:cubicBezTo>
                    <a:cubicBezTo>
                      <a:pt x="31" y="41"/>
                      <a:pt x="31" y="42"/>
                      <a:pt x="31" y="42"/>
                    </a:cubicBezTo>
                    <a:cubicBezTo>
                      <a:pt x="30" y="42"/>
                      <a:pt x="30" y="43"/>
                      <a:pt x="29" y="43"/>
                    </a:cubicBezTo>
                    <a:cubicBezTo>
                      <a:pt x="29" y="44"/>
                      <a:pt x="28" y="44"/>
                      <a:pt x="28" y="44"/>
                    </a:cubicBezTo>
                    <a:cubicBezTo>
                      <a:pt x="27" y="44"/>
                      <a:pt x="27" y="44"/>
                      <a:pt x="26" y="44"/>
                    </a:cubicBezTo>
                    <a:cubicBezTo>
                      <a:pt x="26" y="45"/>
                      <a:pt x="26" y="45"/>
                      <a:pt x="25" y="46"/>
                    </a:cubicBezTo>
                    <a:cubicBezTo>
                      <a:pt x="25" y="46"/>
                      <a:pt x="24" y="45"/>
                      <a:pt x="23" y="46"/>
                    </a:cubicBezTo>
                    <a:cubicBezTo>
                      <a:pt x="23" y="46"/>
                      <a:pt x="22" y="46"/>
                      <a:pt x="22" y="47"/>
                    </a:cubicBezTo>
                    <a:cubicBezTo>
                      <a:pt x="21" y="47"/>
                      <a:pt x="21" y="48"/>
                      <a:pt x="21" y="49"/>
                    </a:cubicBezTo>
                    <a:cubicBezTo>
                      <a:pt x="20" y="50"/>
                      <a:pt x="21" y="50"/>
                      <a:pt x="20" y="51"/>
                    </a:cubicBezTo>
                    <a:cubicBezTo>
                      <a:pt x="20" y="51"/>
                      <a:pt x="19" y="51"/>
                      <a:pt x="19" y="52"/>
                    </a:cubicBezTo>
                    <a:cubicBezTo>
                      <a:pt x="19" y="52"/>
                      <a:pt x="19" y="53"/>
                      <a:pt x="19" y="53"/>
                    </a:cubicBezTo>
                    <a:cubicBezTo>
                      <a:pt x="19" y="54"/>
                      <a:pt x="18" y="54"/>
                      <a:pt x="18" y="55"/>
                    </a:cubicBezTo>
                    <a:cubicBezTo>
                      <a:pt x="17" y="56"/>
                      <a:pt x="18" y="56"/>
                      <a:pt x="18" y="57"/>
                    </a:cubicBezTo>
                    <a:cubicBezTo>
                      <a:pt x="18" y="58"/>
                      <a:pt x="18" y="58"/>
                      <a:pt x="19" y="59"/>
                    </a:cubicBezTo>
                    <a:cubicBezTo>
                      <a:pt x="19" y="59"/>
                      <a:pt x="18" y="60"/>
                      <a:pt x="18" y="60"/>
                    </a:cubicBezTo>
                    <a:cubicBezTo>
                      <a:pt x="18" y="61"/>
                      <a:pt x="18" y="62"/>
                      <a:pt x="18" y="62"/>
                    </a:cubicBezTo>
                    <a:cubicBezTo>
                      <a:pt x="18" y="63"/>
                      <a:pt x="18" y="63"/>
                      <a:pt x="18" y="64"/>
                    </a:cubicBezTo>
                    <a:cubicBezTo>
                      <a:pt x="18" y="64"/>
                      <a:pt x="18" y="64"/>
                      <a:pt x="17" y="65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7" y="65"/>
                      <a:pt x="16" y="65"/>
                      <a:pt x="16" y="65"/>
                    </a:cubicBezTo>
                    <a:cubicBezTo>
                      <a:pt x="16" y="64"/>
                      <a:pt x="15" y="65"/>
                      <a:pt x="15" y="65"/>
                    </a:cubicBezTo>
                    <a:cubicBezTo>
                      <a:pt x="15" y="64"/>
                      <a:pt x="14" y="64"/>
                      <a:pt x="14" y="63"/>
                    </a:cubicBezTo>
                    <a:cubicBezTo>
                      <a:pt x="14" y="63"/>
                      <a:pt x="14" y="63"/>
                      <a:pt x="13" y="62"/>
                    </a:cubicBezTo>
                    <a:cubicBezTo>
                      <a:pt x="13" y="62"/>
                      <a:pt x="13" y="62"/>
                      <a:pt x="13" y="61"/>
                    </a:cubicBezTo>
                    <a:cubicBezTo>
                      <a:pt x="13" y="61"/>
                      <a:pt x="13" y="61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2" y="59"/>
                      <a:pt x="12" y="59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1" y="56"/>
                      <a:pt x="10" y="56"/>
                    </a:cubicBezTo>
                    <a:cubicBezTo>
                      <a:pt x="10" y="55"/>
                      <a:pt x="11" y="55"/>
                      <a:pt x="11" y="55"/>
                    </a:cubicBezTo>
                    <a:cubicBezTo>
                      <a:pt x="11" y="54"/>
                      <a:pt x="11" y="53"/>
                      <a:pt x="12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3" y="52"/>
                      <a:pt x="13" y="52"/>
                      <a:pt x="14" y="52"/>
                    </a:cubicBezTo>
                    <a:cubicBezTo>
                      <a:pt x="14" y="52"/>
                      <a:pt x="14" y="51"/>
                      <a:pt x="14" y="51"/>
                    </a:cubicBezTo>
                    <a:cubicBezTo>
                      <a:pt x="14" y="51"/>
                      <a:pt x="15" y="50"/>
                      <a:pt x="14" y="50"/>
                    </a:cubicBezTo>
                    <a:cubicBezTo>
                      <a:pt x="14" y="49"/>
                      <a:pt x="14" y="49"/>
                      <a:pt x="14" y="48"/>
                    </a:cubicBezTo>
                    <a:cubicBezTo>
                      <a:pt x="13" y="48"/>
                      <a:pt x="12" y="48"/>
                      <a:pt x="12" y="48"/>
                    </a:cubicBezTo>
                    <a:cubicBezTo>
                      <a:pt x="11" y="48"/>
                      <a:pt x="10" y="49"/>
                      <a:pt x="10" y="48"/>
                    </a:cubicBezTo>
                    <a:cubicBezTo>
                      <a:pt x="9" y="48"/>
                      <a:pt x="9" y="47"/>
                      <a:pt x="8" y="46"/>
                    </a:cubicBezTo>
                    <a:cubicBezTo>
                      <a:pt x="8" y="46"/>
                      <a:pt x="8" y="46"/>
                      <a:pt x="8" y="45"/>
                    </a:cubicBezTo>
                    <a:cubicBezTo>
                      <a:pt x="8" y="45"/>
                      <a:pt x="7" y="45"/>
                      <a:pt x="7" y="45"/>
                    </a:cubicBezTo>
                    <a:cubicBezTo>
                      <a:pt x="7" y="44"/>
                      <a:pt x="7" y="44"/>
                      <a:pt x="7" y="43"/>
                    </a:cubicBezTo>
                    <a:cubicBezTo>
                      <a:pt x="7" y="43"/>
                      <a:pt x="6" y="43"/>
                      <a:pt x="6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2"/>
                      <a:pt x="7" y="42"/>
                      <a:pt x="7" y="42"/>
                    </a:cubicBezTo>
                    <a:cubicBezTo>
                      <a:pt x="7" y="41"/>
                      <a:pt x="7" y="40"/>
                      <a:pt x="7" y="40"/>
                    </a:cubicBezTo>
                    <a:cubicBezTo>
                      <a:pt x="7" y="39"/>
                      <a:pt x="8" y="38"/>
                      <a:pt x="8" y="37"/>
                    </a:cubicBezTo>
                    <a:cubicBezTo>
                      <a:pt x="8" y="36"/>
                      <a:pt x="8" y="35"/>
                      <a:pt x="7" y="33"/>
                    </a:cubicBezTo>
                    <a:cubicBezTo>
                      <a:pt x="7" y="33"/>
                      <a:pt x="7" y="32"/>
                      <a:pt x="7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6" y="30"/>
                      <a:pt x="5" y="30"/>
                      <a:pt x="5" y="30"/>
                    </a:cubicBezTo>
                    <a:cubicBezTo>
                      <a:pt x="5" y="29"/>
                      <a:pt x="4" y="29"/>
                      <a:pt x="4" y="29"/>
                    </a:cubicBezTo>
                    <a:cubicBezTo>
                      <a:pt x="4" y="28"/>
                      <a:pt x="3" y="29"/>
                      <a:pt x="3" y="29"/>
                    </a:cubicBezTo>
                    <a:cubicBezTo>
                      <a:pt x="2" y="29"/>
                      <a:pt x="1" y="29"/>
                      <a:pt x="1" y="28"/>
                    </a:cubicBezTo>
                    <a:cubicBezTo>
                      <a:pt x="1" y="28"/>
                      <a:pt x="0" y="28"/>
                      <a:pt x="0" y="28"/>
                    </a:cubicBezTo>
                    <a:cubicBezTo>
                      <a:pt x="1" y="27"/>
                      <a:pt x="1" y="27"/>
                      <a:pt x="2" y="27"/>
                    </a:cubicBezTo>
                    <a:cubicBezTo>
                      <a:pt x="3" y="26"/>
                      <a:pt x="3" y="26"/>
                      <a:pt x="4" y="25"/>
                    </a:cubicBezTo>
                    <a:cubicBezTo>
                      <a:pt x="5" y="25"/>
                      <a:pt x="6" y="25"/>
                      <a:pt x="6" y="24"/>
                    </a:cubicBezTo>
                    <a:cubicBezTo>
                      <a:pt x="7" y="23"/>
                      <a:pt x="8" y="22"/>
                      <a:pt x="9" y="22"/>
                    </a:cubicBezTo>
                    <a:cubicBezTo>
                      <a:pt x="10" y="20"/>
                      <a:pt x="10" y="19"/>
                      <a:pt x="11" y="18"/>
                    </a:cubicBezTo>
                    <a:cubicBezTo>
                      <a:pt x="12" y="16"/>
                      <a:pt x="13" y="15"/>
                      <a:pt x="14" y="14"/>
                    </a:cubicBezTo>
                    <a:cubicBezTo>
                      <a:pt x="14" y="13"/>
                      <a:pt x="14" y="12"/>
                      <a:pt x="14" y="11"/>
                    </a:cubicBezTo>
                    <a:cubicBezTo>
                      <a:pt x="15" y="10"/>
                      <a:pt x="15" y="10"/>
                      <a:pt x="15" y="9"/>
                    </a:cubicBezTo>
                    <a:cubicBezTo>
                      <a:pt x="16" y="9"/>
                      <a:pt x="15" y="8"/>
                      <a:pt x="16" y="8"/>
                    </a:cubicBezTo>
                    <a:cubicBezTo>
                      <a:pt x="16" y="7"/>
                      <a:pt x="17" y="6"/>
                      <a:pt x="17" y="6"/>
                    </a:cubicBezTo>
                    <a:cubicBezTo>
                      <a:pt x="17" y="5"/>
                      <a:pt x="17" y="5"/>
                      <a:pt x="17" y="4"/>
                    </a:cubicBezTo>
                    <a:cubicBezTo>
                      <a:pt x="17" y="3"/>
                      <a:pt x="18" y="3"/>
                      <a:pt x="18" y="2"/>
                    </a:cubicBezTo>
                    <a:cubicBezTo>
                      <a:pt x="18" y="2"/>
                      <a:pt x="18" y="1"/>
                      <a:pt x="18" y="1"/>
                    </a:cubicBezTo>
                    <a:cubicBezTo>
                      <a:pt x="18" y="1"/>
                      <a:pt x="18" y="1"/>
                      <a:pt x="18" y="0"/>
                    </a:cubicBezTo>
                    <a:close/>
                  </a:path>
                </a:pathLst>
              </a:custGeom>
              <a:solidFill>
                <a:srgbClr val="C0B81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47" name="Freeform 72"/>
              <p:cNvSpPr>
                <a:spLocks/>
              </p:cNvSpPr>
              <p:nvPr/>
            </p:nvSpPr>
            <p:spPr bwMode="auto">
              <a:xfrm>
                <a:off x="5925" y="1877"/>
                <a:ext cx="1156" cy="1645"/>
              </a:xfrm>
              <a:custGeom>
                <a:avLst/>
                <a:gdLst>
                  <a:gd name="T0" fmla="*/ 2147483646 w 40"/>
                  <a:gd name="T1" fmla="*/ 0 h 57"/>
                  <a:gd name="T2" fmla="*/ 2147483646 w 40"/>
                  <a:gd name="T3" fmla="*/ 2147483646 h 57"/>
                  <a:gd name="T4" fmla="*/ 2147483646 w 40"/>
                  <a:gd name="T5" fmla="*/ 2147483646 h 57"/>
                  <a:gd name="T6" fmla="*/ 2147483646 w 40"/>
                  <a:gd name="T7" fmla="*/ 2147483646 h 57"/>
                  <a:gd name="T8" fmla="*/ 2147483646 w 40"/>
                  <a:gd name="T9" fmla="*/ 2147483646 h 57"/>
                  <a:gd name="T10" fmla="*/ 2147483646 w 40"/>
                  <a:gd name="T11" fmla="*/ 2147483646 h 57"/>
                  <a:gd name="T12" fmla="*/ 2147483646 w 40"/>
                  <a:gd name="T13" fmla="*/ 2147483646 h 57"/>
                  <a:gd name="T14" fmla="*/ 2147483646 w 40"/>
                  <a:gd name="T15" fmla="*/ 2147483646 h 57"/>
                  <a:gd name="T16" fmla="*/ 2147483646 w 40"/>
                  <a:gd name="T17" fmla="*/ 2147483646 h 57"/>
                  <a:gd name="T18" fmla="*/ 2147483646 w 40"/>
                  <a:gd name="T19" fmla="*/ 2147483646 h 57"/>
                  <a:gd name="T20" fmla="*/ 2147483646 w 40"/>
                  <a:gd name="T21" fmla="*/ 2147483646 h 57"/>
                  <a:gd name="T22" fmla="*/ 2147483646 w 40"/>
                  <a:gd name="T23" fmla="*/ 2147483646 h 57"/>
                  <a:gd name="T24" fmla="*/ 2147483646 w 40"/>
                  <a:gd name="T25" fmla="*/ 2147483646 h 57"/>
                  <a:gd name="T26" fmla="*/ 2147483646 w 40"/>
                  <a:gd name="T27" fmla="*/ 2147483646 h 57"/>
                  <a:gd name="T28" fmla="*/ 2147483646 w 40"/>
                  <a:gd name="T29" fmla="*/ 2147483646 h 57"/>
                  <a:gd name="T30" fmla="*/ 2147483646 w 40"/>
                  <a:gd name="T31" fmla="*/ 2147483646 h 57"/>
                  <a:gd name="T32" fmla="*/ 2147483646 w 40"/>
                  <a:gd name="T33" fmla="*/ 2147483646 h 57"/>
                  <a:gd name="T34" fmla="*/ 2147483646 w 40"/>
                  <a:gd name="T35" fmla="*/ 2147483646 h 57"/>
                  <a:gd name="T36" fmla="*/ 2147483646 w 40"/>
                  <a:gd name="T37" fmla="*/ 2147483646 h 57"/>
                  <a:gd name="T38" fmla="*/ 2147483646 w 40"/>
                  <a:gd name="T39" fmla="*/ 2147483646 h 57"/>
                  <a:gd name="T40" fmla="*/ 2147483646 w 40"/>
                  <a:gd name="T41" fmla="*/ 2147483646 h 57"/>
                  <a:gd name="T42" fmla="*/ 2147483646 w 40"/>
                  <a:gd name="T43" fmla="*/ 2147483646 h 57"/>
                  <a:gd name="T44" fmla="*/ 2147483646 w 40"/>
                  <a:gd name="T45" fmla="*/ 2147483646 h 57"/>
                  <a:gd name="T46" fmla="*/ 2147483646 w 40"/>
                  <a:gd name="T47" fmla="*/ 2147483646 h 57"/>
                  <a:gd name="T48" fmla="*/ 2147483646 w 40"/>
                  <a:gd name="T49" fmla="*/ 2147483646 h 57"/>
                  <a:gd name="T50" fmla="*/ 2147483646 w 40"/>
                  <a:gd name="T51" fmla="*/ 2147483646 h 57"/>
                  <a:gd name="T52" fmla="*/ 2147483646 w 40"/>
                  <a:gd name="T53" fmla="*/ 2147483646 h 57"/>
                  <a:gd name="T54" fmla="*/ 2147483646 w 40"/>
                  <a:gd name="T55" fmla="*/ 2147483646 h 57"/>
                  <a:gd name="T56" fmla="*/ 2147483646 w 40"/>
                  <a:gd name="T57" fmla="*/ 2147483646 h 57"/>
                  <a:gd name="T58" fmla="*/ 2147483646 w 40"/>
                  <a:gd name="T59" fmla="*/ 2147483646 h 57"/>
                  <a:gd name="T60" fmla="*/ 2147483646 w 40"/>
                  <a:gd name="T61" fmla="*/ 2147483646 h 57"/>
                  <a:gd name="T62" fmla="*/ 2147483646 w 40"/>
                  <a:gd name="T63" fmla="*/ 2147483646 h 57"/>
                  <a:gd name="T64" fmla="*/ 2147483646 w 40"/>
                  <a:gd name="T65" fmla="*/ 2147483646 h 57"/>
                  <a:gd name="T66" fmla="*/ 0 w 40"/>
                  <a:gd name="T67" fmla="*/ 2147483646 h 57"/>
                  <a:gd name="T68" fmla="*/ 0 w 40"/>
                  <a:gd name="T69" fmla="*/ 2147483646 h 57"/>
                  <a:gd name="T70" fmla="*/ 2147483646 w 40"/>
                  <a:gd name="T71" fmla="*/ 2147483646 h 57"/>
                  <a:gd name="T72" fmla="*/ 2147483646 w 40"/>
                  <a:gd name="T73" fmla="*/ 2147483646 h 57"/>
                  <a:gd name="T74" fmla="*/ 2147483646 w 40"/>
                  <a:gd name="T75" fmla="*/ 2147483646 h 57"/>
                  <a:gd name="T76" fmla="*/ 2147483646 w 40"/>
                  <a:gd name="T77" fmla="*/ 2147483646 h 57"/>
                  <a:gd name="T78" fmla="*/ 2147483646 w 40"/>
                  <a:gd name="T79" fmla="*/ 2147483646 h 57"/>
                  <a:gd name="T80" fmla="*/ 2147483646 w 40"/>
                  <a:gd name="T81" fmla="*/ 2147483646 h 57"/>
                  <a:gd name="T82" fmla="*/ 2147483646 w 40"/>
                  <a:gd name="T83" fmla="*/ 2147483646 h 57"/>
                  <a:gd name="T84" fmla="*/ 2147483646 w 40"/>
                  <a:gd name="T85" fmla="*/ 2147483646 h 57"/>
                  <a:gd name="T86" fmla="*/ 2147483646 w 40"/>
                  <a:gd name="T87" fmla="*/ 2147483646 h 57"/>
                  <a:gd name="T88" fmla="*/ 2147483646 w 40"/>
                  <a:gd name="T89" fmla="*/ 2147483646 h 57"/>
                  <a:gd name="T90" fmla="*/ 2147483646 w 40"/>
                  <a:gd name="T91" fmla="*/ 2147483646 h 57"/>
                  <a:gd name="T92" fmla="*/ 2147483646 w 40"/>
                  <a:gd name="T93" fmla="*/ 2147483646 h 57"/>
                  <a:gd name="T94" fmla="*/ 2147483646 w 40"/>
                  <a:gd name="T95" fmla="*/ 2147483646 h 57"/>
                  <a:gd name="T96" fmla="*/ 2147483646 w 40"/>
                  <a:gd name="T97" fmla="*/ 2147483646 h 57"/>
                  <a:gd name="T98" fmla="*/ 2147483646 w 40"/>
                  <a:gd name="T99" fmla="*/ 2147483646 h 57"/>
                  <a:gd name="T100" fmla="*/ 2147483646 w 40"/>
                  <a:gd name="T101" fmla="*/ 2147483646 h 57"/>
                  <a:gd name="T102" fmla="*/ 2147483646 w 40"/>
                  <a:gd name="T103" fmla="*/ 2147483646 h 57"/>
                  <a:gd name="T104" fmla="*/ 2147483646 w 40"/>
                  <a:gd name="T105" fmla="*/ 2147483646 h 57"/>
                  <a:gd name="T106" fmla="*/ 2147483646 w 40"/>
                  <a:gd name="T107" fmla="*/ 2147483646 h 57"/>
                  <a:gd name="T108" fmla="*/ 2147483646 w 40"/>
                  <a:gd name="T109" fmla="*/ 2147483646 h 57"/>
                  <a:gd name="T110" fmla="*/ 2147483646 w 40"/>
                  <a:gd name="T111" fmla="*/ 2147483646 h 57"/>
                  <a:gd name="T112" fmla="*/ 2147483646 w 40"/>
                  <a:gd name="T113" fmla="*/ 0 h 5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0"/>
                  <a:gd name="T172" fmla="*/ 0 h 57"/>
                  <a:gd name="T173" fmla="*/ 40 w 40"/>
                  <a:gd name="T174" fmla="*/ 57 h 5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0" h="57">
                    <a:moveTo>
                      <a:pt x="31" y="0"/>
                    </a:moveTo>
                    <a:cubicBezTo>
                      <a:pt x="31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1"/>
                      <a:pt x="32" y="1"/>
                    </a:cubicBezTo>
                    <a:cubicBezTo>
                      <a:pt x="32" y="1"/>
                      <a:pt x="33" y="1"/>
                      <a:pt x="33" y="1"/>
                    </a:cubicBezTo>
                    <a:cubicBezTo>
                      <a:pt x="34" y="1"/>
                      <a:pt x="34" y="1"/>
                      <a:pt x="35" y="1"/>
                    </a:cubicBezTo>
                    <a:cubicBezTo>
                      <a:pt x="35" y="1"/>
                      <a:pt x="35" y="1"/>
                      <a:pt x="36" y="1"/>
                    </a:cubicBezTo>
                    <a:cubicBezTo>
                      <a:pt x="36" y="1"/>
                      <a:pt x="36" y="2"/>
                      <a:pt x="36" y="2"/>
                    </a:cubicBezTo>
                    <a:cubicBezTo>
                      <a:pt x="36" y="2"/>
                      <a:pt x="35" y="3"/>
                      <a:pt x="35" y="3"/>
                    </a:cubicBezTo>
                    <a:cubicBezTo>
                      <a:pt x="35" y="3"/>
                      <a:pt x="34" y="3"/>
                      <a:pt x="34" y="4"/>
                    </a:cubicBezTo>
                    <a:cubicBezTo>
                      <a:pt x="34" y="4"/>
                      <a:pt x="35" y="4"/>
                      <a:pt x="35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6"/>
                    </a:cubicBezTo>
                    <a:cubicBezTo>
                      <a:pt x="35" y="6"/>
                      <a:pt x="35" y="6"/>
                      <a:pt x="35" y="7"/>
                    </a:cubicBezTo>
                    <a:cubicBezTo>
                      <a:pt x="35" y="7"/>
                      <a:pt x="35" y="8"/>
                      <a:pt x="35" y="9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5" y="13"/>
                      <a:pt x="35" y="14"/>
                      <a:pt x="36" y="15"/>
                    </a:cubicBezTo>
                    <a:cubicBezTo>
                      <a:pt x="36" y="15"/>
                      <a:pt x="36" y="15"/>
                      <a:pt x="36" y="16"/>
                    </a:cubicBezTo>
                    <a:cubicBezTo>
                      <a:pt x="36" y="16"/>
                      <a:pt x="36" y="17"/>
                      <a:pt x="36" y="17"/>
                    </a:cubicBezTo>
                    <a:cubicBezTo>
                      <a:pt x="36" y="18"/>
                      <a:pt x="36" y="19"/>
                      <a:pt x="36" y="20"/>
                    </a:cubicBezTo>
                    <a:cubicBezTo>
                      <a:pt x="36" y="20"/>
                      <a:pt x="36" y="21"/>
                      <a:pt x="36" y="21"/>
                    </a:cubicBezTo>
                    <a:cubicBezTo>
                      <a:pt x="37" y="22"/>
                      <a:pt x="37" y="22"/>
                      <a:pt x="38" y="23"/>
                    </a:cubicBezTo>
                    <a:cubicBezTo>
                      <a:pt x="38" y="23"/>
                      <a:pt x="38" y="24"/>
                      <a:pt x="38" y="25"/>
                    </a:cubicBezTo>
                    <a:cubicBezTo>
                      <a:pt x="38" y="26"/>
                      <a:pt x="38" y="27"/>
                      <a:pt x="38" y="28"/>
                    </a:cubicBezTo>
                    <a:cubicBezTo>
                      <a:pt x="39" y="28"/>
                      <a:pt x="39" y="28"/>
                      <a:pt x="40" y="28"/>
                    </a:cubicBezTo>
                    <a:cubicBezTo>
                      <a:pt x="40" y="29"/>
                      <a:pt x="40" y="29"/>
                      <a:pt x="40" y="30"/>
                    </a:cubicBezTo>
                    <a:cubicBezTo>
                      <a:pt x="40" y="30"/>
                      <a:pt x="40" y="31"/>
                      <a:pt x="40" y="31"/>
                    </a:cubicBezTo>
                    <a:cubicBezTo>
                      <a:pt x="39" y="32"/>
                      <a:pt x="39" y="33"/>
                      <a:pt x="38" y="33"/>
                    </a:cubicBezTo>
                    <a:cubicBezTo>
                      <a:pt x="38" y="34"/>
                      <a:pt x="38" y="34"/>
                      <a:pt x="39" y="35"/>
                    </a:cubicBezTo>
                    <a:cubicBezTo>
                      <a:pt x="39" y="35"/>
                      <a:pt x="39" y="36"/>
                      <a:pt x="39" y="36"/>
                    </a:cubicBezTo>
                    <a:cubicBezTo>
                      <a:pt x="39" y="37"/>
                      <a:pt x="39" y="37"/>
                      <a:pt x="40" y="38"/>
                    </a:cubicBezTo>
                    <a:cubicBezTo>
                      <a:pt x="40" y="38"/>
                      <a:pt x="39" y="39"/>
                      <a:pt x="39" y="39"/>
                    </a:cubicBezTo>
                    <a:cubicBezTo>
                      <a:pt x="39" y="40"/>
                      <a:pt x="38" y="40"/>
                      <a:pt x="37" y="40"/>
                    </a:cubicBezTo>
                    <a:cubicBezTo>
                      <a:pt x="36" y="41"/>
                      <a:pt x="35" y="41"/>
                      <a:pt x="34" y="42"/>
                    </a:cubicBezTo>
                    <a:cubicBezTo>
                      <a:pt x="34" y="42"/>
                      <a:pt x="33" y="42"/>
                      <a:pt x="33" y="43"/>
                    </a:cubicBezTo>
                    <a:cubicBezTo>
                      <a:pt x="32" y="43"/>
                      <a:pt x="33" y="44"/>
                      <a:pt x="32" y="44"/>
                    </a:cubicBezTo>
                    <a:cubicBezTo>
                      <a:pt x="32" y="44"/>
                      <a:pt x="31" y="44"/>
                      <a:pt x="30" y="44"/>
                    </a:cubicBezTo>
                    <a:cubicBezTo>
                      <a:pt x="30" y="45"/>
                      <a:pt x="31" y="45"/>
                      <a:pt x="30" y="45"/>
                    </a:cubicBezTo>
                    <a:cubicBezTo>
                      <a:pt x="30" y="46"/>
                      <a:pt x="29" y="46"/>
                      <a:pt x="29" y="46"/>
                    </a:cubicBezTo>
                    <a:cubicBezTo>
                      <a:pt x="28" y="46"/>
                      <a:pt x="28" y="46"/>
                      <a:pt x="27" y="46"/>
                    </a:cubicBezTo>
                    <a:cubicBezTo>
                      <a:pt x="27" y="46"/>
                      <a:pt x="26" y="46"/>
                      <a:pt x="26" y="47"/>
                    </a:cubicBezTo>
                    <a:cubicBezTo>
                      <a:pt x="25" y="47"/>
                      <a:pt x="25" y="48"/>
                      <a:pt x="24" y="48"/>
                    </a:cubicBezTo>
                    <a:cubicBezTo>
                      <a:pt x="24" y="48"/>
                      <a:pt x="23" y="48"/>
                      <a:pt x="22" y="48"/>
                    </a:cubicBezTo>
                    <a:cubicBezTo>
                      <a:pt x="22" y="47"/>
                      <a:pt x="22" y="47"/>
                      <a:pt x="21" y="47"/>
                    </a:cubicBezTo>
                    <a:cubicBezTo>
                      <a:pt x="21" y="46"/>
                      <a:pt x="21" y="47"/>
                      <a:pt x="20" y="47"/>
                    </a:cubicBezTo>
                    <a:cubicBezTo>
                      <a:pt x="20" y="47"/>
                      <a:pt x="19" y="47"/>
                      <a:pt x="19" y="47"/>
                    </a:cubicBezTo>
                    <a:cubicBezTo>
                      <a:pt x="19" y="46"/>
                      <a:pt x="19" y="46"/>
                      <a:pt x="18" y="46"/>
                    </a:cubicBezTo>
                    <a:cubicBezTo>
                      <a:pt x="18" y="46"/>
                      <a:pt x="18" y="47"/>
                      <a:pt x="18" y="47"/>
                    </a:cubicBezTo>
                    <a:cubicBezTo>
                      <a:pt x="17" y="47"/>
                      <a:pt x="16" y="46"/>
                      <a:pt x="16" y="47"/>
                    </a:cubicBezTo>
                    <a:cubicBezTo>
                      <a:pt x="16" y="47"/>
                      <a:pt x="16" y="48"/>
                      <a:pt x="16" y="48"/>
                    </a:cubicBezTo>
                    <a:cubicBezTo>
                      <a:pt x="16" y="48"/>
                      <a:pt x="16" y="49"/>
                      <a:pt x="16" y="49"/>
                    </a:cubicBezTo>
                    <a:cubicBezTo>
                      <a:pt x="16" y="50"/>
                      <a:pt x="17" y="51"/>
                      <a:pt x="16" y="52"/>
                    </a:cubicBezTo>
                    <a:cubicBezTo>
                      <a:pt x="16" y="52"/>
                      <a:pt x="16" y="53"/>
                      <a:pt x="16" y="53"/>
                    </a:cubicBezTo>
                    <a:cubicBezTo>
                      <a:pt x="15" y="53"/>
                      <a:pt x="15" y="54"/>
                      <a:pt x="14" y="54"/>
                    </a:cubicBezTo>
                    <a:cubicBezTo>
                      <a:pt x="14" y="55"/>
                      <a:pt x="13" y="55"/>
                      <a:pt x="13" y="55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5"/>
                      <a:pt x="10" y="55"/>
                      <a:pt x="10" y="55"/>
                    </a:cubicBezTo>
                    <a:cubicBezTo>
                      <a:pt x="9" y="55"/>
                      <a:pt x="9" y="56"/>
                      <a:pt x="9" y="56"/>
                    </a:cubicBezTo>
                    <a:cubicBezTo>
                      <a:pt x="9" y="57"/>
                      <a:pt x="8" y="57"/>
                      <a:pt x="8" y="57"/>
                    </a:cubicBezTo>
                    <a:cubicBezTo>
                      <a:pt x="7" y="57"/>
                      <a:pt x="6" y="57"/>
                      <a:pt x="6" y="56"/>
                    </a:cubicBezTo>
                    <a:cubicBezTo>
                      <a:pt x="5" y="56"/>
                      <a:pt x="5" y="56"/>
                      <a:pt x="4" y="56"/>
                    </a:cubicBezTo>
                    <a:cubicBezTo>
                      <a:pt x="4" y="55"/>
                      <a:pt x="4" y="55"/>
                      <a:pt x="4" y="54"/>
                    </a:cubicBezTo>
                    <a:cubicBezTo>
                      <a:pt x="4" y="54"/>
                      <a:pt x="4" y="53"/>
                      <a:pt x="4" y="53"/>
                    </a:cubicBezTo>
                    <a:cubicBezTo>
                      <a:pt x="4" y="53"/>
                      <a:pt x="3" y="53"/>
                      <a:pt x="3" y="52"/>
                    </a:cubicBezTo>
                    <a:cubicBezTo>
                      <a:pt x="2" y="52"/>
                      <a:pt x="1" y="53"/>
                      <a:pt x="1" y="52"/>
                    </a:cubicBezTo>
                    <a:cubicBezTo>
                      <a:pt x="1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1" y="50"/>
                      <a:pt x="1" y="50"/>
                      <a:pt x="1" y="49"/>
                    </a:cubicBezTo>
                    <a:cubicBezTo>
                      <a:pt x="1" y="49"/>
                      <a:pt x="1" y="48"/>
                      <a:pt x="1" y="47"/>
                    </a:cubicBezTo>
                    <a:cubicBezTo>
                      <a:pt x="1" y="47"/>
                      <a:pt x="2" y="46"/>
                      <a:pt x="2" y="46"/>
                    </a:cubicBezTo>
                    <a:cubicBezTo>
                      <a:pt x="1" y="45"/>
                      <a:pt x="1" y="45"/>
                      <a:pt x="1" y="44"/>
                    </a:cubicBezTo>
                    <a:cubicBezTo>
                      <a:pt x="1" y="43"/>
                      <a:pt x="0" y="43"/>
                      <a:pt x="1" y="42"/>
                    </a:cubicBezTo>
                    <a:cubicBezTo>
                      <a:pt x="1" y="41"/>
                      <a:pt x="2" y="41"/>
                      <a:pt x="2" y="40"/>
                    </a:cubicBezTo>
                    <a:cubicBezTo>
                      <a:pt x="2" y="40"/>
                      <a:pt x="2" y="39"/>
                      <a:pt x="2" y="39"/>
                    </a:cubicBezTo>
                    <a:cubicBezTo>
                      <a:pt x="2" y="38"/>
                      <a:pt x="3" y="38"/>
                      <a:pt x="3" y="38"/>
                    </a:cubicBezTo>
                    <a:cubicBezTo>
                      <a:pt x="4" y="37"/>
                      <a:pt x="3" y="37"/>
                      <a:pt x="4" y="36"/>
                    </a:cubicBezTo>
                    <a:cubicBezTo>
                      <a:pt x="4" y="35"/>
                      <a:pt x="4" y="34"/>
                      <a:pt x="5" y="34"/>
                    </a:cubicBezTo>
                    <a:cubicBezTo>
                      <a:pt x="5" y="33"/>
                      <a:pt x="6" y="33"/>
                      <a:pt x="6" y="33"/>
                    </a:cubicBezTo>
                    <a:cubicBezTo>
                      <a:pt x="7" y="32"/>
                      <a:pt x="8" y="33"/>
                      <a:pt x="8" y="33"/>
                    </a:cubicBezTo>
                    <a:cubicBezTo>
                      <a:pt x="9" y="32"/>
                      <a:pt x="9" y="32"/>
                      <a:pt x="9" y="31"/>
                    </a:cubicBezTo>
                    <a:cubicBezTo>
                      <a:pt x="10" y="31"/>
                      <a:pt x="10" y="31"/>
                      <a:pt x="11" y="31"/>
                    </a:cubicBezTo>
                    <a:cubicBezTo>
                      <a:pt x="11" y="31"/>
                      <a:pt x="12" y="31"/>
                      <a:pt x="12" y="30"/>
                    </a:cubicBezTo>
                    <a:cubicBezTo>
                      <a:pt x="13" y="30"/>
                      <a:pt x="13" y="29"/>
                      <a:pt x="14" y="29"/>
                    </a:cubicBezTo>
                    <a:cubicBezTo>
                      <a:pt x="14" y="29"/>
                      <a:pt x="14" y="28"/>
                      <a:pt x="14" y="28"/>
                    </a:cubicBezTo>
                    <a:cubicBezTo>
                      <a:pt x="14" y="27"/>
                      <a:pt x="15" y="27"/>
                      <a:pt x="15" y="27"/>
                    </a:cubicBezTo>
                    <a:cubicBezTo>
                      <a:pt x="16" y="27"/>
                      <a:pt x="17" y="28"/>
                      <a:pt x="18" y="28"/>
                    </a:cubicBezTo>
                    <a:cubicBezTo>
                      <a:pt x="20" y="28"/>
                      <a:pt x="21" y="28"/>
                      <a:pt x="22" y="28"/>
                    </a:cubicBezTo>
                    <a:cubicBezTo>
                      <a:pt x="23" y="28"/>
                      <a:pt x="23" y="26"/>
                      <a:pt x="23" y="26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4"/>
                      <a:pt x="22" y="23"/>
                      <a:pt x="22" y="23"/>
                    </a:cubicBezTo>
                    <a:cubicBezTo>
                      <a:pt x="22" y="22"/>
                      <a:pt x="21" y="21"/>
                      <a:pt x="22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3" y="18"/>
                      <a:pt x="24" y="17"/>
                      <a:pt x="24" y="16"/>
                    </a:cubicBezTo>
                    <a:cubicBezTo>
                      <a:pt x="24" y="16"/>
                      <a:pt x="23" y="15"/>
                      <a:pt x="23" y="15"/>
                    </a:cubicBezTo>
                    <a:cubicBezTo>
                      <a:pt x="23" y="15"/>
                      <a:pt x="23" y="14"/>
                      <a:pt x="23" y="14"/>
                    </a:cubicBezTo>
                    <a:cubicBezTo>
                      <a:pt x="23" y="14"/>
                      <a:pt x="23" y="13"/>
                      <a:pt x="23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0"/>
                    </a:cubicBezTo>
                    <a:cubicBezTo>
                      <a:pt x="23" y="10"/>
                      <a:pt x="23" y="9"/>
                      <a:pt x="23" y="9"/>
                    </a:cubicBezTo>
                    <a:cubicBezTo>
                      <a:pt x="24" y="8"/>
                      <a:pt x="24" y="8"/>
                      <a:pt x="25" y="8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6"/>
                      <a:pt x="25" y="6"/>
                    </a:cubicBezTo>
                    <a:cubicBezTo>
                      <a:pt x="25" y="6"/>
                      <a:pt x="26" y="5"/>
                      <a:pt x="26" y="5"/>
                    </a:cubicBezTo>
                    <a:cubicBezTo>
                      <a:pt x="26" y="5"/>
                      <a:pt x="27" y="5"/>
                      <a:pt x="27" y="5"/>
                    </a:cubicBezTo>
                    <a:cubicBezTo>
                      <a:pt x="27" y="5"/>
                      <a:pt x="28" y="4"/>
                      <a:pt x="28" y="4"/>
                    </a:cubicBezTo>
                    <a:cubicBezTo>
                      <a:pt x="29" y="4"/>
                      <a:pt x="29" y="3"/>
                      <a:pt x="30" y="3"/>
                    </a:cubicBezTo>
                    <a:cubicBezTo>
                      <a:pt x="30" y="2"/>
                      <a:pt x="31" y="2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0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C0B81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48" name="Freeform 71"/>
              <p:cNvSpPr>
                <a:spLocks/>
              </p:cNvSpPr>
              <p:nvPr/>
            </p:nvSpPr>
            <p:spPr bwMode="auto">
              <a:xfrm>
                <a:off x="6907" y="1906"/>
                <a:ext cx="839" cy="1039"/>
              </a:xfrm>
              <a:custGeom>
                <a:avLst/>
                <a:gdLst>
                  <a:gd name="T0" fmla="*/ 2147483646 w 29"/>
                  <a:gd name="T1" fmla="*/ 2147483646 h 36"/>
                  <a:gd name="T2" fmla="*/ 2147483646 w 29"/>
                  <a:gd name="T3" fmla="*/ 0 h 36"/>
                  <a:gd name="T4" fmla="*/ 2147483646 w 29"/>
                  <a:gd name="T5" fmla="*/ 2147483646 h 36"/>
                  <a:gd name="T6" fmla="*/ 2147483646 w 29"/>
                  <a:gd name="T7" fmla="*/ 2147483646 h 36"/>
                  <a:gd name="T8" fmla="*/ 2147483646 w 29"/>
                  <a:gd name="T9" fmla="*/ 2147483646 h 36"/>
                  <a:gd name="T10" fmla="*/ 2147483646 w 29"/>
                  <a:gd name="T11" fmla="*/ 2147483646 h 36"/>
                  <a:gd name="T12" fmla="*/ 2147483646 w 29"/>
                  <a:gd name="T13" fmla="*/ 2147483646 h 36"/>
                  <a:gd name="T14" fmla="*/ 2147483646 w 29"/>
                  <a:gd name="T15" fmla="*/ 2147483646 h 36"/>
                  <a:gd name="T16" fmla="*/ 2147483646 w 29"/>
                  <a:gd name="T17" fmla="*/ 2147483646 h 36"/>
                  <a:gd name="T18" fmla="*/ 2147483646 w 29"/>
                  <a:gd name="T19" fmla="*/ 2147483646 h 36"/>
                  <a:gd name="T20" fmla="*/ 2147483646 w 29"/>
                  <a:gd name="T21" fmla="*/ 2147483646 h 36"/>
                  <a:gd name="T22" fmla="*/ 2147483646 w 29"/>
                  <a:gd name="T23" fmla="*/ 2147483646 h 36"/>
                  <a:gd name="T24" fmla="*/ 2147483646 w 29"/>
                  <a:gd name="T25" fmla="*/ 2147483646 h 36"/>
                  <a:gd name="T26" fmla="*/ 2147483646 w 29"/>
                  <a:gd name="T27" fmla="*/ 2147483646 h 36"/>
                  <a:gd name="T28" fmla="*/ 2147483646 w 29"/>
                  <a:gd name="T29" fmla="*/ 2147483646 h 36"/>
                  <a:gd name="T30" fmla="*/ 2147483646 w 29"/>
                  <a:gd name="T31" fmla="*/ 2147483646 h 36"/>
                  <a:gd name="T32" fmla="*/ 2147483646 w 29"/>
                  <a:gd name="T33" fmla="*/ 2147483646 h 36"/>
                  <a:gd name="T34" fmla="*/ 2147483646 w 29"/>
                  <a:gd name="T35" fmla="*/ 2147483646 h 36"/>
                  <a:gd name="T36" fmla="*/ 2147483646 w 29"/>
                  <a:gd name="T37" fmla="*/ 2147483646 h 36"/>
                  <a:gd name="T38" fmla="*/ 2147483646 w 29"/>
                  <a:gd name="T39" fmla="*/ 2147483646 h 36"/>
                  <a:gd name="T40" fmla="*/ 2147483646 w 29"/>
                  <a:gd name="T41" fmla="*/ 2147483646 h 36"/>
                  <a:gd name="T42" fmla="*/ 2147483646 w 29"/>
                  <a:gd name="T43" fmla="*/ 2147483646 h 36"/>
                  <a:gd name="T44" fmla="*/ 2147483646 w 29"/>
                  <a:gd name="T45" fmla="*/ 2147483646 h 36"/>
                  <a:gd name="T46" fmla="*/ 2147483646 w 29"/>
                  <a:gd name="T47" fmla="*/ 2147483646 h 36"/>
                  <a:gd name="T48" fmla="*/ 2147483646 w 29"/>
                  <a:gd name="T49" fmla="*/ 2147483646 h 36"/>
                  <a:gd name="T50" fmla="*/ 2147483646 w 29"/>
                  <a:gd name="T51" fmla="*/ 2147483646 h 36"/>
                  <a:gd name="T52" fmla="*/ 2147483646 w 29"/>
                  <a:gd name="T53" fmla="*/ 2147483646 h 36"/>
                  <a:gd name="T54" fmla="*/ 2147483646 w 29"/>
                  <a:gd name="T55" fmla="*/ 2147483646 h 36"/>
                  <a:gd name="T56" fmla="*/ 2147483646 w 29"/>
                  <a:gd name="T57" fmla="*/ 2147483646 h 36"/>
                  <a:gd name="T58" fmla="*/ 2147483646 w 29"/>
                  <a:gd name="T59" fmla="*/ 2147483646 h 36"/>
                  <a:gd name="T60" fmla="*/ 0 w 29"/>
                  <a:gd name="T61" fmla="*/ 2147483646 h 36"/>
                  <a:gd name="T62" fmla="*/ 2147483646 w 29"/>
                  <a:gd name="T63" fmla="*/ 2147483646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9"/>
                  <a:gd name="T97" fmla="*/ 0 h 36"/>
                  <a:gd name="T98" fmla="*/ 29 w 29"/>
                  <a:gd name="T99" fmla="*/ 36 h 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9" h="36">
                    <a:moveTo>
                      <a:pt x="2" y="0"/>
                    </a:moveTo>
                    <a:cubicBezTo>
                      <a:pt x="2" y="0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1" y="1"/>
                      <a:pt x="12" y="1"/>
                    </a:cubicBezTo>
                    <a:cubicBezTo>
                      <a:pt x="13" y="2"/>
                      <a:pt x="14" y="2"/>
                      <a:pt x="15" y="3"/>
                    </a:cubicBezTo>
                    <a:cubicBezTo>
                      <a:pt x="15" y="3"/>
                      <a:pt x="16" y="4"/>
                      <a:pt x="16" y="4"/>
                    </a:cubicBezTo>
                    <a:cubicBezTo>
                      <a:pt x="17" y="5"/>
                      <a:pt x="17" y="5"/>
                      <a:pt x="18" y="5"/>
                    </a:cubicBezTo>
                    <a:cubicBezTo>
                      <a:pt x="19" y="6"/>
                      <a:pt x="19" y="7"/>
                      <a:pt x="20" y="7"/>
                    </a:cubicBezTo>
                    <a:cubicBezTo>
                      <a:pt x="21" y="8"/>
                      <a:pt x="22" y="8"/>
                      <a:pt x="23" y="9"/>
                    </a:cubicBezTo>
                    <a:cubicBezTo>
                      <a:pt x="23" y="10"/>
                      <a:pt x="23" y="10"/>
                      <a:pt x="24" y="11"/>
                    </a:cubicBezTo>
                    <a:cubicBezTo>
                      <a:pt x="24" y="11"/>
                      <a:pt x="25" y="12"/>
                      <a:pt x="25" y="12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8" y="14"/>
                      <a:pt x="28" y="14"/>
                      <a:pt x="29" y="14"/>
                    </a:cubicBezTo>
                    <a:cubicBezTo>
                      <a:pt x="29" y="14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8" y="16"/>
                    </a:cubicBezTo>
                    <a:cubicBezTo>
                      <a:pt x="28" y="16"/>
                      <a:pt x="27" y="16"/>
                      <a:pt x="27" y="16"/>
                    </a:cubicBezTo>
                    <a:cubicBezTo>
                      <a:pt x="26" y="16"/>
                      <a:pt x="26" y="17"/>
                      <a:pt x="26" y="17"/>
                    </a:cubicBezTo>
                    <a:cubicBezTo>
                      <a:pt x="26" y="18"/>
                      <a:pt x="25" y="18"/>
                      <a:pt x="25" y="18"/>
                    </a:cubicBezTo>
                    <a:cubicBezTo>
                      <a:pt x="25" y="19"/>
                      <a:pt x="25" y="20"/>
                      <a:pt x="24" y="20"/>
                    </a:cubicBezTo>
                    <a:cubicBezTo>
                      <a:pt x="24" y="20"/>
                      <a:pt x="24" y="20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2"/>
                      <a:pt x="23" y="23"/>
                      <a:pt x="22" y="24"/>
                    </a:cubicBezTo>
                    <a:cubicBezTo>
                      <a:pt x="21" y="24"/>
                      <a:pt x="21" y="24"/>
                      <a:pt x="20" y="24"/>
                    </a:cubicBezTo>
                    <a:cubicBezTo>
                      <a:pt x="20" y="24"/>
                      <a:pt x="20" y="25"/>
                      <a:pt x="20" y="25"/>
                    </a:cubicBezTo>
                    <a:cubicBezTo>
                      <a:pt x="19" y="26"/>
                      <a:pt x="20" y="26"/>
                      <a:pt x="20" y="27"/>
                    </a:cubicBezTo>
                    <a:cubicBezTo>
                      <a:pt x="19" y="28"/>
                      <a:pt x="19" y="28"/>
                      <a:pt x="19" y="29"/>
                    </a:cubicBezTo>
                    <a:cubicBezTo>
                      <a:pt x="19" y="30"/>
                      <a:pt x="19" y="31"/>
                      <a:pt x="19" y="31"/>
                    </a:cubicBezTo>
                    <a:cubicBezTo>
                      <a:pt x="19" y="32"/>
                      <a:pt x="20" y="32"/>
                      <a:pt x="20" y="32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9" y="34"/>
                      <a:pt x="19" y="34"/>
                      <a:pt x="19" y="35"/>
                    </a:cubicBezTo>
                    <a:cubicBezTo>
                      <a:pt x="18" y="35"/>
                      <a:pt x="18" y="35"/>
                      <a:pt x="17" y="35"/>
                    </a:cubicBezTo>
                    <a:cubicBezTo>
                      <a:pt x="17" y="35"/>
                      <a:pt x="17" y="36"/>
                      <a:pt x="17" y="36"/>
                    </a:cubicBezTo>
                    <a:cubicBezTo>
                      <a:pt x="16" y="36"/>
                      <a:pt x="16" y="36"/>
                      <a:pt x="15" y="35"/>
                    </a:cubicBezTo>
                    <a:cubicBezTo>
                      <a:pt x="14" y="35"/>
                      <a:pt x="14" y="34"/>
                      <a:pt x="13" y="33"/>
                    </a:cubicBezTo>
                    <a:cubicBezTo>
                      <a:pt x="12" y="33"/>
                      <a:pt x="11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9" y="33"/>
                      <a:pt x="8" y="32"/>
                      <a:pt x="8" y="32"/>
                    </a:cubicBezTo>
                    <a:cubicBezTo>
                      <a:pt x="7" y="32"/>
                      <a:pt x="6" y="32"/>
                      <a:pt x="6" y="32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5" y="31"/>
                      <a:pt x="6" y="31"/>
                      <a:pt x="6" y="30"/>
                    </a:cubicBezTo>
                    <a:cubicBezTo>
                      <a:pt x="6" y="30"/>
                      <a:pt x="6" y="29"/>
                      <a:pt x="6" y="29"/>
                    </a:cubicBezTo>
                    <a:cubicBezTo>
                      <a:pt x="6" y="28"/>
                      <a:pt x="6" y="28"/>
                      <a:pt x="6" y="27"/>
                    </a:cubicBezTo>
                    <a:cubicBezTo>
                      <a:pt x="5" y="27"/>
                      <a:pt x="5" y="27"/>
                      <a:pt x="4" y="27"/>
                    </a:cubicBezTo>
                    <a:cubicBezTo>
                      <a:pt x="4" y="26"/>
                      <a:pt x="4" y="25"/>
                      <a:pt x="4" y="24"/>
                    </a:cubicBezTo>
                    <a:cubicBezTo>
                      <a:pt x="4" y="23"/>
                      <a:pt x="4" y="22"/>
                      <a:pt x="4" y="22"/>
                    </a:cubicBezTo>
                    <a:cubicBezTo>
                      <a:pt x="3" y="21"/>
                      <a:pt x="3" y="21"/>
                      <a:pt x="2" y="20"/>
                    </a:cubicBezTo>
                    <a:cubicBezTo>
                      <a:pt x="2" y="20"/>
                      <a:pt x="2" y="19"/>
                      <a:pt x="2" y="19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3"/>
                      <a:pt x="1" y="12"/>
                      <a:pt x="2" y="12"/>
                    </a:cubicBezTo>
                    <a:cubicBezTo>
                      <a:pt x="2" y="11"/>
                      <a:pt x="2" y="11"/>
                      <a:pt x="2" y="10"/>
                    </a:cubicBezTo>
                    <a:cubicBezTo>
                      <a:pt x="2" y="10"/>
                      <a:pt x="2" y="10"/>
                      <a:pt x="2" y="9"/>
                    </a:cubicBezTo>
                    <a:cubicBezTo>
                      <a:pt x="2" y="9"/>
                      <a:pt x="1" y="8"/>
                      <a:pt x="1" y="8"/>
                    </a:cubicBezTo>
                    <a:cubicBezTo>
                      <a:pt x="1" y="7"/>
                      <a:pt x="1" y="6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0B81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49" name="Freeform 70"/>
              <p:cNvSpPr>
                <a:spLocks/>
              </p:cNvSpPr>
              <p:nvPr/>
            </p:nvSpPr>
            <p:spPr bwMode="auto">
              <a:xfrm>
                <a:off x="7428" y="2599"/>
                <a:ext cx="809" cy="462"/>
              </a:xfrm>
              <a:custGeom>
                <a:avLst/>
                <a:gdLst>
                  <a:gd name="T0" fmla="*/ 2147483646 w 28"/>
                  <a:gd name="T1" fmla="*/ 2147483646 h 16"/>
                  <a:gd name="T2" fmla="*/ 2147483646 w 28"/>
                  <a:gd name="T3" fmla="*/ 2147483646 h 16"/>
                  <a:gd name="T4" fmla="*/ 2147483646 w 28"/>
                  <a:gd name="T5" fmla="*/ 2147483646 h 16"/>
                  <a:gd name="T6" fmla="*/ 2147483646 w 28"/>
                  <a:gd name="T7" fmla="*/ 2147483646 h 16"/>
                  <a:gd name="T8" fmla="*/ 2147483646 w 28"/>
                  <a:gd name="T9" fmla="*/ 2147483646 h 16"/>
                  <a:gd name="T10" fmla="*/ 2147483646 w 28"/>
                  <a:gd name="T11" fmla="*/ 2147483646 h 16"/>
                  <a:gd name="T12" fmla="*/ 2147483646 w 28"/>
                  <a:gd name="T13" fmla="*/ 2147483646 h 16"/>
                  <a:gd name="T14" fmla="*/ 2147483646 w 28"/>
                  <a:gd name="T15" fmla="*/ 2147483646 h 16"/>
                  <a:gd name="T16" fmla="*/ 2147483646 w 28"/>
                  <a:gd name="T17" fmla="*/ 2147483646 h 16"/>
                  <a:gd name="T18" fmla="*/ 2147483646 w 28"/>
                  <a:gd name="T19" fmla="*/ 2147483646 h 16"/>
                  <a:gd name="T20" fmla="*/ 2147483646 w 28"/>
                  <a:gd name="T21" fmla="*/ 2147483646 h 16"/>
                  <a:gd name="T22" fmla="*/ 2147483646 w 28"/>
                  <a:gd name="T23" fmla="*/ 0 h 16"/>
                  <a:gd name="T24" fmla="*/ 2147483646 w 28"/>
                  <a:gd name="T25" fmla="*/ 0 h 16"/>
                  <a:gd name="T26" fmla="*/ 2147483646 w 28"/>
                  <a:gd name="T27" fmla="*/ 2147483646 h 16"/>
                  <a:gd name="T28" fmla="*/ 2147483646 w 28"/>
                  <a:gd name="T29" fmla="*/ 2147483646 h 16"/>
                  <a:gd name="T30" fmla="*/ 2147483646 w 28"/>
                  <a:gd name="T31" fmla="*/ 2147483646 h 16"/>
                  <a:gd name="T32" fmla="*/ 2147483646 w 28"/>
                  <a:gd name="T33" fmla="*/ 2147483646 h 16"/>
                  <a:gd name="T34" fmla="*/ 2147483646 w 28"/>
                  <a:gd name="T35" fmla="*/ 2147483646 h 16"/>
                  <a:gd name="T36" fmla="*/ 2147483646 w 28"/>
                  <a:gd name="T37" fmla="*/ 2147483646 h 16"/>
                  <a:gd name="T38" fmla="*/ 0 w 28"/>
                  <a:gd name="T39" fmla="*/ 2147483646 h 16"/>
                  <a:gd name="T40" fmla="*/ 2147483646 w 28"/>
                  <a:gd name="T41" fmla="*/ 2147483646 h 16"/>
                  <a:gd name="T42" fmla="*/ 2147483646 w 28"/>
                  <a:gd name="T43" fmla="*/ 2147483646 h 16"/>
                  <a:gd name="T44" fmla="*/ 2147483646 w 28"/>
                  <a:gd name="T45" fmla="*/ 2147483646 h 16"/>
                  <a:gd name="T46" fmla="*/ 2147483646 w 28"/>
                  <a:gd name="T47" fmla="*/ 2147483646 h 16"/>
                  <a:gd name="T48" fmla="*/ 2147483646 w 28"/>
                  <a:gd name="T49" fmla="*/ 2147483646 h 16"/>
                  <a:gd name="T50" fmla="*/ 2147483646 w 28"/>
                  <a:gd name="T51" fmla="*/ 2147483646 h 16"/>
                  <a:gd name="T52" fmla="*/ 2147483646 w 28"/>
                  <a:gd name="T53" fmla="*/ 2147483646 h 16"/>
                  <a:gd name="T54" fmla="*/ 2147483646 w 28"/>
                  <a:gd name="T55" fmla="*/ 2147483646 h 16"/>
                  <a:gd name="T56" fmla="*/ 2147483646 w 28"/>
                  <a:gd name="T57" fmla="*/ 2147483646 h 16"/>
                  <a:gd name="T58" fmla="*/ 2147483646 w 28"/>
                  <a:gd name="T59" fmla="*/ 2147483646 h 16"/>
                  <a:gd name="T60" fmla="*/ 2147483646 w 28"/>
                  <a:gd name="T61" fmla="*/ 2147483646 h 16"/>
                  <a:gd name="T62" fmla="*/ 2147483646 w 28"/>
                  <a:gd name="T63" fmla="*/ 2147483646 h 16"/>
                  <a:gd name="T64" fmla="*/ 2147483646 w 28"/>
                  <a:gd name="T65" fmla="*/ 2147483646 h 16"/>
                  <a:gd name="T66" fmla="*/ 2147483646 w 28"/>
                  <a:gd name="T67" fmla="*/ 2147483646 h 16"/>
                  <a:gd name="T68" fmla="*/ 2147483646 w 28"/>
                  <a:gd name="T69" fmla="*/ 2147483646 h 16"/>
                  <a:gd name="T70" fmla="*/ 2147483646 w 28"/>
                  <a:gd name="T71" fmla="*/ 2147483646 h 16"/>
                  <a:gd name="T72" fmla="*/ 2147483646 w 28"/>
                  <a:gd name="T73" fmla="*/ 2147483646 h 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"/>
                  <a:gd name="T112" fmla="*/ 0 h 16"/>
                  <a:gd name="T113" fmla="*/ 28 w 28"/>
                  <a:gd name="T114" fmla="*/ 16 h 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" h="16">
                    <a:moveTo>
                      <a:pt x="27" y="5"/>
                    </a:moveTo>
                    <a:cubicBezTo>
                      <a:pt x="27" y="4"/>
                      <a:pt x="26" y="4"/>
                      <a:pt x="26" y="4"/>
                    </a:cubicBezTo>
                    <a:cubicBezTo>
                      <a:pt x="25" y="4"/>
                      <a:pt x="25" y="4"/>
                      <a:pt x="24" y="4"/>
                    </a:cubicBezTo>
                    <a:cubicBezTo>
                      <a:pt x="24" y="3"/>
                      <a:pt x="23" y="3"/>
                      <a:pt x="23" y="3"/>
                    </a:cubicBezTo>
                    <a:cubicBezTo>
                      <a:pt x="22" y="3"/>
                      <a:pt x="22" y="3"/>
                      <a:pt x="21" y="3"/>
                    </a:cubicBezTo>
                    <a:cubicBezTo>
                      <a:pt x="21" y="3"/>
                      <a:pt x="21" y="3"/>
                      <a:pt x="20" y="3"/>
                    </a:cubicBezTo>
                    <a:cubicBezTo>
                      <a:pt x="20" y="3"/>
                      <a:pt x="19" y="3"/>
                      <a:pt x="19" y="3"/>
                    </a:cubicBezTo>
                    <a:cubicBezTo>
                      <a:pt x="19" y="3"/>
                      <a:pt x="18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3"/>
                    </a:cubicBezTo>
                    <a:cubicBezTo>
                      <a:pt x="17" y="3"/>
                      <a:pt x="17" y="3"/>
                      <a:pt x="17" y="4"/>
                    </a:cubicBezTo>
                    <a:cubicBezTo>
                      <a:pt x="17" y="4"/>
                      <a:pt x="17" y="5"/>
                      <a:pt x="17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7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5"/>
                      <a:pt x="14" y="5"/>
                      <a:pt x="14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2"/>
                      <a:pt x="11" y="2"/>
                      <a:pt x="12" y="1"/>
                    </a:cubicBezTo>
                    <a:cubicBezTo>
                      <a:pt x="12" y="1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0" y="11"/>
                    </a:cubicBezTo>
                    <a:cubicBezTo>
                      <a:pt x="1" y="11"/>
                      <a:pt x="2" y="12"/>
                      <a:pt x="2" y="12"/>
                    </a:cubicBezTo>
                    <a:cubicBezTo>
                      <a:pt x="3" y="12"/>
                      <a:pt x="4" y="12"/>
                      <a:pt x="4" y="12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7" y="12"/>
                      <a:pt x="9" y="11"/>
                      <a:pt x="9" y="10"/>
                    </a:cubicBezTo>
                    <a:cubicBezTo>
                      <a:pt x="9" y="10"/>
                      <a:pt x="10" y="9"/>
                      <a:pt x="10" y="9"/>
                    </a:cubicBezTo>
                    <a:cubicBezTo>
                      <a:pt x="10" y="9"/>
                      <a:pt x="11" y="9"/>
                      <a:pt x="11" y="9"/>
                    </a:cubicBezTo>
                    <a:cubicBezTo>
                      <a:pt x="11" y="9"/>
                      <a:pt x="12" y="9"/>
                      <a:pt x="12" y="9"/>
                    </a:cubicBezTo>
                    <a:cubicBezTo>
                      <a:pt x="12" y="9"/>
                      <a:pt x="12" y="9"/>
                      <a:pt x="12" y="10"/>
                    </a:cubicBezTo>
                    <a:cubicBezTo>
                      <a:pt x="12" y="10"/>
                      <a:pt x="12" y="10"/>
                      <a:pt x="12" y="11"/>
                    </a:cubicBezTo>
                    <a:cubicBezTo>
                      <a:pt x="12" y="11"/>
                      <a:pt x="11" y="12"/>
                      <a:pt x="11" y="12"/>
                    </a:cubicBezTo>
                    <a:cubicBezTo>
                      <a:pt x="11" y="12"/>
                      <a:pt x="11" y="13"/>
                      <a:pt x="11" y="13"/>
                    </a:cubicBezTo>
                    <a:cubicBezTo>
                      <a:pt x="11" y="13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2" y="14"/>
                    </a:cubicBezTo>
                    <a:cubicBezTo>
                      <a:pt x="12" y="14"/>
                      <a:pt x="12" y="15"/>
                      <a:pt x="12" y="15"/>
                    </a:cubicBezTo>
                    <a:cubicBezTo>
                      <a:pt x="12" y="15"/>
                      <a:pt x="12" y="16"/>
                      <a:pt x="12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4" y="16"/>
                      <a:pt x="14" y="15"/>
                      <a:pt x="14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3"/>
                      <a:pt x="18" y="13"/>
                      <a:pt x="18" y="13"/>
                    </a:cubicBezTo>
                    <a:cubicBezTo>
                      <a:pt x="19" y="13"/>
                      <a:pt x="20" y="13"/>
                      <a:pt x="20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1"/>
                      <a:pt x="23" y="11"/>
                      <a:pt x="24" y="11"/>
                    </a:cubicBezTo>
                    <a:cubicBezTo>
                      <a:pt x="24" y="11"/>
                      <a:pt x="25" y="10"/>
                      <a:pt x="26" y="11"/>
                    </a:cubicBezTo>
                    <a:cubicBezTo>
                      <a:pt x="26" y="11"/>
                      <a:pt x="27" y="11"/>
                      <a:pt x="27" y="11"/>
                    </a:cubicBezTo>
                    <a:cubicBezTo>
                      <a:pt x="27" y="11"/>
                      <a:pt x="27" y="12"/>
                      <a:pt x="28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9"/>
                      <a:pt x="28" y="9"/>
                    </a:cubicBezTo>
                    <a:cubicBezTo>
                      <a:pt x="28" y="8"/>
                      <a:pt x="28" y="7"/>
                      <a:pt x="28" y="7"/>
                    </a:cubicBezTo>
                    <a:cubicBezTo>
                      <a:pt x="28" y="6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lose/>
                  </a:path>
                </a:pathLst>
              </a:custGeom>
              <a:solidFill>
                <a:srgbClr val="C0B81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50" name="Freeform 69"/>
              <p:cNvSpPr>
                <a:spLocks/>
              </p:cNvSpPr>
              <p:nvPr/>
            </p:nvSpPr>
            <p:spPr bwMode="auto">
              <a:xfrm>
                <a:off x="7457" y="2339"/>
                <a:ext cx="751" cy="462"/>
              </a:xfrm>
              <a:custGeom>
                <a:avLst/>
                <a:gdLst>
                  <a:gd name="T0" fmla="*/ 2147483646 w 26"/>
                  <a:gd name="T1" fmla="*/ 0 h 16"/>
                  <a:gd name="T2" fmla="*/ 2147483646 w 26"/>
                  <a:gd name="T3" fmla="*/ 0 h 16"/>
                  <a:gd name="T4" fmla="*/ 2147483646 w 26"/>
                  <a:gd name="T5" fmla="*/ 2147483646 h 16"/>
                  <a:gd name="T6" fmla="*/ 2147483646 w 26"/>
                  <a:gd name="T7" fmla="*/ 2147483646 h 16"/>
                  <a:gd name="T8" fmla="*/ 2147483646 w 26"/>
                  <a:gd name="T9" fmla="*/ 2147483646 h 16"/>
                  <a:gd name="T10" fmla="*/ 2147483646 w 26"/>
                  <a:gd name="T11" fmla="*/ 2147483646 h 16"/>
                  <a:gd name="T12" fmla="*/ 2147483646 w 26"/>
                  <a:gd name="T13" fmla="*/ 2147483646 h 16"/>
                  <a:gd name="T14" fmla="*/ 2147483646 w 26"/>
                  <a:gd name="T15" fmla="*/ 2147483646 h 16"/>
                  <a:gd name="T16" fmla="*/ 2147483646 w 26"/>
                  <a:gd name="T17" fmla="*/ 2147483646 h 16"/>
                  <a:gd name="T18" fmla="*/ 2147483646 w 26"/>
                  <a:gd name="T19" fmla="*/ 2147483646 h 16"/>
                  <a:gd name="T20" fmla="*/ 2147483646 w 26"/>
                  <a:gd name="T21" fmla="*/ 2147483646 h 16"/>
                  <a:gd name="T22" fmla="*/ 2147483646 w 26"/>
                  <a:gd name="T23" fmla="*/ 2147483646 h 16"/>
                  <a:gd name="T24" fmla="*/ 2147483646 w 26"/>
                  <a:gd name="T25" fmla="*/ 2147483646 h 16"/>
                  <a:gd name="T26" fmla="*/ 2147483646 w 26"/>
                  <a:gd name="T27" fmla="*/ 2147483646 h 16"/>
                  <a:gd name="T28" fmla="*/ 2147483646 w 26"/>
                  <a:gd name="T29" fmla="*/ 2147483646 h 16"/>
                  <a:gd name="T30" fmla="*/ 2147483646 w 26"/>
                  <a:gd name="T31" fmla="*/ 2147483646 h 16"/>
                  <a:gd name="T32" fmla="*/ 2147483646 w 26"/>
                  <a:gd name="T33" fmla="*/ 2147483646 h 16"/>
                  <a:gd name="T34" fmla="*/ 2147483646 w 26"/>
                  <a:gd name="T35" fmla="*/ 2147483646 h 16"/>
                  <a:gd name="T36" fmla="*/ 2147483646 w 26"/>
                  <a:gd name="T37" fmla="*/ 2147483646 h 16"/>
                  <a:gd name="T38" fmla="*/ 2147483646 w 26"/>
                  <a:gd name="T39" fmla="*/ 2147483646 h 16"/>
                  <a:gd name="T40" fmla="*/ 2147483646 w 26"/>
                  <a:gd name="T41" fmla="*/ 2147483646 h 16"/>
                  <a:gd name="T42" fmla="*/ 2147483646 w 26"/>
                  <a:gd name="T43" fmla="*/ 2147483646 h 16"/>
                  <a:gd name="T44" fmla="*/ 2147483646 w 26"/>
                  <a:gd name="T45" fmla="*/ 2147483646 h 16"/>
                  <a:gd name="T46" fmla="*/ 2147483646 w 26"/>
                  <a:gd name="T47" fmla="*/ 2147483646 h 16"/>
                  <a:gd name="T48" fmla="*/ 2147483646 w 26"/>
                  <a:gd name="T49" fmla="*/ 2147483646 h 16"/>
                  <a:gd name="T50" fmla="*/ 2147483646 w 26"/>
                  <a:gd name="T51" fmla="*/ 2147483646 h 16"/>
                  <a:gd name="T52" fmla="*/ 2147483646 w 26"/>
                  <a:gd name="T53" fmla="*/ 2147483646 h 16"/>
                  <a:gd name="T54" fmla="*/ 2147483646 w 26"/>
                  <a:gd name="T55" fmla="*/ 2147483646 h 16"/>
                  <a:gd name="T56" fmla="*/ 2147483646 w 26"/>
                  <a:gd name="T57" fmla="*/ 2147483646 h 16"/>
                  <a:gd name="T58" fmla="*/ 2147483646 w 26"/>
                  <a:gd name="T59" fmla="*/ 2147483646 h 16"/>
                  <a:gd name="T60" fmla="*/ 2147483646 w 26"/>
                  <a:gd name="T61" fmla="*/ 2147483646 h 16"/>
                  <a:gd name="T62" fmla="*/ 2147483646 w 26"/>
                  <a:gd name="T63" fmla="*/ 2147483646 h 16"/>
                  <a:gd name="T64" fmla="*/ 2147483646 w 26"/>
                  <a:gd name="T65" fmla="*/ 2147483646 h 16"/>
                  <a:gd name="T66" fmla="*/ 2147483646 w 26"/>
                  <a:gd name="T67" fmla="*/ 2147483646 h 16"/>
                  <a:gd name="T68" fmla="*/ 2147483646 w 26"/>
                  <a:gd name="T69" fmla="*/ 2147483646 h 16"/>
                  <a:gd name="T70" fmla="*/ 2147483646 w 26"/>
                  <a:gd name="T71" fmla="*/ 2147483646 h 16"/>
                  <a:gd name="T72" fmla="*/ 2147483646 w 26"/>
                  <a:gd name="T73" fmla="*/ 2147483646 h 16"/>
                  <a:gd name="T74" fmla="*/ 2147483646 w 26"/>
                  <a:gd name="T75" fmla="*/ 2147483646 h 16"/>
                  <a:gd name="T76" fmla="*/ 2147483646 w 26"/>
                  <a:gd name="T77" fmla="*/ 2147483646 h 16"/>
                  <a:gd name="T78" fmla="*/ 2147483646 w 26"/>
                  <a:gd name="T79" fmla="*/ 2147483646 h 16"/>
                  <a:gd name="T80" fmla="*/ 2147483646 w 26"/>
                  <a:gd name="T81" fmla="*/ 2147483646 h 16"/>
                  <a:gd name="T82" fmla="*/ 2147483646 w 26"/>
                  <a:gd name="T83" fmla="*/ 2147483646 h 16"/>
                  <a:gd name="T84" fmla="*/ 2147483646 w 26"/>
                  <a:gd name="T85" fmla="*/ 2147483646 h 16"/>
                  <a:gd name="T86" fmla="*/ 2147483646 w 26"/>
                  <a:gd name="T87" fmla="*/ 2147483646 h 16"/>
                  <a:gd name="T88" fmla="*/ 2147483646 w 26"/>
                  <a:gd name="T89" fmla="*/ 2147483646 h 16"/>
                  <a:gd name="T90" fmla="*/ 2147483646 w 26"/>
                  <a:gd name="T91" fmla="*/ 2147483646 h 16"/>
                  <a:gd name="T92" fmla="*/ 2147483646 w 26"/>
                  <a:gd name="T93" fmla="*/ 2147483646 h 16"/>
                  <a:gd name="T94" fmla="*/ 2147483646 w 26"/>
                  <a:gd name="T95" fmla="*/ 2147483646 h 16"/>
                  <a:gd name="T96" fmla="*/ 2147483646 w 26"/>
                  <a:gd name="T97" fmla="*/ 2147483646 h 16"/>
                  <a:gd name="T98" fmla="*/ 2147483646 w 26"/>
                  <a:gd name="T99" fmla="*/ 2147483646 h 16"/>
                  <a:gd name="T100" fmla="*/ 2147483646 w 26"/>
                  <a:gd name="T101" fmla="*/ 2147483646 h 16"/>
                  <a:gd name="T102" fmla="*/ 2147483646 w 26"/>
                  <a:gd name="T103" fmla="*/ 2147483646 h 16"/>
                  <a:gd name="T104" fmla="*/ 2147483646 w 26"/>
                  <a:gd name="T105" fmla="*/ 2147483646 h 16"/>
                  <a:gd name="T106" fmla="*/ 2147483646 w 26"/>
                  <a:gd name="T107" fmla="*/ 2147483646 h 16"/>
                  <a:gd name="T108" fmla="*/ 2147483646 w 26"/>
                  <a:gd name="T109" fmla="*/ 2147483646 h 16"/>
                  <a:gd name="T110" fmla="*/ 2147483646 w 26"/>
                  <a:gd name="T111" fmla="*/ 0 h 16"/>
                  <a:gd name="T112" fmla="*/ 2147483646 w 26"/>
                  <a:gd name="T113" fmla="*/ 0 h 1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6"/>
                  <a:gd name="T172" fmla="*/ 0 h 16"/>
                  <a:gd name="T173" fmla="*/ 26 w 26"/>
                  <a:gd name="T174" fmla="*/ 16 h 1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6" h="16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1"/>
                      <a:pt x="12" y="1"/>
                    </a:cubicBezTo>
                    <a:cubicBezTo>
                      <a:pt x="13" y="2"/>
                      <a:pt x="13" y="3"/>
                      <a:pt x="14" y="3"/>
                    </a:cubicBezTo>
                    <a:cubicBezTo>
                      <a:pt x="15" y="3"/>
                      <a:pt x="16" y="3"/>
                      <a:pt x="16" y="3"/>
                    </a:cubicBezTo>
                    <a:cubicBezTo>
                      <a:pt x="17" y="3"/>
                      <a:pt x="18" y="3"/>
                      <a:pt x="19" y="3"/>
                    </a:cubicBezTo>
                    <a:cubicBezTo>
                      <a:pt x="20" y="3"/>
                      <a:pt x="20" y="3"/>
                      <a:pt x="21" y="3"/>
                    </a:cubicBezTo>
                    <a:cubicBezTo>
                      <a:pt x="22" y="3"/>
                      <a:pt x="23" y="4"/>
                      <a:pt x="23" y="4"/>
                    </a:cubicBezTo>
                    <a:cubicBezTo>
                      <a:pt x="24" y="4"/>
                      <a:pt x="24" y="5"/>
                      <a:pt x="24" y="6"/>
                    </a:cubicBezTo>
                    <a:cubicBezTo>
                      <a:pt x="25" y="6"/>
                      <a:pt x="25" y="7"/>
                      <a:pt x="25" y="8"/>
                    </a:cubicBezTo>
                    <a:cubicBezTo>
                      <a:pt x="25" y="9"/>
                      <a:pt x="25" y="10"/>
                      <a:pt x="25" y="11"/>
                    </a:cubicBezTo>
                    <a:cubicBezTo>
                      <a:pt x="25" y="12"/>
                      <a:pt x="26" y="12"/>
                      <a:pt x="26" y="12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5" y="13"/>
                      <a:pt x="25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2"/>
                      <a:pt x="22" y="12"/>
                      <a:pt x="22" y="12"/>
                    </a:cubicBezTo>
                    <a:cubicBezTo>
                      <a:pt x="21" y="12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19" y="12"/>
                    </a:cubicBezTo>
                    <a:cubicBezTo>
                      <a:pt x="19" y="12"/>
                      <a:pt x="18" y="12"/>
                      <a:pt x="18" y="12"/>
                    </a:cubicBezTo>
                    <a:cubicBezTo>
                      <a:pt x="18" y="12"/>
                      <a:pt x="17" y="11"/>
                      <a:pt x="17" y="11"/>
                    </a:cubicBezTo>
                    <a:cubicBezTo>
                      <a:pt x="17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2"/>
                    </a:cubicBezTo>
                    <a:cubicBezTo>
                      <a:pt x="16" y="12"/>
                      <a:pt x="16" y="12"/>
                      <a:pt x="16" y="13"/>
                    </a:cubicBezTo>
                    <a:cubicBezTo>
                      <a:pt x="16" y="13"/>
                      <a:pt x="16" y="14"/>
                      <a:pt x="16" y="14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6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9" y="14"/>
                      <a:pt x="9" y="14"/>
                    </a:cubicBezTo>
                    <a:cubicBezTo>
                      <a:pt x="9" y="14"/>
                      <a:pt x="9" y="13"/>
                      <a:pt x="9" y="13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1"/>
                      <a:pt x="10" y="11"/>
                      <a:pt x="11" y="10"/>
                    </a:cubicBezTo>
                    <a:cubicBezTo>
                      <a:pt x="11" y="10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9"/>
                      <a:pt x="10" y="9"/>
                      <a:pt x="9" y="9"/>
                    </a:cubicBezTo>
                    <a:cubicBezTo>
                      <a:pt x="9" y="9"/>
                      <a:pt x="8" y="9"/>
                      <a:pt x="8" y="9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5" y="11"/>
                      <a:pt x="5" y="11"/>
                      <a:pt x="4" y="11"/>
                    </a:cubicBezTo>
                    <a:cubicBezTo>
                      <a:pt x="4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0"/>
                      <a:pt x="0" y="10"/>
                      <a:pt x="1" y="10"/>
                    </a:cubicBezTo>
                    <a:cubicBezTo>
                      <a:pt x="1" y="10"/>
                      <a:pt x="1" y="9"/>
                      <a:pt x="1" y="9"/>
                    </a:cubicBezTo>
                    <a:cubicBezTo>
                      <a:pt x="2" y="9"/>
                      <a:pt x="2" y="9"/>
                      <a:pt x="3" y="9"/>
                    </a:cubicBezTo>
                    <a:cubicBezTo>
                      <a:pt x="4" y="8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7" y="2"/>
                      <a:pt x="7" y="1"/>
                      <a:pt x="8" y="1"/>
                    </a:cubicBezTo>
                    <a:cubicBezTo>
                      <a:pt x="8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C0B81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51" name="Freeform 68"/>
              <p:cNvSpPr>
                <a:spLocks/>
              </p:cNvSpPr>
              <p:nvPr/>
            </p:nvSpPr>
            <p:spPr bwMode="auto">
              <a:xfrm>
                <a:off x="5809" y="3089"/>
                <a:ext cx="1850" cy="2021"/>
              </a:xfrm>
              <a:custGeom>
                <a:avLst/>
                <a:gdLst>
                  <a:gd name="T0" fmla="*/ 2147483646 w 64"/>
                  <a:gd name="T1" fmla="*/ 2147483646 h 70"/>
                  <a:gd name="T2" fmla="*/ 2147483646 w 64"/>
                  <a:gd name="T3" fmla="*/ 2147483646 h 70"/>
                  <a:gd name="T4" fmla="*/ 2147483646 w 64"/>
                  <a:gd name="T5" fmla="*/ 2147483646 h 70"/>
                  <a:gd name="T6" fmla="*/ 2147483646 w 64"/>
                  <a:gd name="T7" fmla="*/ 2147483646 h 70"/>
                  <a:gd name="T8" fmla="*/ 2147483646 w 64"/>
                  <a:gd name="T9" fmla="*/ 2147483646 h 70"/>
                  <a:gd name="T10" fmla="*/ 2147483646 w 64"/>
                  <a:gd name="T11" fmla="*/ 2147483646 h 70"/>
                  <a:gd name="T12" fmla="*/ 2147483646 w 64"/>
                  <a:gd name="T13" fmla="*/ 2147483646 h 70"/>
                  <a:gd name="T14" fmla="*/ 2147483646 w 64"/>
                  <a:gd name="T15" fmla="*/ 2147483646 h 70"/>
                  <a:gd name="T16" fmla="*/ 2147483646 w 64"/>
                  <a:gd name="T17" fmla="*/ 2147483646 h 70"/>
                  <a:gd name="T18" fmla="*/ 2147483646 w 64"/>
                  <a:gd name="T19" fmla="*/ 2147483646 h 70"/>
                  <a:gd name="T20" fmla="*/ 2147483646 w 64"/>
                  <a:gd name="T21" fmla="*/ 2147483646 h 70"/>
                  <a:gd name="T22" fmla="*/ 2147483646 w 64"/>
                  <a:gd name="T23" fmla="*/ 2147483646 h 70"/>
                  <a:gd name="T24" fmla="*/ 2147483646 w 64"/>
                  <a:gd name="T25" fmla="*/ 2147483646 h 70"/>
                  <a:gd name="T26" fmla="*/ 2147483646 w 64"/>
                  <a:gd name="T27" fmla="*/ 2147483646 h 70"/>
                  <a:gd name="T28" fmla="*/ 2147483646 w 64"/>
                  <a:gd name="T29" fmla="*/ 2147483646 h 70"/>
                  <a:gd name="T30" fmla="*/ 2147483646 w 64"/>
                  <a:gd name="T31" fmla="*/ 2147483646 h 70"/>
                  <a:gd name="T32" fmla="*/ 2147483646 w 64"/>
                  <a:gd name="T33" fmla="*/ 2147483646 h 70"/>
                  <a:gd name="T34" fmla="*/ 2147483646 w 64"/>
                  <a:gd name="T35" fmla="*/ 2147483646 h 70"/>
                  <a:gd name="T36" fmla="*/ 2147483646 w 64"/>
                  <a:gd name="T37" fmla="*/ 2147483646 h 70"/>
                  <a:gd name="T38" fmla="*/ 2147483646 w 64"/>
                  <a:gd name="T39" fmla="*/ 2147483646 h 70"/>
                  <a:gd name="T40" fmla="*/ 2147483646 w 64"/>
                  <a:gd name="T41" fmla="*/ 2147483646 h 70"/>
                  <a:gd name="T42" fmla="*/ 2147483646 w 64"/>
                  <a:gd name="T43" fmla="*/ 2147483646 h 70"/>
                  <a:gd name="T44" fmla="*/ 2147483646 w 64"/>
                  <a:gd name="T45" fmla="*/ 2147483646 h 70"/>
                  <a:gd name="T46" fmla="*/ 2147483646 w 64"/>
                  <a:gd name="T47" fmla="*/ 2147483646 h 70"/>
                  <a:gd name="T48" fmla="*/ 2147483646 w 64"/>
                  <a:gd name="T49" fmla="*/ 2147483646 h 70"/>
                  <a:gd name="T50" fmla="*/ 2147483646 w 64"/>
                  <a:gd name="T51" fmla="*/ 2147483646 h 70"/>
                  <a:gd name="T52" fmla="*/ 2147483646 w 64"/>
                  <a:gd name="T53" fmla="*/ 2147483646 h 70"/>
                  <a:gd name="T54" fmla="*/ 2147483646 w 64"/>
                  <a:gd name="T55" fmla="*/ 2147483646 h 70"/>
                  <a:gd name="T56" fmla="*/ 2147483646 w 64"/>
                  <a:gd name="T57" fmla="*/ 2147483646 h 70"/>
                  <a:gd name="T58" fmla="*/ 2147483646 w 64"/>
                  <a:gd name="T59" fmla="*/ 2147483646 h 70"/>
                  <a:gd name="T60" fmla="*/ 2147483646 w 64"/>
                  <a:gd name="T61" fmla="*/ 2147483646 h 70"/>
                  <a:gd name="T62" fmla="*/ 2147483646 w 64"/>
                  <a:gd name="T63" fmla="*/ 2147483646 h 70"/>
                  <a:gd name="T64" fmla="*/ 2147483646 w 64"/>
                  <a:gd name="T65" fmla="*/ 2147483646 h 70"/>
                  <a:gd name="T66" fmla="*/ 2147483646 w 64"/>
                  <a:gd name="T67" fmla="*/ 2147483646 h 70"/>
                  <a:gd name="T68" fmla="*/ 2147483646 w 64"/>
                  <a:gd name="T69" fmla="*/ 2147483646 h 70"/>
                  <a:gd name="T70" fmla="*/ 2147483646 w 64"/>
                  <a:gd name="T71" fmla="*/ 2147483646 h 70"/>
                  <a:gd name="T72" fmla="*/ 2147483646 w 64"/>
                  <a:gd name="T73" fmla="*/ 2147483646 h 70"/>
                  <a:gd name="T74" fmla="*/ 2147483646 w 64"/>
                  <a:gd name="T75" fmla="*/ 2147483646 h 70"/>
                  <a:gd name="T76" fmla="*/ 2147483646 w 64"/>
                  <a:gd name="T77" fmla="*/ 2147483646 h 70"/>
                  <a:gd name="T78" fmla="*/ 2147483646 w 64"/>
                  <a:gd name="T79" fmla="*/ 2147483646 h 70"/>
                  <a:gd name="T80" fmla="*/ 2147483646 w 64"/>
                  <a:gd name="T81" fmla="*/ 2147483646 h 70"/>
                  <a:gd name="T82" fmla="*/ 2147483646 w 64"/>
                  <a:gd name="T83" fmla="*/ 2147483646 h 70"/>
                  <a:gd name="T84" fmla="*/ 2147483646 w 64"/>
                  <a:gd name="T85" fmla="*/ 2147483646 h 70"/>
                  <a:gd name="T86" fmla="*/ 2147483646 w 64"/>
                  <a:gd name="T87" fmla="*/ 2147483646 h 70"/>
                  <a:gd name="T88" fmla="*/ 2147483646 w 64"/>
                  <a:gd name="T89" fmla="*/ 2147483646 h 70"/>
                  <a:gd name="T90" fmla="*/ 2147483646 w 64"/>
                  <a:gd name="T91" fmla="*/ 2147483646 h 70"/>
                  <a:gd name="T92" fmla="*/ 2147483646 w 64"/>
                  <a:gd name="T93" fmla="*/ 2147483646 h 70"/>
                  <a:gd name="T94" fmla="*/ 2147483646 w 64"/>
                  <a:gd name="T95" fmla="*/ 0 h 70"/>
                  <a:gd name="T96" fmla="*/ 2147483646 w 64"/>
                  <a:gd name="T97" fmla="*/ 2147483646 h 70"/>
                  <a:gd name="T98" fmla="*/ 2147483646 w 64"/>
                  <a:gd name="T99" fmla="*/ 2147483646 h 70"/>
                  <a:gd name="T100" fmla="*/ 2147483646 w 64"/>
                  <a:gd name="T101" fmla="*/ 2147483646 h 70"/>
                  <a:gd name="T102" fmla="*/ 2147483646 w 64"/>
                  <a:gd name="T103" fmla="*/ 2147483646 h 70"/>
                  <a:gd name="T104" fmla="*/ 2147483646 w 64"/>
                  <a:gd name="T105" fmla="*/ 2147483646 h 70"/>
                  <a:gd name="T106" fmla="*/ 2147483646 w 64"/>
                  <a:gd name="T107" fmla="*/ 2147483646 h 70"/>
                  <a:gd name="T108" fmla="*/ 2147483646 w 64"/>
                  <a:gd name="T109" fmla="*/ 2147483646 h 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4"/>
                  <a:gd name="T166" fmla="*/ 0 h 70"/>
                  <a:gd name="T167" fmla="*/ 64 w 64"/>
                  <a:gd name="T168" fmla="*/ 70 h 7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4" h="70">
                    <a:moveTo>
                      <a:pt x="64" y="22"/>
                    </a:move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23"/>
                      <a:pt x="63" y="24"/>
                      <a:pt x="63" y="25"/>
                    </a:cubicBezTo>
                    <a:cubicBezTo>
                      <a:pt x="63" y="26"/>
                      <a:pt x="62" y="27"/>
                      <a:pt x="62" y="27"/>
                    </a:cubicBezTo>
                    <a:cubicBezTo>
                      <a:pt x="61" y="28"/>
                      <a:pt x="60" y="29"/>
                      <a:pt x="59" y="30"/>
                    </a:cubicBezTo>
                    <a:cubicBezTo>
                      <a:pt x="59" y="31"/>
                      <a:pt x="58" y="31"/>
                      <a:pt x="58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6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2"/>
                      <a:pt x="56" y="31"/>
                      <a:pt x="56" y="31"/>
                    </a:cubicBezTo>
                    <a:cubicBezTo>
                      <a:pt x="56" y="31"/>
                      <a:pt x="56" y="30"/>
                      <a:pt x="55" y="30"/>
                    </a:cubicBezTo>
                    <a:cubicBezTo>
                      <a:pt x="55" y="30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4" y="31"/>
                    </a:cubicBezTo>
                    <a:cubicBezTo>
                      <a:pt x="54" y="31"/>
                      <a:pt x="54" y="31"/>
                      <a:pt x="54" y="32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4" y="32"/>
                      <a:pt x="55" y="33"/>
                      <a:pt x="55" y="33"/>
                    </a:cubicBezTo>
                    <a:cubicBezTo>
                      <a:pt x="55" y="33"/>
                      <a:pt x="55" y="33"/>
                      <a:pt x="54" y="33"/>
                    </a:cubicBezTo>
                    <a:cubicBezTo>
                      <a:pt x="54" y="34"/>
                      <a:pt x="54" y="34"/>
                      <a:pt x="53" y="34"/>
                    </a:cubicBezTo>
                    <a:cubicBezTo>
                      <a:pt x="53" y="34"/>
                      <a:pt x="53" y="34"/>
                      <a:pt x="52" y="34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2" y="35"/>
                      <a:pt x="53" y="36"/>
                      <a:pt x="53" y="36"/>
                    </a:cubicBezTo>
                    <a:cubicBezTo>
                      <a:pt x="53" y="36"/>
                      <a:pt x="53" y="37"/>
                      <a:pt x="53" y="37"/>
                    </a:cubicBezTo>
                    <a:cubicBezTo>
                      <a:pt x="53" y="37"/>
                      <a:pt x="52" y="38"/>
                      <a:pt x="52" y="38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52" y="39"/>
                      <a:pt x="52" y="39"/>
                      <a:pt x="52" y="39"/>
                    </a:cubicBezTo>
                    <a:cubicBezTo>
                      <a:pt x="52" y="39"/>
                      <a:pt x="52" y="40"/>
                      <a:pt x="52" y="40"/>
                    </a:cubicBezTo>
                    <a:cubicBezTo>
                      <a:pt x="52" y="40"/>
                      <a:pt x="52" y="40"/>
                      <a:pt x="52" y="41"/>
                    </a:cubicBezTo>
                    <a:cubicBezTo>
                      <a:pt x="52" y="41"/>
                      <a:pt x="52" y="41"/>
                      <a:pt x="52" y="42"/>
                    </a:cubicBezTo>
                    <a:cubicBezTo>
                      <a:pt x="52" y="42"/>
                      <a:pt x="52" y="43"/>
                      <a:pt x="51" y="43"/>
                    </a:cubicBezTo>
                    <a:cubicBezTo>
                      <a:pt x="51" y="44"/>
                      <a:pt x="51" y="45"/>
                      <a:pt x="51" y="46"/>
                    </a:cubicBezTo>
                    <a:cubicBezTo>
                      <a:pt x="51" y="47"/>
                      <a:pt x="51" y="48"/>
                      <a:pt x="52" y="49"/>
                    </a:cubicBezTo>
                    <a:cubicBezTo>
                      <a:pt x="52" y="50"/>
                      <a:pt x="52" y="51"/>
                      <a:pt x="52" y="52"/>
                    </a:cubicBezTo>
                    <a:cubicBezTo>
                      <a:pt x="52" y="53"/>
                      <a:pt x="52" y="54"/>
                      <a:pt x="52" y="55"/>
                    </a:cubicBezTo>
                    <a:cubicBezTo>
                      <a:pt x="52" y="55"/>
                      <a:pt x="51" y="56"/>
                      <a:pt x="51" y="56"/>
                    </a:cubicBezTo>
                    <a:cubicBezTo>
                      <a:pt x="51" y="57"/>
                      <a:pt x="51" y="58"/>
                      <a:pt x="50" y="59"/>
                    </a:cubicBezTo>
                    <a:cubicBezTo>
                      <a:pt x="50" y="60"/>
                      <a:pt x="49" y="60"/>
                      <a:pt x="49" y="61"/>
                    </a:cubicBezTo>
                    <a:cubicBezTo>
                      <a:pt x="49" y="62"/>
                      <a:pt x="49" y="63"/>
                      <a:pt x="49" y="64"/>
                    </a:cubicBezTo>
                    <a:cubicBezTo>
                      <a:pt x="49" y="65"/>
                      <a:pt x="49" y="66"/>
                      <a:pt x="49" y="66"/>
                    </a:cubicBezTo>
                    <a:cubicBezTo>
                      <a:pt x="49" y="66"/>
                      <a:pt x="49" y="67"/>
                      <a:pt x="49" y="67"/>
                    </a:cubicBezTo>
                    <a:cubicBezTo>
                      <a:pt x="49" y="67"/>
                      <a:pt x="49" y="67"/>
                      <a:pt x="48" y="67"/>
                    </a:cubicBezTo>
                    <a:cubicBezTo>
                      <a:pt x="48" y="67"/>
                      <a:pt x="48" y="68"/>
                      <a:pt x="47" y="68"/>
                    </a:cubicBezTo>
                    <a:cubicBezTo>
                      <a:pt x="47" y="68"/>
                      <a:pt x="46" y="69"/>
                      <a:pt x="46" y="69"/>
                    </a:cubicBezTo>
                    <a:cubicBezTo>
                      <a:pt x="46" y="69"/>
                      <a:pt x="46" y="70"/>
                      <a:pt x="45" y="70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4" y="69"/>
                      <a:pt x="43" y="69"/>
                      <a:pt x="43" y="68"/>
                    </a:cubicBezTo>
                    <a:cubicBezTo>
                      <a:pt x="43" y="68"/>
                      <a:pt x="42" y="68"/>
                      <a:pt x="42" y="67"/>
                    </a:cubicBezTo>
                    <a:cubicBezTo>
                      <a:pt x="42" y="67"/>
                      <a:pt x="42" y="67"/>
                      <a:pt x="42" y="66"/>
                    </a:cubicBezTo>
                    <a:cubicBezTo>
                      <a:pt x="42" y="66"/>
                      <a:pt x="42" y="66"/>
                      <a:pt x="41" y="66"/>
                    </a:cubicBezTo>
                    <a:cubicBezTo>
                      <a:pt x="41" y="65"/>
                      <a:pt x="41" y="64"/>
                      <a:pt x="40" y="64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0" y="62"/>
                      <a:pt x="40" y="62"/>
                      <a:pt x="40" y="61"/>
                    </a:cubicBezTo>
                    <a:cubicBezTo>
                      <a:pt x="40" y="61"/>
                      <a:pt x="40" y="60"/>
                      <a:pt x="40" y="60"/>
                    </a:cubicBezTo>
                    <a:cubicBezTo>
                      <a:pt x="40" y="60"/>
                      <a:pt x="40" y="59"/>
                      <a:pt x="41" y="59"/>
                    </a:cubicBezTo>
                    <a:cubicBezTo>
                      <a:pt x="41" y="59"/>
                      <a:pt x="41" y="59"/>
                      <a:pt x="42" y="59"/>
                    </a:cubicBezTo>
                    <a:cubicBezTo>
                      <a:pt x="42" y="59"/>
                      <a:pt x="42" y="59"/>
                      <a:pt x="42" y="58"/>
                    </a:cubicBezTo>
                    <a:cubicBezTo>
                      <a:pt x="42" y="58"/>
                      <a:pt x="42" y="58"/>
                      <a:pt x="42" y="57"/>
                    </a:cubicBezTo>
                    <a:cubicBezTo>
                      <a:pt x="43" y="57"/>
                      <a:pt x="43" y="56"/>
                      <a:pt x="43" y="56"/>
                    </a:cubicBezTo>
                    <a:cubicBezTo>
                      <a:pt x="43" y="56"/>
                      <a:pt x="44" y="55"/>
                      <a:pt x="44" y="55"/>
                    </a:cubicBezTo>
                    <a:cubicBezTo>
                      <a:pt x="44" y="55"/>
                      <a:pt x="45" y="55"/>
                      <a:pt x="45" y="55"/>
                    </a:cubicBezTo>
                    <a:cubicBezTo>
                      <a:pt x="45" y="55"/>
                      <a:pt x="45" y="54"/>
                      <a:pt x="45" y="54"/>
                    </a:cubicBezTo>
                    <a:cubicBezTo>
                      <a:pt x="45" y="53"/>
                      <a:pt x="45" y="53"/>
                      <a:pt x="44" y="53"/>
                    </a:cubicBezTo>
                    <a:cubicBezTo>
                      <a:pt x="44" y="52"/>
                      <a:pt x="43" y="52"/>
                      <a:pt x="42" y="52"/>
                    </a:cubicBezTo>
                    <a:cubicBezTo>
                      <a:pt x="42" y="52"/>
                      <a:pt x="41" y="52"/>
                      <a:pt x="40" y="52"/>
                    </a:cubicBezTo>
                    <a:cubicBezTo>
                      <a:pt x="40" y="52"/>
                      <a:pt x="40" y="51"/>
                      <a:pt x="39" y="51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1"/>
                      <a:pt x="39" y="51"/>
                      <a:pt x="38" y="51"/>
                    </a:cubicBezTo>
                    <a:cubicBezTo>
                      <a:pt x="38" y="51"/>
                      <a:pt x="37" y="51"/>
                      <a:pt x="37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5" y="51"/>
                      <a:pt x="35" y="51"/>
                      <a:pt x="35" y="50"/>
                    </a:cubicBezTo>
                    <a:cubicBezTo>
                      <a:pt x="35" y="50"/>
                      <a:pt x="35" y="49"/>
                      <a:pt x="35" y="49"/>
                    </a:cubicBezTo>
                    <a:cubicBezTo>
                      <a:pt x="35" y="48"/>
                      <a:pt x="34" y="47"/>
                      <a:pt x="33" y="47"/>
                    </a:cubicBezTo>
                    <a:cubicBezTo>
                      <a:pt x="33" y="47"/>
                      <a:pt x="32" y="46"/>
                      <a:pt x="31" y="46"/>
                    </a:cubicBezTo>
                    <a:cubicBezTo>
                      <a:pt x="30" y="46"/>
                      <a:pt x="30" y="47"/>
                      <a:pt x="29" y="46"/>
                    </a:cubicBezTo>
                    <a:cubicBezTo>
                      <a:pt x="28" y="46"/>
                      <a:pt x="28" y="46"/>
                      <a:pt x="28" y="45"/>
                    </a:cubicBezTo>
                    <a:cubicBezTo>
                      <a:pt x="27" y="44"/>
                      <a:pt x="25" y="44"/>
                      <a:pt x="24" y="43"/>
                    </a:cubicBezTo>
                    <a:cubicBezTo>
                      <a:pt x="24" y="43"/>
                      <a:pt x="23" y="42"/>
                      <a:pt x="23" y="42"/>
                    </a:cubicBezTo>
                    <a:cubicBezTo>
                      <a:pt x="23" y="42"/>
                      <a:pt x="22" y="43"/>
                      <a:pt x="22" y="43"/>
                    </a:cubicBezTo>
                    <a:cubicBezTo>
                      <a:pt x="21" y="43"/>
                      <a:pt x="21" y="43"/>
                      <a:pt x="20" y="43"/>
                    </a:cubicBezTo>
                    <a:cubicBezTo>
                      <a:pt x="20" y="43"/>
                      <a:pt x="19" y="43"/>
                      <a:pt x="19" y="43"/>
                    </a:cubicBezTo>
                    <a:cubicBezTo>
                      <a:pt x="18" y="43"/>
                      <a:pt x="18" y="43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0"/>
                      <a:pt x="17" y="40"/>
                      <a:pt x="17" y="39"/>
                    </a:cubicBezTo>
                    <a:cubicBezTo>
                      <a:pt x="17" y="39"/>
                      <a:pt x="16" y="39"/>
                      <a:pt x="16" y="39"/>
                    </a:cubicBezTo>
                    <a:cubicBezTo>
                      <a:pt x="15" y="39"/>
                      <a:pt x="14" y="39"/>
                      <a:pt x="14" y="39"/>
                    </a:cubicBezTo>
                    <a:cubicBezTo>
                      <a:pt x="13" y="40"/>
                      <a:pt x="13" y="40"/>
                      <a:pt x="12" y="40"/>
                    </a:cubicBezTo>
                    <a:cubicBezTo>
                      <a:pt x="12" y="41"/>
                      <a:pt x="11" y="42"/>
                      <a:pt x="11" y="42"/>
                    </a:cubicBezTo>
                    <a:cubicBezTo>
                      <a:pt x="10" y="42"/>
                      <a:pt x="10" y="42"/>
                      <a:pt x="9" y="42"/>
                    </a:cubicBezTo>
                    <a:cubicBezTo>
                      <a:pt x="9" y="42"/>
                      <a:pt x="8" y="43"/>
                      <a:pt x="8" y="43"/>
                    </a:cubicBezTo>
                    <a:cubicBezTo>
                      <a:pt x="8" y="43"/>
                      <a:pt x="8" y="43"/>
                      <a:pt x="7" y="43"/>
                    </a:cubicBezTo>
                    <a:cubicBezTo>
                      <a:pt x="7" y="43"/>
                      <a:pt x="6" y="43"/>
                      <a:pt x="6" y="44"/>
                    </a:cubicBezTo>
                    <a:cubicBezTo>
                      <a:pt x="6" y="44"/>
                      <a:pt x="5" y="45"/>
                      <a:pt x="5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3" y="46"/>
                      <a:pt x="3" y="46"/>
                    </a:cubicBezTo>
                    <a:cubicBezTo>
                      <a:pt x="3" y="46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4"/>
                      <a:pt x="3" y="44"/>
                      <a:pt x="3" y="43"/>
                    </a:cubicBezTo>
                    <a:cubicBezTo>
                      <a:pt x="3" y="43"/>
                      <a:pt x="4" y="43"/>
                      <a:pt x="4" y="43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1"/>
                      <a:pt x="4" y="41"/>
                      <a:pt x="4" y="40"/>
                    </a:cubicBezTo>
                    <a:cubicBezTo>
                      <a:pt x="4" y="40"/>
                      <a:pt x="4" y="39"/>
                      <a:pt x="4" y="39"/>
                    </a:cubicBezTo>
                    <a:cubicBezTo>
                      <a:pt x="4" y="39"/>
                      <a:pt x="3" y="39"/>
                      <a:pt x="3" y="39"/>
                    </a:cubicBezTo>
                    <a:cubicBezTo>
                      <a:pt x="3" y="38"/>
                      <a:pt x="2" y="38"/>
                      <a:pt x="2" y="38"/>
                    </a:cubicBezTo>
                    <a:cubicBezTo>
                      <a:pt x="1" y="37"/>
                      <a:pt x="2" y="37"/>
                      <a:pt x="2" y="36"/>
                    </a:cubicBezTo>
                    <a:cubicBezTo>
                      <a:pt x="2" y="36"/>
                      <a:pt x="1" y="35"/>
                      <a:pt x="2" y="35"/>
                    </a:cubicBezTo>
                    <a:cubicBezTo>
                      <a:pt x="2" y="34"/>
                      <a:pt x="1" y="34"/>
                      <a:pt x="2" y="34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2"/>
                      <a:pt x="3" y="32"/>
                      <a:pt x="3" y="31"/>
                    </a:cubicBezTo>
                    <a:cubicBezTo>
                      <a:pt x="3" y="31"/>
                      <a:pt x="3" y="31"/>
                      <a:pt x="2" y="31"/>
                    </a:cubicBezTo>
                    <a:cubicBezTo>
                      <a:pt x="2" y="31"/>
                      <a:pt x="2" y="30"/>
                      <a:pt x="2" y="30"/>
                    </a:cubicBezTo>
                    <a:cubicBezTo>
                      <a:pt x="2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2" y="29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7"/>
                      <a:pt x="2" y="27"/>
                      <a:pt x="3" y="27"/>
                    </a:cubicBezTo>
                    <a:cubicBezTo>
                      <a:pt x="3" y="27"/>
                      <a:pt x="3" y="27"/>
                      <a:pt x="3" y="26"/>
                    </a:cubicBezTo>
                    <a:cubicBezTo>
                      <a:pt x="3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5"/>
                      <a:pt x="2" y="25"/>
                      <a:pt x="1" y="25"/>
                    </a:cubicBezTo>
                    <a:cubicBezTo>
                      <a:pt x="1" y="25"/>
                      <a:pt x="1" y="25"/>
                      <a:pt x="1" y="24"/>
                    </a:cubicBezTo>
                    <a:cubicBezTo>
                      <a:pt x="1" y="24"/>
                      <a:pt x="1" y="24"/>
                      <a:pt x="1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3" y="23"/>
                      <a:pt x="3" y="22"/>
                    </a:cubicBezTo>
                    <a:cubicBezTo>
                      <a:pt x="3" y="22"/>
                      <a:pt x="3" y="22"/>
                      <a:pt x="3" y="21"/>
                    </a:cubicBezTo>
                    <a:cubicBezTo>
                      <a:pt x="3" y="21"/>
                      <a:pt x="2" y="21"/>
                      <a:pt x="2" y="21"/>
                    </a:cubicBezTo>
                    <a:cubicBezTo>
                      <a:pt x="2" y="21"/>
                      <a:pt x="3" y="21"/>
                      <a:pt x="3" y="21"/>
                    </a:cubicBezTo>
                    <a:cubicBezTo>
                      <a:pt x="3" y="21"/>
                      <a:pt x="3" y="20"/>
                      <a:pt x="3" y="20"/>
                    </a:cubicBezTo>
                    <a:cubicBezTo>
                      <a:pt x="3" y="20"/>
                      <a:pt x="3" y="20"/>
                      <a:pt x="3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0" y="19"/>
                    </a:cubicBezTo>
                    <a:cubicBezTo>
                      <a:pt x="0" y="18"/>
                      <a:pt x="0" y="18"/>
                      <a:pt x="0" y="17"/>
                    </a:cubicBezTo>
                    <a:cubicBezTo>
                      <a:pt x="0" y="17"/>
                      <a:pt x="0" y="17"/>
                      <a:pt x="0" y="16"/>
                    </a:cubicBezTo>
                    <a:cubicBezTo>
                      <a:pt x="1" y="16"/>
                      <a:pt x="1" y="16"/>
                      <a:pt x="1" y="15"/>
                    </a:cubicBezTo>
                    <a:cubicBezTo>
                      <a:pt x="1" y="15"/>
                      <a:pt x="2" y="15"/>
                      <a:pt x="2" y="14"/>
                    </a:cubicBezTo>
                    <a:cubicBezTo>
                      <a:pt x="2" y="14"/>
                      <a:pt x="2" y="14"/>
                      <a:pt x="2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4" y="13"/>
                      <a:pt x="4" y="12"/>
                      <a:pt x="5" y="11"/>
                    </a:cubicBezTo>
                    <a:cubicBezTo>
                      <a:pt x="5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8" y="11"/>
                      <a:pt x="8" y="11"/>
                    </a:cubicBezTo>
                    <a:cubicBezTo>
                      <a:pt x="8" y="11"/>
                      <a:pt x="8" y="12"/>
                      <a:pt x="8" y="12"/>
                    </a:cubicBezTo>
                    <a:cubicBezTo>
                      <a:pt x="8" y="13"/>
                      <a:pt x="8" y="13"/>
                      <a:pt x="8" y="14"/>
                    </a:cubicBezTo>
                    <a:cubicBezTo>
                      <a:pt x="9" y="14"/>
                      <a:pt x="9" y="14"/>
                      <a:pt x="10" y="14"/>
                    </a:cubicBezTo>
                    <a:cubicBezTo>
                      <a:pt x="10" y="15"/>
                      <a:pt x="11" y="15"/>
                      <a:pt x="12" y="15"/>
                    </a:cubicBezTo>
                    <a:cubicBezTo>
                      <a:pt x="12" y="15"/>
                      <a:pt x="13" y="15"/>
                      <a:pt x="13" y="14"/>
                    </a:cubicBezTo>
                    <a:cubicBezTo>
                      <a:pt x="13" y="14"/>
                      <a:pt x="13" y="13"/>
                      <a:pt x="14" y="13"/>
                    </a:cubicBezTo>
                    <a:cubicBezTo>
                      <a:pt x="14" y="13"/>
                      <a:pt x="15" y="13"/>
                      <a:pt x="16" y="13"/>
                    </a:cubicBezTo>
                    <a:cubicBezTo>
                      <a:pt x="16" y="13"/>
                      <a:pt x="16" y="13"/>
                      <a:pt x="17" y="13"/>
                    </a:cubicBezTo>
                    <a:cubicBezTo>
                      <a:pt x="17" y="13"/>
                      <a:pt x="18" y="13"/>
                      <a:pt x="18" y="12"/>
                    </a:cubicBezTo>
                    <a:cubicBezTo>
                      <a:pt x="19" y="12"/>
                      <a:pt x="19" y="11"/>
                      <a:pt x="20" y="11"/>
                    </a:cubicBezTo>
                    <a:cubicBezTo>
                      <a:pt x="20" y="11"/>
                      <a:pt x="20" y="10"/>
                      <a:pt x="20" y="10"/>
                    </a:cubicBezTo>
                    <a:cubicBezTo>
                      <a:pt x="21" y="9"/>
                      <a:pt x="20" y="8"/>
                      <a:pt x="20" y="7"/>
                    </a:cubicBezTo>
                    <a:cubicBezTo>
                      <a:pt x="20" y="7"/>
                      <a:pt x="20" y="6"/>
                      <a:pt x="20" y="6"/>
                    </a:cubicBezTo>
                    <a:cubicBezTo>
                      <a:pt x="20" y="6"/>
                      <a:pt x="20" y="5"/>
                      <a:pt x="20" y="5"/>
                    </a:cubicBezTo>
                    <a:cubicBezTo>
                      <a:pt x="20" y="4"/>
                      <a:pt x="21" y="5"/>
                      <a:pt x="22" y="5"/>
                    </a:cubicBezTo>
                    <a:cubicBezTo>
                      <a:pt x="22" y="5"/>
                      <a:pt x="22" y="4"/>
                      <a:pt x="22" y="4"/>
                    </a:cubicBezTo>
                    <a:cubicBezTo>
                      <a:pt x="23" y="4"/>
                      <a:pt x="23" y="4"/>
                      <a:pt x="23" y="5"/>
                    </a:cubicBezTo>
                    <a:cubicBezTo>
                      <a:pt x="23" y="5"/>
                      <a:pt x="24" y="5"/>
                      <a:pt x="24" y="5"/>
                    </a:cubicBezTo>
                    <a:cubicBezTo>
                      <a:pt x="25" y="5"/>
                      <a:pt x="25" y="4"/>
                      <a:pt x="25" y="5"/>
                    </a:cubicBezTo>
                    <a:cubicBezTo>
                      <a:pt x="26" y="5"/>
                      <a:pt x="26" y="5"/>
                      <a:pt x="26" y="6"/>
                    </a:cubicBezTo>
                    <a:cubicBezTo>
                      <a:pt x="27" y="6"/>
                      <a:pt x="28" y="6"/>
                      <a:pt x="28" y="6"/>
                    </a:cubicBezTo>
                    <a:cubicBezTo>
                      <a:pt x="29" y="6"/>
                      <a:pt x="29" y="5"/>
                      <a:pt x="30" y="5"/>
                    </a:cubicBezTo>
                    <a:cubicBezTo>
                      <a:pt x="30" y="4"/>
                      <a:pt x="31" y="4"/>
                      <a:pt x="31" y="4"/>
                    </a:cubicBezTo>
                    <a:cubicBezTo>
                      <a:pt x="32" y="4"/>
                      <a:pt x="32" y="4"/>
                      <a:pt x="33" y="4"/>
                    </a:cubicBezTo>
                    <a:cubicBezTo>
                      <a:pt x="33" y="4"/>
                      <a:pt x="34" y="4"/>
                      <a:pt x="34" y="3"/>
                    </a:cubicBezTo>
                    <a:cubicBezTo>
                      <a:pt x="35" y="3"/>
                      <a:pt x="34" y="3"/>
                      <a:pt x="34" y="2"/>
                    </a:cubicBezTo>
                    <a:cubicBezTo>
                      <a:pt x="35" y="2"/>
                      <a:pt x="36" y="2"/>
                      <a:pt x="36" y="2"/>
                    </a:cubicBezTo>
                    <a:cubicBezTo>
                      <a:pt x="37" y="2"/>
                      <a:pt x="36" y="1"/>
                      <a:pt x="37" y="1"/>
                    </a:cubicBezTo>
                    <a:cubicBezTo>
                      <a:pt x="37" y="1"/>
                      <a:pt x="37" y="1"/>
                      <a:pt x="37" y="0"/>
                    </a:cubicBezTo>
                    <a:cubicBezTo>
                      <a:pt x="37" y="0"/>
                      <a:pt x="37" y="0"/>
                      <a:pt x="38" y="0"/>
                    </a:cubicBezTo>
                    <a:cubicBezTo>
                      <a:pt x="38" y="0"/>
                      <a:pt x="38" y="0"/>
                      <a:pt x="39" y="0"/>
                    </a:cubicBezTo>
                    <a:cubicBezTo>
                      <a:pt x="39" y="0"/>
                      <a:pt x="40" y="0"/>
                      <a:pt x="40" y="1"/>
                    </a:cubicBezTo>
                    <a:cubicBezTo>
                      <a:pt x="41" y="1"/>
                      <a:pt x="41" y="2"/>
                      <a:pt x="41" y="2"/>
                    </a:cubicBezTo>
                    <a:cubicBezTo>
                      <a:pt x="41" y="3"/>
                      <a:pt x="41" y="3"/>
                      <a:pt x="41" y="4"/>
                    </a:cubicBezTo>
                    <a:cubicBezTo>
                      <a:pt x="41" y="4"/>
                      <a:pt x="42" y="4"/>
                      <a:pt x="42" y="4"/>
                    </a:cubicBezTo>
                    <a:cubicBezTo>
                      <a:pt x="42" y="4"/>
                      <a:pt x="42" y="5"/>
                      <a:pt x="42" y="5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3" y="6"/>
                      <a:pt x="43" y="5"/>
                      <a:pt x="43" y="5"/>
                    </a:cubicBezTo>
                    <a:cubicBezTo>
                      <a:pt x="43" y="5"/>
                      <a:pt x="44" y="6"/>
                      <a:pt x="44" y="6"/>
                    </a:cubicBezTo>
                    <a:cubicBezTo>
                      <a:pt x="44" y="5"/>
                      <a:pt x="44" y="5"/>
                      <a:pt x="45" y="5"/>
                    </a:cubicBezTo>
                    <a:cubicBezTo>
                      <a:pt x="45" y="5"/>
                      <a:pt x="44" y="4"/>
                      <a:pt x="45" y="4"/>
                    </a:cubicBezTo>
                    <a:cubicBezTo>
                      <a:pt x="45" y="4"/>
                      <a:pt x="46" y="4"/>
                      <a:pt x="46" y="4"/>
                    </a:cubicBezTo>
                    <a:cubicBezTo>
                      <a:pt x="46" y="4"/>
                      <a:pt x="47" y="4"/>
                      <a:pt x="47" y="4"/>
                    </a:cubicBezTo>
                    <a:cubicBezTo>
                      <a:pt x="47" y="3"/>
                      <a:pt x="48" y="3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9" y="2"/>
                      <a:pt x="49" y="2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1"/>
                      <a:pt x="50" y="0"/>
                      <a:pt x="50" y="0"/>
                    </a:cubicBezTo>
                    <a:cubicBezTo>
                      <a:pt x="51" y="0"/>
                      <a:pt x="52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1"/>
                      <a:pt x="54" y="2"/>
                      <a:pt x="54" y="2"/>
                    </a:cubicBezTo>
                    <a:cubicBezTo>
                      <a:pt x="54" y="2"/>
                      <a:pt x="55" y="2"/>
                      <a:pt x="55" y="2"/>
                    </a:cubicBezTo>
                    <a:cubicBezTo>
                      <a:pt x="55" y="2"/>
                      <a:pt x="56" y="2"/>
                      <a:pt x="56" y="2"/>
                    </a:cubicBezTo>
                    <a:cubicBezTo>
                      <a:pt x="56" y="2"/>
                      <a:pt x="55" y="3"/>
                      <a:pt x="56" y="3"/>
                    </a:cubicBezTo>
                    <a:cubicBezTo>
                      <a:pt x="56" y="3"/>
                      <a:pt x="57" y="3"/>
                      <a:pt x="57" y="2"/>
                    </a:cubicBezTo>
                    <a:cubicBezTo>
                      <a:pt x="57" y="2"/>
                      <a:pt x="58" y="2"/>
                      <a:pt x="58" y="2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9" y="4"/>
                      <a:pt x="59" y="4"/>
                    </a:cubicBezTo>
                    <a:cubicBezTo>
                      <a:pt x="59" y="4"/>
                      <a:pt x="59" y="5"/>
                      <a:pt x="59" y="5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7"/>
                      <a:pt x="61" y="7"/>
                      <a:pt x="61" y="7"/>
                    </a:cubicBezTo>
                    <a:cubicBezTo>
                      <a:pt x="61" y="8"/>
                      <a:pt x="61" y="8"/>
                      <a:pt x="61" y="9"/>
                    </a:cubicBezTo>
                    <a:cubicBezTo>
                      <a:pt x="61" y="9"/>
                      <a:pt x="61" y="10"/>
                      <a:pt x="61" y="11"/>
                    </a:cubicBezTo>
                    <a:cubicBezTo>
                      <a:pt x="62" y="11"/>
                      <a:pt x="62" y="12"/>
                      <a:pt x="62" y="12"/>
                    </a:cubicBezTo>
                    <a:cubicBezTo>
                      <a:pt x="62" y="13"/>
                      <a:pt x="62" y="13"/>
                      <a:pt x="62" y="14"/>
                    </a:cubicBezTo>
                    <a:cubicBezTo>
                      <a:pt x="62" y="15"/>
                      <a:pt x="62" y="16"/>
                      <a:pt x="62" y="17"/>
                    </a:cubicBezTo>
                    <a:cubicBezTo>
                      <a:pt x="62" y="17"/>
                      <a:pt x="61" y="17"/>
                      <a:pt x="61" y="17"/>
                    </a:cubicBezTo>
                    <a:cubicBezTo>
                      <a:pt x="60" y="17"/>
                      <a:pt x="60" y="16"/>
                      <a:pt x="59" y="16"/>
                    </a:cubicBezTo>
                    <a:cubicBezTo>
                      <a:pt x="59" y="16"/>
                      <a:pt x="59" y="17"/>
                      <a:pt x="59" y="17"/>
                    </a:cubicBezTo>
                    <a:cubicBezTo>
                      <a:pt x="59" y="17"/>
                      <a:pt x="59" y="18"/>
                      <a:pt x="59" y="19"/>
                    </a:cubicBezTo>
                    <a:cubicBezTo>
                      <a:pt x="59" y="19"/>
                      <a:pt x="60" y="19"/>
                      <a:pt x="61" y="19"/>
                    </a:cubicBezTo>
                    <a:cubicBezTo>
                      <a:pt x="61" y="20"/>
                      <a:pt x="60" y="20"/>
                      <a:pt x="60" y="21"/>
                    </a:cubicBezTo>
                    <a:cubicBezTo>
                      <a:pt x="60" y="21"/>
                      <a:pt x="61" y="21"/>
                      <a:pt x="61" y="22"/>
                    </a:cubicBezTo>
                    <a:cubicBezTo>
                      <a:pt x="61" y="22"/>
                      <a:pt x="61" y="22"/>
                      <a:pt x="62" y="22"/>
                    </a:cubicBezTo>
                    <a:cubicBezTo>
                      <a:pt x="62" y="22"/>
                      <a:pt x="63" y="22"/>
                      <a:pt x="63" y="22"/>
                    </a:cubicBezTo>
                    <a:cubicBezTo>
                      <a:pt x="64" y="22"/>
                      <a:pt x="64" y="22"/>
                      <a:pt x="64" y="22"/>
                    </a:cubicBezTo>
                    <a:close/>
                  </a:path>
                </a:pathLst>
              </a:custGeom>
              <a:solidFill>
                <a:srgbClr val="C0B81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52" name="Freeform 67"/>
              <p:cNvSpPr>
                <a:spLocks/>
              </p:cNvSpPr>
              <p:nvPr/>
            </p:nvSpPr>
            <p:spPr bwMode="auto">
              <a:xfrm>
                <a:off x="7514" y="3291"/>
                <a:ext cx="376" cy="434"/>
              </a:xfrm>
              <a:custGeom>
                <a:avLst/>
                <a:gdLst>
                  <a:gd name="T0" fmla="*/ 2147483646 w 13"/>
                  <a:gd name="T1" fmla="*/ 2147483646 h 15"/>
                  <a:gd name="T2" fmla="*/ 2147483646 w 13"/>
                  <a:gd name="T3" fmla="*/ 2147483646 h 15"/>
                  <a:gd name="T4" fmla="*/ 2147483646 w 13"/>
                  <a:gd name="T5" fmla="*/ 2147483646 h 15"/>
                  <a:gd name="T6" fmla="*/ 2147483646 w 13"/>
                  <a:gd name="T7" fmla="*/ 2147483646 h 15"/>
                  <a:gd name="T8" fmla="*/ 2147483646 w 13"/>
                  <a:gd name="T9" fmla="*/ 2147483646 h 15"/>
                  <a:gd name="T10" fmla="*/ 2147483646 w 13"/>
                  <a:gd name="T11" fmla="*/ 2147483646 h 15"/>
                  <a:gd name="T12" fmla="*/ 2147483646 w 13"/>
                  <a:gd name="T13" fmla="*/ 2147483646 h 15"/>
                  <a:gd name="T14" fmla="*/ 2147483646 w 13"/>
                  <a:gd name="T15" fmla="*/ 2147483646 h 15"/>
                  <a:gd name="T16" fmla="*/ 2147483646 w 13"/>
                  <a:gd name="T17" fmla="*/ 2147483646 h 15"/>
                  <a:gd name="T18" fmla="*/ 2147483646 w 13"/>
                  <a:gd name="T19" fmla="*/ 2147483646 h 15"/>
                  <a:gd name="T20" fmla="*/ 2147483646 w 13"/>
                  <a:gd name="T21" fmla="*/ 2147483646 h 15"/>
                  <a:gd name="T22" fmla="*/ 2147483646 w 13"/>
                  <a:gd name="T23" fmla="*/ 2147483646 h 15"/>
                  <a:gd name="T24" fmla="*/ 2147483646 w 13"/>
                  <a:gd name="T25" fmla="*/ 2147483646 h 15"/>
                  <a:gd name="T26" fmla="*/ 2147483646 w 13"/>
                  <a:gd name="T27" fmla="*/ 2147483646 h 15"/>
                  <a:gd name="T28" fmla="*/ 2147483646 w 13"/>
                  <a:gd name="T29" fmla="*/ 2147483646 h 15"/>
                  <a:gd name="T30" fmla="*/ 0 w 13"/>
                  <a:gd name="T31" fmla="*/ 2147483646 h 15"/>
                  <a:gd name="T32" fmla="*/ 0 w 13"/>
                  <a:gd name="T33" fmla="*/ 2147483646 h 15"/>
                  <a:gd name="T34" fmla="*/ 0 w 13"/>
                  <a:gd name="T35" fmla="*/ 2147483646 h 15"/>
                  <a:gd name="T36" fmla="*/ 2147483646 w 13"/>
                  <a:gd name="T37" fmla="*/ 2147483646 h 15"/>
                  <a:gd name="T38" fmla="*/ 2147483646 w 13"/>
                  <a:gd name="T39" fmla="*/ 2147483646 h 15"/>
                  <a:gd name="T40" fmla="*/ 2147483646 w 13"/>
                  <a:gd name="T41" fmla="*/ 2147483646 h 15"/>
                  <a:gd name="T42" fmla="*/ 2147483646 w 13"/>
                  <a:gd name="T43" fmla="*/ 2147483646 h 15"/>
                  <a:gd name="T44" fmla="*/ 2147483646 w 13"/>
                  <a:gd name="T45" fmla="*/ 2147483646 h 15"/>
                  <a:gd name="T46" fmla="*/ 2147483646 w 13"/>
                  <a:gd name="T47" fmla="*/ 2147483646 h 15"/>
                  <a:gd name="T48" fmla="*/ 2147483646 w 13"/>
                  <a:gd name="T49" fmla="*/ 0 h 15"/>
                  <a:gd name="T50" fmla="*/ 2147483646 w 13"/>
                  <a:gd name="T51" fmla="*/ 2147483646 h 15"/>
                  <a:gd name="T52" fmla="*/ 2147483646 w 13"/>
                  <a:gd name="T53" fmla="*/ 2147483646 h 15"/>
                  <a:gd name="T54" fmla="*/ 2147483646 w 13"/>
                  <a:gd name="T55" fmla="*/ 2147483646 h 15"/>
                  <a:gd name="T56" fmla="*/ 2147483646 w 13"/>
                  <a:gd name="T57" fmla="*/ 2147483646 h 15"/>
                  <a:gd name="T58" fmla="*/ 2147483646 w 13"/>
                  <a:gd name="T59" fmla="*/ 2147483646 h 15"/>
                  <a:gd name="T60" fmla="*/ 2147483646 w 13"/>
                  <a:gd name="T61" fmla="*/ 2147483646 h 15"/>
                  <a:gd name="T62" fmla="*/ 2147483646 w 13"/>
                  <a:gd name="T63" fmla="*/ 2147483646 h 15"/>
                  <a:gd name="T64" fmla="*/ 2147483646 w 13"/>
                  <a:gd name="T65" fmla="*/ 2147483646 h 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"/>
                  <a:gd name="T100" fmla="*/ 0 h 15"/>
                  <a:gd name="T101" fmla="*/ 13 w 13"/>
                  <a:gd name="T102" fmla="*/ 15 h 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" h="15">
                    <a:moveTo>
                      <a:pt x="13" y="8"/>
                    </a:moveTo>
                    <a:cubicBezTo>
                      <a:pt x="13" y="8"/>
                      <a:pt x="13" y="8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9"/>
                      <a:pt x="12" y="9"/>
                      <a:pt x="11" y="10"/>
                    </a:cubicBezTo>
                    <a:cubicBezTo>
                      <a:pt x="11" y="10"/>
                      <a:pt x="10" y="10"/>
                      <a:pt x="10" y="10"/>
                    </a:cubicBezTo>
                    <a:cubicBezTo>
                      <a:pt x="9" y="10"/>
                      <a:pt x="9" y="11"/>
                      <a:pt x="8" y="11"/>
                    </a:cubicBezTo>
                    <a:cubicBezTo>
                      <a:pt x="8" y="12"/>
                      <a:pt x="7" y="12"/>
                      <a:pt x="6" y="13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4"/>
                      <a:pt x="1" y="14"/>
                      <a:pt x="1" y="14"/>
                    </a:cubicBezTo>
                    <a:cubicBezTo>
                      <a:pt x="1" y="13"/>
                      <a:pt x="2" y="13"/>
                      <a:pt x="2" y="12"/>
                    </a:cubicBezTo>
                    <a:cubicBezTo>
                      <a:pt x="1" y="12"/>
                      <a:pt x="0" y="12"/>
                      <a:pt x="0" y="12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9"/>
                    </a:cubicBezTo>
                    <a:cubicBezTo>
                      <a:pt x="1" y="9"/>
                      <a:pt x="1" y="10"/>
                      <a:pt x="2" y="10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2"/>
                      <a:pt x="5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9" y="4"/>
                      <a:pt x="10" y="5"/>
                    </a:cubicBezTo>
                    <a:cubicBezTo>
                      <a:pt x="10" y="5"/>
                      <a:pt x="10" y="6"/>
                      <a:pt x="11" y="6"/>
                    </a:cubicBezTo>
                    <a:cubicBezTo>
                      <a:pt x="11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8"/>
                    </a:cubicBezTo>
                    <a:close/>
                  </a:path>
                </a:pathLst>
              </a:custGeom>
              <a:solidFill>
                <a:srgbClr val="C0B81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53" name="Freeform 66"/>
              <p:cNvSpPr>
                <a:spLocks/>
              </p:cNvSpPr>
              <p:nvPr/>
            </p:nvSpPr>
            <p:spPr bwMode="auto">
              <a:xfrm>
                <a:off x="7514" y="3176"/>
                <a:ext cx="665" cy="346"/>
              </a:xfrm>
              <a:custGeom>
                <a:avLst/>
                <a:gdLst>
                  <a:gd name="T0" fmla="*/ 2147483646 w 23"/>
                  <a:gd name="T1" fmla="*/ 2147483646 h 12"/>
                  <a:gd name="T2" fmla="*/ 2147483646 w 23"/>
                  <a:gd name="T3" fmla="*/ 2147483646 h 12"/>
                  <a:gd name="T4" fmla="*/ 2147483646 w 23"/>
                  <a:gd name="T5" fmla="*/ 2147483646 h 12"/>
                  <a:gd name="T6" fmla="*/ 2147483646 w 23"/>
                  <a:gd name="T7" fmla="*/ 2147483646 h 12"/>
                  <a:gd name="T8" fmla="*/ 2147483646 w 23"/>
                  <a:gd name="T9" fmla="*/ 2147483646 h 12"/>
                  <a:gd name="T10" fmla="*/ 2147483646 w 23"/>
                  <a:gd name="T11" fmla="*/ 2147483646 h 12"/>
                  <a:gd name="T12" fmla="*/ 2147483646 w 23"/>
                  <a:gd name="T13" fmla="*/ 2147483646 h 12"/>
                  <a:gd name="T14" fmla="*/ 2147483646 w 23"/>
                  <a:gd name="T15" fmla="*/ 2147483646 h 12"/>
                  <a:gd name="T16" fmla="*/ 2147483646 w 23"/>
                  <a:gd name="T17" fmla="*/ 2147483646 h 12"/>
                  <a:gd name="T18" fmla="*/ 2147483646 w 23"/>
                  <a:gd name="T19" fmla="*/ 2147483646 h 12"/>
                  <a:gd name="T20" fmla="*/ 2147483646 w 23"/>
                  <a:gd name="T21" fmla="*/ 2147483646 h 12"/>
                  <a:gd name="T22" fmla="*/ 2147483646 w 23"/>
                  <a:gd name="T23" fmla="*/ 2147483646 h 12"/>
                  <a:gd name="T24" fmla="*/ 2147483646 w 23"/>
                  <a:gd name="T25" fmla="*/ 2147483646 h 12"/>
                  <a:gd name="T26" fmla="*/ 2147483646 w 23"/>
                  <a:gd name="T27" fmla="*/ 2147483646 h 12"/>
                  <a:gd name="T28" fmla="*/ 2147483646 w 23"/>
                  <a:gd name="T29" fmla="*/ 2147483646 h 12"/>
                  <a:gd name="T30" fmla="*/ 2147483646 w 23"/>
                  <a:gd name="T31" fmla="*/ 2147483646 h 12"/>
                  <a:gd name="T32" fmla="*/ 2147483646 w 23"/>
                  <a:gd name="T33" fmla="*/ 0 h 12"/>
                  <a:gd name="T34" fmla="*/ 2147483646 w 23"/>
                  <a:gd name="T35" fmla="*/ 2147483646 h 12"/>
                  <a:gd name="T36" fmla="*/ 2147483646 w 23"/>
                  <a:gd name="T37" fmla="*/ 2147483646 h 12"/>
                  <a:gd name="T38" fmla="*/ 0 w 23"/>
                  <a:gd name="T39" fmla="*/ 2147483646 h 12"/>
                  <a:gd name="T40" fmla="*/ 0 w 23"/>
                  <a:gd name="T41" fmla="*/ 2147483646 h 12"/>
                  <a:gd name="T42" fmla="*/ 2147483646 w 23"/>
                  <a:gd name="T43" fmla="*/ 2147483646 h 12"/>
                  <a:gd name="T44" fmla="*/ 2147483646 w 23"/>
                  <a:gd name="T45" fmla="*/ 2147483646 h 12"/>
                  <a:gd name="T46" fmla="*/ 2147483646 w 23"/>
                  <a:gd name="T47" fmla="*/ 2147483646 h 12"/>
                  <a:gd name="T48" fmla="*/ 2147483646 w 23"/>
                  <a:gd name="T49" fmla="*/ 2147483646 h 12"/>
                  <a:gd name="T50" fmla="*/ 2147483646 w 23"/>
                  <a:gd name="T51" fmla="*/ 2147483646 h 12"/>
                  <a:gd name="T52" fmla="*/ 2147483646 w 23"/>
                  <a:gd name="T53" fmla="*/ 2147483646 h 12"/>
                  <a:gd name="T54" fmla="*/ 2147483646 w 23"/>
                  <a:gd name="T55" fmla="*/ 2147483646 h 12"/>
                  <a:gd name="T56" fmla="*/ 2147483646 w 23"/>
                  <a:gd name="T57" fmla="*/ 2147483646 h 12"/>
                  <a:gd name="T58" fmla="*/ 2147483646 w 23"/>
                  <a:gd name="T59" fmla="*/ 2147483646 h 12"/>
                  <a:gd name="T60" fmla="*/ 2147483646 w 23"/>
                  <a:gd name="T61" fmla="*/ 2147483646 h 12"/>
                  <a:gd name="T62" fmla="*/ 2147483646 w 23"/>
                  <a:gd name="T63" fmla="*/ 2147483646 h 12"/>
                  <a:gd name="T64" fmla="*/ 2147483646 w 23"/>
                  <a:gd name="T65" fmla="*/ 2147483646 h 12"/>
                  <a:gd name="T66" fmla="*/ 2147483646 w 23"/>
                  <a:gd name="T67" fmla="*/ 2147483646 h 12"/>
                  <a:gd name="T68" fmla="*/ 2147483646 w 23"/>
                  <a:gd name="T69" fmla="*/ 2147483646 h 12"/>
                  <a:gd name="T70" fmla="*/ 2147483646 w 23"/>
                  <a:gd name="T71" fmla="*/ 2147483646 h 12"/>
                  <a:gd name="T72" fmla="*/ 2147483646 w 23"/>
                  <a:gd name="T73" fmla="*/ 2147483646 h 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3"/>
                  <a:gd name="T112" fmla="*/ 0 h 12"/>
                  <a:gd name="T113" fmla="*/ 23 w 23"/>
                  <a:gd name="T114" fmla="*/ 12 h 1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3" h="12">
                    <a:moveTo>
                      <a:pt x="23" y="1"/>
                    </a:moveTo>
                    <a:cubicBezTo>
                      <a:pt x="22" y="1"/>
                      <a:pt x="22" y="1"/>
                      <a:pt x="22" y="1"/>
                    </a:cubicBezTo>
                    <a:cubicBezTo>
                      <a:pt x="22" y="1"/>
                      <a:pt x="21" y="1"/>
                      <a:pt x="21" y="1"/>
                    </a:cubicBezTo>
                    <a:cubicBezTo>
                      <a:pt x="21" y="1"/>
                      <a:pt x="20" y="1"/>
                      <a:pt x="19" y="1"/>
                    </a:cubicBezTo>
                    <a:cubicBezTo>
                      <a:pt x="19" y="1"/>
                      <a:pt x="18" y="1"/>
                      <a:pt x="18" y="1"/>
                    </a:cubicBezTo>
                    <a:cubicBezTo>
                      <a:pt x="17" y="1"/>
                      <a:pt x="16" y="1"/>
                      <a:pt x="16" y="1"/>
                    </a:cubicBezTo>
                    <a:cubicBezTo>
                      <a:pt x="16" y="1"/>
                      <a:pt x="15" y="2"/>
                      <a:pt x="15" y="2"/>
                    </a:cubicBezTo>
                    <a:cubicBezTo>
                      <a:pt x="15" y="2"/>
                      <a:pt x="14" y="2"/>
                      <a:pt x="14" y="3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2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8" y="3"/>
                      <a:pt x="8" y="3"/>
                    </a:cubicBezTo>
                    <a:cubicBezTo>
                      <a:pt x="8" y="3"/>
                      <a:pt x="8" y="3"/>
                      <a:pt x="7" y="2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3" y="0"/>
                      <a:pt x="3" y="1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2" y="4"/>
                      <a:pt x="3" y="5"/>
                    </a:cubicBezTo>
                    <a:cubicBezTo>
                      <a:pt x="4" y="5"/>
                      <a:pt x="4" y="6"/>
                      <a:pt x="5" y="6"/>
                    </a:cubicBezTo>
                    <a:cubicBezTo>
                      <a:pt x="6" y="7"/>
                      <a:pt x="7" y="7"/>
                      <a:pt x="7" y="8"/>
                    </a:cubicBezTo>
                    <a:cubicBezTo>
                      <a:pt x="8" y="8"/>
                      <a:pt x="9" y="8"/>
                      <a:pt x="10" y="9"/>
                    </a:cubicBezTo>
                    <a:cubicBezTo>
                      <a:pt x="10" y="9"/>
                      <a:pt x="10" y="10"/>
                      <a:pt x="11" y="10"/>
                    </a:cubicBezTo>
                    <a:cubicBezTo>
                      <a:pt x="11" y="11"/>
                      <a:pt x="12" y="11"/>
                      <a:pt x="12" y="11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4" y="12"/>
                    </a:cubicBezTo>
                    <a:cubicBezTo>
                      <a:pt x="14" y="11"/>
                      <a:pt x="15" y="11"/>
                      <a:pt x="15" y="10"/>
                    </a:cubicBezTo>
                    <a:cubicBezTo>
                      <a:pt x="16" y="9"/>
                      <a:pt x="16" y="9"/>
                      <a:pt x="17" y="8"/>
                    </a:cubicBezTo>
                    <a:cubicBezTo>
                      <a:pt x="17" y="7"/>
                      <a:pt x="18" y="7"/>
                      <a:pt x="19" y="6"/>
                    </a:cubicBezTo>
                    <a:cubicBezTo>
                      <a:pt x="19" y="6"/>
                      <a:pt x="20" y="5"/>
                      <a:pt x="20" y="4"/>
                    </a:cubicBezTo>
                    <a:cubicBezTo>
                      <a:pt x="21" y="4"/>
                      <a:pt x="21" y="3"/>
                      <a:pt x="22" y="3"/>
                    </a:cubicBezTo>
                    <a:cubicBezTo>
                      <a:pt x="22" y="3"/>
                      <a:pt x="22" y="2"/>
                      <a:pt x="22" y="2"/>
                    </a:cubicBezTo>
                    <a:cubicBezTo>
                      <a:pt x="22" y="2"/>
                      <a:pt x="22" y="2"/>
                      <a:pt x="23" y="1"/>
                    </a:cubicBezTo>
                    <a:close/>
                  </a:path>
                </a:pathLst>
              </a:custGeom>
              <a:solidFill>
                <a:srgbClr val="C0B81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54" name="Freeform 65"/>
              <p:cNvSpPr>
                <a:spLocks/>
              </p:cNvSpPr>
              <p:nvPr/>
            </p:nvSpPr>
            <p:spPr bwMode="auto">
              <a:xfrm>
                <a:off x="6907" y="2830"/>
                <a:ext cx="1330" cy="461"/>
              </a:xfrm>
              <a:custGeom>
                <a:avLst/>
                <a:gdLst>
                  <a:gd name="T0" fmla="*/ 2147483646 w 46"/>
                  <a:gd name="T1" fmla="*/ 2147483646 h 16"/>
                  <a:gd name="T2" fmla="*/ 2147483646 w 46"/>
                  <a:gd name="T3" fmla="*/ 2147483646 h 16"/>
                  <a:gd name="T4" fmla="*/ 2147483646 w 46"/>
                  <a:gd name="T5" fmla="*/ 2147483646 h 16"/>
                  <a:gd name="T6" fmla="*/ 2147483646 w 46"/>
                  <a:gd name="T7" fmla="*/ 2147483646 h 16"/>
                  <a:gd name="T8" fmla="*/ 2147483646 w 46"/>
                  <a:gd name="T9" fmla="*/ 2147483646 h 16"/>
                  <a:gd name="T10" fmla="*/ 2147483646 w 46"/>
                  <a:gd name="T11" fmla="*/ 2147483646 h 16"/>
                  <a:gd name="T12" fmla="*/ 2147483646 w 46"/>
                  <a:gd name="T13" fmla="*/ 2147483646 h 16"/>
                  <a:gd name="T14" fmla="*/ 2147483646 w 46"/>
                  <a:gd name="T15" fmla="*/ 2147483646 h 16"/>
                  <a:gd name="T16" fmla="*/ 2147483646 w 46"/>
                  <a:gd name="T17" fmla="*/ 2147483646 h 16"/>
                  <a:gd name="T18" fmla="*/ 2147483646 w 46"/>
                  <a:gd name="T19" fmla="*/ 2147483646 h 16"/>
                  <a:gd name="T20" fmla="*/ 2147483646 w 46"/>
                  <a:gd name="T21" fmla="*/ 2147483646 h 16"/>
                  <a:gd name="T22" fmla="*/ 2147483646 w 46"/>
                  <a:gd name="T23" fmla="*/ 2147483646 h 16"/>
                  <a:gd name="T24" fmla="*/ 2147483646 w 46"/>
                  <a:gd name="T25" fmla="*/ 2147483646 h 16"/>
                  <a:gd name="T26" fmla="*/ 2147483646 w 46"/>
                  <a:gd name="T27" fmla="*/ 2147483646 h 16"/>
                  <a:gd name="T28" fmla="*/ 2147483646 w 46"/>
                  <a:gd name="T29" fmla="*/ 2147483646 h 16"/>
                  <a:gd name="T30" fmla="*/ 2147483646 w 46"/>
                  <a:gd name="T31" fmla="*/ 2147483646 h 16"/>
                  <a:gd name="T32" fmla="*/ 2147483646 w 46"/>
                  <a:gd name="T33" fmla="*/ 2147483646 h 16"/>
                  <a:gd name="T34" fmla="*/ 2147483646 w 46"/>
                  <a:gd name="T35" fmla="*/ 2147483646 h 16"/>
                  <a:gd name="T36" fmla="*/ 2147483646 w 46"/>
                  <a:gd name="T37" fmla="*/ 2147483646 h 16"/>
                  <a:gd name="T38" fmla="*/ 2147483646 w 46"/>
                  <a:gd name="T39" fmla="*/ 2147483646 h 16"/>
                  <a:gd name="T40" fmla="*/ 2147483646 w 46"/>
                  <a:gd name="T41" fmla="*/ 2147483646 h 16"/>
                  <a:gd name="T42" fmla="*/ 2147483646 w 46"/>
                  <a:gd name="T43" fmla="*/ 2147483646 h 16"/>
                  <a:gd name="T44" fmla="*/ 2147483646 w 46"/>
                  <a:gd name="T45" fmla="*/ 2147483646 h 16"/>
                  <a:gd name="T46" fmla="*/ 2147483646 w 46"/>
                  <a:gd name="T47" fmla="*/ 2147483646 h 16"/>
                  <a:gd name="T48" fmla="*/ 2147483646 w 46"/>
                  <a:gd name="T49" fmla="*/ 2147483646 h 16"/>
                  <a:gd name="T50" fmla="*/ 2147483646 w 46"/>
                  <a:gd name="T51" fmla="*/ 2147483646 h 16"/>
                  <a:gd name="T52" fmla="*/ 2147483646 w 46"/>
                  <a:gd name="T53" fmla="*/ 2147483646 h 16"/>
                  <a:gd name="T54" fmla="*/ 2147483646 w 46"/>
                  <a:gd name="T55" fmla="*/ 2147483646 h 16"/>
                  <a:gd name="T56" fmla="*/ 2147483646 w 46"/>
                  <a:gd name="T57" fmla="*/ 2147483646 h 16"/>
                  <a:gd name="T58" fmla="*/ 2147483646 w 46"/>
                  <a:gd name="T59" fmla="*/ 2147483646 h 16"/>
                  <a:gd name="T60" fmla="*/ 2147483646 w 46"/>
                  <a:gd name="T61" fmla="*/ 2147483646 h 16"/>
                  <a:gd name="T62" fmla="*/ 2147483646 w 46"/>
                  <a:gd name="T63" fmla="*/ 2147483646 h 16"/>
                  <a:gd name="T64" fmla="*/ 2147483646 w 46"/>
                  <a:gd name="T65" fmla="*/ 2147483646 h 16"/>
                  <a:gd name="T66" fmla="*/ 2147483646 w 46"/>
                  <a:gd name="T67" fmla="*/ 2147483646 h 16"/>
                  <a:gd name="T68" fmla="*/ 2147483646 w 46"/>
                  <a:gd name="T69" fmla="*/ 2147483646 h 16"/>
                  <a:gd name="T70" fmla="*/ 2147483646 w 46"/>
                  <a:gd name="T71" fmla="*/ 2147483646 h 16"/>
                  <a:gd name="T72" fmla="*/ 2147483646 w 46"/>
                  <a:gd name="T73" fmla="*/ 2147483646 h 16"/>
                  <a:gd name="T74" fmla="*/ 2147483646 w 46"/>
                  <a:gd name="T75" fmla="*/ 2147483646 h 16"/>
                  <a:gd name="T76" fmla="*/ 2147483646 w 46"/>
                  <a:gd name="T77" fmla="*/ 2147483646 h 16"/>
                  <a:gd name="T78" fmla="*/ 2147483646 w 46"/>
                  <a:gd name="T79" fmla="*/ 2147483646 h 16"/>
                  <a:gd name="T80" fmla="*/ 2147483646 w 46"/>
                  <a:gd name="T81" fmla="*/ 2147483646 h 16"/>
                  <a:gd name="T82" fmla="*/ 2147483646 w 46"/>
                  <a:gd name="T83" fmla="*/ 2147483646 h 16"/>
                  <a:gd name="T84" fmla="*/ 2147483646 w 46"/>
                  <a:gd name="T85" fmla="*/ 2147483646 h 16"/>
                  <a:gd name="T86" fmla="*/ 0 w 46"/>
                  <a:gd name="T87" fmla="*/ 2147483646 h 16"/>
                  <a:gd name="T88" fmla="*/ 2147483646 w 46"/>
                  <a:gd name="T89" fmla="*/ 2147483646 h 16"/>
                  <a:gd name="T90" fmla="*/ 2147483646 w 46"/>
                  <a:gd name="T91" fmla="*/ 2147483646 h 16"/>
                  <a:gd name="T92" fmla="*/ 2147483646 w 46"/>
                  <a:gd name="T93" fmla="*/ 0 h 16"/>
                  <a:gd name="T94" fmla="*/ 2147483646 w 46"/>
                  <a:gd name="T95" fmla="*/ 0 h 16"/>
                  <a:gd name="T96" fmla="*/ 2147483646 w 46"/>
                  <a:gd name="T97" fmla="*/ 0 h 16"/>
                  <a:gd name="T98" fmla="*/ 2147483646 w 46"/>
                  <a:gd name="T99" fmla="*/ 2147483646 h 16"/>
                  <a:gd name="T100" fmla="*/ 2147483646 w 46"/>
                  <a:gd name="T101" fmla="*/ 2147483646 h 16"/>
                  <a:gd name="T102" fmla="*/ 2147483646 w 46"/>
                  <a:gd name="T103" fmla="*/ 2147483646 h 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6"/>
                  <a:gd name="T157" fmla="*/ 0 h 16"/>
                  <a:gd name="T158" fmla="*/ 46 w 46"/>
                  <a:gd name="T159" fmla="*/ 16 h 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6" h="16">
                    <a:moveTo>
                      <a:pt x="18" y="3"/>
                    </a:moveTo>
                    <a:cubicBezTo>
                      <a:pt x="19" y="3"/>
                      <a:pt x="20" y="4"/>
                      <a:pt x="20" y="4"/>
                    </a:cubicBezTo>
                    <a:cubicBezTo>
                      <a:pt x="21" y="4"/>
                      <a:pt x="22" y="4"/>
                      <a:pt x="22" y="4"/>
                    </a:cubicBezTo>
                    <a:cubicBezTo>
                      <a:pt x="23" y="4"/>
                      <a:pt x="24" y="4"/>
                      <a:pt x="25" y="4"/>
                    </a:cubicBezTo>
                    <a:cubicBezTo>
                      <a:pt x="25" y="4"/>
                      <a:pt x="27" y="3"/>
                      <a:pt x="27" y="2"/>
                    </a:cubicBezTo>
                    <a:cubicBezTo>
                      <a:pt x="27" y="2"/>
                      <a:pt x="28" y="1"/>
                      <a:pt x="28" y="1"/>
                    </a:cubicBezTo>
                    <a:cubicBezTo>
                      <a:pt x="28" y="1"/>
                      <a:pt x="29" y="1"/>
                      <a:pt x="29" y="1"/>
                    </a:cubicBezTo>
                    <a:cubicBezTo>
                      <a:pt x="29" y="1"/>
                      <a:pt x="30" y="1"/>
                      <a:pt x="30" y="1"/>
                    </a:cubicBezTo>
                    <a:cubicBezTo>
                      <a:pt x="30" y="1"/>
                      <a:pt x="30" y="1"/>
                      <a:pt x="30" y="2"/>
                    </a:cubicBezTo>
                    <a:cubicBezTo>
                      <a:pt x="30" y="2"/>
                      <a:pt x="30" y="2"/>
                      <a:pt x="30" y="3"/>
                    </a:cubicBezTo>
                    <a:cubicBezTo>
                      <a:pt x="30" y="3"/>
                      <a:pt x="29" y="4"/>
                      <a:pt x="29" y="4"/>
                    </a:cubicBezTo>
                    <a:cubicBezTo>
                      <a:pt x="29" y="4"/>
                      <a:pt x="29" y="5"/>
                      <a:pt x="29" y="5"/>
                    </a:cubicBezTo>
                    <a:cubicBezTo>
                      <a:pt x="29" y="5"/>
                      <a:pt x="29" y="6"/>
                      <a:pt x="29" y="6"/>
                    </a:cubicBezTo>
                    <a:cubicBezTo>
                      <a:pt x="29" y="6"/>
                      <a:pt x="29" y="6"/>
                      <a:pt x="30" y="6"/>
                    </a:cubicBezTo>
                    <a:cubicBezTo>
                      <a:pt x="30" y="6"/>
                      <a:pt x="30" y="7"/>
                      <a:pt x="30" y="7"/>
                    </a:cubicBezTo>
                    <a:cubicBezTo>
                      <a:pt x="30" y="7"/>
                      <a:pt x="30" y="8"/>
                      <a:pt x="30" y="8"/>
                    </a:cubicBezTo>
                    <a:cubicBezTo>
                      <a:pt x="31" y="8"/>
                      <a:pt x="32" y="8"/>
                      <a:pt x="32" y="8"/>
                    </a:cubicBezTo>
                    <a:cubicBezTo>
                      <a:pt x="32" y="8"/>
                      <a:pt x="32" y="7"/>
                      <a:pt x="32" y="7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5" y="5"/>
                      <a:pt x="36" y="5"/>
                      <a:pt x="36" y="5"/>
                    </a:cubicBezTo>
                    <a:cubicBezTo>
                      <a:pt x="37" y="5"/>
                      <a:pt x="38" y="5"/>
                      <a:pt x="3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3"/>
                      <a:pt x="41" y="3"/>
                      <a:pt x="42" y="3"/>
                    </a:cubicBezTo>
                    <a:cubicBezTo>
                      <a:pt x="42" y="3"/>
                      <a:pt x="43" y="2"/>
                      <a:pt x="44" y="3"/>
                    </a:cubicBezTo>
                    <a:cubicBezTo>
                      <a:pt x="44" y="3"/>
                      <a:pt x="45" y="3"/>
                      <a:pt x="45" y="3"/>
                    </a:cubicBezTo>
                    <a:cubicBezTo>
                      <a:pt x="45" y="3"/>
                      <a:pt x="45" y="4"/>
                      <a:pt x="46" y="4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6"/>
                      <a:pt x="46" y="6"/>
                      <a:pt x="46" y="7"/>
                    </a:cubicBezTo>
                    <a:cubicBezTo>
                      <a:pt x="46" y="8"/>
                      <a:pt x="46" y="8"/>
                      <a:pt x="45" y="9"/>
                    </a:cubicBezTo>
                    <a:cubicBezTo>
                      <a:pt x="45" y="9"/>
                      <a:pt x="45" y="10"/>
                      <a:pt x="45" y="10"/>
                    </a:cubicBezTo>
                    <a:cubicBezTo>
                      <a:pt x="45" y="11"/>
                      <a:pt x="44" y="12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2" y="13"/>
                      <a:pt x="42" y="13"/>
                    </a:cubicBezTo>
                    <a:cubicBezTo>
                      <a:pt x="42" y="13"/>
                      <a:pt x="41" y="13"/>
                      <a:pt x="40" y="13"/>
                    </a:cubicBezTo>
                    <a:cubicBezTo>
                      <a:pt x="40" y="13"/>
                      <a:pt x="39" y="13"/>
                      <a:pt x="39" y="13"/>
                    </a:cubicBezTo>
                    <a:cubicBezTo>
                      <a:pt x="38" y="13"/>
                      <a:pt x="37" y="13"/>
                      <a:pt x="37" y="13"/>
                    </a:cubicBezTo>
                    <a:cubicBezTo>
                      <a:pt x="37" y="13"/>
                      <a:pt x="36" y="14"/>
                      <a:pt x="36" y="14"/>
                    </a:cubicBezTo>
                    <a:cubicBezTo>
                      <a:pt x="36" y="14"/>
                      <a:pt x="35" y="14"/>
                      <a:pt x="35" y="15"/>
                    </a:cubicBezTo>
                    <a:cubicBezTo>
                      <a:pt x="35" y="15"/>
                      <a:pt x="34" y="15"/>
                      <a:pt x="33" y="16"/>
                    </a:cubicBezTo>
                    <a:cubicBezTo>
                      <a:pt x="33" y="16"/>
                      <a:pt x="32" y="16"/>
                      <a:pt x="32" y="16"/>
                    </a:cubicBezTo>
                    <a:cubicBezTo>
                      <a:pt x="32" y="16"/>
                      <a:pt x="32" y="15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0" y="16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8" y="14"/>
                    </a:cubicBezTo>
                    <a:cubicBezTo>
                      <a:pt x="28" y="14"/>
                      <a:pt x="28" y="13"/>
                      <a:pt x="27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2"/>
                      <a:pt x="25" y="12"/>
                    </a:cubicBezTo>
                    <a:cubicBezTo>
                      <a:pt x="24" y="12"/>
                      <a:pt x="24" y="13"/>
                      <a:pt x="23" y="14"/>
                    </a:cubicBezTo>
                    <a:cubicBezTo>
                      <a:pt x="23" y="14"/>
                      <a:pt x="23" y="14"/>
                      <a:pt x="22" y="14"/>
                    </a:cubicBezTo>
                    <a:cubicBezTo>
                      <a:pt x="22" y="15"/>
                      <a:pt x="21" y="15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1" y="14"/>
                      <a:pt x="21" y="13"/>
                      <a:pt x="21" y="13"/>
                    </a:cubicBezTo>
                    <a:cubicBezTo>
                      <a:pt x="21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2"/>
                    </a:cubicBezTo>
                    <a:cubicBezTo>
                      <a:pt x="20" y="12"/>
                      <a:pt x="20" y="12"/>
                      <a:pt x="20" y="11"/>
                    </a:cubicBezTo>
                    <a:cubicBezTo>
                      <a:pt x="20" y="11"/>
                      <a:pt x="19" y="11"/>
                      <a:pt x="19" y="11"/>
                    </a:cubicBezTo>
                    <a:cubicBezTo>
                      <a:pt x="19" y="12"/>
                      <a:pt x="18" y="12"/>
                      <a:pt x="18" y="12"/>
                    </a:cubicBezTo>
                    <a:cubicBezTo>
                      <a:pt x="17" y="12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7" y="11"/>
                    </a:cubicBezTo>
                    <a:cubicBezTo>
                      <a:pt x="17" y="11"/>
                      <a:pt x="16" y="11"/>
                      <a:pt x="16" y="11"/>
                    </a:cubicBezTo>
                    <a:cubicBezTo>
                      <a:pt x="16" y="11"/>
                      <a:pt x="15" y="10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3" y="9"/>
                      <a:pt x="12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1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2"/>
                      <a:pt x="9" y="13"/>
                    </a:cubicBezTo>
                    <a:cubicBezTo>
                      <a:pt x="9" y="13"/>
                      <a:pt x="8" y="13"/>
                      <a:pt x="8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3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5"/>
                    </a:cubicBezTo>
                    <a:cubicBezTo>
                      <a:pt x="6" y="15"/>
                      <a:pt x="5" y="14"/>
                      <a:pt x="5" y="14"/>
                    </a:cubicBezTo>
                    <a:cubicBezTo>
                      <a:pt x="5" y="14"/>
                      <a:pt x="5" y="15"/>
                      <a:pt x="4" y="15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4" y="14"/>
                      <a:pt x="4" y="13"/>
                      <a:pt x="4" y="13"/>
                    </a:cubicBezTo>
                    <a:cubicBezTo>
                      <a:pt x="4" y="13"/>
                      <a:pt x="3" y="13"/>
                      <a:pt x="3" y="13"/>
                    </a:cubicBezTo>
                    <a:cubicBezTo>
                      <a:pt x="3" y="12"/>
                      <a:pt x="3" y="12"/>
                      <a:pt x="3" y="11"/>
                    </a:cubicBezTo>
                    <a:cubicBezTo>
                      <a:pt x="3" y="11"/>
                      <a:pt x="3" y="10"/>
                      <a:pt x="2" y="10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8"/>
                      <a:pt x="2" y="8"/>
                      <a:pt x="3" y="7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6" y="0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8" y="0"/>
                      <a:pt x="9" y="1"/>
                      <a:pt x="10" y="0"/>
                    </a:cubicBezTo>
                    <a:cubicBezTo>
                      <a:pt x="10" y="0"/>
                      <a:pt x="10" y="0"/>
                      <a:pt x="11" y="0"/>
                    </a:cubicBezTo>
                    <a:cubicBezTo>
                      <a:pt x="11" y="0"/>
                      <a:pt x="12" y="1"/>
                      <a:pt x="13" y="1"/>
                    </a:cubicBezTo>
                    <a:cubicBezTo>
                      <a:pt x="14" y="2"/>
                      <a:pt x="14" y="3"/>
                      <a:pt x="15" y="3"/>
                    </a:cubicBezTo>
                    <a:cubicBezTo>
                      <a:pt x="16" y="4"/>
                      <a:pt x="16" y="4"/>
                      <a:pt x="17" y="4"/>
                    </a:cubicBezTo>
                    <a:cubicBezTo>
                      <a:pt x="17" y="4"/>
                      <a:pt x="17" y="3"/>
                      <a:pt x="17" y="3"/>
                    </a:cubicBezTo>
                    <a:cubicBezTo>
                      <a:pt x="18" y="3"/>
                      <a:pt x="18" y="3"/>
                      <a:pt x="18" y="3"/>
                    </a:cubicBezTo>
                    <a:close/>
                  </a:path>
                </a:pathLst>
              </a:custGeom>
              <a:solidFill>
                <a:srgbClr val="C0B81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55" name="Text Box 49"/>
              <p:cNvSpPr txBox="1">
                <a:spLocks noChangeArrowheads="1"/>
              </p:cNvSpPr>
              <p:nvPr/>
            </p:nvSpPr>
            <p:spPr bwMode="auto">
              <a:xfrm>
                <a:off x="3642" y="3841"/>
                <a:ext cx="657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GB" altLang="pt-BR" sz="1100" b="1">
                    <a:solidFill>
                      <a:srgbClr val="FFFFFF"/>
                    </a:solidFill>
                    <a:latin typeface="Calibri" panose="020F0502020204030204" pitchFamily="34" charset="0"/>
                    <a:ea typeface="Lucida Sans Unicode" panose="020B0602030504020204" pitchFamily="34" charset="0"/>
                    <a:cs typeface="Calibri" panose="020F0502020204030204" pitchFamily="34" charset="0"/>
                  </a:rPr>
                  <a:t>MT</a:t>
                </a:r>
                <a:endParaRPr lang="en-GB" altLang="pt-BR" sz="2000">
                  <a:solidFill>
                    <a:schemeClr val="bg1"/>
                  </a:solidFill>
                  <a:latin typeface="Calibri" panose="020F0502020204030204" pitchFamily="34" charset="0"/>
                  <a:ea typeface="Lucida Sans Unicode" panose="020B060203050402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056" name="Text Box 42"/>
              <p:cNvSpPr txBox="1">
                <a:spLocks noChangeArrowheads="1"/>
              </p:cNvSpPr>
              <p:nvPr/>
            </p:nvSpPr>
            <p:spPr bwMode="auto">
              <a:xfrm>
                <a:off x="5911" y="4909"/>
                <a:ext cx="73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GB" altLang="pt-BR" sz="1100" b="1">
                    <a:solidFill>
                      <a:srgbClr val="FFFFFF"/>
                    </a:solidFill>
                    <a:latin typeface="Calibri" panose="020F0502020204030204" pitchFamily="34" charset="0"/>
                    <a:ea typeface="Lucida Sans Unicode" panose="020B0602030504020204" pitchFamily="34" charset="0"/>
                    <a:cs typeface="Calibri" panose="020F0502020204030204" pitchFamily="34" charset="0"/>
                  </a:rPr>
                  <a:t>MG</a:t>
                </a:r>
                <a:endParaRPr lang="en-GB" altLang="pt-BR" sz="2000">
                  <a:solidFill>
                    <a:schemeClr val="bg1"/>
                  </a:solidFill>
                  <a:latin typeface="Calibri" panose="020F0502020204030204" pitchFamily="34" charset="0"/>
                  <a:ea typeface="Lucida Sans Unicode" panose="020B060203050402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057" name="Text Box 37"/>
              <p:cNvSpPr txBox="1">
                <a:spLocks noChangeArrowheads="1"/>
              </p:cNvSpPr>
              <p:nvPr/>
            </p:nvSpPr>
            <p:spPr bwMode="auto">
              <a:xfrm>
                <a:off x="4761" y="4446"/>
                <a:ext cx="73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GB" altLang="pt-BR" sz="1100" b="1">
                    <a:solidFill>
                      <a:srgbClr val="FFFFFF"/>
                    </a:solidFill>
                    <a:latin typeface="Calibri" panose="020F0502020204030204" pitchFamily="34" charset="0"/>
                    <a:ea typeface="Lucida Sans Unicode" panose="020B0602030504020204" pitchFamily="34" charset="0"/>
                    <a:cs typeface="Calibri" panose="020F0502020204030204" pitchFamily="34" charset="0"/>
                  </a:rPr>
                  <a:t>GO</a:t>
                </a:r>
                <a:endParaRPr lang="en-GB" altLang="pt-BR" sz="2000">
                  <a:solidFill>
                    <a:schemeClr val="bg1"/>
                  </a:solidFill>
                  <a:latin typeface="Calibri" panose="020F0502020204030204" pitchFamily="34" charset="0"/>
                  <a:ea typeface="Lucida Sans Unicode" panose="020B060203050402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025" name="Group 25"/>
            <p:cNvGrpSpPr>
              <a:grpSpLocks noChangeAspect="1"/>
            </p:cNvGrpSpPr>
            <p:nvPr/>
          </p:nvGrpSpPr>
          <p:grpSpPr bwMode="auto">
            <a:xfrm>
              <a:off x="420223" y="-15766"/>
              <a:ext cx="9590054" cy="8790155"/>
              <a:chOff x="0" y="0"/>
              <a:chExt cx="9294" cy="8520"/>
            </a:xfrm>
          </p:grpSpPr>
          <p:sp>
            <p:nvSpPr>
              <p:cNvPr id="43039" name="AutoShape 80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9294" cy="8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6" name="Freeform 64"/>
              <p:cNvSpPr>
                <a:spLocks/>
              </p:cNvSpPr>
              <p:nvPr/>
            </p:nvSpPr>
            <p:spPr bwMode="auto">
              <a:xfrm>
                <a:off x="2747" y="2743"/>
                <a:ext cx="2309" cy="2285"/>
              </a:xfrm>
              <a:custGeom>
                <a:avLst/>
                <a:gdLst>
                  <a:gd name="T0" fmla="*/ 2147483647 w 80"/>
                  <a:gd name="T1" fmla="*/ 2147483647 h 79"/>
                  <a:gd name="T2" fmla="*/ 2147483647 w 80"/>
                  <a:gd name="T3" fmla="*/ 2147483647 h 79"/>
                  <a:gd name="T4" fmla="*/ 2147483647 w 80"/>
                  <a:gd name="T5" fmla="*/ 2147483647 h 79"/>
                  <a:gd name="T6" fmla="*/ 2147483647 w 80"/>
                  <a:gd name="T7" fmla="*/ 2147483647 h 79"/>
                  <a:gd name="T8" fmla="*/ 2147483647 w 80"/>
                  <a:gd name="T9" fmla="*/ 2147483647 h 79"/>
                  <a:gd name="T10" fmla="*/ 2147483647 w 80"/>
                  <a:gd name="T11" fmla="*/ 2147483647 h 79"/>
                  <a:gd name="T12" fmla="*/ 2147483647 w 80"/>
                  <a:gd name="T13" fmla="*/ 2147483647 h 79"/>
                  <a:gd name="T14" fmla="*/ 2147483647 w 80"/>
                  <a:gd name="T15" fmla="*/ 2147483647 h 79"/>
                  <a:gd name="T16" fmla="*/ 2147483647 w 80"/>
                  <a:gd name="T17" fmla="*/ 2147483647 h 79"/>
                  <a:gd name="T18" fmla="*/ 2147483647 w 80"/>
                  <a:gd name="T19" fmla="*/ 2147483647 h 79"/>
                  <a:gd name="T20" fmla="*/ 2147483647 w 80"/>
                  <a:gd name="T21" fmla="*/ 2147483647 h 79"/>
                  <a:gd name="T22" fmla="*/ 2147483647 w 80"/>
                  <a:gd name="T23" fmla="*/ 2147483647 h 79"/>
                  <a:gd name="T24" fmla="*/ 2147483647 w 80"/>
                  <a:gd name="T25" fmla="*/ 2147483647 h 79"/>
                  <a:gd name="T26" fmla="*/ 2147483647 w 80"/>
                  <a:gd name="T27" fmla="*/ 2147483647 h 79"/>
                  <a:gd name="T28" fmla="*/ 2147483647 w 80"/>
                  <a:gd name="T29" fmla="*/ 2147483647 h 79"/>
                  <a:gd name="T30" fmla="*/ 2147483647 w 80"/>
                  <a:gd name="T31" fmla="*/ 2147483647 h 79"/>
                  <a:gd name="T32" fmla="*/ 2147483647 w 80"/>
                  <a:gd name="T33" fmla="*/ 2147483647 h 79"/>
                  <a:gd name="T34" fmla="*/ 2147483647 w 80"/>
                  <a:gd name="T35" fmla="*/ 2147483647 h 79"/>
                  <a:gd name="T36" fmla="*/ 2147483647 w 80"/>
                  <a:gd name="T37" fmla="*/ 2147483647 h 79"/>
                  <a:gd name="T38" fmla="*/ 2147483647 w 80"/>
                  <a:gd name="T39" fmla="*/ 2147483647 h 79"/>
                  <a:gd name="T40" fmla="*/ 2147483647 w 80"/>
                  <a:gd name="T41" fmla="*/ 2147483647 h 79"/>
                  <a:gd name="T42" fmla="*/ 2147483647 w 80"/>
                  <a:gd name="T43" fmla="*/ 2147483647 h 79"/>
                  <a:gd name="T44" fmla="*/ 2147483647 w 80"/>
                  <a:gd name="T45" fmla="*/ 2147483647 h 79"/>
                  <a:gd name="T46" fmla="*/ 2147483647 w 80"/>
                  <a:gd name="T47" fmla="*/ 2147483647 h 79"/>
                  <a:gd name="T48" fmla="*/ 2147483647 w 80"/>
                  <a:gd name="T49" fmla="*/ 2147483647 h 79"/>
                  <a:gd name="T50" fmla="*/ 2147483647 w 80"/>
                  <a:gd name="T51" fmla="*/ 2147483647 h 79"/>
                  <a:gd name="T52" fmla="*/ 2147483647 w 80"/>
                  <a:gd name="T53" fmla="*/ 2147483647 h 79"/>
                  <a:gd name="T54" fmla="*/ 2147483647 w 80"/>
                  <a:gd name="T55" fmla="*/ 2147483647 h 79"/>
                  <a:gd name="T56" fmla="*/ 2147483647 w 80"/>
                  <a:gd name="T57" fmla="*/ 2147483647 h 79"/>
                  <a:gd name="T58" fmla="*/ 2147483647 w 80"/>
                  <a:gd name="T59" fmla="*/ 2147483647 h 79"/>
                  <a:gd name="T60" fmla="*/ 2147483647 w 80"/>
                  <a:gd name="T61" fmla="*/ 2147483647 h 79"/>
                  <a:gd name="T62" fmla="*/ 2147483647 w 80"/>
                  <a:gd name="T63" fmla="*/ 2147483647 h 79"/>
                  <a:gd name="T64" fmla="*/ 2147483647 w 80"/>
                  <a:gd name="T65" fmla="*/ 2147483647 h 79"/>
                  <a:gd name="T66" fmla="*/ 2147483647 w 80"/>
                  <a:gd name="T67" fmla="*/ 2147483647 h 79"/>
                  <a:gd name="T68" fmla="*/ 2147483647 w 80"/>
                  <a:gd name="T69" fmla="*/ 0 h 79"/>
                  <a:gd name="T70" fmla="*/ 2147483647 w 80"/>
                  <a:gd name="T71" fmla="*/ 2147483647 h 79"/>
                  <a:gd name="T72" fmla="*/ 2147483647 w 80"/>
                  <a:gd name="T73" fmla="*/ 2147483647 h 79"/>
                  <a:gd name="T74" fmla="*/ 2147483647 w 80"/>
                  <a:gd name="T75" fmla="*/ 2147483647 h 79"/>
                  <a:gd name="T76" fmla="*/ 2147483647 w 80"/>
                  <a:gd name="T77" fmla="*/ 2147483647 h 79"/>
                  <a:gd name="T78" fmla="*/ 2147483647 w 80"/>
                  <a:gd name="T79" fmla="*/ 2147483647 h 79"/>
                  <a:gd name="T80" fmla="*/ 2147483647 w 80"/>
                  <a:gd name="T81" fmla="*/ 2147483647 h 79"/>
                  <a:gd name="T82" fmla="*/ 2147483647 w 80"/>
                  <a:gd name="T83" fmla="*/ 2147483647 h 79"/>
                  <a:gd name="T84" fmla="*/ 2147483647 w 80"/>
                  <a:gd name="T85" fmla="*/ 2147483647 h 79"/>
                  <a:gd name="T86" fmla="*/ 2147483647 w 80"/>
                  <a:gd name="T87" fmla="*/ 2147483647 h 79"/>
                  <a:gd name="T88" fmla="*/ 2147483647 w 80"/>
                  <a:gd name="T89" fmla="*/ 2147483647 h 79"/>
                  <a:gd name="T90" fmla="*/ 2147483647 w 80"/>
                  <a:gd name="T91" fmla="*/ 2147483647 h 79"/>
                  <a:gd name="T92" fmla="*/ 2147483647 w 80"/>
                  <a:gd name="T93" fmla="*/ 2147483647 h 79"/>
                  <a:gd name="T94" fmla="*/ 2147483647 w 80"/>
                  <a:gd name="T95" fmla="*/ 2147483647 h 79"/>
                  <a:gd name="T96" fmla="*/ 2147483647 w 80"/>
                  <a:gd name="T97" fmla="*/ 2147483647 h 79"/>
                  <a:gd name="T98" fmla="*/ 2147483647 w 80"/>
                  <a:gd name="T99" fmla="*/ 2147483647 h 79"/>
                  <a:gd name="T100" fmla="*/ 2147483647 w 80"/>
                  <a:gd name="T101" fmla="*/ 2147483647 h 79"/>
                  <a:gd name="T102" fmla="*/ 2147483647 w 80"/>
                  <a:gd name="T103" fmla="*/ 2147483647 h 79"/>
                  <a:gd name="T104" fmla="*/ 2147483647 w 80"/>
                  <a:gd name="T105" fmla="*/ 2147483647 h 79"/>
                  <a:gd name="T106" fmla="*/ 2147483647 w 80"/>
                  <a:gd name="T107" fmla="*/ 2147483647 h 79"/>
                  <a:gd name="T108" fmla="*/ 2147483647 w 80"/>
                  <a:gd name="T109" fmla="*/ 2147483647 h 7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0"/>
                  <a:gd name="T166" fmla="*/ 0 h 79"/>
                  <a:gd name="T167" fmla="*/ 80 w 80"/>
                  <a:gd name="T168" fmla="*/ 79 h 7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0" h="79">
                    <a:moveTo>
                      <a:pt x="29" y="79"/>
                    </a:moveTo>
                    <a:cubicBezTo>
                      <a:pt x="29" y="78"/>
                      <a:pt x="29" y="78"/>
                      <a:pt x="30" y="78"/>
                    </a:cubicBezTo>
                    <a:cubicBezTo>
                      <a:pt x="30" y="77"/>
                      <a:pt x="30" y="77"/>
                      <a:pt x="30" y="76"/>
                    </a:cubicBezTo>
                    <a:cubicBezTo>
                      <a:pt x="30" y="76"/>
                      <a:pt x="30" y="75"/>
                      <a:pt x="31" y="75"/>
                    </a:cubicBezTo>
                    <a:cubicBezTo>
                      <a:pt x="31" y="75"/>
                      <a:pt x="31" y="75"/>
                      <a:pt x="32" y="75"/>
                    </a:cubicBezTo>
                    <a:cubicBezTo>
                      <a:pt x="33" y="75"/>
                      <a:pt x="33" y="74"/>
                      <a:pt x="34" y="73"/>
                    </a:cubicBezTo>
                    <a:cubicBezTo>
                      <a:pt x="34" y="72"/>
                      <a:pt x="34" y="72"/>
                      <a:pt x="35" y="71"/>
                    </a:cubicBezTo>
                    <a:cubicBezTo>
                      <a:pt x="35" y="71"/>
                      <a:pt x="36" y="71"/>
                      <a:pt x="36" y="71"/>
                    </a:cubicBezTo>
                    <a:cubicBezTo>
                      <a:pt x="37" y="71"/>
                      <a:pt x="38" y="71"/>
                      <a:pt x="39" y="71"/>
                    </a:cubicBezTo>
                    <a:cubicBezTo>
                      <a:pt x="40" y="71"/>
                      <a:pt x="40" y="71"/>
                      <a:pt x="41" y="71"/>
                    </a:cubicBezTo>
                    <a:cubicBezTo>
                      <a:pt x="42" y="71"/>
                      <a:pt x="42" y="72"/>
                      <a:pt x="43" y="72"/>
                    </a:cubicBezTo>
                    <a:cubicBezTo>
                      <a:pt x="44" y="73"/>
                      <a:pt x="44" y="73"/>
                      <a:pt x="45" y="73"/>
                    </a:cubicBezTo>
                    <a:cubicBezTo>
                      <a:pt x="46" y="73"/>
                      <a:pt x="46" y="74"/>
                      <a:pt x="47" y="74"/>
                    </a:cubicBezTo>
                    <a:cubicBezTo>
                      <a:pt x="47" y="74"/>
                      <a:pt x="48" y="73"/>
                      <a:pt x="49" y="73"/>
                    </a:cubicBezTo>
                    <a:cubicBezTo>
                      <a:pt x="49" y="73"/>
                      <a:pt x="49" y="72"/>
                      <a:pt x="50" y="72"/>
                    </a:cubicBezTo>
                    <a:cubicBezTo>
                      <a:pt x="50" y="72"/>
                      <a:pt x="50" y="73"/>
                      <a:pt x="50" y="73"/>
                    </a:cubicBezTo>
                    <a:cubicBezTo>
                      <a:pt x="51" y="73"/>
                      <a:pt x="52" y="73"/>
                      <a:pt x="53" y="73"/>
                    </a:cubicBezTo>
                    <a:cubicBezTo>
                      <a:pt x="54" y="73"/>
                      <a:pt x="54" y="72"/>
                      <a:pt x="54" y="72"/>
                    </a:cubicBezTo>
                    <a:cubicBezTo>
                      <a:pt x="54" y="72"/>
                      <a:pt x="55" y="72"/>
                      <a:pt x="55" y="71"/>
                    </a:cubicBezTo>
                    <a:cubicBezTo>
                      <a:pt x="55" y="71"/>
                      <a:pt x="56" y="72"/>
                      <a:pt x="56" y="72"/>
                    </a:cubicBezTo>
                    <a:cubicBezTo>
                      <a:pt x="56" y="72"/>
                      <a:pt x="56" y="72"/>
                      <a:pt x="56" y="73"/>
                    </a:cubicBezTo>
                    <a:cubicBezTo>
                      <a:pt x="56" y="73"/>
                      <a:pt x="56" y="73"/>
                      <a:pt x="56" y="74"/>
                    </a:cubicBezTo>
                    <a:cubicBezTo>
                      <a:pt x="57" y="74"/>
                      <a:pt x="57" y="75"/>
                      <a:pt x="57" y="75"/>
                    </a:cubicBezTo>
                    <a:cubicBezTo>
                      <a:pt x="58" y="76"/>
                      <a:pt x="58" y="76"/>
                      <a:pt x="59" y="76"/>
                    </a:cubicBezTo>
                    <a:cubicBezTo>
                      <a:pt x="59" y="77"/>
                      <a:pt x="60" y="76"/>
                      <a:pt x="60" y="76"/>
                    </a:cubicBezTo>
                    <a:cubicBezTo>
                      <a:pt x="60" y="76"/>
                      <a:pt x="60" y="75"/>
                      <a:pt x="60" y="75"/>
                    </a:cubicBezTo>
                    <a:cubicBezTo>
                      <a:pt x="60" y="74"/>
                      <a:pt x="59" y="73"/>
                      <a:pt x="59" y="73"/>
                    </a:cubicBezTo>
                    <a:cubicBezTo>
                      <a:pt x="59" y="72"/>
                      <a:pt x="59" y="71"/>
                      <a:pt x="59" y="71"/>
                    </a:cubicBezTo>
                    <a:cubicBezTo>
                      <a:pt x="59" y="70"/>
                      <a:pt x="60" y="70"/>
                      <a:pt x="60" y="69"/>
                    </a:cubicBezTo>
                    <a:cubicBezTo>
                      <a:pt x="60" y="69"/>
                      <a:pt x="60" y="69"/>
                      <a:pt x="61" y="68"/>
                    </a:cubicBezTo>
                    <a:cubicBezTo>
                      <a:pt x="61" y="68"/>
                      <a:pt x="62" y="68"/>
                      <a:pt x="62" y="67"/>
                    </a:cubicBezTo>
                    <a:cubicBezTo>
                      <a:pt x="63" y="66"/>
                      <a:pt x="63" y="66"/>
                      <a:pt x="63" y="65"/>
                    </a:cubicBezTo>
                    <a:cubicBezTo>
                      <a:pt x="63" y="65"/>
                      <a:pt x="63" y="65"/>
                      <a:pt x="64" y="64"/>
                    </a:cubicBezTo>
                    <a:cubicBezTo>
                      <a:pt x="64" y="64"/>
                      <a:pt x="64" y="63"/>
                      <a:pt x="65" y="63"/>
                    </a:cubicBezTo>
                    <a:cubicBezTo>
                      <a:pt x="65" y="62"/>
                      <a:pt x="65" y="62"/>
                      <a:pt x="66" y="61"/>
                    </a:cubicBezTo>
                    <a:cubicBezTo>
                      <a:pt x="66" y="61"/>
                      <a:pt x="67" y="62"/>
                      <a:pt x="67" y="61"/>
                    </a:cubicBezTo>
                    <a:cubicBezTo>
                      <a:pt x="68" y="61"/>
                      <a:pt x="69" y="61"/>
                      <a:pt x="69" y="60"/>
                    </a:cubicBezTo>
                    <a:cubicBezTo>
                      <a:pt x="69" y="60"/>
                      <a:pt x="69" y="59"/>
                      <a:pt x="69" y="58"/>
                    </a:cubicBezTo>
                    <a:cubicBezTo>
                      <a:pt x="70" y="57"/>
                      <a:pt x="70" y="56"/>
                      <a:pt x="72" y="55"/>
                    </a:cubicBezTo>
                    <a:cubicBezTo>
                      <a:pt x="72" y="55"/>
                      <a:pt x="73" y="55"/>
                      <a:pt x="74" y="55"/>
                    </a:cubicBezTo>
                    <a:cubicBezTo>
                      <a:pt x="74" y="55"/>
                      <a:pt x="74" y="54"/>
                      <a:pt x="74" y="53"/>
                    </a:cubicBezTo>
                    <a:cubicBezTo>
                      <a:pt x="75" y="52"/>
                      <a:pt x="74" y="52"/>
                      <a:pt x="75" y="51"/>
                    </a:cubicBezTo>
                    <a:cubicBezTo>
                      <a:pt x="75" y="50"/>
                      <a:pt x="76" y="49"/>
                      <a:pt x="76" y="49"/>
                    </a:cubicBezTo>
                    <a:cubicBezTo>
                      <a:pt x="76" y="48"/>
                      <a:pt x="76" y="48"/>
                      <a:pt x="76" y="47"/>
                    </a:cubicBezTo>
                    <a:cubicBezTo>
                      <a:pt x="76" y="46"/>
                      <a:pt x="76" y="46"/>
                      <a:pt x="76" y="45"/>
                    </a:cubicBezTo>
                    <a:cubicBezTo>
                      <a:pt x="76" y="44"/>
                      <a:pt x="77" y="44"/>
                      <a:pt x="77" y="44"/>
                    </a:cubicBezTo>
                    <a:cubicBezTo>
                      <a:pt x="78" y="43"/>
                      <a:pt x="77" y="42"/>
                      <a:pt x="78" y="42"/>
                    </a:cubicBezTo>
                    <a:cubicBezTo>
                      <a:pt x="78" y="41"/>
                      <a:pt x="78" y="41"/>
                      <a:pt x="78" y="40"/>
                    </a:cubicBezTo>
                    <a:cubicBezTo>
                      <a:pt x="78" y="40"/>
                      <a:pt x="77" y="40"/>
                      <a:pt x="77" y="39"/>
                    </a:cubicBezTo>
                    <a:cubicBezTo>
                      <a:pt x="77" y="38"/>
                      <a:pt x="77" y="38"/>
                      <a:pt x="77" y="37"/>
                    </a:cubicBezTo>
                    <a:cubicBezTo>
                      <a:pt x="77" y="36"/>
                      <a:pt x="78" y="36"/>
                      <a:pt x="77" y="35"/>
                    </a:cubicBezTo>
                    <a:cubicBezTo>
                      <a:pt x="77" y="35"/>
                      <a:pt x="77" y="33"/>
                      <a:pt x="77" y="32"/>
                    </a:cubicBezTo>
                    <a:cubicBezTo>
                      <a:pt x="77" y="31"/>
                      <a:pt x="77" y="30"/>
                      <a:pt x="77" y="28"/>
                    </a:cubicBezTo>
                    <a:cubicBezTo>
                      <a:pt x="77" y="27"/>
                      <a:pt x="78" y="27"/>
                      <a:pt x="78" y="26"/>
                    </a:cubicBezTo>
                    <a:cubicBezTo>
                      <a:pt x="78" y="25"/>
                      <a:pt x="78" y="24"/>
                      <a:pt x="78" y="23"/>
                    </a:cubicBezTo>
                    <a:cubicBezTo>
                      <a:pt x="78" y="22"/>
                      <a:pt x="79" y="21"/>
                      <a:pt x="79" y="20"/>
                    </a:cubicBezTo>
                    <a:cubicBezTo>
                      <a:pt x="80" y="20"/>
                      <a:pt x="80" y="19"/>
                      <a:pt x="80" y="18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79" y="18"/>
                      <a:pt x="72" y="18"/>
                      <a:pt x="70" y="18"/>
                    </a:cubicBezTo>
                    <a:cubicBezTo>
                      <a:pt x="69" y="18"/>
                      <a:pt x="68" y="17"/>
                      <a:pt x="66" y="17"/>
                    </a:cubicBezTo>
                    <a:cubicBezTo>
                      <a:pt x="60" y="17"/>
                      <a:pt x="49" y="16"/>
                      <a:pt x="49" y="16"/>
                    </a:cubicBezTo>
                    <a:cubicBezTo>
                      <a:pt x="46" y="16"/>
                      <a:pt x="42" y="16"/>
                      <a:pt x="38" y="16"/>
                    </a:cubicBezTo>
                    <a:cubicBezTo>
                      <a:pt x="36" y="16"/>
                      <a:pt x="35" y="16"/>
                      <a:pt x="33" y="15"/>
                    </a:cubicBezTo>
                    <a:cubicBezTo>
                      <a:pt x="33" y="14"/>
                      <a:pt x="32" y="13"/>
                      <a:pt x="31" y="12"/>
                    </a:cubicBezTo>
                    <a:cubicBezTo>
                      <a:pt x="31" y="11"/>
                      <a:pt x="29" y="12"/>
                      <a:pt x="28" y="11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3"/>
                      <a:pt x="25" y="1"/>
                    </a:cubicBezTo>
                    <a:cubicBezTo>
                      <a:pt x="25" y="1"/>
                      <a:pt x="25" y="0"/>
                      <a:pt x="24" y="0"/>
                    </a:cubicBezTo>
                    <a:cubicBezTo>
                      <a:pt x="24" y="0"/>
                      <a:pt x="24" y="0"/>
                      <a:pt x="24" y="1"/>
                    </a:cubicBezTo>
                    <a:cubicBezTo>
                      <a:pt x="24" y="1"/>
                      <a:pt x="24" y="2"/>
                      <a:pt x="24" y="3"/>
                    </a:cubicBezTo>
                    <a:cubicBezTo>
                      <a:pt x="23" y="3"/>
                      <a:pt x="22" y="4"/>
                      <a:pt x="22" y="4"/>
                    </a:cubicBezTo>
                    <a:cubicBezTo>
                      <a:pt x="22" y="5"/>
                      <a:pt x="23" y="6"/>
                      <a:pt x="23" y="6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2" y="9"/>
                      <a:pt x="23" y="10"/>
                      <a:pt x="22" y="11"/>
                    </a:cubicBezTo>
                    <a:cubicBezTo>
                      <a:pt x="22" y="12"/>
                      <a:pt x="21" y="12"/>
                      <a:pt x="20" y="12"/>
                    </a:cubicBezTo>
                    <a:cubicBezTo>
                      <a:pt x="14" y="11"/>
                      <a:pt x="7" y="12"/>
                      <a:pt x="1" y="12"/>
                    </a:cubicBezTo>
                    <a:cubicBezTo>
                      <a:pt x="1" y="12"/>
                      <a:pt x="1" y="12"/>
                      <a:pt x="0" y="12"/>
                    </a:cubicBezTo>
                    <a:cubicBezTo>
                      <a:pt x="0" y="12"/>
                      <a:pt x="1" y="14"/>
                      <a:pt x="1" y="14"/>
                    </a:cubicBezTo>
                    <a:cubicBezTo>
                      <a:pt x="1" y="16"/>
                      <a:pt x="2" y="17"/>
                      <a:pt x="2" y="18"/>
                    </a:cubicBezTo>
                    <a:cubicBezTo>
                      <a:pt x="2" y="19"/>
                      <a:pt x="1" y="21"/>
                      <a:pt x="1" y="22"/>
                    </a:cubicBezTo>
                    <a:cubicBezTo>
                      <a:pt x="1" y="23"/>
                      <a:pt x="1" y="24"/>
                      <a:pt x="2" y="24"/>
                    </a:cubicBezTo>
                    <a:cubicBezTo>
                      <a:pt x="2" y="25"/>
                      <a:pt x="2" y="26"/>
                      <a:pt x="3" y="27"/>
                    </a:cubicBezTo>
                    <a:cubicBezTo>
                      <a:pt x="4" y="27"/>
                      <a:pt x="5" y="27"/>
                      <a:pt x="6" y="27"/>
                    </a:cubicBezTo>
                    <a:cubicBezTo>
                      <a:pt x="7" y="27"/>
                      <a:pt x="7" y="28"/>
                      <a:pt x="8" y="28"/>
                    </a:cubicBezTo>
                    <a:cubicBezTo>
                      <a:pt x="10" y="28"/>
                      <a:pt x="11" y="27"/>
                      <a:pt x="12" y="29"/>
                    </a:cubicBezTo>
                    <a:cubicBezTo>
                      <a:pt x="12" y="30"/>
                      <a:pt x="11" y="31"/>
                      <a:pt x="11" y="32"/>
                    </a:cubicBezTo>
                    <a:cubicBezTo>
                      <a:pt x="11" y="33"/>
                      <a:pt x="12" y="33"/>
                      <a:pt x="12" y="35"/>
                    </a:cubicBezTo>
                    <a:cubicBezTo>
                      <a:pt x="13" y="36"/>
                      <a:pt x="13" y="38"/>
                      <a:pt x="12" y="40"/>
                    </a:cubicBezTo>
                    <a:cubicBezTo>
                      <a:pt x="12" y="40"/>
                      <a:pt x="10" y="41"/>
                      <a:pt x="10" y="42"/>
                    </a:cubicBezTo>
                    <a:cubicBezTo>
                      <a:pt x="9" y="42"/>
                      <a:pt x="10" y="43"/>
                      <a:pt x="9" y="44"/>
                    </a:cubicBezTo>
                    <a:cubicBezTo>
                      <a:pt x="9" y="45"/>
                      <a:pt x="8" y="45"/>
                      <a:pt x="7" y="46"/>
                    </a:cubicBezTo>
                    <a:cubicBezTo>
                      <a:pt x="7" y="46"/>
                      <a:pt x="7" y="46"/>
                      <a:pt x="6" y="47"/>
                    </a:cubicBezTo>
                    <a:cubicBezTo>
                      <a:pt x="7" y="47"/>
                      <a:pt x="7" y="47"/>
                      <a:pt x="8" y="47"/>
                    </a:cubicBezTo>
                    <a:cubicBezTo>
                      <a:pt x="8" y="48"/>
                      <a:pt x="8" y="48"/>
                      <a:pt x="9" y="49"/>
                    </a:cubicBezTo>
                    <a:cubicBezTo>
                      <a:pt x="9" y="49"/>
                      <a:pt x="9" y="49"/>
                      <a:pt x="9" y="50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51"/>
                      <a:pt x="9" y="52"/>
                      <a:pt x="9" y="52"/>
                    </a:cubicBezTo>
                    <a:cubicBezTo>
                      <a:pt x="10" y="53"/>
                      <a:pt x="9" y="54"/>
                      <a:pt x="9" y="55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9" y="57"/>
                      <a:pt x="9" y="57"/>
                      <a:pt x="8" y="57"/>
                    </a:cubicBezTo>
                    <a:cubicBezTo>
                      <a:pt x="8" y="58"/>
                      <a:pt x="11" y="59"/>
                      <a:pt x="11" y="60"/>
                    </a:cubicBezTo>
                    <a:cubicBezTo>
                      <a:pt x="11" y="62"/>
                      <a:pt x="11" y="64"/>
                      <a:pt x="11" y="65"/>
                    </a:cubicBezTo>
                    <a:cubicBezTo>
                      <a:pt x="11" y="66"/>
                      <a:pt x="21" y="65"/>
                      <a:pt x="23" y="65"/>
                    </a:cubicBezTo>
                    <a:cubicBezTo>
                      <a:pt x="24" y="66"/>
                      <a:pt x="23" y="69"/>
                      <a:pt x="23" y="70"/>
                    </a:cubicBezTo>
                    <a:cubicBezTo>
                      <a:pt x="23" y="72"/>
                      <a:pt x="24" y="72"/>
                      <a:pt x="26" y="73"/>
                    </a:cubicBezTo>
                    <a:cubicBezTo>
                      <a:pt x="27" y="73"/>
                      <a:pt x="28" y="74"/>
                      <a:pt x="28" y="74"/>
                    </a:cubicBezTo>
                    <a:cubicBezTo>
                      <a:pt x="28" y="75"/>
                      <a:pt x="28" y="76"/>
                      <a:pt x="28" y="77"/>
                    </a:cubicBezTo>
                    <a:cubicBezTo>
                      <a:pt x="29" y="77"/>
                      <a:pt x="29" y="78"/>
                      <a:pt x="29" y="79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solidFill>
                    <a:srgbClr val="FFC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77" name="Freeform 62"/>
              <p:cNvSpPr>
                <a:spLocks/>
              </p:cNvSpPr>
              <p:nvPr/>
            </p:nvSpPr>
            <p:spPr bwMode="auto">
              <a:xfrm>
                <a:off x="4454" y="3899"/>
                <a:ext cx="1474" cy="1359"/>
              </a:xfrm>
              <a:custGeom>
                <a:avLst/>
                <a:gdLst>
                  <a:gd name="T0" fmla="*/ 2147483647 w 51"/>
                  <a:gd name="T1" fmla="*/ 2147483647 h 47"/>
                  <a:gd name="T2" fmla="*/ 2147483647 w 51"/>
                  <a:gd name="T3" fmla="*/ 2147483647 h 47"/>
                  <a:gd name="T4" fmla="*/ 2147483647 w 51"/>
                  <a:gd name="T5" fmla="*/ 2147483647 h 47"/>
                  <a:gd name="T6" fmla="*/ 2147483647 w 51"/>
                  <a:gd name="T7" fmla="*/ 2147483647 h 47"/>
                  <a:gd name="T8" fmla="*/ 2147483647 w 51"/>
                  <a:gd name="T9" fmla="*/ 2147483647 h 47"/>
                  <a:gd name="T10" fmla="*/ 2147483647 w 51"/>
                  <a:gd name="T11" fmla="*/ 2147483647 h 47"/>
                  <a:gd name="T12" fmla="*/ 2147483647 w 51"/>
                  <a:gd name="T13" fmla="*/ 2147483647 h 47"/>
                  <a:gd name="T14" fmla="*/ 2147483647 w 51"/>
                  <a:gd name="T15" fmla="*/ 2147483647 h 47"/>
                  <a:gd name="T16" fmla="*/ 2147483647 w 51"/>
                  <a:gd name="T17" fmla="*/ 2147483647 h 47"/>
                  <a:gd name="T18" fmla="*/ 2147483647 w 51"/>
                  <a:gd name="T19" fmla="*/ 2147483647 h 47"/>
                  <a:gd name="T20" fmla="*/ 2147483647 w 51"/>
                  <a:gd name="T21" fmla="*/ 2147483647 h 47"/>
                  <a:gd name="T22" fmla="*/ 2147483647 w 51"/>
                  <a:gd name="T23" fmla="*/ 2147483647 h 47"/>
                  <a:gd name="T24" fmla="*/ 2147483647 w 51"/>
                  <a:gd name="T25" fmla="*/ 2147483647 h 47"/>
                  <a:gd name="T26" fmla="*/ 2147483647 w 51"/>
                  <a:gd name="T27" fmla="*/ 2147483647 h 47"/>
                  <a:gd name="T28" fmla="*/ 2147483647 w 51"/>
                  <a:gd name="T29" fmla="*/ 2147483647 h 47"/>
                  <a:gd name="T30" fmla="*/ 2147483647 w 51"/>
                  <a:gd name="T31" fmla="*/ 2147483647 h 47"/>
                  <a:gd name="T32" fmla="*/ 2147483647 w 51"/>
                  <a:gd name="T33" fmla="*/ 2147483647 h 47"/>
                  <a:gd name="T34" fmla="*/ 2147483647 w 51"/>
                  <a:gd name="T35" fmla="*/ 2147483647 h 47"/>
                  <a:gd name="T36" fmla="*/ 2147483647 w 51"/>
                  <a:gd name="T37" fmla="*/ 2147483647 h 47"/>
                  <a:gd name="T38" fmla="*/ 2147483647 w 51"/>
                  <a:gd name="T39" fmla="*/ 2147483647 h 47"/>
                  <a:gd name="T40" fmla="*/ 2147483647 w 51"/>
                  <a:gd name="T41" fmla="*/ 2147483647 h 47"/>
                  <a:gd name="T42" fmla="*/ 2147483647 w 51"/>
                  <a:gd name="T43" fmla="*/ 2147483647 h 47"/>
                  <a:gd name="T44" fmla="*/ 2147483647 w 51"/>
                  <a:gd name="T45" fmla="*/ 2147483647 h 47"/>
                  <a:gd name="T46" fmla="*/ 2147483647 w 51"/>
                  <a:gd name="T47" fmla="*/ 2147483647 h 47"/>
                  <a:gd name="T48" fmla="*/ 2147483647 w 51"/>
                  <a:gd name="T49" fmla="*/ 2147483647 h 47"/>
                  <a:gd name="T50" fmla="*/ 2147483647 w 51"/>
                  <a:gd name="T51" fmla="*/ 2147483647 h 47"/>
                  <a:gd name="T52" fmla="*/ 2147483647 w 51"/>
                  <a:gd name="T53" fmla="*/ 2147483647 h 47"/>
                  <a:gd name="T54" fmla="*/ 2147483647 w 51"/>
                  <a:gd name="T55" fmla="*/ 2147483647 h 47"/>
                  <a:gd name="T56" fmla="*/ 0 w 51"/>
                  <a:gd name="T57" fmla="*/ 2147483647 h 47"/>
                  <a:gd name="T58" fmla="*/ 2147483647 w 51"/>
                  <a:gd name="T59" fmla="*/ 2147483647 h 47"/>
                  <a:gd name="T60" fmla="*/ 0 w 51"/>
                  <a:gd name="T61" fmla="*/ 2147483647 h 47"/>
                  <a:gd name="T62" fmla="*/ 2147483647 w 51"/>
                  <a:gd name="T63" fmla="*/ 2147483647 h 47"/>
                  <a:gd name="T64" fmla="*/ 2147483647 w 51"/>
                  <a:gd name="T65" fmla="*/ 2147483647 h 47"/>
                  <a:gd name="T66" fmla="*/ 2147483647 w 51"/>
                  <a:gd name="T67" fmla="*/ 2147483647 h 47"/>
                  <a:gd name="T68" fmla="*/ 2147483647 w 51"/>
                  <a:gd name="T69" fmla="*/ 2147483647 h 47"/>
                  <a:gd name="T70" fmla="*/ 2147483647 w 51"/>
                  <a:gd name="T71" fmla="*/ 2147483647 h 47"/>
                  <a:gd name="T72" fmla="*/ 2147483647 w 51"/>
                  <a:gd name="T73" fmla="*/ 2147483647 h 47"/>
                  <a:gd name="T74" fmla="*/ 2147483647 w 51"/>
                  <a:gd name="T75" fmla="*/ 2147483647 h 47"/>
                  <a:gd name="T76" fmla="*/ 2147483647 w 51"/>
                  <a:gd name="T77" fmla="*/ 2147483647 h 47"/>
                  <a:gd name="T78" fmla="*/ 2147483647 w 51"/>
                  <a:gd name="T79" fmla="*/ 2147483647 h 47"/>
                  <a:gd name="T80" fmla="*/ 2147483647 w 51"/>
                  <a:gd name="T81" fmla="*/ 2147483647 h 47"/>
                  <a:gd name="T82" fmla="*/ 2147483647 w 51"/>
                  <a:gd name="T83" fmla="*/ 2147483647 h 47"/>
                  <a:gd name="T84" fmla="*/ 2147483647 w 51"/>
                  <a:gd name="T85" fmla="*/ 2147483647 h 47"/>
                  <a:gd name="T86" fmla="*/ 2147483647 w 51"/>
                  <a:gd name="T87" fmla="*/ 2147483647 h 47"/>
                  <a:gd name="T88" fmla="*/ 2147483647 w 51"/>
                  <a:gd name="T89" fmla="*/ 2147483647 h 47"/>
                  <a:gd name="T90" fmla="*/ 2147483647 w 51"/>
                  <a:gd name="T91" fmla="*/ 2147483647 h 47"/>
                  <a:gd name="T92" fmla="*/ 2147483647 w 51"/>
                  <a:gd name="T93" fmla="*/ 2147483647 h 47"/>
                  <a:gd name="T94" fmla="*/ 2147483647 w 51"/>
                  <a:gd name="T95" fmla="*/ 2147483647 h 47"/>
                  <a:gd name="T96" fmla="*/ 2147483647 w 51"/>
                  <a:gd name="T97" fmla="*/ 2147483647 h 47"/>
                  <a:gd name="T98" fmla="*/ 2147483647 w 51"/>
                  <a:gd name="T99" fmla="*/ 2147483647 h 47"/>
                  <a:gd name="T100" fmla="*/ 2147483647 w 51"/>
                  <a:gd name="T101" fmla="*/ 2147483647 h 4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1"/>
                  <a:gd name="T154" fmla="*/ 0 h 47"/>
                  <a:gd name="T155" fmla="*/ 51 w 51"/>
                  <a:gd name="T156" fmla="*/ 47 h 4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1" h="47">
                    <a:moveTo>
                      <a:pt x="50" y="15"/>
                    </a:move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4"/>
                      <a:pt x="46" y="14"/>
                      <a:pt x="46" y="14"/>
                    </a:cubicBezTo>
                    <a:cubicBezTo>
                      <a:pt x="46" y="15"/>
                      <a:pt x="46" y="15"/>
                      <a:pt x="46" y="16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6" y="17"/>
                      <a:pt x="45" y="16"/>
                      <a:pt x="45" y="16"/>
                    </a:cubicBezTo>
                    <a:cubicBezTo>
                      <a:pt x="45" y="16"/>
                      <a:pt x="44" y="16"/>
                      <a:pt x="44" y="16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4" y="18"/>
                      <a:pt x="44" y="18"/>
                      <a:pt x="44" y="18"/>
                    </a:cubicBezTo>
                    <a:cubicBezTo>
                      <a:pt x="44" y="18"/>
                      <a:pt x="44" y="18"/>
                      <a:pt x="44" y="19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4" y="19"/>
                      <a:pt x="44" y="20"/>
                      <a:pt x="44" y="20"/>
                    </a:cubicBezTo>
                    <a:cubicBezTo>
                      <a:pt x="44" y="20"/>
                      <a:pt x="44" y="21"/>
                      <a:pt x="44" y="21"/>
                    </a:cubicBezTo>
                    <a:cubicBezTo>
                      <a:pt x="44" y="21"/>
                      <a:pt x="44" y="22"/>
                      <a:pt x="44" y="22"/>
                    </a:cubicBezTo>
                    <a:cubicBezTo>
                      <a:pt x="44" y="22"/>
                      <a:pt x="44" y="22"/>
                      <a:pt x="43" y="22"/>
                    </a:cubicBezTo>
                    <a:cubicBezTo>
                      <a:pt x="43" y="23"/>
                      <a:pt x="43" y="23"/>
                      <a:pt x="42" y="23"/>
                    </a:cubicBezTo>
                    <a:cubicBezTo>
                      <a:pt x="42" y="23"/>
                      <a:pt x="42" y="23"/>
                      <a:pt x="41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1" y="24"/>
                      <a:pt x="41" y="25"/>
                      <a:pt x="41" y="25"/>
                    </a:cubicBezTo>
                    <a:cubicBezTo>
                      <a:pt x="40" y="25"/>
                      <a:pt x="40" y="26"/>
                      <a:pt x="40" y="26"/>
                    </a:cubicBezTo>
                    <a:cubicBezTo>
                      <a:pt x="40" y="26"/>
                      <a:pt x="40" y="27"/>
                      <a:pt x="40" y="27"/>
                    </a:cubicBezTo>
                    <a:cubicBezTo>
                      <a:pt x="40" y="27"/>
                      <a:pt x="40" y="28"/>
                      <a:pt x="41" y="28"/>
                    </a:cubicBezTo>
                    <a:cubicBezTo>
                      <a:pt x="41" y="28"/>
                      <a:pt x="41" y="28"/>
                      <a:pt x="42" y="29"/>
                    </a:cubicBezTo>
                    <a:cubicBezTo>
                      <a:pt x="42" y="29"/>
                      <a:pt x="41" y="30"/>
                      <a:pt x="41" y="30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2"/>
                      <a:pt x="40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9" y="33"/>
                      <a:pt x="39" y="34"/>
                      <a:pt x="40" y="34"/>
                    </a:cubicBezTo>
                    <a:cubicBezTo>
                      <a:pt x="40" y="34"/>
                      <a:pt x="40" y="34"/>
                      <a:pt x="41" y="34"/>
                    </a:cubicBezTo>
                    <a:cubicBezTo>
                      <a:pt x="41" y="34"/>
                      <a:pt x="41" y="35"/>
                      <a:pt x="41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7"/>
                    </a:cubicBezTo>
                    <a:cubicBezTo>
                      <a:pt x="41" y="37"/>
                      <a:pt x="41" y="37"/>
                      <a:pt x="41" y="38"/>
                    </a:cubicBezTo>
                    <a:cubicBezTo>
                      <a:pt x="41" y="38"/>
                      <a:pt x="40" y="38"/>
                      <a:pt x="40" y="38"/>
                    </a:cubicBezTo>
                    <a:cubicBezTo>
                      <a:pt x="40" y="38"/>
                      <a:pt x="40" y="39"/>
                      <a:pt x="39" y="39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38" y="39"/>
                      <a:pt x="38" y="40"/>
                      <a:pt x="38" y="40"/>
                    </a:cubicBezTo>
                    <a:cubicBezTo>
                      <a:pt x="37" y="40"/>
                      <a:pt x="37" y="40"/>
                      <a:pt x="36" y="40"/>
                    </a:cubicBezTo>
                    <a:cubicBezTo>
                      <a:pt x="36" y="40"/>
                      <a:pt x="35" y="40"/>
                      <a:pt x="35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33" y="39"/>
                      <a:pt x="32" y="40"/>
                      <a:pt x="31" y="40"/>
                    </a:cubicBezTo>
                    <a:cubicBezTo>
                      <a:pt x="30" y="40"/>
                      <a:pt x="30" y="40"/>
                      <a:pt x="29" y="40"/>
                    </a:cubicBezTo>
                    <a:cubicBezTo>
                      <a:pt x="29" y="40"/>
                      <a:pt x="28" y="39"/>
                      <a:pt x="28" y="39"/>
                    </a:cubicBezTo>
                    <a:cubicBezTo>
                      <a:pt x="28" y="39"/>
                      <a:pt x="28" y="40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5" y="41"/>
                      <a:pt x="25" y="41"/>
                      <a:pt x="25" y="40"/>
                    </a:cubicBezTo>
                    <a:cubicBezTo>
                      <a:pt x="25" y="40"/>
                      <a:pt x="24" y="40"/>
                      <a:pt x="24" y="40"/>
                    </a:cubicBezTo>
                    <a:cubicBezTo>
                      <a:pt x="24" y="41"/>
                      <a:pt x="24" y="41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2"/>
                      <a:pt x="22" y="42"/>
                      <a:pt x="22" y="42"/>
                    </a:cubicBezTo>
                    <a:cubicBezTo>
                      <a:pt x="22" y="42"/>
                      <a:pt x="21" y="42"/>
                      <a:pt x="21" y="42"/>
                    </a:cubicBezTo>
                    <a:cubicBezTo>
                      <a:pt x="21" y="42"/>
                      <a:pt x="20" y="42"/>
                      <a:pt x="20" y="42"/>
                    </a:cubicBezTo>
                    <a:cubicBezTo>
                      <a:pt x="19" y="42"/>
                      <a:pt x="19" y="42"/>
                      <a:pt x="19" y="43"/>
                    </a:cubicBezTo>
                    <a:cubicBezTo>
                      <a:pt x="19" y="43"/>
                      <a:pt x="18" y="43"/>
                      <a:pt x="18" y="44"/>
                    </a:cubicBezTo>
                    <a:cubicBezTo>
                      <a:pt x="18" y="44"/>
                      <a:pt x="18" y="45"/>
                      <a:pt x="18" y="45"/>
                    </a:cubicBezTo>
                    <a:cubicBezTo>
                      <a:pt x="18" y="45"/>
                      <a:pt x="17" y="45"/>
                      <a:pt x="16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6"/>
                      <a:pt x="16" y="47"/>
                      <a:pt x="15" y="47"/>
                    </a:cubicBezTo>
                    <a:cubicBezTo>
                      <a:pt x="15" y="47"/>
                      <a:pt x="14" y="46"/>
                      <a:pt x="14" y="46"/>
                    </a:cubicBezTo>
                    <a:cubicBezTo>
                      <a:pt x="14" y="46"/>
                      <a:pt x="13" y="46"/>
                      <a:pt x="13" y="45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1" y="45"/>
                      <a:pt x="11" y="44"/>
                      <a:pt x="11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8" y="44"/>
                      <a:pt x="8" y="43"/>
                      <a:pt x="7" y="43"/>
                    </a:cubicBezTo>
                    <a:cubicBezTo>
                      <a:pt x="7" y="43"/>
                      <a:pt x="7" y="43"/>
                      <a:pt x="6" y="42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6" y="42"/>
                      <a:pt x="5" y="42"/>
                      <a:pt x="5" y="42"/>
                    </a:cubicBezTo>
                    <a:cubicBezTo>
                      <a:pt x="5" y="42"/>
                      <a:pt x="4" y="42"/>
                      <a:pt x="4" y="42"/>
                    </a:cubicBezTo>
                    <a:cubicBezTo>
                      <a:pt x="3" y="42"/>
                      <a:pt x="3" y="42"/>
                      <a:pt x="2" y="42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2" y="40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40"/>
                      <a:pt x="3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39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7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0" y="37"/>
                      <a:pt x="0" y="36"/>
                      <a:pt x="0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1" y="36"/>
                      <a:pt x="1" y="35"/>
                      <a:pt x="1" y="35"/>
                    </a:cubicBezTo>
                    <a:cubicBezTo>
                      <a:pt x="1" y="34"/>
                      <a:pt x="0" y="33"/>
                      <a:pt x="0" y="33"/>
                    </a:cubicBezTo>
                    <a:cubicBezTo>
                      <a:pt x="0" y="32"/>
                      <a:pt x="0" y="31"/>
                      <a:pt x="0" y="31"/>
                    </a:cubicBezTo>
                    <a:cubicBezTo>
                      <a:pt x="0" y="30"/>
                      <a:pt x="1" y="30"/>
                      <a:pt x="1" y="29"/>
                    </a:cubicBezTo>
                    <a:cubicBezTo>
                      <a:pt x="1" y="29"/>
                      <a:pt x="1" y="29"/>
                      <a:pt x="2" y="28"/>
                    </a:cubicBezTo>
                    <a:cubicBezTo>
                      <a:pt x="2" y="28"/>
                      <a:pt x="3" y="28"/>
                      <a:pt x="3" y="27"/>
                    </a:cubicBezTo>
                    <a:cubicBezTo>
                      <a:pt x="4" y="26"/>
                      <a:pt x="4" y="26"/>
                      <a:pt x="4" y="25"/>
                    </a:cubicBezTo>
                    <a:cubicBezTo>
                      <a:pt x="4" y="25"/>
                      <a:pt x="4" y="25"/>
                      <a:pt x="5" y="24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2"/>
                      <a:pt x="6" y="22"/>
                      <a:pt x="7" y="21"/>
                    </a:cubicBezTo>
                    <a:cubicBezTo>
                      <a:pt x="7" y="21"/>
                      <a:pt x="8" y="22"/>
                      <a:pt x="8" y="21"/>
                    </a:cubicBezTo>
                    <a:cubicBezTo>
                      <a:pt x="9" y="21"/>
                      <a:pt x="10" y="21"/>
                      <a:pt x="10" y="20"/>
                    </a:cubicBezTo>
                    <a:cubicBezTo>
                      <a:pt x="10" y="20"/>
                      <a:pt x="10" y="19"/>
                      <a:pt x="10" y="18"/>
                    </a:cubicBezTo>
                    <a:cubicBezTo>
                      <a:pt x="11" y="17"/>
                      <a:pt x="11" y="16"/>
                      <a:pt x="13" y="15"/>
                    </a:cubicBezTo>
                    <a:cubicBezTo>
                      <a:pt x="13" y="15"/>
                      <a:pt x="14" y="15"/>
                      <a:pt x="15" y="15"/>
                    </a:cubicBezTo>
                    <a:cubicBezTo>
                      <a:pt x="15" y="15"/>
                      <a:pt x="15" y="14"/>
                      <a:pt x="15" y="13"/>
                    </a:cubicBezTo>
                    <a:cubicBezTo>
                      <a:pt x="16" y="12"/>
                      <a:pt x="15" y="12"/>
                      <a:pt x="16" y="11"/>
                    </a:cubicBezTo>
                    <a:cubicBezTo>
                      <a:pt x="16" y="10"/>
                      <a:pt x="17" y="9"/>
                      <a:pt x="17" y="9"/>
                    </a:cubicBezTo>
                    <a:cubicBezTo>
                      <a:pt x="17" y="8"/>
                      <a:pt x="17" y="8"/>
                      <a:pt x="17" y="7"/>
                    </a:cubicBezTo>
                    <a:cubicBezTo>
                      <a:pt x="17" y="6"/>
                      <a:pt x="17" y="6"/>
                      <a:pt x="17" y="5"/>
                    </a:cubicBezTo>
                    <a:cubicBezTo>
                      <a:pt x="17" y="4"/>
                      <a:pt x="18" y="4"/>
                      <a:pt x="18" y="4"/>
                    </a:cubicBezTo>
                    <a:cubicBezTo>
                      <a:pt x="19" y="4"/>
                      <a:pt x="19" y="3"/>
                      <a:pt x="19" y="3"/>
                    </a:cubicBezTo>
                    <a:cubicBezTo>
                      <a:pt x="20" y="3"/>
                      <a:pt x="20" y="2"/>
                      <a:pt x="20" y="2"/>
                    </a:cubicBezTo>
                    <a:cubicBezTo>
                      <a:pt x="20" y="2"/>
                      <a:pt x="20" y="1"/>
                      <a:pt x="21" y="1"/>
                    </a:cubicBezTo>
                    <a:cubicBezTo>
                      <a:pt x="21" y="1"/>
                      <a:pt x="21" y="0"/>
                      <a:pt x="22" y="0"/>
                    </a:cubicBezTo>
                    <a:cubicBezTo>
                      <a:pt x="22" y="1"/>
                      <a:pt x="22" y="1"/>
                      <a:pt x="22" y="2"/>
                    </a:cubicBezTo>
                    <a:cubicBezTo>
                      <a:pt x="22" y="2"/>
                      <a:pt x="21" y="3"/>
                      <a:pt x="22" y="4"/>
                    </a:cubicBezTo>
                    <a:cubicBezTo>
                      <a:pt x="22" y="4"/>
                      <a:pt x="23" y="4"/>
                      <a:pt x="23" y="4"/>
                    </a:cubicBezTo>
                    <a:cubicBezTo>
                      <a:pt x="24" y="4"/>
                      <a:pt x="25" y="5"/>
                      <a:pt x="26" y="5"/>
                    </a:cubicBezTo>
                    <a:cubicBezTo>
                      <a:pt x="26" y="5"/>
                      <a:pt x="27" y="6"/>
                      <a:pt x="28" y="6"/>
                    </a:cubicBezTo>
                    <a:cubicBezTo>
                      <a:pt x="28" y="6"/>
                      <a:pt x="28" y="5"/>
                      <a:pt x="28" y="5"/>
                    </a:cubicBezTo>
                    <a:cubicBezTo>
                      <a:pt x="28" y="5"/>
                      <a:pt x="29" y="4"/>
                      <a:pt x="29" y="4"/>
                    </a:cubicBezTo>
                    <a:cubicBezTo>
                      <a:pt x="29" y="4"/>
                      <a:pt x="30" y="4"/>
                      <a:pt x="30" y="4"/>
                    </a:cubicBezTo>
                    <a:cubicBezTo>
                      <a:pt x="31" y="5"/>
                      <a:pt x="32" y="5"/>
                      <a:pt x="32" y="5"/>
                    </a:cubicBezTo>
                    <a:cubicBezTo>
                      <a:pt x="32" y="5"/>
                      <a:pt x="32" y="5"/>
                      <a:pt x="32" y="6"/>
                    </a:cubicBezTo>
                    <a:cubicBezTo>
                      <a:pt x="33" y="6"/>
                      <a:pt x="33" y="7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7"/>
                      <a:pt x="36" y="7"/>
                    </a:cubicBezTo>
                    <a:cubicBezTo>
                      <a:pt x="36" y="7"/>
                      <a:pt x="36" y="8"/>
                      <a:pt x="36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7"/>
                      <a:pt x="41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3" y="7"/>
                      <a:pt x="43" y="7"/>
                      <a:pt x="44" y="7"/>
                    </a:cubicBezTo>
                    <a:cubicBezTo>
                      <a:pt x="44" y="7"/>
                      <a:pt x="44" y="7"/>
                      <a:pt x="45" y="7"/>
                    </a:cubicBezTo>
                    <a:cubicBezTo>
                      <a:pt x="45" y="7"/>
                      <a:pt x="45" y="7"/>
                      <a:pt x="46" y="7"/>
                    </a:cubicBezTo>
                    <a:cubicBezTo>
                      <a:pt x="46" y="7"/>
                      <a:pt x="47" y="7"/>
                      <a:pt x="47" y="7"/>
                    </a:cubicBezTo>
                    <a:cubicBezTo>
                      <a:pt x="48" y="7"/>
                      <a:pt x="48" y="7"/>
                      <a:pt x="49" y="7"/>
                    </a:cubicBezTo>
                    <a:cubicBezTo>
                      <a:pt x="48" y="7"/>
                      <a:pt x="48" y="7"/>
                      <a:pt x="49" y="7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9"/>
                      <a:pt x="48" y="9"/>
                      <a:pt x="49" y="10"/>
                    </a:cubicBezTo>
                    <a:cubicBezTo>
                      <a:pt x="49" y="10"/>
                      <a:pt x="50" y="10"/>
                      <a:pt x="50" y="11"/>
                    </a:cubicBezTo>
                    <a:cubicBezTo>
                      <a:pt x="50" y="11"/>
                      <a:pt x="51" y="11"/>
                      <a:pt x="51" y="11"/>
                    </a:cubicBezTo>
                    <a:cubicBezTo>
                      <a:pt x="51" y="11"/>
                      <a:pt x="51" y="12"/>
                      <a:pt x="51" y="12"/>
                    </a:cubicBezTo>
                    <a:cubicBezTo>
                      <a:pt x="51" y="13"/>
                      <a:pt x="51" y="13"/>
                      <a:pt x="51" y="14"/>
                    </a:cubicBezTo>
                    <a:cubicBezTo>
                      <a:pt x="51" y="14"/>
                      <a:pt x="51" y="14"/>
                      <a:pt x="51" y="15"/>
                    </a:cubicBezTo>
                    <a:cubicBezTo>
                      <a:pt x="51" y="15"/>
                      <a:pt x="50" y="15"/>
                      <a:pt x="50" y="15"/>
                    </a:cubicBezTo>
                    <a:cubicBezTo>
                      <a:pt x="50" y="15"/>
                      <a:pt x="50" y="15"/>
                      <a:pt x="50" y="1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468" y="4795"/>
                <a:ext cx="1441" cy="1443"/>
              </a:xfrm>
              <a:custGeom>
                <a:avLst/>
                <a:gdLst>
                  <a:gd name="T0" fmla="*/ 2147483647 w 50"/>
                  <a:gd name="T1" fmla="*/ 2147483647 h 50"/>
                  <a:gd name="T2" fmla="*/ 2147483647 w 50"/>
                  <a:gd name="T3" fmla="*/ 2147483647 h 50"/>
                  <a:gd name="T4" fmla="*/ 2147483647 w 50"/>
                  <a:gd name="T5" fmla="*/ 2147483647 h 50"/>
                  <a:gd name="T6" fmla="*/ 2147483647 w 50"/>
                  <a:gd name="T7" fmla="*/ 2147483647 h 50"/>
                  <a:gd name="T8" fmla="*/ 2147483647 w 50"/>
                  <a:gd name="T9" fmla="*/ 2147483647 h 50"/>
                  <a:gd name="T10" fmla="*/ 2147483647 w 50"/>
                  <a:gd name="T11" fmla="*/ 2147483647 h 50"/>
                  <a:gd name="T12" fmla="*/ 2147483647 w 50"/>
                  <a:gd name="T13" fmla="*/ 2147483647 h 50"/>
                  <a:gd name="T14" fmla="*/ 2147483647 w 50"/>
                  <a:gd name="T15" fmla="*/ 2147483647 h 50"/>
                  <a:gd name="T16" fmla="*/ 2147483647 w 50"/>
                  <a:gd name="T17" fmla="*/ 2147483647 h 50"/>
                  <a:gd name="T18" fmla="*/ 2147483647 w 50"/>
                  <a:gd name="T19" fmla="*/ 2147483647 h 50"/>
                  <a:gd name="T20" fmla="*/ 2147483647 w 50"/>
                  <a:gd name="T21" fmla="*/ 2147483647 h 50"/>
                  <a:gd name="T22" fmla="*/ 2147483647 w 50"/>
                  <a:gd name="T23" fmla="*/ 2147483647 h 50"/>
                  <a:gd name="T24" fmla="*/ 2147483647 w 50"/>
                  <a:gd name="T25" fmla="*/ 2147483647 h 50"/>
                  <a:gd name="T26" fmla="*/ 2147483647 w 50"/>
                  <a:gd name="T27" fmla="*/ 2147483647 h 50"/>
                  <a:gd name="T28" fmla="*/ 2147483647 w 50"/>
                  <a:gd name="T29" fmla="*/ 2147483647 h 50"/>
                  <a:gd name="T30" fmla="*/ 2147483647 w 50"/>
                  <a:gd name="T31" fmla="*/ 2147483647 h 50"/>
                  <a:gd name="T32" fmla="*/ 2147483647 w 50"/>
                  <a:gd name="T33" fmla="*/ 2147483647 h 50"/>
                  <a:gd name="T34" fmla="*/ 2147483647 w 50"/>
                  <a:gd name="T35" fmla="*/ 2147483647 h 50"/>
                  <a:gd name="T36" fmla="*/ 2147483647 w 50"/>
                  <a:gd name="T37" fmla="*/ 2147483647 h 50"/>
                  <a:gd name="T38" fmla="*/ 2147483647 w 50"/>
                  <a:gd name="T39" fmla="*/ 2147483647 h 50"/>
                  <a:gd name="T40" fmla="*/ 2147483647 w 50"/>
                  <a:gd name="T41" fmla="*/ 2147483647 h 50"/>
                  <a:gd name="T42" fmla="*/ 2147483647 w 50"/>
                  <a:gd name="T43" fmla="*/ 2147483647 h 50"/>
                  <a:gd name="T44" fmla="*/ 2147483647 w 50"/>
                  <a:gd name="T45" fmla="*/ 2147483647 h 50"/>
                  <a:gd name="T46" fmla="*/ 2147483647 w 50"/>
                  <a:gd name="T47" fmla="*/ 2147483647 h 50"/>
                  <a:gd name="T48" fmla="*/ 2147483647 w 50"/>
                  <a:gd name="T49" fmla="*/ 2147483647 h 50"/>
                  <a:gd name="T50" fmla="*/ 2147483647 w 50"/>
                  <a:gd name="T51" fmla="*/ 2147483647 h 50"/>
                  <a:gd name="T52" fmla="*/ 2147483647 w 50"/>
                  <a:gd name="T53" fmla="*/ 2147483647 h 50"/>
                  <a:gd name="T54" fmla="*/ 2147483647 w 50"/>
                  <a:gd name="T55" fmla="*/ 2147483647 h 50"/>
                  <a:gd name="T56" fmla="*/ 2147483647 w 50"/>
                  <a:gd name="T57" fmla="*/ 2147483647 h 50"/>
                  <a:gd name="T58" fmla="*/ 2147483647 w 50"/>
                  <a:gd name="T59" fmla="*/ 2147483647 h 50"/>
                  <a:gd name="T60" fmla="*/ 2147483647 w 50"/>
                  <a:gd name="T61" fmla="*/ 2147483647 h 50"/>
                  <a:gd name="T62" fmla="*/ 2147483647 w 50"/>
                  <a:gd name="T63" fmla="*/ 0 h 50"/>
                  <a:gd name="T64" fmla="*/ 2147483647 w 50"/>
                  <a:gd name="T65" fmla="*/ 0 h 50"/>
                  <a:gd name="T66" fmla="*/ 2147483647 w 50"/>
                  <a:gd name="T67" fmla="*/ 2147483647 h 50"/>
                  <a:gd name="T68" fmla="*/ 2147483647 w 50"/>
                  <a:gd name="T69" fmla="*/ 2147483647 h 50"/>
                  <a:gd name="T70" fmla="*/ 2147483647 w 50"/>
                  <a:gd name="T71" fmla="*/ 2147483647 h 50"/>
                  <a:gd name="T72" fmla="*/ 2147483647 w 50"/>
                  <a:gd name="T73" fmla="*/ 2147483647 h 50"/>
                  <a:gd name="T74" fmla="*/ 2147483647 w 50"/>
                  <a:gd name="T75" fmla="*/ 2147483647 h 50"/>
                  <a:gd name="T76" fmla="*/ 2147483647 w 50"/>
                  <a:gd name="T77" fmla="*/ 2147483647 h 50"/>
                  <a:gd name="T78" fmla="*/ 2147483647 w 50"/>
                  <a:gd name="T79" fmla="*/ 2147483647 h 50"/>
                  <a:gd name="T80" fmla="*/ 2147483647 w 50"/>
                  <a:gd name="T81" fmla="*/ 2147483647 h 50"/>
                  <a:gd name="T82" fmla="*/ 2147483647 w 50"/>
                  <a:gd name="T83" fmla="*/ 2147483647 h 50"/>
                  <a:gd name="T84" fmla="*/ 2147483647 w 50"/>
                  <a:gd name="T85" fmla="*/ 2147483647 h 50"/>
                  <a:gd name="T86" fmla="*/ 2147483647 w 50"/>
                  <a:gd name="T87" fmla="*/ 2147483647 h 50"/>
                  <a:gd name="T88" fmla="*/ 2147483647 w 50"/>
                  <a:gd name="T89" fmla="*/ 2147483647 h 50"/>
                  <a:gd name="T90" fmla="*/ 2147483647 w 50"/>
                  <a:gd name="T91" fmla="*/ 2147483647 h 50"/>
                  <a:gd name="T92" fmla="*/ 2147483647 w 50"/>
                  <a:gd name="T93" fmla="*/ 2147483647 h 50"/>
                  <a:gd name="T94" fmla="*/ 2147483647 w 50"/>
                  <a:gd name="T95" fmla="*/ 2147483647 h 50"/>
                  <a:gd name="T96" fmla="*/ 2147483647 w 50"/>
                  <a:gd name="T97" fmla="*/ 2147483647 h 50"/>
                  <a:gd name="T98" fmla="*/ 2147483647 w 50"/>
                  <a:gd name="T99" fmla="*/ 2147483647 h 50"/>
                  <a:gd name="T100" fmla="*/ 2147483647 w 50"/>
                  <a:gd name="T101" fmla="*/ 2147483647 h 50"/>
                  <a:gd name="T102" fmla="*/ 2147483647 w 50"/>
                  <a:gd name="T103" fmla="*/ 2147483647 h 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0"/>
                  <a:gd name="T157" fmla="*/ 0 h 50"/>
                  <a:gd name="T158" fmla="*/ 50 w 50"/>
                  <a:gd name="T159" fmla="*/ 50 h 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0" h="50">
                    <a:moveTo>
                      <a:pt x="50" y="16"/>
                    </a:move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8"/>
                    </a:cubicBezTo>
                    <a:cubicBezTo>
                      <a:pt x="49" y="18"/>
                      <a:pt x="49" y="19"/>
                      <a:pt x="49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9" y="22"/>
                      <a:pt x="48" y="22"/>
                      <a:pt x="48" y="22"/>
                    </a:cubicBezTo>
                    <a:cubicBezTo>
                      <a:pt x="48" y="22"/>
                      <a:pt x="47" y="22"/>
                      <a:pt x="47" y="22"/>
                    </a:cubicBezTo>
                    <a:cubicBezTo>
                      <a:pt x="46" y="22"/>
                      <a:pt x="46" y="23"/>
                      <a:pt x="46" y="23"/>
                    </a:cubicBezTo>
                    <a:cubicBezTo>
                      <a:pt x="46" y="23"/>
                      <a:pt x="46" y="24"/>
                      <a:pt x="45" y="24"/>
                    </a:cubicBezTo>
                    <a:cubicBezTo>
                      <a:pt x="45" y="24"/>
                      <a:pt x="45" y="24"/>
                      <a:pt x="44" y="25"/>
                    </a:cubicBezTo>
                    <a:cubicBezTo>
                      <a:pt x="44" y="25"/>
                      <a:pt x="45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7"/>
                      <a:pt x="43" y="28"/>
                      <a:pt x="43" y="28"/>
                    </a:cubicBezTo>
                    <a:cubicBezTo>
                      <a:pt x="43" y="29"/>
                      <a:pt x="43" y="30"/>
                      <a:pt x="43" y="30"/>
                    </a:cubicBezTo>
                    <a:cubicBezTo>
                      <a:pt x="42" y="30"/>
                      <a:pt x="42" y="31"/>
                      <a:pt x="41" y="31"/>
                    </a:cubicBezTo>
                    <a:cubicBezTo>
                      <a:pt x="41" y="31"/>
                      <a:pt x="41" y="32"/>
                      <a:pt x="41" y="32"/>
                    </a:cubicBezTo>
                    <a:cubicBezTo>
                      <a:pt x="41" y="33"/>
                      <a:pt x="40" y="34"/>
                      <a:pt x="40" y="35"/>
                    </a:cubicBezTo>
                    <a:cubicBezTo>
                      <a:pt x="39" y="35"/>
                      <a:pt x="38" y="36"/>
                      <a:pt x="37" y="36"/>
                    </a:cubicBezTo>
                    <a:cubicBezTo>
                      <a:pt x="37" y="37"/>
                      <a:pt x="37" y="37"/>
                      <a:pt x="36" y="37"/>
                    </a:cubicBezTo>
                    <a:cubicBezTo>
                      <a:pt x="36" y="37"/>
                      <a:pt x="36" y="38"/>
                      <a:pt x="36" y="38"/>
                    </a:cubicBezTo>
                    <a:cubicBezTo>
                      <a:pt x="35" y="38"/>
                      <a:pt x="35" y="39"/>
                      <a:pt x="35" y="39"/>
                    </a:cubicBezTo>
                    <a:cubicBezTo>
                      <a:pt x="34" y="39"/>
                      <a:pt x="33" y="40"/>
                      <a:pt x="32" y="40"/>
                    </a:cubicBezTo>
                    <a:cubicBezTo>
                      <a:pt x="32" y="40"/>
                      <a:pt x="32" y="40"/>
                      <a:pt x="31" y="40"/>
                    </a:cubicBezTo>
                    <a:cubicBezTo>
                      <a:pt x="31" y="41"/>
                      <a:pt x="31" y="42"/>
                      <a:pt x="31" y="42"/>
                    </a:cubicBezTo>
                    <a:cubicBezTo>
                      <a:pt x="30" y="43"/>
                      <a:pt x="30" y="43"/>
                      <a:pt x="30" y="44"/>
                    </a:cubicBezTo>
                    <a:cubicBezTo>
                      <a:pt x="30" y="44"/>
                      <a:pt x="30" y="44"/>
                      <a:pt x="29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29" y="45"/>
                      <a:pt x="29" y="46"/>
                      <a:pt x="28" y="46"/>
                    </a:cubicBezTo>
                    <a:cubicBezTo>
                      <a:pt x="28" y="47"/>
                      <a:pt x="28" y="47"/>
                      <a:pt x="28" y="48"/>
                    </a:cubicBezTo>
                    <a:cubicBezTo>
                      <a:pt x="28" y="48"/>
                      <a:pt x="28" y="49"/>
                      <a:pt x="28" y="49"/>
                    </a:cubicBezTo>
                    <a:cubicBezTo>
                      <a:pt x="27" y="49"/>
                      <a:pt x="27" y="49"/>
                      <a:pt x="26" y="49"/>
                    </a:cubicBezTo>
                    <a:cubicBezTo>
                      <a:pt x="26" y="49"/>
                      <a:pt x="26" y="48"/>
                      <a:pt x="26" y="48"/>
                    </a:cubicBezTo>
                    <a:cubicBezTo>
                      <a:pt x="25" y="47"/>
                      <a:pt x="23" y="49"/>
                      <a:pt x="22" y="49"/>
                    </a:cubicBezTo>
                    <a:cubicBezTo>
                      <a:pt x="21" y="49"/>
                      <a:pt x="19" y="50"/>
                      <a:pt x="19" y="48"/>
                    </a:cubicBezTo>
                    <a:cubicBezTo>
                      <a:pt x="19" y="46"/>
                      <a:pt x="19" y="46"/>
                      <a:pt x="19" y="44"/>
                    </a:cubicBezTo>
                    <a:cubicBezTo>
                      <a:pt x="19" y="44"/>
                      <a:pt x="18" y="42"/>
                      <a:pt x="18" y="42"/>
                    </a:cubicBezTo>
                    <a:cubicBezTo>
                      <a:pt x="17" y="41"/>
                      <a:pt x="18" y="41"/>
                      <a:pt x="17" y="38"/>
                    </a:cubicBezTo>
                    <a:cubicBezTo>
                      <a:pt x="16" y="36"/>
                      <a:pt x="16" y="38"/>
                      <a:pt x="14" y="37"/>
                    </a:cubicBezTo>
                    <a:cubicBezTo>
                      <a:pt x="13" y="37"/>
                      <a:pt x="13" y="35"/>
                      <a:pt x="12" y="35"/>
                    </a:cubicBezTo>
                    <a:cubicBezTo>
                      <a:pt x="12" y="35"/>
                      <a:pt x="11" y="36"/>
                      <a:pt x="11" y="36"/>
                    </a:cubicBezTo>
                    <a:cubicBezTo>
                      <a:pt x="10" y="36"/>
                      <a:pt x="9" y="37"/>
                      <a:pt x="8" y="36"/>
                    </a:cubicBezTo>
                    <a:cubicBezTo>
                      <a:pt x="7" y="36"/>
                      <a:pt x="6" y="37"/>
                      <a:pt x="5" y="36"/>
                    </a:cubicBezTo>
                    <a:cubicBezTo>
                      <a:pt x="4" y="36"/>
                      <a:pt x="3" y="36"/>
                      <a:pt x="3" y="36"/>
                    </a:cubicBezTo>
                    <a:cubicBezTo>
                      <a:pt x="2" y="36"/>
                      <a:pt x="2" y="35"/>
                      <a:pt x="2" y="34"/>
                    </a:cubicBezTo>
                    <a:cubicBezTo>
                      <a:pt x="2" y="34"/>
                      <a:pt x="3" y="33"/>
                      <a:pt x="2" y="32"/>
                    </a:cubicBezTo>
                    <a:cubicBezTo>
                      <a:pt x="2" y="32"/>
                      <a:pt x="3" y="31"/>
                      <a:pt x="2" y="30"/>
                    </a:cubicBezTo>
                    <a:cubicBezTo>
                      <a:pt x="2" y="29"/>
                      <a:pt x="3" y="28"/>
                      <a:pt x="3" y="27"/>
                    </a:cubicBezTo>
                    <a:cubicBezTo>
                      <a:pt x="2" y="25"/>
                      <a:pt x="1" y="24"/>
                      <a:pt x="1" y="23"/>
                    </a:cubicBezTo>
                    <a:cubicBezTo>
                      <a:pt x="1" y="22"/>
                      <a:pt x="0" y="22"/>
                      <a:pt x="1" y="21"/>
                    </a:cubicBezTo>
                    <a:cubicBezTo>
                      <a:pt x="1" y="20"/>
                      <a:pt x="1" y="21"/>
                      <a:pt x="2" y="21"/>
                    </a:cubicBezTo>
                    <a:cubicBezTo>
                      <a:pt x="2" y="21"/>
                      <a:pt x="3" y="21"/>
                      <a:pt x="3" y="20"/>
                    </a:cubicBezTo>
                    <a:cubicBezTo>
                      <a:pt x="2" y="19"/>
                      <a:pt x="1" y="20"/>
                      <a:pt x="1" y="18"/>
                    </a:cubicBezTo>
                    <a:cubicBezTo>
                      <a:pt x="1" y="17"/>
                      <a:pt x="3" y="15"/>
                      <a:pt x="3" y="14"/>
                    </a:cubicBezTo>
                    <a:cubicBezTo>
                      <a:pt x="3" y="13"/>
                      <a:pt x="3" y="11"/>
                      <a:pt x="3" y="11"/>
                    </a:cubicBezTo>
                    <a:cubicBezTo>
                      <a:pt x="3" y="10"/>
                      <a:pt x="4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5" y="5"/>
                      <a:pt x="5" y="4"/>
                      <a:pt x="6" y="4"/>
                    </a:cubicBezTo>
                    <a:cubicBezTo>
                      <a:pt x="6" y="4"/>
                      <a:pt x="6" y="4"/>
                      <a:pt x="7" y="4"/>
                    </a:cubicBezTo>
                    <a:cubicBezTo>
                      <a:pt x="8" y="4"/>
                      <a:pt x="8" y="3"/>
                      <a:pt x="9" y="2"/>
                    </a:cubicBezTo>
                    <a:cubicBezTo>
                      <a:pt x="9" y="1"/>
                      <a:pt x="9" y="1"/>
                      <a:pt x="10" y="0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19" y="2"/>
                      <a:pt x="19" y="2"/>
                      <a:pt x="20" y="2"/>
                    </a:cubicBezTo>
                    <a:cubicBezTo>
                      <a:pt x="21" y="2"/>
                      <a:pt x="21" y="3"/>
                      <a:pt x="22" y="3"/>
                    </a:cubicBezTo>
                    <a:cubicBezTo>
                      <a:pt x="22" y="3"/>
                      <a:pt x="23" y="2"/>
                      <a:pt x="24" y="2"/>
                    </a:cubicBezTo>
                    <a:cubicBezTo>
                      <a:pt x="24" y="2"/>
                      <a:pt x="24" y="1"/>
                      <a:pt x="25" y="1"/>
                    </a:cubicBezTo>
                    <a:cubicBezTo>
                      <a:pt x="25" y="1"/>
                      <a:pt x="25" y="2"/>
                      <a:pt x="25" y="2"/>
                    </a:cubicBezTo>
                    <a:cubicBezTo>
                      <a:pt x="26" y="2"/>
                      <a:pt x="27" y="2"/>
                      <a:pt x="28" y="2"/>
                    </a:cubicBezTo>
                    <a:cubicBezTo>
                      <a:pt x="29" y="2"/>
                      <a:pt x="29" y="1"/>
                      <a:pt x="29" y="1"/>
                    </a:cubicBezTo>
                    <a:cubicBezTo>
                      <a:pt x="29" y="1"/>
                      <a:pt x="30" y="1"/>
                      <a:pt x="30" y="0"/>
                    </a:cubicBezTo>
                    <a:cubicBezTo>
                      <a:pt x="30" y="0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2"/>
                    </a:cubicBezTo>
                    <a:cubicBezTo>
                      <a:pt x="31" y="2"/>
                      <a:pt x="31" y="2"/>
                      <a:pt x="31" y="3"/>
                    </a:cubicBezTo>
                    <a:cubicBezTo>
                      <a:pt x="32" y="3"/>
                      <a:pt x="32" y="4"/>
                      <a:pt x="32" y="4"/>
                    </a:cubicBezTo>
                    <a:cubicBezTo>
                      <a:pt x="33" y="5"/>
                      <a:pt x="33" y="5"/>
                      <a:pt x="34" y="5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5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8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1"/>
                    </a:cubicBezTo>
                    <a:cubicBezTo>
                      <a:pt x="37" y="11"/>
                      <a:pt x="37" y="11"/>
                      <a:pt x="38" y="11"/>
                    </a:cubicBezTo>
                    <a:cubicBezTo>
                      <a:pt x="38" y="11"/>
                      <a:pt x="39" y="11"/>
                      <a:pt x="39" y="11"/>
                    </a:cubicBezTo>
                    <a:cubicBezTo>
                      <a:pt x="39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2" y="12"/>
                      <a:pt x="42" y="13"/>
                      <a:pt x="43" y="13"/>
                    </a:cubicBezTo>
                    <a:cubicBezTo>
                      <a:pt x="43" y="13"/>
                      <a:pt x="43" y="13"/>
                      <a:pt x="44" y="13"/>
                    </a:cubicBezTo>
                    <a:cubicBezTo>
                      <a:pt x="44" y="13"/>
                      <a:pt x="44" y="13"/>
                      <a:pt x="45" y="13"/>
                    </a:cubicBezTo>
                    <a:cubicBezTo>
                      <a:pt x="45" y="13"/>
                      <a:pt x="45" y="14"/>
                      <a:pt x="46" y="14"/>
                    </a:cubicBezTo>
                    <a:cubicBezTo>
                      <a:pt x="46" y="14"/>
                      <a:pt x="46" y="14"/>
                      <a:pt x="47" y="14"/>
                    </a:cubicBezTo>
                    <a:cubicBezTo>
                      <a:pt x="47" y="15"/>
                      <a:pt x="48" y="15"/>
                      <a:pt x="48" y="15"/>
                    </a:cubicBezTo>
                    <a:cubicBezTo>
                      <a:pt x="48" y="15"/>
                      <a:pt x="49" y="16"/>
                      <a:pt x="49" y="16"/>
                    </a:cubicBezTo>
                    <a:cubicBezTo>
                      <a:pt x="50" y="16"/>
                      <a:pt x="50" y="16"/>
                      <a:pt x="50" y="16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79" name="Freeform 53"/>
              <p:cNvSpPr>
                <a:spLocks/>
              </p:cNvSpPr>
              <p:nvPr/>
            </p:nvSpPr>
            <p:spPr bwMode="auto">
              <a:xfrm>
                <a:off x="5377" y="4446"/>
                <a:ext cx="260" cy="117"/>
              </a:xfrm>
              <a:custGeom>
                <a:avLst/>
                <a:gdLst>
                  <a:gd name="T0" fmla="*/ 0 w 9"/>
                  <a:gd name="T1" fmla="*/ 0 h 4"/>
                  <a:gd name="T2" fmla="*/ 2147483647 w 9"/>
                  <a:gd name="T3" fmla="*/ 0 h 4"/>
                  <a:gd name="T4" fmla="*/ 2147483647 w 9"/>
                  <a:gd name="T5" fmla="*/ 2147483647 h 4"/>
                  <a:gd name="T6" fmla="*/ 2147483647 w 9"/>
                  <a:gd name="T7" fmla="*/ 2147483647 h 4"/>
                  <a:gd name="T8" fmla="*/ 2147483647 w 9"/>
                  <a:gd name="T9" fmla="*/ 2147483647 h 4"/>
                  <a:gd name="T10" fmla="*/ 2147483647 w 9"/>
                  <a:gd name="T11" fmla="*/ 2147483647 h 4"/>
                  <a:gd name="T12" fmla="*/ 2147483647 w 9"/>
                  <a:gd name="T13" fmla="*/ 2147483647 h 4"/>
                  <a:gd name="T14" fmla="*/ 2147483647 w 9"/>
                  <a:gd name="T15" fmla="*/ 2147483647 h 4"/>
                  <a:gd name="T16" fmla="*/ 2147483647 w 9"/>
                  <a:gd name="T17" fmla="*/ 2147483647 h 4"/>
                  <a:gd name="T18" fmla="*/ 0 w 9"/>
                  <a:gd name="T19" fmla="*/ 2147483647 h 4"/>
                  <a:gd name="T20" fmla="*/ 0 w 9"/>
                  <a:gd name="T21" fmla="*/ 2147483647 h 4"/>
                  <a:gd name="T22" fmla="*/ 0 w 9"/>
                  <a:gd name="T23" fmla="*/ 2147483647 h 4"/>
                  <a:gd name="T24" fmla="*/ 0 w 9"/>
                  <a:gd name="T25" fmla="*/ 2147483647 h 4"/>
                  <a:gd name="T26" fmla="*/ 0 w 9"/>
                  <a:gd name="T27" fmla="*/ 2147483647 h 4"/>
                  <a:gd name="T28" fmla="*/ 0 w 9"/>
                  <a:gd name="T29" fmla="*/ 2147483647 h 4"/>
                  <a:gd name="T30" fmla="*/ 0 w 9"/>
                  <a:gd name="T31" fmla="*/ 2147483647 h 4"/>
                  <a:gd name="T32" fmla="*/ 0 w 9"/>
                  <a:gd name="T33" fmla="*/ 0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4"/>
                  <a:gd name="T53" fmla="*/ 9 w 9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4">
                    <a:moveTo>
                      <a:pt x="0" y="0"/>
                    </a:moveTo>
                    <a:lnTo>
                      <a:pt x="7" y="0"/>
                    </a:lnTo>
                    <a:cubicBezTo>
                      <a:pt x="8" y="0"/>
                      <a:pt x="8" y="0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8" y="3"/>
                      <a:pt x="8" y="4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8" y="4"/>
                    </a:cubicBezTo>
                    <a:lnTo>
                      <a:pt x="0" y="4"/>
                    </a:ln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43044" name="Text Box 42"/>
              <p:cNvSpPr txBox="1">
                <a:spLocks noChangeArrowheads="1"/>
              </p:cNvSpPr>
              <p:nvPr/>
            </p:nvSpPr>
            <p:spPr bwMode="auto">
              <a:xfrm>
                <a:off x="5911" y="4909"/>
                <a:ext cx="73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GB" altLang="pt-BR" sz="1100" b="1">
                    <a:solidFill>
                      <a:srgbClr val="FFFFFF"/>
                    </a:solidFill>
                    <a:latin typeface="Calibri" panose="020F0502020204030204" pitchFamily="34" charset="0"/>
                    <a:ea typeface="Lucida Sans Unicode" panose="020B0602030504020204" pitchFamily="34" charset="0"/>
                    <a:cs typeface="Calibri" panose="020F0502020204030204" pitchFamily="34" charset="0"/>
                  </a:rPr>
                  <a:t>MG</a:t>
                </a:r>
                <a:endParaRPr lang="en-GB" altLang="pt-BR" sz="2000">
                  <a:solidFill>
                    <a:schemeClr val="bg1"/>
                  </a:solidFill>
                  <a:latin typeface="Calibri" panose="020F0502020204030204" pitchFamily="34" charset="0"/>
                  <a:ea typeface="Lucida Sans Unicode" panose="020B060203050402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026" name="Group 25"/>
            <p:cNvGrpSpPr>
              <a:grpSpLocks noChangeAspect="1"/>
            </p:cNvGrpSpPr>
            <p:nvPr/>
          </p:nvGrpSpPr>
          <p:grpSpPr bwMode="auto">
            <a:xfrm>
              <a:off x="-439367" y="-229390"/>
              <a:ext cx="9426236" cy="8640000"/>
              <a:chOff x="0" y="0"/>
              <a:chExt cx="9294" cy="8520"/>
            </a:xfrm>
          </p:grpSpPr>
          <p:sp>
            <p:nvSpPr>
              <p:cNvPr id="43032" name="AutoShape 80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9294" cy="8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9" name="Freeform 60"/>
              <p:cNvSpPr>
                <a:spLocks/>
              </p:cNvSpPr>
              <p:nvPr/>
            </p:nvSpPr>
            <p:spPr bwMode="auto">
              <a:xfrm>
                <a:off x="5801" y="4485"/>
                <a:ext cx="2225" cy="1766"/>
              </a:xfrm>
              <a:custGeom>
                <a:avLst/>
                <a:gdLst>
                  <a:gd name="T0" fmla="*/ 2147483647 w 77"/>
                  <a:gd name="T1" fmla="*/ 2147483647 h 61"/>
                  <a:gd name="T2" fmla="*/ 2147483647 w 77"/>
                  <a:gd name="T3" fmla="*/ 2147483647 h 61"/>
                  <a:gd name="T4" fmla="*/ 2147483647 w 77"/>
                  <a:gd name="T5" fmla="*/ 2147483647 h 61"/>
                  <a:gd name="T6" fmla="*/ 2147483647 w 77"/>
                  <a:gd name="T7" fmla="*/ 2147483647 h 61"/>
                  <a:gd name="T8" fmla="*/ 2147483647 w 77"/>
                  <a:gd name="T9" fmla="*/ 2147483647 h 61"/>
                  <a:gd name="T10" fmla="*/ 2147483647 w 77"/>
                  <a:gd name="T11" fmla="*/ 2147483647 h 61"/>
                  <a:gd name="T12" fmla="*/ 2147483647 w 77"/>
                  <a:gd name="T13" fmla="*/ 2147483647 h 61"/>
                  <a:gd name="T14" fmla="*/ 2147483647 w 77"/>
                  <a:gd name="T15" fmla="*/ 2147483647 h 61"/>
                  <a:gd name="T16" fmla="*/ 2147483647 w 77"/>
                  <a:gd name="T17" fmla="*/ 2147483647 h 61"/>
                  <a:gd name="T18" fmla="*/ 2147483647 w 77"/>
                  <a:gd name="T19" fmla="*/ 2147483647 h 61"/>
                  <a:gd name="T20" fmla="*/ 2147483647 w 77"/>
                  <a:gd name="T21" fmla="*/ 2147483647 h 61"/>
                  <a:gd name="T22" fmla="*/ 2147483647 w 77"/>
                  <a:gd name="T23" fmla="*/ 2147483647 h 61"/>
                  <a:gd name="T24" fmla="*/ 2147483647 w 77"/>
                  <a:gd name="T25" fmla="*/ 2147483647 h 61"/>
                  <a:gd name="T26" fmla="*/ 2147483647 w 77"/>
                  <a:gd name="T27" fmla="*/ 2147483647 h 61"/>
                  <a:gd name="T28" fmla="*/ 2147483647 w 77"/>
                  <a:gd name="T29" fmla="*/ 2147483647 h 61"/>
                  <a:gd name="T30" fmla="*/ 2147483647 w 77"/>
                  <a:gd name="T31" fmla="*/ 2147483647 h 61"/>
                  <a:gd name="T32" fmla="*/ 2147483647 w 77"/>
                  <a:gd name="T33" fmla="*/ 2147483647 h 61"/>
                  <a:gd name="T34" fmla="*/ 2147483647 w 77"/>
                  <a:gd name="T35" fmla="*/ 2147483647 h 61"/>
                  <a:gd name="T36" fmla="*/ 2147483647 w 77"/>
                  <a:gd name="T37" fmla="*/ 2147483647 h 61"/>
                  <a:gd name="T38" fmla="*/ 2147483647 w 77"/>
                  <a:gd name="T39" fmla="*/ 2147483647 h 61"/>
                  <a:gd name="T40" fmla="*/ 2147483647 w 77"/>
                  <a:gd name="T41" fmla="*/ 2147483647 h 61"/>
                  <a:gd name="T42" fmla="*/ 2147483647 w 77"/>
                  <a:gd name="T43" fmla="*/ 2147483647 h 61"/>
                  <a:gd name="T44" fmla="*/ 2147483647 w 77"/>
                  <a:gd name="T45" fmla="*/ 2147483647 h 61"/>
                  <a:gd name="T46" fmla="*/ 2147483647 w 77"/>
                  <a:gd name="T47" fmla="*/ 2147483647 h 61"/>
                  <a:gd name="T48" fmla="*/ 2147483647 w 77"/>
                  <a:gd name="T49" fmla="*/ 2147483647 h 61"/>
                  <a:gd name="T50" fmla="*/ 2147483647 w 77"/>
                  <a:gd name="T51" fmla="*/ 2147483647 h 61"/>
                  <a:gd name="T52" fmla="*/ 2147483647 w 77"/>
                  <a:gd name="T53" fmla="*/ 2147483647 h 61"/>
                  <a:gd name="T54" fmla="*/ 2147483647 w 77"/>
                  <a:gd name="T55" fmla="*/ 2147483647 h 61"/>
                  <a:gd name="T56" fmla="*/ 2147483647 w 77"/>
                  <a:gd name="T57" fmla="*/ 2147483647 h 61"/>
                  <a:gd name="T58" fmla="*/ 2147483647 w 77"/>
                  <a:gd name="T59" fmla="*/ 2147483647 h 61"/>
                  <a:gd name="T60" fmla="*/ 2147483647 w 77"/>
                  <a:gd name="T61" fmla="*/ 2147483647 h 61"/>
                  <a:gd name="T62" fmla="*/ 2147483647 w 77"/>
                  <a:gd name="T63" fmla="*/ 2147483647 h 61"/>
                  <a:gd name="T64" fmla="*/ 2147483647 w 77"/>
                  <a:gd name="T65" fmla="*/ 2147483647 h 61"/>
                  <a:gd name="T66" fmla="*/ 2147483647 w 77"/>
                  <a:gd name="T67" fmla="*/ 0 h 61"/>
                  <a:gd name="T68" fmla="*/ 2147483647 w 77"/>
                  <a:gd name="T69" fmla="*/ 2147483647 h 61"/>
                  <a:gd name="T70" fmla="*/ 2147483647 w 77"/>
                  <a:gd name="T71" fmla="*/ 2147483647 h 61"/>
                  <a:gd name="T72" fmla="*/ 2147483647 w 77"/>
                  <a:gd name="T73" fmla="*/ 2147483647 h 61"/>
                  <a:gd name="T74" fmla="*/ 2147483647 w 77"/>
                  <a:gd name="T75" fmla="*/ 2147483647 h 61"/>
                  <a:gd name="T76" fmla="*/ 2147483647 w 77"/>
                  <a:gd name="T77" fmla="*/ 2147483647 h 61"/>
                  <a:gd name="T78" fmla="*/ 2147483647 w 77"/>
                  <a:gd name="T79" fmla="*/ 2147483647 h 61"/>
                  <a:gd name="T80" fmla="*/ 2147483647 w 77"/>
                  <a:gd name="T81" fmla="*/ 2147483647 h 61"/>
                  <a:gd name="T82" fmla="*/ 2147483647 w 77"/>
                  <a:gd name="T83" fmla="*/ 2147483647 h 61"/>
                  <a:gd name="T84" fmla="*/ 2147483647 w 77"/>
                  <a:gd name="T85" fmla="*/ 2147483647 h 61"/>
                  <a:gd name="T86" fmla="*/ 2147483647 w 77"/>
                  <a:gd name="T87" fmla="*/ 2147483647 h 61"/>
                  <a:gd name="T88" fmla="*/ 2147483647 w 77"/>
                  <a:gd name="T89" fmla="*/ 2147483647 h 61"/>
                  <a:gd name="T90" fmla="*/ 2147483647 w 77"/>
                  <a:gd name="T91" fmla="*/ 2147483647 h 61"/>
                  <a:gd name="T92" fmla="*/ 2147483647 w 77"/>
                  <a:gd name="T93" fmla="*/ 2147483647 h 61"/>
                  <a:gd name="T94" fmla="*/ 2147483647 w 77"/>
                  <a:gd name="T95" fmla="*/ 2147483647 h 61"/>
                  <a:gd name="T96" fmla="*/ 2147483647 w 77"/>
                  <a:gd name="T97" fmla="*/ 2147483647 h 61"/>
                  <a:gd name="T98" fmla="*/ 2147483647 w 77"/>
                  <a:gd name="T99" fmla="*/ 2147483647 h 61"/>
                  <a:gd name="T100" fmla="*/ 2147483647 w 77"/>
                  <a:gd name="T101" fmla="*/ 2147483647 h 61"/>
                  <a:gd name="T102" fmla="*/ 2147483647 w 77"/>
                  <a:gd name="T103" fmla="*/ 2147483647 h 61"/>
                  <a:gd name="T104" fmla="*/ 2147483647 w 77"/>
                  <a:gd name="T105" fmla="*/ 2147483647 h 61"/>
                  <a:gd name="T106" fmla="*/ 0 w 77"/>
                  <a:gd name="T107" fmla="*/ 2147483647 h 6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7"/>
                  <a:gd name="T163" fmla="*/ 0 h 61"/>
                  <a:gd name="T164" fmla="*/ 77 w 77"/>
                  <a:gd name="T165" fmla="*/ 61 h 6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7" h="61">
                    <a:moveTo>
                      <a:pt x="0" y="40"/>
                    </a:moveTo>
                    <a:cubicBezTo>
                      <a:pt x="0" y="40"/>
                      <a:pt x="0" y="40"/>
                      <a:pt x="1" y="40"/>
                    </a:cubicBezTo>
                    <a:cubicBezTo>
                      <a:pt x="1" y="40"/>
                      <a:pt x="1" y="39"/>
                      <a:pt x="2" y="39"/>
                    </a:cubicBezTo>
                    <a:cubicBezTo>
                      <a:pt x="2" y="39"/>
                      <a:pt x="3" y="38"/>
                      <a:pt x="3" y="38"/>
                    </a:cubicBezTo>
                    <a:cubicBezTo>
                      <a:pt x="3" y="38"/>
                      <a:pt x="4" y="38"/>
                      <a:pt x="4" y="39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5" y="39"/>
                      <a:pt x="5" y="39"/>
                      <a:pt x="6" y="39"/>
                    </a:cubicBezTo>
                    <a:cubicBezTo>
                      <a:pt x="6" y="40"/>
                      <a:pt x="7" y="40"/>
                      <a:pt x="8" y="40"/>
                    </a:cubicBezTo>
                    <a:cubicBezTo>
                      <a:pt x="8" y="40"/>
                      <a:pt x="9" y="40"/>
                      <a:pt x="9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1" y="40"/>
                      <a:pt x="11" y="41"/>
                      <a:pt x="11" y="41"/>
                    </a:cubicBezTo>
                    <a:cubicBezTo>
                      <a:pt x="11" y="41"/>
                      <a:pt x="11" y="41"/>
                      <a:pt x="12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12" y="42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42"/>
                      <a:pt x="14" y="42"/>
                      <a:pt x="15" y="42"/>
                    </a:cubicBezTo>
                    <a:cubicBezTo>
                      <a:pt x="15" y="41"/>
                      <a:pt x="15" y="41"/>
                      <a:pt x="16" y="41"/>
                    </a:cubicBezTo>
                    <a:cubicBezTo>
                      <a:pt x="16" y="41"/>
                      <a:pt x="17" y="42"/>
                      <a:pt x="17" y="41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1"/>
                      <a:pt x="19" y="41"/>
                      <a:pt x="19" y="41"/>
                    </a:cubicBezTo>
                    <a:cubicBezTo>
                      <a:pt x="20" y="41"/>
                      <a:pt x="21" y="41"/>
                      <a:pt x="21" y="41"/>
                    </a:cubicBezTo>
                    <a:cubicBezTo>
                      <a:pt x="22" y="41"/>
                      <a:pt x="21" y="41"/>
                      <a:pt x="22" y="41"/>
                    </a:cubicBezTo>
                    <a:cubicBezTo>
                      <a:pt x="22" y="41"/>
                      <a:pt x="23" y="41"/>
                      <a:pt x="23" y="41"/>
                    </a:cubicBezTo>
                    <a:cubicBezTo>
                      <a:pt x="24" y="41"/>
                      <a:pt x="24" y="40"/>
                      <a:pt x="24" y="41"/>
                    </a:cubicBezTo>
                    <a:cubicBezTo>
                      <a:pt x="25" y="41"/>
                      <a:pt x="24" y="41"/>
                      <a:pt x="25" y="41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4"/>
                      <a:pt x="25" y="44"/>
                    </a:cubicBezTo>
                    <a:cubicBezTo>
                      <a:pt x="26" y="44"/>
                      <a:pt x="26" y="44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6"/>
                      <a:pt x="26" y="46"/>
                      <a:pt x="25" y="46"/>
                    </a:cubicBezTo>
                    <a:cubicBezTo>
                      <a:pt x="25" y="47"/>
                      <a:pt x="26" y="48"/>
                      <a:pt x="26" y="48"/>
                    </a:cubicBezTo>
                    <a:cubicBezTo>
                      <a:pt x="26" y="49"/>
                      <a:pt x="26" y="50"/>
                      <a:pt x="26" y="51"/>
                    </a:cubicBezTo>
                    <a:cubicBezTo>
                      <a:pt x="26" y="51"/>
                      <a:pt x="27" y="51"/>
                      <a:pt x="27" y="51"/>
                    </a:cubicBezTo>
                    <a:cubicBezTo>
                      <a:pt x="27" y="51"/>
                      <a:pt x="27" y="51"/>
                      <a:pt x="28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29" y="51"/>
                      <a:pt x="29" y="52"/>
                    </a:cubicBezTo>
                    <a:cubicBezTo>
                      <a:pt x="30" y="52"/>
                      <a:pt x="29" y="53"/>
                      <a:pt x="29" y="53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29" y="55"/>
                      <a:pt x="29" y="56"/>
                      <a:pt x="29" y="57"/>
                    </a:cubicBezTo>
                    <a:cubicBezTo>
                      <a:pt x="29" y="57"/>
                      <a:pt x="29" y="58"/>
                      <a:pt x="29" y="58"/>
                    </a:cubicBezTo>
                    <a:cubicBezTo>
                      <a:pt x="29" y="58"/>
                      <a:pt x="29" y="58"/>
                      <a:pt x="29" y="58"/>
                    </a:cubicBezTo>
                    <a:cubicBezTo>
                      <a:pt x="30" y="59"/>
                      <a:pt x="30" y="59"/>
                      <a:pt x="30" y="60"/>
                    </a:cubicBezTo>
                    <a:cubicBezTo>
                      <a:pt x="30" y="60"/>
                      <a:pt x="30" y="60"/>
                      <a:pt x="30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2" y="61"/>
                      <a:pt x="32" y="61"/>
                      <a:pt x="33" y="61"/>
                    </a:cubicBezTo>
                    <a:cubicBezTo>
                      <a:pt x="33" y="61"/>
                      <a:pt x="33" y="61"/>
                      <a:pt x="34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4" y="60"/>
                      <a:pt x="34" y="60"/>
                      <a:pt x="35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6" y="59"/>
                      <a:pt x="36" y="60"/>
                      <a:pt x="36" y="60"/>
                    </a:cubicBezTo>
                    <a:cubicBezTo>
                      <a:pt x="36" y="60"/>
                      <a:pt x="37" y="60"/>
                      <a:pt x="37" y="60"/>
                    </a:cubicBezTo>
                    <a:cubicBezTo>
                      <a:pt x="38" y="60"/>
                      <a:pt x="38" y="59"/>
                      <a:pt x="39" y="59"/>
                    </a:cubicBezTo>
                    <a:cubicBezTo>
                      <a:pt x="40" y="58"/>
                      <a:pt x="40" y="59"/>
                      <a:pt x="41" y="59"/>
                    </a:cubicBezTo>
                    <a:cubicBezTo>
                      <a:pt x="42" y="58"/>
                      <a:pt x="43" y="58"/>
                      <a:pt x="43" y="58"/>
                    </a:cubicBezTo>
                    <a:cubicBezTo>
                      <a:pt x="44" y="57"/>
                      <a:pt x="45" y="57"/>
                      <a:pt x="45" y="57"/>
                    </a:cubicBezTo>
                    <a:cubicBezTo>
                      <a:pt x="46" y="56"/>
                      <a:pt x="47" y="57"/>
                      <a:pt x="48" y="57"/>
                    </a:cubicBezTo>
                    <a:cubicBezTo>
                      <a:pt x="48" y="57"/>
                      <a:pt x="49" y="56"/>
                      <a:pt x="49" y="56"/>
                    </a:cubicBezTo>
                    <a:cubicBezTo>
                      <a:pt x="50" y="56"/>
                      <a:pt x="51" y="56"/>
                      <a:pt x="51" y="56"/>
                    </a:cubicBezTo>
                    <a:cubicBezTo>
                      <a:pt x="52" y="56"/>
                      <a:pt x="52" y="57"/>
                      <a:pt x="53" y="56"/>
                    </a:cubicBezTo>
                    <a:cubicBezTo>
                      <a:pt x="53" y="56"/>
                      <a:pt x="54" y="56"/>
                      <a:pt x="55" y="56"/>
                    </a:cubicBezTo>
                    <a:cubicBezTo>
                      <a:pt x="55" y="55"/>
                      <a:pt x="56" y="55"/>
                      <a:pt x="56" y="55"/>
                    </a:cubicBezTo>
                    <a:cubicBezTo>
                      <a:pt x="57" y="55"/>
                      <a:pt x="58" y="54"/>
                      <a:pt x="58" y="54"/>
                    </a:cubicBezTo>
                    <a:cubicBezTo>
                      <a:pt x="58" y="53"/>
                      <a:pt x="58" y="52"/>
                      <a:pt x="58" y="52"/>
                    </a:cubicBezTo>
                    <a:cubicBezTo>
                      <a:pt x="58" y="51"/>
                      <a:pt x="59" y="51"/>
                      <a:pt x="59" y="50"/>
                    </a:cubicBezTo>
                    <a:cubicBezTo>
                      <a:pt x="60" y="50"/>
                      <a:pt x="60" y="49"/>
                      <a:pt x="60" y="49"/>
                    </a:cubicBezTo>
                    <a:cubicBezTo>
                      <a:pt x="60" y="48"/>
                      <a:pt x="61" y="48"/>
                      <a:pt x="61" y="48"/>
                    </a:cubicBezTo>
                    <a:cubicBezTo>
                      <a:pt x="61" y="48"/>
                      <a:pt x="61" y="47"/>
                      <a:pt x="61" y="47"/>
                    </a:cubicBezTo>
                    <a:cubicBezTo>
                      <a:pt x="62" y="46"/>
                      <a:pt x="61" y="45"/>
                      <a:pt x="62" y="44"/>
                    </a:cubicBezTo>
                    <a:cubicBezTo>
                      <a:pt x="62" y="44"/>
                      <a:pt x="62" y="44"/>
                      <a:pt x="62" y="44"/>
                    </a:cubicBezTo>
                    <a:cubicBezTo>
                      <a:pt x="63" y="44"/>
                      <a:pt x="64" y="44"/>
                      <a:pt x="65" y="44"/>
                    </a:cubicBezTo>
                    <a:cubicBezTo>
                      <a:pt x="65" y="44"/>
                      <a:pt x="65" y="43"/>
                      <a:pt x="65" y="43"/>
                    </a:cubicBezTo>
                    <a:cubicBezTo>
                      <a:pt x="66" y="42"/>
                      <a:pt x="66" y="41"/>
                      <a:pt x="66" y="40"/>
                    </a:cubicBezTo>
                    <a:cubicBezTo>
                      <a:pt x="67" y="40"/>
                      <a:pt x="67" y="39"/>
                      <a:pt x="67" y="39"/>
                    </a:cubicBezTo>
                    <a:cubicBezTo>
                      <a:pt x="67" y="38"/>
                      <a:pt x="68" y="38"/>
                      <a:pt x="68" y="38"/>
                    </a:cubicBezTo>
                    <a:cubicBezTo>
                      <a:pt x="69" y="37"/>
                      <a:pt x="68" y="37"/>
                      <a:pt x="68" y="36"/>
                    </a:cubicBezTo>
                    <a:cubicBezTo>
                      <a:pt x="68" y="36"/>
                      <a:pt x="67" y="35"/>
                      <a:pt x="67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4"/>
                      <a:pt x="67" y="34"/>
                      <a:pt x="68" y="34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34"/>
                      <a:pt x="69" y="34"/>
                      <a:pt x="69" y="33"/>
                    </a:cubicBezTo>
                    <a:cubicBezTo>
                      <a:pt x="69" y="33"/>
                      <a:pt x="69" y="32"/>
                      <a:pt x="68" y="32"/>
                    </a:cubicBezTo>
                    <a:cubicBezTo>
                      <a:pt x="68" y="32"/>
                      <a:pt x="68" y="31"/>
                      <a:pt x="67" y="31"/>
                    </a:cubicBezTo>
                    <a:cubicBezTo>
                      <a:pt x="67" y="31"/>
                      <a:pt x="67" y="30"/>
                      <a:pt x="67" y="30"/>
                    </a:cubicBezTo>
                    <a:cubicBezTo>
                      <a:pt x="67" y="30"/>
                      <a:pt x="68" y="29"/>
                      <a:pt x="68" y="29"/>
                    </a:cubicBezTo>
                    <a:cubicBezTo>
                      <a:pt x="68" y="29"/>
                      <a:pt x="69" y="29"/>
                      <a:pt x="69" y="29"/>
                    </a:cubicBezTo>
                    <a:cubicBezTo>
                      <a:pt x="69" y="29"/>
                      <a:pt x="69" y="29"/>
                      <a:pt x="70" y="29"/>
                    </a:cubicBezTo>
                    <a:cubicBezTo>
                      <a:pt x="70" y="29"/>
                      <a:pt x="70" y="29"/>
                      <a:pt x="70" y="29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71" y="28"/>
                      <a:pt x="72" y="28"/>
                      <a:pt x="73" y="28"/>
                    </a:cubicBezTo>
                    <a:cubicBezTo>
                      <a:pt x="73" y="28"/>
                      <a:pt x="74" y="28"/>
                      <a:pt x="74" y="28"/>
                    </a:cubicBezTo>
                    <a:cubicBezTo>
                      <a:pt x="74" y="28"/>
                      <a:pt x="74" y="28"/>
                      <a:pt x="74" y="27"/>
                    </a:cubicBezTo>
                    <a:cubicBezTo>
                      <a:pt x="74" y="27"/>
                      <a:pt x="74" y="27"/>
                      <a:pt x="73" y="27"/>
                    </a:cubicBezTo>
                    <a:cubicBezTo>
                      <a:pt x="73" y="26"/>
                      <a:pt x="73" y="25"/>
                      <a:pt x="72" y="25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72" y="23"/>
                      <a:pt x="72" y="23"/>
                      <a:pt x="72" y="22"/>
                    </a:cubicBezTo>
                    <a:cubicBezTo>
                      <a:pt x="72" y="22"/>
                      <a:pt x="72" y="21"/>
                      <a:pt x="72" y="21"/>
                    </a:cubicBezTo>
                    <a:cubicBezTo>
                      <a:pt x="72" y="21"/>
                      <a:pt x="72" y="20"/>
                      <a:pt x="73" y="20"/>
                    </a:cubicBezTo>
                    <a:cubicBezTo>
                      <a:pt x="73" y="20"/>
                      <a:pt x="73" y="20"/>
                      <a:pt x="74" y="20"/>
                    </a:cubicBezTo>
                    <a:cubicBezTo>
                      <a:pt x="74" y="20"/>
                      <a:pt x="74" y="20"/>
                      <a:pt x="74" y="19"/>
                    </a:cubicBezTo>
                    <a:cubicBezTo>
                      <a:pt x="74" y="19"/>
                      <a:pt x="74" y="19"/>
                      <a:pt x="74" y="18"/>
                    </a:cubicBezTo>
                    <a:cubicBezTo>
                      <a:pt x="75" y="18"/>
                      <a:pt x="75" y="17"/>
                      <a:pt x="75" y="17"/>
                    </a:cubicBezTo>
                    <a:cubicBezTo>
                      <a:pt x="75" y="17"/>
                      <a:pt x="76" y="16"/>
                      <a:pt x="76" y="16"/>
                    </a:cubicBezTo>
                    <a:cubicBezTo>
                      <a:pt x="76" y="16"/>
                      <a:pt x="77" y="16"/>
                      <a:pt x="77" y="16"/>
                    </a:cubicBezTo>
                    <a:cubicBezTo>
                      <a:pt x="77" y="16"/>
                      <a:pt x="77" y="15"/>
                      <a:pt x="77" y="15"/>
                    </a:cubicBezTo>
                    <a:cubicBezTo>
                      <a:pt x="77" y="14"/>
                      <a:pt x="77" y="14"/>
                      <a:pt x="76" y="14"/>
                    </a:cubicBezTo>
                    <a:cubicBezTo>
                      <a:pt x="76" y="13"/>
                      <a:pt x="75" y="13"/>
                      <a:pt x="74" y="13"/>
                    </a:cubicBezTo>
                    <a:cubicBezTo>
                      <a:pt x="74" y="13"/>
                      <a:pt x="73" y="13"/>
                      <a:pt x="72" y="13"/>
                    </a:cubicBezTo>
                    <a:cubicBezTo>
                      <a:pt x="72" y="13"/>
                      <a:pt x="72" y="12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1" y="12"/>
                      <a:pt x="70" y="12"/>
                    </a:cubicBezTo>
                    <a:cubicBezTo>
                      <a:pt x="70" y="12"/>
                      <a:pt x="69" y="12"/>
                      <a:pt x="69" y="12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7" y="12"/>
                      <a:pt x="67" y="12"/>
                      <a:pt x="67" y="11"/>
                    </a:cubicBezTo>
                    <a:cubicBezTo>
                      <a:pt x="67" y="11"/>
                      <a:pt x="67" y="10"/>
                      <a:pt x="67" y="10"/>
                    </a:cubicBezTo>
                    <a:cubicBezTo>
                      <a:pt x="67" y="9"/>
                      <a:pt x="66" y="8"/>
                      <a:pt x="65" y="8"/>
                    </a:cubicBezTo>
                    <a:cubicBezTo>
                      <a:pt x="65" y="8"/>
                      <a:pt x="64" y="7"/>
                      <a:pt x="63" y="7"/>
                    </a:cubicBezTo>
                    <a:cubicBezTo>
                      <a:pt x="62" y="7"/>
                      <a:pt x="62" y="8"/>
                      <a:pt x="61" y="7"/>
                    </a:cubicBezTo>
                    <a:cubicBezTo>
                      <a:pt x="60" y="7"/>
                      <a:pt x="60" y="7"/>
                      <a:pt x="60" y="6"/>
                    </a:cubicBezTo>
                    <a:cubicBezTo>
                      <a:pt x="59" y="5"/>
                      <a:pt x="57" y="5"/>
                      <a:pt x="56" y="4"/>
                    </a:cubicBezTo>
                    <a:cubicBezTo>
                      <a:pt x="56" y="4"/>
                      <a:pt x="55" y="3"/>
                      <a:pt x="55" y="3"/>
                    </a:cubicBezTo>
                    <a:cubicBezTo>
                      <a:pt x="55" y="3"/>
                      <a:pt x="54" y="4"/>
                      <a:pt x="54" y="4"/>
                    </a:cubicBezTo>
                    <a:cubicBezTo>
                      <a:pt x="53" y="4"/>
                      <a:pt x="53" y="4"/>
                      <a:pt x="52" y="4"/>
                    </a:cubicBezTo>
                    <a:cubicBezTo>
                      <a:pt x="52" y="4"/>
                      <a:pt x="51" y="4"/>
                      <a:pt x="51" y="4"/>
                    </a:cubicBezTo>
                    <a:cubicBezTo>
                      <a:pt x="50" y="4"/>
                      <a:pt x="50" y="4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49" y="1"/>
                      <a:pt x="49" y="0"/>
                    </a:cubicBezTo>
                    <a:cubicBezTo>
                      <a:pt x="49" y="0"/>
                      <a:pt x="48" y="0"/>
                      <a:pt x="48" y="0"/>
                    </a:cubicBezTo>
                    <a:cubicBezTo>
                      <a:pt x="47" y="0"/>
                      <a:pt x="46" y="0"/>
                      <a:pt x="46" y="0"/>
                    </a:cubicBezTo>
                    <a:cubicBezTo>
                      <a:pt x="45" y="1"/>
                      <a:pt x="45" y="1"/>
                      <a:pt x="44" y="1"/>
                    </a:cubicBezTo>
                    <a:cubicBezTo>
                      <a:pt x="44" y="2"/>
                      <a:pt x="43" y="3"/>
                      <a:pt x="43" y="3"/>
                    </a:cubicBezTo>
                    <a:cubicBezTo>
                      <a:pt x="42" y="3"/>
                      <a:pt x="42" y="3"/>
                      <a:pt x="41" y="3"/>
                    </a:cubicBezTo>
                    <a:cubicBezTo>
                      <a:pt x="41" y="3"/>
                      <a:pt x="40" y="4"/>
                      <a:pt x="40" y="4"/>
                    </a:cubicBezTo>
                    <a:cubicBezTo>
                      <a:pt x="40" y="4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5"/>
                    </a:cubicBezTo>
                    <a:cubicBezTo>
                      <a:pt x="38" y="5"/>
                      <a:pt x="37" y="6"/>
                      <a:pt x="37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7"/>
                      <a:pt x="35" y="7"/>
                      <a:pt x="35" y="7"/>
                    </a:cubicBezTo>
                    <a:cubicBezTo>
                      <a:pt x="35" y="7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5"/>
                      <a:pt x="35" y="5"/>
                      <a:pt x="35" y="4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3"/>
                      <a:pt x="31" y="3"/>
                      <a:pt x="31" y="3"/>
                    </a:cubicBezTo>
                    <a:cubicBezTo>
                      <a:pt x="31" y="4"/>
                      <a:pt x="31" y="4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6"/>
                      <a:pt x="30" y="5"/>
                      <a:pt x="30" y="5"/>
                    </a:cubicBezTo>
                    <a:cubicBezTo>
                      <a:pt x="30" y="5"/>
                      <a:pt x="29" y="5"/>
                      <a:pt x="29" y="5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9"/>
                      <a:pt x="29" y="9"/>
                    </a:cubicBezTo>
                    <a:cubicBezTo>
                      <a:pt x="29" y="9"/>
                      <a:pt x="29" y="10"/>
                      <a:pt x="29" y="10"/>
                    </a:cubicBezTo>
                    <a:cubicBezTo>
                      <a:pt x="29" y="10"/>
                      <a:pt x="29" y="11"/>
                      <a:pt x="29" y="11"/>
                    </a:cubicBezTo>
                    <a:cubicBezTo>
                      <a:pt x="29" y="11"/>
                      <a:pt x="29" y="11"/>
                      <a:pt x="28" y="11"/>
                    </a:cubicBezTo>
                    <a:cubicBezTo>
                      <a:pt x="28" y="12"/>
                      <a:pt x="28" y="12"/>
                      <a:pt x="27" y="12"/>
                    </a:cubicBezTo>
                    <a:cubicBezTo>
                      <a:pt x="27" y="12"/>
                      <a:pt x="27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4"/>
                      <a:pt x="26" y="14"/>
                    </a:cubicBezTo>
                    <a:cubicBezTo>
                      <a:pt x="25" y="14"/>
                      <a:pt x="25" y="15"/>
                      <a:pt x="25" y="15"/>
                    </a:cubicBezTo>
                    <a:cubicBezTo>
                      <a:pt x="25" y="15"/>
                      <a:pt x="25" y="16"/>
                      <a:pt x="25" y="16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7"/>
                      <a:pt x="26" y="17"/>
                      <a:pt x="27" y="18"/>
                    </a:cubicBezTo>
                    <a:cubicBezTo>
                      <a:pt x="27" y="18"/>
                      <a:pt x="26" y="19"/>
                      <a:pt x="26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5" y="21"/>
                      <a:pt x="25" y="21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6" y="23"/>
                      <a:pt x="26" y="24"/>
                      <a:pt x="26" y="24"/>
                    </a:cubicBezTo>
                    <a:cubicBezTo>
                      <a:pt x="26" y="24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6"/>
                    </a:cubicBezTo>
                    <a:cubicBezTo>
                      <a:pt x="26" y="26"/>
                      <a:pt x="26" y="26"/>
                      <a:pt x="26" y="27"/>
                    </a:cubicBezTo>
                    <a:cubicBezTo>
                      <a:pt x="26" y="27"/>
                      <a:pt x="25" y="27"/>
                      <a:pt x="25" y="27"/>
                    </a:cubicBezTo>
                    <a:cubicBezTo>
                      <a:pt x="25" y="27"/>
                      <a:pt x="25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3" y="28"/>
                      <a:pt x="23" y="29"/>
                      <a:pt x="23" y="29"/>
                    </a:cubicBezTo>
                    <a:cubicBezTo>
                      <a:pt x="22" y="29"/>
                      <a:pt x="22" y="29"/>
                      <a:pt x="21" y="29"/>
                    </a:cubicBezTo>
                    <a:cubicBezTo>
                      <a:pt x="21" y="29"/>
                      <a:pt x="20" y="29"/>
                      <a:pt x="20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8" y="28"/>
                      <a:pt x="17" y="29"/>
                      <a:pt x="16" y="29"/>
                    </a:cubicBezTo>
                    <a:cubicBezTo>
                      <a:pt x="15" y="29"/>
                      <a:pt x="15" y="29"/>
                      <a:pt x="14" y="29"/>
                    </a:cubicBezTo>
                    <a:cubicBezTo>
                      <a:pt x="14" y="29"/>
                      <a:pt x="13" y="28"/>
                      <a:pt x="13" y="28"/>
                    </a:cubicBezTo>
                    <a:cubicBezTo>
                      <a:pt x="13" y="28"/>
                      <a:pt x="13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1" y="31"/>
                      <a:pt x="11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0"/>
                      <a:pt x="10" y="30"/>
                      <a:pt x="10" y="29"/>
                    </a:cubicBezTo>
                    <a:cubicBezTo>
                      <a:pt x="10" y="29"/>
                      <a:pt x="9" y="29"/>
                      <a:pt x="9" y="29"/>
                    </a:cubicBezTo>
                    <a:cubicBezTo>
                      <a:pt x="9" y="30"/>
                      <a:pt x="9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1"/>
                      <a:pt x="7" y="31"/>
                      <a:pt x="7" y="31"/>
                    </a:cubicBezTo>
                    <a:cubicBezTo>
                      <a:pt x="7" y="31"/>
                      <a:pt x="6" y="31"/>
                      <a:pt x="6" y="31"/>
                    </a:cubicBezTo>
                    <a:cubicBezTo>
                      <a:pt x="6" y="31"/>
                      <a:pt x="5" y="31"/>
                      <a:pt x="5" y="31"/>
                    </a:cubicBezTo>
                    <a:cubicBezTo>
                      <a:pt x="4" y="31"/>
                      <a:pt x="4" y="31"/>
                      <a:pt x="4" y="32"/>
                    </a:cubicBezTo>
                    <a:cubicBezTo>
                      <a:pt x="4" y="32"/>
                      <a:pt x="3" y="32"/>
                      <a:pt x="3" y="33"/>
                    </a:cubicBezTo>
                    <a:cubicBezTo>
                      <a:pt x="3" y="33"/>
                      <a:pt x="3" y="34"/>
                      <a:pt x="3" y="34"/>
                    </a:cubicBezTo>
                    <a:cubicBezTo>
                      <a:pt x="3" y="34"/>
                      <a:pt x="2" y="34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1" y="35"/>
                      <a:pt x="1" y="35"/>
                      <a:pt x="1" y="36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7"/>
                      <a:pt x="0" y="37"/>
                      <a:pt x="0" y="38"/>
                    </a:cubicBezTo>
                    <a:cubicBezTo>
                      <a:pt x="0" y="38"/>
                      <a:pt x="0" y="39"/>
                      <a:pt x="0" y="39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70" name="Freeform 59"/>
              <p:cNvSpPr>
                <a:spLocks/>
              </p:cNvSpPr>
              <p:nvPr/>
            </p:nvSpPr>
            <p:spPr bwMode="auto">
              <a:xfrm>
                <a:off x="6957" y="5874"/>
                <a:ext cx="782" cy="520"/>
              </a:xfrm>
              <a:custGeom>
                <a:avLst/>
                <a:gdLst>
                  <a:gd name="T0" fmla="*/ 2147483647 w 27"/>
                  <a:gd name="T1" fmla="*/ 2147483647 h 18"/>
                  <a:gd name="T2" fmla="*/ 2147483647 w 27"/>
                  <a:gd name="T3" fmla="*/ 2147483647 h 18"/>
                  <a:gd name="T4" fmla="*/ 2147483647 w 27"/>
                  <a:gd name="T5" fmla="*/ 2147483647 h 18"/>
                  <a:gd name="T6" fmla="*/ 2147483647 w 27"/>
                  <a:gd name="T7" fmla="*/ 2147483647 h 18"/>
                  <a:gd name="T8" fmla="*/ 2147483647 w 27"/>
                  <a:gd name="T9" fmla="*/ 2147483647 h 18"/>
                  <a:gd name="T10" fmla="*/ 2147483647 w 27"/>
                  <a:gd name="T11" fmla="*/ 2147483647 h 18"/>
                  <a:gd name="T12" fmla="*/ 2147483647 w 27"/>
                  <a:gd name="T13" fmla="*/ 2147483647 h 18"/>
                  <a:gd name="T14" fmla="*/ 2147483647 w 27"/>
                  <a:gd name="T15" fmla="*/ 2147483647 h 18"/>
                  <a:gd name="T16" fmla="*/ 2147483647 w 27"/>
                  <a:gd name="T17" fmla="*/ 2147483647 h 18"/>
                  <a:gd name="T18" fmla="*/ 2147483647 w 27"/>
                  <a:gd name="T19" fmla="*/ 2147483647 h 18"/>
                  <a:gd name="T20" fmla="*/ 2147483647 w 27"/>
                  <a:gd name="T21" fmla="*/ 2147483647 h 18"/>
                  <a:gd name="T22" fmla="*/ 2147483647 w 27"/>
                  <a:gd name="T23" fmla="*/ 2147483647 h 18"/>
                  <a:gd name="T24" fmla="*/ 2147483647 w 27"/>
                  <a:gd name="T25" fmla="*/ 2147483647 h 18"/>
                  <a:gd name="T26" fmla="*/ 2147483647 w 27"/>
                  <a:gd name="T27" fmla="*/ 2147483647 h 18"/>
                  <a:gd name="T28" fmla="*/ 2147483647 w 27"/>
                  <a:gd name="T29" fmla="*/ 2147483647 h 18"/>
                  <a:gd name="T30" fmla="*/ 2147483647 w 27"/>
                  <a:gd name="T31" fmla="*/ 2147483647 h 18"/>
                  <a:gd name="T32" fmla="*/ 2147483647 w 27"/>
                  <a:gd name="T33" fmla="*/ 2147483647 h 18"/>
                  <a:gd name="T34" fmla="*/ 2147483647 w 27"/>
                  <a:gd name="T35" fmla="*/ 2147483647 h 18"/>
                  <a:gd name="T36" fmla="*/ 2147483647 w 27"/>
                  <a:gd name="T37" fmla="*/ 2147483647 h 18"/>
                  <a:gd name="T38" fmla="*/ 2147483647 w 27"/>
                  <a:gd name="T39" fmla="*/ 2147483647 h 18"/>
                  <a:gd name="T40" fmla="*/ 2147483647 w 27"/>
                  <a:gd name="T41" fmla="*/ 2147483647 h 18"/>
                  <a:gd name="T42" fmla="*/ 2147483647 w 27"/>
                  <a:gd name="T43" fmla="*/ 2147483647 h 18"/>
                  <a:gd name="T44" fmla="*/ 0 w 27"/>
                  <a:gd name="T45" fmla="*/ 2147483647 h 18"/>
                  <a:gd name="T46" fmla="*/ 2147483647 w 27"/>
                  <a:gd name="T47" fmla="*/ 2147483647 h 18"/>
                  <a:gd name="T48" fmla="*/ 2147483647 w 27"/>
                  <a:gd name="T49" fmla="*/ 2147483647 h 18"/>
                  <a:gd name="T50" fmla="*/ 2147483647 w 27"/>
                  <a:gd name="T51" fmla="*/ 2147483647 h 18"/>
                  <a:gd name="T52" fmla="*/ 2147483647 w 27"/>
                  <a:gd name="T53" fmla="*/ 2147483647 h 18"/>
                  <a:gd name="T54" fmla="*/ 2147483647 w 27"/>
                  <a:gd name="T55" fmla="*/ 2147483647 h 18"/>
                  <a:gd name="T56" fmla="*/ 2147483647 w 27"/>
                  <a:gd name="T57" fmla="*/ 2147483647 h 18"/>
                  <a:gd name="T58" fmla="*/ 2147483647 w 27"/>
                  <a:gd name="T59" fmla="*/ 2147483647 h 18"/>
                  <a:gd name="T60" fmla="*/ 2147483647 w 27"/>
                  <a:gd name="T61" fmla="*/ 2147483647 h 18"/>
                  <a:gd name="T62" fmla="*/ 2147483647 w 27"/>
                  <a:gd name="T63" fmla="*/ 2147483647 h 18"/>
                  <a:gd name="T64" fmla="*/ 2147483647 w 27"/>
                  <a:gd name="T65" fmla="*/ 2147483647 h 18"/>
                  <a:gd name="T66" fmla="*/ 2147483647 w 27"/>
                  <a:gd name="T67" fmla="*/ 2147483647 h 18"/>
                  <a:gd name="T68" fmla="*/ 2147483647 w 27"/>
                  <a:gd name="T69" fmla="*/ 2147483647 h 18"/>
                  <a:gd name="T70" fmla="*/ 2147483647 w 27"/>
                  <a:gd name="T71" fmla="*/ 0 h 18"/>
                  <a:gd name="T72" fmla="*/ 2147483647 w 27"/>
                  <a:gd name="T73" fmla="*/ 0 h 18"/>
                  <a:gd name="T74" fmla="*/ 2147483647 w 27"/>
                  <a:gd name="T75" fmla="*/ 0 h 18"/>
                  <a:gd name="T76" fmla="*/ 2147483647 w 27"/>
                  <a:gd name="T77" fmla="*/ 2147483647 h 18"/>
                  <a:gd name="T78" fmla="*/ 2147483647 w 27"/>
                  <a:gd name="T79" fmla="*/ 2147483647 h 18"/>
                  <a:gd name="T80" fmla="*/ 2147483647 w 27"/>
                  <a:gd name="T81" fmla="*/ 2147483647 h 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"/>
                  <a:gd name="T124" fmla="*/ 0 h 18"/>
                  <a:gd name="T125" fmla="*/ 27 w 27"/>
                  <a:gd name="T126" fmla="*/ 18 h 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" h="18">
                    <a:moveTo>
                      <a:pt x="27" y="4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5"/>
                      <a:pt x="27" y="5"/>
                      <a:pt x="26" y="6"/>
                    </a:cubicBezTo>
                    <a:cubicBezTo>
                      <a:pt x="26" y="7"/>
                      <a:pt x="27" y="7"/>
                      <a:pt x="27" y="8"/>
                    </a:cubicBezTo>
                    <a:cubicBezTo>
                      <a:pt x="27" y="9"/>
                      <a:pt x="27" y="9"/>
                      <a:pt x="26" y="10"/>
                    </a:cubicBezTo>
                    <a:cubicBezTo>
                      <a:pt x="26" y="10"/>
                      <a:pt x="25" y="10"/>
                      <a:pt x="25" y="10"/>
                    </a:cubicBezTo>
                    <a:cubicBezTo>
                      <a:pt x="24" y="11"/>
                      <a:pt x="23" y="11"/>
                      <a:pt x="22" y="11"/>
                    </a:cubicBezTo>
                    <a:cubicBezTo>
                      <a:pt x="21" y="11"/>
                      <a:pt x="21" y="12"/>
                      <a:pt x="20" y="12"/>
                    </a:cubicBezTo>
                    <a:cubicBezTo>
                      <a:pt x="20" y="12"/>
                      <a:pt x="20" y="13"/>
                      <a:pt x="20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5"/>
                      <a:pt x="20" y="15"/>
                      <a:pt x="19" y="15"/>
                    </a:cubicBezTo>
                    <a:cubicBezTo>
                      <a:pt x="19" y="15"/>
                      <a:pt x="18" y="15"/>
                      <a:pt x="18" y="15"/>
                    </a:cubicBezTo>
                    <a:cubicBezTo>
                      <a:pt x="17" y="15"/>
                      <a:pt x="17" y="15"/>
                      <a:pt x="16" y="15"/>
                    </a:cubicBezTo>
                    <a:cubicBezTo>
                      <a:pt x="15" y="15"/>
                      <a:pt x="14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4"/>
                      <a:pt x="12" y="14"/>
                    </a:cubicBezTo>
                    <a:cubicBezTo>
                      <a:pt x="12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5"/>
                      <a:pt x="11" y="15"/>
                      <a:pt x="10" y="15"/>
                    </a:cubicBezTo>
                    <a:cubicBezTo>
                      <a:pt x="10" y="15"/>
                      <a:pt x="10" y="15"/>
                      <a:pt x="9" y="15"/>
                    </a:cubicBezTo>
                    <a:cubicBezTo>
                      <a:pt x="9" y="15"/>
                      <a:pt x="9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7" y="16"/>
                      <a:pt x="7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7" y="15"/>
                      <a:pt x="7" y="15"/>
                      <a:pt x="8" y="15"/>
                    </a:cubicBezTo>
                    <a:cubicBezTo>
                      <a:pt x="8" y="15"/>
                      <a:pt x="7" y="15"/>
                      <a:pt x="7" y="14"/>
                    </a:cubicBezTo>
                    <a:cubicBezTo>
                      <a:pt x="7" y="14"/>
                      <a:pt x="6" y="15"/>
                      <a:pt x="6" y="15"/>
                    </a:cubicBezTo>
                    <a:cubicBezTo>
                      <a:pt x="6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2" y="15"/>
                      <a:pt x="2" y="15"/>
                    </a:cubicBezTo>
                    <a:cubicBezTo>
                      <a:pt x="2" y="15"/>
                      <a:pt x="2" y="15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1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0" y="17"/>
                      <a:pt x="0" y="16"/>
                    </a:cubicBezTo>
                    <a:cubicBezTo>
                      <a:pt x="0" y="16"/>
                      <a:pt x="0" y="16"/>
                      <a:pt x="1" y="15"/>
                    </a:cubicBezTo>
                    <a:cubicBezTo>
                      <a:pt x="1" y="15"/>
                      <a:pt x="1" y="15"/>
                      <a:pt x="1" y="14"/>
                    </a:cubicBezTo>
                    <a:cubicBezTo>
                      <a:pt x="1" y="14"/>
                      <a:pt x="1" y="14"/>
                      <a:pt x="2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3" y="14"/>
                      <a:pt x="4" y="14"/>
                      <a:pt x="4" y="14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2"/>
                    </a:cubicBezTo>
                    <a:cubicBezTo>
                      <a:pt x="5" y="12"/>
                      <a:pt x="5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2"/>
                      <a:pt x="2" y="12"/>
                    </a:cubicBezTo>
                    <a:cubicBezTo>
                      <a:pt x="2" y="12"/>
                      <a:pt x="2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0"/>
                      <a:pt x="3" y="10"/>
                      <a:pt x="3" y="10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6" y="8"/>
                      <a:pt x="7" y="9"/>
                      <a:pt x="8" y="9"/>
                    </a:cubicBezTo>
                    <a:cubicBezTo>
                      <a:pt x="8" y="9"/>
                      <a:pt x="9" y="8"/>
                      <a:pt x="9" y="8"/>
                    </a:cubicBezTo>
                    <a:cubicBezTo>
                      <a:pt x="10" y="8"/>
                      <a:pt x="11" y="8"/>
                      <a:pt x="11" y="8"/>
                    </a:cubicBezTo>
                    <a:cubicBezTo>
                      <a:pt x="12" y="8"/>
                      <a:pt x="12" y="9"/>
                      <a:pt x="13" y="8"/>
                    </a:cubicBezTo>
                    <a:cubicBezTo>
                      <a:pt x="13" y="8"/>
                      <a:pt x="14" y="8"/>
                      <a:pt x="15" y="8"/>
                    </a:cubicBezTo>
                    <a:cubicBezTo>
                      <a:pt x="15" y="7"/>
                      <a:pt x="16" y="7"/>
                      <a:pt x="16" y="7"/>
                    </a:cubicBezTo>
                    <a:cubicBezTo>
                      <a:pt x="17" y="7"/>
                      <a:pt x="18" y="6"/>
                      <a:pt x="18" y="6"/>
                    </a:cubicBezTo>
                    <a:cubicBezTo>
                      <a:pt x="18" y="5"/>
                      <a:pt x="18" y="4"/>
                      <a:pt x="18" y="4"/>
                    </a:cubicBezTo>
                    <a:cubicBezTo>
                      <a:pt x="18" y="3"/>
                      <a:pt x="19" y="3"/>
                      <a:pt x="19" y="2"/>
                    </a:cubicBezTo>
                    <a:cubicBezTo>
                      <a:pt x="20" y="2"/>
                      <a:pt x="20" y="1"/>
                      <a:pt x="20" y="1"/>
                    </a:cubicBezTo>
                    <a:cubicBezTo>
                      <a:pt x="20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1"/>
                      <a:pt x="22" y="1"/>
                    </a:cubicBezTo>
                    <a:cubicBezTo>
                      <a:pt x="22" y="1"/>
                      <a:pt x="22" y="2"/>
                      <a:pt x="23" y="2"/>
                    </a:cubicBezTo>
                    <a:cubicBezTo>
                      <a:pt x="23" y="2"/>
                      <a:pt x="23" y="3"/>
                      <a:pt x="23" y="3"/>
                    </a:cubicBezTo>
                    <a:cubicBezTo>
                      <a:pt x="23" y="3"/>
                      <a:pt x="24" y="3"/>
                      <a:pt x="24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7" y="4"/>
                      <a:pt x="27" y="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71" name="Freeform 58"/>
              <p:cNvSpPr>
                <a:spLocks/>
              </p:cNvSpPr>
              <p:nvPr/>
            </p:nvSpPr>
            <p:spPr bwMode="auto">
              <a:xfrm>
                <a:off x="5398" y="5587"/>
                <a:ext cx="1700" cy="1150"/>
              </a:xfrm>
              <a:custGeom>
                <a:avLst/>
                <a:gdLst>
                  <a:gd name="T0" fmla="*/ 2147483647 w 59"/>
                  <a:gd name="T1" fmla="*/ 2147483647 h 40"/>
                  <a:gd name="T2" fmla="*/ 2147483647 w 59"/>
                  <a:gd name="T3" fmla="*/ 2147483647 h 40"/>
                  <a:gd name="T4" fmla="*/ 2147483647 w 59"/>
                  <a:gd name="T5" fmla="*/ 2147483647 h 40"/>
                  <a:gd name="T6" fmla="*/ 2147483647 w 59"/>
                  <a:gd name="T7" fmla="*/ 2147483647 h 40"/>
                  <a:gd name="T8" fmla="*/ 2147483647 w 59"/>
                  <a:gd name="T9" fmla="*/ 2147483647 h 40"/>
                  <a:gd name="T10" fmla="*/ 2147483647 w 59"/>
                  <a:gd name="T11" fmla="*/ 2147483647 h 40"/>
                  <a:gd name="T12" fmla="*/ 2147483647 w 59"/>
                  <a:gd name="T13" fmla="*/ 2147483647 h 40"/>
                  <a:gd name="T14" fmla="*/ 2147483647 w 59"/>
                  <a:gd name="T15" fmla="*/ 2147483647 h 40"/>
                  <a:gd name="T16" fmla="*/ 2147483647 w 59"/>
                  <a:gd name="T17" fmla="*/ 2147483647 h 40"/>
                  <a:gd name="T18" fmla="*/ 2147483647 w 59"/>
                  <a:gd name="T19" fmla="*/ 2147483647 h 40"/>
                  <a:gd name="T20" fmla="*/ 2147483647 w 59"/>
                  <a:gd name="T21" fmla="*/ 2147483647 h 40"/>
                  <a:gd name="T22" fmla="*/ 2147483647 w 59"/>
                  <a:gd name="T23" fmla="*/ 2147483647 h 40"/>
                  <a:gd name="T24" fmla="*/ 2147483647 w 59"/>
                  <a:gd name="T25" fmla="*/ 2147483647 h 40"/>
                  <a:gd name="T26" fmla="*/ 2147483647 w 59"/>
                  <a:gd name="T27" fmla="*/ 2147483647 h 40"/>
                  <a:gd name="T28" fmla="*/ 2147483647 w 59"/>
                  <a:gd name="T29" fmla="*/ 2147483647 h 40"/>
                  <a:gd name="T30" fmla="*/ 2147483647 w 59"/>
                  <a:gd name="T31" fmla="*/ 2147483647 h 40"/>
                  <a:gd name="T32" fmla="*/ 2147483647 w 59"/>
                  <a:gd name="T33" fmla="*/ 2147483647 h 40"/>
                  <a:gd name="T34" fmla="*/ 2147483647 w 59"/>
                  <a:gd name="T35" fmla="*/ 2147483647 h 40"/>
                  <a:gd name="T36" fmla="*/ 2147483647 w 59"/>
                  <a:gd name="T37" fmla="*/ 2147483647 h 40"/>
                  <a:gd name="T38" fmla="*/ 2147483647 w 59"/>
                  <a:gd name="T39" fmla="*/ 2147483647 h 40"/>
                  <a:gd name="T40" fmla="*/ 2147483647 w 59"/>
                  <a:gd name="T41" fmla="*/ 2147483647 h 40"/>
                  <a:gd name="T42" fmla="*/ 2147483647 w 59"/>
                  <a:gd name="T43" fmla="*/ 2147483647 h 40"/>
                  <a:gd name="T44" fmla="*/ 2147483647 w 59"/>
                  <a:gd name="T45" fmla="*/ 2147483647 h 40"/>
                  <a:gd name="T46" fmla="*/ 2147483647 w 59"/>
                  <a:gd name="T47" fmla="*/ 2147483647 h 40"/>
                  <a:gd name="T48" fmla="*/ 2147483647 w 59"/>
                  <a:gd name="T49" fmla="*/ 2147483647 h 40"/>
                  <a:gd name="T50" fmla="*/ 2147483647 w 59"/>
                  <a:gd name="T51" fmla="*/ 2147483647 h 40"/>
                  <a:gd name="T52" fmla="*/ 2147483647 w 59"/>
                  <a:gd name="T53" fmla="*/ 2147483647 h 40"/>
                  <a:gd name="T54" fmla="*/ 2147483647 w 59"/>
                  <a:gd name="T55" fmla="*/ 2147483647 h 40"/>
                  <a:gd name="T56" fmla="*/ 2147483647 w 59"/>
                  <a:gd name="T57" fmla="*/ 2147483647 h 40"/>
                  <a:gd name="T58" fmla="*/ 2147483647 w 59"/>
                  <a:gd name="T59" fmla="*/ 2147483647 h 40"/>
                  <a:gd name="T60" fmla="*/ 2147483647 w 59"/>
                  <a:gd name="T61" fmla="*/ 2147483647 h 40"/>
                  <a:gd name="T62" fmla="*/ 2147483647 w 59"/>
                  <a:gd name="T63" fmla="*/ 2147483647 h 40"/>
                  <a:gd name="T64" fmla="*/ 2147483647 w 59"/>
                  <a:gd name="T65" fmla="*/ 2147483647 h 40"/>
                  <a:gd name="T66" fmla="*/ 2147483647 w 59"/>
                  <a:gd name="T67" fmla="*/ 2147483647 h 40"/>
                  <a:gd name="T68" fmla="*/ 2147483647 w 59"/>
                  <a:gd name="T69" fmla="*/ 2147483647 h 40"/>
                  <a:gd name="T70" fmla="*/ 2147483647 w 59"/>
                  <a:gd name="T71" fmla="*/ 2147483647 h 40"/>
                  <a:gd name="T72" fmla="*/ 2147483647 w 59"/>
                  <a:gd name="T73" fmla="*/ 2147483647 h 40"/>
                  <a:gd name="T74" fmla="*/ 2147483647 w 59"/>
                  <a:gd name="T75" fmla="*/ 2147483647 h 40"/>
                  <a:gd name="T76" fmla="*/ 2147483647 w 59"/>
                  <a:gd name="T77" fmla="*/ 2147483647 h 40"/>
                  <a:gd name="T78" fmla="*/ 2147483647 w 59"/>
                  <a:gd name="T79" fmla="*/ 2147483647 h 40"/>
                  <a:gd name="T80" fmla="*/ 2147483647 w 59"/>
                  <a:gd name="T81" fmla="*/ 2147483647 h 40"/>
                  <a:gd name="T82" fmla="*/ 2147483647 w 59"/>
                  <a:gd name="T83" fmla="*/ 2147483647 h 40"/>
                  <a:gd name="T84" fmla="*/ 2147483647 w 59"/>
                  <a:gd name="T85" fmla="*/ 2147483647 h 40"/>
                  <a:gd name="T86" fmla="*/ 2147483647 w 59"/>
                  <a:gd name="T87" fmla="*/ 2147483647 h 40"/>
                  <a:gd name="T88" fmla="*/ 2147483647 w 59"/>
                  <a:gd name="T89" fmla="*/ 2147483647 h 40"/>
                  <a:gd name="T90" fmla="*/ 2147483647 w 59"/>
                  <a:gd name="T91" fmla="*/ 2147483647 h 40"/>
                  <a:gd name="T92" fmla="*/ 2147483647 w 59"/>
                  <a:gd name="T93" fmla="*/ 2147483647 h 40"/>
                  <a:gd name="T94" fmla="*/ 2147483647 w 59"/>
                  <a:gd name="T95" fmla="*/ 2147483647 h 40"/>
                  <a:gd name="T96" fmla="*/ 2147483647 w 59"/>
                  <a:gd name="T97" fmla="*/ 2147483647 h 40"/>
                  <a:gd name="T98" fmla="*/ 2147483647 w 59"/>
                  <a:gd name="T99" fmla="*/ 2147483647 h 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9"/>
                  <a:gd name="T151" fmla="*/ 0 h 40"/>
                  <a:gd name="T152" fmla="*/ 59 w 59"/>
                  <a:gd name="T153" fmla="*/ 40 h 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9" h="40">
                    <a:moveTo>
                      <a:pt x="55" y="28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27"/>
                      <a:pt x="54" y="27"/>
                      <a:pt x="54" y="26"/>
                    </a:cubicBezTo>
                    <a:cubicBezTo>
                      <a:pt x="54" y="26"/>
                      <a:pt x="54" y="26"/>
                      <a:pt x="55" y="25"/>
                    </a:cubicBezTo>
                    <a:cubicBezTo>
                      <a:pt x="55" y="25"/>
                      <a:pt x="55" y="25"/>
                      <a:pt x="55" y="24"/>
                    </a:cubicBezTo>
                    <a:cubicBezTo>
                      <a:pt x="55" y="24"/>
                      <a:pt x="55" y="24"/>
                      <a:pt x="56" y="24"/>
                    </a:cubicBezTo>
                    <a:cubicBezTo>
                      <a:pt x="56" y="24"/>
                      <a:pt x="56" y="24"/>
                      <a:pt x="57" y="24"/>
                    </a:cubicBezTo>
                    <a:cubicBezTo>
                      <a:pt x="57" y="24"/>
                      <a:pt x="58" y="24"/>
                      <a:pt x="58" y="24"/>
                    </a:cubicBezTo>
                    <a:cubicBezTo>
                      <a:pt x="59" y="24"/>
                      <a:pt x="59" y="23"/>
                      <a:pt x="59" y="23"/>
                    </a:cubicBezTo>
                    <a:cubicBezTo>
                      <a:pt x="59" y="23"/>
                      <a:pt x="59" y="23"/>
                      <a:pt x="59" y="22"/>
                    </a:cubicBezTo>
                    <a:cubicBezTo>
                      <a:pt x="59" y="22"/>
                      <a:pt x="59" y="22"/>
                      <a:pt x="58" y="22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7" y="22"/>
                      <a:pt x="57" y="22"/>
                      <a:pt x="56" y="22"/>
                    </a:cubicBezTo>
                    <a:cubicBezTo>
                      <a:pt x="56" y="22"/>
                      <a:pt x="56" y="22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4" y="21"/>
                      <a:pt x="54" y="20"/>
                      <a:pt x="53" y="21"/>
                    </a:cubicBezTo>
                    <a:cubicBezTo>
                      <a:pt x="52" y="21"/>
                      <a:pt x="52" y="22"/>
                      <a:pt x="51" y="22"/>
                    </a:cubicBezTo>
                    <a:cubicBezTo>
                      <a:pt x="51" y="22"/>
                      <a:pt x="50" y="22"/>
                      <a:pt x="50" y="22"/>
                    </a:cubicBezTo>
                    <a:cubicBezTo>
                      <a:pt x="50" y="22"/>
                      <a:pt x="50" y="21"/>
                      <a:pt x="49" y="21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2"/>
                      <a:pt x="48" y="22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6" y="23"/>
                      <a:pt x="46" y="23"/>
                      <a:pt x="45" y="23"/>
                    </a:cubicBezTo>
                    <a:cubicBezTo>
                      <a:pt x="45" y="23"/>
                      <a:pt x="45" y="23"/>
                      <a:pt x="44" y="23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1"/>
                      <a:pt x="44" y="21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20"/>
                      <a:pt x="43" y="19"/>
                      <a:pt x="43" y="19"/>
                    </a:cubicBezTo>
                    <a:cubicBezTo>
                      <a:pt x="43" y="18"/>
                      <a:pt x="43" y="17"/>
                      <a:pt x="43" y="16"/>
                    </a:cubicBezTo>
                    <a:cubicBezTo>
                      <a:pt x="43" y="16"/>
                      <a:pt x="43" y="16"/>
                      <a:pt x="43" y="15"/>
                    </a:cubicBezTo>
                    <a:cubicBezTo>
                      <a:pt x="43" y="15"/>
                      <a:pt x="44" y="14"/>
                      <a:pt x="43" y="14"/>
                    </a:cubicBezTo>
                    <a:cubicBezTo>
                      <a:pt x="43" y="13"/>
                      <a:pt x="43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0" y="13"/>
                      <a:pt x="40" y="13"/>
                    </a:cubicBezTo>
                    <a:cubicBezTo>
                      <a:pt x="40" y="12"/>
                      <a:pt x="40" y="11"/>
                      <a:pt x="40" y="10"/>
                    </a:cubicBezTo>
                    <a:cubicBezTo>
                      <a:pt x="40" y="10"/>
                      <a:pt x="39" y="9"/>
                      <a:pt x="39" y="8"/>
                    </a:cubicBezTo>
                    <a:cubicBezTo>
                      <a:pt x="40" y="8"/>
                      <a:pt x="40" y="8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6"/>
                      <a:pt x="40" y="6"/>
                      <a:pt x="39" y="6"/>
                    </a:cubicBezTo>
                    <a:cubicBezTo>
                      <a:pt x="39" y="6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4"/>
                    </a:cubicBezTo>
                    <a:cubicBezTo>
                      <a:pt x="39" y="4"/>
                      <a:pt x="39" y="4"/>
                      <a:pt x="39" y="3"/>
                    </a:cubicBezTo>
                    <a:cubicBezTo>
                      <a:pt x="38" y="3"/>
                      <a:pt x="39" y="3"/>
                      <a:pt x="38" y="3"/>
                    </a:cubicBezTo>
                    <a:cubicBezTo>
                      <a:pt x="38" y="2"/>
                      <a:pt x="38" y="3"/>
                      <a:pt x="37" y="3"/>
                    </a:cubicBezTo>
                    <a:cubicBezTo>
                      <a:pt x="37" y="3"/>
                      <a:pt x="36" y="3"/>
                      <a:pt x="36" y="3"/>
                    </a:cubicBezTo>
                    <a:cubicBezTo>
                      <a:pt x="35" y="3"/>
                      <a:pt x="36" y="3"/>
                      <a:pt x="35" y="3"/>
                    </a:cubicBezTo>
                    <a:cubicBezTo>
                      <a:pt x="35" y="3"/>
                      <a:pt x="34" y="3"/>
                      <a:pt x="33" y="3"/>
                    </a:cubicBezTo>
                    <a:cubicBezTo>
                      <a:pt x="33" y="3"/>
                      <a:pt x="32" y="3"/>
                      <a:pt x="32" y="3"/>
                    </a:cubicBezTo>
                    <a:cubicBezTo>
                      <a:pt x="32" y="3"/>
                      <a:pt x="32" y="3"/>
                      <a:pt x="31" y="3"/>
                    </a:cubicBezTo>
                    <a:cubicBezTo>
                      <a:pt x="31" y="4"/>
                      <a:pt x="30" y="3"/>
                      <a:pt x="30" y="3"/>
                    </a:cubicBezTo>
                    <a:cubicBezTo>
                      <a:pt x="29" y="3"/>
                      <a:pt x="29" y="3"/>
                      <a:pt x="29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2"/>
                      <a:pt x="25" y="2"/>
                    </a:cubicBezTo>
                    <a:cubicBezTo>
                      <a:pt x="25" y="2"/>
                      <a:pt x="25" y="2"/>
                      <a:pt x="24" y="2"/>
                    </a:cubicBezTo>
                    <a:cubicBezTo>
                      <a:pt x="24" y="2"/>
                      <a:pt x="24" y="2"/>
                      <a:pt x="23" y="2"/>
                    </a:cubicBezTo>
                    <a:cubicBezTo>
                      <a:pt x="23" y="2"/>
                      <a:pt x="22" y="2"/>
                      <a:pt x="22" y="2"/>
                    </a:cubicBezTo>
                    <a:cubicBezTo>
                      <a:pt x="21" y="2"/>
                      <a:pt x="20" y="2"/>
                      <a:pt x="20" y="1"/>
                    </a:cubicBezTo>
                    <a:cubicBezTo>
                      <a:pt x="19" y="1"/>
                      <a:pt x="19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0"/>
                      <a:pt x="17" y="0"/>
                      <a:pt x="17" y="0"/>
                    </a:cubicBezTo>
                    <a:cubicBezTo>
                      <a:pt x="17" y="0"/>
                      <a:pt x="16" y="1"/>
                      <a:pt x="16" y="1"/>
                    </a:cubicBezTo>
                    <a:cubicBezTo>
                      <a:pt x="15" y="1"/>
                      <a:pt x="15" y="2"/>
                      <a:pt x="15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1" y="4"/>
                      <a:pt x="11" y="5"/>
                      <a:pt x="11" y="5"/>
                    </a:cubicBezTo>
                    <a:cubicBezTo>
                      <a:pt x="11" y="5"/>
                      <a:pt x="11" y="6"/>
                      <a:pt x="10" y="6"/>
                    </a:cubicBezTo>
                    <a:cubicBezTo>
                      <a:pt x="10" y="6"/>
                      <a:pt x="10" y="6"/>
                      <a:pt x="9" y="7"/>
                    </a:cubicBezTo>
                    <a:cubicBezTo>
                      <a:pt x="9" y="7"/>
                      <a:pt x="10" y="8"/>
                      <a:pt x="9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8" y="10"/>
                      <a:pt x="8" y="10"/>
                    </a:cubicBezTo>
                    <a:cubicBezTo>
                      <a:pt x="8" y="11"/>
                      <a:pt x="8" y="12"/>
                      <a:pt x="8" y="12"/>
                    </a:cubicBezTo>
                    <a:cubicBezTo>
                      <a:pt x="7" y="12"/>
                      <a:pt x="7" y="13"/>
                      <a:pt x="6" y="13"/>
                    </a:cubicBezTo>
                    <a:cubicBezTo>
                      <a:pt x="6" y="13"/>
                      <a:pt x="6" y="14"/>
                      <a:pt x="6" y="14"/>
                    </a:cubicBezTo>
                    <a:cubicBezTo>
                      <a:pt x="6" y="15"/>
                      <a:pt x="5" y="16"/>
                      <a:pt x="5" y="17"/>
                    </a:cubicBezTo>
                    <a:cubicBezTo>
                      <a:pt x="4" y="17"/>
                      <a:pt x="3" y="18"/>
                      <a:pt x="2" y="18"/>
                    </a:cubicBezTo>
                    <a:cubicBezTo>
                      <a:pt x="2" y="19"/>
                      <a:pt x="2" y="19"/>
                      <a:pt x="1" y="19"/>
                    </a:cubicBezTo>
                    <a:cubicBezTo>
                      <a:pt x="1" y="19"/>
                      <a:pt x="1" y="20"/>
                      <a:pt x="1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2" y="20"/>
                      <a:pt x="3" y="20"/>
                      <a:pt x="3" y="20"/>
                    </a:cubicBezTo>
                    <a:cubicBezTo>
                      <a:pt x="4" y="20"/>
                      <a:pt x="4" y="20"/>
                      <a:pt x="5" y="20"/>
                    </a:cubicBezTo>
                    <a:cubicBezTo>
                      <a:pt x="5" y="20"/>
                      <a:pt x="6" y="20"/>
                      <a:pt x="6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1"/>
                      <a:pt x="8" y="21"/>
                      <a:pt x="9" y="21"/>
                    </a:cubicBezTo>
                    <a:cubicBezTo>
                      <a:pt x="9" y="21"/>
                      <a:pt x="9" y="22"/>
                      <a:pt x="10" y="22"/>
                    </a:cubicBezTo>
                    <a:cubicBezTo>
                      <a:pt x="10" y="22"/>
                      <a:pt x="10" y="21"/>
                      <a:pt x="11" y="21"/>
                    </a:cubicBezTo>
                    <a:cubicBezTo>
                      <a:pt x="11" y="21"/>
                      <a:pt x="12" y="21"/>
                      <a:pt x="12" y="21"/>
                    </a:cubicBezTo>
                    <a:cubicBezTo>
                      <a:pt x="13" y="21"/>
                      <a:pt x="13" y="22"/>
                      <a:pt x="14" y="22"/>
                    </a:cubicBezTo>
                    <a:cubicBezTo>
                      <a:pt x="14" y="22"/>
                      <a:pt x="14" y="22"/>
                      <a:pt x="15" y="22"/>
                    </a:cubicBezTo>
                    <a:cubicBezTo>
                      <a:pt x="15" y="22"/>
                      <a:pt x="15" y="22"/>
                      <a:pt x="16" y="22"/>
                    </a:cubicBezTo>
                    <a:cubicBezTo>
                      <a:pt x="17" y="22"/>
                      <a:pt x="18" y="22"/>
                      <a:pt x="18" y="22"/>
                    </a:cubicBezTo>
                    <a:cubicBezTo>
                      <a:pt x="19" y="22"/>
                      <a:pt x="19" y="22"/>
                      <a:pt x="20" y="22"/>
                    </a:cubicBezTo>
                    <a:cubicBezTo>
                      <a:pt x="20" y="22"/>
                      <a:pt x="20" y="22"/>
                      <a:pt x="21" y="23"/>
                    </a:cubicBezTo>
                    <a:cubicBezTo>
                      <a:pt x="21" y="23"/>
                      <a:pt x="22" y="24"/>
                      <a:pt x="22" y="25"/>
                    </a:cubicBezTo>
                    <a:cubicBezTo>
                      <a:pt x="22" y="25"/>
                      <a:pt x="22" y="26"/>
                      <a:pt x="23" y="26"/>
                    </a:cubicBezTo>
                    <a:cubicBezTo>
                      <a:pt x="23" y="27"/>
                      <a:pt x="22" y="27"/>
                      <a:pt x="23" y="28"/>
                    </a:cubicBezTo>
                    <a:cubicBezTo>
                      <a:pt x="23" y="28"/>
                      <a:pt x="23" y="29"/>
                      <a:pt x="23" y="30"/>
                    </a:cubicBezTo>
                    <a:cubicBezTo>
                      <a:pt x="23" y="30"/>
                      <a:pt x="23" y="31"/>
                      <a:pt x="24" y="31"/>
                    </a:cubicBezTo>
                    <a:cubicBezTo>
                      <a:pt x="24" y="32"/>
                      <a:pt x="24" y="32"/>
                      <a:pt x="25" y="33"/>
                    </a:cubicBezTo>
                    <a:cubicBezTo>
                      <a:pt x="25" y="33"/>
                      <a:pt x="25" y="33"/>
                      <a:pt x="25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4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6" y="36"/>
                      <a:pt x="26" y="36"/>
                      <a:pt x="27" y="35"/>
                    </a:cubicBezTo>
                    <a:cubicBezTo>
                      <a:pt x="27" y="35"/>
                      <a:pt x="27" y="35"/>
                      <a:pt x="28" y="35"/>
                    </a:cubicBezTo>
                    <a:cubicBezTo>
                      <a:pt x="28" y="35"/>
                      <a:pt x="29" y="35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9" y="37"/>
                      <a:pt x="29" y="37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9"/>
                      <a:pt x="29" y="39"/>
                      <a:pt x="30" y="38"/>
                    </a:cubicBezTo>
                    <a:cubicBezTo>
                      <a:pt x="30" y="38"/>
                      <a:pt x="29" y="38"/>
                      <a:pt x="30" y="38"/>
                    </a:cubicBezTo>
                    <a:cubicBezTo>
                      <a:pt x="30" y="38"/>
                      <a:pt x="30" y="38"/>
                      <a:pt x="31" y="38"/>
                    </a:cubicBezTo>
                    <a:cubicBezTo>
                      <a:pt x="31" y="38"/>
                      <a:pt x="31" y="39"/>
                      <a:pt x="32" y="39"/>
                    </a:cubicBezTo>
                    <a:cubicBezTo>
                      <a:pt x="32" y="39"/>
                      <a:pt x="32" y="40"/>
                      <a:pt x="32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40"/>
                      <a:pt x="33" y="39"/>
                      <a:pt x="33" y="39"/>
                    </a:cubicBezTo>
                    <a:cubicBezTo>
                      <a:pt x="33" y="39"/>
                      <a:pt x="32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4" y="38"/>
                      <a:pt x="34" y="38"/>
                      <a:pt x="35" y="37"/>
                    </a:cubicBezTo>
                    <a:cubicBezTo>
                      <a:pt x="35" y="37"/>
                      <a:pt x="36" y="36"/>
                      <a:pt x="37" y="36"/>
                    </a:cubicBezTo>
                    <a:cubicBezTo>
                      <a:pt x="38" y="35"/>
                      <a:pt x="39" y="34"/>
                      <a:pt x="41" y="34"/>
                    </a:cubicBezTo>
                    <a:cubicBezTo>
                      <a:pt x="41" y="33"/>
                      <a:pt x="42" y="32"/>
                      <a:pt x="43" y="32"/>
                    </a:cubicBezTo>
                    <a:cubicBezTo>
                      <a:pt x="43" y="32"/>
                      <a:pt x="43" y="32"/>
                      <a:pt x="44" y="32"/>
                    </a:cubicBezTo>
                    <a:cubicBezTo>
                      <a:pt x="44" y="32"/>
                      <a:pt x="45" y="32"/>
                      <a:pt x="45" y="32"/>
                    </a:cubicBezTo>
                    <a:cubicBezTo>
                      <a:pt x="45" y="31"/>
                      <a:pt x="45" y="31"/>
                      <a:pt x="46" y="31"/>
                    </a:cubicBezTo>
                    <a:cubicBezTo>
                      <a:pt x="46" y="30"/>
                      <a:pt x="47" y="30"/>
                      <a:pt x="47" y="30"/>
                    </a:cubicBezTo>
                    <a:cubicBezTo>
                      <a:pt x="47" y="30"/>
                      <a:pt x="48" y="30"/>
                      <a:pt x="48" y="30"/>
                    </a:cubicBezTo>
                    <a:cubicBezTo>
                      <a:pt x="48" y="30"/>
                      <a:pt x="48" y="31"/>
                      <a:pt x="48" y="31"/>
                    </a:cubicBezTo>
                    <a:cubicBezTo>
                      <a:pt x="48" y="31"/>
                      <a:pt x="49" y="31"/>
                      <a:pt x="49" y="31"/>
                    </a:cubicBezTo>
                    <a:cubicBezTo>
                      <a:pt x="49" y="31"/>
                      <a:pt x="49" y="31"/>
                      <a:pt x="50" y="31"/>
                    </a:cubicBezTo>
                    <a:cubicBezTo>
                      <a:pt x="50" y="31"/>
                      <a:pt x="50" y="30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50" y="29"/>
                      <a:pt x="51" y="29"/>
                      <a:pt x="51" y="29"/>
                    </a:cubicBezTo>
                    <a:cubicBezTo>
                      <a:pt x="51" y="29"/>
                      <a:pt x="52" y="29"/>
                      <a:pt x="53" y="28"/>
                    </a:cubicBezTo>
                    <a:cubicBezTo>
                      <a:pt x="53" y="28"/>
                      <a:pt x="54" y="28"/>
                      <a:pt x="54" y="28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8"/>
                      <a:pt x="55" y="28"/>
                      <a:pt x="55" y="2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72" name="Freeform 57"/>
              <p:cNvSpPr>
                <a:spLocks/>
              </p:cNvSpPr>
              <p:nvPr/>
            </p:nvSpPr>
            <p:spPr bwMode="auto">
              <a:xfrm>
                <a:off x="7565" y="5295"/>
                <a:ext cx="461" cy="695"/>
              </a:xfrm>
              <a:custGeom>
                <a:avLst/>
                <a:gdLst>
                  <a:gd name="T0" fmla="*/ 2147483647 w 16"/>
                  <a:gd name="T1" fmla="*/ 2147483647 h 24"/>
                  <a:gd name="T2" fmla="*/ 2147483647 w 16"/>
                  <a:gd name="T3" fmla="*/ 2147483647 h 24"/>
                  <a:gd name="T4" fmla="*/ 2147483647 w 16"/>
                  <a:gd name="T5" fmla="*/ 2147483647 h 24"/>
                  <a:gd name="T6" fmla="*/ 2147483647 w 16"/>
                  <a:gd name="T7" fmla="*/ 2147483647 h 24"/>
                  <a:gd name="T8" fmla="*/ 2147483647 w 16"/>
                  <a:gd name="T9" fmla="*/ 2147483647 h 24"/>
                  <a:gd name="T10" fmla="*/ 2147483647 w 16"/>
                  <a:gd name="T11" fmla="*/ 2147483647 h 24"/>
                  <a:gd name="T12" fmla="*/ 2147483647 w 16"/>
                  <a:gd name="T13" fmla="*/ 2147483647 h 24"/>
                  <a:gd name="T14" fmla="*/ 2147483647 w 16"/>
                  <a:gd name="T15" fmla="*/ 2147483647 h 24"/>
                  <a:gd name="T16" fmla="*/ 2147483647 w 16"/>
                  <a:gd name="T17" fmla="*/ 2147483647 h 24"/>
                  <a:gd name="T18" fmla="*/ 2147483647 w 16"/>
                  <a:gd name="T19" fmla="*/ 2147483647 h 24"/>
                  <a:gd name="T20" fmla="*/ 2147483647 w 16"/>
                  <a:gd name="T21" fmla="*/ 2147483647 h 24"/>
                  <a:gd name="T22" fmla="*/ 2147483647 w 16"/>
                  <a:gd name="T23" fmla="*/ 2147483647 h 24"/>
                  <a:gd name="T24" fmla="*/ 2147483647 w 16"/>
                  <a:gd name="T25" fmla="*/ 2147483647 h 24"/>
                  <a:gd name="T26" fmla="*/ 2147483647 w 16"/>
                  <a:gd name="T27" fmla="*/ 2147483647 h 24"/>
                  <a:gd name="T28" fmla="*/ 2147483647 w 16"/>
                  <a:gd name="T29" fmla="*/ 2147483647 h 24"/>
                  <a:gd name="T30" fmla="*/ 2147483647 w 16"/>
                  <a:gd name="T31" fmla="*/ 2147483647 h 24"/>
                  <a:gd name="T32" fmla="*/ 2147483647 w 16"/>
                  <a:gd name="T33" fmla="*/ 2147483647 h 24"/>
                  <a:gd name="T34" fmla="*/ 2147483647 w 16"/>
                  <a:gd name="T35" fmla="*/ 2147483647 h 24"/>
                  <a:gd name="T36" fmla="*/ 2147483647 w 16"/>
                  <a:gd name="T37" fmla="*/ 2147483647 h 24"/>
                  <a:gd name="T38" fmla="*/ 2147483647 w 16"/>
                  <a:gd name="T39" fmla="*/ 2147483647 h 24"/>
                  <a:gd name="T40" fmla="*/ 2147483647 w 16"/>
                  <a:gd name="T41" fmla="*/ 2147483647 h 24"/>
                  <a:gd name="T42" fmla="*/ 2147483647 w 16"/>
                  <a:gd name="T43" fmla="*/ 2147483647 h 24"/>
                  <a:gd name="T44" fmla="*/ 2147483647 w 16"/>
                  <a:gd name="T45" fmla="*/ 2147483647 h 24"/>
                  <a:gd name="T46" fmla="*/ 2147483647 w 16"/>
                  <a:gd name="T47" fmla="*/ 2147483647 h 24"/>
                  <a:gd name="T48" fmla="*/ 2147483647 w 16"/>
                  <a:gd name="T49" fmla="*/ 2147483647 h 24"/>
                  <a:gd name="T50" fmla="*/ 0 w 16"/>
                  <a:gd name="T51" fmla="*/ 2147483647 h 24"/>
                  <a:gd name="T52" fmla="*/ 0 w 16"/>
                  <a:gd name="T53" fmla="*/ 2147483647 h 24"/>
                  <a:gd name="T54" fmla="*/ 0 w 16"/>
                  <a:gd name="T55" fmla="*/ 2147483647 h 24"/>
                  <a:gd name="T56" fmla="*/ 0 w 16"/>
                  <a:gd name="T57" fmla="*/ 2147483647 h 24"/>
                  <a:gd name="T58" fmla="*/ 2147483647 w 16"/>
                  <a:gd name="T59" fmla="*/ 2147483647 h 24"/>
                  <a:gd name="T60" fmla="*/ 2147483647 w 16"/>
                  <a:gd name="T61" fmla="*/ 2147483647 h 24"/>
                  <a:gd name="T62" fmla="*/ 2147483647 w 16"/>
                  <a:gd name="T63" fmla="*/ 2147483647 h 24"/>
                  <a:gd name="T64" fmla="*/ 2147483647 w 16"/>
                  <a:gd name="T65" fmla="*/ 2147483647 h 24"/>
                  <a:gd name="T66" fmla="*/ 2147483647 w 16"/>
                  <a:gd name="T67" fmla="*/ 2147483647 h 24"/>
                  <a:gd name="T68" fmla="*/ 2147483647 w 16"/>
                  <a:gd name="T69" fmla="*/ 2147483647 h 24"/>
                  <a:gd name="T70" fmla="*/ 2147483647 w 16"/>
                  <a:gd name="T71" fmla="*/ 2147483647 h 24"/>
                  <a:gd name="T72" fmla="*/ 2147483647 w 16"/>
                  <a:gd name="T73" fmla="*/ 2147483647 h 24"/>
                  <a:gd name="T74" fmla="*/ 2147483647 w 16"/>
                  <a:gd name="T75" fmla="*/ 2147483647 h 24"/>
                  <a:gd name="T76" fmla="*/ 2147483647 w 16"/>
                  <a:gd name="T77" fmla="*/ 2147483647 h 24"/>
                  <a:gd name="T78" fmla="*/ 2147483647 w 16"/>
                  <a:gd name="T79" fmla="*/ 2147483647 h 24"/>
                  <a:gd name="T80" fmla="*/ 2147483647 w 16"/>
                  <a:gd name="T81" fmla="*/ 2147483647 h 24"/>
                  <a:gd name="T82" fmla="*/ 2147483647 w 16"/>
                  <a:gd name="T83" fmla="*/ 2147483647 h 24"/>
                  <a:gd name="T84" fmla="*/ 2147483647 w 16"/>
                  <a:gd name="T85" fmla="*/ 2147483647 h 24"/>
                  <a:gd name="T86" fmla="*/ 2147483647 w 16"/>
                  <a:gd name="T87" fmla="*/ 2147483647 h 24"/>
                  <a:gd name="T88" fmla="*/ 2147483647 w 16"/>
                  <a:gd name="T89" fmla="*/ 2147483647 h 24"/>
                  <a:gd name="T90" fmla="*/ 2147483647 w 16"/>
                  <a:gd name="T91" fmla="*/ 2147483647 h 24"/>
                  <a:gd name="T92" fmla="*/ 2147483647 w 16"/>
                  <a:gd name="T93" fmla="*/ 2147483647 h 24"/>
                  <a:gd name="T94" fmla="*/ 2147483647 w 16"/>
                  <a:gd name="T95" fmla="*/ 2147483647 h 24"/>
                  <a:gd name="T96" fmla="*/ 2147483647 w 16"/>
                  <a:gd name="T97" fmla="*/ 2147483647 h 24"/>
                  <a:gd name="T98" fmla="*/ 2147483647 w 16"/>
                  <a:gd name="T99" fmla="*/ 0 h 24"/>
                  <a:gd name="T100" fmla="*/ 2147483647 w 16"/>
                  <a:gd name="T101" fmla="*/ 0 h 24"/>
                  <a:gd name="T102" fmla="*/ 2147483647 w 16"/>
                  <a:gd name="T103" fmla="*/ 0 h 24"/>
                  <a:gd name="T104" fmla="*/ 2147483647 w 16"/>
                  <a:gd name="T105" fmla="*/ 0 h 24"/>
                  <a:gd name="T106" fmla="*/ 2147483647 w 16"/>
                  <a:gd name="T107" fmla="*/ 0 h 24"/>
                  <a:gd name="T108" fmla="*/ 2147483647 w 16"/>
                  <a:gd name="T109" fmla="*/ 0 h 24"/>
                  <a:gd name="T110" fmla="*/ 2147483647 w 16"/>
                  <a:gd name="T111" fmla="*/ 2147483647 h 24"/>
                  <a:gd name="T112" fmla="*/ 2147483647 w 16"/>
                  <a:gd name="T113" fmla="*/ 2147483647 h 24"/>
                  <a:gd name="T114" fmla="*/ 2147483647 w 16"/>
                  <a:gd name="T115" fmla="*/ 2147483647 h 2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6"/>
                  <a:gd name="T175" fmla="*/ 0 h 24"/>
                  <a:gd name="T176" fmla="*/ 16 w 16"/>
                  <a:gd name="T177" fmla="*/ 24 h 2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6" h="24">
                    <a:moveTo>
                      <a:pt x="16" y="3"/>
                    </a:moveTo>
                    <a:cubicBezTo>
                      <a:pt x="16" y="3"/>
                      <a:pt x="16" y="4"/>
                      <a:pt x="16" y="4"/>
                    </a:cubicBezTo>
                    <a:cubicBezTo>
                      <a:pt x="16" y="5"/>
                      <a:pt x="16" y="7"/>
                      <a:pt x="15" y="8"/>
                    </a:cubicBezTo>
                    <a:cubicBezTo>
                      <a:pt x="15" y="9"/>
                      <a:pt x="15" y="9"/>
                      <a:pt x="15" y="10"/>
                    </a:cubicBezTo>
                    <a:cubicBezTo>
                      <a:pt x="15" y="10"/>
                      <a:pt x="15" y="10"/>
                      <a:pt x="15" y="11"/>
                    </a:cubicBezTo>
                    <a:cubicBezTo>
                      <a:pt x="15" y="11"/>
                      <a:pt x="16" y="12"/>
                      <a:pt x="15" y="12"/>
                    </a:cubicBezTo>
                    <a:cubicBezTo>
                      <a:pt x="15" y="13"/>
                      <a:pt x="14" y="13"/>
                      <a:pt x="14" y="14"/>
                    </a:cubicBezTo>
                    <a:cubicBezTo>
                      <a:pt x="14" y="14"/>
                      <a:pt x="13" y="14"/>
                      <a:pt x="13" y="14"/>
                    </a:cubicBezTo>
                    <a:cubicBezTo>
                      <a:pt x="12" y="14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7"/>
                      <a:pt x="12" y="18"/>
                      <a:pt x="11" y="18"/>
                    </a:cubicBezTo>
                    <a:cubicBezTo>
                      <a:pt x="11" y="19"/>
                      <a:pt x="10" y="19"/>
                      <a:pt x="10" y="20"/>
                    </a:cubicBezTo>
                    <a:cubicBezTo>
                      <a:pt x="9" y="20"/>
                      <a:pt x="9" y="20"/>
                      <a:pt x="8" y="21"/>
                    </a:cubicBezTo>
                    <a:cubicBezTo>
                      <a:pt x="8" y="21"/>
                      <a:pt x="8" y="21"/>
                      <a:pt x="7" y="21"/>
                    </a:cubicBezTo>
                    <a:cubicBezTo>
                      <a:pt x="7" y="21"/>
                      <a:pt x="7" y="21"/>
                      <a:pt x="7" y="22"/>
                    </a:cubicBezTo>
                    <a:cubicBezTo>
                      <a:pt x="6" y="22"/>
                      <a:pt x="7" y="23"/>
                      <a:pt x="7" y="23"/>
                    </a:cubicBezTo>
                    <a:cubicBezTo>
                      <a:pt x="7" y="24"/>
                      <a:pt x="6" y="24"/>
                      <a:pt x="6" y="24"/>
                    </a:cubicBezTo>
                    <a:cubicBezTo>
                      <a:pt x="6" y="24"/>
                      <a:pt x="6" y="23"/>
                      <a:pt x="5" y="23"/>
                    </a:cubicBezTo>
                    <a:cubicBezTo>
                      <a:pt x="5" y="23"/>
                      <a:pt x="5" y="23"/>
                      <a:pt x="4" y="23"/>
                    </a:cubicBezTo>
                    <a:cubicBezTo>
                      <a:pt x="4" y="23"/>
                      <a:pt x="4" y="23"/>
                      <a:pt x="3" y="23"/>
                    </a:cubicBezTo>
                    <a:cubicBezTo>
                      <a:pt x="3" y="23"/>
                      <a:pt x="2" y="23"/>
                      <a:pt x="2" y="23"/>
                    </a:cubicBezTo>
                    <a:cubicBezTo>
                      <a:pt x="2" y="23"/>
                      <a:pt x="2" y="22"/>
                      <a:pt x="2" y="22"/>
                    </a:cubicBezTo>
                    <a:cubicBezTo>
                      <a:pt x="1" y="22"/>
                      <a:pt x="1" y="21"/>
                      <a:pt x="1" y="21"/>
                    </a:cubicBezTo>
                    <a:cubicBezTo>
                      <a:pt x="1" y="21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1" y="18"/>
                      <a:pt x="0" y="17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6"/>
                      <a:pt x="3" y="16"/>
                      <a:pt x="4" y="16"/>
                    </a:cubicBezTo>
                    <a:cubicBezTo>
                      <a:pt x="4" y="16"/>
                      <a:pt x="4" y="15"/>
                      <a:pt x="4" y="15"/>
                    </a:cubicBezTo>
                    <a:cubicBezTo>
                      <a:pt x="5" y="14"/>
                      <a:pt x="5" y="13"/>
                      <a:pt x="5" y="12"/>
                    </a:cubicBezTo>
                    <a:cubicBezTo>
                      <a:pt x="6" y="12"/>
                      <a:pt x="6" y="11"/>
                      <a:pt x="6" y="11"/>
                    </a:cubicBezTo>
                    <a:cubicBezTo>
                      <a:pt x="6" y="10"/>
                      <a:pt x="7" y="10"/>
                      <a:pt x="7" y="10"/>
                    </a:cubicBezTo>
                    <a:cubicBezTo>
                      <a:pt x="8" y="9"/>
                      <a:pt x="7" y="9"/>
                      <a:pt x="7" y="8"/>
                    </a:cubicBez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8" y="6"/>
                      <a:pt x="8" y="5"/>
                    </a:cubicBezTo>
                    <a:cubicBezTo>
                      <a:pt x="8" y="5"/>
                      <a:pt x="8" y="4"/>
                      <a:pt x="7" y="4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6" y="2"/>
                      <a:pt x="7" y="1"/>
                      <a:pt x="7" y="1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1"/>
                      <a:pt x="14" y="1"/>
                      <a:pt x="14" y="1"/>
                    </a:cubicBezTo>
                    <a:cubicBezTo>
                      <a:pt x="14" y="2"/>
                      <a:pt x="15" y="2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>
                  <a:latin typeface="+mn-lt"/>
                  <a:cs typeface="+mn-cs"/>
                </a:endParaRPr>
              </a:p>
            </p:txBody>
          </p:sp>
          <p:sp>
            <p:nvSpPr>
              <p:cNvPr id="43037" name="Text Box 47"/>
              <p:cNvSpPr txBox="1">
                <a:spLocks noChangeArrowheads="1"/>
              </p:cNvSpPr>
              <p:nvPr/>
            </p:nvSpPr>
            <p:spPr bwMode="auto">
              <a:xfrm>
                <a:off x="3834" y="5197"/>
                <a:ext cx="73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GB" altLang="pt-BR" sz="1100" b="1">
                    <a:solidFill>
                      <a:srgbClr val="FFFFFF"/>
                    </a:solidFill>
                    <a:latin typeface="Calibri" panose="020F0502020204030204" pitchFamily="34" charset="0"/>
                    <a:ea typeface="Lucida Sans Unicode" panose="020B0602030504020204" pitchFamily="34" charset="0"/>
                    <a:cs typeface="Calibri" panose="020F0502020204030204" pitchFamily="34" charset="0"/>
                  </a:rPr>
                  <a:t>MS</a:t>
                </a:r>
                <a:endParaRPr lang="en-GB" altLang="pt-BR" sz="2000">
                  <a:solidFill>
                    <a:schemeClr val="bg1"/>
                  </a:solidFill>
                  <a:latin typeface="Calibri" panose="020F0502020204030204" pitchFamily="34" charset="0"/>
                  <a:ea typeface="Lucida Sans Unicode" panose="020B060203050402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038" name="Text Box 44"/>
              <p:cNvSpPr txBox="1">
                <a:spLocks noChangeArrowheads="1"/>
              </p:cNvSpPr>
              <p:nvPr/>
            </p:nvSpPr>
            <p:spPr bwMode="auto">
              <a:xfrm>
                <a:off x="4806" y="6657"/>
                <a:ext cx="73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GB" altLang="pt-BR" sz="1100" b="1">
                    <a:solidFill>
                      <a:srgbClr val="FFFFFF"/>
                    </a:solidFill>
                    <a:latin typeface="Calibri" panose="020F0502020204030204" pitchFamily="34" charset="0"/>
                    <a:ea typeface="Lucida Sans Unicode" panose="020B0602030504020204" pitchFamily="34" charset="0"/>
                    <a:cs typeface="Calibri" panose="020F0502020204030204" pitchFamily="34" charset="0"/>
                  </a:rPr>
                  <a:t>SC</a:t>
                </a:r>
                <a:endParaRPr lang="en-GB" altLang="pt-BR" sz="2000">
                  <a:solidFill>
                    <a:schemeClr val="bg1"/>
                  </a:solidFill>
                  <a:latin typeface="Calibri" panose="020F0502020204030204" pitchFamily="34" charset="0"/>
                  <a:ea typeface="Lucida Sans Unicode" panose="020B060203050402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027" name="Group 25"/>
            <p:cNvGrpSpPr>
              <a:grpSpLocks noChangeAspect="1"/>
            </p:cNvGrpSpPr>
            <p:nvPr/>
          </p:nvGrpSpPr>
          <p:grpSpPr bwMode="auto">
            <a:xfrm>
              <a:off x="519084" y="249202"/>
              <a:ext cx="9397704" cy="8613849"/>
              <a:chOff x="0" y="0"/>
              <a:chExt cx="9294" cy="8520"/>
            </a:xfrm>
          </p:grpSpPr>
          <p:sp>
            <p:nvSpPr>
              <p:cNvPr id="43028" name="AutoShape 80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9294" cy="8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29" name="Freeform 56"/>
              <p:cNvSpPr>
                <a:spLocks/>
              </p:cNvSpPr>
              <p:nvPr/>
            </p:nvSpPr>
            <p:spPr bwMode="auto">
              <a:xfrm>
                <a:off x="4162" y="5709"/>
                <a:ext cx="1243" cy="866"/>
              </a:xfrm>
              <a:custGeom>
                <a:avLst/>
                <a:gdLst>
                  <a:gd name="T0" fmla="*/ 2147483646 w 43"/>
                  <a:gd name="T1" fmla="*/ 2147483646 h 30"/>
                  <a:gd name="T2" fmla="*/ 2147483646 w 43"/>
                  <a:gd name="T3" fmla="*/ 2147483646 h 30"/>
                  <a:gd name="T4" fmla="*/ 2147483646 w 43"/>
                  <a:gd name="T5" fmla="*/ 2147483646 h 30"/>
                  <a:gd name="T6" fmla="*/ 2147483646 w 43"/>
                  <a:gd name="T7" fmla="*/ 2147483646 h 30"/>
                  <a:gd name="T8" fmla="*/ 2147483646 w 43"/>
                  <a:gd name="T9" fmla="*/ 2147483646 h 30"/>
                  <a:gd name="T10" fmla="*/ 2147483646 w 43"/>
                  <a:gd name="T11" fmla="*/ 2147483646 h 30"/>
                  <a:gd name="T12" fmla="*/ 2147483646 w 43"/>
                  <a:gd name="T13" fmla="*/ 2147483646 h 30"/>
                  <a:gd name="T14" fmla="*/ 2147483646 w 43"/>
                  <a:gd name="T15" fmla="*/ 2147483646 h 30"/>
                  <a:gd name="T16" fmla="*/ 2147483646 w 43"/>
                  <a:gd name="T17" fmla="*/ 2147483646 h 30"/>
                  <a:gd name="T18" fmla="*/ 2147483646 w 43"/>
                  <a:gd name="T19" fmla="*/ 2147483646 h 30"/>
                  <a:gd name="T20" fmla="*/ 2147483646 w 43"/>
                  <a:gd name="T21" fmla="*/ 2147483646 h 30"/>
                  <a:gd name="T22" fmla="*/ 2147483646 w 43"/>
                  <a:gd name="T23" fmla="*/ 2147483646 h 30"/>
                  <a:gd name="T24" fmla="*/ 2147483646 w 43"/>
                  <a:gd name="T25" fmla="*/ 2147483646 h 30"/>
                  <a:gd name="T26" fmla="*/ 2147483646 w 43"/>
                  <a:gd name="T27" fmla="*/ 2147483646 h 30"/>
                  <a:gd name="T28" fmla="*/ 2147483646 w 43"/>
                  <a:gd name="T29" fmla="*/ 2147483646 h 30"/>
                  <a:gd name="T30" fmla="*/ 2147483646 w 43"/>
                  <a:gd name="T31" fmla="*/ 2147483646 h 30"/>
                  <a:gd name="T32" fmla="*/ 2147483646 w 43"/>
                  <a:gd name="T33" fmla="*/ 2147483646 h 30"/>
                  <a:gd name="T34" fmla="*/ 2147483646 w 43"/>
                  <a:gd name="T35" fmla="*/ 2147483646 h 30"/>
                  <a:gd name="T36" fmla="*/ 2147483646 w 43"/>
                  <a:gd name="T37" fmla="*/ 2147483646 h 30"/>
                  <a:gd name="T38" fmla="*/ 2147483646 w 43"/>
                  <a:gd name="T39" fmla="*/ 2147483646 h 30"/>
                  <a:gd name="T40" fmla="*/ 2147483646 w 43"/>
                  <a:gd name="T41" fmla="*/ 2147483646 h 30"/>
                  <a:gd name="T42" fmla="*/ 2147483646 w 43"/>
                  <a:gd name="T43" fmla="*/ 2147483646 h 30"/>
                  <a:gd name="T44" fmla="*/ 2147483646 w 43"/>
                  <a:gd name="T45" fmla="*/ 2147483646 h 30"/>
                  <a:gd name="T46" fmla="*/ 2147483646 w 43"/>
                  <a:gd name="T47" fmla="*/ 2147483646 h 30"/>
                  <a:gd name="T48" fmla="*/ 2147483646 w 43"/>
                  <a:gd name="T49" fmla="*/ 2147483646 h 30"/>
                  <a:gd name="T50" fmla="*/ 2147483646 w 43"/>
                  <a:gd name="T51" fmla="*/ 2147483646 h 30"/>
                  <a:gd name="T52" fmla="*/ 2147483646 w 43"/>
                  <a:gd name="T53" fmla="*/ 0 h 30"/>
                  <a:gd name="T54" fmla="*/ 2147483646 w 43"/>
                  <a:gd name="T55" fmla="*/ 0 h 30"/>
                  <a:gd name="T56" fmla="*/ 2147483646 w 43"/>
                  <a:gd name="T57" fmla="*/ 0 h 30"/>
                  <a:gd name="T58" fmla="*/ 2147483646 w 43"/>
                  <a:gd name="T59" fmla="*/ 2147483646 h 30"/>
                  <a:gd name="T60" fmla="*/ 2147483646 w 43"/>
                  <a:gd name="T61" fmla="*/ 2147483646 h 30"/>
                  <a:gd name="T62" fmla="*/ 2147483646 w 43"/>
                  <a:gd name="T63" fmla="*/ 2147483646 h 30"/>
                  <a:gd name="T64" fmla="*/ 2147483646 w 43"/>
                  <a:gd name="T65" fmla="*/ 2147483646 h 30"/>
                  <a:gd name="T66" fmla="*/ 2147483646 w 43"/>
                  <a:gd name="T67" fmla="*/ 2147483646 h 30"/>
                  <a:gd name="T68" fmla="*/ 2147483646 w 43"/>
                  <a:gd name="T69" fmla="*/ 2147483646 h 30"/>
                  <a:gd name="T70" fmla="*/ 2147483646 w 43"/>
                  <a:gd name="T71" fmla="*/ 2147483646 h 30"/>
                  <a:gd name="T72" fmla="*/ 2147483646 w 43"/>
                  <a:gd name="T73" fmla="*/ 2147483646 h 30"/>
                  <a:gd name="T74" fmla="*/ 2147483646 w 43"/>
                  <a:gd name="T75" fmla="*/ 2147483646 h 30"/>
                  <a:gd name="T76" fmla="*/ 2147483646 w 43"/>
                  <a:gd name="T77" fmla="*/ 2147483646 h 30"/>
                  <a:gd name="T78" fmla="*/ 2147483646 w 43"/>
                  <a:gd name="T79" fmla="*/ 2147483646 h 30"/>
                  <a:gd name="T80" fmla="*/ 2147483646 w 43"/>
                  <a:gd name="T81" fmla="*/ 2147483646 h 30"/>
                  <a:gd name="T82" fmla="*/ 2147483646 w 43"/>
                  <a:gd name="T83" fmla="*/ 2147483646 h 30"/>
                  <a:gd name="T84" fmla="*/ 2147483646 w 43"/>
                  <a:gd name="T85" fmla="*/ 2147483646 h 30"/>
                  <a:gd name="T86" fmla="*/ 2147483646 w 43"/>
                  <a:gd name="T87" fmla="*/ 2147483646 h 30"/>
                  <a:gd name="T88" fmla="*/ 2147483646 w 43"/>
                  <a:gd name="T89" fmla="*/ 2147483646 h 30"/>
                  <a:gd name="T90" fmla="*/ 2147483646 w 43"/>
                  <a:gd name="T91" fmla="*/ 2147483646 h 30"/>
                  <a:gd name="T92" fmla="*/ 2147483646 w 43"/>
                  <a:gd name="T93" fmla="*/ 2147483646 h 30"/>
                  <a:gd name="T94" fmla="*/ 2147483646 w 43"/>
                  <a:gd name="T95" fmla="*/ 2147483646 h 30"/>
                  <a:gd name="T96" fmla="*/ 2147483646 w 43"/>
                  <a:gd name="T97" fmla="*/ 2147483646 h 30"/>
                  <a:gd name="T98" fmla="*/ 2147483646 w 43"/>
                  <a:gd name="T99" fmla="*/ 2147483646 h 30"/>
                  <a:gd name="T100" fmla="*/ 2147483646 w 43"/>
                  <a:gd name="T101" fmla="*/ 2147483646 h 30"/>
                  <a:gd name="T102" fmla="*/ 2147483646 w 43"/>
                  <a:gd name="T103" fmla="*/ 2147483646 h 3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3"/>
                  <a:gd name="T157" fmla="*/ 0 h 30"/>
                  <a:gd name="T158" fmla="*/ 43 w 43"/>
                  <a:gd name="T159" fmla="*/ 30 h 3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3" h="30">
                    <a:moveTo>
                      <a:pt x="40" y="25"/>
                    </a:moveTo>
                    <a:cubicBezTo>
                      <a:pt x="39" y="25"/>
                      <a:pt x="39" y="25"/>
                      <a:pt x="38" y="25"/>
                    </a:cubicBezTo>
                    <a:cubicBezTo>
                      <a:pt x="37" y="25"/>
                      <a:pt x="37" y="25"/>
                      <a:pt x="36" y="25"/>
                    </a:cubicBezTo>
                    <a:cubicBezTo>
                      <a:pt x="36" y="25"/>
                      <a:pt x="36" y="25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4" y="27"/>
                      <a:pt x="34" y="27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2" y="26"/>
                      <a:pt x="32" y="25"/>
                      <a:pt x="32" y="25"/>
                    </a:cubicBezTo>
                    <a:cubicBezTo>
                      <a:pt x="32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0" y="25"/>
                    </a:cubicBezTo>
                    <a:cubicBezTo>
                      <a:pt x="29" y="25"/>
                      <a:pt x="29" y="25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6" y="26"/>
                      <a:pt x="26" y="26"/>
                    </a:cubicBezTo>
                    <a:cubicBezTo>
                      <a:pt x="26" y="26"/>
                      <a:pt x="26" y="27"/>
                      <a:pt x="25" y="27"/>
                    </a:cubicBezTo>
                    <a:cubicBezTo>
                      <a:pt x="25" y="27"/>
                      <a:pt x="25" y="27"/>
                      <a:pt x="24" y="27"/>
                    </a:cubicBezTo>
                    <a:cubicBezTo>
                      <a:pt x="24" y="27"/>
                      <a:pt x="23" y="27"/>
                      <a:pt x="23" y="27"/>
                    </a:cubicBezTo>
                    <a:cubicBezTo>
                      <a:pt x="23" y="27"/>
                      <a:pt x="23" y="28"/>
                      <a:pt x="23" y="28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8"/>
                      <a:pt x="23" y="29"/>
                      <a:pt x="23" y="29"/>
                    </a:cubicBezTo>
                    <a:cubicBezTo>
                      <a:pt x="23" y="29"/>
                      <a:pt x="23" y="30"/>
                      <a:pt x="22" y="30"/>
                    </a:cubicBezTo>
                    <a:cubicBezTo>
                      <a:pt x="22" y="30"/>
                      <a:pt x="21" y="29"/>
                      <a:pt x="21" y="29"/>
                    </a:cubicBezTo>
                    <a:cubicBezTo>
                      <a:pt x="20" y="29"/>
                      <a:pt x="20" y="29"/>
                      <a:pt x="19" y="29"/>
                    </a:cubicBezTo>
                    <a:cubicBezTo>
                      <a:pt x="18" y="29"/>
                      <a:pt x="18" y="29"/>
                      <a:pt x="17" y="29"/>
                    </a:cubicBezTo>
                    <a:cubicBezTo>
                      <a:pt x="17" y="29"/>
                      <a:pt x="17" y="28"/>
                      <a:pt x="16" y="28"/>
                    </a:cubicBezTo>
                    <a:cubicBezTo>
                      <a:pt x="16" y="27"/>
                      <a:pt x="15" y="28"/>
                      <a:pt x="14" y="28"/>
                    </a:cubicBezTo>
                    <a:cubicBezTo>
                      <a:pt x="14" y="28"/>
                      <a:pt x="13" y="27"/>
                      <a:pt x="13" y="27"/>
                    </a:cubicBezTo>
                    <a:cubicBezTo>
                      <a:pt x="13" y="27"/>
                      <a:pt x="12" y="27"/>
                      <a:pt x="12" y="27"/>
                    </a:cubicBezTo>
                    <a:cubicBezTo>
                      <a:pt x="12" y="27"/>
                      <a:pt x="11" y="27"/>
                      <a:pt x="11" y="27"/>
                    </a:cubicBezTo>
                    <a:cubicBezTo>
                      <a:pt x="10" y="27"/>
                      <a:pt x="10" y="27"/>
                      <a:pt x="9" y="27"/>
                    </a:cubicBezTo>
                    <a:cubicBezTo>
                      <a:pt x="9" y="27"/>
                      <a:pt x="8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6"/>
                      <a:pt x="6" y="26"/>
                      <a:pt x="6" y="25"/>
                    </a:cubicBezTo>
                    <a:cubicBezTo>
                      <a:pt x="6" y="25"/>
                      <a:pt x="6" y="23"/>
                      <a:pt x="5" y="22"/>
                    </a:cubicBezTo>
                    <a:cubicBezTo>
                      <a:pt x="4" y="22"/>
                      <a:pt x="3" y="22"/>
                      <a:pt x="2" y="22"/>
                    </a:cubicBezTo>
                    <a:cubicBezTo>
                      <a:pt x="1" y="23"/>
                      <a:pt x="0" y="23"/>
                      <a:pt x="1" y="22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2" y="19"/>
                      <a:pt x="2" y="19"/>
                      <a:pt x="2" y="17"/>
                    </a:cubicBezTo>
                    <a:cubicBezTo>
                      <a:pt x="2" y="16"/>
                      <a:pt x="3" y="15"/>
                      <a:pt x="3" y="14"/>
                    </a:cubicBezTo>
                    <a:cubicBezTo>
                      <a:pt x="3" y="13"/>
                      <a:pt x="3" y="13"/>
                      <a:pt x="3" y="12"/>
                    </a:cubicBezTo>
                    <a:cubicBezTo>
                      <a:pt x="3" y="12"/>
                      <a:pt x="3" y="12"/>
                      <a:pt x="3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4" y="11"/>
                      <a:pt x="4" y="10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7" y="4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0" y="1"/>
                      <a:pt x="11" y="1"/>
                    </a:cubicBezTo>
                    <a:cubicBezTo>
                      <a:pt x="11" y="1"/>
                      <a:pt x="11" y="1"/>
                      <a:pt x="11" y="0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1"/>
                      <a:pt x="19" y="1"/>
                      <a:pt x="20" y="1"/>
                    </a:cubicBezTo>
                    <a:cubicBezTo>
                      <a:pt x="20" y="1"/>
                      <a:pt x="20" y="2"/>
                      <a:pt x="21" y="2"/>
                    </a:cubicBezTo>
                    <a:cubicBezTo>
                      <a:pt x="21" y="2"/>
                      <a:pt x="21" y="1"/>
                      <a:pt x="22" y="1"/>
                    </a:cubicBezTo>
                    <a:cubicBezTo>
                      <a:pt x="22" y="1"/>
                      <a:pt x="23" y="1"/>
                      <a:pt x="23" y="1"/>
                    </a:cubicBezTo>
                    <a:cubicBezTo>
                      <a:pt x="24" y="1"/>
                      <a:pt x="24" y="2"/>
                      <a:pt x="25" y="2"/>
                    </a:cubicBezTo>
                    <a:cubicBezTo>
                      <a:pt x="25" y="2"/>
                      <a:pt x="25" y="2"/>
                      <a:pt x="26" y="2"/>
                    </a:cubicBezTo>
                    <a:cubicBezTo>
                      <a:pt x="26" y="2"/>
                      <a:pt x="26" y="2"/>
                      <a:pt x="27" y="2"/>
                    </a:cubicBezTo>
                    <a:cubicBezTo>
                      <a:pt x="28" y="2"/>
                      <a:pt x="29" y="2"/>
                      <a:pt x="29" y="2"/>
                    </a:cubicBezTo>
                    <a:cubicBezTo>
                      <a:pt x="30" y="2"/>
                      <a:pt x="30" y="2"/>
                      <a:pt x="31" y="2"/>
                    </a:cubicBezTo>
                    <a:cubicBezTo>
                      <a:pt x="31" y="2"/>
                      <a:pt x="31" y="2"/>
                      <a:pt x="32" y="3"/>
                    </a:cubicBezTo>
                    <a:cubicBezTo>
                      <a:pt x="32" y="3"/>
                      <a:pt x="33" y="4"/>
                      <a:pt x="33" y="5"/>
                    </a:cubicBezTo>
                    <a:cubicBezTo>
                      <a:pt x="33" y="5"/>
                      <a:pt x="33" y="6"/>
                      <a:pt x="34" y="6"/>
                    </a:cubicBezTo>
                    <a:cubicBezTo>
                      <a:pt x="34" y="7"/>
                      <a:pt x="33" y="7"/>
                      <a:pt x="34" y="8"/>
                    </a:cubicBezTo>
                    <a:cubicBezTo>
                      <a:pt x="34" y="8"/>
                      <a:pt x="34" y="9"/>
                      <a:pt x="34" y="10"/>
                    </a:cubicBezTo>
                    <a:cubicBezTo>
                      <a:pt x="34" y="10"/>
                      <a:pt x="34" y="11"/>
                      <a:pt x="35" y="11"/>
                    </a:cubicBezTo>
                    <a:cubicBezTo>
                      <a:pt x="35" y="12"/>
                      <a:pt x="35" y="12"/>
                      <a:pt x="36" y="13"/>
                    </a:cubicBezTo>
                    <a:cubicBezTo>
                      <a:pt x="36" y="13"/>
                      <a:pt x="36" y="13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5" y="15"/>
                      <a:pt x="36" y="15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7" y="16"/>
                      <a:pt x="37" y="16"/>
                      <a:pt x="38" y="15"/>
                    </a:cubicBezTo>
                    <a:cubicBezTo>
                      <a:pt x="38" y="15"/>
                      <a:pt x="38" y="15"/>
                      <a:pt x="39" y="15"/>
                    </a:cubicBezTo>
                    <a:cubicBezTo>
                      <a:pt x="39" y="15"/>
                      <a:pt x="40" y="15"/>
                      <a:pt x="4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17"/>
                      <a:pt x="40" y="17"/>
                      <a:pt x="40" y="18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40" y="19"/>
                      <a:pt x="40" y="19"/>
                      <a:pt x="41" y="18"/>
                    </a:cubicBezTo>
                    <a:cubicBezTo>
                      <a:pt x="41" y="18"/>
                      <a:pt x="40" y="18"/>
                      <a:pt x="41" y="18"/>
                    </a:cubicBezTo>
                    <a:cubicBezTo>
                      <a:pt x="41" y="18"/>
                      <a:pt x="41" y="18"/>
                      <a:pt x="42" y="18"/>
                    </a:cubicBezTo>
                    <a:cubicBezTo>
                      <a:pt x="42" y="18"/>
                      <a:pt x="42" y="19"/>
                      <a:pt x="43" y="19"/>
                    </a:cubicBezTo>
                    <a:cubicBezTo>
                      <a:pt x="43" y="19"/>
                      <a:pt x="43" y="20"/>
                      <a:pt x="43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3" y="20"/>
                      <a:pt x="43" y="21"/>
                      <a:pt x="43" y="21"/>
                    </a:cubicBez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21"/>
                      <a:pt x="42" y="22"/>
                      <a:pt x="42" y="22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42" y="21"/>
                      <a:pt x="42" y="20"/>
                      <a:pt x="41" y="20"/>
                    </a:cubicBez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20"/>
                      <a:pt x="41" y="21"/>
                      <a:pt x="41" y="21"/>
                    </a:cubicBezTo>
                    <a:cubicBezTo>
                      <a:pt x="41" y="21"/>
                      <a:pt x="40" y="21"/>
                      <a:pt x="40" y="22"/>
                    </a:cubicBezTo>
                    <a:cubicBezTo>
                      <a:pt x="40" y="22"/>
                      <a:pt x="39" y="21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3"/>
                      <a:pt x="40" y="23"/>
                      <a:pt x="41" y="23"/>
                    </a:cubicBezTo>
                    <a:cubicBezTo>
                      <a:pt x="41" y="23"/>
                      <a:pt x="41" y="23"/>
                      <a:pt x="41" y="23"/>
                    </a:cubicBezTo>
                    <a:cubicBezTo>
                      <a:pt x="40" y="24"/>
                      <a:pt x="40" y="24"/>
                      <a:pt x="40" y="25"/>
                    </a:cubicBezTo>
                    <a:cubicBezTo>
                      <a:pt x="40" y="25"/>
                      <a:pt x="40" y="25"/>
                      <a:pt x="40" y="25"/>
                    </a:cubicBezTo>
                    <a:close/>
                  </a:path>
                </a:pathLst>
              </a:custGeom>
              <a:solidFill>
                <a:srgbClr val="C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30" name="Freeform 55"/>
              <p:cNvSpPr>
                <a:spLocks/>
              </p:cNvSpPr>
              <p:nvPr/>
            </p:nvSpPr>
            <p:spPr bwMode="auto">
              <a:xfrm>
                <a:off x="4335" y="6431"/>
                <a:ext cx="1012" cy="693"/>
              </a:xfrm>
              <a:custGeom>
                <a:avLst/>
                <a:gdLst>
                  <a:gd name="T0" fmla="*/ 2147483646 w 35"/>
                  <a:gd name="T1" fmla="*/ 2147483646 h 24"/>
                  <a:gd name="T2" fmla="*/ 2147483646 w 35"/>
                  <a:gd name="T3" fmla="*/ 2147483646 h 24"/>
                  <a:gd name="T4" fmla="*/ 2147483646 w 35"/>
                  <a:gd name="T5" fmla="*/ 2147483646 h 24"/>
                  <a:gd name="T6" fmla="*/ 2147483646 w 35"/>
                  <a:gd name="T7" fmla="*/ 2147483646 h 24"/>
                  <a:gd name="T8" fmla="*/ 2147483646 w 35"/>
                  <a:gd name="T9" fmla="*/ 2147483646 h 24"/>
                  <a:gd name="T10" fmla="*/ 2147483646 w 35"/>
                  <a:gd name="T11" fmla="*/ 2147483646 h 24"/>
                  <a:gd name="T12" fmla="*/ 2147483646 w 35"/>
                  <a:gd name="T13" fmla="*/ 2147483646 h 24"/>
                  <a:gd name="T14" fmla="*/ 2147483646 w 35"/>
                  <a:gd name="T15" fmla="*/ 2147483646 h 24"/>
                  <a:gd name="T16" fmla="*/ 2147483646 w 35"/>
                  <a:gd name="T17" fmla="*/ 2147483646 h 24"/>
                  <a:gd name="T18" fmla="*/ 2147483646 w 35"/>
                  <a:gd name="T19" fmla="*/ 0 h 24"/>
                  <a:gd name="T20" fmla="*/ 2147483646 w 35"/>
                  <a:gd name="T21" fmla="*/ 0 h 24"/>
                  <a:gd name="T22" fmla="*/ 2147483646 w 35"/>
                  <a:gd name="T23" fmla="*/ 2147483646 h 24"/>
                  <a:gd name="T24" fmla="*/ 2147483646 w 35"/>
                  <a:gd name="T25" fmla="*/ 2147483646 h 24"/>
                  <a:gd name="T26" fmla="*/ 2147483646 w 35"/>
                  <a:gd name="T27" fmla="*/ 0 h 24"/>
                  <a:gd name="T28" fmla="*/ 2147483646 w 35"/>
                  <a:gd name="T29" fmla="*/ 0 h 24"/>
                  <a:gd name="T30" fmla="*/ 2147483646 w 35"/>
                  <a:gd name="T31" fmla="*/ 0 h 24"/>
                  <a:gd name="T32" fmla="*/ 2147483646 w 35"/>
                  <a:gd name="T33" fmla="*/ 2147483646 h 24"/>
                  <a:gd name="T34" fmla="*/ 2147483646 w 35"/>
                  <a:gd name="T35" fmla="*/ 2147483646 h 24"/>
                  <a:gd name="T36" fmla="*/ 2147483646 w 35"/>
                  <a:gd name="T37" fmla="*/ 2147483646 h 24"/>
                  <a:gd name="T38" fmla="*/ 2147483646 w 35"/>
                  <a:gd name="T39" fmla="*/ 2147483646 h 24"/>
                  <a:gd name="T40" fmla="*/ 2147483646 w 35"/>
                  <a:gd name="T41" fmla="*/ 2147483646 h 24"/>
                  <a:gd name="T42" fmla="*/ 2147483646 w 35"/>
                  <a:gd name="T43" fmla="*/ 2147483646 h 24"/>
                  <a:gd name="T44" fmla="*/ 2147483646 w 35"/>
                  <a:gd name="T45" fmla="*/ 2147483646 h 24"/>
                  <a:gd name="T46" fmla="*/ 2147483646 w 35"/>
                  <a:gd name="T47" fmla="*/ 2147483646 h 24"/>
                  <a:gd name="T48" fmla="*/ 2147483646 w 35"/>
                  <a:gd name="T49" fmla="*/ 2147483646 h 24"/>
                  <a:gd name="T50" fmla="*/ 2147483646 w 35"/>
                  <a:gd name="T51" fmla="*/ 2147483646 h 24"/>
                  <a:gd name="T52" fmla="*/ 0 w 35"/>
                  <a:gd name="T53" fmla="*/ 2147483646 h 24"/>
                  <a:gd name="T54" fmla="*/ 2147483646 w 35"/>
                  <a:gd name="T55" fmla="*/ 2147483646 h 24"/>
                  <a:gd name="T56" fmla="*/ 2147483646 w 35"/>
                  <a:gd name="T57" fmla="*/ 2147483646 h 24"/>
                  <a:gd name="T58" fmla="*/ 2147483646 w 35"/>
                  <a:gd name="T59" fmla="*/ 2147483646 h 24"/>
                  <a:gd name="T60" fmla="*/ 2147483646 w 35"/>
                  <a:gd name="T61" fmla="*/ 2147483646 h 24"/>
                  <a:gd name="T62" fmla="*/ 2147483646 w 35"/>
                  <a:gd name="T63" fmla="*/ 2147483646 h 24"/>
                  <a:gd name="T64" fmla="*/ 2147483646 w 35"/>
                  <a:gd name="T65" fmla="*/ 2147483646 h 24"/>
                  <a:gd name="T66" fmla="*/ 2147483646 w 35"/>
                  <a:gd name="T67" fmla="*/ 2147483646 h 24"/>
                  <a:gd name="T68" fmla="*/ 2147483646 w 35"/>
                  <a:gd name="T69" fmla="*/ 2147483646 h 24"/>
                  <a:gd name="T70" fmla="*/ 2147483646 w 35"/>
                  <a:gd name="T71" fmla="*/ 2147483646 h 24"/>
                  <a:gd name="T72" fmla="*/ 2147483646 w 35"/>
                  <a:gd name="T73" fmla="*/ 2147483646 h 24"/>
                  <a:gd name="T74" fmla="*/ 2147483646 w 35"/>
                  <a:gd name="T75" fmla="*/ 2147483646 h 24"/>
                  <a:gd name="T76" fmla="*/ 2147483646 w 35"/>
                  <a:gd name="T77" fmla="*/ 2147483646 h 24"/>
                  <a:gd name="T78" fmla="*/ 2147483646 w 35"/>
                  <a:gd name="T79" fmla="*/ 2147483646 h 24"/>
                  <a:gd name="T80" fmla="*/ 2147483646 w 35"/>
                  <a:gd name="T81" fmla="*/ 2147483646 h 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"/>
                  <a:gd name="T124" fmla="*/ 0 h 24"/>
                  <a:gd name="T125" fmla="*/ 35 w 35"/>
                  <a:gd name="T126" fmla="*/ 24 h 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" h="24">
                    <a:moveTo>
                      <a:pt x="27" y="24"/>
                    </a:moveTo>
                    <a:cubicBezTo>
                      <a:pt x="27" y="23"/>
                      <a:pt x="28" y="22"/>
                      <a:pt x="29" y="21"/>
                    </a:cubicBezTo>
                    <a:cubicBezTo>
                      <a:pt x="30" y="20"/>
                      <a:pt x="30" y="20"/>
                      <a:pt x="31" y="20"/>
                    </a:cubicBezTo>
                    <a:cubicBezTo>
                      <a:pt x="31" y="19"/>
                      <a:pt x="31" y="19"/>
                      <a:pt x="32" y="19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3" y="16"/>
                      <a:pt x="33" y="16"/>
                      <a:pt x="33" y="15"/>
                    </a:cubicBezTo>
                    <a:cubicBezTo>
                      <a:pt x="33" y="15"/>
                      <a:pt x="33" y="14"/>
                      <a:pt x="33" y="14"/>
                    </a:cubicBezTo>
                    <a:cubicBezTo>
                      <a:pt x="33" y="14"/>
                      <a:pt x="34" y="14"/>
                      <a:pt x="34" y="13"/>
                    </a:cubicBezTo>
                    <a:cubicBezTo>
                      <a:pt x="35" y="12"/>
                      <a:pt x="35" y="12"/>
                      <a:pt x="35" y="11"/>
                    </a:cubicBezTo>
                    <a:cubicBezTo>
                      <a:pt x="35" y="10"/>
                      <a:pt x="34" y="9"/>
                      <a:pt x="34" y="9"/>
                    </a:cubicBezTo>
                    <a:cubicBezTo>
                      <a:pt x="34" y="8"/>
                      <a:pt x="33" y="8"/>
                      <a:pt x="33" y="8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4"/>
                      <a:pt x="34" y="4"/>
                      <a:pt x="34" y="4"/>
                    </a:cubicBezTo>
                    <a:cubicBezTo>
                      <a:pt x="34" y="3"/>
                      <a:pt x="33" y="3"/>
                      <a:pt x="33" y="3"/>
                    </a:cubicBezTo>
                    <a:cubicBezTo>
                      <a:pt x="33" y="2"/>
                      <a:pt x="34" y="2"/>
                      <a:pt x="34" y="2"/>
                    </a:cubicBezTo>
                    <a:cubicBezTo>
                      <a:pt x="34" y="1"/>
                      <a:pt x="34" y="1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1" y="0"/>
                      <a:pt x="31" y="0"/>
                      <a:pt x="30" y="0"/>
                    </a:cubicBezTo>
                    <a:cubicBezTo>
                      <a:pt x="30" y="0"/>
                      <a:pt x="30" y="0"/>
                      <a:pt x="29" y="1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8" y="2"/>
                      <a:pt x="28" y="2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0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4" y="0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0" y="1"/>
                      <a:pt x="20" y="1"/>
                    </a:cubicBezTo>
                    <a:cubicBezTo>
                      <a:pt x="20" y="1"/>
                      <a:pt x="20" y="2"/>
                      <a:pt x="19" y="2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18" y="2"/>
                      <a:pt x="17" y="2"/>
                      <a:pt x="17" y="2"/>
                    </a:cubicBezTo>
                    <a:cubicBezTo>
                      <a:pt x="17" y="2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4"/>
                      <a:pt x="17" y="4"/>
                    </a:cubicBezTo>
                    <a:cubicBezTo>
                      <a:pt x="17" y="4"/>
                      <a:pt x="17" y="5"/>
                      <a:pt x="16" y="5"/>
                    </a:cubicBezTo>
                    <a:cubicBezTo>
                      <a:pt x="16" y="5"/>
                      <a:pt x="15" y="4"/>
                      <a:pt x="15" y="4"/>
                    </a:cubicBezTo>
                    <a:cubicBezTo>
                      <a:pt x="14" y="4"/>
                      <a:pt x="14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1" y="3"/>
                      <a:pt x="10" y="3"/>
                    </a:cubicBezTo>
                    <a:cubicBezTo>
                      <a:pt x="10" y="2"/>
                      <a:pt x="9" y="3"/>
                      <a:pt x="8" y="3"/>
                    </a:cubicBezTo>
                    <a:cubicBezTo>
                      <a:pt x="8" y="3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10" y="9"/>
                      <a:pt x="10" y="9"/>
                      <a:pt x="11" y="9"/>
                    </a:cubicBezTo>
                    <a:cubicBezTo>
                      <a:pt x="12" y="9"/>
                      <a:pt x="13" y="10"/>
                      <a:pt x="13" y="10"/>
                    </a:cubicBezTo>
                    <a:cubicBezTo>
                      <a:pt x="14" y="10"/>
                      <a:pt x="14" y="11"/>
                      <a:pt x="14" y="11"/>
                    </a:cubicBezTo>
                    <a:cubicBezTo>
                      <a:pt x="15" y="11"/>
                      <a:pt x="16" y="11"/>
                      <a:pt x="16" y="12"/>
                    </a:cubicBezTo>
                    <a:cubicBezTo>
                      <a:pt x="17" y="12"/>
                      <a:pt x="17" y="13"/>
                      <a:pt x="18" y="14"/>
                    </a:cubicBezTo>
                    <a:cubicBezTo>
                      <a:pt x="18" y="15"/>
                      <a:pt x="19" y="15"/>
                      <a:pt x="20" y="16"/>
                    </a:cubicBezTo>
                    <a:cubicBezTo>
                      <a:pt x="20" y="16"/>
                      <a:pt x="20" y="17"/>
                      <a:pt x="21" y="17"/>
                    </a:cubicBezTo>
                    <a:cubicBezTo>
                      <a:pt x="21" y="17"/>
                      <a:pt x="21" y="17"/>
                      <a:pt x="22" y="17"/>
                    </a:cubicBezTo>
                    <a:cubicBezTo>
                      <a:pt x="22" y="18"/>
                      <a:pt x="23" y="18"/>
                      <a:pt x="24" y="17"/>
                    </a:cubicBezTo>
                    <a:cubicBezTo>
                      <a:pt x="24" y="17"/>
                      <a:pt x="24" y="17"/>
                      <a:pt x="25" y="17"/>
                    </a:cubicBezTo>
                    <a:cubicBezTo>
                      <a:pt x="25" y="18"/>
                      <a:pt x="25" y="18"/>
                      <a:pt x="26" y="18"/>
                    </a:cubicBezTo>
                    <a:cubicBezTo>
                      <a:pt x="26" y="18"/>
                      <a:pt x="26" y="19"/>
                      <a:pt x="26" y="19"/>
                    </a:cubicBezTo>
                    <a:cubicBezTo>
                      <a:pt x="25" y="20"/>
                      <a:pt x="25" y="20"/>
                      <a:pt x="24" y="20"/>
                    </a:cubicBezTo>
                    <a:cubicBezTo>
                      <a:pt x="24" y="20"/>
                      <a:pt x="24" y="20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2"/>
                      <a:pt x="23" y="22"/>
                      <a:pt x="23" y="22"/>
                    </a:cubicBez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3"/>
                      <a:pt x="23" y="24"/>
                      <a:pt x="23" y="24"/>
                    </a:cubicBezTo>
                    <a:cubicBezTo>
                      <a:pt x="23" y="24"/>
                      <a:pt x="24" y="24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4"/>
                      <a:pt x="27" y="24"/>
                    </a:cubicBezTo>
                    <a:close/>
                  </a:path>
                </a:pathLst>
              </a:custGeom>
              <a:solidFill>
                <a:srgbClr val="C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3031" name="Freeform 54"/>
              <p:cNvSpPr>
                <a:spLocks/>
              </p:cNvSpPr>
              <p:nvPr/>
            </p:nvSpPr>
            <p:spPr bwMode="auto">
              <a:xfrm>
                <a:off x="3642" y="6662"/>
                <a:ext cx="1474" cy="1357"/>
              </a:xfrm>
              <a:custGeom>
                <a:avLst/>
                <a:gdLst>
                  <a:gd name="T0" fmla="*/ 2147483646 w 51"/>
                  <a:gd name="T1" fmla="*/ 2147483646 h 47"/>
                  <a:gd name="T2" fmla="*/ 2147483646 w 51"/>
                  <a:gd name="T3" fmla="*/ 2147483646 h 47"/>
                  <a:gd name="T4" fmla="*/ 2147483646 w 51"/>
                  <a:gd name="T5" fmla="*/ 2147483646 h 47"/>
                  <a:gd name="T6" fmla="*/ 2147483646 w 51"/>
                  <a:gd name="T7" fmla="*/ 2147483646 h 47"/>
                  <a:gd name="T8" fmla="*/ 2147483646 w 51"/>
                  <a:gd name="T9" fmla="*/ 2147483646 h 47"/>
                  <a:gd name="T10" fmla="*/ 2147483646 w 51"/>
                  <a:gd name="T11" fmla="*/ 2147483646 h 47"/>
                  <a:gd name="T12" fmla="*/ 2147483646 w 51"/>
                  <a:gd name="T13" fmla="*/ 2147483646 h 47"/>
                  <a:gd name="T14" fmla="*/ 2147483646 w 51"/>
                  <a:gd name="T15" fmla="*/ 2147483646 h 47"/>
                  <a:gd name="T16" fmla="*/ 2147483646 w 51"/>
                  <a:gd name="T17" fmla="*/ 2147483646 h 47"/>
                  <a:gd name="T18" fmla="*/ 2147483646 w 51"/>
                  <a:gd name="T19" fmla="*/ 2147483646 h 47"/>
                  <a:gd name="T20" fmla="*/ 2147483646 w 51"/>
                  <a:gd name="T21" fmla="*/ 2147483646 h 47"/>
                  <a:gd name="T22" fmla="*/ 2147483646 w 51"/>
                  <a:gd name="T23" fmla="*/ 2147483646 h 47"/>
                  <a:gd name="T24" fmla="*/ 2147483646 w 51"/>
                  <a:gd name="T25" fmla="*/ 2147483646 h 47"/>
                  <a:gd name="T26" fmla="*/ 2147483646 w 51"/>
                  <a:gd name="T27" fmla="*/ 2147483646 h 47"/>
                  <a:gd name="T28" fmla="*/ 2147483646 w 51"/>
                  <a:gd name="T29" fmla="*/ 2147483646 h 47"/>
                  <a:gd name="T30" fmla="*/ 2147483646 w 51"/>
                  <a:gd name="T31" fmla="*/ 2147483646 h 47"/>
                  <a:gd name="T32" fmla="*/ 2147483646 w 51"/>
                  <a:gd name="T33" fmla="*/ 2147483646 h 47"/>
                  <a:gd name="T34" fmla="*/ 2147483646 w 51"/>
                  <a:gd name="T35" fmla="*/ 2147483646 h 47"/>
                  <a:gd name="T36" fmla="*/ 2147483646 w 51"/>
                  <a:gd name="T37" fmla="*/ 2147483646 h 47"/>
                  <a:gd name="T38" fmla="*/ 2147483646 w 51"/>
                  <a:gd name="T39" fmla="*/ 2147483646 h 47"/>
                  <a:gd name="T40" fmla="*/ 2147483646 w 51"/>
                  <a:gd name="T41" fmla="*/ 2147483646 h 47"/>
                  <a:gd name="T42" fmla="*/ 2147483646 w 51"/>
                  <a:gd name="T43" fmla="*/ 2147483646 h 47"/>
                  <a:gd name="T44" fmla="*/ 2147483646 w 51"/>
                  <a:gd name="T45" fmla="*/ 2147483646 h 47"/>
                  <a:gd name="T46" fmla="*/ 2147483646 w 51"/>
                  <a:gd name="T47" fmla="*/ 2147483646 h 47"/>
                  <a:gd name="T48" fmla="*/ 2147483646 w 51"/>
                  <a:gd name="T49" fmla="*/ 2147483646 h 47"/>
                  <a:gd name="T50" fmla="*/ 2147483646 w 51"/>
                  <a:gd name="T51" fmla="*/ 2147483646 h 47"/>
                  <a:gd name="T52" fmla="*/ 2147483646 w 51"/>
                  <a:gd name="T53" fmla="*/ 2147483646 h 47"/>
                  <a:gd name="T54" fmla="*/ 2147483646 w 51"/>
                  <a:gd name="T55" fmla="*/ 2147483646 h 47"/>
                  <a:gd name="T56" fmla="*/ 2147483646 w 51"/>
                  <a:gd name="T57" fmla="*/ 2147483646 h 47"/>
                  <a:gd name="T58" fmla="*/ 2147483646 w 51"/>
                  <a:gd name="T59" fmla="*/ 2147483646 h 47"/>
                  <a:gd name="T60" fmla="*/ 2147483646 w 51"/>
                  <a:gd name="T61" fmla="*/ 2147483646 h 47"/>
                  <a:gd name="T62" fmla="*/ 2147483646 w 51"/>
                  <a:gd name="T63" fmla="*/ 2147483646 h 47"/>
                  <a:gd name="T64" fmla="*/ 2147483646 w 51"/>
                  <a:gd name="T65" fmla="*/ 2147483646 h 47"/>
                  <a:gd name="T66" fmla="*/ 2147483646 w 51"/>
                  <a:gd name="T67" fmla="*/ 2147483646 h 47"/>
                  <a:gd name="T68" fmla="*/ 2147483646 w 51"/>
                  <a:gd name="T69" fmla="*/ 2147483646 h 47"/>
                  <a:gd name="T70" fmla="*/ 2147483646 w 51"/>
                  <a:gd name="T71" fmla="*/ 2147483646 h 47"/>
                  <a:gd name="T72" fmla="*/ 2147483646 w 51"/>
                  <a:gd name="T73" fmla="*/ 2147483646 h 47"/>
                  <a:gd name="T74" fmla="*/ 2147483646 w 51"/>
                  <a:gd name="T75" fmla="*/ 2147483646 h 47"/>
                  <a:gd name="T76" fmla="*/ 2147483646 w 51"/>
                  <a:gd name="T77" fmla="*/ 2147483646 h 47"/>
                  <a:gd name="T78" fmla="*/ 2147483646 w 51"/>
                  <a:gd name="T79" fmla="*/ 0 h 47"/>
                  <a:gd name="T80" fmla="*/ 2147483646 w 51"/>
                  <a:gd name="T81" fmla="*/ 0 h 47"/>
                  <a:gd name="T82" fmla="*/ 2147483646 w 51"/>
                  <a:gd name="T83" fmla="*/ 0 h 47"/>
                  <a:gd name="T84" fmla="*/ 2147483646 w 51"/>
                  <a:gd name="T85" fmla="*/ 2147483646 h 47"/>
                  <a:gd name="T86" fmla="*/ 2147483646 w 51"/>
                  <a:gd name="T87" fmla="*/ 2147483646 h 47"/>
                  <a:gd name="T88" fmla="*/ 2147483646 w 51"/>
                  <a:gd name="T89" fmla="*/ 2147483646 h 47"/>
                  <a:gd name="T90" fmla="*/ 2147483646 w 51"/>
                  <a:gd name="T91" fmla="*/ 2147483646 h 47"/>
                  <a:gd name="T92" fmla="*/ 2147483646 w 51"/>
                  <a:gd name="T93" fmla="*/ 2147483646 h 47"/>
                  <a:gd name="T94" fmla="*/ 0 w 51"/>
                  <a:gd name="T95" fmla="*/ 2147483646 h 47"/>
                  <a:gd name="T96" fmla="*/ 2147483646 w 51"/>
                  <a:gd name="T97" fmla="*/ 2147483646 h 47"/>
                  <a:gd name="T98" fmla="*/ 2147483646 w 51"/>
                  <a:gd name="T99" fmla="*/ 2147483646 h 47"/>
                  <a:gd name="T100" fmla="*/ 2147483646 w 51"/>
                  <a:gd name="T101" fmla="*/ 2147483646 h 47"/>
                  <a:gd name="T102" fmla="*/ 2147483646 w 51"/>
                  <a:gd name="T103" fmla="*/ 2147483646 h 47"/>
                  <a:gd name="T104" fmla="*/ 2147483646 w 51"/>
                  <a:gd name="T105" fmla="*/ 2147483646 h 47"/>
                  <a:gd name="T106" fmla="*/ 2147483646 w 51"/>
                  <a:gd name="T107" fmla="*/ 2147483646 h 47"/>
                  <a:gd name="T108" fmla="*/ 2147483646 w 51"/>
                  <a:gd name="T109" fmla="*/ 2147483646 h 47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1"/>
                  <a:gd name="T166" fmla="*/ 0 h 47"/>
                  <a:gd name="T167" fmla="*/ 51 w 51"/>
                  <a:gd name="T168" fmla="*/ 47 h 47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1" h="47">
                    <a:moveTo>
                      <a:pt x="26" y="47"/>
                    </a:moveTo>
                    <a:cubicBezTo>
                      <a:pt x="27" y="46"/>
                      <a:pt x="27" y="46"/>
                      <a:pt x="28" y="45"/>
                    </a:cubicBezTo>
                    <a:cubicBezTo>
                      <a:pt x="29" y="45"/>
                      <a:pt x="30" y="44"/>
                      <a:pt x="31" y="43"/>
                    </a:cubicBezTo>
                    <a:cubicBezTo>
                      <a:pt x="31" y="42"/>
                      <a:pt x="32" y="41"/>
                      <a:pt x="32" y="40"/>
                    </a:cubicBezTo>
                    <a:cubicBezTo>
                      <a:pt x="33" y="39"/>
                      <a:pt x="33" y="38"/>
                      <a:pt x="33" y="37"/>
                    </a:cubicBezTo>
                    <a:cubicBezTo>
                      <a:pt x="34" y="36"/>
                      <a:pt x="35" y="36"/>
                      <a:pt x="35" y="35"/>
                    </a:cubicBezTo>
                    <a:cubicBezTo>
                      <a:pt x="35" y="35"/>
                      <a:pt x="35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33"/>
                      <a:pt x="34" y="33"/>
                      <a:pt x="35" y="32"/>
                    </a:cubicBezTo>
                    <a:cubicBezTo>
                      <a:pt x="35" y="32"/>
                      <a:pt x="35" y="32"/>
                      <a:pt x="35" y="31"/>
                    </a:cubicBezTo>
                    <a:cubicBezTo>
                      <a:pt x="35" y="31"/>
                      <a:pt x="35" y="31"/>
                      <a:pt x="35" y="30"/>
                    </a:cubicBezTo>
                    <a:cubicBezTo>
                      <a:pt x="35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7" y="29"/>
                    </a:cubicBezTo>
                    <a:cubicBezTo>
                      <a:pt x="37" y="29"/>
                      <a:pt x="38" y="29"/>
                      <a:pt x="38" y="29"/>
                    </a:cubicBezTo>
                    <a:cubicBezTo>
                      <a:pt x="38" y="29"/>
                      <a:pt x="38" y="28"/>
                      <a:pt x="38" y="28"/>
                    </a:cubicBezTo>
                    <a:cubicBezTo>
                      <a:pt x="38" y="28"/>
                      <a:pt x="38" y="27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39" y="26"/>
                      <a:pt x="40" y="26"/>
                      <a:pt x="40" y="25"/>
                    </a:cubicBezTo>
                    <a:cubicBezTo>
                      <a:pt x="40" y="25"/>
                      <a:pt x="39" y="25"/>
                      <a:pt x="40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1" y="24"/>
                      <a:pt x="41" y="23"/>
                      <a:pt x="41" y="23"/>
                    </a:cubicBezTo>
                    <a:cubicBezTo>
                      <a:pt x="41" y="23"/>
                      <a:pt x="41" y="22"/>
                      <a:pt x="42" y="22"/>
                    </a:cubicBezTo>
                    <a:cubicBezTo>
                      <a:pt x="42" y="22"/>
                      <a:pt x="42" y="21"/>
                      <a:pt x="43" y="21"/>
                    </a:cubicBezTo>
                    <a:cubicBezTo>
                      <a:pt x="43" y="21"/>
                      <a:pt x="43" y="21"/>
                      <a:pt x="43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4" y="22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3" y="23"/>
                      <a:pt x="43" y="24"/>
                      <a:pt x="43" y="24"/>
                    </a:cubicBezTo>
                    <a:cubicBezTo>
                      <a:pt x="43" y="24"/>
                      <a:pt x="43" y="25"/>
                      <a:pt x="43" y="25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7"/>
                      <a:pt x="42" y="26"/>
                      <a:pt x="42" y="27"/>
                    </a:cubicBezTo>
                    <a:cubicBezTo>
                      <a:pt x="42" y="27"/>
                      <a:pt x="41" y="28"/>
                      <a:pt x="41" y="28"/>
                    </a:cubicBezTo>
                    <a:cubicBezTo>
                      <a:pt x="41" y="28"/>
                      <a:pt x="41" y="29"/>
                      <a:pt x="41" y="29"/>
                    </a:cubicBezTo>
                    <a:cubicBezTo>
                      <a:pt x="41" y="29"/>
                      <a:pt x="40" y="28"/>
                      <a:pt x="40" y="29"/>
                    </a:cubicBezTo>
                    <a:cubicBezTo>
                      <a:pt x="40" y="29"/>
                      <a:pt x="40" y="29"/>
                      <a:pt x="40" y="30"/>
                    </a:cubicBezTo>
                    <a:cubicBezTo>
                      <a:pt x="40" y="30"/>
                      <a:pt x="40" y="31"/>
                      <a:pt x="40" y="31"/>
                    </a:cubicBezTo>
                    <a:cubicBezTo>
                      <a:pt x="40" y="31"/>
                      <a:pt x="39" y="31"/>
                      <a:pt x="38" y="32"/>
                    </a:cubicBezTo>
                    <a:cubicBezTo>
                      <a:pt x="38" y="32"/>
                      <a:pt x="37" y="32"/>
                      <a:pt x="37" y="33"/>
                    </a:cubicBezTo>
                    <a:cubicBezTo>
                      <a:pt x="36" y="33"/>
                      <a:pt x="36" y="33"/>
                      <a:pt x="36" y="34"/>
                    </a:cubicBezTo>
                    <a:cubicBezTo>
                      <a:pt x="35" y="34"/>
                      <a:pt x="35" y="35"/>
                      <a:pt x="35" y="35"/>
                    </a:cubicBezTo>
                    <a:cubicBezTo>
                      <a:pt x="36" y="35"/>
                      <a:pt x="36" y="34"/>
                      <a:pt x="36" y="34"/>
                    </a:cubicBezTo>
                    <a:cubicBezTo>
                      <a:pt x="37" y="33"/>
                      <a:pt x="38" y="33"/>
                      <a:pt x="38" y="32"/>
                    </a:cubicBezTo>
                    <a:cubicBezTo>
                      <a:pt x="39" y="32"/>
                      <a:pt x="40" y="32"/>
                      <a:pt x="41" y="31"/>
                    </a:cubicBezTo>
                    <a:cubicBezTo>
                      <a:pt x="41" y="31"/>
                      <a:pt x="41" y="30"/>
                      <a:pt x="42" y="29"/>
                    </a:cubicBezTo>
                    <a:cubicBezTo>
                      <a:pt x="42" y="29"/>
                      <a:pt x="43" y="28"/>
                      <a:pt x="44" y="27"/>
                    </a:cubicBezTo>
                    <a:cubicBezTo>
                      <a:pt x="44" y="26"/>
                      <a:pt x="45" y="25"/>
                      <a:pt x="45" y="24"/>
                    </a:cubicBezTo>
                    <a:cubicBezTo>
                      <a:pt x="45" y="23"/>
                      <a:pt x="46" y="23"/>
                      <a:pt x="46" y="22"/>
                    </a:cubicBezTo>
                    <a:cubicBezTo>
                      <a:pt x="47" y="21"/>
                      <a:pt x="47" y="20"/>
                      <a:pt x="48" y="19"/>
                    </a:cubicBezTo>
                    <a:cubicBezTo>
                      <a:pt x="48" y="18"/>
                      <a:pt x="49" y="17"/>
                      <a:pt x="50" y="16"/>
                    </a:cubicBezTo>
                    <a:cubicBezTo>
                      <a:pt x="50" y="16"/>
                      <a:pt x="50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6"/>
                      <a:pt x="50" y="15"/>
                      <a:pt x="49" y="15"/>
                    </a:cubicBezTo>
                    <a:cubicBezTo>
                      <a:pt x="49" y="15"/>
                      <a:pt x="49" y="15"/>
                      <a:pt x="48" y="1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8" y="16"/>
                      <a:pt x="47" y="16"/>
                      <a:pt x="47" y="16"/>
                    </a:cubicBezTo>
                    <a:cubicBezTo>
                      <a:pt x="47" y="16"/>
                      <a:pt x="47" y="15"/>
                      <a:pt x="47" y="15"/>
                    </a:cubicBezTo>
                    <a:cubicBezTo>
                      <a:pt x="47" y="15"/>
                      <a:pt x="47" y="14"/>
                      <a:pt x="47" y="14"/>
                    </a:cubicBezTo>
                    <a:cubicBezTo>
                      <a:pt x="47" y="14"/>
                      <a:pt x="48" y="14"/>
                      <a:pt x="48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9" y="12"/>
                      <a:pt x="49" y="12"/>
                      <a:pt x="50" y="11"/>
                    </a:cubicBezTo>
                    <a:cubicBezTo>
                      <a:pt x="50" y="11"/>
                      <a:pt x="50" y="10"/>
                      <a:pt x="50" y="10"/>
                    </a:cubicBezTo>
                    <a:cubicBezTo>
                      <a:pt x="49" y="10"/>
                      <a:pt x="49" y="10"/>
                      <a:pt x="49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7" y="10"/>
                      <a:pt x="46" y="10"/>
                      <a:pt x="46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8"/>
                      <a:pt x="44" y="8"/>
                    </a:cubicBezTo>
                    <a:cubicBezTo>
                      <a:pt x="43" y="7"/>
                      <a:pt x="42" y="7"/>
                      <a:pt x="42" y="6"/>
                    </a:cubicBezTo>
                    <a:cubicBezTo>
                      <a:pt x="41" y="5"/>
                      <a:pt x="41" y="4"/>
                      <a:pt x="40" y="4"/>
                    </a:cubicBezTo>
                    <a:cubicBezTo>
                      <a:pt x="40" y="3"/>
                      <a:pt x="39" y="3"/>
                      <a:pt x="38" y="3"/>
                    </a:cubicBezTo>
                    <a:cubicBezTo>
                      <a:pt x="38" y="3"/>
                      <a:pt x="38" y="2"/>
                      <a:pt x="37" y="2"/>
                    </a:cubicBezTo>
                    <a:cubicBezTo>
                      <a:pt x="37" y="2"/>
                      <a:pt x="36" y="1"/>
                      <a:pt x="35" y="1"/>
                    </a:cubicBezTo>
                    <a:cubicBezTo>
                      <a:pt x="34" y="1"/>
                      <a:pt x="34" y="1"/>
                      <a:pt x="33" y="1"/>
                    </a:cubicBezTo>
                    <a:cubicBezTo>
                      <a:pt x="32" y="1"/>
                      <a:pt x="32" y="1"/>
                      <a:pt x="31" y="1"/>
                    </a:cubicBezTo>
                    <a:cubicBezTo>
                      <a:pt x="30" y="1"/>
                      <a:pt x="29" y="0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7" y="0"/>
                      <a:pt x="26" y="0"/>
                      <a:pt x="26" y="0"/>
                    </a:cubicBezTo>
                    <a:cubicBezTo>
                      <a:pt x="25" y="0"/>
                      <a:pt x="24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21" y="2"/>
                      <a:pt x="21" y="1"/>
                      <a:pt x="20" y="3"/>
                    </a:cubicBezTo>
                    <a:cubicBezTo>
                      <a:pt x="20" y="3"/>
                      <a:pt x="18" y="3"/>
                      <a:pt x="18" y="3"/>
                    </a:cubicBezTo>
                    <a:cubicBezTo>
                      <a:pt x="17" y="4"/>
                      <a:pt x="16" y="5"/>
                      <a:pt x="15" y="5"/>
                    </a:cubicBezTo>
                    <a:cubicBezTo>
                      <a:pt x="14" y="6"/>
                      <a:pt x="14" y="6"/>
                      <a:pt x="12" y="8"/>
                    </a:cubicBezTo>
                    <a:cubicBezTo>
                      <a:pt x="11" y="9"/>
                      <a:pt x="10" y="9"/>
                      <a:pt x="9" y="12"/>
                    </a:cubicBezTo>
                    <a:cubicBezTo>
                      <a:pt x="9" y="12"/>
                      <a:pt x="8" y="13"/>
                      <a:pt x="7" y="14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5" y="18"/>
                      <a:pt x="3" y="18"/>
                      <a:pt x="3" y="19"/>
                    </a:cubicBezTo>
                    <a:cubicBezTo>
                      <a:pt x="2" y="20"/>
                      <a:pt x="1" y="20"/>
                      <a:pt x="1" y="21"/>
                    </a:cubicBezTo>
                    <a:cubicBezTo>
                      <a:pt x="1" y="21"/>
                      <a:pt x="0" y="22"/>
                      <a:pt x="0" y="22"/>
                    </a:cubicBezTo>
                    <a:cubicBezTo>
                      <a:pt x="0" y="23"/>
                      <a:pt x="2" y="23"/>
                      <a:pt x="3" y="23"/>
                    </a:cubicBezTo>
                    <a:cubicBezTo>
                      <a:pt x="3" y="23"/>
                      <a:pt x="4" y="21"/>
                      <a:pt x="5" y="21"/>
                    </a:cubicBezTo>
                    <a:cubicBezTo>
                      <a:pt x="7" y="22"/>
                      <a:pt x="8" y="24"/>
                      <a:pt x="9" y="24"/>
                    </a:cubicBezTo>
                    <a:cubicBezTo>
                      <a:pt x="9" y="25"/>
                      <a:pt x="10" y="28"/>
                      <a:pt x="11" y="28"/>
                    </a:cubicBezTo>
                    <a:cubicBezTo>
                      <a:pt x="11" y="28"/>
                      <a:pt x="13" y="26"/>
                      <a:pt x="13" y="27"/>
                    </a:cubicBezTo>
                    <a:cubicBezTo>
                      <a:pt x="14" y="29"/>
                      <a:pt x="15" y="30"/>
                      <a:pt x="18" y="31"/>
                    </a:cubicBezTo>
                    <a:cubicBezTo>
                      <a:pt x="18" y="31"/>
                      <a:pt x="19" y="31"/>
                      <a:pt x="20" y="32"/>
                    </a:cubicBezTo>
                    <a:cubicBezTo>
                      <a:pt x="20" y="33"/>
                      <a:pt x="21" y="34"/>
                      <a:pt x="23" y="34"/>
                    </a:cubicBezTo>
                    <a:cubicBezTo>
                      <a:pt x="25" y="35"/>
                      <a:pt x="25" y="37"/>
                      <a:pt x="26" y="38"/>
                    </a:cubicBezTo>
                    <a:cubicBezTo>
                      <a:pt x="27" y="40"/>
                      <a:pt x="28" y="39"/>
                      <a:pt x="28" y="40"/>
                    </a:cubicBezTo>
                    <a:cubicBezTo>
                      <a:pt x="28" y="41"/>
                      <a:pt x="26" y="42"/>
                      <a:pt x="26" y="42"/>
                    </a:cubicBezTo>
                    <a:cubicBezTo>
                      <a:pt x="25" y="43"/>
                      <a:pt x="25" y="45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lose/>
                  </a:path>
                </a:pathLst>
              </a:custGeom>
              <a:solidFill>
                <a:srgbClr val="C00000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03" name="CaixaDeTexto 102"/>
          <p:cNvSpPr txBox="1"/>
          <p:nvPr/>
        </p:nvSpPr>
        <p:spPr>
          <a:xfrm>
            <a:off x="1727200" y="1322388"/>
            <a:ext cx="1428750" cy="46196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Novas Autorizações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7 TUPs, 7 ETC</a:t>
            </a:r>
          </a:p>
        </p:txBody>
      </p:sp>
      <p:sp>
        <p:nvSpPr>
          <p:cNvPr id="104" name="CaixaDeTexto 103"/>
          <p:cNvSpPr txBox="1"/>
          <p:nvPr/>
        </p:nvSpPr>
        <p:spPr>
          <a:xfrm>
            <a:off x="6858000" y="1962150"/>
            <a:ext cx="1428750" cy="461963"/>
          </a:xfrm>
          <a:prstGeom prst="rect">
            <a:avLst/>
          </a:prstGeom>
          <a:solidFill>
            <a:schemeClr val="bg1"/>
          </a:solidFill>
          <a:ln>
            <a:solidFill>
              <a:srgbClr val="C0B81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Novas Autorizações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3 </a:t>
            </a:r>
            <a:r>
              <a:rPr lang="pt-BR" sz="1200" b="1" dirty="0" err="1">
                <a:latin typeface="+mn-lt"/>
                <a:cs typeface="+mn-cs"/>
              </a:rPr>
              <a:t>TUPs</a:t>
            </a:r>
            <a:endParaRPr lang="pt-BR" sz="1200" b="1" dirty="0">
              <a:latin typeface="+mn-lt"/>
              <a:cs typeface="+mn-cs"/>
            </a:endParaRPr>
          </a:p>
        </p:txBody>
      </p:sp>
      <p:sp>
        <p:nvSpPr>
          <p:cNvPr id="105" name="CaixaDeTexto 104"/>
          <p:cNvSpPr txBox="1"/>
          <p:nvPr/>
        </p:nvSpPr>
        <p:spPr>
          <a:xfrm>
            <a:off x="3556000" y="3686175"/>
            <a:ext cx="1428750" cy="461963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Novas Autorizações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1 TUP, 2 ETC</a:t>
            </a:r>
          </a:p>
        </p:txBody>
      </p:sp>
      <p:sp>
        <p:nvSpPr>
          <p:cNvPr id="106" name="CaixaDeTexto 105"/>
          <p:cNvSpPr txBox="1"/>
          <p:nvPr/>
        </p:nvSpPr>
        <p:spPr>
          <a:xfrm>
            <a:off x="6470650" y="4537075"/>
            <a:ext cx="1500188" cy="461963"/>
          </a:xfrm>
          <a:prstGeom prst="rect">
            <a:avLst/>
          </a:prstGeom>
          <a:solidFill>
            <a:schemeClr val="bg1"/>
          </a:solidFill>
          <a:ln>
            <a:solidFill>
              <a:srgbClr val="0C376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Novas Autorizações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7 </a:t>
            </a:r>
            <a:r>
              <a:rPr lang="pt-BR" sz="1200" b="1" dirty="0" err="1">
                <a:latin typeface="+mn-lt"/>
                <a:cs typeface="+mn-cs"/>
              </a:rPr>
              <a:t>TUPs</a:t>
            </a:r>
            <a:r>
              <a:rPr lang="pt-BR" sz="1200" b="1" dirty="0">
                <a:latin typeface="+mn-lt"/>
                <a:cs typeface="+mn-cs"/>
              </a:rPr>
              <a:t>,  1 ETC, 3 TA</a:t>
            </a:r>
          </a:p>
        </p:txBody>
      </p:sp>
      <p:sp>
        <p:nvSpPr>
          <p:cNvPr id="107" name="CaixaDeTexto 106"/>
          <p:cNvSpPr txBox="1"/>
          <p:nvPr/>
        </p:nvSpPr>
        <p:spPr>
          <a:xfrm>
            <a:off x="4792663" y="5783263"/>
            <a:ext cx="1428750" cy="4603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Novas Autorizações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2 </a:t>
            </a:r>
            <a:r>
              <a:rPr lang="pt-BR" sz="1200" b="1" dirty="0" err="1">
                <a:latin typeface="+mn-lt"/>
                <a:cs typeface="+mn-cs"/>
              </a:rPr>
              <a:t>TUPs</a:t>
            </a:r>
            <a:r>
              <a:rPr lang="pt-BR" sz="1200" b="1" dirty="0">
                <a:latin typeface="+mn-lt"/>
                <a:cs typeface="+mn-cs"/>
              </a:rPr>
              <a:t>, 1 IPT</a:t>
            </a:r>
          </a:p>
        </p:txBody>
      </p:sp>
      <p:sp>
        <p:nvSpPr>
          <p:cNvPr id="108" name="CaixaDeTexto 107"/>
          <p:cNvSpPr txBox="1"/>
          <p:nvPr/>
        </p:nvSpPr>
        <p:spPr>
          <a:xfrm>
            <a:off x="1727200" y="1789113"/>
            <a:ext cx="1428750" cy="46196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Total Autorizados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42 TUPs, 12 ETC</a:t>
            </a:r>
          </a:p>
        </p:txBody>
      </p:sp>
      <p:sp>
        <p:nvSpPr>
          <p:cNvPr id="109" name="CaixaDeTexto 108"/>
          <p:cNvSpPr txBox="1"/>
          <p:nvPr/>
        </p:nvSpPr>
        <p:spPr>
          <a:xfrm>
            <a:off x="6858000" y="2424113"/>
            <a:ext cx="1428750" cy="461962"/>
          </a:xfrm>
          <a:prstGeom prst="rect">
            <a:avLst/>
          </a:prstGeom>
          <a:solidFill>
            <a:schemeClr val="bg1"/>
          </a:solidFill>
          <a:ln>
            <a:solidFill>
              <a:srgbClr val="C0B81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Total Autorizados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21 </a:t>
            </a:r>
            <a:r>
              <a:rPr lang="pt-BR" sz="1200" b="1" dirty="0" err="1">
                <a:latin typeface="+mn-lt"/>
                <a:cs typeface="+mn-cs"/>
              </a:rPr>
              <a:t>TUPs</a:t>
            </a:r>
            <a:endParaRPr lang="pt-BR" sz="1200" b="1" dirty="0">
              <a:latin typeface="+mn-lt"/>
              <a:cs typeface="+mn-cs"/>
            </a:endParaRPr>
          </a:p>
        </p:txBody>
      </p:sp>
      <p:sp>
        <p:nvSpPr>
          <p:cNvPr id="110" name="CaixaDeTexto 109"/>
          <p:cNvSpPr txBox="1"/>
          <p:nvPr/>
        </p:nvSpPr>
        <p:spPr>
          <a:xfrm>
            <a:off x="6470650" y="4999038"/>
            <a:ext cx="1500188" cy="461962"/>
          </a:xfrm>
          <a:prstGeom prst="rect">
            <a:avLst/>
          </a:prstGeom>
          <a:solidFill>
            <a:schemeClr val="bg1"/>
          </a:solidFill>
          <a:ln>
            <a:solidFill>
              <a:srgbClr val="0C376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Total Autorizados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46 </a:t>
            </a:r>
            <a:r>
              <a:rPr lang="pt-BR" sz="1200" b="1" dirty="0" err="1">
                <a:latin typeface="+mn-lt"/>
                <a:cs typeface="+mn-cs"/>
              </a:rPr>
              <a:t>TUPs</a:t>
            </a:r>
            <a:r>
              <a:rPr lang="pt-BR" sz="1200" b="1" dirty="0">
                <a:latin typeface="+mn-lt"/>
                <a:cs typeface="+mn-cs"/>
              </a:rPr>
              <a:t>, 1 ETC</a:t>
            </a:r>
          </a:p>
        </p:txBody>
      </p:sp>
      <p:sp>
        <p:nvSpPr>
          <p:cNvPr id="111" name="CaixaDeTexto 110"/>
          <p:cNvSpPr txBox="1"/>
          <p:nvPr/>
        </p:nvSpPr>
        <p:spPr>
          <a:xfrm>
            <a:off x="4792663" y="6232525"/>
            <a:ext cx="1428750" cy="46196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Total Autorizados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31 </a:t>
            </a:r>
            <a:r>
              <a:rPr lang="pt-BR" sz="1200" b="1" dirty="0" err="1">
                <a:latin typeface="+mn-lt"/>
                <a:cs typeface="+mn-cs"/>
              </a:rPr>
              <a:t>TUPs</a:t>
            </a:r>
            <a:r>
              <a:rPr lang="pt-BR" sz="1200" b="1" dirty="0">
                <a:latin typeface="+mn-lt"/>
                <a:cs typeface="+mn-cs"/>
              </a:rPr>
              <a:t>, 1 IPT</a:t>
            </a:r>
          </a:p>
        </p:txBody>
      </p:sp>
      <p:sp>
        <p:nvSpPr>
          <p:cNvPr id="112" name="CaixaDeTexto 111"/>
          <p:cNvSpPr txBox="1"/>
          <p:nvPr/>
        </p:nvSpPr>
        <p:spPr>
          <a:xfrm>
            <a:off x="3556000" y="4148138"/>
            <a:ext cx="1428750" cy="461962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Total Autorizados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+mn-lt"/>
                <a:cs typeface="+mn-cs"/>
              </a:rPr>
              <a:t>7 </a:t>
            </a:r>
            <a:r>
              <a:rPr lang="pt-BR" sz="1200" b="1" dirty="0" err="1">
                <a:latin typeface="+mn-lt"/>
                <a:cs typeface="+mn-cs"/>
              </a:rPr>
              <a:t>TUPs</a:t>
            </a:r>
            <a:r>
              <a:rPr lang="pt-BR" sz="1200" b="1" dirty="0">
                <a:latin typeface="+mn-lt"/>
                <a:cs typeface="+mn-cs"/>
              </a:rPr>
              <a:t>, 3 ETC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/>
          </p:cNvSpPr>
          <p:nvPr/>
        </p:nvSpPr>
        <p:spPr bwMode="auto">
          <a:xfrm>
            <a:off x="0" y="3973513"/>
            <a:ext cx="9144000" cy="750887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8"/>
              </a:schemeClr>
            </a:outerShdw>
          </a:effectLst>
          <a:extLst/>
        </p:spPr>
        <p:txBody>
          <a:bodyPr lIns="0" tIns="0" rIns="0" bIns="0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ea typeface="ＭＳ Ｐゴシック" charset="0"/>
                <a:sym typeface="Helvetica" charset="0"/>
              </a:rPr>
              <a:t>3. </a:t>
            </a:r>
            <a:r>
              <a:rPr lang="en-US" sz="3400" b="1" dirty="0" err="1">
                <a:ea typeface="ＭＳ Ｐゴシック" charset="0"/>
                <a:sym typeface="Helvetica" charset="0"/>
              </a:rPr>
              <a:t>Reequilibrios</a:t>
            </a:r>
            <a:r>
              <a:rPr lang="en-US" sz="3400" b="1" dirty="0">
                <a:ea typeface="ＭＳ Ｐゴシック" charset="0"/>
                <a:sym typeface="Helvetica" charset="0"/>
              </a:rPr>
              <a:t> e </a:t>
            </a:r>
            <a:r>
              <a:rPr lang="en-US" sz="3400" b="1" dirty="0" err="1">
                <a:ea typeface="ＭＳ Ｐゴシック" charset="0"/>
                <a:sym typeface="Helvetica" charset="0"/>
              </a:rPr>
              <a:t>Prorrogação</a:t>
            </a:r>
            <a:r>
              <a:rPr lang="en-US" sz="3400" b="1" dirty="0">
                <a:ea typeface="ＭＳ Ｐゴシック" charset="0"/>
                <a:sym typeface="Helvetica" charset="0"/>
              </a:rPr>
              <a:t> de </a:t>
            </a:r>
            <a:r>
              <a:rPr lang="en-US" sz="3400" b="1" dirty="0" err="1">
                <a:ea typeface="ＭＳ Ｐゴシック" charset="0"/>
                <a:sym typeface="Helvetica" charset="0"/>
              </a:rPr>
              <a:t>Contratos</a:t>
            </a:r>
            <a:endParaRPr lang="en-US" sz="3400" b="1" dirty="0">
              <a:ea typeface="ＭＳ Ｐゴシック" charset="0"/>
              <a:sym typeface="Helvetica" charset="0"/>
            </a:endParaRPr>
          </a:p>
        </p:txBody>
      </p:sp>
      <p:grpSp>
        <p:nvGrpSpPr>
          <p:cNvPr id="45059" name="Group 5"/>
          <p:cNvGrpSpPr>
            <a:grpSpLocks/>
          </p:cNvGrpSpPr>
          <p:nvPr/>
        </p:nvGrpSpPr>
        <p:grpSpPr bwMode="auto">
          <a:xfrm>
            <a:off x="901700" y="4746625"/>
            <a:ext cx="8207375" cy="554038"/>
            <a:chOff x="0" y="0"/>
            <a:chExt cx="7352" cy="496"/>
          </a:xfrm>
        </p:grpSpPr>
        <p:pic>
          <p:nvPicPr>
            <p:cNvPr id="4506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-36098"/>
            <a:stretch>
              <a:fillRect/>
            </a:stretch>
          </p:blipFill>
          <p:spPr bwMode="auto">
            <a:xfrm>
              <a:off x="0" y="387"/>
              <a:ext cx="73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" y="0"/>
              <a:ext cx="554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tângulo 10"/>
          <p:cNvSpPr>
            <a:spLocks noChangeArrowheads="1"/>
          </p:cNvSpPr>
          <p:nvPr/>
        </p:nvSpPr>
        <p:spPr bwMode="auto">
          <a:xfrm>
            <a:off x="0" y="-4763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000" b="1">
                <a:ea typeface="MS PGothic" panose="020B0600070205080204" pitchFamily="34" charset="-128"/>
                <a:sym typeface="Helvetica" panose="020B0604020202020204" pitchFamily="34" charset="0"/>
              </a:rPr>
              <a:t>3. Reequilíbrios e Prorrogação de Contratos</a:t>
            </a:r>
          </a:p>
        </p:txBody>
      </p:sp>
      <p:sp>
        <p:nvSpPr>
          <p:cNvPr id="7" name="AutoShape 23"/>
          <p:cNvSpPr>
            <a:spLocks/>
          </p:cNvSpPr>
          <p:nvPr/>
        </p:nvSpPr>
        <p:spPr bwMode="auto">
          <a:xfrm>
            <a:off x="1285875" y="1428750"/>
            <a:ext cx="3240088" cy="4319588"/>
          </a:xfrm>
          <a:prstGeom prst="roundRect">
            <a:avLst>
              <a:gd name="adj" fmla="val 10806"/>
            </a:avLst>
          </a:prstGeom>
          <a:solidFill>
            <a:srgbClr val="07203F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bg1"/>
                </a:solidFill>
                <a:latin typeface="+mn-lt"/>
                <a:cs typeface="+mn-cs"/>
              </a:rPr>
              <a:t>43</a:t>
            </a:r>
            <a:r>
              <a:rPr lang="en-US" sz="5000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5000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pedidos</a:t>
            </a:r>
            <a:r>
              <a:rPr lang="en-US" sz="50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Investimentos</a:t>
            </a:r>
            <a:r>
              <a:rPr lang="en-US" sz="4000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em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terminais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existentes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AutoShape 23"/>
          <p:cNvSpPr>
            <a:spLocks/>
          </p:cNvSpPr>
          <p:nvPr/>
        </p:nvSpPr>
        <p:spPr bwMode="auto">
          <a:xfrm>
            <a:off x="4643438" y="1447800"/>
            <a:ext cx="2879725" cy="2052638"/>
          </a:xfrm>
          <a:prstGeom prst="roundRect">
            <a:avLst>
              <a:gd name="adj" fmla="val 10806"/>
            </a:avLst>
          </a:prstGeom>
          <a:solidFill>
            <a:srgbClr val="07203F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R$ </a:t>
            </a:r>
            <a:r>
              <a:rPr lang="en-US" sz="3000" b="1" dirty="0" smtClean="0">
                <a:solidFill>
                  <a:schemeClr val="bg1"/>
                </a:solidFill>
                <a:latin typeface="+mn-lt"/>
                <a:cs typeface="+mn-cs"/>
              </a:rPr>
              <a:t>11,8</a:t>
            </a:r>
            <a:r>
              <a:rPr lang="en-US" sz="3000" b="1" dirty="0" smtClean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bilhões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em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investimentos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AutoShape 23"/>
          <p:cNvSpPr>
            <a:spLocks/>
          </p:cNvSpPr>
          <p:nvPr/>
        </p:nvSpPr>
        <p:spPr bwMode="auto">
          <a:xfrm>
            <a:off x="4643438" y="3643313"/>
            <a:ext cx="2879725" cy="2052637"/>
          </a:xfrm>
          <a:prstGeom prst="roundRect">
            <a:avLst>
              <a:gd name="adj" fmla="val 10806"/>
            </a:avLst>
          </a:prstGeom>
          <a:solidFill>
            <a:srgbClr val="07203F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Investimentos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privados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em</a:t>
            </a:r>
            <a:r>
              <a:rPr lang="en-US" sz="30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 14* </a:t>
            </a:r>
            <a:r>
              <a:rPr lang="en-US" sz="3000" b="1" dirty="0" err="1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portos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110" name="Retângulo 13"/>
          <p:cNvSpPr>
            <a:spLocks noChangeArrowheads="1"/>
          </p:cNvSpPr>
          <p:nvPr/>
        </p:nvSpPr>
        <p:spPr bwMode="auto">
          <a:xfrm>
            <a:off x="0" y="78581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1" algn="ctr" eaLnBrk="1" hangingPunct="1"/>
            <a:r>
              <a:rPr lang="pt-BR" altLang="pt-BR" sz="2800" b="1" dirty="0"/>
              <a:t>Gerarão investimentos e ganho de capacidade</a:t>
            </a:r>
          </a:p>
        </p:txBody>
      </p:sp>
      <p:sp>
        <p:nvSpPr>
          <p:cNvPr id="47111" name="TextBox 1"/>
          <p:cNvSpPr>
            <a:spLocks noChangeArrowheads="1"/>
          </p:cNvSpPr>
          <p:nvPr/>
        </p:nvSpPr>
        <p:spPr bwMode="auto">
          <a:xfrm>
            <a:off x="142875" y="6072188"/>
            <a:ext cx="8858250" cy="714375"/>
          </a:xfrm>
          <a:prstGeom prst="roundRect">
            <a:avLst>
              <a:gd name="adj" fmla="val 16667"/>
            </a:avLst>
          </a:prstGeom>
          <a:solidFill>
            <a:srgbClr val="07203F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 indent="-920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b" hangingPunct="1"/>
            <a:r>
              <a:rPr lang="pt-BR" altLang="pt-BR" sz="1600">
                <a:solidFill>
                  <a:schemeClr val="bg1"/>
                </a:solidFill>
                <a:latin typeface="Calibri" panose="020F0502020204030204" pitchFamily="34" charset="0"/>
              </a:rPr>
              <a:t>* Aratu, Imbituba, Itaguaí, Itaqui, Paranaguá, Recife, Rio de Janeiro, Rio Grande, Salvador, Santarém, Santos, São Francisco do Sul, Suape e Vila do Conde (posição Antaq de mar/14, em revisão)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/>
          </p:cNvSpPr>
          <p:nvPr/>
        </p:nvSpPr>
        <p:spPr bwMode="auto">
          <a:xfrm>
            <a:off x="0" y="3973513"/>
            <a:ext cx="9144000" cy="750887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8"/>
              </a:schemeClr>
            </a:outerShdw>
          </a:effectLst>
          <a:extLst/>
        </p:spPr>
        <p:txBody>
          <a:bodyPr lIns="0" tIns="0" rIns="0" bIns="0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b="1" dirty="0" err="1">
                <a:ea typeface="ＭＳ Ｐゴシック" charset="0"/>
                <a:sym typeface="Helvetica" charset="0"/>
              </a:rPr>
              <a:t>Setor</a:t>
            </a:r>
            <a:r>
              <a:rPr lang="en-US" sz="4600" b="1" dirty="0">
                <a:ea typeface="ＭＳ Ｐゴシック" charset="0"/>
                <a:sym typeface="Helvetica" charset="0"/>
              </a:rPr>
              <a:t> </a:t>
            </a:r>
            <a:r>
              <a:rPr lang="en-US" sz="4600" b="1" dirty="0" err="1">
                <a:ea typeface="ＭＳ Ｐゴシック" charset="0"/>
                <a:sym typeface="Helvetica" charset="0"/>
              </a:rPr>
              <a:t>Portuário</a:t>
            </a:r>
            <a:r>
              <a:rPr lang="en-US" sz="4600" b="1" dirty="0">
                <a:ea typeface="ＭＳ Ｐゴシック" charset="0"/>
                <a:sym typeface="Helvetica" charset="0"/>
              </a:rPr>
              <a:t> </a:t>
            </a:r>
            <a:r>
              <a:rPr lang="en-US" sz="4600" b="1" dirty="0" err="1">
                <a:ea typeface="ＭＳ Ｐゴシック" charset="0"/>
                <a:sym typeface="Helvetica" charset="0"/>
              </a:rPr>
              <a:t>Brasileiro</a:t>
            </a:r>
            <a:endParaRPr lang="en-US" sz="4600" b="1" dirty="0">
              <a:ea typeface="ＭＳ Ｐゴシック" charset="0"/>
              <a:sym typeface="Helvetica" charset="0"/>
            </a:endParaRPr>
          </a:p>
        </p:txBody>
      </p:sp>
      <p:grpSp>
        <p:nvGrpSpPr>
          <p:cNvPr id="20483" name="Group 5"/>
          <p:cNvGrpSpPr>
            <a:grpSpLocks/>
          </p:cNvGrpSpPr>
          <p:nvPr/>
        </p:nvGrpSpPr>
        <p:grpSpPr bwMode="auto">
          <a:xfrm>
            <a:off x="901700" y="4746625"/>
            <a:ext cx="8207375" cy="554038"/>
            <a:chOff x="0" y="0"/>
            <a:chExt cx="7352" cy="496"/>
          </a:xfrm>
        </p:grpSpPr>
        <p:pic>
          <p:nvPicPr>
            <p:cNvPr id="2048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-36098"/>
            <a:stretch>
              <a:fillRect/>
            </a:stretch>
          </p:blipFill>
          <p:spPr bwMode="auto">
            <a:xfrm>
              <a:off x="0" y="387"/>
              <a:ext cx="73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" y="0"/>
              <a:ext cx="554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to 18"/>
          <p:cNvCxnSpPr/>
          <p:nvPr/>
        </p:nvCxnSpPr>
        <p:spPr>
          <a:xfrm rot="5400000">
            <a:off x="2715419" y="3890169"/>
            <a:ext cx="428625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rot="5400000">
            <a:off x="305594" y="3890169"/>
            <a:ext cx="428625" cy="15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 rot="5400000">
            <a:off x="5358606" y="3890169"/>
            <a:ext cx="428625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3" name="AutoShape 23"/>
          <p:cNvSpPr>
            <a:spLocks/>
          </p:cNvSpPr>
          <p:nvPr/>
        </p:nvSpPr>
        <p:spPr bwMode="auto">
          <a:xfrm>
            <a:off x="500063" y="3033713"/>
            <a:ext cx="3929062" cy="785812"/>
          </a:xfrm>
          <a:prstGeom prst="roundRect">
            <a:avLst>
              <a:gd name="adj" fmla="val 10806"/>
            </a:avLst>
          </a:prstGeom>
          <a:solidFill>
            <a:srgbClr val="07203F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200" b="1">
                <a:solidFill>
                  <a:schemeClr val="bg1"/>
                </a:solidFill>
                <a:latin typeface="Calibri" panose="020F0502020204030204" pitchFamily="34" charset="0"/>
              </a:rPr>
              <a:t>25 anos</a:t>
            </a:r>
          </a:p>
        </p:txBody>
      </p:sp>
      <p:sp>
        <p:nvSpPr>
          <p:cNvPr id="48134" name="Retângulo 11"/>
          <p:cNvSpPr>
            <a:spLocks noChangeArrowheads="1"/>
          </p:cNvSpPr>
          <p:nvPr/>
        </p:nvSpPr>
        <p:spPr bwMode="auto">
          <a:xfrm>
            <a:off x="438150" y="819150"/>
            <a:ext cx="83534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sz="2000" dirty="0"/>
              <a:t>Foi editada pela SEP a </a:t>
            </a:r>
            <a:r>
              <a:rPr lang="pt-BR" altLang="pt-BR" sz="2000" b="1" dirty="0"/>
              <a:t>Portaria nº 349 de 30 de setembro de 2014</a:t>
            </a:r>
            <a:r>
              <a:rPr lang="pt-BR" altLang="pt-BR" sz="2000" dirty="0"/>
              <a:t>, para </a:t>
            </a:r>
            <a:r>
              <a:rPr lang="pt-BR" altLang="pt-BR" sz="2000" b="1" dirty="0"/>
              <a:t>regulamentar o artigo 57 da Lei dos Portos </a:t>
            </a:r>
            <a:r>
              <a:rPr lang="pt-BR" altLang="pt-BR" sz="2000" dirty="0"/>
              <a:t>que trata da prorrogação antecipada dos contratos de arrendamento portuário em vigor firmados sob a vigência da </a:t>
            </a:r>
            <a:r>
              <a:rPr lang="pt-BR" altLang="pt-BR" sz="2000" dirty="0" smtClean="0"/>
              <a:t>lei </a:t>
            </a:r>
            <a:r>
              <a:rPr lang="pt-BR" altLang="pt-BR" sz="2000" dirty="0"/>
              <a:t>8.630/93.</a:t>
            </a:r>
          </a:p>
          <a:p>
            <a:pPr marL="0" lvl="1" algn="ctr" eaLnBrk="1" hangingPunct="1"/>
            <a:endParaRPr lang="pt-BR" altLang="pt-BR" sz="2000" b="1" dirty="0"/>
          </a:p>
          <a:p>
            <a:pPr marL="0" lvl="1" algn="ctr" eaLnBrk="1" hangingPunct="1"/>
            <a:r>
              <a:rPr lang="pt-BR" altLang="pt-BR" sz="2000" b="1" dirty="0"/>
              <a:t>Mecanismo de prorrogação antecipada dos contratos</a:t>
            </a:r>
          </a:p>
        </p:txBody>
      </p:sp>
      <p:sp>
        <p:nvSpPr>
          <p:cNvPr id="48135" name="Título 1"/>
          <p:cNvSpPr txBox="1">
            <a:spLocks/>
          </p:cNvSpPr>
          <p:nvPr/>
        </p:nvSpPr>
        <p:spPr bwMode="auto">
          <a:xfrm>
            <a:off x="428625" y="285750"/>
            <a:ext cx="87868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4400" b="1">
                <a:solidFill>
                  <a:schemeClr val="bg1"/>
                </a:solidFill>
                <a:latin typeface="Tw Cen MT" panose="020B0602020104020603" pitchFamily="34" charset="0"/>
                <a:ea typeface="MS PGothic" panose="020B0600070205080204" pitchFamily="34" charset="-128"/>
                <a:cs typeface="Helvetica" panose="020B0604020202020204" pitchFamily="34" charset="0"/>
                <a:sym typeface="Helvetica" panose="020B0604020202020204" pitchFamily="34" charset="0"/>
              </a:rPr>
              <a:t>RESUMO – TERMINAIS PRIVADOS</a:t>
            </a:r>
          </a:p>
        </p:txBody>
      </p:sp>
      <p:sp>
        <p:nvSpPr>
          <p:cNvPr id="48136" name="AutoShape 23"/>
          <p:cNvSpPr>
            <a:spLocks/>
          </p:cNvSpPr>
          <p:nvPr/>
        </p:nvSpPr>
        <p:spPr bwMode="auto">
          <a:xfrm>
            <a:off x="4643438" y="3033713"/>
            <a:ext cx="3929062" cy="785812"/>
          </a:xfrm>
          <a:prstGeom prst="roundRect">
            <a:avLst>
              <a:gd name="adj" fmla="val 10806"/>
            </a:avLst>
          </a:prstGeom>
          <a:solidFill>
            <a:srgbClr val="07203F"/>
          </a:solidFill>
          <a:ln w="2540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2200" b="1">
                <a:solidFill>
                  <a:schemeClr val="bg1"/>
                </a:solidFill>
                <a:latin typeface="Calibri" panose="020F0502020204030204" pitchFamily="34" charset="0"/>
              </a:rPr>
              <a:t>25 anos</a:t>
            </a:r>
          </a:p>
        </p:txBody>
      </p:sp>
      <p:sp>
        <p:nvSpPr>
          <p:cNvPr id="48137" name="CaixaDeTexto 20"/>
          <p:cNvSpPr txBox="1">
            <a:spLocks noChangeArrowheads="1"/>
          </p:cNvSpPr>
          <p:nvPr/>
        </p:nvSpPr>
        <p:spPr bwMode="auto">
          <a:xfrm>
            <a:off x="1874838" y="4176713"/>
            <a:ext cx="2143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 u="sng">
                <a:latin typeface="Calibri" panose="020F0502020204030204" pitchFamily="34" charset="0"/>
              </a:rPr>
              <a:t>2014</a:t>
            </a:r>
          </a:p>
          <a:p>
            <a:pPr algn="ctr" eaLnBrk="1" hangingPunct="1"/>
            <a:r>
              <a:rPr lang="pt-BR" altLang="pt-BR" sz="1400">
                <a:latin typeface="Calibri" panose="020F0502020204030204" pitchFamily="34" charset="0"/>
              </a:rPr>
              <a:t>Autorização de Plano de investimentos que gere VPL&lt;0 ao final da primeira perna” do contrato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48138" name="CaixaDeTexto 22"/>
          <p:cNvSpPr txBox="1">
            <a:spLocks noChangeArrowheads="1"/>
          </p:cNvSpPr>
          <p:nvPr/>
        </p:nvSpPr>
        <p:spPr bwMode="auto">
          <a:xfrm>
            <a:off x="233363" y="4176713"/>
            <a:ext cx="642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u="sng">
                <a:latin typeface="Calibri" panose="020F0502020204030204" pitchFamily="34" charset="0"/>
              </a:rPr>
              <a:t>Início</a:t>
            </a:r>
            <a:endParaRPr lang="pt-BR" altLang="pt-BR" u="sng">
              <a:latin typeface="Calibri" panose="020F0502020204030204" pitchFamily="34" charset="0"/>
            </a:endParaRPr>
          </a:p>
        </p:txBody>
      </p:sp>
      <p:sp>
        <p:nvSpPr>
          <p:cNvPr id="48139" name="CaixaDeTexto 24"/>
          <p:cNvSpPr txBox="1">
            <a:spLocks noChangeArrowheads="1"/>
          </p:cNvSpPr>
          <p:nvPr/>
        </p:nvSpPr>
        <p:spPr bwMode="auto">
          <a:xfrm>
            <a:off x="4500563" y="4176713"/>
            <a:ext cx="21431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 u="sng">
                <a:latin typeface="Calibri" panose="020F0502020204030204" pitchFamily="34" charset="0"/>
              </a:rPr>
              <a:t>Payback</a:t>
            </a:r>
            <a:r>
              <a:rPr lang="pt-BR" altLang="pt-BR" sz="1400">
                <a:latin typeface="Calibri" panose="020F0502020204030204" pitchFamily="34" charset="0"/>
              </a:rPr>
              <a:t> do Investimento autorizado em 2014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48140" name="Retângulo 25"/>
          <p:cNvSpPr>
            <a:spLocks noChangeArrowheads="1"/>
          </p:cNvSpPr>
          <p:nvPr/>
        </p:nvSpPr>
        <p:spPr bwMode="auto">
          <a:xfrm>
            <a:off x="395288" y="5762625"/>
            <a:ext cx="84296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1638" indent="-215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altLang="pt-BR" sz="1600">
                <a:latin typeface="Helvetica" panose="020B0604020202020204" pitchFamily="34" charset="0"/>
                <a:ea typeface="MS PGothic" panose="020B0600070205080204" pitchFamily="34" charset="-128"/>
                <a:sym typeface="Helvetica Neue Medium"/>
              </a:rPr>
              <a:t>Na data do Payback, arrendatário terá que apresentar novo plano de investimentos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altLang="pt-BR" sz="1600">
                <a:latin typeface="Helvetica" panose="020B0604020202020204" pitchFamily="34" charset="0"/>
                <a:ea typeface="MS PGothic" panose="020B0600070205080204" pitchFamily="34" charset="-128"/>
                <a:sym typeface="Helvetica Neue Medium"/>
              </a:rPr>
              <a:t>Caso não apresente, valor do arrendamento será reajustado ou contrato será encerrado</a:t>
            </a:r>
            <a:endParaRPr lang="en-US" altLang="pt-BR" sz="1600">
              <a:latin typeface="Helvetica" panose="020B0604020202020204" pitchFamily="34" charset="0"/>
              <a:ea typeface="MS PGothic" panose="020B0600070205080204" pitchFamily="34" charset="-128"/>
              <a:sym typeface="Helvetica" panose="020B0604020202020204" pitchFamily="34" charset="0"/>
            </a:endParaRPr>
          </a:p>
        </p:txBody>
      </p:sp>
      <p:sp>
        <p:nvSpPr>
          <p:cNvPr id="48141" name="Retângulo 10"/>
          <p:cNvSpPr>
            <a:spLocks noChangeArrowheads="1"/>
          </p:cNvSpPr>
          <p:nvPr/>
        </p:nvSpPr>
        <p:spPr bwMode="auto">
          <a:xfrm>
            <a:off x="0" y="-4763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000" b="1">
                <a:ea typeface="MS PGothic" panose="020B0600070205080204" pitchFamily="34" charset="-128"/>
                <a:sym typeface="Helvetica" panose="020B0604020202020204" pitchFamily="34" charset="0"/>
              </a:rPr>
              <a:t>3. Reequilíbrios e Prorrogação de Contratos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/>
          </p:cNvSpPr>
          <p:nvPr/>
        </p:nvSpPr>
        <p:spPr bwMode="auto">
          <a:xfrm>
            <a:off x="0" y="3973513"/>
            <a:ext cx="9144000" cy="750887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8"/>
              </a:schemeClr>
            </a:outerShdw>
          </a:effectLst>
          <a:extLst/>
        </p:spPr>
        <p:txBody>
          <a:bodyPr lIns="0" tIns="0" rIns="0" bIns="0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ea typeface="ＭＳ Ｐゴシック" charset="0"/>
                <a:sym typeface="Helvetica" charset="0"/>
              </a:rPr>
              <a:t>4. </a:t>
            </a:r>
            <a:r>
              <a:rPr lang="en-US" sz="3400" b="1" dirty="0" err="1">
                <a:ea typeface="ＭＳ Ｐゴシック" charset="0"/>
                <a:sym typeface="Helvetica" charset="0"/>
              </a:rPr>
              <a:t>Programa</a:t>
            </a:r>
            <a:r>
              <a:rPr lang="en-US" sz="3400" b="1" dirty="0">
                <a:ea typeface="ＭＳ Ｐゴシック" charset="0"/>
                <a:sym typeface="Helvetica" charset="0"/>
              </a:rPr>
              <a:t> Nacional de </a:t>
            </a:r>
            <a:r>
              <a:rPr lang="en-US" sz="3400" b="1" dirty="0" err="1">
                <a:ea typeface="ＭＳ Ｐゴシック" charset="0"/>
                <a:sym typeface="Helvetica" charset="0"/>
              </a:rPr>
              <a:t>Dragagem</a:t>
            </a:r>
            <a:r>
              <a:rPr lang="en-US" sz="3400" b="1" dirty="0">
                <a:ea typeface="ＭＳ Ｐゴシック" charset="0"/>
                <a:sym typeface="Helvetica" charset="0"/>
              </a:rPr>
              <a:t> - PND</a:t>
            </a:r>
          </a:p>
        </p:txBody>
      </p:sp>
      <p:grpSp>
        <p:nvGrpSpPr>
          <p:cNvPr id="49155" name="Group 5"/>
          <p:cNvGrpSpPr>
            <a:grpSpLocks/>
          </p:cNvGrpSpPr>
          <p:nvPr/>
        </p:nvGrpSpPr>
        <p:grpSpPr bwMode="auto">
          <a:xfrm>
            <a:off x="901700" y="4746625"/>
            <a:ext cx="8207375" cy="554038"/>
            <a:chOff x="0" y="0"/>
            <a:chExt cx="7352" cy="496"/>
          </a:xfrm>
        </p:grpSpPr>
        <p:pic>
          <p:nvPicPr>
            <p:cNvPr id="4915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-36098"/>
            <a:stretch>
              <a:fillRect/>
            </a:stretch>
          </p:blipFill>
          <p:spPr bwMode="auto">
            <a:xfrm>
              <a:off x="0" y="387"/>
              <a:ext cx="73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7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" y="0"/>
              <a:ext cx="554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tângulo 10"/>
          <p:cNvSpPr>
            <a:spLocks noChangeArrowheads="1"/>
          </p:cNvSpPr>
          <p:nvPr/>
        </p:nvSpPr>
        <p:spPr bwMode="auto">
          <a:xfrm>
            <a:off x="1763713" y="231775"/>
            <a:ext cx="688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400" b="1">
                <a:ea typeface="MS PGothic" panose="020B0600070205080204" pitchFamily="34" charset="-128"/>
                <a:sym typeface="Helvetica" panose="020B0604020202020204" pitchFamily="34" charset="0"/>
              </a:rPr>
              <a:t>4. Programa Nacional de Dragagem - PND</a:t>
            </a:r>
          </a:p>
        </p:txBody>
      </p:sp>
      <p:sp>
        <p:nvSpPr>
          <p:cNvPr id="51203" name="Retângulo 2"/>
          <p:cNvSpPr>
            <a:spLocks noChangeArrowheads="1"/>
          </p:cNvSpPr>
          <p:nvPr/>
        </p:nvSpPr>
        <p:spPr bwMode="auto">
          <a:xfrm>
            <a:off x="683568" y="1048668"/>
            <a:ext cx="78581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dirty="0"/>
              <a:t>A malha de cobertura marítima mundial sofre adaptações nas rotas, direções e sentidos, constantemente, de maneira a propiciar </a:t>
            </a:r>
            <a:r>
              <a:rPr lang="pt-BR" altLang="pt-BR" b="1" dirty="0"/>
              <a:t>confiabilidade, segurança e frequência adequadas</a:t>
            </a:r>
            <a:r>
              <a:rPr lang="pt-BR" altLang="pt-BR" b="1" dirty="0" smtClean="0"/>
              <a:t>.</a:t>
            </a:r>
          </a:p>
          <a:p>
            <a:pPr algn="just" eaLnBrk="1" hangingPunct="1"/>
            <a:endParaRPr lang="pt-BR" altLang="pt-BR" b="1" dirty="0"/>
          </a:p>
          <a:p>
            <a:pPr algn="just" eaLnBrk="1" hangingPunct="1"/>
            <a:r>
              <a:rPr lang="pt-BR" altLang="pt-BR" dirty="0"/>
              <a:t>No Brasil </a:t>
            </a:r>
            <a:r>
              <a:rPr lang="pt-BR" altLang="pt-BR" dirty="0" smtClean="0"/>
              <a:t>os </a:t>
            </a:r>
            <a:r>
              <a:rPr lang="pt-BR" altLang="pt-BR" dirty="0"/>
              <a:t>principais portos demandam </a:t>
            </a:r>
            <a:r>
              <a:rPr lang="pt-BR" altLang="pt-BR" b="1" dirty="0"/>
              <a:t>investimentos para possibilitar o acesso de navios com calado superior a 14 metros</a:t>
            </a:r>
            <a:r>
              <a:rPr lang="pt-BR" altLang="pt-BR" dirty="0"/>
              <a:t>, especialmente navios das classes Post </a:t>
            </a:r>
            <a:r>
              <a:rPr lang="pt-BR" altLang="pt-BR" dirty="0" err="1"/>
              <a:t>Panamax</a:t>
            </a:r>
            <a:r>
              <a:rPr lang="pt-BR" altLang="pt-BR" dirty="0"/>
              <a:t> Plus (300X43X14,5) e New </a:t>
            </a:r>
            <a:r>
              <a:rPr lang="pt-BR" altLang="pt-BR" dirty="0" err="1"/>
              <a:t>Panamax</a:t>
            </a:r>
            <a:r>
              <a:rPr lang="pt-BR" altLang="pt-BR" dirty="0"/>
              <a:t> (366X49X15,2</a:t>
            </a:r>
            <a:r>
              <a:rPr lang="pt-BR" altLang="pt-BR" dirty="0" smtClean="0"/>
              <a:t>).</a:t>
            </a:r>
            <a:endParaRPr lang="pt-BR" alt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785813" y="785813"/>
            <a:ext cx="7858125" cy="15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1205" name="Grupo 7"/>
          <p:cNvGrpSpPr>
            <a:grpSpLocks/>
          </p:cNvGrpSpPr>
          <p:nvPr/>
        </p:nvGrpSpPr>
        <p:grpSpPr bwMode="auto">
          <a:xfrm>
            <a:off x="1619275" y="4292600"/>
            <a:ext cx="1152525" cy="2005013"/>
            <a:chOff x="1152525" y="3789363"/>
            <a:chExt cx="1446213" cy="2587625"/>
          </a:xfrm>
        </p:grpSpPr>
        <p:pic>
          <p:nvPicPr>
            <p:cNvPr id="51211" name="Imagem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525" y="3789363"/>
              <a:ext cx="1446213" cy="2587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224238" y="5373080"/>
              <a:ext cx="1330675" cy="8645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pt-BR" dirty="0"/>
            </a:p>
          </p:txBody>
        </p:sp>
      </p:grpSp>
      <p:grpSp>
        <p:nvGrpSpPr>
          <p:cNvPr id="51206" name="Grupo 2"/>
          <p:cNvGrpSpPr>
            <a:grpSpLocks/>
          </p:cNvGrpSpPr>
          <p:nvPr/>
        </p:nvGrpSpPr>
        <p:grpSpPr bwMode="auto">
          <a:xfrm>
            <a:off x="5652120" y="3141663"/>
            <a:ext cx="2303463" cy="3311525"/>
            <a:chOff x="4714875" y="3141663"/>
            <a:chExt cx="2303463" cy="3311525"/>
          </a:xfrm>
        </p:grpSpPr>
        <p:pic>
          <p:nvPicPr>
            <p:cNvPr id="51209" name="Imagem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5" y="3141663"/>
              <a:ext cx="2303463" cy="331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ixaDeTexto 8"/>
            <p:cNvSpPr txBox="1"/>
            <p:nvPr/>
          </p:nvSpPr>
          <p:spPr>
            <a:xfrm>
              <a:off x="4859338" y="5157788"/>
              <a:ext cx="2089150" cy="111601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endParaRPr lang="pt-BR" dirty="0"/>
            </a:p>
          </p:txBody>
        </p:sp>
      </p:grpSp>
      <p:sp>
        <p:nvSpPr>
          <p:cNvPr id="13" name="Seta para a direita 12"/>
          <p:cNvSpPr/>
          <p:nvPr/>
        </p:nvSpPr>
        <p:spPr bwMode="auto">
          <a:xfrm>
            <a:off x="3543300" y="5157192"/>
            <a:ext cx="1543050" cy="785813"/>
          </a:xfrm>
          <a:prstGeom prst="rightArrow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0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tângulo 2"/>
          <p:cNvSpPr>
            <a:spLocks noChangeArrowheads="1"/>
          </p:cNvSpPr>
          <p:nvPr/>
        </p:nvSpPr>
        <p:spPr bwMode="auto">
          <a:xfrm>
            <a:off x="539552" y="1388963"/>
            <a:ext cx="7858125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96938" indent="-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dirty="0"/>
              <a:t>O Governo Federal respondendo as demandas do Comércio Internacional instituí por meio da Lei 11.610/2007</a:t>
            </a:r>
            <a:r>
              <a:rPr lang="pt-BR" altLang="pt-BR" b="1" dirty="0"/>
              <a:t>, </a:t>
            </a:r>
            <a:r>
              <a:rPr lang="pt-BR" altLang="pt-BR" dirty="0"/>
              <a:t> o </a:t>
            </a:r>
            <a:r>
              <a:rPr lang="pt-BR" altLang="pt-BR" b="1" dirty="0"/>
              <a:t>PLANO NACIONAL DE DRAGAGEM</a:t>
            </a:r>
            <a:r>
              <a:rPr lang="pt-BR" altLang="pt-BR" dirty="0"/>
              <a:t>, com o objetivo de </a:t>
            </a:r>
            <a:r>
              <a:rPr lang="pt-BR" altLang="pt-BR" b="1" u="sng" dirty="0"/>
              <a:t>desassorear</a:t>
            </a:r>
            <a:r>
              <a:rPr lang="pt-BR" altLang="pt-BR" dirty="0"/>
              <a:t> os Portos Brasileiros. </a:t>
            </a:r>
          </a:p>
          <a:p>
            <a:pPr algn="just" eaLnBrk="1" hangingPunct="1"/>
            <a:endParaRPr lang="pt-BR" altLang="pt-BR" b="1" dirty="0"/>
          </a:p>
          <a:p>
            <a:pPr algn="just" eaLnBrk="1" hangingPunct="1"/>
            <a:r>
              <a:rPr lang="pt-BR" altLang="pt-BR" b="1" dirty="0"/>
              <a:t>O PND </a:t>
            </a:r>
            <a:r>
              <a:rPr lang="pt-BR" altLang="pt-BR" dirty="0"/>
              <a:t>integra o Programa de Aceleração do Crescimento </a:t>
            </a:r>
            <a:r>
              <a:rPr lang="pt-BR" altLang="pt-BR" b="1" dirty="0"/>
              <a:t>– PAC (PAC/Portos) </a:t>
            </a:r>
          </a:p>
          <a:p>
            <a:pPr algn="just" eaLnBrk="1" hangingPunct="1"/>
            <a:endParaRPr lang="pt-BR" altLang="pt-BR" b="1" dirty="0"/>
          </a:p>
          <a:p>
            <a:pPr algn="just" eaLnBrk="1" hangingPunct="1"/>
            <a:r>
              <a:rPr lang="pt-BR" altLang="pt-BR" b="1" dirty="0"/>
              <a:t>JUSTIFICATIVA DA NECESSIDADE DE DRAGAGEM:</a:t>
            </a:r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altLang="pt-BR" dirty="0"/>
              <a:t>Assoreamento progressivo – proporcionando redução no calado;</a:t>
            </a:r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altLang="pt-BR" dirty="0"/>
              <a:t>insuficiência da capacidade operacional e logística dos portos para atender a crescente demanda de cargas e embarcações;</a:t>
            </a:r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altLang="pt-BR" dirty="0"/>
              <a:t>altos custos de </a:t>
            </a:r>
            <a:r>
              <a:rPr lang="pt-BR" altLang="pt-BR" i="1" dirty="0" err="1"/>
              <a:t>demurrage</a:t>
            </a:r>
            <a:r>
              <a:rPr lang="pt-BR" altLang="pt-BR" dirty="0"/>
              <a:t> (multa por atrasos); </a:t>
            </a:r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altLang="pt-BR" dirty="0"/>
              <a:t>aumento dos custos de fretes e seguros;</a:t>
            </a:r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altLang="pt-BR" dirty="0"/>
              <a:t>perda de competitividade, e;</a:t>
            </a:r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altLang="pt-BR" dirty="0"/>
              <a:t>segurança a navegação.</a:t>
            </a:r>
          </a:p>
        </p:txBody>
      </p:sp>
      <p:sp>
        <p:nvSpPr>
          <p:cNvPr id="52227" name="Retângulo 10"/>
          <p:cNvSpPr>
            <a:spLocks noChangeArrowheads="1"/>
          </p:cNvSpPr>
          <p:nvPr/>
        </p:nvSpPr>
        <p:spPr bwMode="auto">
          <a:xfrm>
            <a:off x="1763713" y="231775"/>
            <a:ext cx="688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400" b="1">
                <a:ea typeface="MS PGothic" panose="020B0600070205080204" pitchFamily="34" charset="-128"/>
                <a:sym typeface="Helvetica" panose="020B0604020202020204" pitchFamily="34" charset="0"/>
              </a:rPr>
              <a:t>4. Programa Nacional de Dragagem - PND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785813" y="785813"/>
            <a:ext cx="7858125" cy="15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2229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76688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tângulo 2"/>
          <p:cNvSpPr>
            <a:spLocks noChangeArrowheads="1"/>
          </p:cNvSpPr>
          <p:nvPr/>
        </p:nvSpPr>
        <p:spPr bwMode="auto">
          <a:xfrm>
            <a:off x="785813" y="1389087"/>
            <a:ext cx="78581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3525" indent="-263525"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b="1" dirty="0"/>
              <a:t>Resultados do PND I</a:t>
            </a:r>
          </a:p>
          <a:p>
            <a:pPr marL="720725" lvl="1" indent="-263525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1600" dirty="0"/>
              <a:t>Dragagem em 16 portos;</a:t>
            </a:r>
          </a:p>
          <a:p>
            <a:pPr marL="720725" lvl="1" indent="-263525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1600" dirty="0"/>
              <a:t>Valor contratado R$ 1,6 bilhões;</a:t>
            </a:r>
          </a:p>
          <a:p>
            <a:pPr marL="720725" lvl="1" indent="-263525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1600" dirty="0"/>
              <a:t>Volume dragado, em torno de </a:t>
            </a:r>
            <a:r>
              <a:rPr lang="pt-BR" sz="1600" b="1" u="sng" dirty="0"/>
              <a:t>73 milhões de metros cúbicos. </a:t>
            </a:r>
            <a:r>
              <a:rPr lang="pt-BR" sz="1600" dirty="0"/>
              <a:t>(6,08 milhões de caminhões);</a:t>
            </a:r>
          </a:p>
          <a:p>
            <a:pPr marL="720725" lvl="1" indent="-263525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1600" b="1" u="sng" dirty="0"/>
              <a:t>Acréscimo médio de 26% na profundidade </a:t>
            </a:r>
            <a:r>
              <a:rPr lang="pt-BR" sz="1600" dirty="0"/>
              <a:t>dos canais de acesso aquaviário aos portos.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pt-BR" sz="1600" dirty="0"/>
          </a:p>
          <a:p>
            <a:pPr marL="271463" lvl="1" indent="-271463" algn="just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b="1" dirty="0"/>
              <a:t>PND II – Lei 12.815/2013 </a:t>
            </a:r>
          </a:p>
          <a:p>
            <a:pPr marL="720725" lvl="1" indent="-263525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1600" dirty="0"/>
              <a:t>Integra o Programa de Investimento em Logística – Portos (PIL – Portos);</a:t>
            </a:r>
          </a:p>
          <a:p>
            <a:pPr marL="720725" lvl="1" indent="-263525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1600" dirty="0"/>
              <a:t>Prevê o aprofundamento e posterior manutenção das profundidades atingidas nos canais de acesso, bacia de evolução e, também dos berços;</a:t>
            </a:r>
          </a:p>
          <a:p>
            <a:pPr marL="720725" lvl="1" indent="-263525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1600" dirty="0"/>
              <a:t>Contratos de longo prazo – até 10 anos;</a:t>
            </a:r>
          </a:p>
          <a:p>
            <a:pPr marL="720725" lvl="1" indent="-263525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1600" dirty="0"/>
              <a:t>Possibilidade de contratação em blocos, para garantir o ganho de escala. </a:t>
            </a:r>
          </a:p>
          <a:p>
            <a:pPr marL="720725" lvl="1" indent="-263525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1600" dirty="0"/>
              <a:t>Previsão de investimento de R$ 3,8 bilhões.</a:t>
            </a:r>
          </a:p>
        </p:txBody>
      </p:sp>
      <p:sp>
        <p:nvSpPr>
          <p:cNvPr id="53251" name="Retângulo 10"/>
          <p:cNvSpPr>
            <a:spLocks noChangeArrowheads="1"/>
          </p:cNvSpPr>
          <p:nvPr/>
        </p:nvSpPr>
        <p:spPr bwMode="auto">
          <a:xfrm>
            <a:off x="1763713" y="231775"/>
            <a:ext cx="688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400" b="1">
                <a:ea typeface="MS PGothic" panose="020B0600070205080204" pitchFamily="34" charset="-128"/>
                <a:sym typeface="Helvetica" panose="020B0604020202020204" pitchFamily="34" charset="0"/>
              </a:rPr>
              <a:t>4. Programa Nacional de Dragagem - PND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785813" y="785813"/>
            <a:ext cx="7858125" cy="15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3253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24025"/>
            <a:ext cx="10795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3"/>
          <p:cNvGraphicFramePr>
            <a:graphicFrameLocks/>
          </p:cNvGraphicFramePr>
          <p:nvPr/>
        </p:nvGraphicFramePr>
        <p:xfrm>
          <a:off x="1258888" y="1196975"/>
          <a:ext cx="6592888" cy="4895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630"/>
                <a:gridCol w="1617509"/>
                <a:gridCol w="1767298"/>
                <a:gridCol w="1368451"/>
              </a:tblGrid>
              <a:tr h="382666"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PORTOS</a:t>
                      </a:r>
                      <a:r>
                        <a:rPr lang="pt-BR" sz="1600" baseline="0" dirty="0" smtClean="0"/>
                        <a:t> HOMOLOGADOS</a:t>
                      </a:r>
                      <a:endParaRPr lang="pt-BR" sz="1600" dirty="0"/>
                    </a:p>
                  </a:txBody>
                  <a:tcPr marL="91465" marR="91465" marT="45709" marB="45709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518137">
                <a:tc>
                  <a:txBody>
                    <a:bodyPr/>
                    <a:lstStyle/>
                    <a:p>
                      <a:pPr algn="ctr"/>
                      <a:r>
                        <a:rPr lang="pt-BR" sz="1400" b="1" u="sng" dirty="0" smtClean="0">
                          <a:solidFill>
                            <a:srgbClr val="C00000"/>
                          </a:solidFill>
                        </a:rPr>
                        <a:t>Portos</a:t>
                      </a:r>
                      <a:r>
                        <a:rPr lang="pt-BR" sz="1400" b="1" u="sng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pt-BR" sz="1400" b="1" u="sng" dirty="0">
                        <a:solidFill>
                          <a:srgbClr val="C00000"/>
                        </a:solidFill>
                      </a:endParaRPr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u="sng" dirty="0" smtClean="0">
                          <a:solidFill>
                            <a:srgbClr val="C00000"/>
                          </a:solidFill>
                        </a:rPr>
                        <a:t>Volume </a:t>
                      </a:r>
                    </a:p>
                    <a:p>
                      <a:pPr algn="ctr"/>
                      <a:r>
                        <a:rPr lang="pt-BR" sz="1400" b="1" u="sng" dirty="0" smtClean="0">
                          <a:solidFill>
                            <a:srgbClr val="C00000"/>
                          </a:solidFill>
                        </a:rPr>
                        <a:t>(milhões m³)</a:t>
                      </a:r>
                      <a:endParaRPr lang="pt-BR" sz="1400" b="1" u="sng" dirty="0">
                        <a:solidFill>
                          <a:srgbClr val="C00000"/>
                        </a:solidFill>
                      </a:endParaRPr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u="sng" dirty="0" smtClean="0">
                          <a:solidFill>
                            <a:srgbClr val="C00000"/>
                          </a:solidFill>
                        </a:rPr>
                        <a:t>Profundidade </a:t>
                      </a:r>
                    </a:p>
                    <a:p>
                      <a:pPr algn="ctr"/>
                      <a:r>
                        <a:rPr lang="pt-BR" sz="1400" b="1" u="sng" baseline="0" dirty="0" smtClean="0">
                          <a:solidFill>
                            <a:srgbClr val="C00000"/>
                          </a:solidFill>
                        </a:rPr>
                        <a:t>(m)</a:t>
                      </a:r>
                      <a:endParaRPr lang="pt-BR" sz="1400" b="1" u="sng" dirty="0">
                        <a:solidFill>
                          <a:srgbClr val="C00000"/>
                        </a:solidFill>
                      </a:endParaRPr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u="sng" dirty="0" smtClean="0">
                          <a:solidFill>
                            <a:srgbClr val="C00000"/>
                          </a:solidFill>
                        </a:rPr>
                        <a:t>Calado homologado</a:t>
                      </a:r>
                      <a:endParaRPr lang="pt-BR" sz="1400" b="1" u="sng" dirty="0">
                        <a:solidFill>
                          <a:srgbClr val="C00000"/>
                        </a:solidFill>
                      </a:endParaRPr>
                    </a:p>
                  </a:txBody>
                  <a:tcPr marL="91465" marR="91465" marT="45709" marB="45709"/>
                </a:tc>
              </a:tr>
              <a:tr h="304777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Recife</a:t>
                      </a:r>
                      <a:r>
                        <a:rPr lang="pt-BR" sz="1400" b="1" baseline="0" dirty="0" smtClean="0"/>
                        <a:t> – PE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2,75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11,5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9,50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</a:tr>
              <a:tr h="518137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Suape – PE Canal Interno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3,27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15,5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13,60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</a:tr>
              <a:tr h="30978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Salvador – BA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1,57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15,0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12,60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</a:tr>
              <a:tr h="304777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Rio de Janeiro – RJ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3,97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15,0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13,50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</a:tr>
              <a:tr h="731497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Itaguaí</a:t>
                      </a:r>
                      <a:r>
                        <a:rPr lang="pt-BR" sz="1400" b="1" baseline="0" dirty="0" smtClean="0"/>
                        <a:t> – RJ Trecho 5 (canal de acesso a CSA)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4,74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17,5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17,80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</a:tr>
              <a:tr h="518137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Angra dos Reis - RJ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0,07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10,0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10,00</a:t>
                      </a:r>
                    </a:p>
                    <a:p>
                      <a:pPr algn="ctr"/>
                      <a:endParaRPr lang="pt-BR" sz="1400" b="1" dirty="0" smtClean="0"/>
                    </a:p>
                  </a:txBody>
                  <a:tcPr marL="91465" marR="91465" marT="45709" marB="45709"/>
                </a:tc>
              </a:tr>
              <a:tr h="326985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Fortaleza</a:t>
                      </a:r>
                      <a:r>
                        <a:rPr lang="pt-BR" sz="1400" b="1" baseline="0" dirty="0" smtClean="0"/>
                        <a:t> - CE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5,95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14,0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11,00</a:t>
                      </a:r>
                    </a:p>
                  </a:txBody>
                  <a:tcPr marL="91465" marR="91465" marT="45709" marB="45709"/>
                </a:tc>
              </a:tr>
              <a:tr h="326985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Natal</a:t>
                      </a:r>
                      <a:r>
                        <a:rPr lang="pt-BR" sz="1400" b="1" baseline="0" dirty="0" smtClean="0"/>
                        <a:t> – RN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1,83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12,5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s/previsão</a:t>
                      </a:r>
                    </a:p>
                  </a:txBody>
                  <a:tcPr marL="91465" marR="91465" marT="45709" marB="45709"/>
                </a:tc>
              </a:tr>
              <a:tr h="326985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Aratu</a:t>
                      </a:r>
                      <a:r>
                        <a:rPr lang="pt-BR" sz="1400" b="1" baseline="0" dirty="0" smtClean="0"/>
                        <a:t> – BA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2,92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15,0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13,40</a:t>
                      </a:r>
                    </a:p>
                  </a:txBody>
                  <a:tcPr marL="91465" marR="91465" marT="45709" marB="45709"/>
                </a:tc>
              </a:tr>
              <a:tr h="326985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Itajaí</a:t>
                      </a:r>
                      <a:r>
                        <a:rPr lang="pt-BR" sz="1400" b="1" baseline="0" dirty="0" smtClean="0"/>
                        <a:t> – SC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6,30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14,0</a:t>
                      </a:r>
                      <a:endParaRPr lang="pt-BR" sz="1400" b="1" dirty="0"/>
                    </a:p>
                  </a:txBody>
                  <a:tcPr marL="91465" marR="91465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12,50</a:t>
                      </a:r>
                    </a:p>
                  </a:txBody>
                  <a:tcPr marL="91465" marR="91465" marT="45709" marB="45709"/>
                </a:tc>
              </a:tr>
            </a:tbl>
          </a:graphicData>
        </a:graphic>
      </p:graphicFrame>
      <p:sp>
        <p:nvSpPr>
          <p:cNvPr id="54338" name="Retângulo 10"/>
          <p:cNvSpPr>
            <a:spLocks noChangeArrowheads="1"/>
          </p:cNvSpPr>
          <p:nvPr/>
        </p:nvSpPr>
        <p:spPr bwMode="auto">
          <a:xfrm>
            <a:off x="1746250" y="231775"/>
            <a:ext cx="688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400" b="1">
                <a:ea typeface="MS PGothic" panose="020B0600070205080204" pitchFamily="34" charset="-128"/>
                <a:sym typeface="Helvetica" panose="020B0604020202020204" pitchFamily="34" charset="0"/>
              </a:rPr>
              <a:t>4. Programa Nacional de Dragagem – PND I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785813" y="785813"/>
            <a:ext cx="7858125" cy="15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3"/>
          <p:cNvGraphicFramePr>
            <a:graphicFrameLocks/>
          </p:cNvGraphicFramePr>
          <p:nvPr/>
        </p:nvGraphicFramePr>
        <p:xfrm>
          <a:off x="803275" y="981075"/>
          <a:ext cx="7527926" cy="4740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229"/>
                <a:gridCol w="1800242"/>
                <a:gridCol w="2016271"/>
                <a:gridCol w="1368184"/>
              </a:tblGrid>
              <a:tr h="354653"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u="sng" dirty="0" smtClean="0">
                          <a:solidFill>
                            <a:schemeClr val="bg1"/>
                          </a:solidFill>
                        </a:rPr>
                        <a:t>PORTOS</a:t>
                      </a:r>
                      <a:r>
                        <a:rPr lang="pt-BR" sz="1600" u="sng" baseline="0" dirty="0" smtClean="0">
                          <a:solidFill>
                            <a:schemeClr val="bg1"/>
                          </a:solidFill>
                        </a:rPr>
                        <a:t> HOMOLOGADOS</a:t>
                      </a:r>
                      <a:endParaRPr lang="pt-BR" sz="1600" u="sng" dirty="0">
                        <a:solidFill>
                          <a:schemeClr val="bg1"/>
                        </a:solidFill>
                      </a:endParaRPr>
                    </a:p>
                  </a:txBody>
                  <a:tcPr marL="91442" marR="91442" marT="45709" marB="45709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8133">
                <a:tc>
                  <a:txBody>
                    <a:bodyPr/>
                    <a:lstStyle/>
                    <a:p>
                      <a:pPr algn="ctr"/>
                      <a:r>
                        <a:rPr lang="pt-BR" sz="1400" b="1" u="sng" dirty="0" smtClean="0">
                          <a:solidFill>
                            <a:srgbClr val="C00000"/>
                          </a:solidFill>
                        </a:rPr>
                        <a:t>Portos</a:t>
                      </a:r>
                      <a:r>
                        <a:rPr lang="pt-BR" sz="1400" b="1" u="sng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pt-BR" sz="1400" b="1" u="sng" dirty="0">
                        <a:solidFill>
                          <a:srgbClr val="C00000"/>
                        </a:solidFill>
                      </a:endParaRPr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u="sng" dirty="0" smtClean="0">
                          <a:solidFill>
                            <a:srgbClr val="C00000"/>
                          </a:solidFill>
                        </a:rPr>
                        <a:t>Volume </a:t>
                      </a:r>
                    </a:p>
                    <a:p>
                      <a:pPr algn="ctr"/>
                      <a:r>
                        <a:rPr lang="pt-BR" sz="1400" b="1" u="sng" dirty="0" smtClean="0">
                          <a:solidFill>
                            <a:srgbClr val="C00000"/>
                          </a:solidFill>
                        </a:rPr>
                        <a:t>(milhões m³)</a:t>
                      </a:r>
                      <a:endParaRPr lang="pt-BR" sz="1400" b="1" u="sng" dirty="0">
                        <a:solidFill>
                          <a:srgbClr val="C00000"/>
                        </a:solidFill>
                      </a:endParaRPr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u="sng" dirty="0" smtClean="0">
                          <a:solidFill>
                            <a:srgbClr val="C00000"/>
                          </a:solidFill>
                        </a:rPr>
                        <a:t>Profundidade </a:t>
                      </a:r>
                    </a:p>
                    <a:p>
                      <a:pPr algn="ctr"/>
                      <a:r>
                        <a:rPr lang="pt-BR" sz="1400" b="1" u="sng" baseline="0" dirty="0" smtClean="0">
                          <a:solidFill>
                            <a:srgbClr val="C00000"/>
                          </a:solidFill>
                        </a:rPr>
                        <a:t>(m)</a:t>
                      </a:r>
                      <a:endParaRPr lang="pt-BR" sz="1400" b="1" u="sng" dirty="0">
                        <a:solidFill>
                          <a:srgbClr val="C00000"/>
                        </a:solidFill>
                      </a:endParaRPr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u="sng" dirty="0" smtClean="0">
                          <a:solidFill>
                            <a:srgbClr val="C00000"/>
                          </a:solidFill>
                        </a:rPr>
                        <a:t>Calado homologado</a:t>
                      </a:r>
                      <a:endParaRPr lang="pt-BR" sz="1400" b="1" u="sng" dirty="0">
                        <a:solidFill>
                          <a:srgbClr val="C00000"/>
                        </a:solidFill>
                      </a:endParaRPr>
                    </a:p>
                  </a:txBody>
                  <a:tcPr marL="91442" marR="91442" marT="45709" marB="45709"/>
                </a:tc>
              </a:tr>
              <a:tr h="478133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São Francisco do Sul - SC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4,36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14,0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12,80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</a:tr>
              <a:tr h="518036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Santos – SP Derrocamento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0,05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16,0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13,20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</a:tr>
              <a:tr h="49411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Santos</a:t>
                      </a:r>
                      <a:r>
                        <a:rPr lang="pt-BR" sz="1400" b="1" baseline="0" dirty="0" smtClean="0"/>
                        <a:t> – SP Dragagem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17,63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15,0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13,20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</a:tr>
              <a:tr h="304775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Rio Grande - RS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22,20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18,0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12,80</a:t>
                      </a:r>
                    </a:p>
                  </a:txBody>
                  <a:tcPr marL="91442" marR="91442" marT="45709" marB="45709"/>
                </a:tc>
              </a:tr>
              <a:tr h="518036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Cabedelo</a:t>
                      </a:r>
                      <a:r>
                        <a:rPr lang="pt-BR" sz="1400" b="1" baseline="0" dirty="0" smtClean="0"/>
                        <a:t> – PB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2,93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11,5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9,14</a:t>
                      </a:r>
                    </a:p>
                  </a:txBody>
                  <a:tcPr marL="91442" marR="91442" marT="45709" marB="45709"/>
                </a:tc>
              </a:tr>
              <a:tr h="304775">
                <a:tc gridSpan="4">
                  <a:txBody>
                    <a:bodyPr/>
                    <a:lstStyle/>
                    <a:p>
                      <a:pPr algn="ctr"/>
                      <a:r>
                        <a:rPr lang="pt-BR" sz="14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PORTOS COM</a:t>
                      </a:r>
                      <a:r>
                        <a:rPr lang="pt-BR" sz="1400" b="1" u="sng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b="1" u="sng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DRAGAGEM EM EXECUÇÃO</a:t>
                      </a:r>
                      <a:endParaRPr lang="pt-BR" sz="1400" b="1" u="sng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09" marB="45709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18133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Vitória – ES</a:t>
                      </a:r>
                    </a:p>
                    <a:p>
                      <a:pPr algn="ctr"/>
                      <a:r>
                        <a:rPr lang="pt-BR" sz="1400" b="1" baseline="0" dirty="0" smtClean="0"/>
                        <a:t>(42% executada)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2,35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14,0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-----</a:t>
                      </a:r>
                    </a:p>
                  </a:txBody>
                  <a:tcPr marL="91442" marR="91442" marT="45709" marB="45709"/>
                </a:tc>
              </a:tr>
              <a:tr h="731491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err="1" smtClean="0"/>
                        <a:t>Imbituba</a:t>
                      </a:r>
                      <a:r>
                        <a:rPr lang="pt-BR" sz="1400" b="1" dirty="0" smtClean="0"/>
                        <a:t> – SC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baseline="0" dirty="0" smtClean="0"/>
                        <a:t>(99% executada)</a:t>
                      </a:r>
                      <a:endParaRPr lang="pt-BR" sz="1400" b="1" dirty="0" smtClean="0"/>
                    </a:p>
                    <a:p>
                      <a:pPr algn="ctr"/>
                      <a:endParaRPr lang="pt-BR" sz="1400" b="1" dirty="0"/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5,48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17,0</a:t>
                      </a:r>
                      <a:endParaRPr lang="pt-BR" sz="1400" b="1" dirty="0"/>
                    </a:p>
                  </a:txBody>
                  <a:tcPr marL="91442" marR="91442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-----</a:t>
                      </a:r>
                    </a:p>
                  </a:txBody>
                  <a:tcPr marL="91442" marR="91442" marT="45709" marB="45709"/>
                </a:tc>
              </a:tr>
            </a:tbl>
          </a:graphicData>
        </a:graphic>
      </p:graphicFrame>
      <p:sp>
        <p:nvSpPr>
          <p:cNvPr id="55352" name="Retângulo 10"/>
          <p:cNvSpPr>
            <a:spLocks noChangeArrowheads="1"/>
          </p:cNvSpPr>
          <p:nvPr/>
        </p:nvSpPr>
        <p:spPr bwMode="auto">
          <a:xfrm>
            <a:off x="1746250" y="231775"/>
            <a:ext cx="688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400" b="1" dirty="0">
                <a:ea typeface="MS PGothic" panose="020B0600070205080204" pitchFamily="34" charset="-128"/>
                <a:sym typeface="Helvetica" panose="020B0604020202020204" pitchFamily="34" charset="0"/>
              </a:rPr>
              <a:t>4. Programa Nacional de Dragagem – PND </a:t>
            </a:r>
            <a:r>
              <a:rPr lang="pt-BR" altLang="pt-BR" sz="2400" b="1" dirty="0" smtClean="0">
                <a:ea typeface="MS PGothic" panose="020B0600070205080204" pitchFamily="34" charset="-128"/>
                <a:sym typeface="Helvetica" panose="020B0604020202020204" pitchFamily="34" charset="0"/>
              </a:rPr>
              <a:t>I</a:t>
            </a:r>
            <a:endParaRPr lang="pt-BR" altLang="pt-BR" sz="2400" b="1" dirty="0">
              <a:ea typeface="MS PGothic" panose="020B0600070205080204" pitchFamily="34" charset="-128"/>
              <a:sym typeface="Helvetica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785813" y="785813"/>
            <a:ext cx="7858125" cy="15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3"/>
          <p:cNvGraphicFramePr>
            <a:graphicFrameLocks/>
          </p:cNvGraphicFramePr>
          <p:nvPr/>
        </p:nvGraphicFramePr>
        <p:xfrm>
          <a:off x="457200" y="1600200"/>
          <a:ext cx="822960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pt-BR" u="sng" dirty="0" smtClean="0"/>
                        <a:t>AÇÕES</a:t>
                      </a:r>
                      <a:r>
                        <a:rPr lang="pt-BR" u="sng" baseline="0" dirty="0" smtClean="0"/>
                        <a:t> PREPARATÓRIAS – EXERCÍCIO DE 2014</a:t>
                      </a:r>
                      <a:endParaRPr lang="pt-BR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u="sng" dirty="0" smtClean="0">
                          <a:solidFill>
                            <a:srgbClr val="C00000"/>
                          </a:solidFill>
                        </a:rPr>
                        <a:t>Porto</a:t>
                      </a:r>
                      <a:endParaRPr lang="pt-BR" sz="1600" b="1" u="sng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u="sng" dirty="0" smtClean="0">
                          <a:solidFill>
                            <a:srgbClr val="C00000"/>
                          </a:solidFill>
                        </a:rPr>
                        <a:t>Tipo</a:t>
                      </a:r>
                      <a:r>
                        <a:rPr lang="pt-BR" sz="1600" b="1" u="sng" baseline="0" dirty="0" smtClean="0">
                          <a:solidFill>
                            <a:srgbClr val="C00000"/>
                          </a:solidFill>
                        </a:rPr>
                        <a:t> de Dragagem</a:t>
                      </a:r>
                      <a:endParaRPr lang="pt-BR" sz="1600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u="sng" dirty="0" smtClean="0">
                          <a:solidFill>
                            <a:srgbClr val="C00000"/>
                          </a:solidFill>
                        </a:rPr>
                        <a:t>Volume</a:t>
                      </a:r>
                    </a:p>
                    <a:p>
                      <a:pPr algn="ctr"/>
                      <a:r>
                        <a:rPr lang="pt-BR" sz="1600" b="1" u="sng" dirty="0" smtClean="0">
                          <a:solidFill>
                            <a:srgbClr val="C00000"/>
                          </a:solidFill>
                        </a:rPr>
                        <a:t>(milhões m³)</a:t>
                      </a:r>
                      <a:endParaRPr lang="pt-BR" sz="1600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u="sng" dirty="0" smtClean="0">
                          <a:solidFill>
                            <a:srgbClr val="C00000"/>
                          </a:solidFill>
                        </a:rPr>
                        <a:t>Profundidade</a:t>
                      </a:r>
                      <a:r>
                        <a:rPr lang="pt-BR" sz="1600" b="1" u="sng" baseline="0" dirty="0" smtClean="0">
                          <a:solidFill>
                            <a:srgbClr val="C00000"/>
                          </a:solidFill>
                        </a:rPr>
                        <a:t> (m)</a:t>
                      </a:r>
                      <a:endParaRPr lang="pt-BR" sz="1600" b="1" u="sng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u="sng" dirty="0" smtClean="0">
                          <a:solidFill>
                            <a:srgbClr val="C00000"/>
                          </a:solidFill>
                        </a:rPr>
                        <a:t>Prazo</a:t>
                      </a:r>
                      <a:endParaRPr lang="pt-BR" sz="1600" b="1" u="sng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Santos – SP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Adequação e Manutenção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8,93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15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 ano</a:t>
                      </a:r>
                      <a:endParaRPr lang="pt-B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Rio de Janeiro - RJ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Aprofundamento</a:t>
                      </a:r>
                      <a:r>
                        <a:rPr lang="pt-BR" sz="1600" b="1" baseline="0" dirty="0" smtClean="0"/>
                        <a:t> e Adequação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2,84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15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 ano</a:t>
                      </a:r>
                      <a:endParaRPr lang="pt-B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Paranaguá – PR</a:t>
                      </a:r>
                      <a:endParaRPr lang="pt-BR" sz="16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Aprofundamento</a:t>
                      </a:r>
                      <a:r>
                        <a:rPr lang="pt-BR" sz="1600" b="1" baseline="0" dirty="0" smtClean="0"/>
                        <a:t> e Manutenção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14,07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16,0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 ano</a:t>
                      </a:r>
                      <a:endParaRPr lang="pt-B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Rio Grande</a:t>
                      </a:r>
                      <a:r>
                        <a:rPr lang="pt-BR" sz="1600" b="1" baseline="0" dirty="0" smtClean="0"/>
                        <a:t> - RS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Adequação</a:t>
                      </a:r>
                      <a:r>
                        <a:rPr lang="pt-BR" sz="1600" b="1" baseline="0" dirty="0" smtClean="0"/>
                        <a:t> e Manutenção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15,93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18,0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 ano</a:t>
                      </a:r>
                      <a:endParaRPr lang="pt-B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Mucuripe</a:t>
                      </a:r>
                      <a:r>
                        <a:rPr lang="pt-BR" sz="1600" b="1" baseline="0" dirty="0" smtClean="0"/>
                        <a:t> – CE*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Adequação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1,10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14,0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 ano</a:t>
                      </a:r>
                      <a:endParaRPr lang="pt-BR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Maceió – AL*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Adequação e Manutenção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1,92</a:t>
                      </a:r>
                      <a:endParaRPr lang="pt-B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12,5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baseline="0" dirty="0" smtClean="0"/>
                        <a:t>1 ano</a:t>
                      </a:r>
                      <a:endParaRPr lang="pt-BR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6374" name="Retângulo 10"/>
          <p:cNvSpPr>
            <a:spLocks noChangeArrowheads="1"/>
          </p:cNvSpPr>
          <p:nvPr/>
        </p:nvSpPr>
        <p:spPr bwMode="auto">
          <a:xfrm>
            <a:off x="1746250" y="231775"/>
            <a:ext cx="6880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400" b="1">
                <a:ea typeface="MS PGothic" panose="020B0600070205080204" pitchFamily="34" charset="-128"/>
                <a:sym typeface="Helvetica" panose="020B0604020202020204" pitchFamily="34" charset="0"/>
              </a:rPr>
              <a:t>4. Programa Nacional de Dragagem – PND II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785813" y="785813"/>
            <a:ext cx="7858125" cy="15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376" name="CaixaDeTexto 2"/>
          <p:cNvSpPr txBox="1">
            <a:spLocks noChangeArrowheads="1"/>
          </p:cNvSpPr>
          <p:nvPr/>
        </p:nvSpPr>
        <p:spPr bwMode="auto">
          <a:xfrm>
            <a:off x="468313" y="5846763"/>
            <a:ext cx="2735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200"/>
              <a:t>* Licitação em Bloco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/>
          </p:cNvSpPr>
          <p:nvPr/>
        </p:nvSpPr>
        <p:spPr bwMode="auto">
          <a:xfrm>
            <a:off x="0" y="3973513"/>
            <a:ext cx="9144000" cy="750887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8"/>
              </a:schemeClr>
            </a:outerShdw>
          </a:effectLst>
          <a:extLst/>
        </p:spPr>
        <p:txBody>
          <a:bodyPr lIns="0" tIns="0" rIns="0" bIns="0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ea typeface="ＭＳ Ｐゴシック" charset="0"/>
                <a:sym typeface="Helvetica" charset="0"/>
              </a:rPr>
              <a:t>5. </a:t>
            </a:r>
            <a:r>
              <a:rPr lang="en-US" sz="3400" b="1" dirty="0" err="1">
                <a:ea typeface="ＭＳ Ｐゴシック" charset="0"/>
                <a:sym typeface="Helvetica" charset="0"/>
              </a:rPr>
              <a:t>Obras</a:t>
            </a:r>
            <a:r>
              <a:rPr lang="en-US" sz="3400" b="1" dirty="0">
                <a:ea typeface="ＭＳ Ｐゴシック" charset="0"/>
                <a:sym typeface="Helvetica" charset="0"/>
              </a:rPr>
              <a:t> de </a:t>
            </a:r>
            <a:r>
              <a:rPr lang="en-US" sz="3400" b="1" dirty="0" err="1">
                <a:ea typeface="ＭＳ Ｐゴシック" charset="0"/>
                <a:sym typeface="Helvetica" charset="0"/>
              </a:rPr>
              <a:t>Infraestrutura</a:t>
            </a:r>
            <a:r>
              <a:rPr lang="en-US" sz="3400" b="1" dirty="0">
                <a:ea typeface="ＭＳ Ｐゴシック" charset="0"/>
                <a:sym typeface="Helvetica" charset="0"/>
              </a:rPr>
              <a:t> </a:t>
            </a:r>
            <a:r>
              <a:rPr lang="en-US" sz="3400" b="1" dirty="0" err="1">
                <a:ea typeface="ＭＳ Ｐゴシック" charset="0"/>
                <a:sym typeface="Helvetica" charset="0"/>
              </a:rPr>
              <a:t>Portuária</a:t>
            </a:r>
            <a:endParaRPr lang="en-US" sz="3400" b="1" dirty="0">
              <a:ea typeface="ＭＳ Ｐゴシック" charset="0"/>
              <a:sym typeface="Helvetica" charset="0"/>
            </a:endParaRPr>
          </a:p>
        </p:txBody>
      </p:sp>
      <p:grpSp>
        <p:nvGrpSpPr>
          <p:cNvPr id="57347" name="Group 5"/>
          <p:cNvGrpSpPr>
            <a:grpSpLocks/>
          </p:cNvGrpSpPr>
          <p:nvPr/>
        </p:nvGrpSpPr>
        <p:grpSpPr bwMode="auto">
          <a:xfrm>
            <a:off x="901700" y="4746625"/>
            <a:ext cx="8207375" cy="554038"/>
            <a:chOff x="0" y="0"/>
            <a:chExt cx="7352" cy="496"/>
          </a:xfrm>
        </p:grpSpPr>
        <p:pic>
          <p:nvPicPr>
            <p:cNvPr id="5734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-36098"/>
            <a:stretch>
              <a:fillRect/>
            </a:stretch>
          </p:blipFill>
          <p:spPr bwMode="auto">
            <a:xfrm>
              <a:off x="0" y="387"/>
              <a:ext cx="73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49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" y="0"/>
              <a:ext cx="554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 descr="data:image/jpeg;base64,/9j/4AAQSkZJRgABAQAAAQABAAD/2wCEAAkGBxAQEA8PEBAQFA8PDw8PDw8PDw8QDw8PFBEWFhQUFBQYHCggGBolHBQUITEhJSkrLi4uFx8zODMsNyg5LisBCgoKDg0OFA8QFywcFBwsLCwsLCwsKywsLCwsLCwsLCwsLCwsLCwsLCwsKywrKywrLCwsLCwrNyssNywrKywrLP/AABEIALcBEwMBIgACEQEDEQH/xAAbAAADAQEBAQEAAAAAAAAAAAAAAQIDBAUGB//EAEEQAAICAQEFBAcFBQYHAQAAAAABAhEDEgQTITFRBUFhcRQiUpGhsdEGFUKBwWKSk/DxMlSCotLhIzNDU2Nygxb/xAAZAQEBAQEBAQAAAAAAAAAAAAAAAQIDBAX/xAAhEQEAAgIDAQEAAwEAAAAAAAAAARECEhMhUTFhAyJxYv/aAAwDAQACEQMRAD8A+69HfQFhZ2rL4D3ngfQ5Mnz+PH1xrZ2V6JL2Ts1opZV4k5Ml4sfXD6NL2X7mS8T6HovOxrO+9IvJl4nFj68zdhuz1Li+5EOK6IvL+Jw/rzt2G7O/R4L3goLp8S8qcTg3Qt0ejuV0ZXo66jlg4ZeZuw3Z6EsHiQ8JY/lSf4pcO7Fujt3f80G5LyM6S4t0LdnZuxbsu6auPdi3R27oW5fQbmkuHdA8R2vF4EvGXkNZcW6JeI7t2S8ZdzVxbsl4ju3T6CeF9ByJrLheITxnc8L6E7l9ByGsuF4iXiO94H0IeLwLyGsuF4yXjO54/Al4y7pTheIW7O14yHjG5Tk3Yjr3YDddXtplJniQ7VfRfvG0e0n7P+ZHk0l6toeumOzyl2l+z8UC7UXR/AaZG2L1gPL+9Y9H8Cl2pDxJrkXi9MaR533lDx9xS7Th1+Y1yW8XoUOvE8/7zx+0il2jj9pDXJbxd68w/M4lt0PaRS22HtIlSXDqrxDic3pcPaRS2mPVCpOm/EOJj6RHqit+uq947OlV4BRO+XX4hvl1HZUKdkhvV1FvELKj068PiCj4C1oe+FysRB30XwE76fAN+LfE7Wo9S76fAWl9BvL4kvL4luWaj0mn0+BLT8R73xB5n1LcpUIa8yHA0eUnWLlNYZuKJcEa7xEvMXaTSGTgQ4GzzC342k0xY6ANN+wG0rx4+vz7HtkHzg/J5DSG24/Zf8T5HhLN5e+JcM3dfyM8smr3fTMfSX5ZS47Zj/a5X/zlyPE38fD4A8sabtfAc0mj212ni6z/AIxtg7Qx8lr/ADyxS97Z8/kk48JKm0nVceIQmnzXn6jXzRrlNH089tglbl7s2Nv5k/eGPq/4mL6nzyyQXNJ+cY17mmX6RyqGKn/4YXfTkXkk0e5954OsvfA1w9oYJNJSlb4JXE8DJgk/+kqdfhoePsuUlajp826+Jd5NH0b2/Eucp8LdpxJXbGHunN+SizyMXY7v1nHjzcVxOldkY6/F5+r9DWxo7/vnE/xZPLSkwl23h4LXOuqSaOJdk4v2uPivob4NjhDkvO6Y2NGq7awvlLI//mn+ptj7ThLk8v8ADdfMiKS5JLySKlLhw93IbGjX0i+TyX3eq0vfZazy4cZ+5fU5Y5Jd8fz1JjnNpcOPhx+hNl0h2SzSrhlfLlpd2Z+mZer83FfU4XtUvYf+b6Ce1y9iXx+g2TR6Eduzf1Rf3hk6e5nlT2yS/A7/APaC+bMsm25a9XC/znGvgy7QavbXaGTp758fkH3jkvk/3j5yfaWdXqw1Xfbox++sl/2IfvNfMm0Gr6p9oT8f3l9QW3z/AGv3o/U+Tydt5LrQotc74/qSu2MnWHuv9Rvimr6706XV/Ar0yXt/L6Hy0dvlJWp1XWHD9TJ7dl4tN11WmvkTkxXjl9d6XP2l8PoTPbMndKP5uKPj12lk9r4L6G+OO0zVqORp9Kr9ByYmkvpntuX9l+Th9TKfaOVfhXvh/qPnJbHtKfGGXzeob2PaOk/8LkycmJpk9nJ2617P5aX8pGP/AOgl0Xuv9Typdl53xcJce9v6jj2Vm/YXnPH9RyYppL1H2/Lovd/uB5f3dk9rH/EiA5MfDSS+4Nk/7uZeeGL+UgX2d2b+8zXnhl/qOxFoxpHsum0+Q4o/ZrZ/72/zw5V8ma4/szs136TD/FDPxZ1IpIafsm0+QzXYsKUfSdncVyWnKvn8zmz/AGWg46o7Ti13/wAtztV11P5HeikTj/6Xf8eFj7EadOcE13RuX58z09k2WWPnlyS6K6R2Za3cuseKfTr8DGxPXTWPbThz7+tcR2Z2FjZaapkSgtSnbtJqrenj1QrDUXZKaqQajLUCZNimuoNRnYWXYprqDUZ2NMtpS7Iz5VCMpy5RVsa4/mY5owi603Krbk5uMePD1W6buPTuJllUERcuXH2zbpYc1c2+HLyNHtyfPHP/ABKHDz4mUk+Pjzfe31b7zOUWTH9lMvyHWtqhw9V8uiVfE3j27ljWjTztqePHO/JuNo8ptmbs1pjP1jkyj496f2py90MdeMIX8jOf2r2jknBLooRr5HhNEOJrjw8Yn+TP17L+020e1D9yH0M5/aHaH/1K8owX6HjtEs1ph4zOefr1pduZ3zyy/wAq+SM32xm/7s/ejy2xNl1x8Z2y9d8+0Mj55Je8xltLfOT97OTUTqLUJcumWXxM3kMWyWyjfeiMLAo+kTLTMky0zy29lLTKTMxplspqmOzKw1DYp0wdqSfJpr3o5MErivcbQn3HPH1Xo/OL8OPDz4MxnPUS1h9mGyY7IsLMW3S7CybFZbKXYWRYWSyl2OyLCy2lNLGpGVhY2SnRDJROT4Orr+fF+9mWoakWZuKIiu2c4V5Mho3v+hjkiua5fzy/ngc7mOpbqJZSSM5pGjREl4nSMnPLFi0ZyRqyGjcZuU4MmZyN3EhxNbMTgwZDN2jKSNbMziybJbLkQy2zSNQtQSRDLZStQGdgWx9MpFKRgmUpHkt7ab6hqRjqHqFlN1IakYKQ1IWU6FIxz/2otdJfCn8lISkFpyguuu23SUd3LVb8hlP9ZXGP7NLCzLFO4xfWKfHnyNLOcS2qwskC2h2OybEyWq7CyEwsWUuxWTYWLKXYWRqCxaU0TE3XFL5Wn1Xj8CLDUW4nqQ547TlwS7kuFrrFfNd3xMGzROutXbSdceqfc/6MVKVaattqNcNVc+HdLqv6mPjVWxbIcimLga2ZpAqL4BzLszqylEylE3lwM5GoyScYc0omUonTIzkjUZOU4OaRmzomjGaNxk5zizoAEa2Z1e9qGpGSkNSPPb2NrHqMlIeolq1saZkpBrKNVPmugs11p/Flil3PRgb9aT6aq0r82cEtqp67jo1NNTklbUOHDi2ra4d517LPVHW9TlkeqUpJpt93DuVJUu5UYyyvpuMa7dLYWQmFkGmoNZnY7BTRSKtGAMWU6Iq+CXHw5s3z7HKC9bhJXqg07jXXpzPPlJ06bTrg1wafVHd9nu2dTng2iGF5HjdKb0ekyUrUt5J1FJfhq/yFwTEuaws9DtbZEv8AiQ3Wmf8AZjiyPJq6yS0qo3f6Hl2BpYrIsGyWLsVkWFlsXZMXplqq+6Uba1Lu49zXc+74E2Fj6NLhJc1wpa2qkm+NZEnV9JLg6M8sKbXB+Kdp+KZDbT1RdSXDirjJd8ZLvi+n6nVDHHJF5Ip6YcMsF62TDLu1L8UP2vEzdfWqv45GTxLzRrrT4xb70QpeJq2aDrvM3E0lNVxfH4Gd33i0plMho0ZEkatmmbREomlEsuyasHjQzRgXZnR2JjRCZSMW6UqyrJRSJa0Y0hIqxa0xeyxc9XrcGmlJppNRq/PgdKZnZVmWvq7HZFgEpdhZFhqAuwsjUFhaW2cm14FNc3GUWpQnHhKElykmdBLMz21HThz/AG02jAlj2nfOd+rtCz5ZQmtSbShxSWladOn8TOrYe0IZ47yLjxbuME0ou+ST4mebEmmmk0+DTSaa8Ux7FsmPEnu4qOp26viyxlcVLM413DrsLJsLBR2DZLYrLZSrCybFYso1+thCcoSWSDSnHk3ylHvjLrF9CbFYSHc4xyqU9njUlbzbPKSdSfN4m+L61/U4MnDj3PgvPvT6PwJk5JqcHU48U/0/37jseN7Vc4NQy6VvIaVpy6eDkqrS13rlxtGL1/xutv8AXDvAlkT8/AeTC13V6upLVGScesX3/NGGpG4c56+rslsne8aJsqLciaFqDUAqAWoAOodkopEapSKIsLItLsaJsLAuwIsdhV2Fk2MlrRjRNhYsVYWTYCylWSIdktaDQ0TYWLKXqJ1CAWUdisVgWyjBslsVi0o7ABCwmTilKEnKMpK+NJ01KqtP9BiYkhptmT0iLT9TJcayRUY6l+0ormudo5M+Jwb3rgpeqoOMvVy2ua8efDw6mrNtn2hR1Kdyi40ovQ1F9z9ZMzUx8Way+vOjF27tO/0X1K0s6J7TNyj6mKUaW81ynGUmklw4Ou/vIzxipNQk3G/VbVNrxRuJc5x7YsFJDbZKrvX6Ftmhq8gKTiBRvZSJQ7MOlLCyLGmLFp/zYWSmMlrSh2QOxarsdkWCIUqxisVhVBZI0QUIViCqAkYDsLFZNi0VYEjsBMLJGLDbIbBsRbKFgAMIQgsTZQNEtDZLYtKS0JlWJstpTO0MdCLaU1spEIqzLSkNMix2RWiYWQh/zzArUNMkCKqykzOykwLsVktgmRVhZIICgJsLCqsCQIG2AmxFQ7AVisKbYNkg2EDYhAUVYmybCwgbEJiAbZLYMVlQhWOyWAAIC2U0RVgBArKQAQVYWMACyk/MAChsVgBAx2ABRY7AAAAAimCAAE2KwAAE2AAAhAAAwAqJYgAAEwAIRLEBQCYABIAB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60419" name="AutoShape 4" descr="data:image/jpeg;base64,/9j/4AAQSkZJRgABAQAAAQABAAD/2wCEAAkGBxAQEA8PEBAQFA8PDw8PDw8PDw8QDw8PFBEWFhQUFBQYHCggGBolHBQUITEhJSkrLi4uFx8zODMsNyg5LisBCgoKDg0OFA8QFywcFBwsLCwsLCwsKywsLCwsLCwsLCwsLCwsLCwsLCwsKywrKywrLCwsLCwrNyssNywrKywrLP/AABEIALcBEwMBIgACEQEDEQH/xAAbAAADAQEBAQEAAAAAAAAAAAAAAQIDBAUGB//EAEEQAAICAQEFBAcFBQYHAQAAAAABAhEDEgQTITFRBUFhcRQiUpGhsdEGFUKBwWKSk/DxMlSCotLhIzNDU2Nygxb/xAAZAQEBAQEBAQAAAAAAAAAAAAAAAQIDBAX/xAAhEQEAAgIDAQEAAwEAAAAAAAAAARECEhMhUTFhAyJxYv/aAAwDAQACEQMRAD8A+69HfQFhZ2rL4D3ngfQ5Mnz+PH1xrZ2V6JL2Ts1opZV4k5Ml4sfXD6NL2X7mS8T6HovOxrO+9IvJl4nFj68zdhuz1Li+5EOK6IvL+Jw/rzt2G7O/R4L3goLp8S8qcTg3Qt0ejuV0ZXo66jlg4ZeZuw3Z6EsHiQ8JY/lSf4pcO7Fujt3f80G5LyM6S4t0LdnZuxbsu6auPdi3R27oW5fQbmkuHdA8R2vF4EvGXkNZcW6JeI7t2S8ZdzVxbsl4ju3T6CeF9ByJrLheITxnc8L6E7l9ByGsuF4iXiO94H0IeLwLyGsuF4yXjO54/Al4y7pTheIW7O14yHjG5Tk3Yjr3YDddXtplJniQ7VfRfvG0e0n7P+ZHk0l6toeumOzyl2l+z8UC7UXR/AaZG2L1gPL+9Y9H8Cl2pDxJrkXi9MaR533lDx9xS7Th1+Y1yW8XoUOvE8/7zx+0il2jj9pDXJbxd68w/M4lt0PaRS22HtIlSXDqrxDic3pcPaRS2mPVCpOm/EOJj6RHqit+uq947OlV4BRO+XX4hvl1HZUKdkhvV1FvELKj068PiCj4C1oe+FysRB30XwE76fAN+LfE7Wo9S76fAWl9BvL4kvL4luWaj0mn0+BLT8R73xB5n1LcpUIa8yHA0eUnWLlNYZuKJcEa7xEvMXaTSGTgQ4GzzC342k0xY6ANN+wG0rx4+vz7HtkHzg/J5DSG24/Zf8T5HhLN5e+JcM3dfyM8smr3fTMfSX5ZS47Zj/a5X/zlyPE38fD4A8sabtfAc0mj212ni6z/AIxtg7Qx8lr/ADyxS97Z8/kk48JKm0nVceIQmnzXn6jXzRrlNH089tglbl7s2Nv5k/eGPq/4mL6nzyyQXNJ+cY17mmX6RyqGKn/4YXfTkXkk0e5954OsvfA1w9oYJNJSlb4JXE8DJgk/+kqdfhoePsuUlajp826+Jd5NH0b2/Eucp8LdpxJXbGHunN+SizyMXY7v1nHjzcVxOldkY6/F5+r9DWxo7/vnE/xZPLSkwl23h4LXOuqSaOJdk4v2uPivob4NjhDkvO6Y2NGq7awvlLI//mn+ptj7ThLk8v8ADdfMiKS5JLySKlLhw93IbGjX0i+TyX3eq0vfZazy4cZ+5fU5Y5Jd8fz1JjnNpcOPhx+hNl0h2SzSrhlfLlpd2Z+mZer83FfU4XtUvYf+b6Ce1y9iXx+g2TR6Eduzf1Rf3hk6e5nlT2yS/A7/APaC+bMsm25a9XC/znGvgy7QavbXaGTp758fkH3jkvk/3j5yfaWdXqw1Xfbox++sl/2IfvNfMm0Gr6p9oT8f3l9QW3z/AGv3o/U+Tydt5LrQotc74/qSu2MnWHuv9Rvimr6706XV/Ar0yXt/L6Hy0dvlJWp1XWHD9TJ7dl4tN11WmvkTkxXjl9d6XP2l8PoTPbMndKP5uKPj12lk9r4L6G+OO0zVqORp9Kr9ByYmkvpntuX9l+Th9TKfaOVfhXvh/qPnJbHtKfGGXzeob2PaOk/8LkycmJpk9nJ2617P5aX8pGP/AOgl0Xuv9Typdl53xcJce9v6jj2Vm/YXnPH9RyYppL1H2/Lovd/uB5f3dk9rH/EiA5MfDSS+4Nk/7uZeeGL+UgX2d2b+8zXnhl/qOxFoxpHsum0+Q4o/ZrZ/72/zw5V8ma4/szs136TD/FDPxZ1IpIafsm0+QzXYsKUfSdncVyWnKvn8zmz/AGWg46o7Ti13/wAtztV11P5HeikTj/6Xf8eFj7EadOcE13RuX58z09k2WWPnlyS6K6R2Za3cuseKfTr8DGxPXTWPbThz7+tcR2Z2FjZaapkSgtSnbtJqrenj1QrDUXZKaqQajLUCZNimuoNRnYWXYprqDUZ2NMtpS7Iz5VCMpy5RVsa4/mY5owi603Krbk5uMePD1W6buPTuJllUERcuXH2zbpYc1c2+HLyNHtyfPHP/ABKHDz4mUk+Pjzfe31b7zOUWTH9lMvyHWtqhw9V8uiVfE3j27ljWjTztqePHO/JuNo8ptmbs1pjP1jkyj496f2py90MdeMIX8jOf2r2jknBLooRr5HhNEOJrjw8Yn+TP17L+020e1D9yH0M5/aHaH/1K8owX6HjtEs1ph4zOefr1pduZ3zyy/wAq+SM32xm/7s/ejy2xNl1x8Z2y9d8+0Mj55Je8xltLfOT97OTUTqLUJcumWXxM3kMWyWyjfeiMLAo+kTLTMky0zy29lLTKTMxplspqmOzKw1DYp0wdqSfJpr3o5MErivcbQn3HPH1Xo/OL8OPDz4MxnPUS1h9mGyY7IsLMW3S7CybFZbKXYWRYWSyl2OyLCy2lNLGpGVhY2SnRDJROT4Orr+fF+9mWoakWZuKIiu2c4V5Mho3v+hjkiua5fzy/ngc7mOpbqJZSSM5pGjREl4nSMnPLFi0ZyRqyGjcZuU4MmZyN3EhxNbMTgwZDN2jKSNbMziybJbLkQy2zSNQtQSRDLZStQGdgWx9MpFKRgmUpHkt7ab6hqRjqHqFlN1IakYKQ1IWU6FIxz/2otdJfCn8lISkFpyguuu23SUd3LVb8hlP9ZXGP7NLCzLFO4xfWKfHnyNLOcS2qwskC2h2OybEyWq7CyEwsWUuxWTYWLKXYWRqCxaU0TE3XFL5Wn1Xj8CLDUW4nqQ547TlwS7kuFrrFfNd3xMGzROutXbSdceqfc/6MVKVaattqNcNVc+HdLqv6mPjVWxbIcimLga2ZpAqL4BzLszqylEylE3lwM5GoyScYc0omUonTIzkjUZOU4OaRmzomjGaNxk5zizoAEa2Z1e9qGpGSkNSPPb2NrHqMlIeolq1saZkpBrKNVPmugs11p/Flil3PRgb9aT6aq0r82cEtqp67jo1NNTklbUOHDi2ra4d517LPVHW9TlkeqUpJpt93DuVJUu5UYyyvpuMa7dLYWQmFkGmoNZnY7BTRSKtGAMWU6Iq+CXHw5s3z7HKC9bhJXqg07jXXpzPPlJ06bTrg1wafVHd9nu2dTng2iGF5HjdKb0ekyUrUt5J1FJfhq/yFwTEuaws9DtbZEv8AiQ3Wmf8AZjiyPJq6yS0qo3f6Hl2BpYrIsGyWLsVkWFlsXZMXplqq+6Uba1Lu49zXc+74E2Fj6NLhJc1wpa2qkm+NZEnV9JLg6M8sKbXB+Kdp+KZDbT1RdSXDirjJd8ZLvi+n6nVDHHJF5Ip6YcMsF62TDLu1L8UP2vEzdfWqv45GTxLzRrrT4xb70QpeJq2aDrvM3E0lNVxfH4Gd33i0plMho0ZEkatmmbREomlEsuyasHjQzRgXZnR2JjRCZSMW6UqyrJRSJa0Y0hIqxa0xeyxc9XrcGmlJppNRq/PgdKZnZVmWvq7HZFgEpdhZFhqAuwsjUFhaW2cm14FNc3GUWpQnHhKElykmdBLMz21HThz/AG02jAlj2nfOd+rtCz5ZQmtSbShxSWladOn8TOrYe0IZ47yLjxbuME0ou+ST4mebEmmmk0+DTSaa8Ux7FsmPEnu4qOp26viyxlcVLM413DrsLJsLBR2DZLYrLZSrCybFYso1+thCcoSWSDSnHk3ylHvjLrF9CbFYSHc4xyqU9njUlbzbPKSdSfN4m+L61/U4MnDj3PgvPvT6PwJk5JqcHU48U/0/37jseN7Vc4NQy6VvIaVpy6eDkqrS13rlxtGL1/xutv8AXDvAlkT8/AeTC13V6upLVGScesX3/NGGpG4c56+rslsne8aJsqLciaFqDUAqAWoAOodkopEapSKIsLItLsaJsLAuwIsdhV2Fk2MlrRjRNhYsVYWTYCylWSIdktaDQ0TYWLKXqJ1CAWUdisVgWyjBslsVi0o7ABCwmTilKEnKMpK+NJ01KqtP9BiYkhptmT0iLT9TJcayRUY6l+0ormudo5M+Jwb3rgpeqoOMvVy2ua8efDw6mrNtn2hR1Kdyi40ovQ1F9z9ZMzUx8Way+vOjF27tO/0X1K0s6J7TNyj6mKUaW81ynGUmklw4Ou/vIzxipNQk3G/VbVNrxRuJc5x7YsFJDbZKrvX6Ftmhq8gKTiBRvZSJQ7MOlLCyLGmLFp/zYWSmMlrSh2QOxarsdkWCIUqxisVhVBZI0QUIViCqAkYDsLFZNi0VYEjsBMLJGLDbIbBsRbKFgAMIQgsTZQNEtDZLYtKS0JlWJstpTO0MdCLaU1spEIqzLSkNMix2RWiYWQh/zzArUNMkCKqykzOykwLsVktgmRVhZIICgJsLCqsCQIG2AmxFQ7AVisKbYNkg2EDYhAUVYmybCwgbEJiAbZLYMVlQhWOyWAAIC2U0RVgBArKQAQVYWMACyk/MAChsVgBAx2ABRY7AAAAAimCAAE2KwAAE2AAAhAAAwAqJYgAAEwAIRLEBQCYABIAB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60420" name="AutoShape 6" descr="data:image/jpeg;base64,/9j/4AAQSkZJRgABAQAAAQABAAD/2wCEAAkGBxAQEA8PEBAQFA8PDw8PDw8PDw8QDw8PFBEWFhQUFBQYHCggGBolHBQUITEhJSkrLi4uFx8zODMsNyg5LisBCgoKDg0OFA8QFywcFBwsLCwsLCwsKywsLCwsLCwsLCwsLCwsLCwsLCwsKywrKywrLCwsLCwrNyssNywrKywrLP/AABEIALcBEwMBIgACEQEDEQH/xAAbAAADAQEBAQEAAAAAAAAAAAAAAQIDBAUGB//EAEEQAAICAQEFBAcFBQYHAQAAAAABAhEDEgQTITFRBUFhcRQiUpGhsdEGFUKBwWKSk/DxMlSCotLhIzNDU2Nygxb/xAAZAQEBAQEBAQAAAAAAAAAAAAAAAQIDBAX/xAAhEQEAAgIDAQEAAwEAAAAAAAAAARECEhMhUTFhAyJxYv/aAAwDAQACEQMRAD8A+69HfQFhZ2rL4D3ngfQ5Mnz+PH1xrZ2V6JL2Ts1opZV4k5Ml4sfXD6NL2X7mS8T6HovOxrO+9IvJl4nFj68zdhuz1Li+5EOK6IvL+Jw/rzt2G7O/R4L3goLp8S8qcTg3Qt0ejuV0ZXo66jlg4ZeZuw3Z6EsHiQ8JY/lSf4pcO7Fujt3f80G5LyM6S4t0LdnZuxbsu6auPdi3R27oW5fQbmkuHdA8R2vF4EvGXkNZcW6JeI7t2S8ZdzVxbsl4ju3T6CeF9ByJrLheITxnc8L6E7l9ByGsuF4iXiO94H0IeLwLyGsuF4yXjO54/Al4y7pTheIW7O14yHjG5Tk3Yjr3YDddXtplJniQ7VfRfvG0e0n7P+ZHk0l6toeumOzyl2l+z8UC7UXR/AaZG2L1gPL+9Y9H8Cl2pDxJrkXi9MaR533lDx9xS7Th1+Y1yW8XoUOvE8/7zx+0il2jj9pDXJbxd68w/M4lt0PaRS22HtIlSXDqrxDic3pcPaRS2mPVCpOm/EOJj6RHqit+uq947OlV4BRO+XX4hvl1HZUKdkhvV1FvELKj068PiCj4C1oe+FysRB30XwE76fAN+LfE7Wo9S76fAWl9BvL4kvL4luWaj0mn0+BLT8R73xB5n1LcpUIa8yHA0eUnWLlNYZuKJcEa7xEvMXaTSGTgQ4GzzC342k0xY6ANN+wG0rx4+vz7HtkHzg/J5DSG24/Zf8T5HhLN5e+JcM3dfyM8smr3fTMfSX5ZS47Zj/a5X/zlyPE38fD4A8sabtfAc0mj212ni6z/AIxtg7Qx8lr/ADyxS97Z8/kk48JKm0nVceIQmnzXn6jXzRrlNH089tglbl7s2Nv5k/eGPq/4mL6nzyyQXNJ+cY17mmX6RyqGKn/4YXfTkXkk0e5954OsvfA1w9oYJNJSlb4JXE8DJgk/+kqdfhoePsuUlajp826+Jd5NH0b2/Eucp8LdpxJXbGHunN+SizyMXY7v1nHjzcVxOldkY6/F5+r9DWxo7/vnE/xZPLSkwl23h4LXOuqSaOJdk4v2uPivob4NjhDkvO6Y2NGq7awvlLI//mn+ptj7ThLk8v8ADdfMiKS5JLySKlLhw93IbGjX0i+TyX3eq0vfZazy4cZ+5fU5Y5Jd8fz1JjnNpcOPhx+hNl0h2SzSrhlfLlpd2Z+mZer83FfU4XtUvYf+b6Ce1y9iXx+g2TR6Eduzf1Rf3hk6e5nlT2yS/A7/APaC+bMsm25a9XC/znGvgy7QavbXaGTp758fkH3jkvk/3j5yfaWdXqw1Xfbox++sl/2IfvNfMm0Gr6p9oT8f3l9QW3z/AGv3o/U+Tydt5LrQotc74/qSu2MnWHuv9Rvimr6706XV/Ar0yXt/L6Hy0dvlJWp1XWHD9TJ7dl4tN11WmvkTkxXjl9d6XP2l8PoTPbMndKP5uKPj12lk9r4L6G+OO0zVqORp9Kr9ByYmkvpntuX9l+Th9TKfaOVfhXvh/qPnJbHtKfGGXzeob2PaOk/8LkycmJpk9nJ2617P5aX8pGP/AOgl0Xuv9Typdl53xcJce9v6jj2Vm/YXnPH9RyYppL1H2/Lovd/uB5f3dk9rH/EiA5MfDSS+4Nk/7uZeeGL+UgX2d2b+8zXnhl/qOxFoxpHsum0+Q4o/ZrZ/72/zw5V8ma4/szs136TD/FDPxZ1IpIafsm0+QzXYsKUfSdncVyWnKvn8zmz/AGWg46o7Ti13/wAtztV11P5HeikTj/6Xf8eFj7EadOcE13RuX58z09k2WWPnlyS6K6R2Za3cuseKfTr8DGxPXTWPbThz7+tcR2Z2FjZaapkSgtSnbtJqrenj1QrDUXZKaqQajLUCZNimuoNRnYWXYprqDUZ2NMtpS7Iz5VCMpy5RVsa4/mY5owi603Krbk5uMePD1W6buPTuJllUERcuXH2zbpYc1c2+HLyNHtyfPHP/ABKHDz4mUk+Pjzfe31b7zOUWTH9lMvyHWtqhw9V8uiVfE3j27ljWjTztqePHO/JuNo8ptmbs1pjP1jkyj496f2py90MdeMIX8jOf2r2jknBLooRr5HhNEOJrjw8Yn+TP17L+020e1D9yH0M5/aHaH/1K8owX6HjtEs1ph4zOefr1pduZ3zyy/wAq+SM32xm/7s/ejy2xNl1x8Z2y9d8+0Mj55Je8xltLfOT97OTUTqLUJcumWXxM3kMWyWyjfeiMLAo+kTLTMky0zy29lLTKTMxplspqmOzKw1DYp0wdqSfJpr3o5MErivcbQn3HPH1Xo/OL8OPDz4MxnPUS1h9mGyY7IsLMW3S7CybFZbKXYWRYWSyl2OyLCy2lNLGpGVhY2SnRDJROT4Orr+fF+9mWoakWZuKIiu2c4V5Mho3v+hjkiua5fzy/ngc7mOpbqJZSSM5pGjREl4nSMnPLFi0ZyRqyGjcZuU4MmZyN3EhxNbMTgwZDN2jKSNbMziybJbLkQy2zSNQtQSRDLZStQGdgWx9MpFKRgmUpHkt7ab6hqRjqHqFlN1IakYKQ1IWU6FIxz/2otdJfCn8lISkFpyguuu23SUd3LVb8hlP9ZXGP7NLCzLFO4xfWKfHnyNLOcS2qwskC2h2OybEyWq7CyEwsWUuxWTYWLKXYWRqCxaU0TE3XFL5Wn1Xj8CLDUW4nqQ547TlwS7kuFrrFfNd3xMGzROutXbSdceqfc/6MVKVaattqNcNVc+HdLqv6mPjVWxbIcimLga2ZpAqL4BzLszqylEylE3lwM5GoyScYc0omUonTIzkjUZOU4OaRmzomjGaNxk5zizoAEa2Z1e9qGpGSkNSPPb2NrHqMlIeolq1saZkpBrKNVPmugs11p/Flil3PRgb9aT6aq0r82cEtqp67jo1NNTklbUOHDi2ra4d517LPVHW9TlkeqUpJpt93DuVJUu5UYyyvpuMa7dLYWQmFkGmoNZnY7BTRSKtGAMWU6Iq+CXHw5s3z7HKC9bhJXqg07jXXpzPPlJ06bTrg1wafVHd9nu2dTng2iGF5HjdKb0ekyUrUt5J1FJfhq/yFwTEuaws9DtbZEv8AiQ3Wmf8AZjiyPJq6yS0qo3f6Hl2BpYrIsGyWLsVkWFlsXZMXplqq+6Uba1Lu49zXc+74E2Fj6NLhJc1wpa2qkm+NZEnV9JLg6M8sKbXB+Kdp+KZDbT1RdSXDirjJd8ZLvi+n6nVDHHJF5Ip6YcMsF62TDLu1L8UP2vEzdfWqv45GTxLzRrrT4xb70QpeJq2aDrvM3E0lNVxfH4Gd33i0plMho0ZEkatmmbREomlEsuyasHjQzRgXZnR2JjRCZSMW6UqyrJRSJa0Y0hIqxa0xeyxc9XrcGmlJppNRq/PgdKZnZVmWvq7HZFgEpdhZFhqAuwsjUFhaW2cm14FNc3GUWpQnHhKElykmdBLMz21HThz/AG02jAlj2nfOd+rtCz5ZQmtSbShxSWladOn8TOrYe0IZ47yLjxbuME0ou+ST4mebEmmmk0+DTSaa8Ux7FsmPEnu4qOp26viyxlcVLM413DrsLJsLBR2DZLYrLZSrCybFYso1+thCcoSWSDSnHk3ylHvjLrF9CbFYSHc4xyqU9njUlbzbPKSdSfN4m+L61/U4MnDj3PgvPvT6PwJk5JqcHU48U/0/37jseN7Vc4NQy6VvIaVpy6eDkqrS13rlxtGL1/xutv8AXDvAlkT8/AeTC13V6upLVGScesX3/NGGpG4c56+rslsne8aJsqLciaFqDUAqAWoAOodkopEapSKIsLItLsaJsLAuwIsdhV2Fk2MlrRjRNhYsVYWTYCylWSIdktaDQ0TYWLKXqJ1CAWUdisVgWyjBslsVi0o7ABCwmTilKEnKMpK+NJ01KqtP9BiYkhptmT0iLT9TJcayRUY6l+0ormudo5M+Jwb3rgpeqoOMvVy2ua8efDw6mrNtn2hR1Kdyi40ovQ1F9z9ZMzUx8Way+vOjF27tO/0X1K0s6J7TNyj6mKUaW81ynGUmklw4Ou/vIzxipNQk3G/VbVNrxRuJc5x7YsFJDbZKrvX6Ftmhq8gKTiBRvZSJQ7MOlLCyLGmLFp/zYWSmMlrSh2QOxarsdkWCIUqxisVhVBZI0QUIViCqAkYDsLFZNi0VYEjsBMLJGLDbIbBsRbKFgAMIQgsTZQNEtDZLYtKS0JlWJstpTO0MdCLaU1spEIqzLSkNMix2RWiYWQh/zzArUNMkCKqykzOykwLsVktgmRVhZIICgJsLCqsCQIG2AmxFQ7AVisKbYNkg2EDYhAUVYmybCwgbEJiAbZLYMVlQhWOyWAAIC2U0RVgBArKQAQVYWMACyk/MAChsVgBAx2ABRY7AAAAAimCAAE2KwAAE2AAAhAAAwAqJYgAAEwAIRLEBQCYABIAB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60421" name="AutoShape 8" descr="data:image/jpeg;base64,/9j/4AAQSkZJRgABAQAAAQABAAD/2wCEAAkGBhQSEBUUEhQVFRUVFBQWFBcYGBUUFBQVFRQVFBQUFxcYHCYeGBkjHBUUHy8gIycpLCwsFR4xNTAqNSYrLCkBCQoKDgwOFw8PFykcHBwpKSkpKSkpLCkpKSkpKSwpLC0sKSksKSkpKSksKSwpLCkpKSwpKSkpKSwsKSkpLC0pKf/AABEIALcBEwMBIgACEQEDEQH/xAAbAAACAwEBAQAAAAAAAAAAAAACAwABBAUGB//EAEAQAAEDAgMFBQYDBwMEAwAAAAEAAhEDIRIxQQRRYXGhBYGRsfAGEyIywdFS4fEUQmJygpKyFUOiIzNT0hbC4v/EABkBAQEBAQEBAAAAAAAAAAAAAAEAAgMEBf/EACcRAQACAgEEAgEEAwAAAAAAAAABEQISQQMTMVEhYSJxgZHxFCNS/9oADAMBAAIRAxEAPwBJwO+alSP9OE/8CFTdgoHOkRO556Yw6FGhGAvqzjhPD5u2cco3snZt1Qd89cQ8YQ1OwaZPwVS0bnB3mAU5qYFnt4HfP6YHezdW+GrSduGINnmXYYQD2f2qbMnk5rv8SV1gEQasz0o4lrf6cKt2btLPmpP5wUlzqjfmY4d0+S9TSrOb8rnDkSPJO/1Grq9x5/F/lKz2p4k74+peLO2DWRzBBRDa2HVewdtU/Myk/wDmpsy5gApTqFBwh2zUu7G0+MlWmcf2tsPv+Hmv2sGLiwjrM+tyJtbcepXdPY2xn/ZqN4NqSOoB6oHezWyn5alameLcQ8yeqP8AZHEn8Z5cpu0H1Cn7Q7fHctbvY8/7e10z/OHM81mf7I7YPlDan8j2P6NdPRUdTKPJ0vx8q/a3b/MIT2i8ak8nX6pFfsraafz0XjujzWR20uFnBw6rUdeRPSnmHZpdtui5q9HLZS7fm2Nw5s8civNDbRrbmCEbdrB1C1359M9t6uj2uT/uNPMPHm1baPbLvxMP9eFeNZtI3hNdtMDM9SFf5A7b3NPt5/4T/TUafqtDfaB4zbVHcHeS+eU9rM2M56NP0TG7Q8ZOPgR5ELXdxnhduX0JvtORnPexw+ibS9qgfwnvheBo9q1G5nvxuaPIrV/rVXQAjhVpu/zaE7YTwNcvb3rPaIbvApg9oGayF82f7RkXdT8WtPVpR0valhzZzguA6LWuEs/nD6Yztmmf3gmt7QYf3gvnY7Zoan/kD4EoqfbNAmzyOYnyR28DtnD6KNoG8K/e8V4Cl2xTPy1mzxkLXT7VtIqNIET8ceeSu1Htby9maiEvXlKfaz9CDyc0+RTj2vUH7rvArPak7vRkoTC88faEjMfRW32kb6lXbyW8O9ZRcT/5C1UjTJbYvHBGCktcmArlb0UaCjBSQUYcnYUcEYckhysOVsqaA5XKSHI8SdhqNRCCiCdhqtXCFWE7DUUKsCisFa3ZnpnUdqqM+Wo9vJzgPCUb9ve758D/AOenTf1LZWeVYKzOs+YgxjMeJoTqVB3z7LRP8uOn/i6OiR/oWwuzo1WfyuZUH/IA9U7EiJgSSAN5+gzKzph6puMs/bC72S2U/JWjhUpOHdiaSs/bfs66KYpVKbiAZDfkHxFwIDr/ALxFwMl1Pf7h3u+jfv4IC68kyePlwHBcsojiZdIvmIeZHs5W/hm+o17lq2XsF/78RuDyD/iQV28SmJJpgf2CzQu5EiOVggf2A02xOXSlTEtxTMwwDsNkRLvFZ2dj0PeFrXHEAcTcQxQYztYXHiutjQ4lqJiBTJ/otLcf7j5ZJLuwKe9w/t+y6ONVjWtmacs+zzZs93TPfNk1vYVOLyTvkie5b8SEuWthTAOwqY1eO+PoipdmNHy1Kmej+i2EpXuGzOFs74CdhQ6Yc0f92oeblb3k5vJ5gFC42WKpszsw+O53/wBXDyVY1bSTvH9rP/VRc/3NT8Q8f/yVFbytFAow5IDkYcvDb00eCiDkkORBybFHB6MOSA5EHJs0eCiDlnxIg9FqmgORgrO16IPTYpolSUoPVh6dhRmNTGlyhfUDRLjCrVH41b3AC/cBcngAswrOPyjCPxOz7m/eFbGxeSScyc/sET1K8HQ4VXaAN4n4neGQ6qg283J3m5/LkEOJTEsTlM+W4iIHKrEgxKi5WxozEqxpZKmJOwozGqxJcqpTEijMSkpeJXK1EihKShxKStxLNLJVSoArqOa0DMkkAAZknIDjYngASYAlN1Fyz9KKVWq4c2vjeGPe3xaDCXV2h2mFvIYyObjYnkI4lINZ34neOH/GAsz1PTWvs2pt7A2RJzgQWkxn80Cy5tXtiqfkpCN7j9oHVNLIytNzFrpLgq8p5Zmo4V/q20f+Kn/cf/ZUhlRWs/8AQ3j01ByMOSWuRgrzW7myrBS5UBVaOBRByRiVVKkAxyHM2CrLSHIg5IxK8abTQHog9ZTtAGvdr/bmVYe8xhYY3u+DlEieiNoOstYcqdtIGZ9cN6QNmcfmdvs0RyEmfEQtVKm1tmtGUTeY3Srb0tQlzjl8I43Ph94RNpgGdd5z7t3crJVEqmZnyoihYlMSXiVYkWTcSmJLBUx7kWaMLkOJBKrEm1RmJTEl4lWJQMlQpZcpKbVGYlMSXKmJNijJUxIMSgK3EszBwOgzOSz03gj3mYu2l+HDPx1P6y238LWb0FV2I+7aYLmFz3f+OiRBIv8APUBLWjcSdbVtFUF1hAEBvACwE8gFzyy2n6hqMdYC50oHFU4pbncExIlbiluhU53BJLluGJEWKJcq1q2P2MBRAqxTTRs682z06ltdCMOTG7Pw6prKA4I2VMxCz7UXgthjiDJJAkCBYQOJ6LsCkN30RFtskbS1GMOC3Za7rkNbuBJsbaMz1Ga1bH2SB87nOO74g0TY2mT3mOC6TmKiUWUptDRDQAOAgdEcoMakqRmMfqm23eH5rOCjdbOQmJEwKoxKJTadSTAjvgeeSKpsTiHOaC4NMHDDwDabtJEXid60yzFytu8/qjdQwxjzzDde/cEl7pzWLaoRcqlBKqVWjMSrEgJVSm0PEpiQYlWJVqjJUxJcqYlqJFGYlMSXiVYk2KOlBW2nA3FgNQlxZSpgSatQg/DGrW2Lu4amKxtDXOe7DTYAXuGYmcLW/wAboIHInRXsrqjhUrVQGPIDabb/APRpmB7oA2a4i7iJOmpWZy4MRyjabqbC1xBqOdjrPm76l8oMYRMDPLS4SSUBKBxTAGXcfNLc71dCXoDUWmZQlA5WXoSeC1bNBw8lFMXJRNs6t7Gbloa2MyPr4ISyIkDvKa1lpMRzC8z0ibB/KPurD4y9eMKmt3R1No/hRAHl61jPwUqE1h3euh8EM71Gg5R5fT7IvdmNCPH14KapXjn3eKIVPUKw316uoWTl+qrVAcAlkHRNdRI3/mgc0ev0Raotrlpp1eYnLUGdIKygSYAvl4kfddfs2v8Asr2PmuKhD7U6Tdppuwlwv7t0lowySPwpj5ZmaXRoUQC6WVKhY51OnidTxOF2tGJuF4MOBIcIsvD+0ftHVdtQbSNZlV0tq0zDTTJcPgplswzCARnGsqvaj2wqVHfs9CpT2gEkte2hgqAvAxgYxLCTN2xrJKLsXshtESfiqOu9xvBvIbwvnqtzlpDEY7S9HVqyZJk6mZvzSSUsOVyudulClSUOJUXKtUPEqxIZVSmzQpUlCSqlVqhSpiQEqSpmhYkVKm57g1gxOOQ32k8gBcnQBJLle0be+jSwU7V9raA3FYU9nu7GdxdY/wAobq61MqI9mUaYrVYEv2bZpMtBLa+04ZLjNsALQY0aG2zmbRtGI2Eb7zJ3rSaYo7NSZTcB8Ba4XxP+IlznWAEukwCVgxKMqLt6mMISgJWrZGUBChvnZBiCWVlqEtHFEXhLdUTYTAol4lE2nfaxxGQ4ZSjGzPibDkibWMQdIOo3Sm09paM5421XG3cltM8Tn6/JF7s/hjommvPygHuIKj9oGZY5vcI0iLIAACMxHL1dE6mOIOe7XgL6oAMUlh4wRCPDFnCCeYlTRRPGd+vVVi4eKc2lImPpceCDAeXSEIBqd0oBz5onjXr90Pr0FWaJ7Vw06FWq4mGsBIa4NfJc1rQAZn4iLbl4PafaWvXdhYIe8iXAMbUdcHC51NrQ5kgGHB0RK93tdEVGOY4S1wggze8+YHgsOy9nU6dmNa0cLeO9MdSopientNud2N2IKUud8dQzLzmJFwNd99V12sVyqlYu/luq+BqYkKibFLlSUMqSqzQsSqVUqpVaoUqpQygqNkQfMjqE2qMlUXKpWrsnsl201A0fIDNV2QbTb85J03c++K6FL2fZ2tpnaa3/AGKZs0/7zxkz+TUnWCEjsjZ31hU2x4LqlRztW4mUgfhIbmATmdwaAi7f7X/btpbQptLdm2aCRkCBGFsb3GO4FFte0GbSJAkSHA8Qdxz71Y35kT6gkvO+eaGRy6oC5Q09xB6HqtCVm/3Kr3J1y8R4iQowXgyO4nyuiqEgi5NrxrztPjKWSoG9UcKjwlgA5pEiqPbpKzlyZVcAkuqJtlclRBKibD07aEjKM7G020VUsLdY8T9FpI7j3jibp37PInDbeBmO4RK4u7O6rlI0zEERxTMZ0Mg8Ynu1T2bJawnfIMQbZxIQupubdoMeNs7EjzKiQ4td8wg7xHlKe5oAANuObT5wodoB+YwcriR5/VE1wA+HLhijeLEkFBSk3e0b5Ba5p7lRojkcrW7iCincM+H2PqVNTH1+mX5ILO5kZjPhE94KQ+nf8uq2SJ5ZjMHpKXUj93Ldpx5KTA5rtySFudVWZ4EoRODchIVvJQFRTEhxKFqohQXKkoMShKjQpVSqlSVKllUqSa1fCCd2ZOTR99w1UjqQxPDcTWCRic4w1o4xJmL5G1+fX7d292wbH+zUnNdVrlpOAODmtLRgp3MkziNgLHiVm2CoNh2Zu2Pbjq1HYdlYWwBPzVnwZmBAvrxtxuztodtG11NocS73WH4jce8cSZyiTHTcqPyn6hmZr9WrYdl/ZqeAkGofiqOBB+MwQA4ZgZW4qqlYkzmgrVS5xJzJk98JeILo52YXqxcpRqomV94np9FGxvbGv2SzVOswo+oEv3iQYXW/Mz5pRUL0JO8pEqe1LhHiCW56mVQoookU9yHNbBDLHee/enURMix5Wt3mEhtC5sDG608ckWB+6Ygi/RcndqYCDoeHM8rFH7szIBA75Hd49UmjXd+HDz4Xsi/aoMa7jIvzUjhs5nOR4b7GfNLrUMyN8wQ4HujzSmudNgYPTlCc3ZnE3P35ETkosNW1wbazfyGSqoGu1II1011C6h7Pv80E5xN+YyS3bGOFpvJ5ILkuB1v1P3QF/Geh6rfUoxoJHIdCFn93INviHMGOEGEGGarlefD6rO4egtbrZx0B8Ut7bej1QmWEL2pp9XSnBFkrCqRlCQpAKohWSqa2bqKnIZTHNQOtkoqZ8TiJAAsSZJncBqux2B2c0tdtD2PNOkH4GOAw1akFpe4ETDRFyOWULjMpvezBAlpcGmJcQXWHHXK8wd61e03bNSlstGlTFSlhMkvOB2ESWt4ib8SMkZ38Yxysecp4L7f7axUmFrvePqBrWD4Sxpw4DDiJg2yiw8Rp7MNlpikxweTD6tiJe4yWkA6CBnkuVsAfVqsrVHYjTkMxGA548mtJF9YhaKjTnmTHDQCe9doiop588pn5OqPB7+/Pj6yS8In16/VIDvv19FQVFqnOzyYF7/RUagSg+cx69BWhoRKFCShUh41UoVZbCUsm2XhdA5QlU8+gpBgqKYlFWH0qk4EboAyF/FKJOYxCDfIjujP9U/ZKbAJJMTukA7r+rrV76m2xMdxy5LLqynYmuB+GTGcxlrdDA1xdDEacV0aFcEW0NrdDuTW02g3BAOlrO5QoOexw0d0ICOnWmJIET6n1mm1t7LeJ8Z9XSdo2cm4gjUDECCENHOqWzH5etUnaK0fN4yBB8pS3UrSSSP5rjx8EDS9upLNxk8DZBLqlsaGdT5GMlmrU930ctj6FPNpLTzt3g6KqlAagA9wHCEFynZ6HuLSlPsbgjnl4wuxVogi8EagtJHjosdTZbSyI5ut3FCYajP1z6rI5w3zyWqo7lx08oQFoOSy0yubu/P8ANUW+vyWio3d67rpVYevR+gUiKigEDmrj1MI3vsM0NE+txUfpyVOKAvspU6GwbKHuaAQCyaryT8IDYIaSbNmLnQXusPaL6tfan067XNpNNNpOEPa2kMJOHQuAMg8F1dmOHZTUFJ1Rpcab2McceHCCXgC+jsh0XHp9qu2isKVDFTFQ4nH4f+mLNc5wcbkgTF5MAAwtRjM5WJzjGJg7apBwNbgpj5GiSCMmvkkzIESDCyY9+fmF0u2mMaRTZYU2htjqM5NsRGVxouYzLj3ZW+3VdHnLrUYM8b796S8bt/itTh66WP0SH045En0RotRLnMBBPq6k+vqqItI1/JUAorxK2ifUdVbcrj6eu9C4DQ+Nj9lEThun1xCF55oCYPBU53MeSkIvQOcogKkslRDiUSn0KltLptkc9O/mt9JpIGK8ZG1+azPa390c9wPHotWz7RAggcJtrlyWG2rZq5+WGjdf7Jr6rh32gCB5rPRDnfuEDwPXuyWilsZAgCBqSZO7UJSxUJkQw8ImdxkoQXAwQIuLRA5jNPp7NvJgWzJ5gBPFKMm8ZkN5+iqiyGgYyuZ0ieHP7Ln1GNacOEtIgggXtwyyXddEYThvlYzOmqx1KBcbmZ8Mt82RJc5te8ENO+zcUb40KBjXCbgtP7uEmFsr9nkXBceZkRnmB6hAdmjO39xG/wCqKLC54Hy9MWo3FZ6hjUX1u08V0Kuzfia1064SHDqlVGbieLTh/VFG3KbStnI0v5SlV6N9R49VurMaTkAdxDRA7is9ZloA8lk2xFt7g9Pqk13jI+WXVdAMAZN544bLHgL9c5OmQ1QbZy8EWd00QhroneOgRPBDTiZm4CYI7hFp7ldVg/dOoB8J3BBJe7h+ef2SiLesoTjaZvYgZZpT7EDOPvl0Hiom7F2hUpGabi3Wxi4NueQTaPaJGMNDWe8n3hYxrS7EIOKPVzvWGSgbbwWmZgT5mOF+PLxQOG7O0eAVuM9clJyFtb79FqHOYJc7u9ao8UmLQcvOPJA5pB+9wjovMxYyciYErTmVVZE55A2yi9ugHclOqcNdOS6FeHCXAWEWM5aHUc7rDUY2Te5OeQ8BYcxI5LTE/CmuJyvwyI5DuQi91TrcZ46njvRVNpBG+x/DIM55XtKaVqj19ihe4aT61Q45QkoIiUBKolDKUaKp3lRKlRCt9hrMMkACQcpgCbbriEplB7QXGCWm47v0VqKbatnD3n4oAAB32Gq2P2cxGJxaeVuED1ZRRQsttFxtJ5CAP6t+SsUjzt3dQooo2e3Y3C+IciLi3Awiq0ybYZPhw3qlEoj3UWcDf+Kcv0WWtQJBgYhGUiR4hWosm2DZxMnp659UqvTaL4YIOhJE6KKLLTL70xGe+YFzyCzVKIxCLTPTNRRZLNtnyEzkY0zPcl+6IBDho1tiJkib2uL9FFENEU8TSDo1zSeJPDWyoDEHHCJjFa13OawWy1FlFEEtuDFrAwkb/mYDMc3LM5sNaZuRJ54j42AUUQQ4rchPX8x1QG0esj+SpRMATW58PLVCWwCdzgPz6KlFqGZBVbM8DHUpDdN8q1EuctFGvF7x9BfI6pb9nxQAYMwPAH6qKLUMspMW45edxY8isxfutv4qKLo5KlGCooohlDKtRCViUUUU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60422" name="AutoShape 10" descr="data:image/jpeg;base64,/9j/4AAQSkZJRgABAQAAAQABAAD/2wCEAAkGBhQSEBUUEhQVFRUVFBQWFBcYGBUUFBQVFRQVFBQUFxcYHCYeGBkjHBUUHy8gIycpLCwsFR4xNTAqNSYrLCkBCQoKDgwOFw8PFykcHBwpKSkpKSkpLCkpKSkpKSwpLC0sKSksKSkpKSksKSwpLCkpKSwpKSkpKSwsKSkpLC0pKf/AABEIALcBEwMBIgACEQEDEQH/xAAbAAACAwEBAQAAAAAAAAAAAAACAwABBAUGB//EAEAQAAEDAgMFBQYDBwMEAwAAAAEAAhEDIRIxQQRRYXGhBYGRsfAGEyIywdFS4fEUQmJygpKyFUOiIzNT0hbC4v/EABkBAQEBAQEBAAAAAAAAAAAAAAEAAgMEBf/EACcRAQACAgEEAgEEAwAAAAAAAAABEQISQQMTMVEhYSJxgZHxFCNS/9oADAMBAAIRAxEAPwBJwO+alSP9OE/8CFTdgoHOkRO556Yw6FGhGAvqzjhPD5u2cco3snZt1Qd89cQ8YQ1OwaZPwVS0bnB3mAU5qYFnt4HfP6YHezdW+GrSduGINnmXYYQD2f2qbMnk5rv8SV1gEQasz0o4lrf6cKt2btLPmpP5wUlzqjfmY4d0+S9TSrOb8rnDkSPJO/1Grq9x5/F/lKz2p4k74+peLO2DWRzBBRDa2HVewdtU/Myk/wDmpsy5gApTqFBwh2zUu7G0+MlWmcf2tsPv+Hmv2sGLiwjrM+tyJtbcepXdPY2xn/ZqN4NqSOoB6oHezWyn5alameLcQ8yeqP8AZHEn8Z5cpu0H1Cn7Q7fHctbvY8/7e10z/OHM81mf7I7YPlDan8j2P6NdPRUdTKPJ0vx8q/a3b/MIT2i8ak8nX6pFfsraafz0XjujzWR20uFnBw6rUdeRPSnmHZpdtui5q9HLZS7fm2Nw5s8civNDbRrbmCEbdrB1C1359M9t6uj2uT/uNPMPHm1baPbLvxMP9eFeNZtI3hNdtMDM9SFf5A7b3NPt5/4T/TUafqtDfaB4zbVHcHeS+eU9rM2M56NP0TG7Q8ZOPgR5ELXdxnhduX0JvtORnPexw+ibS9qgfwnvheBo9q1G5nvxuaPIrV/rVXQAjhVpu/zaE7YTwNcvb3rPaIbvApg9oGayF82f7RkXdT8WtPVpR0valhzZzguA6LWuEs/nD6Yztmmf3gmt7QYf3gvnY7Zoan/kD4EoqfbNAmzyOYnyR28DtnD6KNoG8K/e8V4Cl2xTPy1mzxkLXT7VtIqNIET8ceeSu1Htby9maiEvXlKfaz9CDyc0+RTj2vUH7rvArPak7vRkoTC88faEjMfRW32kb6lXbyW8O9ZRcT/5C1UjTJbYvHBGCktcmArlb0UaCjBSQUYcnYUcEYckhysOVsqaA5XKSHI8SdhqNRCCiCdhqtXCFWE7DUUKsCisFa3ZnpnUdqqM+Wo9vJzgPCUb9ve758D/AOenTf1LZWeVYKzOs+YgxjMeJoTqVB3z7LRP8uOn/i6OiR/oWwuzo1WfyuZUH/IA9U7EiJgSSAN5+gzKzph6puMs/bC72S2U/JWjhUpOHdiaSs/bfs66KYpVKbiAZDfkHxFwIDr/ALxFwMl1Pf7h3u+jfv4IC68kyePlwHBcsojiZdIvmIeZHs5W/hm+o17lq2XsF/78RuDyD/iQV28SmJJpgf2CzQu5EiOVggf2A02xOXSlTEtxTMwwDsNkRLvFZ2dj0PeFrXHEAcTcQxQYztYXHiutjQ4lqJiBTJ/otLcf7j5ZJLuwKe9w/t+y6ONVjWtmacs+zzZs93TPfNk1vYVOLyTvkie5b8SEuWthTAOwqY1eO+PoipdmNHy1Kmej+i2EpXuGzOFs74CdhQ6Yc0f92oeblb3k5vJ5gFC42WKpszsw+O53/wBXDyVY1bSTvH9rP/VRc/3NT8Q8f/yVFbytFAow5IDkYcvDb00eCiDkkORBybFHB6MOSA5EHJs0eCiDlnxIg9FqmgORgrO16IPTYpolSUoPVh6dhRmNTGlyhfUDRLjCrVH41b3AC/cBcngAswrOPyjCPxOz7m/eFbGxeSScyc/sET1K8HQ4VXaAN4n4neGQ6qg283J3m5/LkEOJTEsTlM+W4iIHKrEgxKi5WxozEqxpZKmJOwozGqxJcqpTEijMSkpeJXK1EihKShxKStxLNLJVSoArqOa0DMkkAAZknIDjYngASYAlN1Fyz9KKVWq4c2vjeGPe3xaDCXV2h2mFvIYyObjYnkI4lINZ34neOH/GAsz1PTWvs2pt7A2RJzgQWkxn80Cy5tXtiqfkpCN7j9oHVNLIytNzFrpLgq8p5Zmo4V/q20f+Kn/cf/ZUhlRWs/8AQ3j01ByMOSWuRgrzW7myrBS5UBVaOBRByRiVVKkAxyHM2CrLSHIg5IxK8abTQHog9ZTtAGvdr/bmVYe8xhYY3u+DlEieiNoOstYcqdtIGZ9cN6QNmcfmdvs0RyEmfEQtVKm1tmtGUTeY3Srb0tQlzjl8I43Ph94RNpgGdd5z7t3crJVEqmZnyoihYlMSXiVYkWTcSmJLBUx7kWaMLkOJBKrEm1RmJTEl4lWJQMlQpZcpKbVGYlMSXKmJNijJUxIMSgK3EszBwOgzOSz03gj3mYu2l+HDPx1P6y238LWb0FV2I+7aYLmFz3f+OiRBIv8APUBLWjcSdbVtFUF1hAEBvACwE8gFzyy2n6hqMdYC50oHFU4pbncExIlbiluhU53BJLluGJEWKJcq1q2P2MBRAqxTTRs682z06ltdCMOTG7Pw6prKA4I2VMxCz7UXgthjiDJJAkCBYQOJ6LsCkN30RFtskbS1GMOC3Za7rkNbuBJsbaMz1Ga1bH2SB87nOO74g0TY2mT3mOC6TmKiUWUptDRDQAOAgdEcoMakqRmMfqm23eH5rOCjdbOQmJEwKoxKJTadSTAjvgeeSKpsTiHOaC4NMHDDwDabtJEXid60yzFytu8/qjdQwxjzzDde/cEl7pzWLaoRcqlBKqVWjMSrEgJVSm0PEpiQYlWJVqjJUxJcqYlqJFGYlMSXiVYk2KOlBW2nA3FgNQlxZSpgSatQg/DGrW2Lu4amKxtDXOe7DTYAXuGYmcLW/wAboIHInRXsrqjhUrVQGPIDabb/APRpmB7oA2a4i7iJOmpWZy4MRyjabqbC1xBqOdjrPm76l8oMYRMDPLS4SSUBKBxTAGXcfNLc71dCXoDUWmZQlA5WXoSeC1bNBw8lFMXJRNs6t7Gbloa2MyPr4ISyIkDvKa1lpMRzC8z0ibB/KPurD4y9eMKmt3R1No/hRAHl61jPwUqE1h3euh8EM71Gg5R5fT7IvdmNCPH14KapXjn3eKIVPUKw316uoWTl+qrVAcAlkHRNdRI3/mgc0ev0Raotrlpp1eYnLUGdIKygSYAvl4kfddfs2v8Asr2PmuKhD7U6Tdppuwlwv7t0lowySPwpj5ZmaXRoUQC6WVKhY51OnidTxOF2tGJuF4MOBIcIsvD+0ftHVdtQbSNZlV0tq0zDTTJcPgplswzCARnGsqvaj2wqVHfs9CpT2gEkte2hgqAvAxgYxLCTN2xrJKLsXshtESfiqOu9xvBvIbwvnqtzlpDEY7S9HVqyZJk6mZvzSSUsOVyudulClSUOJUXKtUPEqxIZVSmzQpUlCSqlVqhSpiQEqSpmhYkVKm57g1gxOOQ32k8gBcnQBJLle0be+jSwU7V9raA3FYU9nu7GdxdY/wAobq61MqI9mUaYrVYEv2bZpMtBLa+04ZLjNsALQY0aG2zmbRtGI2Eb7zJ3rSaYo7NSZTcB8Ba4XxP+IlznWAEukwCVgxKMqLt6mMISgJWrZGUBChvnZBiCWVlqEtHFEXhLdUTYTAol4lE2nfaxxGQ4ZSjGzPibDkibWMQdIOo3Sm09paM5421XG3cltM8Tn6/JF7s/hjommvPygHuIKj9oGZY5vcI0iLIAACMxHL1dE6mOIOe7XgL6oAMUlh4wRCPDFnCCeYlTRRPGd+vVVi4eKc2lImPpceCDAeXSEIBqd0oBz5onjXr90Pr0FWaJ7Vw06FWq4mGsBIa4NfJc1rQAZn4iLbl4PafaWvXdhYIe8iXAMbUdcHC51NrQ5kgGHB0RK93tdEVGOY4S1wggze8+YHgsOy9nU6dmNa0cLeO9MdSopientNud2N2IKUud8dQzLzmJFwNd99V12sVyqlYu/luq+BqYkKibFLlSUMqSqzQsSqVUqpVaoUqpQygqNkQfMjqE2qMlUXKpWrsnsl201A0fIDNV2QbTb85J03c++K6FL2fZ2tpnaa3/AGKZs0/7zxkz+TUnWCEjsjZ31hU2x4LqlRztW4mUgfhIbmATmdwaAi7f7X/btpbQptLdm2aCRkCBGFsb3GO4FFte0GbSJAkSHA8Qdxz71Y35kT6gkvO+eaGRy6oC5Q09xB6HqtCVm/3Kr3J1y8R4iQowXgyO4nyuiqEgi5NrxrztPjKWSoG9UcKjwlgA5pEiqPbpKzlyZVcAkuqJtlclRBKibD07aEjKM7G020VUsLdY8T9FpI7j3jibp37PInDbeBmO4RK4u7O6rlI0zEERxTMZ0Mg8Ynu1T2bJawnfIMQbZxIQupubdoMeNs7EjzKiQ4td8wg7xHlKe5oAANuObT5wodoB+YwcriR5/VE1wA+HLhijeLEkFBSk3e0b5Ba5p7lRojkcrW7iCincM+H2PqVNTH1+mX5ILO5kZjPhE94KQ+nf8uq2SJ5ZjMHpKXUj93Ldpx5KTA5rtySFudVWZ4EoRODchIVvJQFRTEhxKFqohQXKkoMShKjQpVSqlSVKllUqSa1fCCd2ZOTR99w1UjqQxPDcTWCRic4w1o4xJmL5G1+fX7d292wbH+zUnNdVrlpOAODmtLRgp3MkziNgLHiVm2CoNh2Zu2Pbjq1HYdlYWwBPzVnwZmBAvrxtxuztodtG11NocS73WH4jce8cSZyiTHTcqPyn6hmZr9WrYdl/ZqeAkGofiqOBB+MwQA4ZgZW4qqlYkzmgrVS5xJzJk98JeILo52YXqxcpRqomV94np9FGxvbGv2SzVOswo+oEv3iQYXW/Mz5pRUL0JO8pEqe1LhHiCW56mVQoookU9yHNbBDLHee/enURMix5Wt3mEhtC5sDG608ckWB+6Ygi/RcndqYCDoeHM8rFH7szIBA75Hd49UmjXd+HDz4Xsi/aoMa7jIvzUjhs5nOR4b7GfNLrUMyN8wQ4HujzSmudNgYPTlCc3ZnE3P35ETkosNW1wbazfyGSqoGu1II1011C6h7Pv80E5xN+YyS3bGOFpvJ5ILkuB1v1P3QF/Geh6rfUoxoJHIdCFn93INviHMGOEGEGGarlefD6rO4egtbrZx0B8Ut7bej1QmWEL2pp9XSnBFkrCqRlCQpAKohWSqa2bqKnIZTHNQOtkoqZ8TiJAAsSZJncBqux2B2c0tdtD2PNOkH4GOAw1akFpe4ETDRFyOWULjMpvezBAlpcGmJcQXWHHXK8wd61e03bNSlstGlTFSlhMkvOB2ESWt4ib8SMkZ38Yxysecp4L7f7axUmFrvePqBrWD4Sxpw4DDiJg2yiw8Rp7MNlpikxweTD6tiJe4yWkA6CBnkuVsAfVqsrVHYjTkMxGA548mtJF9YhaKjTnmTHDQCe9doiop588pn5OqPB7+/Pj6yS8In16/VIDvv19FQVFqnOzyYF7/RUagSg+cx69BWhoRKFCShUh41UoVZbCUsm2XhdA5QlU8+gpBgqKYlFWH0qk4EboAyF/FKJOYxCDfIjujP9U/ZKbAJJMTukA7r+rrV76m2xMdxy5LLqynYmuB+GTGcxlrdDA1xdDEacV0aFcEW0NrdDuTW02g3BAOlrO5QoOexw0d0ICOnWmJIET6n1mm1t7LeJ8Z9XSdo2cm4gjUDECCENHOqWzH5etUnaK0fN4yBB8pS3UrSSSP5rjx8EDS9upLNxk8DZBLqlsaGdT5GMlmrU930ctj6FPNpLTzt3g6KqlAagA9wHCEFynZ6HuLSlPsbgjnl4wuxVogi8EagtJHjosdTZbSyI5ut3FCYajP1z6rI5w3zyWqo7lx08oQFoOSy0yubu/P8ANUW+vyWio3d67rpVYevR+gUiKigEDmrj1MI3vsM0NE+txUfpyVOKAvspU6GwbKHuaAQCyaryT8IDYIaSbNmLnQXusPaL6tfan067XNpNNNpOEPa2kMJOHQuAMg8F1dmOHZTUFJ1Rpcab2McceHCCXgC+jsh0XHp9qu2isKVDFTFQ4nH4f+mLNc5wcbkgTF5MAAwtRjM5WJzjGJg7apBwNbgpj5GiSCMmvkkzIESDCyY9+fmF0u2mMaRTZYU2htjqM5NsRGVxouYzLj3ZW+3VdHnLrUYM8b796S8bt/itTh66WP0SH045En0RotRLnMBBPq6k+vqqItI1/JUAorxK2ifUdVbcrj6eu9C4DQ+Nj9lEThun1xCF55oCYPBU53MeSkIvQOcogKkslRDiUSn0KltLptkc9O/mt9JpIGK8ZG1+azPa390c9wPHotWz7RAggcJtrlyWG2rZq5+WGjdf7Jr6rh32gCB5rPRDnfuEDwPXuyWilsZAgCBqSZO7UJSxUJkQw8ImdxkoQXAwQIuLRA5jNPp7NvJgWzJ5gBPFKMm8ZkN5+iqiyGgYyuZ0ieHP7Ln1GNacOEtIgggXtwyyXddEYThvlYzOmqx1KBcbmZ8Mt82RJc5te8ENO+zcUb40KBjXCbgtP7uEmFsr9nkXBceZkRnmB6hAdmjO39xG/wCqKLC54Hy9MWo3FZ6hjUX1u08V0Kuzfia1064SHDqlVGbieLTh/VFG3KbStnI0v5SlV6N9R49VurMaTkAdxDRA7is9ZloA8lk2xFt7g9Pqk13jI+WXVdAMAZN544bLHgL9c5OmQ1QbZy8EWd00QhroneOgRPBDTiZm4CYI7hFp7ldVg/dOoB8J3BBJe7h+ef2SiLesoTjaZvYgZZpT7EDOPvl0Hiom7F2hUpGabi3Wxi4NueQTaPaJGMNDWe8n3hYxrS7EIOKPVzvWGSgbbwWmZgT5mOF+PLxQOG7O0eAVuM9clJyFtb79FqHOYJc7u9ao8UmLQcvOPJA5pB+9wjovMxYyciYErTmVVZE55A2yi9ugHclOqcNdOS6FeHCXAWEWM5aHUc7rDUY2Te5OeQ8BYcxI5LTE/CmuJyvwyI5DuQi91TrcZ46njvRVNpBG+x/DIM55XtKaVqj19ihe4aT61Q45QkoIiUBKolDKUaKp3lRKlRCt9hrMMkACQcpgCbbriEplB7QXGCWm47v0VqKbatnD3n4oAAB32Gq2P2cxGJxaeVuED1ZRRQsttFxtJ5CAP6t+SsUjzt3dQooo2e3Y3C+IciLi3Awiq0ybYZPhw3qlEoj3UWcDf+Kcv0WWtQJBgYhGUiR4hWosm2DZxMnp659UqvTaL4YIOhJE6KKLLTL70xGe+YFzyCzVKIxCLTPTNRRZLNtnyEzkY0zPcl+6IBDho1tiJkib2uL9FFENEU8TSDo1zSeJPDWyoDEHHCJjFa13OawWy1FlFEEtuDFrAwkb/mYDMc3LM5sNaZuRJ54j42AUUQQ4rchPX8x1QG0esj+SpRMATW58PLVCWwCdzgPz6KlFqGZBVbM8DHUpDdN8q1EuctFGvF7x9BfI6pb9nxQAYMwPAH6qKLUMspMW45edxY8isxfutv4qKLo5KlGCooohlDKtRCViUUUU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785813" y="785813"/>
            <a:ext cx="7858125" cy="15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9" name="CaixaDeTexto 78"/>
          <p:cNvSpPr txBox="1"/>
          <p:nvPr/>
        </p:nvSpPr>
        <p:spPr>
          <a:xfrm>
            <a:off x="964406" y="2463674"/>
            <a:ext cx="3066874" cy="369332"/>
          </a:xfrm>
          <a:prstGeom prst="rect">
            <a:avLst/>
          </a:prstGeom>
          <a:ln w="38100">
            <a:solidFill>
              <a:srgbClr val="00B050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OBRAS CONCLUÍDAS</a:t>
            </a:r>
          </a:p>
        </p:txBody>
      </p:sp>
      <p:sp>
        <p:nvSpPr>
          <p:cNvPr id="60425" name="Retângulo 80"/>
          <p:cNvSpPr>
            <a:spLocks noChangeArrowheads="1"/>
          </p:cNvSpPr>
          <p:nvPr/>
        </p:nvSpPr>
        <p:spPr bwMode="auto">
          <a:xfrm>
            <a:off x="604838" y="2846388"/>
            <a:ext cx="37861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0725" indent="-2635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pt-BR" altLang="pt-BR" b="1">
                <a:solidFill>
                  <a:srgbClr val="00B050"/>
                </a:solidFill>
              </a:rPr>
              <a:t>R$ 1,88 bilhão:</a:t>
            </a:r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altLang="pt-BR" sz="1400"/>
              <a:t>Dragagem: R$ 745,0 milhões;</a:t>
            </a:r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altLang="pt-BR" sz="1400"/>
              <a:t>Infraestrutura: R$ 1,14 bilhão.</a:t>
            </a:r>
          </a:p>
          <a:p>
            <a:pPr lvl="1" algn="just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altLang="pt-BR" sz="800"/>
          </a:p>
        </p:txBody>
      </p:sp>
      <p:sp>
        <p:nvSpPr>
          <p:cNvPr id="84" name="CaixaDeTexto 83"/>
          <p:cNvSpPr txBox="1"/>
          <p:nvPr/>
        </p:nvSpPr>
        <p:spPr>
          <a:xfrm>
            <a:off x="5100638" y="2463800"/>
            <a:ext cx="3000375" cy="369888"/>
          </a:xfrm>
          <a:prstGeom prst="rect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OBRAS EM ANDAMENTO</a:t>
            </a:r>
          </a:p>
        </p:txBody>
      </p:sp>
      <p:sp>
        <p:nvSpPr>
          <p:cNvPr id="85" name="Retângulo 84"/>
          <p:cNvSpPr/>
          <p:nvPr/>
        </p:nvSpPr>
        <p:spPr>
          <a:xfrm>
            <a:off x="5084763" y="2846388"/>
            <a:ext cx="3286125" cy="1230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3525" indent="-263525"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b="1" dirty="0">
                <a:solidFill>
                  <a:srgbClr val="0070C0"/>
                </a:solidFill>
              </a:rPr>
              <a:t>R$ 1,70 bilhão:</a:t>
            </a:r>
          </a:p>
          <a:p>
            <a:pPr marL="0" lvl="1" indent="45720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1400" dirty="0"/>
              <a:t>Dragagem: R$ 160,0 milhões;</a:t>
            </a:r>
          </a:p>
          <a:p>
            <a:pPr marL="0" lvl="1" indent="45720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1400" dirty="0"/>
              <a:t>Infraestrutura: R$ 1,5 bilhão.</a:t>
            </a:r>
          </a:p>
          <a:p>
            <a:pPr marL="720725" lvl="1" indent="-263525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pt-BR" sz="800" dirty="0"/>
          </a:p>
        </p:txBody>
      </p:sp>
      <p:sp>
        <p:nvSpPr>
          <p:cNvPr id="86" name="CaixaDeTexto 85"/>
          <p:cNvSpPr txBox="1"/>
          <p:nvPr/>
        </p:nvSpPr>
        <p:spPr>
          <a:xfrm>
            <a:off x="996950" y="4198938"/>
            <a:ext cx="3000375" cy="369887"/>
          </a:xfrm>
          <a:prstGeom prst="rect">
            <a:avLst/>
          </a:prstGeom>
          <a:ln w="38100">
            <a:solidFill>
              <a:srgbClr val="0070C0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PAC COPA</a:t>
            </a:r>
          </a:p>
        </p:txBody>
      </p:sp>
      <p:sp>
        <p:nvSpPr>
          <p:cNvPr id="87" name="CaixaDeTexto 86"/>
          <p:cNvSpPr txBox="1"/>
          <p:nvPr/>
        </p:nvSpPr>
        <p:spPr>
          <a:xfrm>
            <a:off x="5100638" y="4194175"/>
            <a:ext cx="3000375" cy="369888"/>
          </a:xfrm>
          <a:prstGeom prst="rect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OBRAS A INICIAR - 2015</a:t>
            </a:r>
          </a:p>
        </p:txBody>
      </p:sp>
      <p:sp>
        <p:nvSpPr>
          <p:cNvPr id="89" name="Retângulo 88"/>
          <p:cNvSpPr/>
          <p:nvPr/>
        </p:nvSpPr>
        <p:spPr>
          <a:xfrm>
            <a:off x="5084763" y="4772025"/>
            <a:ext cx="3286125" cy="1231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3525" indent="-263525"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b="1" dirty="0">
                <a:solidFill>
                  <a:srgbClr val="0070C0"/>
                </a:solidFill>
              </a:rPr>
              <a:t>R$ 2,80 bilhões:</a:t>
            </a:r>
          </a:p>
          <a:p>
            <a:pPr marL="0" lvl="1" indent="45720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1400" dirty="0"/>
              <a:t>Dragagem: R$ 1,50 bilhão;</a:t>
            </a:r>
          </a:p>
          <a:p>
            <a:pPr marL="0" lvl="1" indent="45720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1400" dirty="0"/>
              <a:t>Infraestrutura: R$ 1,3 bilhão.</a:t>
            </a:r>
          </a:p>
          <a:p>
            <a:pPr marL="720725" lvl="1" indent="-263525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pt-BR" sz="800" dirty="0"/>
          </a:p>
        </p:txBody>
      </p:sp>
      <p:sp>
        <p:nvSpPr>
          <p:cNvPr id="90" name="Retângulo 89"/>
          <p:cNvSpPr/>
          <p:nvPr/>
        </p:nvSpPr>
        <p:spPr>
          <a:xfrm>
            <a:off x="996950" y="4787900"/>
            <a:ext cx="3286125" cy="1231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3525" indent="-263525"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b="1" dirty="0">
                <a:solidFill>
                  <a:srgbClr val="0070C0"/>
                </a:solidFill>
              </a:rPr>
              <a:t>R$ 690,0 milhões:</a:t>
            </a:r>
          </a:p>
          <a:p>
            <a:pPr marL="0" lvl="1" indent="45720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1400" dirty="0"/>
              <a:t>Terminais de Passageiros</a:t>
            </a:r>
          </a:p>
          <a:p>
            <a:pPr marL="0" lvl="1" indent="45720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pt-BR" sz="1400" dirty="0"/>
              <a:t>Alinhamento do Cais.</a:t>
            </a:r>
          </a:p>
          <a:p>
            <a:pPr marL="720725" lvl="1" indent="-263525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pt-BR" sz="800" dirty="0"/>
          </a:p>
        </p:txBody>
      </p:sp>
      <p:sp>
        <p:nvSpPr>
          <p:cNvPr id="91" name="Retângulo 90"/>
          <p:cNvSpPr/>
          <p:nvPr/>
        </p:nvSpPr>
        <p:spPr>
          <a:xfrm>
            <a:off x="898525" y="836613"/>
            <a:ext cx="764063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3525" indent="-263525"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pt-BR" sz="1200" b="1" spc="300" dirty="0">
                <a:solidFill>
                  <a:srgbClr val="00B050"/>
                </a:solidFill>
              </a:rPr>
              <a:t>TOTALIZAM INVESTIMENTOS  EM        </a:t>
            </a:r>
            <a:r>
              <a:rPr lang="pt-BR" b="1" dirty="0">
                <a:solidFill>
                  <a:srgbClr val="00B050"/>
                </a:solidFill>
              </a:rPr>
              <a:t>R$ 7,0 bilhões</a:t>
            </a:r>
            <a:endParaRPr lang="pt-BR" b="1" dirty="0"/>
          </a:p>
        </p:txBody>
      </p:sp>
      <p:sp>
        <p:nvSpPr>
          <p:cNvPr id="60433" name="Cruz 91"/>
          <p:cNvSpPr>
            <a:spLocks noChangeArrowheads="1"/>
          </p:cNvSpPr>
          <p:nvPr/>
        </p:nvSpPr>
        <p:spPr bwMode="auto">
          <a:xfrm>
            <a:off x="714375" y="2571750"/>
            <a:ext cx="500063" cy="500063"/>
          </a:xfrm>
          <a:prstGeom prst="plus">
            <a:avLst>
              <a:gd name="adj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3000">
              <a:latin typeface="Calibri" panose="020F0502020204030204" pitchFamily="34" charset="0"/>
            </a:endParaRPr>
          </a:p>
        </p:txBody>
      </p:sp>
      <p:sp>
        <p:nvSpPr>
          <p:cNvPr id="94" name="Cruz 93"/>
          <p:cNvSpPr/>
          <p:nvPr/>
        </p:nvSpPr>
        <p:spPr bwMode="auto">
          <a:xfrm>
            <a:off x="5538788" y="879475"/>
            <a:ext cx="287337" cy="288925"/>
          </a:xfrm>
          <a:prstGeom prst="plus">
            <a:avLst>
              <a:gd name="adj" fmla="val 35510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95" name="Retângulo 10"/>
          <p:cNvSpPr>
            <a:spLocks noChangeArrowheads="1"/>
          </p:cNvSpPr>
          <p:nvPr/>
        </p:nvSpPr>
        <p:spPr bwMode="auto">
          <a:xfrm>
            <a:off x="785813" y="88900"/>
            <a:ext cx="77866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sym typeface="Helvetica"/>
              </a:rPr>
              <a:t>5. Obras de Infraestrutura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i="1" dirty="0">
                <a:ea typeface="MS PGothic" pitchFamily="34" charset="-128"/>
                <a:sym typeface="Helvetica"/>
              </a:rPr>
              <a:t>Investimentos do PAC</a:t>
            </a:r>
          </a:p>
        </p:txBody>
      </p:sp>
      <p:pic>
        <p:nvPicPr>
          <p:cNvPr id="60436" name="Imagem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233488"/>
            <a:ext cx="102235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714375" y="195263"/>
            <a:ext cx="8001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r"/>
            <a:r>
              <a:rPr lang="pt-BR" altLang="pt-BR" sz="2000" b="1"/>
              <a:t>Estimativa do aumento da Movimentação nos Portos</a:t>
            </a:r>
          </a:p>
          <a:p>
            <a:pPr lvl="1" algn="r"/>
            <a:r>
              <a:rPr lang="pt-BR" altLang="pt-BR" sz="1400" b="1" i="1"/>
              <a:t>(em milhões de toneladas)</a:t>
            </a: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107950" y="4124325"/>
            <a:ext cx="88566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55600" indent="-177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700"/>
              <a:t>Para </a:t>
            </a:r>
            <a:r>
              <a:rPr lang="pt-BR" altLang="pt-BR" sz="1700" b="1"/>
              <a:t>contêineres</a:t>
            </a:r>
            <a:r>
              <a:rPr lang="pt-BR" altLang="pt-BR" sz="1700"/>
              <a:t> o </a:t>
            </a:r>
            <a:r>
              <a:rPr lang="pt-BR" altLang="pt-BR" sz="1700" b="1"/>
              <a:t>aumento, em 2013, foi de 12,2% </a:t>
            </a:r>
            <a:r>
              <a:rPr lang="pt-BR" altLang="pt-BR" sz="1700"/>
              <a:t>em toneladas comparada ao movimento do ano de 2012;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700"/>
              <a:t>Os TUPs conteineiros brasileiros estão operando no mesmo nível de produtividade dos portos mais desenvolvidos do mundo, como Singapura ou Antuérpia;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700"/>
              <a:t>A oferta nesses terminais é maior que a demanda e isso reduziu em mais de 30% o preço da operação de contêineres.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785813" y="785813"/>
            <a:ext cx="7858125" cy="15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Gráfico 8"/>
          <p:cNvGraphicFramePr>
            <a:graphicFrameLocks/>
          </p:cNvGraphicFramePr>
          <p:nvPr/>
        </p:nvGraphicFramePr>
        <p:xfrm>
          <a:off x="504181" y="1124744"/>
          <a:ext cx="388843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4" name="Retângulo 3"/>
          <p:cNvSpPr>
            <a:spLocks noChangeArrowheads="1"/>
          </p:cNvSpPr>
          <p:nvPr/>
        </p:nvSpPr>
        <p:spPr bwMode="auto">
          <a:xfrm>
            <a:off x="4392613" y="1262063"/>
            <a:ext cx="45720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55600" indent="-177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700"/>
              <a:t>Projeções recentes demonstram que a </a:t>
            </a:r>
            <a:r>
              <a:rPr lang="pt-BR" altLang="pt-BR" sz="1700" b="1"/>
              <a:t>taxa de crescimento da movimentação de carga até 2030 é de 5,7% ao ano</a:t>
            </a:r>
            <a:r>
              <a:rPr lang="pt-BR" altLang="pt-BR" sz="1700"/>
              <a:t>;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700"/>
              <a:t>Analisando o </a:t>
            </a:r>
            <a:r>
              <a:rPr lang="pt-BR" altLang="pt-BR" sz="1700" b="1"/>
              <a:t>1º Semestre de 2014</a:t>
            </a:r>
            <a:r>
              <a:rPr lang="pt-BR" altLang="pt-BR" sz="1700"/>
              <a:t>, houve um </a:t>
            </a:r>
            <a:r>
              <a:rPr lang="pt-BR" altLang="pt-BR" sz="1700" b="1"/>
              <a:t>aumento de 5,2% </a:t>
            </a:r>
            <a:r>
              <a:rPr lang="pt-BR" altLang="pt-BR" sz="1700"/>
              <a:t>na movimentação de cargas total em relação ao 1º Semestre de 2013;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785813" y="785813"/>
            <a:ext cx="7858125" cy="15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etângulo 10"/>
          <p:cNvSpPr>
            <a:spLocks noChangeArrowheads="1"/>
          </p:cNvSpPr>
          <p:nvPr/>
        </p:nvSpPr>
        <p:spPr bwMode="auto">
          <a:xfrm>
            <a:off x="785813" y="88900"/>
            <a:ext cx="77866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sym typeface="Helvetica"/>
              </a:rPr>
              <a:t>5. Obras de Infraestrutura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i="1" dirty="0">
                <a:ea typeface="MS PGothic" pitchFamily="34" charset="-128"/>
                <a:sym typeface="Helvetica"/>
              </a:rPr>
              <a:t>Principais Obras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68313" y="981075"/>
          <a:ext cx="8247062" cy="5543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089"/>
                <a:gridCol w="5948589"/>
                <a:gridCol w="901128"/>
                <a:gridCol w="1082256"/>
              </a:tblGrid>
              <a:tr h="5339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UF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OBRA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VALOR </a:t>
                      </a:r>
                      <a:b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(R$ milhões)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SITUAÇÃO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/>
                    </a:solidFill>
                  </a:tcPr>
                </a:tc>
              </a:tr>
              <a:tr h="3559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 dirty="0">
                          <a:effectLst/>
                        </a:rPr>
                        <a:t>Ampliação do </a:t>
                      </a:r>
                      <a:r>
                        <a:rPr lang="pt-BR" sz="1300" b="1" u="none" strike="noStrike" dirty="0" smtClean="0">
                          <a:effectLst/>
                        </a:rPr>
                        <a:t>Quebra-mar </a:t>
                      </a:r>
                      <a:r>
                        <a:rPr lang="pt-BR" sz="1300" b="1" u="none" strike="noStrike" dirty="0">
                          <a:effectLst/>
                        </a:rPr>
                        <a:t>em Salvador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</a:rPr>
                        <a:t>135,00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Em andamento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65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ES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>
                          <a:effectLst/>
                        </a:rPr>
                        <a:t>Recuperação, Alargamento e Ampliação do Cais Comercial em Vitória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>
                          <a:effectLst/>
                        </a:rPr>
                        <a:t>151,70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Concluída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</a:tr>
              <a:tr h="3559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ES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 dirty="0">
                          <a:effectLst/>
                        </a:rPr>
                        <a:t>Construção de berço nos dolfins do Atalaia com retroárea 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</a:rPr>
                        <a:t>140,00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Em andamento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59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MA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 dirty="0">
                          <a:effectLst/>
                        </a:rPr>
                        <a:t>Construção do berço 100 e alargamento do cais sul do Porto de Itaqui/MA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>
                          <a:effectLst/>
                        </a:rPr>
                        <a:t>140,00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Concluída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</a:tr>
              <a:tr h="2265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PA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 dirty="0">
                          <a:effectLst/>
                        </a:rPr>
                        <a:t>Ampliação do Píer Principal em Vila do Conde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</a:rPr>
                        <a:t>124,10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Concluída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53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PA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>
                          <a:effectLst/>
                        </a:rPr>
                        <a:t>Construção do Terminal de Múltiplo Uso 2 e Recuperação do Terminal de Múltiplo Uso 1 em Santarém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>
                          <a:effectLst/>
                        </a:rPr>
                        <a:t>275,10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A iniciar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</a:tr>
              <a:tr h="2265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PE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 dirty="0">
                          <a:effectLst/>
                        </a:rPr>
                        <a:t>Construção do terminal de granéis sólidos no Porto de Suape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</a:rPr>
                        <a:t>377,00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A iniciar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65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RJ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>
                          <a:effectLst/>
                        </a:rPr>
                        <a:t>Complexo Logístico Farol - Barra do Furado (inclui dragagem)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>
                          <a:effectLst/>
                        </a:rPr>
                        <a:t>344,00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A iniciar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</a:tr>
              <a:tr h="2265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RN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 dirty="0">
                          <a:effectLst/>
                        </a:rPr>
                        <a:t>Ampliação e Adequação do Terminal Salineiro em Areia Branca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</a:rPr>
                        <a:t>223,90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Concluída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41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RN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 dirty="0">
                          <a:effectLst/>
                        </a:rPr>
                        <a:t>Construção do Berço 4 (220 m); aterro e pavimentação de retroárea  interna com 11.500 m² e retroárea  externa com 7.000 m² e píer de atracação, defensas da ponte em Natal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>
                          <a:effectLst/>
                        </a:rPr>
                        <a:t>190,00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A iniciar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</a:tr>
              <a:tr h="2265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RS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 dirty="0">
                          <a:effectLst/>
                        </a:rPr>
                        <a:t>Ampliação dos molhes do Porto do Rio Grande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</a:rPr>
                        <a:t>266,00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Concluída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595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SC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>
                          <a:effectLst/>
                        </a:rPr>
                        <a:t>Alinhamento e Reforço do Berço 4 no Porto de Itajaí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>
                          <a:effectLst/>
                        </a:rPr>
                        <a:t>135,00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Em andamento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</a:tr>
              <a:tr h="4453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SP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 dirty="0">
                          <a:effectLst/>
                        </a:rPr>
                        <a:t>Reforço de cais para aprofundamento dos berços entre os Armazéns 12A ao 23 no porto de Santos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</a:rPr>
                        <a:t>200,00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Em andamento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53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SP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>
                          <a:effectLst/>
                        </a:rPr>
                        <a:t>Av. Perimetral – Margem Direita no porto de Santos Trecho Bacia do Macuco/Ponta da Praia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>
                          <a:effectLst/>
                        </a:rPr>
                        <a:t>110,00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>
                          <a:effectLst/>
                        </a:rPr>
                        <a:t>A iniciar</a:t>
                      </a:r>
                      <a:endParaRPr lang="pt-BR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/>
                </a:tc>
              </a:tr>
              <a:tr h="22653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SP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300" b="1" u="none" strike="noStrike" dirty="0">
                          <a:effectLst/>
                        </a:rPr>
                        <a:t>Passagem Inferior do Valongo (Mergulhão)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300" b="1" u="none" strike="noStrike" dirty="0">
                          <a:effectLst/>
                        </a:rPr>
                        <a:t>310,00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u="none" strike="noStrike" dirty="0">
                          <a:effectLst/>
                        </a:rPr>
                        <a:t>A iniciar</a:t>
                      </a:r>
                      <a:endParaRPr lang="pt-BR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6" marR="7006" marT="7006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/>
          </p:cNvSpPr>
          <p:nvPr/>
        </p:nvSpPr>
        <p:spPr bwMode="auto">
          <a:xfrm>
            <a:off x="0" y="3973513"/>
            <a:ext cx="9144000" cy="750887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8"/>
              </a:schemeClr>
            </a:outerShdw>
          </a:effectLst>
          <a:extLst/>
        </p:spPr>
        <p:txBody>
          <a:bodyPr lIns="0" tIns="0" rIns="0" bIns="0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ea typeface="ＭＳ Ｐゴシック" charset="0"/>
                <a:sym typeface="Helvetica" charset="0"/>
              </a:rPr>
              <a:t>Obras</a:t>
            </a:r>
            <a:r>
              <a:rPr lang="en-US" sz="4000" b="1" dirty="0">
                <a:ea typeface="ＭＳ Ｐゴシック" charset="0"/>
                <a:sym typeface="Helvetica" charset="0"/>
              </a:rPr>
              <a:t> no Estado do </a:t>
            </a:r>
            <a:r>
              <a:rPr lang="en-US" sz="4000" b="1" dirty="0" err="1">
                <a:ea typeface="ＭＳ Ｐゴシック" charset="0"/>
                <a:sym typeface="Helvetica" charset="0"/>
              </a:rPr>
              <a:t>Ceará</a:t>
            </a:r>
            <a:endParaRPr lang="en-US" sz="4000" b="1" dirty="0">
              <a:ea typeface="ＭＳ Ｐゴシック" charset="0"/>
              <a:sym typeface="Helvetica" charset="0"/>
            </a:endParaRPr>
          </a:p>
        </p:txBody>
      </p:sp>
      <p:grpSp>
        <p:nvGrpSpPr>
          <p:cNvPr id="62467" name="Group 5"/>
          <p:cNvGrpSpPr>
            <a:grpSpLocks/>
          </p:cNvGrpSpPr>
          <p:nvPr/>
        </p:nvGrpSpPr>
        <p:grpSpPr bwMode="auto">
          <a:xfrm>
            <a:off x="901700" y="4746625"/>
            <a:ext cx="8207375" cy="554038"/>
            <a:chOff x="0" y="0"/>
            <a:chExt cx="7352" cy="496"/>
          </a:xfrm>
        </p:grpSpPr>
        <p:pic>
          <p:nvPicPr>
            <p:cNvPr id="6246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-36098"/>
            <a:stretch>
              <a:fillRect/>
            </a:stretch>
          </p:blipFill>
          <p:spPr bwMode="auto">
            <a:xfrm>
              <a:off x="0" y="387"/>
              <a:ext cx="73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" y="0"/>
              <a:ext cx="554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2468" name="Picture 4" descr="http://blog.euvoupassar.com.br/wp-content/uploads/2013/03/CGE-CE-Saiu-edital.-18-vagas-para-n%C3%ADvel-superior-700x2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9600" y="5429250"/>
            <a:ext cx="28448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 descr="data:image/jpeg;base64,/9j/4AAQSkZJRgABAQAAAQABAAD/2wCEAAkGBxAQEA8PEBAQFA8PDw8PDw8PDw8QDw8PFBEWFhQUFBQYHCggGBolHBQUITEhJSkrLi4uFx8zODMsNyg5LisBCgoKDg0OFA8QFywcFBwsLCwsLCwsKywsLCwsLCwsLCwsLCwsLCwsLCwsKywrKywrLCwsLCwrNyssNywrKywrLP/AABEIALcBEwMBIgACEQEDEQH/xAAbAAADAQEBAQEAAAAAAAAAAAAAAQIDBAUGB//EAEEQAAICAQEFBAcFBQYHAQAAAAABAhEDEgQTITFRBUFhcRQiUpGhsdEGFUKBwWKSk/DxMlSCotLhIzNDU2Nygxb/xAAZAQEBAQEBAQAAAAAAAAAAAAAAAQIDBAX/xAAhEQEAAgIDAQEAAwEAAAAAAAAAARECEhMhUTFhAyJxYv/aAAwDAQACEQMRAD8A+69HfQFhZ2rL4D3ngfQ5Mnz+PH1xrZ2V6JL2Ts1opZV4k5Ml4sfXD6NL2X7mS8T6HovOxrO+9IvJl4nFj68zdhuz1Li+5EOK6IvL+Jw/rzt2G7O/R4L3goLp8S8qcTg3Qt0ejuV0ZXo66jlg4ZeZuw3Z6EsHiQ8JY/lSf4pcO7Fujt3f80G5LyM6S4t0LdnZuxbsu6auPdi3R27oW5fQbmkuHdA8R2vF4EvGXkNZcW6JeI7t2S8ZdzVxbsl4ju3T6CeF9ByJrLheITxnc8L6E7l9ByGsuF4iXiO94H0IeLwLyGsuF4yXjO54/Al4y7pTheIW7O14yHjG5Tk3Yjr3YDddXtplJniQ7VfRfvG0e0n7P+ZHk0l6toeumOzyl2l+z8UC7UXR/AaZG2L1gPL+9Y9H8Cl2pDxJrkXi9MaR533lDx9xS7Th1+Y1yW8XoUOvE8/7zx+0il2jj9pDXJbxd68w/M4lt0PaRS22HtIlSXDqrxDic3pcPaRS2mPVCpOm/EOJj6RHqit+uq947OlV4BRO+XX4hvl1HZUKdkhvV1FvELKj068PiCj4C1oe+FysRB30XwE76fAN+LfE7Wo9S76fAWl9BvL4kvL4luWaj0mn0+BLT8R73xB5n1LcpUIa8yHA0eUnWLlNYZuKJcEa7xEvMXaTSGTgQ4GzzC342k0xY6ANN+wG0rx4+vz7HtkHzg/J5DSG24/Zf8T5HhLN5e+JcM3dfyM8smr3fTMfSX5ZS47Zj/a5X/zlyPE38fD4A8sabtfAc0mj212ni6z/AIxtg7Qx8lr/ADyxS97Z8/kk48JKm0nVceIQmnzXn6jXzRrlNH089tglbl7s2Nv5k/eGPq/4mL6nzyyQXNJ+cY17mmX6RyqGKn/4YXfTkXkk0e5954OsvfA1w9oYJNJSlb4JXE8DJgk/+kqdfhoePsuUlajp826+Jd5NH0b2/Eucp8LdpxJXbGHunN+SizyMXY7v1nHjzcVxOldkY6/F5+r9DWxo7/vnE/xZPLSkwl23h4LXOuqSaOJdk4v2uPivob4NjhDkvO6Y2NGq7awvlLI//mn+ptj7ThLk8v8ADdfMiKS5JLySKlLhw93IbGjX0i+TyX3eq0vfZazy4cZ+5fU5Y5Jd8fz1JjnNpcOPhx+hNl0h2SzSrhlfLlpd2Z+mZer83FfU4XtUvYf+b6Ce1y9iXx+g2TR6Eduzf1Rf3hk6e5nlT2yS/A7/APaC+bMsm25a9XC/znGvgy7QavbXaGTp758fkH3jkvk/3j5yfaWdXqw1Xfbox++sl/2IfvNfMm0Gr6p9oT8f3l9QW3z/AGv3o/U+Tydt5LrQotc74/qSu2MnWHuv9Rvimr6706XV/Ar0yXt/L6Hy0dvlJWp1XWHD9TJ7dl4tN11WmvkTkxXjl9d6XP2l8PoTPbMndKP5uKPj12lk9r4L6G+OO0zVqORp9Kr9ByYmkvpntuX9l+Th9TKfaOVfhXvh/qPnJbHtKfGGXzeob2PaOk/8LkycmJpk9nJ2617P5aX8pGP/AOgl0Xuv9Typdl53xcJce9v6jj2Vm/YXnPH9RyYppL1H2/Lovd/uB5f3dk9rH/EiA5MfDSS+4Nk/7uZeeGL+UgX2d2b+8zXnhl/qOxFoxpHsum0+Q4o/ZrZ/72/zw5V8ma4/szs136TD/FDPxZ1IpIafsm0+QzXYsKUfSdncVyWnKvn8zmz/AGWg46o7Ti13/wAtztV11P5HeikTj/6Xf8eFj7EadOcE13RuX58z09k2WWPnlyS6K6R2Za3cuseKfTr8DGxPXTWPbThz7+tcR2Z2FjZaapkSgtSnbtJqrenj1QrDUXZKaqQajLUCZNimuoNRnYWXYprqDUZ2NMtpS7Iz5VCMpy5RVsa4/mY5owi603Krbk5uMePD1W6buPTuJllUERcuXH2zbpYc1c2+HLyNHtyfPHP/ABKHDz4mUk+Pjzfe31b7zOUWTH9lMvyHWtqhw9V8uiVfE3j27ljWjTztqePHO/JuNo8ptmbs1pjP1jkyj496f2py90MdeMIX8jOf2r2jknBLooRr5HhNEOJrjw8Yn+TP17L+020e1D9yH0M5/aHaH/1K8owX6HjtEs1ph4zOefr1pduZ3zyy/wAq+SM32xm/7s/ejy2xNl1x8Z2y9d8+0Mj55Je8xltLfOT97OTUTqLUJcumWXxM3kMWyWyjfeiMLAo+kTLTMky0zy29lLTKTMxplspqmOzKw1DYp0wdqSfJpr3o5MErivcbQn3HPH1Xo/OL8OPDz4MxnPUS1h9mGyY7IsLMW3S7CybFZbKXYWRYWSyl2OyLCy2lNLGpGVhY2SnRDJROT4Orr+fF+9mWoakWZuKIiu2c4V5Mho3v+hjkiua5fzy/ngc7mOpbqJZSSM5pGjREl4nSMnPLFi0ZyRqyGjcZuU4MmZyN3EhxNbMTgwZDN2jKSNbMziybJbLkQy2zSNQtQSRDLZStQGdgWx9MpFKRgmUpHkt7ab6hqRjqHqFlN1IakYKQ1IWU6FIxz/2otdJfCn8lISkFpyguuu23SUd3LVb8hlP9ZXGP7NLCzLFO4xfWKfHnyNLOcS2qwskC2h2OybEyWq7CyEwsWUuxWTYWLKXYWRqCxaU0TE3XFL5Wn1Xj8CLDUW4nqQ547TlwS7kuFrrFfNd3xMGzROutXbSdceqfc/6MVKVaattqNcNVc+HdLqv6mPjVWxbIcimLga2ZpAqL4BzLszqylEylE3lwM5GoyScYc0omUonTIzkjUZOU4OaRmzomjGaNxk5zizoAEa2Z1e9qGpGSkNSPPb2NrHqMlIeolq1saZkpBrKNVPmugs11p/Flil3PRgb9aT6aq0r82cEtqp67jo1NNTklbUOHDi2ra4d517LPVHW9TlkeqUpJpt93DuVJUu5UYyyvpuMa7dLYWQmFkGmoNZnY7BTRSKtGAMWU6Iq+CXHw5s3z7HKC9bhJXqg07jXXpzPPlJ06bTrg1wafVHd9nu2dTng2iGF5HjdKb0ekyUrUt5J1FJfhq/yFwTEuaws9DtbZEv8AiQ3Wmf8AZjiyPJq6yS0qo3f6Hl2BpYrIsGyWLsVkWFlsXZMXplqq+6Uba1Lu49zXc+74E2Fj6NLhJc1wpa2qkm+NZEnV9JLg6M8sKbXB+Kdp+KZDbT1RdSXDirjJd8ZLvi+n6nVDHHJF5Ip6YcMsF62TDLu1L8UP2vEzdfWqv45GTxLzRrrT4xb70QpeJq2aDrvM3E0lNVxfH4Gd33i0plMho0ZEkatmmbREomlEsuyasHjQzRgXZnR2JjRCZSMW6UqyrJRSJa0Y0hIqxa0xeyxc9XrcGmlJppNRq/PgdKZnZVmWvq7HZFgEpdhZFhqAuwsjUFhaW2cm14FNc3GUWpQnHhKElykmdBLMz21HThz/AG02jAlj2nfOd+rtCz5ZQmtSbShxSWladOn8TOrYe0IZ47yLjxbuME0ou+ST4mebEmmmk0+DTSaa8Ux7FsmPEnu4qOp26viyxlcVLM413DrsLJsLBR2DZLYrLZSrCybFYso1+thCcoSWSDSnHk3ylHvjLrF9CbFYSHc4xyqU9njUlbzbPKSdSfN4m+L61/U4MnDj3PgvPvT6PwJk5JqcHU48U/0/37jseN7Vc4NQy6VvIaVpy6eDkqrS13rlxtGL1/xutv8AXDvAlkT8/AeTC13V6upLVGScesX3/NGGpG4c56+rslsne8aJsqLciaFqDUAqAWoAOodkopEapSKIsLItLsaJsLAuwIsdhV2Fk2MlrRjRNhYsVYWTYCylWSIdktaDQ0TYWLKXqJ1CAWUdisVgWyjBslsVi0o7ABCwmTilKEnKMpK+NJ01KqtP9BiYkhptmT0iLT9TJcayRUY6l+0ormudo5M+Jwb3rgpeqoOMvVy2ua8efDw6mrNtn2hR1Kdyi40ovQ1F9z9ZMzUx8Way+vOjF27tO/0X1K0s6J7TNyj6mKUaW81ynGUmklw4Ou/vIzxipNQk3G/VbVNrxRuJc5x7YsFJDbZKrvX6Ftmhq8gKTiBRvZSJQ7MOlLCyLGmLFp/zYWSmMlrSh2QOxarsdkWCIUqxisVhVBZI0QUIViCqAkYDsLFZNi0VYEjsBMLJGLDbIbBsRbKFgAMIQgsTZQNEtDZLYtKS0JlWJstpTO0MdCLaU1spEIqzLSkNMix2RWiYWQh/zzArUNMkCKqykzOykwLsVktgmRVhZIICgJsLCqsCQIG2AmxFQ7AVisKbYNkg2EDYhAUVYmybCwgbEJiAbZLYMVlQhWOyWAAIC2U0RVgBArKQAQVYWMACyk/MAChsVgBAx2ABRY7AAAAAimCAAE2KwAAE2AAAhAAAwAqJYgAAEwAIRLEBQCYABIAB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64515" name="AutoShape 4" descr="data:image/jpeg;base64,/9j/4AAQSkZJRgABAQAAAQABAAD/2wCEAAkGBxAQEA8PEBAQFA8PDw8PDw8PDw8QDw8PFBEWFhQUFBQYHCggGBolHBQUITEhJSkrLi4uFx8zODMsNyg5LisBCgoKDg0OFA8QFywcFBwsLCwsLCwsKywsLCwsLCwsLCwsLCwsLCwsLCwsKywrKywrLCwsLCwrNyssNywrKywrLP/AABEIALcBEwMBIgACEQEDEQH/xAAbAAADAQEBAQEAAAAAAAAAAAAAAQIDBAUGB//EAEEQAAICAQEFBAcFBQYHAQAAAAABAhEDEgQTITFRBUFhcRQiUpGhsdEGFUKBwWKSk/DxMlSCotLhIzNDU2Nygxb/xAAZAQEBAQEBAQAAAAAAAAAAAAAAAQIDBAX/xAAhEQEAAgIDAQEAAwEAAAAAAAAAARECEhMhUTFhAyJxYv/aAAwDAQACEQMRAD8A+69HfQFhZ2rL4D3ngfQ5Mnz+PH1xrZ2V6JL2Ts1opZV4k5Ml4sfXD6NL2X7mS8T6HovOxrO+9IvJl4nFj68zdhuz1Li+5EOK6IvL+Jw/rzt2G7O/R4L3goLp8S8qcTg3Qt0ejuV0ZXo66jlg4ZeZuw3Z6EsHiQ8JY/lSf4pcO7Fujt3f80G5LyM6S4t0LdnZuxbsu6auPdi3R27oW5fQbmkuHdA8R2vF4EvGXkNZcW6JeI7t2S8ZdzVxbsl4ju3T6CeF9ByJrLheITxnc8L6E7l9ByGsuF4iXiO94H0IeLwLyGsuF4yXjO54/Al4y7pTheIW7O14yHjG5Tk3Yjr3YDddXtplJniQ7VfRfvG0e0n7P+ZHk0l6toeumOzyl2l+z8UC7UXR/AaZG2L1gPL+9Y9H8Cl2pDxJrkXi9MaR533lDx9xS7Th1+Y1yW8XoUOvE8/7zx+0il2jj9pDXJbxd68w/M4lt0PaRS22HtIlSXDqrxDic3pcPaRS2mPVCpOm/EOJj6RHqit+uq947OlV4BRO+XX4hvl1HZUKdkhvV1FvELKj068PiCj4C1oe+FysRB30XwE76fAN+LfE7Wo9S76fAWl9BvL4kvL4luWaj0mn0+BLT8R73xB5n1LcpUIa8yHA0eUnWLlNYZuKJcEa7xEvMXaTSGTgQ4GzzC342k0xY6ANN+wG0rx4+vz7HtkHzg/J5DSG24/Zf8T5HhLN5e+JcM3dfyM8smr3fTMfSX5ZS47Zj/a5X/zlyPE38fD4A8sabtfAc0mj212ni6z/AIxtg7Qx8lr/ADyxS97Z8/kk48JKm0nVceIQmnzXn6jXzRrlNH089tglbl7s2Nv5k/eGPq/4mL6nzyyQXNJ+cY17mmX6RyqGKn/4YXfTkXkk0e5954OsvfA1w9oYJNJSlb4JXE8DJgk/+kqdfhoePsuUlajp826+Jd5NH0b2/Eucp8LdpxJXbGHunN+SizyMXY7v1nHjzcVxOldkY6/F5+r9DWxo7/vnE/xZPLSkwl23h4LXOuqSaOJdk4v2uPivob4NjhDkvO6Y2NGq7awvlLI//mn+ptj7ThLk8v8ADdfMiKS5JLySKlLhw93IbGjX0i+TyX3eq0vfZazy4cZ+5fU5Y5Jd8fz1JjnNpcOPhx+hNl0h2SzSrhlfLlpd2Z+mZer83FfU4XtUvYf+b6Ce1y9iXx+g2TR6Eduzf1Rf3hk6e5nlT2yS/A7/APaC+bMsm25a9XC/znGvgy7QavbXaGTp758fkH3jkvk/3j5yfaWdXqw1Xfbox++sl/2IfvNfMm0Gr6p9oT8f3l9QW3z/AGv3o/U+Tydt5LrQotc74/qSu2MnWHuv9Rvimr6706XV/Ar0yXt/L6Hy0dvlJWp1XWHD9TJ7dl4tN11WmvkTkxXjl9d6XP2l8PoTPbMndKP5uKPj12lk9r4L6G+OO0zVqORp9Kr9ByYmkvpntuX9l+Th9TKfaOVfhXvh/qPnJbHtKfGGXzeob2PaOk/8LkycmJpk9nJ2617P5aX8pGP/AOgl0Xuv9Typdl53xcJce9v6jj2Vm/YXnPH9RyYppL1H2/Lovd/uB5f3dk9rH/EiA5MfDSS+4Nk/7uZeeGL+UgX2d2b+8zXnhl/qOxFoxpHsum0+Q4o/ZrZ/72/zw5V8ma4/szs136TD/FDPxZ1IpIafsm0+QzXYsKUfSdncVyWnKvn8zmz/AGWg46o7Ti13/wAtztV11P5HeikTj/6Xf8eFj7EadOcE13RuX58z09k2WWPnlyS6K6R2Za3cuseKfTr8DGxPXTWPbThz7+tcR2Z2FjZaapkSgtSnbtJqrenj1QrDUXZKaqQajLUCZNimuoNRnYWXYprqDUZ2NMtpS7Iz5VCMpy5RVsa4/mY5owi603Krbk5uMePD1W6buPTuJllUERcuXH2zbpYc1c2+HLyNHtyfPHP/ABKHDz4mUk+Pjzfe31b7zOUWTH9lMvyHWtqhw9V8uiVfE3j27ljWjTztqePHO/JuNo8ptmbs1pjP1jkyj496f2py90MdeMIX8jOf2r2jknBLooRr5HhNEOJrjw8Yn+TP17L+020e1D9yH0M5/aHaH/1K8owX6HjtEs1ph4zOefr1pduZ3zyy/wAq+SM32xm/7s/ejy2xNl1x8Z2y9d8+0Mj55Je8xltLfOT97OTUTqLUJcumWXxM3kMWyWyjfeiMLAo+kTLTMky0zy29lLTKTMxplspqmOzKw1DYp0wdqSfJpr3o5MErivcbQn3HPH1Xo/OL8OPDz4MxnPUS1h9mGyY7IsLMW3S7CybFZbKXYWRYWSyl2OyLCy2lNLGpGVhY2SnRDJROT4Orr+fF+9mWoakWZuKIiu2c4V5Mho3v+hjkiua5fzy/ngc7mOpbqJZSSM5pGjREl4nSMnPLFi0ZyRqyGjcZuU4MmZyN3EhxNbMTgwZDN2jKSNbMziybJbLkQy2zSNQtQSRDLZStQGdgWx9MpFKRgmUpHkt7ab6hqRjqHqFlN1IakYKQ1IWU6FIxz/2otdJfCn8lISkFpyguuu23SUd3LVb8hlP9ZXGP7NLCzLFO4xfWKfHnyNLOcS2qwskC2h2OybEyWq7CyEwsWUuxWTYWLKXYWRqCxaU0TE3XFL5Wn1Xj8CLDUW4nqQ547TlwS7kuFrrFfNd3xMGzROutXbSdceqfc/6MVKVaattqNcNVc+HdLqv6mPjVWxbIcimLga2ZpAqL4BzLszqylEylE3lwM5GoyScYc0omUonTIzkjUZOU4OaRmzomjGaNxk5zizoAEa2Z1e9qGpGSkNSPPb2NrHqMlIeolq1saZkpBrKNVPmugs11p/Flil3PRgb9aT6aq0r82cEtqp67jo1NNTklbUOHDi2ra4d517LPVHW9TlkeqUpJpt93DuVJUu5UYyyvpuMa7dLYWQmFkGmoNZnY7BTRSKtGAMWU6Iq+CXHw5s3z7HKC9bhJXqg07jXXpzPPlJ06bTrg1wafVHd9nu2dTng2iGF5HjdKb0ekyUrUt5J1FJfhq/yFwTEuaws9DtbZEv8AiQ3Wmf8AZjiyPJq6yS0qo3f6Hl2BpYrIsGyWLsVkWFlsXZMXplqq+6Uba1Lu49zXc+74E2Fj6NLhJc1wpa2qkm+NZEnV9JLg6M8sKbXB+Kdp+KZDbT1RdSXDirjJd8ZLvi+n6nVDHHJF5Ip6YcMsF62TDLu1L8UP2vEzdfWqv45GTxLzRrrT4xb70QpeJq2aDrvM3E0lNVxfH4Gd33i0plMho0ZEkatmmbREomlEsuyasHjQzRgXZnR2JjRCZSMW6UqyrJRSJa0Y0hIqxa0xeyxc9XrcGmlJppNRq/PgdKZnZVmWvq7HZFgEpdhZFhqAuwsjUFhaW2cm14FNc3GUWpQnHhKElykmdBLMz21HThz/AG02jAlj2nfOd+rtCz5ZQmtSbShxSWladOn8TOrYe0IZ47yLjxbuME0ou+ST4mebEmmmk0+DTSaa8Ux7FsmPEnu4qOp26viyxlcVLM413DrsLJsLBR2DZLYrLZSrCybFYso1+thCcoSWSDSnHk3ylHvjLrF9CbFYSHc4xyqU9njUlbzbPKSdSfN4m+L61/U4MnDj3PgvPvT6PwJk5JqcHU48U/0/37jseN7Vc4NQy6VvIaVpy6eDkqrS13rlxtGL1/xutv8AXDvAlkT8/AeTC13V6upLVGScesX3/NGGpG4c56+rslsne8aJsqLciaFqDUAqAWoAOodkopEapSKIsLItLsaJsLAuwIsdhV2Fk2MlrRjRNhYsVYWTYCylWSIdktaDQ0TYWLKXqJ1CAWUdisVgWyjBslsVi0o7ABCwmTilKEnKMpK+NJ01KqtP9BiYkhptmT0iLT9TJcayRUY6l+0ormudo5M+Jwb3rgpeqoOMvVy2ua8efDw6mrNtn2hR1Kdyi40ovQ1F9z9ZMzUx8Way+vOjF27tO/0X1K0s6J7TNyj6mKUaW81ynGUmklw4Ou/vIzxipNQk3G/VbVNrxRuJc5x7YsFJDbZKrvX6Ftmhq8gKTiBRvZSJQ7MOlLCyLGmLFp/zYWSmMlrSh2QOxarsdkWCIUqxisVhVBZI0QUIViCqAkYDsLFZNi0VYEjsBMLJGLDbIbBsRbKFgAMIQgsTZQNEtDZLYtKS0JlWJstpTO0MdCLaU1spEIqzLSkNMix2RWiYWQh/zzArUNMkCKqykzOykwLsVktgmRVhZIICgJsLCqsCQIG2AmxFQ7AVisKbYNkg2EDYhAUVYmybCwgbEJiAbZLYMVlQhWOyWAAIC2U0RVgBArKQAQVYWMACyk/MAChsVgBAx2ABRY7AAAAAimCAAE2KwAAE2AAAhAAAwAqJYgAAEwAIRLEBQCYABIAB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64516" name="AutoShape 6" descr="data:image/jpeg;base64,/9j/4AAQSkZJRgABAQAAAQABAAD/2wCEAAkGBxAQEA8PEBAQFA8PDw8PDw8PDw8QDw8PFBEWFhQUFBQYHCggGBolHBQUITEhJSkrLi4uFx8zODMsNyg5LisBCgoKDg0OFA8QFywcFBwsLCwsLCwsKywsLCwsLCwsLCwsLCwsLCwsLCwsKywrKywrLCwsLCwrNyssNywrKywrLP/AABEIALcBEwMBIgACEQEDEQH/xAAbAAADAQEBAQEAAAAAAAAAAAAAAQIDBAUGB//EAEEQAAICAQEFBAcFBQYHAQAAAAABAhEDEgQTITFRBUFhcRQiUpGhsdEGFUKBwWKSk/DxMlSCotLhIzNDU2Nygxb/xAAZAQEBAQEBAQAAAAAAAAAAAAAAAQIDBAX/xAAhEQEAAgIDAQEAAwEAAAAAAAAAARECEhMhUTFhAyJxYv/aAAwDAQACEQMRAD8A+69HfQFhZ2rL4D3ngfQ5Mnz+PH1xrZ2V6JL2Ts1opZV4k5Ml4sfXD6NL2X7mS8T6HovOxrO+9IvJl4nFj68zdhuz1Li+5EOK6IvL+Jw/rzt2G7O/R4L3goLp8S8qcTg3Qt0ejuV0ZXo66jlg4ZeZuw3Z6EsHiQ8JY/lSf4pcO7Fujt3f80G5LyM6S4t0LdnZuxbsu6auPdi3R27oW5fQbmkuHdA8R2vF4EvGXkNZcW6JeI7t2S8ZdzVxbsl4ju3T6CeF9ByJrLheITxnc8L6E7l9ByGsuF4iXiO94H0IeLwLyGsuF4yXjO54/Al4y7pTheIW7O14yHjG5Tk3Yjr3YDddXtplJniQ7VfRfvG0e0n7P+ZHk0l6toeumOzyl2l+z8UC7UXR/AaZG2L1gPL+9Y9H8Cl2pDxJrkXi9MaR533lDx9xS7Th1+Y1yW8XoUOvE8/7zx+0il2jj9pDXJbxd68w/M4lt0PaRS22HtIlSXDqrxDic3pcPaRS2mPVCpOm/EOJj6RHqit+uq947OlV4BRO+XX4hvl1HZUKdkhvV1FvELKj068PiCj4C1oe+FysRB30XwE76fAN+LfE7Wo9S76fAWl9BvL4kvL4luWaj0mn0+BLT8R73xB5n1LcpUIa8yHA0eUnWLlNYZuKJcEa7xEvMXaTSGTgQ4GzzC342k0xY6ANN+wG0rx4+vz7HtkHzg/J5DSG24/Zf8T5HhLN5e+JcM3dfyM8smr3fTMfSX5ZS47Zj/a5X/zlyPE38fD4A8sabtfAc0mj212ni6z/AIxtg7Qx8lr/ADyxS97Z8/kk48JKm0nVceIQmnzXn6jXzRrlNH089tglbl7s2Nv5k/eGPq/4mL6nzyyQXNJ+cY17mmX6RyqGKn/4YXfTkXkk0e5954OsvfA1w9oYJNJSlb4JXE8DJgk/+kqdfhoePsuUlajp826+Jd5NH0b2/Eucp8LdpxJXbGHunN+SizyMXY7v1nHjzcVxOldkY6/F5+r9DWxo7/vnE/xZPLSkwl23h4LXOuqSaOJdk4v2uPivob4NjhDkvO6Y2NGq7awvlLI//mn+ptj7ThLk8v8ADdfMiKS5JLySKlLhw93IbGjX0i+TyX3eq0vfZazy4cZ+5fU5Y5Jd8fz1JjnNpcOPhx+hNl0h2SzSrhlfLlpd2Z+mZer83FfU4XtUvYf+b6Ce1y9iXx+g2TR6Eduzf1Rf3hk6e5nlT2yS/A7/APaC+bMsm25a9XC/znGvgy7QavbXaGTp758fkH3jkvk/3j5yfaWdXqw1Xfbox++sl/2IfvNfMm0Gr6p9oT8f3l9QW3z/AGv3o/U+Tydt5LrQotc74/qSu2MnWHuv9Rvimr6706XV/Ar0yXt/L6Hy0dvlJWp1XWHD9TJ7dl4tN11WmvkTkxXjl9d6XP2l8PoTPbMndKP5uKPj12lk9r4L6G+OO0zVqORp9Kr9ByYmkvpntuX9l+Th9TKfaOVfhXvh/qPnJbHtKfGGXzeob2PaOk/8LkycmJpk9nJ2617P5aX8pGP/AOgl0Xuv9Typdl53xcJce9v6jj2Vm/YXnPH9RyYppL1H2/Lovd/uB5f3dk9rH/EiA5MfDSS+4Nk/7uZeeGL+UgX2d2b+8zXnhl/qOxFoxpHsum0+Q4o/ZrZ/72/zw5V8ma4/szs136TD/FDPxZ1IpIafsm0+QzXYsKUfSdncVyWnKvn8zmz/AGWg46o7Ti13/wAtztV11P5HeikTj/6Xf8eFj7EadOcE13RuX58z09k2WWPnlyS6K6R2Za3cuseKfTr8DGxPXTWPbThz7+tcR2Z2FjZaapkSgtSnbtJqrenj1QrDUXZKaqQajLUCZNimuoNRnYWXYprqDUZ2NMtpS7Iz5VCMpy5RVsa4/mY5owi603Krbk5uMePD1W6buPTuJllUERcuXH2zbpYc1c2+HLyNHtyfPHP/ABKHDz4mUk+Pjzfe31b7zOUWTH9lMvyHWtqhw9V8uiVfE3j27ljWjTztqePHO/JuNo8ptmbs1pjP1jkyj496f2py90MdeMIX8jOf2r2jknBLooRr5HhNEOJrjw8Yn+TP17L+020e1D9yH0M5/aHaH/1K8owX6HjtEs1ph4zOefr1pduZ3zyy/wAq+SM32xm/7s/ejy2xNl1x8Z2y9d8+0Mj55Je8xltLfOT97OTUTqLUJcumWXxM3kMWyWyjfeiMLAo+kTLTMky0zy29lLTKTMxplspqmOzKw1DYp0wdqSfJpr3o5MErivcbQn3HPH1Xo/OL8OPDz4MxnPUS1h9mGyY7IsLMW3S7CybFZbKXYWRYWSyl2OyLCy2lNLGpGVhY2SnRDJROT4Orr+fF+9mWoakWZuKIiu2c4V5Mho3v+hjkiua5fzy/ngc7mOpbqJZSSM5pGjREl4nSMnPLFi0ZyRqyGjcZuU4MmZyN3EhxNbMTgwZDN2jKSNbMziybJbLkQy2zSNQtQSRDLZStQGdgWx9MpFKRgmUpHkt7ab6hqRjqHqFlN1IakYKQ1IWU6FIxz/2otdJfCn8lISkFpyguuu23SUd3LVb8hlP9ZXGP7NLCzLFO4xfWKfHnyNLOcS2qwskC2h2OybEyWq7CyEwsWUuxWTYWLKXYWRqCxaU0TE3XFL5Wn1Xj8CLDUW4nqQ547TlwS7kuFrrFfNd3xMGzROutXbSdceqfc/6MVKVaattqNcNVc+HdLqv6mPjVWxbIcimLga2ZpAqL4BzLszqylEylE3lwM5GoyScYc0omUonTIzkjUZOU4OaRmzomjGaNxk5zizoAEa2Z1e9qGpGSkNSPPb2NrHqMlIeolq1saZkpBrKNVPmugs11p/Flil3PRgb9aT6aq0r82cEtqp67jo1NNTklbUOHDi2ra4d517LPVHW9TlkeqUpJpt93DuVJUu5UYyyvpuMa7dLYWQmFkGmoNZnY7BTRSKtGAMWU6Iq+CXHw5s3z7HKC9bhJXqg07jXXpzPPlJ06bTrg1wafVHd9nu2dTng2iGF5HjdKb0ekyUrUt5J1FJfhq/yFwTEuaws9DtbZEv8AiQ3Wmf8AZjiyPJq6yS0qo3f6Hl2BpYrIsGyWLsVkWFlsXZMXplqq+6Uba1Lu49zXc+74E2Fj6NLhJc1wpa2qkm+NZEnV9JLg6M8sKbXB+Kdp+KZDbT1RdSXDirjJd8ZLvi+n6nVDHHJF5Ip6YcMsF62TDLu1L8UP2vEzdfWqv45GTxLzRrrT4xb70QpeJq2aDrvM3E0lNVxfH4Gd33i0plMho0ZEkatmmbREomlEsuyasHjQzRgXZnR2JjRCZSMW6UqyrJRSJa0Y0hIqxa0xeyxc9XrcGmlJppNRq/PgdKZnZVmWvq7HZFgEpdhZFhqAuwsjUFhaW2cm14FNc3GUWpQnHhKElykmdBLMz21HThz/AG02jAlj2nfOd+rtCz5ZQmtSbShxSWladOn8TOrYe0IZ47yLjxbuME0ou+ST4mebEmmmk0+DTSaa8Ux7FsmPEnu4qOp26viyxlcVLM413DrsLJsLBR2DZLYrLZSrCybFYso1+thCcoSWSDSnHk3ylHvjLrF9CbFYSHc4xyqU9njUlbzbPKSdSfN4m+L61/U4MnDj3PgvPvT6PwJk5JqcHU48U/0/37jseN7Vc4NQy6VvIaVpy6eDkqrS13rlxtGL1/xutv8AXDvAlkT8/AeTC13V6upLVGScesX3/NGGpG4c56+rslsne8aJsqLciaFqDUAqAWoAOodkopEapSKIsLItLsaJsLAuwIsdhV2Fk2MlrRjRNhYsVYWTYCylWSIdktaDQ0TYWLKXqJ1CAWUdisVgWyjBslsVi0o7ABCwmTilKEnKMpK+NJ01KqtP9BiYkhptmT0iLT9TJcayRUY6l+0ormudo5M+Jwb3rgpeqoOMvVy2ua8efDw6mrNtn2hR1Kdyi40ovQ1F9z9ZMzUx8Way+vOjF27tO/0X1K0s6J7TNyj6mKUaW81ynGUmklw4Ou/vIzxipNQk3G/VbVNrxRuJc5x7YsFJDbZKrvX6Ftmhq8gKTiBRvZSJQ7MOlLCyLGmLFp/zYWSmMlrSh2QOxarsdkWCIUqxisVhVBZI0QUIViCqAkYDsLFZNi0VYEjsBMLJGLDbIbBsRbKFgAMIQgsTZQNEtDZLYtKS0JlWJstpTO0MdCLaU1spEIqzLSkNMix2RWiYWQh/zzArUNMkCKqykzOykwLsVktgmRVhZIICgJsLCqsCQIG2AmxFQ7AVisKbYNkg2EDYhAUVYmybCwgbEJiAbZLYMVlQhWOyWAAIC2U0RVgBArKQAQVYWMACyk/MAChsVgBAx2ABRY7AAAAAimCAAE2KwAAE2AAAhAAAwAqJYgAAEwAIRLEBQCYABIABU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64517" name="AutoShape 8" descr="data:image/jpeg;base64,/9j/4AAQSkZJRgABAQAAAQABAAD/2wCEAAkGBhQSEBUUEhQVFRUVFBQWFBcYGBUUFBQVFRQVFBQUFxcYHCYeGBkjHBUUHy8gIycpLCwsFR4xNTAqNSYrLCkBCQoKDgwOFw8PFykcHBwpKSkpKSkpLCkpKSkpKSwpLC0sKSksKSkpKSksKSwpLCkpKSwpKSkpKSwsKSkpLC0pKf/AABEIALcBEwMBIgACEQEDEQH/xAAbAAACAwEBAQAAAAAAAAAAAAACAwABBAUGB//EAEAQAAEDAgMFBQYDBwMEAwAAAAEAAhEDIRIxQQRRYXGhBYGRsfAGEyIywdFS4fEUQmJygpKyFUOiIzNT0hbC4v/EABkBAQEBAQEBAAAAAAAAAAAAAAEAAgMEBf/EACcRAQACAgEEAgEEAwAAAAAAAAABEQISQQMTMVEhYSJxgZHxFCNS/9oADAMBAAIRAxEAPwBJwO+alSP9OE/8CFTdgoHOkRO556Yw6FGhGAvqzjhPD5u2cco3snZt1Qd89cQ8YQ1OwaZPwVS0bnB3mAU5qYFnt4HfP6YHezdW+GrSduGINnmXYYQD2f2qbMnk5rv8SV1gEQasz0o4lrf6cKt2btLPmpP5wUlzqjfmY4d0+S9TSrOb8rnDkSPJO/1Grq9x5/F/lKz2p4k74+peLO2DWRzBBRDa2HVewdtU/Myk/wDmpsy5gApTqFBwh2zUu7G0+MlWmcf2tsPv+Hmv2sGLiwjrM+tyJtbcepXdPY2xn/ZqN4NqSOoB6oHezWyn5alameLcQ8yeqP8AZHEn8Z5cpu0H1Cn7Q7fHctbvY8/7e10z/OHM81mf7I7YPlDan8j2P6NdPRUdTKPJ0vx8q/a3b/MIT2i8ak8nX6pFfsraafz0XjujzWR20uFnBw6rUdeRPSnmHZpdtui5q9HLZS7fm2Nw5s8civNDbRrbmCEbdrB1C1359M9t6uj2uT/uNPMPHm1baPbLvxMP9eFeNZtI3hNdtMDM9SFf5A7b3NPt5/4T/TUafqtDfaB4zbVHcHeS+eU9rM2M56NP0TG7Q8ZOPgR5ELXdxnhduX0JvtORnPexw+ibS9qgfwnvheBo9q1G5nvxuaPIrV/rVXQAjhVpu/zaE7YTwNcvb3rPaIbvApg9oGayF82f7RkXdT8WtPVpR0valhzZzguA6LWuEs/nD6Yztmmf3gmt7QYf3gvnY7Zoan/kD4EoqfbNAmzyOYnyR28DtnD6KNoG8K/e8V4Cl2xTPy1mzxkLXT7VtIqNIET8ceeSu1Htby9maiEvXlKfaz9CDyc0+RTj2vUH7rvArPak7vRkoTC88faEjMfRW32kb6lXbyW8O9ZRcT/5C1UjTJbYvHBGCktcmArlb0UaCjBSQUYcnYUcEYckhysOVsqaA5XKSHI8SdhqNRCCiCdhqtXCFWE7DUUKsCisFa3ZnpnUdqqM+Wo9vJzgPCUb9ve758D/AOenTf1LZWeVYKzOs+YgxjMeJoTqVB3z7LRP8uOn/i6OiR/oWwuzo1WfyuZUH/IA9U7EiJgSSAN5+gzKzph6puMs/bC72S2U/JWjhUpOHdiaSs/bfs66KYpVKbiAZDfkHxFwIDr/ALxFwMl1Pf7h3u+jfv4IC68kyePlwHBcsojiZdIvmIeZHs5W/hm+o17lq2XsF/78RuDyD/iQV28SmJJpgf2CzQu5EiOVggf2A02xOXSlTEtxTMwwDsNkRLvFZ2dj0PeFrXHEAcTcQxQYztYXHiutjQ4lqJiBTJ/otLcf7j5ZJLuwKe9w/t+y6ONVjWtmacs+zzZs93TPfNk1vYVOLyTvkie5b8SEuWthTAOwqY1eO+PoipdmNHy1Kmej+i2EpXuGzOFs74CdhQ6Yc0f92oeblb3k5vJ5gFC42WKpszsw+O53/wBXDyVY1bSTvH9rP/VRc/3NT8Q8f/yVFbytFAow5IDkYcvDb00eCiDkkORBybFHB6MOSA5EHJs0eCiDlnxIg9FqmgORgrO16IPTYpolSUoPVh6dhRmNTGlyhfUDRLjCrVH41b3AC/cBcngAswrOPyjCPxOz7m/eFbGxeSScyc/sET1K8HQ4VXaAN4n4neGQ6qg283J3m5/LkEOJTEsTlM+W4iIHKrEgxKi5WxozEqxpZKmJOwozGqxJcqpTEijMSkpeJXK1EihKShxKStxLNLJVSoArqOa0DMkkAAZknIDjYngASYAlN1Fyz9KKVWq4c2vjeGPe3xaDCXV2h2mFvIYyObjYnkI4lINZ34neOH/GAsz1PTWvs2pt7A2RJzgQWkxn80Cy5tXtiqfkpCN7j9oHVNLIytNzFrpLgq8p5Zmo4V/q20f+Kn/cf/ZUhlRWs/8AQ3j01ByMOSWuRgrzW7myrBS5UBVaOBRByRiVVKkAxyHM2CrLSHIg5IxK8abTQHog9ZTtAGvdr/bmVYe8xhYY3u+DlEieiNoOstYcqdtIGZ9cN6QNmcfmdvs0RyEmfEQtVKm1tmtGUTeY3Srb0tQlzjl8I43Ph94RNpgGdd5z7t3crJVEqmZnyoihYlMSXiVYkWTcSmJLBUx7kWaMLkOJBKrEm1RmJTEl4lWJQMlQpZcpKbVGYlMSXKmJNijJUxIMSgK3EszBwOgzOSz03gj3mYu2l+HDPx1P6y238LWb0FV2I+7aYLmFz3f+OiRBIv8APUBLWjcSdbVtFUF1hAEBvACwE8gFzyy2n6hqMdYC50oHFU4pbncExIlbiluhU53BJLluGJEWKJcq1q2P2MBRAqxTTRs682z06ltdCMOTG7Pw6prKA4I2VMxCz7UXgthjiDJJAkCBYQOJ6LsCkN30RFtskbS1GMOC3Za7rkNbuBJsbaMz1Ga1bH2SB87nOO74g0TY2mT3mOC6TmKiUWUptDRDQAOAgdEcoMakqRmMfqm23eH5rOCjdbOQmJEwKoxKJTadSTAjvgeeSKpsTiHOaC4NMHDDwDabtJEXid60yzFytu8/qjdQwxjzzDde/cEl7pzWLaoRcqlBKqVWjMSrEgJVSm0PEpiQYlWJVqjJUxJcqYlqJFGYlMSXiVYk2KOlBW2nA3FgNQlxZSpgSatQg/DGrW2Lu4amKxtDXOe7DTYAXuGYmcLW/wAboIHInRXsrqjhUrVQGPIDabb/APRpmB7oA2a4i7iJOmpWZy4MRyjabqbC1xBqOdjrPm76l8oMYRMDPLS4SSUBKBxTAGXcfNLc71dCXoDUWmZQlA5WXoSeC1bNBw8lFMXJRNs6t7Gbloa2MyPr4ISyIkDvKa1lpMRzC8z0ibB/KPurD4y9eMKmt3R1No/hRAHl61jPwUqE1h3euh8EM71Gg5R5fT7IvdmNCPH14KapXjn3eKIVPUKw316uoWTl+qrVAcAlkHRNdRI3/mgc0ev0Raotrlpp1eYnLUGdIKygSYAvl4kfddfs2v8Asr2PmuKhD7U6Tdppuwlwv7t0lowySPwpj5ZmaXRoUQC6WVKhY51OnidTxOF2tGJuF4MOBIcIsvD+0ftHVdtQbSNZlV0tq0zDTTJcPgplswzCARnGsqvaj2wqVHfs9CpT2gEkte2hgqAvAxgYxLCTN2xrJKLsXshtESfiqOu9xvBvIbwvnqtzlpDEY7S9HVqyZJk6mZvzSSUsOVyudulClSUOJUXKtUPEqxIZVSmzQpUlCSqlVqhSpiQEqSpmhYkVKm57g1gxOOQ32k8gBcnQBJLle0be+jSwU7V9raA3FYU9nu7GdxdY/wAobq61MqI9mUaYrVYEv2bZpMtBLa+04ZLjNsALQY0aG2zmbRtGI2Eb7zJ3rSaYo7NSZTcB8Ba4XxP+IlznWAEukwCVgxKMqLt6mMISgJWrZGUBChvnZBiCWVlqEtHFEXhLdUTYTAol4lE2nfaxxGQ4ZSjGzPibDkibWMQdIOo3Sm09paM5421XG3cltM8Tn6/JF7s/hjommvPygHuIKj9oGZY5vcI0iLIAACMxHL1dE6mOIOe7XgL6oAMUlh4wRCPDFnCCeYlTRRPGd+vVVi4eKc2lImPpceCDAeXSEIBqd0oBz5onjXr90Pr0FWaJ7Vw06FWq4mGsBIa4NfJc1rQAZn4iLbl4PafaWvXdhYIe8iXAMbUdcHC51NrQ5kgGHB0RK93tdEVGOY4S1wggze8+YHgsOy9nU6dmNa0cLeO9MdSopientNud2N2IKUud8dQzLzmJFwNd99V12sVyqlYu/luq+BqYkKibFLlSUMqSqzQsSqVUqpVaoUqpQygqNkQfMjqE2qMlUXKpWrsnsl201A0fIDNV2QbTb85J03c++K6FL2fZ2tpnaa3/AGKZs0/7zxkz+TUnWCEjsjZ31hU2x4LqlRztW4mUgfhIbmATmdwaAi7f7X/btpbQptLdm2aCRkCBGFsb3GO4FFte0GbSJAkSHA8Qdxz71Y35kT6gkvO+eaGRy6oC5Q09xB6HqtCVm/3Kr3J1y8R4iQowXgyO4nyuiqEgi5NrxrztPjKWSoG9UcKjwlgA5pEiqPbpKzlyZVcAkuqJtlclRBKibD07aEjKM7G020VUsLdY8T9FpI7j3jibp37PInDbeBmO4RK4u7O6rlI0zEERxTMZ0Mg8Ynu1T2bJawnfIMQbZxIQupubdoMeNs7EjzKiQ4td8wg7xHlKe5oAANuObT5wodoB+YwcriR5/VE1wA+HLhijeLEkFBSk3e0b5Ba5p7lRojkcrW7iCincM+H2PqVNTH1+mX5ILO5kZjPhE94KQ+nf8uq2SJ5ZjMHpKXUj93Ldpx5KTA5rtySFudVWZ4EoRODchIVvJQFRTEhxKFqohQXKkoMShKjQpVSqlSVKllUqSa1fCCd2ZOTR99w1UjqQxPDcTWCRic4w1o4xJmL5G1+fX7d292wbH+zUnNdVrlpOAODmtLRgp3MkziNgLHiVm2CoNh2Zu2Pbjq1HYdlYWwBPzVnwZmBAvrxtxuztodtG11NocS73WH4jce8cSZyiTHTcqPyn6hmZr9WrYdl/ZqeAkGofiqOBB+MwQA4ZgZW4qqlYkzmgrVS5xJzJk98JeILo52YXqxcpRqomV94np9FGxvbGv2SzVOswo+oEv3iQYXW/Mz5pRUL0JO8pEqe1LhHiCW56mVQoookU9yHNbBDLHee/enURMix5Wt3mEhtC5sDG608ckWB+6Ygi/RcndqYCDoeHM8rFH7szIBA75Hd49UmjXd+HDz4Xsi/aoMa7jIvzUjhs5nOR4b7GfNLrUMyN8wQ4HujzSmudNgYPTlCc3ZnE3P35ETkosNW1wbazfyGSqoGu1II1011C6h7Pv80E5xN+YyS3bGOFpvJ5ILkuB1v1P3QF/Geh6rfUoxoJHIdCFn93INviHMGOEGEGGarlefD6rO4egtbrZx0B8Ut7bej1QmWEL2pp9XSnBFkrCqRlCQpAKohWSqa2bqKnIZTHNQOtkoqZ8TiJAAsSZJncBqux2B2c0tdtD2PNOkH4GOAw1akFpe4ETDRFyOWULjMpvezBAlpcGmJcQXWHHXK8wd61e03bNSlstGlTFSlhMkvOB2ESWt4ib8SMkZ38Yxysecp4L7f7axUmFrvePqBrWD4Sxpw4DDiJg2yiw8Rp7MNlpikxweTD6tiJe4yWkA6CBnkuVsAfVqsrVHYjTkMxGA548mtJF9YhaKjTnmTHDQCe9doiop588pn5OqPB7+/Pj6yS8In16/VIDvv19FQVFqnOzyYF7/RUagSg+cx69BWhoRKFCShUh41UoVZbCUsm2XhdA5QlU8+gpBgqKYlFWH0qk4EboAyF/FKJOYxCDfIjujP9U/ZKbAJJMTukA7r+rrV76m2xMdxy5LLqynYmuB+GTGcxlrdDA1xdDEacV0aFcEW0NrdDuTW02g3BAOlrO5QoOexw0d0ICOnWmJIET6n1mm1t7LeJ8Z9XSdo2cm4gjUDECCENHOqWzH5etUnaK0fN4yBB8pS3UrSSSP5rjx8EDS9upLNxk8DZBLqlsaGdT5GMlmrU930ctj6FPNpLTzt3g6KqlAagA9wHCEFynZ6HuLSlPsbgjnl4wuxVogi8EagtJHjosdTZbSyI5ut3FCYajP1z6rI5w3zyWqo7lx08oQFoOSy0yubu/P8ANUW+vyWio3d67rpVYevR+gUiKigEDmrj1MI3vsM0NE+txUfpyVOKAvspU6GwbKHuaAQCyaryT8IDYIaSbNmLnQXusPaL6tfan067XNpNNNpOEPa2kMJOHQuAMg8F1dmOHZTUFJ1Rpcab2McceHCCXgC+jsh0XHp9qu2isKVDFTFQ4nH4f+mLNc5wcbkgTF5MAAwtRjM5WJzjGJg7apBwNbgpj5GiSCMmvkkzIESDCyY9+fmF0u2mMaRTZYU2htjqM5NsRGVxouYzLj3ZW+3VdHnLrUYM8b796S8bt/itTh66WP0SH045En0RotRLnMBBPq6k+vqqItI1/JUAorxK2ifUdVbcrj6eu9C4DQ+Nj9lEThun1xCF55oCYPBU53MeSkIvQOcogKkslRDiUSn0KltLptkc9O/mt9JpIGK8ZG1+azPa390c9wPHotWz7RAggcJtrlyWG2rZq5+WGjdf7Jr6rh32gCB5rPRDnfuEDwPXuyWilsZAgCBqSZO7UJSxUJkQw8ImdxkoQXAwQIuLRA5jNPp7NvJgWzJ5gBPFKMm8ZkN5+iqiyGgYyuZ0ieHP7Ln1GNacOEtIgggXtwyyXddEYThvlYzOmqx1KBcbmZ8Mt82RJc5te8ENO+zcUb40KBjXCbgtP7uEmFsr9nkXBceZkRnmB6hAdmjO39xG/wCqKLC54Hy9MWo3FZ6hjUX1u08V0Kuzfia1064SHDqlVGbieLTh/VFG3KbStnI0v5SlV6N9R49VurMaTkAdxDRA7is9ZloA8lk2xFt7g9Pqk13jI+WXVdAMAZN544bLHgL9c5OmQ1QbZy8EWd00QhroneOgRPBDTiZm4CYI7hFp7ldVg/dOoB8J3BBJe7h+ef2SiLesoTjaZvYgZZpT7EDOPvl0Hiom7F2hUpGabi3Wxi4NueQTaPaJGMNDWe8n3hYxrS7EIOKPVzvWGSgbbwWmZgT5mOF+PLxQOG7O0eAVuM9clJyFtb79FqHOYJc7u9ao8UmLQcvOPJA5pB+9wjovMxYyciYErTmVVZE55A2yi9ugHclOqcNdOS6FeHCXAWEWM5aHUc7rDUY2Te5OeQ8BYcxI5LTE/CmuJyvwyI5DuQi91TrcZ46njvRVNpBG+x/DIM55XtKaVqj19ihe4aT61Q45QkoIiUBKolDKUaKp3lRKlRCt9hrMMkACQcpgCbbriEplB7QXGCWm47v0VqKbatnD3n4oAAB32Gq2P2cxGJxaeVuED1ZRRQsttFxtJ5CAP6t+SsUjzt3dQooo2e3Y3C+IciLi3Awiq0ybYZPhw3qlEoj3UWcDf+Kcv0WWtQJBgYhGUiR4hWosm2DZxMnp659UqvTaL4YIOhJE6KKLLTL70xGe+YFzyCzVKIxCLTPTNRRZLNtnyEzkY0zPcl+6IBDho1tiJkib2uL9FFENEU8TSDo1zSeJPDWyoDEHHCJjFa13OawWy1FlFEEtuDFrAwkb/mYDMc3LM5sNaZuRJ54j42AUUQQ4rchPX8x1QG0esj+SpRMATW58PLVCWwCdzgPz6KlFqGZBVbM8DHUpDdN8q1EuctFGvF7x9BfI6pb9nxQAYMwPAH6qKLUMspMW45edxY8isxfutv4qKLo5KlGCooohlDKtRCViUUUU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64518" name="AutoShape 10" descr="data:image/jpeg;base64,/9j/4AAQSkZJRgABAQAAAQABAAD/2wCEAAkGBhQSEBUUEhQVFRUVFBQWFBcYGBUUFBQVFRQVFBQUFxcYHCYeGBkjHBUUHy8gIycpLCwsFR4xNTAqNSYrLCkBCQoKDgwOFw8PFykcHBwpKSkpKSkpLCkpKSkpKSwpLC0sKSksKSkpKSksKSwpLCkpKSwpKSkpKSwsKSkpLC0pKf/AABEIALcBEwMBIgACEQEDEQH/xAAbAAACAwEBAQAAAAAAAAAAAAACAwABBAUGB//EAEAQAAEDAgMFBQYDBwMEAwAAAAEAAhEDIRIxQQRRYXGhBYGRsfAGEyIywdFS4fEUQmJygpKyFUOiIzNT0hbC4v/EABkBAQEBAQEBAAAAAAAAAAAAAAEAAgMEBf/EACcRAQACAgEEAgEEAwAAAAAAAAABEQISQQMTMVEhYSJxgZHxFCNS/9oADAMBAAIRAxEAPwBJwO+alSP9OE/8CFTdgoHOkRO556Yw6FGhGAvqzjhPD5u2cco3snZt1Qd89cQ8YQ1OwaZPwVS0bnB3mAU5qYFnt4HfP6YHezdW+GrSduGINnmXYYQD2f2qbMnk5rv8SV1gEQasz0o4lrf6cKt2btLPmpP5wUlzqjfmY4d0+S9TSrOb8rnDkSPJO/1Grq9x5/F/lKz2p4k74+peLO2DWRzBBRDa2HVewdtU/Myk/wDmpsy5gApTqFBwh2zUu7G0+MlWmcf2tsPv+Hmv2sGLiwjrM+tyJtbcepXdPY2xn/ZqN4NqSOoB6oHezWyn5alameLcQ8yeqP8AZHEn8Z5cpu0H1Cn7Q7fHctbvY8/7e10z/OHM81mf7I7YPlDan8j2P6NdPRUdTKPJ0vx8q/a3b/MIT2i8ak8nX6pFfsraafz0XjujzWR20uFnBw6rUdeRPSnmHZpdtui5q9HLZS7fm2Nw5s8civNDbRrbmCEbdrB1C1359M9t6uj2uT/uNPMPHm1baPbLvxMP9eFeNZtI3hNdtMDM9SFf5A7b3NPt5/4T/TUafqtDfaB4zbVHcHeS+eU9rM2M56NP0TG7Q8ZOPgR5ELXdxnhduX0JvtORnPexw+ibS9qgfwnvheBo9q1G5nvxuaPIrV/rVXQAjhVpu/zaE7YTwNcvb3rPaIbvApg9oGayF82f7RkXdT8WtPVpR0valhzZzguA6LWuEs/nD6Yztmmf3gmt7QYf3gvnY7Zoan/kD4EoqfbNAmzyOYnyR28DtnD6KNoG8K/e8V4Cl2xTPy1mzxkLXT7VtIqNIET8ceeSu1Htby9maiEvXlKfaz9CDyc0+RTj2vUH7rvArPak7vRkoTC88faEjMfRW32kb6lXbyW8O9ZRcT/5C1UjTJbYvHBGCktcmArlb0UaCjBSQUYcnYUcEYckhysOVsqaA5XKSHI8SdhqNRCCiCdhqtXCFWE7DUUKsCisFa3ZnpnUdqqM+Wo9vJzgPCUb9ve758D/AOenTf1LZWeVYKzOs+YgxjMeJoTqVB3z7LRP8uOn/i6OiR/oWwuzo1WfyuZUH/IA9U7EiJgSSAN5+gzKzph6puMs/bC72S2U/JWjhUpOHdiaSs/bfs66KYpVKbiAZDfkHxFwIDr/ALxFwMl1Pf7h3u+jfv4IC68kyePlwHBcsojiZdIvmIeZHs5W/hm+o17lq2XsF/78RuDyD/iQV28SmJJpgf2CzQu5EiOVggf2A02xOXSlTEtxTMwwDsNkRLvFZ2dj0PeFrXHEAcTcQxQYztYXHiutjQ4lqJiBTJ/otLcf7j5ZJLuwKe9w/t+y6ONVjWtmacs+zzZs93TPfNk1vYVOLyTvkie5b8SEuWthTAOwqY1eO+PoipdmNHy1Kmej+i2EpXuGzOFs74CdhQ6Yc0f92oeblb3k5vJ5gFC42WKpszsw+O53/wBXDyVY1bSTvH9rP/VRc/3NT8Q8f/yVFbytFAow5IDkYcvDb00eCiDkkORBybFHB6MOSA5EHJs0eCiDlnxIg9FqmgORgrO16IPTYpolSUoPVh6dhRmNTGlyhfUDRLjCrVH41b3AC/cBcngAswrOPyjCPxOz7m/eFbGxeSScyc/sET1K8HQ4VXaAN4n4neGQ6qg283J3m5/LkEOJTEsTlM+W4iIHKrEgxKi5WxozEqxpZKmJOwozGqxJcqpTEijMSkpeJXK1EihKShxKStxLNLJVSoArqOa0DMkkAAZknIDjYngASYAlN1Fyz9KKVWq4c2vjeGPe3xaDCXV2h2mFvIYyObjYnkI4lINZ34neOH/GAsz1PTWvs2pt7A2RJzgQWkxn80Cy5tXtiqfkpCN7j9oHVNLIytNzFrpLgq8p5Zmo4V/q20f+Kn/cf/ZUhlRWs/8AQ3j01ByMOSWuRgrzW7myrBS5UBVaOBRByRiVVKkAxyHM2CrLSHIg5IxK8abTQHog9ZTtAGvdr/bmVYe8xhYY3u+DlEieiNoOstYcqdtIGZ9cN6QNmcfmdvs0RyEmfEQtVKm1tmtGUTeY3Srb0tQlzjl8I43Ph94RNpgGdd5z7t3crJVEqmZnyoihYlMSXiVYkWTcSmJLBUx7kWaMLkOJBKrEm1RmJTEl4lWJQMlQpZcpKbVGYlMSXKmJNijJUxIMSgK3EszBwOgzOSz03gj3mYu2l+HDPx1P6y238LWb0FV2I+7aYLmFz3f+OiRBIv8APUBLWjcSdbVtFUF1hAEBvACwE8gFzyy2n6hqMdYC50oHFU4pbncExIlbiluhU53BJLluGJEWKJcq1q2P2MBRAqxTTRs682z06ltdCMOTG7Pw6prKA4I2VMxCz7UXgthjiDJJAkCBYQOJ6LsCkN30RFtskbS1GMOC3Za7rkNbuBJsbaMz1Ga1bH2SB87nOO74g0TY2mT3mOC6TmKiUWUptDRDQAOAgdEcoMakqRmMfqm23eH5rOCjdbOQmJEwKoxKJTadSTAjvgeeSKpsTiHOaC4NMHDDwDabtJEXid60yzFytu8/qjdQwxjzzDde/cEl7pzWLaoRcqlBKqVWjMSrEgJVSm0PEpiQYlWJVqjJUxJcqYlqJFGYlMSXiVYk2KOlBW2nA3FgNQlxZSpgSatQg/DGrW2Lu4amKxtDXOe7DTYAXuGYmcLW/wAboIHInRXsrqjhUrVQGPIDabb/APRpmB7oA2a4i7iJOmpWZy4MRyjabqbC1xBqOdjrPm76l8oMYRMDPLS4SSUBKBxTAGXcfNLc71dCXoDUWmZQlA5WXoSeC1bNBw8lFMXJRNs6t7Gbloa2MyPr4ISyIkDvKa1lpMRzC8z0ibB/KPurD4y9eMKmt3R1No/hRAHl61jPwUqE1h3euh8EM71Gg5R5fT7IvdmNCPH14KapXjn3eKIVPUKw316uoWTl+qrVAcAlkHRNdRI3/mgc0ev0Raotrlpp1eYnLUGdIKygSYAvl4kfddfs2v8Asr2PmuKhD7U6Tdppuwlwv7t0lowySPwpj5ZmaXRoUQC6WVKhY51OnidTxOF2tGJuF4MOBIcIsvD+0ftHVdtQbSNZlV0tq0zDTTJcPgplswzCARnGsqvaj2wqVHfs9CpT2gEkte2hgqAvAxgYxLCTN2xrJKLsXshtESfiqOu9xvBvIbwvnqtzlpDEY7S9HVqyZJk6mZvzSSUsOVyudulClSUOJUXKtUPEqxIZVSmzQpUlCSqlVqhSpiQEqSpmhYkVKm57g1gxOOQ32k8gBcnQBJLle0be+jSwU7V9raA3FYU9nu7GdxdY/wAobq61MqI9mUaYrVYEv2bZpMtBLa+04ZLjNsALQY0aG2zmbRtGI2Eb7zJ3rSaYo7NSZTcB8Ba4XxP+IlznWAEukwCVgxKMqLt6mMISgJWrZGUBChvnZBiCWVlqEtHFEXhLdUTYTAol4lE2nfaxxGQ4ZSjGzPibDkibWMQdIOo3Sm09paM5421XG3cltM8Tn6/JF7s/hjommvPygHuIKj9oGZY5vcI0iLIAACMxHL1dE6mOIOe7XgL6oAMUlh4wRCPDFnCCeYlTRRPGd+vVVi4eKc2lImPpceCDAeXSEIBqd0oBz5onjXr90Pr0FWaJ7Vw06FWq4mGsBIa4NfJc1rQAZn4iLbl4PafaWvXdhYIe8iXAMbUdcHC51NrQ5kgGHB0RK93tdEVGOY4S1wggze8+YHgsOy9nU6dmNa0cLeO9MdSopientNud2N2IKUud8dQzLzmJFwNd99V12sVyqlYu/luq+BqYkKibFLlSUMqSqzQsSqVUqpVaoUqpQygqNkQfMjqE2qMlUXKpWrsnsl201A0fIDNV2QbTb85J03c++K6FL2fZ2tpnaa3/AGKZs0/7zxkz+TUnWCEjsjZ31hU2x4LqlRztW4mUgfhIbmATmdwaAi7f7X/btpbQptLdm2aCRkCBGFsb3GO4FFte0GbSJAkSHA8Qdxz71Y35kT6gkvO+eaGRy6oC5Q09xB6HqtCVm/3Kr3J1y8R4iQowXgyO4nyuiqEgi5NrxrztPjKWSoG9UcKjwlgA5pEiqPbpKzlyZVcAkuqJtlclRBKibD07aEjKM7G020VUsLdY8T9FpI7j3jibp37PInDbeBmO4RK4u7O6rlI0zEERxTMZ0Mg8Ynu1T2bJawnfIMQbZxIQupubdoMeNs7EjzKiQ4td8wg7xHlKe5oAANuObT5wodoB+YwcriR5/VE1wA+HLhijeLEkFBSk3e0b5Ba5p7lRojkcrW7iCincM+H2PqVNTH1+mX5ILO5kZjPhE94KQ+nf8uq2SJ5ZjMHpKXUj93Ldpx5KTA5rtySFudVWZ4EoRODchIVvJQFRTEhxKFqohQXKkoMShKjQpVSqlSVKllUqSa1fCCd2ZOTR99w1UjqQxPDcTWCRic4w1o4xJmL5G1+fX7d292wbH+zUnNdVrlpOAODmtLRgp3MkziNgLHiVm2CoNh2Zu2Pbjq1HYdlYWwBPzVnwZmBAvrxtxuztodtG11NocS73WH4jce8cSZyiTHTcqPyn6hmZr9WrYdl/ZqeAkGofiqOBB+MwQA4ZgZW4qqlYkzmgrVS5xJzJk98JeILo52YXqxcpRqomV94np9FGxvbGv2SzVOswo+oEv3iQYXW/Mz5pRUL0JO8pEqe1LhHiCW56mVQoookU9yHNbBDLHee/enURMix5Wt3mEhtC5sDG608ckWB+6Ygi/RcndqYCDoeHM8rFH7szIBA75Hd49UmjXd+HDz4Xsi/aoMa7jIvzUjhs5nOR4b7GfNLrUMyN8wQ4HujzSmudNgYPTlCc3ZnE3P35ETkosNW1wbazfyGSqoGu1II1011C6h7Pv80E5xN+YyS3bGOFpvJ5ILkuB1v1P3QF/Geh6rfUoxoJHIdCFn93INviHMGOEGEGGarlefD6rO4egtbrZx0B8Ut7bej1QmWEL2pp9XSnBFkrCqRlCQpAKohWSqa2bqKnIZTHNQOtkoqZ8TiJAAsSZJncBqux2B2c0tdtD2PNOkH4GOAw1akFpe4ETDRFyOWULjMpvezBAlpcGmJcQXWHHXK8wd61e03bNSlstGlTFSlhMkvOB2ESWt4ib8SMkZ38Yxysecp4L7f7axUmFrvePqBrWD4Sxpw4DDiJg2yiw8Rp7MNlpikxweTD6tiJe4yWkA6CBnkuVsAfVqsrVHYjTkMxGA548mtJF9YhaKjTnmTHDQCe9doiop588pn5OqPB7+/Pj6yS8In16/VIDvv19FQVFqnOzyYF7/RUagSg+cx69BWhoRKFCShUh41UoVZbCUsm2XhdA5QlU8+gpBgqKYlFWH0qk4EboAyF/FKJOYxCDfIjujP9U/ZKbAJJMTukA7r+rrV76m2xMdxy5LLqynYmuB+GTGcxlrdDA1xdDEacV0aFcEW0NrdDuTW02g3BAOlrO5QoOexw0d0ICOnWmJIET6n1mm1t7LeJ8Z9XSdo2cm4gjUDECCENHOqWzH5etUnaK0fN4yBB8pS3UrSSSP5rjx8EDS9upLNxk8DZBLqlsaGdT5GMlmrU930ctj6FPNpLTzt3g6KqlAagA9wHCEFynZ6HuLSlPsbgjnl4wuxVogi8EagtJHjosdTZbSyI5ut3FCYajP1z6rI5w3zyWqo7lx08oQFoOSy0yubu/P8ANUW+vyWio3d67rpVYevR+gUiKigEDmrj1MI3vsM0NE+txUfpyVOKAvspU6GwbKHuaAQCyaryT8IDYIaSbNmLnQXusPaL6tfan067XNpNNNpOEPa2kMJOHQuAMg8F1dmOHZTUFJ1Rpcab2McceHCCXgC+jsh0XHp9qu2isKVDFTFQ4nH4f+mLNc5wcbkgTF5MAAwtRjM5WJzjGJg7apBwNbgpj5GiSCMmvkkzIESDCyY9+fmF0u2mMaRTZYU2htjqM5NsRGVxouYzLj3ZW+3VdHnLrUYM8b796S8bt/itTh66WP0SH045En0RotRLnMBBPq6k+vqqItI1/JUAorxK2ifUdVbcrj6eu9C4DQ+Nj9lEThun1xCF55oCYPBU53MeSkIvQOcogKkslRDiUSn0KltLptkc9O/mt9JpIGK8ZG1+azPa390c9wPHotWz7RAggcJtrlyWG2rZq5+WGjdf7Jr6rh32gCB5rPRDnfuEDwPXuyWilsZAgCBqSZO7UJSxUJkQw8ImdxkoQXAwQIuLRA5jNPp7NvJgWzJ5gBPFKMm8ZkN5+iqiyGgYyuZ0ieHP7Ln1GNacOEtIgggXtwyyXddEYThvlYzOmqx1KBcbmZ8Mt82RJc5te8ENO+zcUb40KBjXCbgtP7uEmFsr9nkXBceZkRnmB6hAdmjO39xG/wCqKLC54Hy9MWo3FZ6hjUX1u08V0Kuzfia1064SHDqlVGbieLTh/VFG3KbStnI0v5SlV6N9R49VurMaTkAdxDRA7is9ZloA8lk2xFt7g9Pqk13jI+WXVdAMAZN544bLHgL9c5OmQ1QbZy8EWd00QhroneOgRPBDTiZm4CYI7hFp7ldVg/dOoB8J3BBJe7h+ef2SiLesoTjaZvYgZZpT7EDOPvl0Hiom7F2hUpGabi3Wxi4NueQTaPaJGMNDWe8n3hYxrS7EIOKPVzvWGSgbbwWmZgT5mOF+PLxQOG7O0eAVuM9clJyFtb79FqHOYJc7u9ao8UmLQcvOPJA5pB+9wjovMxYyciYErTmVVZE55A2yi9ugHclOqcNdOS6FeHCXAWEWM5aHUc7rDUY2Te5OeQ8BYcxI5LTE/CmuJyvwyI5DuQi91TrcZ46njvRVNpBG+x/DIM55XtKaVqj19ihe4aT61Q45QkoIiUBKolDKUaKp3lRKlRCt9hrMMkACQcpgCbbriEplB7QXGCWm47v0VqKbatnD3n4oAAB32Gq2P2cxGJxaeVuED1ZRRQsttFxtJ5CAP6t+SsUjzt3dQooo2e3Y3C+IciLi3Awiq0ybYZPhw3qlEoj3UWcDf+Kcv0WWtQJBgYhGUiR4hWosm2DZxMnp659UqvTaL4YIOhJE6KKLLTL70xGe+YFzyCzVKIxCLTPTNRRZLNtnyEzkY0zPcl+6IBDho1tiJkib2uL9FFENEU8TSDo1zSeJPDWyoDEHHCJjFa13OawWy1FlFEEtuDFrAwkb/mYDMc3LM5sNaZuRJ54j42AUUQQ4rchPX8x1QG0esj+SpRMATW58PLVCWwCdzgPz6KlFqGZBVbM8DHUpDdN8q1EuctFGvF7x9BfI6pb9nxQAYMwPAH6qKLUMspMW45edxY8isxfutv4qKLo5KlGCooohlDKtRCViUUUU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785813" y="785813"/>
            <a:ext cx="7858125" cy="15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4520" name="Rectangle 2"/>
          <p:cNvSpPr>
            <a:spLocks noChangeArrowheads="1"/>
          </p:cNvSpPr>
          <p:nvPr/>
        </p:nvSpPr>
        <p:spPr bwMode="auto">
          <a:xfrm>
            <a:off x="357188" y="133350"/>
            <a:ext cx="82867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t-BR" sz="2000" b="1">
                <a:ea typeface="MS PGothic" panose="020B0600070205080204" pitchFamily="34" charset="-128"/>
              </a:rPr>
              <a:t>OBRAS NO ESTADO DO CEARÁ</a:t>
            </a:r>
          </a:p>
          <a:p>
            <a:pPr algn="r" eaLnBrk="1" hangingPunct="1"/>
            <a:r>
              <a:rPr lang="en-US" altLang="pt-BR" b="1" i="1">
                <a:ea typeface="MS PGothic" panose="020B0600070205080204" pitchFamily="34" charset="-128"/>
              </a:rPr>
              <a:t>Infraestrutura Portuária</a:t>
            </a:r>
            <a:endParaRPr lang="en-US" altLang="pt-BR" sz="1600" b="1" i="1">
              <a:ea typeface="MS PGothic" panose="020B0600070205080204" pitchFamily="34" charset="-128"/>
            </a:endParaRPr>
          </a:p>
        </p:txBody>
      </p:sp>
      <p:grpSp>
        <p:nvGrpSpPr>
          <p:cNvPr id="64521" name="Grupo 1"/>
          <p:cNvGrpSpPr>
            <a:grpSpLocks/>
          </p:cNvGrpSpPr>
          <p:nvPr/>
        </p:nvGrpSpPr>
        <p:grpSpPr bwMode="auto">
          <a:xfrm>
            <a:off x="900113" y="1169988"/>
            <a:ext cx="2679700" cy="2114550"/>
            <a:chOff x="571500" y="3175000"/>
            <a:chExt cx="3981450" cy="3468688"/>
          </a:xfrm>
        </p:grpSpPr>
        <p:grpSp>
          <p:nvGrpSpPr>
            <p:cNvPr id="64531" name="Grupo 152"/>
            <p:cNvGrpSpPr>
              <a:grpSpLocks noChangeAspect="1"/>
            </p:cNvGrpSpPr>
            <p:nvPr/>
          </p:nvGrpSpPr>
          <p:grpSpPr bwMode="auto">
            <a:xfrm>
              <a:off x="571500" y="3175000"/>
              <a:ext cx="3981450" cy="3468688"/>
              <a:chOff x="428596" y="-660853"/>
              <a:chExt cx="11168156" cy="9523904"/>
            </a:xfrm>
          </p:grpSpPr>
          <p:grpSp>
            <p:nvGrpSpPr>
              <p:cNvPr id="64534" name="Group 25"/>
              <p:cNvGrpSpPr>
                <a:grpSpLocks noChangeAspect="1"/>
              </p:cNvGrpSpPr>
              <p:nvPr/>
            </p:nvGrpSpPr>
            <p:grpSpPr bwMode="auto">
              <a:xfrm>
                <a:off x="428596" y="0"/>
                <a:ext cx="9544082" cy="8748017"/>
                <a:chOff x="0" y="0"/>
                <a:chExt cx="9294" cy="8520"/>
              </a:xfrm>
            </p:grpSpPr>
            <p:sp>
              <p:nvSpPr>
                <p:cNvPr id="64568" name="AutoShape 8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0" y="0"/>
                  <a:ext cx="9294" cy="85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3" name="Freeform 79"/>
                <p:cNvSpPr>
                  <a:spLocks/>
                </p:cNvSpPr>
                <p:nvPr/>
              </p:nvSpPr>
              <p:spPr bwMode="auto">
                <a:xfrm>
                  <a:off x="4104" y="373"/>
                  <a:ext cx="1044" cy="1100"/>
                </a:xfrm>
                <a:custGeom>
                  <a:avLst/>
                  <a:gdLst>
                    <a:gd name="T0" fmla="*/ 2147483647 w 36"/>
                    <a:gd name="T1" fmla="*/ 2147483647 h 38"/>
                    <a:gd name="T2" fmla="*/ 2147483647 w 36"/>
                    <a:gd name="T3" fmla="*/ 2147483647 h 38"/>
                    <a:gd name="T4" fmla="*/ 2147483647 w 36"/>
                    <a:gd name="T5" fmla="*/ 2147483647 h 38"/>
                    <a:gd name="T6" fmla="*/ 2147483647 w 36"/>
                    <a:gd name="T7" fmla="*/ 2147483647 h 38"/>
                    <a:gd name="T8" fmla="*/ 2147483647 w 36"/>
                    <a:gd name="T9" fmla="*/ 2147483647 h 38"/>
                    <a:gd name="T10" fmla="*/ 2147483647 w 36"/>
                    <a:gd name="T11" fmla="*/ 2147483647 h 38"/>
                    <a:gd name="T12" fmla="*/ 2147483647 w 36"/>
                    <a:gd name="T13" fmla="*/ 2147483647 h 38"/>
                    <a:gd name="T14" fmla="*/ 2147483647 w 36"/>
                    <a:gd name="T15" fmla="*/ 2147483647 h 38"/>
                    <a:gd name="T16" fmla="*/ 2147483647 w 36"/>
                    <a:gd name="T17" fmla="*/ 2147483647 h 38"/>
                    <a:gd name="T18" fmla="*/ 2147483647 w 36"/>
                    <a:gd name="T19" fmla="*/ 2147483647 h 38"/>
                    <a:gd name="T20" fmla="*/ 2147483647 w 36"/>
                    <a:gd name="T21" fmla="*/ 2147483647 h 38"/>
                    <a:gd name="T22" fmla="*/ 2147483647 w 36"/>
                    <a:gd name="T23" fmla="*/ 2147483647 h 38"/>
                    <a:gd name="T24" fmla="*/ 2147483647 w 36"/>
                    <a:gd name="T25" fmla="*/ 2147483647 h 38"/>
                    <a:gd name="T26" fmla="*/ 2147483647 w 36"/>
                    <a:gd name="T27" fmla="*/ 2147483647 h 38"/>
                    <a:gd name="T28" fmla="*/ 2147483647 w 36"/>
                    <a:gd name="T29" fmla="*/ 2147483647 h 38"/>
                    <a:gd name="T30" fmla="*/ 2147483647 w 36"/>
                    <a:gd name="T31" fmla="*/ 2147483647 h 38"/>
                    <a:gd name="T32" fmla="*/ 2147483647 w 36"/>
                    <a:gd name="T33" fmla="*/ 2147483647 h 38"/>
                    <a:gd name="T34" fmla="*/ 2147483647 w 36"/>
                    <a:gd name="T35" fmla="*/ 2147483647 h 38"/>
                    <a:gd name="T36" fmla="*/ 2147483647 w 36"/>
                    <a:gd name="T37" fmla="*/ 2147483647 h 38"/>
                    <a:gd name="T38" fmla="*/ 2147483647 w 36"/>
                    <a:gd name="T39" fmla="*/ 2147483647 h 38"/>
                    <a:gd name="T40" fmla="*/ 2147483647 w 36"/>
                    <a:gd name="T41" fmla="*/ 2147483647 h 38"/>
                    <a:gd name="T42" fmla="*/ 2147483647 w 36"/>
                    <a:gd name="T43" fmla="*/ 2147483647 h 38"/>
                    <a:gd name="T44" fmla="*/ 2147483647 w 36"/>
                    <a:gd name="T45" fmla="*/ 2147483647 h 38"/>
                    <a:gd name="T46" fmla="*/ 2147483647 w 36"/>
                    <a:gd name="T47" fmla="*/ 2147483647 h 38"/>
                    <a:gd name="T48" fmla="*/ 2147483647 w 36"/>
                    <a:gd name="T49" fmla="*/ 2147483647 h 38"/>
                    <a:gd name="T50" fmla="*/ 2147483647 w 36"/>
                    <a:gd name="T51" fmla="*/ 2147483647 h 38"/>
                    <a:gd name="T52" fmla="*/ 2147483647 w 36"/>
                    <a:gd name="T53" fmla="*/ 2147483647 h 38"/>
                    <a:gd name="T54" fmla="*/ 2147483647 w 36"/>
                    <a:gd name="T55" fmla="*/ 2147483647 h 38"/>
                    <a:gd name="T56" fmla="*/ 2147483647 w 36"/>
                    <a:gd name="T57" fmla="*/ 2147483647 h 38"/>
                    <a:gd name="T58" fmla="*/ 2147483647 w 36"/>
                    <a:gd name="T59" fmla="*/ 2147483647 h 38"/>
                    <a:gd name="T60" fmla="*/ 2147483647 w 36"/>
                    <a:gd name="T61" fmla="*/ 2147483647 h 38"/>
                    <a:gd name="T62" fmla="*/ 2147483647 w 36"/>
                    <a:gd name="T63" fmla="*/ 2147483647 h 38"/>
                    <a:gd name="T64" fmla="*/ 2147483647 w 36"/>
                    <a:gd name="T65" fmla="*/ 2147483647 h 38"/>
                    <a:gd name="T66" fmla="*/ 2147483647 w 36"/>
                    <a:gd name="T67" fmla="*/ 2147483647 h 38"/>
                    <a:gd name="T68" fmla="*/ 2147483647 w 36"/>
                    <a:gd name="T69" fmla="*/ 2147483647 h 38"/>
                    <a:gd name="T70" fmla="*/ 2147483647 w 36"/>
                    <a:gd name="T71" fmla="*/ 2147483647 h 38"/>
                    <a:gd name="T72" fmla="*/ 2147483647 w 36"/>
                    <a:gd name="T73" fmla="*/ 0 h 38"/>
                    <a:gd name="T74" fmla="*/ 2147483647 w 36"/>
                    <a:gd name="T75" fmla="*/ 0 h 38"/>
                    <a:gd name="T76" fmla="*/ 2147483647 w 36"/>
                    <a:gd name="T77" fmla="*/ 2147483647 h 38"/>
                    <a:gd name="T78" fmla="*/ 2147483647 w 36"/>
                    <a:gd name="T79" fmla="*/ 2147483647 h 38"/>
                    <a:gd name="T80" fmla="*/ 2147483647 w 36"/>
                    <a:gd name="T81" fmla="*/ 2147483647 h 38"/>
                    <a:gd name="T82" fmla="*/ 2147483647 w 36"/>
                    <a:gd name="T83" fmla="*/ 2147483647 h 38"/>
                    <a:gd name="T84" fmla="*/ 2147483647 w 36"/>
                    <a:gd name="T85" fmla="*/ 2147483647 h 38"/>
                    <a:gd name="T86" fmla="*/ 2147483647 w 36"/>
                    <a:gd name="T87" fmla="*/ 2147483647 h 38"/>
                    <a:gd name="T88" fmla="*/ 2147483647 w 36"/>
                    <a:gd name="T89" fmla="*/ 2147483647 h 38"/>
                    <a:gd name="T90" fmla="*/ 2147483647 w 36"/>
                    <a:gd name="T91" fmla="*/ 2147483647 h 38"/>
                    <a:gd name="T92" fmla="*/ 2147483647 w 36"/>
                    <a:gd name="T93" fmla="*/ 2147483647 h 38"/>
                    <a:gd name="T94" fmla="*/ 2147483647 w 36"/>
                    <a:gd name="T95" fmla="*/ 2147483647 h 38"/>
                    <a:gd name="T96" fmla="*/ 2147483647 w 36"/>
                    <a:gd name="T97" fmla="*/ 2147483647 h 38"/>
                    <a:gd name="T98" fmla="*/ 2147483647 w 36"/>
                    <a:gd name="T99" fmla="*/ 2147483647 h 38"/>
                    <a:gd name="T100" fmla="*/ 2147483647 w 36"/>
                    <a:gd name="T101" fmla="*/ 2147483647 h 38"/>
                    <a:gd name="T102" fmla="*/ 2147483647 w 36"/>
                    <a:gd name="T103" fmla="*/ 2147483647 h 38"/>
                    <a:gd name="T104" fmla="*/ 2147483647 w 36"/>
                    <a:gd name="T105" fmla="*/ 2147483647 h 3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36"/>
                    <a:gd name="T160" fmla="*/ 0 h 38"/>
                    <a:gd name="T161" fmla="*/ 36 w 36"/>
                    <a:gd name="T162" fmla="*/ 38 h 3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36" h="38">
                      <a:moveTo>
                        <a:pt x="1" y="14"/>
                      </a:moveTo>
                      <a:cubicBezTo>
                        <a:pt x="0" y="15"/>
                        <a:pt x="1" y="16"/>
                        <a:pt x="1" y="17"/>
                      </a:cubicBezTo>
                      <a:cubicBezTo>
                        <a:pt x="1" y="17"/>
                        <a:pt x="2" y="17"/>
                        <a:pt x="2" y="17"/>
                      </a:cubicBezTo>
                      <a:cubicBezTo>
                        <a:pt x="3" y="17"/>
                        <a:pt x="4" y="17"/>
                        <a:pt x="5" y="17"/>
                      </a:cubicBezTo>
                      <a:cubicBezTo>
                        <a:pt x="6" y="18"/>
                        <a:pt x="6" y="19"/>
                        <a:pt x="7" y="19"/>
                      </a:cubicBezTo>
                      <a:cubicBezTo>
                        <a:pt x="7" y="19"/>
                        <a:pt x="7" y="20"/>
                        <a:pt x="8" y="20"/>
                      </a:cubicBezTo>
                      <a:cubicBezTo>
                        <a:pt x="8" y="20"/>
                        <a:pt x="9" y="20"/>
                        <a:pt x="9" y="20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1" y="23"/>
                        <a:pt x="11" y="23"/>
                        <a:pt x="12" y="24"/>
                      </a:cubicBezTo>
                      <a:cubicBezTo>
                        <a:pt x="12" y="24"/>
                        <a:pt x="13" y="24"/>
                        <a:pt x="13" y="25"/>
                      </a:cubicBezTo>
                      <a:cubicBezTo>
                        <a:pt x="13" y="26"/>
                        <a:pt x="13" y="27"/>
                        <a:pt x="14" y="29"/>
                      </a:cubicBezTo>
                      <a:cubicBezTo>
                        <a:pt x="14" y="30"/>
                        <a:pt x="13" y="31"/>
                        <a:pt x="14" y="32"/>
                      </a:cubicBezTo>
                      <a:cubicBezTo>
                        <a:pt x="14" y="32"/>
                        <a:pt x="15" y="32"/>
                        <a:pt x="16" y="32"/>
                      </a:cubicBezTo>
                      <a:cubicBezTo>
                        <a:pt x="17" y="33"/>
                        <a:pt x="17" y="34"/>
                        <a:pt x="17" y="35"/>
                      </a:cubicBezTo>
                      <a:cubicBezTo>
                        <a:pt x="18" y="36"/>
                        <a:pt x="19" y="37"/>
                        <a:pt x="20" y="38"/>
                      </a:cubicBezTo>
                      <a:cubicBezTo>
                        <a:pt x="20" y="38"/>
                        <a:pt x="21" y="38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23" y="38"/>
                        <a:pt x="23" y="38"/>
                        <a:pt x="23" y="37"/>
                      </a:cubicBezTo>
                      <a:cubicBezTo>
                        <a:pt x="24" y="37"/>
                        <a:pt x="23" y="36"/>
                        <a:pt x="23" y="36"/>
                      </a:cubicBezTo>
                      <a:cubicBezTo>
                        <a:pt x="24" y="35"/>
                        <a:pt x="25" y="34"/>
                        <a:pt x="25" y="33"/>
                      </a:cubicBezTo>
                      <a:cubicBezTo>
                        <a:pt x="26" y="32"/>
                        <a:pt x="27" y="31"/>
                        <a:pt x="27" y="30"/>
                      </a:cubicBezTo>
                      <a:cubicBezTo>
                        <a:pt x="28" y="30"/>
                        <a:pt x="29" y="30"/>
                        <a:pt x="29" y="29"/>
                      </a:cubicBezTo>
                      <a:cubicBezTo>
                        <a:pt x="30" y="28"/>
                        <a:pt x="31" y="28"/>
                        <a:pt x="32" y="27"/>
                      </a:cubicBezTo>
                      <a:cubicBezTo>
                        <a:pt x="33" y="26"/>
                        <a:pt x="33" y="25"/>
                        <a:pt x="33" y="24"/>
                      </a:cubicBezTo>
                      <a:cubicBezTo>
                        <a:pt x="34" y="24"/>
                        <a:pt x="34" y="24"/>
                        <a:pt x="35" y="24"/>
                      </a:cubicBezTo>
                      <a:cubicBezTo>
                        <a:pt x="35" y="24"/>
                        <a:pt x="36" y="23"/>
                        <a:pt x="36" y="23"/>
                      </a:cubicBezTo>
                      <a:cubicBezTo>
                        <a:pt x="36" y="22"/>
                        <a:pt x="36" y="21"/>
                        <a:pt x="36" y="20"/>
                      </a:cubicBezTo>
                      <a:cubicBezTo>
                        <a:pt x="36" y="19"/>
                        <a:pt x="35" y="18"/>
                        <a:pt x="35" y="18"/>
                      </a:cubicBezTo>
                      <a:cubicBezTo>
                        <a:pt x="34" y="17"/>
                        <a:pt x="33" y="18"/>
                        <a:pt x="32" y="18"/>
                      </a:cubicBezTo>
                      <a:cubicBezTo>
                        <a:pt x="32" y="18"/>
                        <a:pt x="32" y="17"/>
                        <a:pt x="31" y="17"/>
                      </a:cubicBezTo>
                      <a:cubicBezTo>
                        <a:pt x="31" y="16"/>
                        <a:pt x="31" y="17"/>
                        <a:pt x="30" y="16"/>
                      </a:cubicBezTo>
                      <a:cubicBezTo>
                        <a:pt x="30" y="16"/>
                        <a:pt x="30" y="15"/>
                        <a:pt x="30" y="15"/>
                      </a:cubicBezTo>
                      <a:cubicBezTo>
                        <a:pt x="30" y="14"/>
                        <a:pt x="30" y="13"/>
                        <a:pt x="29" y="12"/>
                      </a:cubicBezTo>
                      <a:cubicBezTo>
                        <a:pt x="29" y="12"/>
                        <a:pt x="27" y="9"/>
                        <a:pt x="27" y="8"/>
                      </a:cubicBezTo>
                      <a:cubicBezTo>
                        <a:pt x="27" y="8"/>
                        <a:pt x="27" y="5"/>
                        <a:pt x="27" y="5"/>
                      </a:cubicBezTo>
                      <a:cubicBezTo>
                        <a:pt x="27" y="4"/>
                        <a:pt x="27" y="3"/>
                        <a:pt x="26" y="2"/>
                      </a:cubicBezTo>
                      <a:cubicBezTo>
                        <a:pt x="26" y="2"/>
                        <a:pt x="26" y="1"/>
                        <a:pt x="25" y="0"/>
                      </a:cubicBezTo>
                      <a:cubicBezTo>
                        <a:pt x="25" y="0"/>
                        <a:pt x="25" y="0"/>
                        <a:pt x="24" y="0"/>
                      </a:cubicBezTo>
                      <a:cubicBezTo>
                        <a:pt x="24" y="0"/>
                        <a:pt x="24" y="1"/>
                        <a:pt x="24" y="1"/>
                      </a:cubicBezTo>
                      <a:cubicBezTo>
                        <a:pt x="24" y="1"/>
                        <a:pt x="24" y="1"/>
                        <a:pt x="24" y="2"/>
                      </a:cubicBezTo>
                      <a:cubicBezTo>
                        <a:pt x="24" y="2"/>
                        <a:pt x="24" y="2"/>
                        <a:pt x="23" y="2"/>
                      </a:cubicBezTo>
                      <a:cubicBezTo>
                        <a:pt x="23" y="3"/>
                        <a:pt x="22" y="4"/>
                        <a:pt x="22" y="4"/>
                      </a:cubicBezTo>
                      <a:cubicBezTo>
                        <a:pt x="20" y="5"/>
                        <a:pt x="21" y="6"/>
                        <a:pt x="20" y="7"/>
                      </a:cubicBezTo>
                      <a:cubicBezTo>
                        <a:pt x="20" y="9"/>
                        <a:pt x="18" y="9"/>
                        <a:pt x="18" y="11"/>
                      </a:cubicBezTo>
                      <a:cubicBezTo>
                        <a:pt x="17" y="11"/>
                        <a:pt x="17" y="13"/>
                        <a:pt x="17" y="13"/>
                      </a:cubicBezTo>
                      <a:cubicBezTo>
                        <a:pt x="16" y="13"/>
                        <a:pt x="16" y="15"/>
                        <a:pt x="15" y="15"/>
                      </a:cubicBezTo>
                      <a:cubicBezTo>
                        <a:pt x="15" y="15"/>
                        <a:pt x="14" y="15"/>
                        <a:pt x="14" y="15"/>
                      </a:cubicBezTo>
                      <a:cubicBezTo>
                        <a:pt x="12" y="16"/>
                        <a:pt x="13" y="15"/>
                        <a:pt x="12" y="14"/>
                      </a:cubicBezTo>
                      <a:cubicBezTo>
                        <a:pt x="11" y="14"/>
                        <a:pt x="11" y="15"/>
                        <a:pt x="10" y="15"/>
                      </a:cubicBezTo>
                      <a:cubicBezTo>
                        <a:pt x="9" y="15"/>
                        <a:pt x="9" y="14"/>
                        <a:pt x="8" y="14"/>
                      </a:cubicBezTo>
                      <a:cubicBezTo>
                        <a:pt x="7" y="15"/>
                        <a:pt x="7" y="16"/>
                        <a:pt x="6" y="16"/>
                      </a:cubicBezTo>
                      <a:cubicBezTo>
                        <a:pt x="4" y="16"/>
                        <a:pt x="4" y="14"/>
                        <a:pt x="2" y="14"/>
                      </a:cubicBezTo>
                      <a:cubicBezTo>
                        <a:pt x="2" y="14"/>
                        <a:pt x="2" y="14"/>
                        <a:pt x="1" y="14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64" name="Freeform 78"/>
                <p:cNvSpPr>
                  <a:spLocks noEditPoints="1"/>
                </p:cNvSpPr>
                <p:nvPr/>
              </p:nvSpPr>
              <p:spPr bwMode="auto">
                <a:xfrm>
                  <a:off x="3267" y="721"/>
                  <a:ext cx="2687" cy="2542"/>
                </a:xfrm>
                <a:custGeom>
                  <a:avLst/>
                  <a:gdLst>
                    <a:gd name="T0" fmla="*/ 2147483647 w 93"/>
                    <a:gd name="T1" fmla="*/ 2147483647 h 88"/>
                    <a:gd name="T2" fmla="*/ 2147483647 w 93"/>
                    <a:gd name="T3" fmla="*/ 2147483647 h 88"/>
                    <a:gd name="T4" fmla="*/ 2147483647 w 93"/>
                    <a:gd name="T5" fmla="*/ 2147483647 h 88"/>
                    <a:gd name="T6" fmla="*/ 2147483647 w 93"/>
                    <a:gd name="T7" fmla="*/ 2147483647 h 88"/>
                    <a:gd name="T8" fmla="*/ 2147483647 w 93"/>
                    <a:gd name="T9" fmla="*/ 2147483647 h 88"/>
                    <a:gd name="T10" fmla="*/ 2147483647 w 93"/>
                    <a:gd name="T11" fmla="*/ 2147483647 h 88"/>
                    <a:gd name="T12" fmla="*/ 2147483647 w 93"/>
                    <a:gd name="T13" fmla="*/ 2147483647 h 88"/>
                    <a:gd name="T14" fmla="*/ 2147483647 w 93"/>
                    <a:gd name="T15" fmla="*/ 2147483647 h 88"/>
                    <a:gd name="T16" fmla="*/ 2147483647 w 93"/>
                    <a:gd name="T17" fmla="*/ 2147483647 h 88"/>
                    <a:gd name="T18" fmla="*/ 2147483647 w 93"/>
                    <a:gd name="T19" fmla="*/ 2147483647 h 88"/>
                    <a:gd name="T20" fmla="*/ 2147483647 w 93"/>
                    <a:gd name="T21" fmla="*/ 2147483647 h 88"/>
                    <a:gd name="T22" fmla="*/ 2147483647 w 93"/>
                    <a:gd name="T23" fmla="*/ 2147483647 h 88"/>
                    <a:gd name="T24" fmla="*/ 2147483647 w 93"/>
                    <a:gd name="T25" fmla="*/ 2147483647 h 88"/>
                    <a:gd name="T26" fmla="*/ 2147483647 w 93"/>
                    <a:gd name="T27" fmla="*/ 2147483647 h 88"/>
                    <a:gd name="T28" fmla="*/ 2147483647 w 93"/>
                    <a:gd name="T29" fmla="*/ 2147483647 h 88"/>
                    <a:gd name="T30" fmla="*/ 2147483647 w 93"/>
                    <a:gd name="T31" fmla="*/ 2147483647 h 88"/>
                    <a:gd name="T32" fmla="*/ 2147483647 w 93"/>
                    <a:gd name="T33" fmla="*/ 2147483647 h 88"/>
                    <a:gd name="T34" fmla="*/ 2147483647 w 93"/>
                    <a:gd name="T35" fmla="*/ 2147483647 h 88"/>
                    <a:gd name="T36" fmla="*/ 2147483647 w 93"/>
                    <a:gd name="T37" fmla="*/ 2147483647 h 88"/>
                    <a:gd name="T38" fmla="*/ 2147483647 w 93"/>
                    <a:gd name="T39" fmla="*/ 2147483647 h 88"/>
                    <a:gd name="T40" fmla="*/ 2147483647 w 93"/>
                    <a:gd name="T41" fmla="*/ 2147483647 h 88"/>
                    <a:gd name="T42" fmla="*/ 2147483647 w 93"/>
                    <a:gd name="T43" fmla="*/ 2147483647 h 88"/>
                    <a:gd name="T44" fmla="*/ 2147483647 w 93"/>
                    <a:gd name="T45" fmla="*/ 2147483647 h 88"/>
                    <a:gd name="T46" fmla="*/ 2147483647 w 93"/>
                    <a:gd name="T47" fmla="*/ 2147483647 h 88"/>
                    <a:gd name="T48" fmla="*/ 2147483647 w 93"/>
                    <a:gd name="T49" fmla="*/ 2147483647 h 88"/>
                    <a:gd name="T50" fmla="*/ 2147483647 w 93"/>
                    <a:gd name="T51" fmla="*/ 2147483647 h 88"/>
                    <a:gd name="T52" fmla="*/ 2147483647 w 93"/>
                    <a:gd name="T53" fmla="*/ 2147483647 h 88"/>
                    <a:gd name="T54" fmla="*/ 2147483647 w 93"/>
                    <a:gd name="T55" fmla="*/ 2147483647 h 88"/>
                    <a:gd name="T56" fmla="*/ 2147483647 w 93"/>
                    <a:gd name="T57" fmla="*/ 2147483647 h 88"/>
                    <a:gd name="T58" fmla="*/ 2147483647 w 93"/>
                    <a:gd name="T59" fmla="*/ 2147483647 h 88"/>
                    <a:gd name="T60" fmla="*/ 2147483647 w 93"/>
                    <a:gd name="T61" fmla="*/ 2147483647 h 88"/>
                    <a:gd name="T62" fmla="*/ 0 w 93"/>
                    <a:gd name="T63" fmla="*/ 2147483647 h 88"/>
                    <a:gd name="T64" fmla="*/ 2147483647 w 93"/>
                    <a:gd name="T65" fmla="*/ 2147483647 h 88"/>
                    <a:gd name="T66" fmla="*/ 2147483647 w 93"/>
                    <a:gd name="T67" fmla="*/ 2147483647 h 88"/>
                    <a:gd name="T68" fmla="*/ 2147483647 w 93"/>
                    <a:gd name="T69" fmla="*/ 2147483647 h 88"/>
                    <a:gd name="T70" fmla="*/ 2147483647 w 93"/>
                    <a:gd name="T71" fmla="*/ 2147483647 h 88"/>
                    <a:gd name="T72" fmla="*/ 2147483647 w 93"/>
                    <a:gd name="T73" fmla="*/ 2147483647 h 88"/>
                    <a:gd name="T74" fmla="*/ 2147483647 w 93"/>
                    <a:gd name="T75" fmla="*/ 2147483647 h 88"/>
                    <a:gd name="T76" fmla="*/ 2147483647 w 93"/>
                    <a:gd name="T77" fmla="*/ 2147483647 h 88"/>
                    <a:gd name="T78" fmla="*/ 2147483647 w 93"/>
                    <a:gd name="T79" fmla="*/ 2147483647 h 88"/>
                    <a:gd name="T80" fmla="*/ 2147483647 w 93"/>
                    <a:gd name="T81" fmla="*/ 2147483647 h 88"/>
                    <a:gd name="T82" fmla="*/ 2147483647 w 93"/>
                    <a:gd name="T83" fmla="*/ 2147483647 h 88"/>
                    <a:gd name="T84" fmla="*/ 2147483647 w 93"/>
                    <a:gd name="T85" fmla="*/ 2147483647 h 88"/>
                    <a:gd name="T86" fmla="*/ 2147483647 w 93"/>
                    <a:gd name="T87" fmla="*/ 2147483647 h 88"/>
                    <a:gd name="T88" fmla="*/ 2147483647 w 93"/>
                    <a:gd name="T89" fmla="*/ 2147483647 h 88"/>
                    <a:gd name="T90" fmla="*/ 2147483647 w 93"/>
                    <a:gd name="T91" fmla="*/ 2147483647 h 88"/>
                    <a:gd name="T92" fmla="*/ 2147483647 w 93"/>
                    <a:gd name="T93" fmla="*/ 2147483647 h 88"/>
                    <a:gd name="T94" fmla="*/ 2147483647 w 93"/>
                    <a:gd name="T95" fmla="*/ 2147483647 h 88"/>
                    <a:gd name="T96" fmla="*/ 2147483647 w 93"/>
                    <a:gd name="T97" fmla="*/ 2147483647 h 88"/>
                    <a:gd name="T98" fmla="*/ 2147483647 w 93"/>
                    <a:gd name="T99" fmla="*/ 2147483647 h 88"/>
                    <a:gd name="T100" fmla="*/ 2147483647 w 93"/>
                    <a:gd name="T101" fmla="*/ 2147483647 h 88"/>
                    <a:gd name="T102" fmla="*/ 2147483647 w 93"/>
                    <a:gd name="T103" fmla="*/ 2147483647 h 88"/>
                    <a:gd name="T104" fmla="*/ 2147483647 w 93"/>
                    <a:gd name="T105" fmla="*/ 2147483647 h 88"/>
                    <a:gd name="T106" fmla="*/ 2147483647 w 93"/>
                    <a:gd name="T107" fmla="*/ 2147483647 h 88"/>
                    <a:gd name="T108" fmla="*/ 2147483647 w 93"/>
                    <a:gd name="T109" fmla="*/ 2147483647 h 88"/>
                    <a:gd name="T110" fmla="*/ 2147483647 w 93"/>
                    <a:gd name="T111" fmla="*/ 2147483647 h 8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3"/>
                    <a:gd name="T169" fmla="*/ 0 h 88"/>
                    <a:gd name="T170" fmla="*/ 93 w 93"/>
                    <a:gd name="T171" fmla="*/ 88 h 8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3" h="88">
                      <a:moveTo>
                        <a:pt x="0" y="10"/>
                      </a:moveTo>
                      <a:cubicBezTo>
                        <a:pt x="0" y="12"/>
                        <a:pt x="0" y="14"/>
                        <a:pt x="1" y="17"/>
                      </a:cubicBezTo>
                      <a:cubicBezTo>
                        <a:pt x="1" y="18"/>
                        <a:pt x="1" y="20"/>
                        <a:pt x="1" y="21"/>
                      </a:cubicBezTo>
                      <a:cubicBezTo>
                        <a:pt x="2" y="23"/>
                        <a:pt x="3" y="25"/>
                        <a:pt x="4" y="27"/>
                      </a:cubicBezTo>
                      <a:cubicBezTo>
                        <a:pt x="5" y="28"/>
                        <a:pt x="6" y="29"/>
                        <a:pt x="7" y="30"/>
                      </a:cubicBezTo>
                      <a:cubicBezTo>
                        <a:pt x="8" y="31"/>
                        <a:pt x="10" y="30"/>
                        <a:pt x="11" y="31"/>
                      </a:cubicBezTo>
                      <a:cubicBezTo>
                        <a:pt x="11" y="31"/>
                        <a:pt x="12" y="31"/>
                        <a:pt x="13" y="31"/>
                      </a:cubicBezTo>
                      <a:cubicBezTo>
                        <a:pt x="14" y="31"/>
                        <a:pt x="15" y="32"/>
                        <a:pt x="16" y="33"/>
                      </a:cubicBezTo>
                      <a:cubicBezTo>
                        <a:pt x="17" y="33"/>
                        <a:pt x="17" y="34"/>
                        <a:pt x="18" y="34"/>
                      </a:cubicBezTo>
                      <a:cubicBezTo>
                        <a:pt x="18" y="35"/>
                        <a:pt x="18" y="36"/>
                        <a:pt x="18" y="37"/>
                      </a:cubicBezTo>
                      <a:cubicBezTo>
                        <a:pt x="13" y="48"/>
                        <a:pt x="10" y="54"/>
                        <a:pt x="5" y="66"/>
                      </a:cubicBezTo>
                      <a:cubicBezTo>
                        <a:pt x="5" y="66"/>
                        <a:pt x="5" y="67"/>
                        <a:pt x="5" y="67"/>
                      </a:cubicBezTo>
                      <a:cubicBezTo>
                        <a:pt x="5" y="68"/>
                        <a:pt x="6" y="68"/>
                        <a:pt x="6" y="69"/>
                      </a:cubicBezTo>
                      <a:cubicBezTo>
                        <a:pt x="6" y="69"/>
                        <a:pt x="7" y="70"/>
                        <a:pt x="7" y="71"/>
                      </a:cubicBezTo>
                      <a:cubicBezTo>
                        <a:pt x="8" y="73"/>
                        <a:pt x="9" y="76"/>
                        <a:pt x="10" y="78"/>
                      </a:cubicBezTo>
                      <a:cubicBezTo>
                        <a:pt x="10" y="79"/>
                        <a:pt x="10" y="80"/>
                        <a:pt x="10" y="81"/>
                      </a:cubicBezTo>
                      <a:cubicBezTo>
                        <a:pt x="11" y="82"/>
                        <a:pt x="13" y="81"/>
                        <a:pt x="13" y="82"/>
                      </a:cubicBezTo>
                      <a:cubicBezTo>
                        <a:pt x="14" y="83"/>
                        <a:pt x="15" y="84"/>
                        <a:pt x="15" y="85"/>
                      </a:cubicBezTo>
                      <a:cubicBezTo>
                        <a:pt x="17" y="86"/>
                        <a:pt x="18" y="86"/>
                        <a:pt x="20" y="86"/>
                      </a:cubicBezTo>
                      <a:cubicBezTo>
                        <a:pt x="24" y="86"/>
                        <a:pt x="28" y="86"/>
                        <a:pt x="31" y="86"/>
                      </a:cubicBezTo>
                      <a:cubicBezTo>
                        <a:pt x="31" y="86"/>
                        <a:pt x="42" y="87"/>
                        <a:pt x="48" y="87"/>
                      </a:cubicBezTo>
                      <a:cubicBezTo>
                        <a:pt x="50" y="87"/>
                        <a:pt x="51" y="88"/>
                        <a:pt x="52" y="88"/>
                      </a:cubicBezTo>
                      <a:cubicBezTo>
                        <a:pt x="54" y="88"/>
                        <a:pt x="61" y="88"/>
                        <a:pt x="62" y="88"/>
                      </a:cubicBezTo>
                      <a:cubicBezTo>
                        <a:pt x="63" y="86"/>
                        <a:pt x="63" y="85"/>
                        <a:pt x="64" y="83"/>
                      </a:cubicBezTo>
                      <a:cubicBezTo>
                        <a:pt x="65" y="82"/>
                        <a:pt x="66" y="82"/>
                        <a:pt x="67" y="81"/>
                      </a:cubicBezTo>
                      <a:cubicBezTo>
                        <a:pt x="68" y="80"/>
                        <a:pt x="68" y="79"/>
                        <a:pt x="69" y="78"/>
                      </a:cubicBezTo>
                      <a:cubicBezTo>
                        <a:pt x="69" y="77"/>
                        <a:pt x="70" y="77"/>
                        <a:pt x="70" y="76"/>
                      </a:cubicBezTo>
                      <a:cubicBezTo>
                        <a:pt x="70" y="75"/>
                        <a:pt x="70" y="75"/>
                        <a:pt x="70" y="74"/>
                      </a:cubicBezTo>
                      <a:cubicBezTo>
                        <a:pt x="70" y="74"/>
                        <a:pt x="69" y="73"/>
                        <a:pt x="69" y="73"/>
                      </a:cubicBezTo>
                      <a:cubicBezTo>
                        <a:pt x="69" y="72"/>
                        <a:pt x="70" y="71"/>
                        <a:pt x="70" y="70"/>
                      </a:cubicBezTo>
                      <a:cubicBezTo>
                        <a:pt x="70" y="69"/>
                        <a:pt x="70" y="69"/>
                        <a:pt x="70" y="68"/>
                      </a:cubicBezTo>
                      <a:cubicBezTo>
                        <a:pt x="70" y="67"/>
                        <a:pt x="71" y="67"/>
                        <a:pt x="71" y="67"/>
                      </a:cubicBezTo>
                      <a:cubicBezTo>
                        <a:pt x="72" y="66"/>
                        <a:pt x="73" y="67"/>
                        <a:pt x="74" y="66"/>
                      </a:cubicBezTo>
                      <a:cubicBezTo>
                        <a:pt x="74" y="66"/>
                        <a:pt x="74" y="65"/>
                        <a:pt x="74" y="65"/>
                      </a:cubicBezTo>
                      <a:cubicBezTo>
                        <a:pt x="74" y="64"/>
                        <a:pt x="75" y="64"/>
                        <a:pt x="75" y="64"/>
                      </a:cubicBezTo>
                      <a:cubicBezTo>
                        <a:pt x="75" y="63"/>
                        <a:pt x="75" y="63"/>
                        <a:pt x="76" y="63"/>
                      </a:cubicBezTo>
                      <a:cubicBezTo>
                        <a:pt x="76" y="62"/>
                        <a:pt x="76" y="61"/>
                        <a:pt x="76" y="61"/>
                      </a:cubicBezTo>
                      <a:cubicBezTo>
                        <a:pt x="77" y="60"/>
                        <a:pt x="77" y="59"/>
                        <a:pt x="77" y="58"/>
                      </a:cubicBezTo>
                      <a:cubicBezTo>
                        <a:pt x="77" y="58"/>
                        <a:pt x="75" y="57"/>
                        <a:pt x="74" y="57"/>
                      </a:cubicBezTo>
                      <a:cubicBezTo>
                        <a:pt x="75" y="55"/>
                        <a:pt x="76" y="54"/>
                        <a:pt x="77" y="54"/>
                      </a:cubicBezTo>
                      <a:cubicBezTo>
                        <a:pt x="78" y="53"/>
                        <a:pt x="78" y="53"/>
                        <a:pt x="79" y="52"/>
                      </a:cubicBezTo>
                      <a:cubicBezTo>
                        <a:pt x="80" y="52"/>
                        <a:pt x="81" y="52"/>
                        <a:pt x="81" y="51"/>
                      </a:cubicBezTo>
                      <a:cubicBezTo>
                        <a:pt x="82" y="50"/>
                        <a:pt x="83" y="49"/>
                        <a:pt x="84" y="49"/>
                      </a:cubicBezTo>
                      <a:cubicBezTo>
                        <a:pt x="85" y="47"/>
                        <a:pt x="85" y="46"/>
                        <a:pt x="86" y="45"/>
                      </a:cubicBezTo>
                      <a:cubicBezTo>
                        <a:pt x="87" y="43"/>
                        <a:pt x="88" y="42"/>
                        <a:pt x="89" y="41"/>
                      </a:cubicBezTo>
                      <a:cubicBezTo>
                        <a:pt x="89" y="40"/>
                        <a:pt x="89" y="39"/>
                        <a:pt x="89" y="38"/>
                      </a:cubicBezTo>
                      <a:cubicBezTo>
                        <a:pt x="90" y="37"/>
                        <a:pt x="90" y="37"/>
                        <a:pt x="90" y="36"/>
                      </a:cubicBezTo>
                      <a:cubicBezTo>
                        <a:pt x="91" y="36"/>
                        <a:pt x="90" y="35"/>
                        <a:pt x="91" y="35"/>
                      </a:cubicBezTo>
                      <a:cubicBezTo>
                        <a:pt x="91" y="34"/>
                        <a:pt x="92" y="33"/>
                        <a:pt x="92" y="33"/>
                      </a:cubicBezTo>
                      <a:cubicBezTo>
                        <a:pt x="92" y="32"/>
                        <a:pt x="92" y="32"/>
                        <a:pt x="92" y="31"/>
                      </a:cubicBezTo>
                      <a:cubicBezTo>
                        <a:pt x="92" y="30"/>
                        <a:pt x="93" y="30"/>
                        <a:pt x="93" y="29"/>
                      </a:cubicBezTo>
                      <a:cubicBezTo>
                        <a:pt x="93" y="29"/>
                        <a:pt x="93" y="28"/>
                        <a:pt x="93" y="28"/>
                      </a:cubicBezTo>
                      <a:cubicBezTo>
                        <a:pt x="93" y="28"/>
                        <a:pt x="93" y="27"/>
                        <a:pt x="93" y="27"/>
                      </a:cubicBezTo>
                      <a:cubicBezTo>
                        <a:pt x="92" y="27"/>
                        <a:pt x="92" y="27"/>
                        <a:pt x="92" y="27"/>
                      </a:cubicBezTo>
                      <a:cubicBezTo>
                        <a:pt x="92" y="27"/>
                        <a:pt x="92" y="26"/>
                        <a:pt x="92" y="26"/>
                      </a:cubicBezTo>
                      <a:cubicBezTo>
                        <a:pt x="91" y="26"/>
                        <a:pt x="91" y="26"/>
                        <a:pt x="91" y="26"/>
                      </a:cubicBezTo>
                      <a:cubicBezTo>
                        <a:pt x="90" y="26"/>
                        <a:pt x="90" y="26"/>
                        <a:pt x="89" y="26"/>
                      </a:cubicBezTo>
                      <a:cubicBezTo>
                        <a:pt x="89" y="26"/>
                        <a:pt x="89" y="25"/>
                        <a:pt x="89" y="25"/>
                      </a:cubicBezTo>
                      <a:cubicBezTo>
                        <a:pt x="88" y="25"/>
                        <a:pt x="88" y="25"/>
                        <a:pt x="87" y="25"/>
                      </a:cubicBezTo>
                      <a:cubicBezTo>
                        <a:pt x="87" y="25"/>
                        <a:pt x="87" y="25"/>
                        <a:pt x="86" y="24"/>
                      </a:cubicBezTo>
                      <a:cubicBezTo>
                        <a:pt x="86" y="24"/>
                        <a:pt x="85" y="25"/>
                        <a:pt x="85" y="24"/>
                      </a:cubicBezTo>
                      <a:cubicBezTo>
                        <a:pt x="85" y="24"/>
                        <a:pt x="84" y="24"/>
                        <a:pt x="84" y="24"/>
                      </a:cubicBezTo>
                      <a:cubicBezTo>
                        <a:pt x="84" y="24"/>
                        <a:pt x="83" y="24"/>
                        <a:pt x="82" y="24"/>
                      </a:cubicBezTo>
                      <a:cubicBezTo>
                        <a:pt x="82" y="24"/>
                        <a:pt x="82" y="23"/>
                        <a:pt x="81" y="23"/>
                      </a:cubicBezTo>
                      <a:cubicBezTo>
                        <a:pt x="81" y="23"/>
                        <a:pt x="81" y="24"/>
                        <a:pt x="80" y="24"/>
                      </a:cubicBezTo>
                      <a:cubicBezTo>
                        <a:pt x="80" y="24"/>
                        <a:pt x="79" y="24"/>
                        <a:pt x="79" y="24"/>
                      </a:cubicBezTo>
                      <a:cubicBezTo>
                        <a:pt x="78" y="24"/>
                        <a:pt x="77" y="26"/>
                        <a:pt x="76" y="27"/>
                      </a:cubicBezTo>
                      <a:cubicBezTo>
                        <a:pt x="76" y="27"/>
                        <a:pt x="76" y="28"/>
                        <a:pt x="75" y="29"/>
                      </a:cubicBezTo>
                      <a:cubicBezTo>
                        <a:pt x="75" y="29"/>
                        <a:pt x="74" y="30"/>
                        <a:pt x="74" y="30"/>
                      </a:cubicBezTo>
                      <a:cubicBezTo>
                        <a:pt x="73" y="31"/>
                        <a:pt x="72" y="32"/>
                        <a:pt x="72" y="33"/>
                      </a:cubicBezTo>
                      <a:cubicBezTo>
                        <a:pt x="71" y="33"/>
                        <a:pt x="71" y="33"/>
                        <a:pt x="70" y="33"/>
                      </a:cubicBezTo>
                      <a:cubicBezTo>
                        <a:pt x="70" y="33"/>
                        <a:pt x="70" y="34"/>
                        <a:pt x="70" y="34"/>
                      </a:cubicBezTo>
                      <a:cubicBezTo>
                        <a:pt x="69" y="35"/>
                        <a:pt x="69" y="36"/>
                        <a:pt x="69" y="37"/>
                      </a:cubicBezTo>
                      <a:cubicBezTo>
                        <a:pt x="68" y="37"/>
                        <a:pt x="67" y="38"/>
                        <a:pt x="67" y="38"/>
                      </a:cubicBezTo>
                      <a:cubicBezTo>
                        <a:pt x="67" y="37"/>
                        <a:pt x="68" y="36"/>
                        <a:pt x="68" y="35"/>
                      </a:cubicBezTo>
                      <a:cubicBezTo>
                        <a:pt x="68" y="34"/>
                        <a:pt x="68" y="34"/>
                        <a:pt x="69" y="33"/>
                      </a:cubicBezTo>
                      <a:cubicBezTo>
                        <a:pt x="69" y="33"/>
                        <a:pt x="70" y="32"/>
                        <a:pt x="70" y="31"/>
                      </a:cubicBezTo>
                      <a:cubicBezTo>
                        <a:pt x="69" y="31"/>
                        <a:pt x="69" y="31"/>
                        <a:pt x="68" y="32"/>
                      </a:cubicBezTo>
                      <a:cubicBezTo>
                        <a:pt x="68" y="32"/>
                        <a:pt x="67" y="32"/>
                        <a:pt x="66" y="32"/>
                      </a:cubicBezTo>
                      <a:cubicBezTo>
                        <a:pt x="66" y="33"/>
                        <a:pt x="66" y="33"/>
                        <a:pt x="65" y="33"/>
                      </a:cubicBezTo>
                      <a:cubicBezTo>
                        <a:pt x="65" y="32"/>
                        <a:pt x="64" y="32"/>
                        <a:pt x="64" y="32"/>
                      </a:cubicBezTo>
                      <a:cubicBezTo>
                        <a:pt x="63" y="32"/>
                        <a:pt x="63" y="33"/>
                        <a:pt x="62" y="33"/>
                      </a:cubicBezTo>
                      <a:cubicBezTo>
                        <a:pt x="62" y="33"/>
                        <a:pt x="61" y="33"/>
                        <a:pt x="61" y="33"/>
                      </a:cubicBezTo>
                      <a:cubicBezTo>
                        <a:pt x="60" y="32"/>
                        <a:pt x="60" y="32"/>
                        <a:pt x="59" y="31"/>
                      </a:cubicBezTo>
                      <a:cubicBezTo>
                        <a:pt x="59" y="30"/>
                        <a:pt x="58" y="29"/>
                        <a:pt x="58" y="28"/>
                      </a:cubicBezTo>
                      <a:cubicBezTo>
                        <a:pt x="58" y="27"/>
                        <a:pt x="58" y="27"/>
                        <a:pt x="58" y="26"/>
                      </a:cubicBezTo>
                      <a:cubicBezTo>
                        <a:pt x="58" y="26"/>
                        <a:pt x="58" y="25"/>
                        <a:pt x="58" y="26"/>
                      </a:cubicBezTo>
                      <a:cubicBezTo>
                        <a:pt x="57" y="26"/>
                        <a:pt x="57" y="26"/>
                        <a:pt x="56" y="27"/>
                      </a:cubicBezTo>
                      <a:cubicBezTo>
                        <a:pt x="56" y="27"/>
                        <a:pt x="55" y="28"/>
                        <a:pt x="54" y="28"/>
                      </a:cubicBezTo>
                      <a:cubicBezTo>
                        <a:pt x="53" y="29"/>
                        <a:pt x="53" y="29"/>
                        <a:pt x="52" y="29"/>
                      </a:cubicBezTo>
                      <a:cubicBezTo>
                        <a:pt x="52" y="29"/>
                        <a:pt x="51" y="30"/>
                        <a:pt x="51" y="30"/>
                      </a:cubicBezTo>
                      <a:cubicBezTo>
                        <a:pt x="51" y="30"/>
                        <a:pt x="51" y="30"/>
                        <a:pt x="51" y="29"/>
                      </a:cubicBezTo>
                      <a:cubicBezTo>
                        <a:pt x="51" y="29"/>
                        <a:pt x="50" y="29"/>
                        <a:pt x="50" y="29"/>
                      </a:cubicBezTo>
                      <a:cubicBezTo>
                        <a:pt x="50" y="28"/>
                        <a:pt x="51" y="28"/>
                        <a:pt x="51" y="27"/>
                      </a:cubicBezTo>
                      <a:cubicBezTo>
                        <a:pt x="51" y="27"/>
                        <a:pt x="51" y="27"/>
                        <a:pt x="51" y="27"/>
                      </a:cubicBezTo>
                      <a:cubicBezTo>
                        <a:pt x="51" y="27"/>
                        <a:pt x="52" y="27"/>
                        <a:pt x="52" y="26"/>
                      </a:cubicBezTo>
                      <a:cubicBezTo>
                        <a:pt x="52" y="26"/>
                        <a:pt x="52" y="26"/>
                        <a:pt x="52" y="26"/>
                      </a:cubicBezTo>
                      <a:cubicBezTo>
                        <a:pt x="52" y="26"/>
                        <a:pt x="52" y="26"/>
                        <a:pt x="51" y="26"/>
                      </a:cubicBezTo>
                      <a:cubicBezTo>
                        <a:pt x="51" y="26"/>
                        <a:pt x="51" y="26"/>
                        <a:pt x="51" y="26"/>
                      </a:cubicBezTo>
                      <a:cubicBezTo>
                        <a:pt x="50" y="26"/>
                        <a:pt x="49" y="26"/>
                        <a:pt x="49" y="26"/>
                      </a:cubicBezTo>
                      <a:cubicBezTo>
                        <a:pt x="48" y="25"/>
                        <a:pt x="47" y="24"/>
                        <a:pt x="46" y="23"/>
                      </a:cubicBezTo>
                      <a:cubicBezTo>
                        <a:pt x="46" y="22"/>
                        <a:pt x="46" y="21"/>
                        <a:pt x="45" y="20"/>
                      </a:cubicBezTo>
                      <a:cubicBezTo>
                        <a:pt x="44" y="20"/>
                        <a:pt x="43" y="20"/>
                        <a:pt x="43" y="20"/>
                      </a:cubicBezTo>
                      <a:cubicBezTo>
                        <a:pt x="42" y="19"/>
                        <a:pt x="43" y="18"/>
                        <a:pt x="43" y="17"/>
                      </a:cubicBezTo>
                      <a:cubicBezTo>
                        <a:pt x="42" y="15"/>
                        <a:pt x="42" y="14"/>
                        <a:pt x="42" y="13"/>
                      </a:cubicBezTo>
                      <a:cubicBezTo>
                        <a:pt x="42" y="12"/>
                        <a:pt x="41" y="12"/>
                        <a:pt x="41" y="12"/>
                      </a:cubicBezTo>
                      <a:cubicBezTo>
                        <a:pt x="40" y="11"/>
                        <a:pt x="40" y="11"/>
                        <a:pt x="39" y="10"/>
                      </a:cubicBezTo>
                      <a:cubicBezTo>
                        <a:pt x="39" y="10"/>
                        <a:pt x="39" y="9"/>
                        <a:pt x="38" y="8"/>
                      </a:cubicBezTo>
                      <a:cubicBezTo>
                        <a:pt x="38" y="8"/>
                        <a:pt x="37" y="8"/>
                        <a:pt x="37" y="8"/>
                      </a:cubicBezTo>
                      <a:cubicBezTo>
                        <a:pt x="36" y="8"/>
                        <a:pt x="36" y="7"/>
                        <a:pt x="36" y="7"/>
                      </a:cubicBezTo>
                      <a:cubicBezTo>
                        <a:pt x="35" y="7"/>
                        <a:pt x="35" y="6"/>
                        <a:pt x="34" y="5"/>
                      </a:cubicBezTo>
                      <a:cubicBezTo>
                        <a:pt x="33" y="5"/>
                        <a:pt x="32" y="5"/>
                        <a:pt x="31" y="5"/>
                      </a:cubicBezTo>
                      <a:cubicBezTo>
                        <a:pt x="31" y="5"/>
                        <a:pt x="30" y="5"/>
                        <a:pt x="30" y="5"/>
                      </a:cubicBezTo>
                      <a:cubicBezTo>
                        <a:pt x="30" y="4"/>
                        <a:pt x="29" y="3"/>
                        <a:pt x="30" y="2"/>
                      </a:cubicBezTo>
                      <a:cubicBezTo>
                        <a:pt x="30" y="2"/>
                        <a:pt x="30" y="1"/>
                        <a:pt x="29" y="1"/>
                      </a:cubicBezTo>
                      <a:cubicBezTo>
                        <a:pt x="27" y="0"/>
                        <a:pt x="27" y="1"/>
                        <a:pt x="25" y="2"/>
                      </a:cubicBezTo>
                      <a:cubicBezTo>
                        <a:pt x="25" y="2"/>
                        <a:pt x="22" y="1"/>
                        <a:pt x="21" y="1"/>
                      </a:cubicBezTo>
                      <a:cubicBezTo>
                        <a:pt x="21" y="2"/>
                        <a:pt x="20" y="3"/>
                        <a:pt x="20" y="3"/>
                      </a:cubicBezTo>
                      <a:cubicBezTo>
                        <a:pt x="21" y="4"/>
                        <a:pt x="22" y="5"/>
                        <a:pt x="22" y="5"/>
                      </a:cubicBezTo>
                      <a:cubicBezTo>
                        <a:pt x="22" y="7"/>
                        <a:pt x="20" y="6"/>
                        <a:pt x="19" y="6"/>
                      </a:cubicBezTo>
                      <a:cubicBezTo>
                        <a:pt x="19" y="6"/>
                        <a:pt x="19" y="5"/>
                        <a:pt x="18" y="5"/>
                      </a:cubicBezTo>
                      <a:cubicBezTo>
                        <a:pt x="17" y="5"/>
                        <a:pt x="16" y="5"/>
                        <a:pt x="15" y="5"/>
                      </a:cubicBezTo>
                      <a:cubicBezTo>
                        <a:pt x="14" y="5"/>
                        <a:pt x="12" y="5"/>
                        <a:pt x="12" y="5"/>
                      </a:cubicBezTo>
                      <a:cubicBezTo>
                        <a:pt x="10" y="6"/>
                        <a:pt x="11" y="7"/>
                        <a:pt x="8" y="7"/>
                      </a:cubicBezTo>
                      <a:cubicBezTo>
                        <a:pt x="7" y="7"/>
                        <a:pt x="7" y="8"/>
                        <a:pt x="6" y="8"/>
                      </a:cubicBezTo>
                      <a:cubicBezTo>
                        <a:pt x="6" y="9"/>
                        <a:pt x="5" y="7"/>
                        <a:pt x="4" y="8"/>
                      </a:cubicBezTo>
                      <a:cubicBezTo>
                        <a:pt x="3" y="8"/>
                        <a:pt x="3" y="10"/>
                        <a:pt x="2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lose/>
                      <a:moveTo>
                        <a:pt x="59" y="23"/>
                      </a:moveTo>
                      <a:cubicBezTo>
                        <a:pt x="59" y="24"/>
                        <a:pt x="59" y="25"/>
                        <a:pt x="59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60" y="26"/>
                        <a:pt x="60" y="26"/>
                        <a:pt x="60" y="26"/>
                      </a:cubicBezTo>
                      <a:cubicBezTo>
                        <a:pt x="60" y="26"/>
                        <a:pt x="60" y="27"/>
                        <a:pt x="60" y="27"/>
                      </a:cubicBezTo>
                      <a:cubicBezTo>
                        <a:pt x="60" y="27"/>
                        <a:pt x="59" y="27"/>
                        <a:pt x="59" y="27"/>
                      </a:cubicBezTo>
                      <a:cubicBezTo>
                        <a:pt x="59" y="27"/>
                        <a:pt x="59" y="28"/>
                        <a:pt x="59" y="28"/>
                      </a:cubicBezTo>
                      <a:cubicBezTo>
                        <a:pt x="59" y="29"/>
                        <a:pt x="59" y="29"/>
                        <a:pt x="59" y="29"/>
                      </a:cubicBezTo>
                      <a:cubicBezTo>
                        <a:pt x="59" y="30"/>
                        <a:pt x="60" y="30"/>
                        <a:pt x="60" y="30"/>
                      </a:cubicBezTo>
                      <a:cubicBezTo>
                        <a:pt x="60" y="30"/>
                        <a:pt x="60" y="31"/>
                        <a:pt x="60" y="31"/>
                      </a:cubicBezTo>
                      <a:cubicBezTo>
                        <a:pt x="61" y="31"/>
                        <a:pt x="61" y="32"/>
                        <a:pt x="61" y="32"/>
                      </a:cubicBezTo>
                      <a:cubicBezTo>
                        <a:pt x="61" y="32"/>
                        <a:pt x="62" y="31"/>
                        <a:pt x="62" y="31"/>
                      </a:cubicBezTo>
                      <a:cubicBezTo>
                        <a:pt x="62" y="31"/>
                        <a:pt x="63" y="31"/>
                        <a:pt x="63" y="31"/>
                      </a:cubicBezTo>
                      <a:cubicBezTo>
                        <a:pt x="63" y="31"/>
                        <a:pt x="64" y="31"/>
                        <a:pt x="64" y="31"/>
                      </a:cubicBezTo>
                      <a:cubicBezTo>
                        <a:pt x="64" y="31"/>
                        <a:pt x="64" y="31"/>
                        <a:pt x="64" y="31"/>
                      </a:cubicBezTo>
                      <a:cubicBezTo>
                        <a:pt x="65" y="31"/>
                        <a:pt x="65" y="32"/>
                        <a:pt x="66" y="31"/>
                      </a:cubicBezTo>
                      <a:cubicBezTo>
                        <a:pt x="66" y="31"/>
                        <a:pt x="67" y="31"/>
                        <a:pt x="67" y="31"/>
                      </a:cubicBezTo>
                      <a:cubicBezTo>
                        <a:pt x="67" y="31"/>
                        <a:pt x="67" y="31"/>
                        <a:pt x="67" y="31"/>
                      </a:cubicBezTo>
                      <a:cubicBezTo>
                        <a:pt x="68" y="31"/>
                        <a:pt x="68" y="30"/>
                        <a:pt x="68" y="30"/>
                      </a:cubicBezTo>
                      <a:cubicBezTo>
                        <a:pt x="69" y="29"/>
                        <a:pt x="69" y="30"/>
                        <a:pt x="69" y="30"/>
                      </a:cubicBezTo>
                      <a:cubicBezTo>
                        <a:pt x="70" y="30"/>
                        <a:pt x="70" y="29"/>
                        <a:pt x="71" y="29"/>
                      </a:cubicBezTo>
                      <a:cubicBezTo>
                        <a:pt x="71" y="29"/>
                        <a:pt x="72" y="30"/>
                        <a:pt x="72" y="29"/>
                      </a:cubicBezTo>
                      <a:cubicBezTo>
                        <a:pt x="72" y="29"/>
                        <a:pt x="72" y="28"/>
                        <a:pt x="73" y="28"/>
                      </a:cubicBezTo>
                      <a:cubicBezTo>
                        <a:pt x="73" y="28"/>
                        <a:pt x="73" y="28"/>
                        <a:pt x="74" y="27"/>
                      </a:cubicBezTo>
                      <a:cubicBezTo>
                        <a:pt x="74" y="27"/>
                        <a:pt x="74" y="27"/>
                        <a:pt x="74" y="26"/>
                      </a:cubicBezTo>
                      <a:cubicBezTo>
                        <a:pt x="74" y="26"/>
                        <a:pt x="74" y="26"/>
                        <a:pt x="75" y="26"/>
                      </a:cubicBezTo>
                      <a:cubicBezTo>
                        <a:pt x="75" y="26"/>
                        <a:pt x="75" y="26"/>
                        <a:pt x="75" y="25"/>
                      </a:cubicBezTo>
                      <a:cubicBezTo>
                        <a:pt x="75" y="25"/>
                        <a:pt x="75" y="25"/>
                        <a:pt x="75" y="25"/>
                      </a:cubicBezTo>
                      <a:cubicBezTo>
                        <a:pt x="75" y="24"/>
                        <a:pt x="75" y="23"/>
                        <a:pt x="75" y="23"/>
                      </a:cubicBezTo>
                      <a:cubicBezTo>
                        <a:pt x="75" y="23"/>
                        <a:pt x="76" y="23"/>
                        <a:pt x="76" y="22"/>
                      </a:cubicBezTo>
                      <a:cubicBezTo>
                        <a:pt x="76" y="22"/>
                        <a:pt x="76" y="21"/>
                        <a:pt x="76" y="21"/>
                      </a:cubicBezTo>
                      <a:cubicBezTo>
                        <a:pt x="76" y="21"/>
                        <a:pt x="75" y="21"/>
                        <a:pt x="75" y="21"/>
                      </a:cubicBezTo>
                      <a:cubicBezTo>
                        <a:pt x="74" y="21"/>
                        <a:pt x="74" y="21"/>
                        <a:pt x="73" y="21"/>
                      </a:cubicBezTo>
                      <a:cubicBezTo>
                        <a:pt x="73" y="21"/>
                        <a:pt x="72" y="21"/>
                        <a:pt x="72" y="21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0" y="20"/>
                        <a:pt x="70" y="20"/>
                        <a:pt x="70" y="20"/>
                      </a:cubicBezTo>
                      <a:cubicBezTo>
                        <a:pt x="69" y="20"/>
                        <a:pt x="69" y="20"/>
                        <a:pt x="68" y="20"/>
                      </a:cubicBezTo>
                      <a:cubicBezTo>
                        <a:pt x="68" y="21"/>
                        <a:pt x="67" y="20"/>
                        <a:pt x="67" y="20"/>
                      </a:cubicBezTo>
                      <a:cubicBezTo>
                        <a:pt x="66" y="20"/>
                        <a:pt x="65" y="20"/>
                        <a:pt x="64" y="20"/>
                      </a:cubicBezTo>
                      <a:cubicBezTo>
                        <a:pt x="64" y="20"/>
                        <a:pt x="64" y="20"/>
                        <a:pt x="64" y="20"/>
                      </a:cubicBezTo>
                      <a:cubicBezTo>
                        <a:pt x="63" y="20"/>
                        <a:pt x="63" y="20"/>
                        <a:pt x="62" y="20"/>
                      </a:cubicBezTo>
                      <a:cubicBezTo>
                        <a:pt x="61" y="20"/>
                        <a:pt x="61" y="20"/>
                        <a:pt x="60" y="20"/>
                      </a:cubicBezTo>
                      <a:cubicBezTo>
                        <a:pt x="60" y="20"/>
                        <a:pt x="60" y="20"/>
                        <a:pt x="60" y="21"/>
                      </a:cubicBezTo>
                      <a:cubicBezTo>
                        <a:pt x="60" y="21"/>
                        <a:pt x="59" y="21"/>
                        <a:pt x="59" y="22"/>
                      </a:cubicBezTo>
                      <a:cubicBezTo>
                        <a:pt x="59" y="22"/>
                        <a:pt x="60" y="22"/>
                        <a:pt x="60" y="23"/>
                      </a:cubicBezTo>
                      <a:cubicBezTo>
                        <a:pt x="60" y="23"/>
                        <a:pt x="60" y="23"/>
                        <a:pt x="60" y="23"/>
                      </a:cubicBezTo>
                      <a:cubicBezTo>
                        <a:pt x="60" y="23"/>
                        <a:pt x="59" y="23"/>
                        <a:pt x="59" y="23"/>
                      </a:cubicBezTo>
                      <a:close/>
                      <a:moveTo>
                        <a:pt x="52" y="28"/>
                      </a:moveTo>
                      <a:cubicBezTo>
                        <a:pt x="52" y="28"/>
                        <a:pt x="52" y="28"/>
                        <a:pt x="52" y="28"/>
                      </a:cubicBezTo>
                      <a:cubicBezTo>
                        <a:pt x="51" y="28"/>
                        <a:pt x="51" y="28"/>
                        <a:pt x="51" y="28"/>
                      </a:cubicBezTo>
                      <a:cubicBezTo>
                        <a:pt x="51" y="29"/>
                        <a:pt x="51" y="29"/>
                        <a:pt x="52" y="29"/>
                      </a:cubicBezTo>
                      <a:cubicBezTo>
                        <a:pt x="52" y="29"/>
                        <a:pt x="53" y="29"/>
                        <a:pt x="53" y="28"/>
                      </a:cubicBezTo>
                      <a:cubicBezTo>
                        <a:pt x="53" y="28"/>
                        <a:pt x="54" y="28"/>
                        <a:pt x="54" y="27"/>
                      </a:cubicBezTo>
                      <a:cubicBezTo>
                        <a:pt x="55" y="27"/>
                        <a:pt x="55" y="26"/>
                        <a:pt x="55" y="26"/>
                      </a:cubicBezTo>
                      <a:cubicBezTo>
                        <a:pt x="56" y="25"/>
                        <a:pt x="56" y="25"/>
                        <a:pt x="56" y="25"/>
                      </a:cubicBezTo>
                      <a:cubicBezTo>
                        <a:pt x="56" y="24"/>
                        <a:pt x="56" y="24"/>
                        <a:pt x="56" y="23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55" y="22"/>
                        <a:pt x="55" y="23"/>
                        <a:pt x="55" y="23"/>
                      </a:cubicBezTo>
                      <a:cubicBezTo>
                        <a:pt x="55" y="23"/>
                        <a:pt x="54" y="23"/>
                        <a:pt x="54" y="23"/>
                      </a:cubicBezTo>
                      <a:cubicBezTo>
                        <a:pt x="54" y="23"/>
                        <a:pt x="54" y="23"/>
                        <a:pt x="54" y="23"/>
                      </a:cubicBezTo>
                      <a:cubicBezTo>
                        <a:pt x="53" y="24"/>
                        <a:pt x="53" y="24"/>
                        <a:pt x="53" y="24"/>
                      </a:cubicBezTo>
                      <a:cubicBezTo>
                        <a:pt x="53" y="25"/>
                        <a:pt x="53" y="25"/>
                        <a:pt x="53" y="26"/>
                      </a:cubicBezTo>
                      <a:cubicBezTo>
                        <a:pt x="53" y="26"/>
                        <a:pt x="53" y="27"/>
                        <a:pt x="53" y="27"/>
                      </a:cubicBezTo>
                      <a:cubicBezTo>
                        <a:pt x="53" y="27"/>
                        <a:pt x="53" y="28"/>
                        <a:pt x="52" y="28"/>
                      </a:cubicBezTo>
                      <a:close/>
                      <a:moveTo>
                        <a:pt x="58" y="22"/>
                      </a:moveTo>
                      <a:cubicBezTo>
                        <a:pt x="58" y="22"/>
                        <a:pt x="57" y="22"/>
                        <a:pt x="57" y="22"/>
                      </a:cubicBezTo>
                      <a:cubicBezTo>
                        <a:pt x="57" y="22"/>
                        <a:pt x="57" y="22"/>
                        <a:pt x="57" y="22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7" y="23"/>
                        <a:pt x="57" y="24"/>
                        <a:pt x="58" y="24"/>
                      </a:cubicBezTo>
                      <a:cubicBezTo>
                        <a:pt x="58" y="24"/>
                        <a:pt x="58" y="23"/>
                        <a:pt x="58" y="23"/>
                      </a:cubicBezTo>
                      <a:cubicBezTo>
                        <a:pt x="58" y="23"/>
                        <a:pt x="58" y="22"/>
                        <a:pt x="58" y="22"/>
                      </a:cubicBezTo>
                      <a:cubicBezTo>
                        <a:pt x="58" y="22"/>
                        <a:pt x="58" y="22"/>
                        <a:pt x="58" y="22"/>
                      </a:cubicBezTo>
                      <a:cubicBezTo>
                        <a:pt x="58" y="22"/>
                        <a:pt x="58" y="22"/>
                        <a:pt x="58" y="22"/>
                      </a:cubicBezTo>
                      <a:close/>
                      <a:moveTo>
                        <a:pt x="58" y="21"/>
                      </a:moveTo>
                      <a:cubicBezTo>
                        <a:pt x="58" y="21"/>
                        <a:pt x="57" y="21"/>
                        <a:pt x="57" y="20"/>
                      </a:cubicBezTo>
                      <a:cubicBezTo>
                        <a:pt x="57" y="20"/>
                        <a:pt x="57" y="20"/>
                        <a:pt x="57" y="20"/>
                      </a:cubicBezTo>
                      <a:cubicBezTo>
                        <a:pt x="57" y="19"/>
                        <a:pt x="58" y="19"/>
                        <a:pt x="58" y="19"/>
                      </a:cubicBezTo>
                      <a:cubicBezTo>
                        <a:pt x="58" y="19"/>
                        <a:pt x="58" y="19"/>
                        <a:pt x="59" y="19"/>
                      </a:cubicBezTo>
                      <a:cubicBezTo>
                        <a:pt x="59" y="19"/>
                        <a:pt x="59" y="19"/>
                        <a:pt x="60" y="19"/>
                      </a:cubicBezTo>
                      <a:cubicBezTo>
                        <a:pt x="60" y="19"/>
                        <a:pt x="60" y="19"/>
                        <a:pt x="60" y="19"/>
                      </a:cubicBezTo>
                      <a:cubicBezTo>
                        <a:pt x="59" y="20"/>
                        <a:pt x="59" y="20"/>
                        <a:pt x="59" y="20"/>
                      </a:cubicBezTo>
                      <a:cubicBezTo>
                        <a:pt x="59" y="21"/>
                        <a:pt x="58" y="20"/>
                        <a:pt x="58" y="21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ubicBezTo>
                        <a:pt x="58" y="21"/>
                        <a:pt x="58" y="21"/>
                        <a:pt x="58" y="21"/>
                      </a:cubicBezTo>
                      <a:close/>
                      <a:moveTo>
                        <a:pt x="62" y="18"/>
                      </a:moveTo>
                      <a:cubicBezTo>
                        <a:pt x="62" y="17"/>
                        <a:pt x="63" y="17"/>
                        <a:pt x="63" y="17"/>
                      </a:cubicBezTo>
                      <a:cubicBezTo>
                        <a:pt x="63" y="17"/>
                        <a:pt x="64" y="17"/>
                        <a:pt x="64" y="17"/>
                      </a:cubicBezTo>
                      <a:cubicBezTo>
                        <a:pt x="65" y="17"/>
                        <a:pt x="65" y="17"/>
                        <a:pt x="65" y="17"/>
                      </a:cubicBezTo>
                      <a:cubicBezTo>
                        <a:pt x="66" y="17"/>
                        <a:pt x="66" y="17"/>
                        <a:pt x="66" y="17"/>
                      </a:cubicBezTo>
                      <a:cubicBezTo>
                        <a:pt x="67" y="17"/>
                        <a:pt x="66" y="17"/>
                        <a:pt x="66" y="18"/>
                      </a:cubicBezTo>
                      <a:cubicBezTo>
                        <a:pt x="66" y="18"/>
                        <a:pt x="66" y="18"/>
                        <a:pt x="66" y="18"/>
                      </a:cubicBezTo>
                      <a:cubicBezTo>
                        <a:pt x="66" y="18"/>
                        <a:pt x="65" y="19"/>
                        <a:pt x="65" y="19"/>
                      </a:cubicBezTo>
                      <a:cubicBezTo>
                        <a:pt x="65" y="19"/>
                        <a:pt x="64" y="19"/>
                        <a:pt x="64" y="19"/>
                      </a:cubicBezTo>
                      <a:cubicBezTo>
                        <a:pt x="64" y="19"/>
                        <a:pt x="63" y="19"/>
                        <a:pt x="62" y="19"/>
                      </a:cubicBezTo>
                      <a:cubicBezTo>
                        <a:pt x="62" y="19"/>
                        <a:pt x="62" y="19"/>
                        <a:pt x="62" y="18"/>
                      </a:cubicBezTo>
                      <a:cubicBezTo>
                        <a:pt x="62" y="18"/>
                        <a:pt x="62" y="18"/>
                        <a:pt x="62" y="18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65" name="Freeform 77"/>
                <p:cNvSpPr>
                  <a:spLocks/>
                </p:cNvSpPr>
                <p:nvPr/>
              </p:nvSpPr>
              <p:spPr bwMode="auto">
                <a:xfrm>
                  <a:off x="2023" y="199"/>
                  <a:ext cx="1276" cy="1358"/>
                </a:xfrm>
                <a:custGeom>
                  <a:avLst/>
                  <a:gdLst>
                    <a:gd name="T0" fmla="*/ 2147483647 w 44"/>
                    <a:gd name="T1" fmla="*/ 2147483647 h 47"/>
                    <a:gd name="T2" fmla="*/ 2147483647 w 44"/>
                    <a:gd name="T3" fmla="*/ 2147483647 h 47"/>
                    <a:gd name="T4" fmla="*/ 2147483647 w 44"/>
                    <a:gd name="T5" fmla="*/ 2147483647 h 47"/>
                    <a:gd name="T6" fmla="*/ 2147483647 w 44"/>
                    <a:gd name="T7" fmla="*/ 2147483647 h 47"/>
                    <a:gd name="T8" fmla="*/ 2147483647 w 44"/>
                    <a:gd name="T9" fmla="*/ 2147483647 h 47"/>
                    <a:gd name="T10" fmla="*/ 2147483647 w 44"/>
                    <a:gd name="T11" fmla="*/ 2147483647 h 47"/>
                    <a:gd name="T12" fmla="*/ 2147483647 w 44"/>
                    <a:gd name="T13" fmla="*/ 2147483647 h 47"/>
                    <a:gd name="T14" fmla="*/ 2147483647 w 44"/>
                    <a:gd name="T15" fmla="*/ 2147483647 h 47"/>
                    <a:gd name="T16" fmla="*/ 2147483647 w 44"/>
                    <a:gd name="T17" fmla="*/ 2147483647 h 47"/>
                    <a:gd name="T18" fmla="*/ 2147483647 w 44"/>
                    <a:gd name="T19" fmla="*/ 2147483647 h 47"/>
                    <a:gd name="T20" fmla="*/ 2147483647 w 44"/>
                    <a:gd name="T21" fmla="*/ 2147483647 h 47"/>
                    <a:gd name="T22" fmla="*/ 2147483647 w 44"/>
                    <a:gd name="T23" fmla="*/ 2147483647 h 47"/>
                    <a:gd name="T24" fmla="*/ 2147483647 w 44"/>
                    <a:gd name="T25" fmla="*/ 2147483647 h 47"/>
                    <a:gd name="T26" fmla="*/ 2147483647 w 44"/>
                    <a:gd name="T27" fmla="*/ 2147483647 h 47"/>
                    <a:gd name="T28" fmla="*/ 2147483647 w 44"/>
                    <a:gd name="T29" fmla="*/ 2147483647 h 47"/>
                    <a:gd name="T30" fmla="*/ 2147483647 w 44"/>
                    <a:gd name="T31" fmla="*/ 2147483647 h 47"/>
                    <a:gd name="T32" fmla="*/ 2147483647 w 44"/>
                    <a:gd name="T33" fmla="*/ 2147483647 h 47"/>
                    <a:gd name="T34" fmla="*/ 2147483647 w 44"/>
                    <a:gd name="T35" fmla="*/ 2147483647 h 47"/>
                    <a:gd name="T36" fmla="*/ 2147483647 w 44"/>
                    <a:gd name="T37" fmla="*/ 2147483647 h 47"/>
                    <a:gd name="T38" fmla="*/ 2147483647 w 44"/>
                    <a:gd name="T39" fmla="*/ 2147483647 h 47"/>
                    <a:gd name="T40" fmla="*/ 2147483647 w 44"/>
                    <a:gd name="T41" fmla="*/ 2147483647 h 47"/>
                    <a:gd name="T42" fmla="*/ 2147483647 w 44"/>
                    <a:gd name="T43" fmla="*/ 0 h 47"/>
                    <a:gd name="T44" fmla="*/ 2147483647 w 44"/>
                    <a:gd name="T45" fmla="*/ 2147483647 h 47"/>
                    <a:gd name="T46" fmla="*/ 2147483647 w 44"/>
                    <a:gd name="T47" fmla="*/ 2147483647 h 47"/>
                    <a:gd name="T48" fmla="*/ 2147483647 w 44"/>
                    <a:gd name="T49" fmla="*/ 2147483647 h 47"/>
                    <a:gd name="T50" fmla="*/ 2147483647 w 44"/>
                    <a:gd name="T51" fmla="*/ 2147483647 h 47"/>
                    <a:gd name="T52" fmla="*/ 2147483647 w 44"/>
                    <a:gd name="T53" fmla="*/ 2147483647 h 47"/>
                    <a:gd name="T54" fmla="*/ 2147483647 w 44"/>
                    <a:gd name="T55" fmla="*/ 2147483647 h 47"/>
                    <a:gd name="T56" fmla="*/ 2147483647 w 44"/>
                    <a:gd name="T57" fmla="*/ 2147483647 h 47"/>
                    <a:gd name="T58" fmla="*/ 2147483647 w 44"/>
                    <a:gd name="T59" fmla="*/ 2147483647 h 47"/>
                    <a:gd name="T60" fmla="*/ 2147483647 w 44"/>
                    <a:gd name="T61" fmla="*/ 2147483647 h 47"/>
                    <a:gd name="T62" fmla="*/ 2147483647 w 44"/>
                    <a:gd name="T63" fmla="*/ 2147483647 h 47"/>
                    <a:gd name="T64" fmla="*/ 2147483647 w 44"/>
                    <a:gd name="T65" fmla="*/ 2147483647 h 47"/>
                    <a:gd name="T66" fmla="*/ 2147483647 w 44"/>
                    <a:gd name="T67" fmla="*/ 2147483647 h 47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4"/>
                    <a:gd name="T103" fmla="*/ 0 h 47"/>
                    <a:gd name="T104" fmla="*/ 44 w 44"/>
                    <a:gd name="T105" fmla="*/ 47 h 47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4" h="47">
                      <a:moveTo>
                        <a:pt x="11" y="21"/>
                      </a:moveTo>
                      <a:cubicBezTo>
                        <a:pt x="12" y="22"/>
                        <a:pt x="12" y="23"/>
                        <a:pt x="13" y="24"/>
                      </a:cubicBezTo>
                      <a:cubicBezTo>
                        <a:pt x="14" y="25"/>
                        <a:pt x="15" y="26"/>
                        <a:pt x="15" y="27"/>
                      </a:cubicBezTo>
                      <a:cubicBezTo>
                        <a:pt x="16" y="28"/>
                        <a:pt x="16" y="28"/>
                        <a:pt x="17" y="29"/>
                      </a:cubicBezTo>
                      <a:cubicBezTo>
                        <a:pt x="17" y="30"/>
                        <a:pt x="17" y="31"/>
                        <a:pt x="17" y="33"/>
                      </a:cubicBezTo>
                      <a:cubicBezTo>
                        <a:pt x="17" y="34"/>
                        <a:pt x="17" y="35"/>
                        <a:pt x="17" y="37"/>
                      </a:cubicBezTo>
                      <a:cubicBezTo>
                        <a:pt x="17" y="38"/>
                        <a:pt x="18" y="38"/>
                        <a:pt x="18" y="39"/>
                      </a:cubicBezTo>
                      <a:cubicBezTo>
                        <a:pt x="18" y="40"/>
                        <a:pt x="19" y="41"/>
                        <a:pt x="18" y="41"/>
                      </a:cubicBezTo>
                      <a:cubicBezTo>
                        <a:pt x="18" y="42"/>
                        <a:pt x="17" y="42"/>
                        <a:pt x="17" y="42"/>
                      </a:cubicBezTo>
                      <a:cubicBezTo>
                        <a:pt x="17" y="42"/>
                        <a:pt x="17" y="43"/>
                        <a:pt x="17" y="43"/>
                      </a:cubicBezTo>
                      <a:cubicBezTo>
                        <a:pt x="18" y="43"/>
                        <a:pt x="19" y="44"/>
                        <a:pt x="20" y="44"/>
                      </a:cubicBezTo>
                      <a:cubicBezTo>
                        <a:pt x="21" y="45"/>
                        <a:pt x="21" y="46"/>
                        <a:pt x="22" y="46"/>
                      </a:cubicBezTo>
                      <a:cubicBezTo>
                        <a:pt x="22" y="47"/>
                        <a:pt x="23" y="47"/>
                        <a:pt x="24" y="46"/>
                      </a:cubicBezTo>
                      <a:cubicBezTo>
                        <a:pt x="24" y="46"/>
                        <a:pt x="24" y="45"/>
                        <a:pt x="24" y="45"/>
                      </a:cubicBezTo>
                      <a:cubicBezTo>
                        <a:pt x="24" y="44"/>
                        <a:pt x="24" y="43"/>
                        <a:pt x="24" y="42"/>
                      </a:cubicBezTo>
                      <a:cubicBezTo>
                        <a:pt x="24" y="41"/>
                        <a:pt x="25" y="41"/>
                        <a:pt x="25" y="41"/>
                      </a:cubicBezTo>
                      <a:cubicBezTo>
                        <a:pt x="26" y="41"/>
                        <a:pt x="27" y="40"/>
                        <a:pt x="27" y="40"/>
                      </a:cubicBezTo>
                      <a:cubicBezTo>
                        <a:pt x="28" y="40"/>
                        <a:pt x="28" y="41"/>
                        <a:pt x="29" y="41"/>
                      </a:cubicBezTo>
                      <a:cubicBezTo>
                        <a:pt x="29" y="42"/>
                        <a:pt x="29" y="42"/>
                        <a:pt x="30" y="43"/>
                      </a:cubicBezTo>
                      <a:cubicBezTo>
                        <a:pt x="31" y="43"/>
                        <a:pt x="32" y="42"/>
                        <a:pt x="32" y="42"/>
                      </a:cubicBezTo>
                      <a:cubicBezTo>
                        <a:pt x="32" y="41"/>
                        <a:pt x="33" y="40"/>
                        <a:pt x="33" y="39"/>
                      </a:cubicBezTo>
                      <a:cubicBezTo>
                        <a:pt x="33" y="39"/>
                        <a:pt x="34" y="39"/>
                        <a:pt x="34" y="38"/>
                      </a:cubicBezTo>
                      <a:cubicBezTo>
                        <a:pt x="34" y="38"/>
                        <a:pt x="35" y="37"/>
                        <a:pt x="35" y="37"/>
                      </a:cubicBezTo>
                      <a:cubicBezTo>
                        <a:pt x="35" y="37"/>
                        <a:pt x="35" y="36"/>
                        <a:pt x="36" y="36"/>
                      </a:cubicBezTo>
                      <a:cubicBezTo>
                        <a:pt x="36" y="35"/>
                        <a:pt x="37" y="35"/>
                        <a:pt x="38" y="35"/>
                      </a:cubicBezTo>
                      <a:cubicBezTo>
                        <a:pt x="39" y="35"/>
                        <a:pt x="40" y="35"/>
                        <a:pt x="41" y="35"/>
                      </a:cubicBezTo>
                      <a:cubicBezTo>
                        <a:pt x="42" y="35"/>
                        <a:pt x="43" y="35"/>
                        <a:pt x="44" y="35"/>
                      </a:cubicBezTo>
                      <a:cubicBezTo>
                        <a:pt x="44" y="35"/>
                        <a:pt x="44" y="35"/>
                        <a:pt x="44" y="35"/>
                      </a:cubicBezTo>
                      <a:cubicBezTo>
                        <a:pt x="43" y="32"/>
                        <a:pt x="43" y="30"/>
                        <a:pt x="43" y="28"/>
                      </a:cubicBezTo>
                      <a:cubicBezTo>
                        <a:pt x="43" y="28"/>
                        <a:pt x="42" y="28"/>
                        <a:pt x="42" y="27"/>
                      </a:cubicBezTo>
                      <a:cubicBezTo>
                        <a:pt x="41" y="27"/>
                        <a:pt x="40" y="27"/>
                        <a:pt x="40" y="27"/>
                      </a:cubicBezTo>
                      <a:cubicBezTo>
                        <a:pt x="37" y="25"/>
                        <a:pt x="39" y="25"/>
                        <a:pt x="38" y="24"/>
                      </a:cubicBezTo>
                      <a:cubicBezTo>
                        <a:pt x="38" y="24"/>
                        <a:pt x="37" y="23"/>
                        <a:pt x="37" y="23"/>
                      </a:cubicBezTo>
                      <a:cubicBezTo>
                        <a:pt x="36" y="23"/>
                        <a:pt x="37" y="22"/>
                        <a:pt x="37" y="21"/>
                      </a:cubicBezTo>
                      <a:cubicBezTo>
                        <a:pt x="37" y="20"/>
                        <a:pt x="35" y="21"/>
                        <a:pt x="35" y="19"/>
                      </a:cubicBezTo>
                      <a:cubicBezTo>
                        <a:pt x="35" y="18"/>
                        <a:pt x="35" y="16"/>
                        <a:pt x="36" y="14"/>
                      </a:cubicBezTo>
                      <a:cubicBezTo>
                        <a:pt x="36" y="14"/>
                        <a:pt x="36" y="12"/>
                        <a:pt x="36" y="12"/>
                      </a:cubicBezTo>
                      <a:cubicBezTo>
                        <a:pt x="37" y="11"/>
                        <a:pt x="38" y="11"/>
                        <a:pt x="38" y="10"/>
                      </a:cubicBezTo>
                      <a:cubicBezTo>
                        <a:pt x="38" y="9"/>
                        <a:pt x="38" y="9"/>
                        <a:pt x="37" y="8"/>
                      </a:cubicBezTo>
                      <a:cubicBezTo>
                        <a:pt x="37" y="7"/>
                        <a:pt x="37" y="6"/>
                        <a:pt x="37" y="6"/>
                      </a:cubicBezTo>
                      <a:cubicBezTo>
                        <a:pt x="36" y="5"/>
                        <a:pt x="35" y="6"/>
                        <a:pt x="34" y="5"/>
                      </a:cubicBezTo>
                      <a:cubicBezTo>
                        <a:pt x="34" y="5"/>
                        <a:pt x="35" y="4"/>
                        <a:pt x="35" y="3"/>
                      </a:cubicBezTo>
                      <a:cubicBezTo>
                        <a:pt x="35" y="2"/>
                        <a:pt x="35" y="2"/>
                        <a:pt x="35" y="1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3" y="0"/>
                        <a:pt x="30" y="1"/>
                        <a:pt x="30" y="1"/>
                      </a:cubicBezTo>
                      <a:cubicBezTo>
                        <a:pt x="30" y="1"/>
                        <a:pt x="31" y="2"/>
                        <a:pt x="31" y="3"/>
                      </a:cubicBezTo>
                      <a:cubicBezTo>
                        <a:pt x="30" y="4"/>
                        <a:pt x="29" y="4"/>
                        <a:pt x="28" y="5"/>
                      </a:cubicBezTo>
                      <a:cubicBezTo>
                        <a:pt x="28" y="5"/>
                        <a:pt x="28" y="5"/>
                        <a:pt x="27" y="6"/>
                      </a:cubicBezTo>
                      <a:cubicBezTo>
                        <a:pt x="27" y="6"/>
                        <a:pt x="26" y="5"/>
                        <a:pt x="25" y="5"/>
                      </a:cubicBezTo>
                      <a:cubicBezTo>
                        <a:pt x="25" y="6"/>
                        <a:pt x="24" y="7"/>
                        <a:pt x="24" y="7"/>
                      </a:cubicBezTo>
                      <a:cubicBezTo>
                        <a:pt x="23" y="7"/>
                        <a:pt x="23" y="8"/>
                        <a:pt x="22" y="8"/>
                      </a:cubicBezTo>
                      <a:cubicBezTo>
                        <a:pt x="21" y="8"/>
                        <a:pt x="22" y="8"/>
                        <a:pt x="20" y="8"/>
                      </a:cubicBezTo>
                      <a:cubicBezTo>
                        <a:pt x="19" y="8"/>
                        <a:pt x="18" y="7"/>
                        <a:pt x="17" y="8"/>
                      </a:cubicBezTo>
                      <a:cubicBezTo>
                        <a:pt x="17" y="8"/>
                        <a:pt x="16" y="8"/>
                        <a:pt x="16" y="9"/>
                      </a:cubicBezTo>
                      <a:cubicBezTo>
                        <a:pt x="16" y="10"/>
                        <a:pt x="16" y="9"/>
                        <a:pt x="15" y="9"/>
                      </a:cubicBezTo>
                      <a:cubicBezTo>
                        <a:pt x="14" y="9"/>
                        <a:pt x="15" y="13"/>
                        <a:pt x="14" y="12"/>
                      </a:cubicBezTo>
                      <a:cubicBezTo>
                        <a:pt x="13" y="12"/>
                        <a:pt x="12" y="10"/>
                        <a:pt x="11" y="10"/>
                      </a:cubicBezTo>
                      <a:cubicBezTo>
                        <a:pt x="11" y="10"/>
                        <a:pt x="9" y="10"/>
                        <a:pt x="9" y="10"/>
                      </a:cubicBezTo>
                      <a:cubicBezTo>
                        <a:pt x="8" y="10"/>
                        <a:pt x="8" y="10"/>
                        <a:pt x="7" y="10"/>
                      </a:cubicBezTo>
                      <a:cubicBezTo>
                        <a:pt x="7" y="10"/>
                        <a:pt x="6" y="10"/>
                        <a:pt x="5" y="10"/>
                      </a:cubicBezTo>
                      <a:cubicBezTo>
                        <a:pt x="5" y="10"/>
                        <a:pt x="5" y="8"/>
                        <a:pt x="4" y="8"/>
                      </a:cubicBezTo>
                      <a:cubicBezTo>
                        <a:pt x="3" y="8"/>
                        <a:pt x="1" y="8"/>
                        <a:pt x="1" y="8"/>
                      </a:cubicBezTo>
                      <a:cubicBezTo>
                        <a:pt x="0" y="9"/>
                        <a:pt x="2" y="10"/>
                        <a:pt x="4" y="11"/>
                      </a:cubicBezTo>
                      <a:cubicBezTo>
                        <a:pt x="5" y="12"/>
                        <a:pt x="4" y="14"/>
                        <a:pt x="4" y="15"/>
                      </a:cubicBezTo>
                      <a:cubicBezTo>
                        <a:pt x="4" y="16"/>
                        <a:pt x="6" y="17"/>
                        <a:pt x="6" y="18"/>
                      </a:cubicBezTo>
                      <a:cubicBezTo>
                        <a:pt x="6" y="19"/>
                        <a:pt x="4" y="20"/>
                        <a:pt x="8" y="21"/>
                      </a:cubicBezTo>
                      <a:cubicBezTo>
                        <a:pt x="9" y="21"/>
                        <a:pt x="11" y="20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66" name="Freeform 76"/>
                <p:cNvSpPr>
                  <a:spLocks/>
                </p:cNvSpPr>
                <p:nvPr/>
              </p:nvSpPr>
              <p:spPr bwMode="auto">
                <a:xfrm>
                  <a:off x="206" y="2831"/>
                  <a:ext cx="1527" cy="836"/>
                </a:xfrm>
                <a:custGeom>
                  <a:avLst/>
                  <a:gdLst>
                    <a:gd name="T0" fmla="*/ 2147483647 w 53"/>
                    <a:gd name="T1" fmla="*/ 0 h 29"/>
                    <a:gd name="T2" fmla="*/ 2147483647 w 53"/>
                    <a:gd name="T3" fmla="*/ 2147483647 h 29"/>
                    <a:gd name="T4" fmla="*/ 2147483647 w 53"/>
                    <a:gd name="T5" fmla="*/ 2147483647 h 29"/>
                    <a:gd name="T6" fmla="*/ 2147483647 w 53"/>
                    <a:gd name="T7" fmla="*/ 2147483647 h 29"/>
                    <a:gd name="T8" fmla="*/ 2147483647 w 53"/>
                    <a:gd name="T9" fmla="*/ 2147483647 h 29"/>
                    <a:gd name="T10" fmla="*/ 2147483647 w 53"/>
                    <a:gd name="T11" fmla="*/ 2147483647 h 29"/>
                    <a:gd name="T12" fmla="*/ 2147483647 w 53"/>
                    <a:gd name="T13" fmla="*/ 2147483647 h 29"/>
                    <a:gd name="T14" fmla="*/ 2147483647 w 53"/>
                    <a:gd name="T15" fmla="*/ 2147483647 h 29"/>
                    <a:gd name="T16" fmla="*/ 2147483647 w 53"/>
                    <a:gd name="T17" fmla="*/ 2147483647 h 29"/>
                    <a:gd name="T18" fmla="*/ 2147483647 w 53"/>
                    <a:gd name="T19" fmla="*/ 2147483647 h 29"/>
                    <a:gd name="T20" fmla="*/ 2147483647 w 53"/>
                    <a:gd name="T21" fmla="*/ 2147483647 h 29"/>
                    <a:gd name="T22" fmla="*/ 2147483647 w 53"/>
                    <a:gd name="T23" fmla="*/ 2147483647 h 29"/>
                    <a:gd name="T24" fmla="*/ 2147483647 w 53"/>
                    <a:gd name="T25" fmla="*/ 2147483647 h 29"/>
                    <a:gd name="T26" fmla="*/ 2147483647 w 53"/>
                    <a:gd name="T27" fmla="*/ 2147483647 h 29"/>
                    <a:gd name="T28" fmla="*/ 2147483647 w 53"/>
                    <a:gd name="T29" fmla="*/ 2147483647 h 29"/>
                    <a:gd name="T30" fmla="*/ 2147483647 w 53"/>
                    <a:gd name="T31" fmla="*/ 2147483647 h 29"/>
                    <a:gd name="T32" fmla="*/ 2147483647 w 53"/>
                    <a:gd name="T33" fmla="*/ 2147483647 h 29"/>
                    <a:gd name="T34" fmla="*/ 2147483647 w 53"/>
                    <a:gd name="T35" fmla="*/ 2147483647 h 29"/>
                    <a:gd name="T36" fmla="*/ 2147483647 w 53"/>
                    <a:gd name="T37" fmla="*/ 2147483647 h 29"/>
                    <a:gd name="T38" fmla="*/ 2147483647 w 53"/>
                    <a:gd name="T39" fmla="*/ 2147483647 h 29"/>
                    <a:gd name="T40" fmla="*/ 2147483647 w 53"/>
                    <a:gd name="T41" fmla="*/ 2147483647 h 29"/>
                    <a:gd name="T42" fmla="*/ 2147483647 w 53"/>
                    <a:gd name="T43" fmla="*/ 2147483647 h 29"/>
                    <a:gd name="T44" fmla="*/ 2147483647 w 53"/>
                    <a:gd name="T45" fmla="*/ 2147483647 h 29"/>
                    <a:gd name="T46" fmla="*/ 2147483647 w 53"/>
                    <a:gd name="T47" fmla="*/ 2147483647 h 29"/>
                    <a:gd name="T48" fmla="*/ 2147483647 w 53"/>
                    <a:gd name="T49" fmla="*/ 2147483647 h 29"/>
                    <a:gd name="T50" fmla="*/ 2147483647 w 53"/>
                    <a:gd name="T51" fmla="*/ 2147483647 h 29"/>
                    <a:gd name="T52" fmla="*/ 2147483647 w 53"/>
                    <a:gd name="T53" fmla="*/ 2147483647 h 29"/>
                    <a:gd name="T54" fmla="*/ 2147483647 w 53"/>
                    <a:gd name="T55" fmla="*/ 2147483647 h 29"/>
                    <a:gd name="T56" fmla="*/ 2147483647 w 53"/>
                    <a:gd name="T57" fmla="*/ 2147483647 h 29"/>
                    <a:gd name="T58" fmla="*/ 0 w 53"/>
                    <a:gd name="T59" fmla="*/ 2147483647 h 29"/>
                    <a:gd name="T60" fmla="*/ 2147483647 w 53"/>
                    <a:gd name="T61" fmla="*/ 2147483647 h 29"/>
                    <a:gd name="T62" fmla="*/ 2147483647 w 53"/>
                    <a:gd name="T63" fmla="*/ 0 h 2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53"/>
                    <a:gd name="T97" fmla="*/ 0 h 29"/>
                    <a:gd name="T98" fmla="*/ 53 w 53"/>
                    <a:gd name="T99" fmla="*/ 29 h 2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53" h="29">
                      <a:moveTo>
                        <a:pt x="1" y="0"/>
                      </a:moveTo>
                      <a:cubicBezTo>
                        <a:pt x="1" y="1"/>
                        <a:pt x="2" y="1"/>
                        <a:pt x="2" y="1"/>
                      </a:cubicBezTo>
                      <a:cubicBezTo>
                        <a:pt x="3" y="1"/>
                        <a:pt x="4" y="2"/>
                        <a:pt x="5" y="2"/>
                      </a:cubicBezTo>
                      <a:cubicBezTo>
                        <a:pt x="7" y="3"/>
                        <a:pt x="8" y="3"/>
                        <a:pt x="9" y="4"/>
                      </a:cubicBezTo>
                      <a:cubicBezTo>
                        <a:pt x="11" y="4"/>
                        <a:pt x="14" y="5"/>
                        <a:pt x="16" y="5"/>
                      </a:cubicBezTo>
                      <a:cubicBezTo>
                        <a:pt x="18" y="5"/>
                        <a:pt x="21" y="5"/>
                        <a:pt x="24" y="6"/>
                      </a:cubicBezTo>
                      <a:cubicBezTo>
                        <a:pt x="29" y="8"/>
                        <a:pt x="34" y="11"/>
                        <a:pt x="39" y="13"/>
                      </a:cubicBezTo>
                      <a:cubicBezTo>
                        <a:pt x="44" y="15"/>
                        <a:pt x="48" y="17"/>
                        <a:pt x="53" y="18"/>
                      </a:cubicBezTo>
                      <a:cubicBezTo>
                        <a:pt x="53" y="19"/>
                        <a:pt x="52" y="19"/>
                        <a:pt x="52" y="19"/>
                      </a:cubicBezTo>
                      <a:cubicBezTo>
                        <a:pt x="51" y="19"/>
                        <a:pt x="49" y="21"/>
                        <a:pt x="48" y="21"/>
                      </a:cubicBezTo>
                      <a:cubicBezTo>
                        <a:pt x="48" y="22"/>
                        <a:pt x="46" y="23"/>
                        <a:pt x="45" y="24"/>
                      </a:cubicBezTo>
                      <a:cubicBezTo>
                        <a:pt x="44" y="24"/>
                        <a:pt x="44" y="24"/>
                        <a:pt x="42" y="25"/>
                      </a:cubicBezTo>
                      <a:cubicBezTo>
                        <a:pt x="40" y="27"/>
                        <a:pt x="41" y="28"/>
                        <a:pt x="39" y="28"/>
                      </a:cubicBezTo>
                      <a:cubicBezTo>
                        <a:pt x="38" y="28"/>
                        <a:pt x="37" y="27"/>
                        <a:pt x="37" y="27"/>
                      </a:cubicBezTo>
                      <a:cubicBezTo>
                        <a:pt x="35" y="27"/>
                        <a:pt x="34" y="27"/>
                        <a:pt x="32" y="27"/>
                      </a:cubicBezTo>
                      <a:cubicBezTo>
                        <a:pt x="28" y="26"/>
                        <a:pt x="29" y="28"/>
                        <a:pt x="27" y="28"/>
                      </a:cubicBezTo>
                      <a:cubicBezTo>
                        <a:pt x="25" y="28"/>
                        <a:pt x="24" y="29"/>
                        <a:pt x="24" y="27"/>
                      </a:cubicBezTo>
                      <a:cubicBezTo>
                        <a:pt x="25" y="26"/>
                        <a:pt x="24" y="25"/>
                        <a:pt x="24" y="25"/>
                      </a:cubicBezTo>
                      <a:cubicBezTo>
                        <a:pt x="24" y="21"/>
                        <a:pt x="25" y="17"/>
                        <a:pt x="24" y="17"/>
                      </a:cubicBezTo>
                      <a:cubicBezTo>
                        <a:pt x="22" y="17"/>
                        <a:pt x="21" y="21"/>
                        <a:pt x="19" y="21"/>
                      </a:cubicBezTo>
                      <a:cubicBezTo>
                        <a:pt x="17" y="22"/>
                        <a:pt x="14" y="22"/>
                        <a:pt x="13" y="21"/>
                      </a:cubicBezTo>
                      <a:cubicBezTo>
                        <a:pt x="13" y="20"/>
                        <a:pt x="12" y="19"/>
                        <a:pt x="12" y="18"/>
                      </a:cubicBezTo>
                      <a:cubicBezTo>
                        <a:pt x="11" y="18"/>
                        <a:pt x="7" y="18"/>
                        <a:pt x="6" y="17"/>
                      </a:cubicBezTo>
                      <a:cubicBezTo>
                        <a:pt x="6" y="17"/>
                        <a:pt x="8" y="15"/>
                        <a:pt x="7" y="14"/>
                      </a:cubicBezTo>
                      <a:cubicBezTo>
                        <a:pt x="7" y="14"/>
                        <a:pt x="6" y="13"/>
                        <a:pt x="5" y="13"/>
                      </a:cubicBezTo>
                      <a:cubicBezTo>
                        <a:pt x="5" y="12"/>
                        <a:pt x="5" y="12"/>
                        <a:pt x="4" y="11"/>
                      </a:cubicBezTo>
                      <a:cubicBezTo>
                        <a:pt x="4" y="11"/>
                        <a:pt x="4" y="11"/>
                        <a:pt x="3" y="11"/>
                      </a:cubicBezTo>
                      <a:cubicBezTo>
                        <a:pt x="3" y="10"/>
                        <a:pt x="3" y="9"/>
                        <a:pt x="3" y="9"/>
                      </a:cubicBezTo>
                      <a:cubicBezTo>
                        <a:pt x="2" y="8"/>
                        <a:pt x="1" y="7"/>
                        <a:pt x="1" y="7"/>
                      </a:cubicBezTo>
                      <a:cubicBezTo>
                        <a:pt x="2" y="5"/>
                        <a:pt x="0" y="5"/>
                        <a:pt x="0" y="4"/>
                      </a:cubicBezTo>
                      <a:cubicBezTo>
                        <a:pt x="0" y="4"/>
                        <a:pt x="1" y="3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67" name="Freeform 75"/>
                <p:cNvSpPr>
                  <a:spLocks/>
                </p:cNvSpPr>
                <p:nvPr/>
              </p:nvSpPr>
              <p:spPr bwMode="auto">
                <a:xfrm>
                  <a:off x="232" y="805"/>
                  <a:ext cx="3556" cy="2514"/>
                </a:xfrm>
                <a:custGeom>
                  <a:avLst/>
                  <a:gdLst>
                    <a:gd name="T0" fmla="*/ 2147483647 w 123"/>
                    <a:gd name="T1" fmla="*/ 2147483647 h 87"/>
                    <a:gd name="T2" fmla="*/ 2147483647 w 123"/>
                    <a:gd name="T3" fmla="*/ 2147483647 h 87"/>
                    <a:gd name="T4" fmla="*/ 2147483647 w 123"/>
                    <a:gd name="T5" fmla="*/ 2147483647 h 87"/>
                    <a:gd name="T6" fmla="*/ 2147483647 w 123"/>
                    <a:gd name="T7" fmla="*/ 2147483647 h 87"/>
                    <a:gd name="T8" fmla="*/ 2147483647 w 123"/>
                    <a:gd name="T9" fmla="*/ 2147483647 h 87"/>
                    <a:gd name="T10" fmla="*/ 2147483647 w 123"/>
                    <a:gd name="T11" fmla="*/ 2147483647 h 87"/>
                    <a:gd name="T12" fmla="*/ 2147483647 w 123"/>
                    <a:gd name="T13" fmla="*/ 2147483647 h 87"/>
                    <a:gd name="T14" fmla="*/ 2147483647 w 123"/>
                    <a:gd name="T15" fmla="*/ 2147483647 h 87"/>
                    <a:gd name="T16" fmla="*/ 2147483647 w 123"/>
                    <a:gd name="T17" fmla="*/ 2147483647 h 87"/>
                    <a:gd name="T18" fmla="*/ 2147483647 w 123"/>
                    <a:gd name="T19" fmla="*/ 2147483647 h 87"/>
                    <a:gd name="T20" fmla="*/ 2147483647 w 123"/>
                    <a:gd name="T21" fmla="*/ 2147483647 h 87"/>
                    <a:gd name="T22" fmla="*/ 2147483647 w 123"/>
                    <a:gd name="T23" fmla="*/ 2147483647 h 87"/>
                    <a:gd name="T24" fmla="*/ 2147483647 w 123"/>
                    <a:gd name="T25" fmla="*/ 2147483647 h 87"/>
                    <a:gd name="T26" fmla="*/ 2147483647 w 123"/>
                    <a:gd name="T27" fmla="*/ 2147483647 h 87"/>
                    <a:gd name="T28" fmla="*/ 2147483647 w 123"/>
                    <a:gd name="T29" fmla="*/ 2147483647 h 87"/>
                    <a:gd name="T30" fmla="*/ 2147483647 w 123"/>
                    <a:gd name="T31" fmla="*/ 2147483647 h 87"/>
                    <a:gd name="T32" fmla="*/ 2147483647 w 123"/>
                    <a:gd name="T33" fmla="*/ 2147483647 h 87"/>
                    <a:gd name="T34" fmla="*/ 2147483647 w 123"/>
                    <a:gd name="T35" fmla="*/ 2147483647 h 87"/>
                    <a:gd name="T36" fmla="*/ 2147483647 w 123"/>
                    <a:gd name="T37" fmla="*/ 2147483647 h 87"/>
                    <a:gd name="T38" fmla="*/ 2147483647 w 123"/>
                    <a:gd name="T39" fmla="*/ 2147483647 h 87"/>
                    <a:gd name="T40" fmla="*/ 2147483647 w 123"/>
                    <a:gd name="T41" fmla="*/ 2147483647 h 87"/>
                    <a:gd name="T42" fmla="*/ 2147483647 w 123"/>
                    <a:gd name="T43" fmla="*/ 2147483647 h 87"/>
                    <a:gd name="T44" fmla="*/ 2147483647 w 123"/>
                    <a:gd name="T45" fmla="*/ 2147483647 h 87"/>
                    <a:gd name="T46" fmla="*/ 2147483647 w 123"/>
                    <a:gd name="T47" fmla="*/ 2147483647 h 87"/>
                    <a:gd name="T48" fmla="*/ 2147483647 w 123"/>
                    <a:gd name="T49" fmla="*/ 2147483647 h 87"/>
                    <a:gd name="T50" fmla="*/ 2147483647 w 123"/>
                    <a:gd name="T51" fmla="*/ 2147483647 h 87"/>
                    <a:gd name="T52" fmla="*/ 2147483647 w 123"/>
                    <a:gd name="T53" fmla="*/ 2147483647 h 87"/>
                    <a:gd name="T54" fmla="*/ 2147483647 w 123"/>
                    <a:gd name="T55" fmla="*/ 2147483647 h 87"/>
                    <a:gd name="T56" fmla="*/ 2147483647 w 123"/>
                    <a:gd name="T57" fmla="*/ 2147483647 h 87"/>
                    <a:gd name="T58" fmla="*/ 2147483647 w 123"/>
                    <a:gd name="T59" fmla="*/ 2147483647 h 87"/>
                    <a:gd name="T60" fmla="*/ 2147483647 w 123"/>
                    <a:gd name="T61" fmla="*/ 2147483647 h 87"/>
                    <a:gd name="T62" fmla="*/ 2147483647 w 123"/>
                    <a:gd name="T63" fmla="*/ 2147483647 h 87"/>
                    <a:gd name="T64" fmla="*/ 2147483647 w 123"/>
                    <a:gd name="T65" fmla="*/ 2147483647 h 87"/>
                    <a:gd name="T66" fmla="*/ 2147483647 w 123"/>
                    <a:gd name="T67" fmla="*/ 2147483647 h 87"/>
                    <a:gd name="T68" fmla="*/ 2147483647 w 123"/>
                    <a:gd name="T69" fmla="*/ 2147483647 h 87"/>
                    <a:gd name="T70" fmla="*/ 2147483647 w 123"/>
                    <a:gd name="T71" fmla="*/ 2147483647 h 87"/>
                    <a:gd name="T72" fmla="*/ 2147483647 w 123"/>
                    <a:gd name="T73" fmla="*/ 0 h 87"/>
                    <a:gd name="T74" fmla="*/ 2147483647 w 123"/>
                    <a:gd name="T75" fmla="*/ 2147483647 h 87"/>
                    <a:gd name="T76" fmla="*/ 2147483647 w 123"/>
                    <a:gd name="T77" fmla="*/ 2147483647 h 87"/>
                    <a:gd name="T78" fmla="*/ 2147483647 w 123"/>
                    <a:gd name="T79" fmla="*/ 2147483647 h 87"/>
                    <a:gd name="T80" fmla="*/ 2147483647 w 123"/>
                    <a:gd name="T81" fmla="*/ 2147483647 h 87"/>
                    <a:gd name="T82" fmla="*/ 2147483647 w 123"/>
                    <a:gd name="T83" fmla="*/ 2147483647 h 87"/>
                    <a:gd name="T84" fmla="*/ 2147483647 w 123"/>
                    <a:gd name="T85" fmla="*/ 2147483647 h 87"/>
                    <a:gd name="T86" fmla="*/ 2147483647 w 123"/>
                    <a:gd name="T87" fmla="*/ 2147483647 h 87"/>
                    <a:gd name="T88" fmla="*/ 2147483647 w 123"/>
                    <a:gd name="T89" fmla="*/ 2147483647 h 87"/>
                    <a:gd name="T90" fmla="*/ 2147483647 w 123"/>
                    <a:gd name="T91" fmla="*/ 2147483647 h 87"/>
                    <a:gd name="T92" fmla="*/ 2147483647 w 123"/>
                    <a:gd name="T93" fmla="*/ 2147483647 h 87"/>
                    <a:gd name="T94" fmla="*/ 2147483647 w 123"/>
                    <a:gd name="T95" fmla="*/ 2147483647 h 87"/>
                    <a:gd name="T96" fmla="*/ 2147483647 w 123"/>
                    <a:gd name="T97" fmla="*/ 2147483647 h 87"/>
                    <a:gd name="T98" fmla="*/ 2147483647 w 123"/>
                    <a:gd name="T99" fmla="*/ 2147483647 h 87"/>
                    <a:gd name="T100" fmla="*/ 2147483647 w 123"/>
                    <a:gd name="T101" fmla="*/ 2147483647 h 87"/>
                    <a:gd name="T102" fmla="*/ 2147483647 w 123"/>
                    <a:gd name="T103" fmla="*/ 2147483647 h 87"/>
                    <a:gd name="T104" fmla="*/ 2147483647 w 123"/>
                    <a:gd name="T105" fmla="*/ 2147483647 h 87"/>
                    <a:gd name="T106" fmla="*/ 2147483647 w 123"/>
                    <a:gd name="T107" fmla="*/ 2147483647 h 87"/>
                    <a:gd name="T108" fmla="*/ 2147483647 w 123"/>
                    <a:gd name="T109" fmla="*/ 2147483647 h 87"/>
                    <a:gd name="T110" fmla="*/ 2147483647 w 123"/>
                    <a:gd name="T111" fmla="*/ 2147483647 h 87"/>
                    <a:gd name="T112" fmla="*/ 2147483647 w 123"/>
                    <a:gd name="T113" fmla="*/ 2147483647 h 87"/>
                    <a:gd name="T114" fmla="*/ 2147483647 w 123"/>
                    <a:gd name="T115" fmla="*/ 2147483647 h 87"/>
                    <a:gd name="T116" fmla="*/ 2147483647 w 123"/>
                    <a:gd name="T117" fmla="*/ 2147483647 h 87"/>
                    <a:gd name="T118" fmla="*/ 0 w 123"/>
                    <a:gd name="T119" fmla="*/ 2147483647 h 8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23"/>
                    <a:gd name="T181" fmla="*/ 0 h 87"/>
                    <a:gd name="T182" fmla="*/ 123 w 123"/>
                    <a:gd name="T183" fmla="*/ 87 h 8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23" h="87">
                      <a:moveTo>
                        <a:pt x="0" y="70"/>
                      </a:moveTo>
                      <a:cubicBezTo>
                        <a:pt x="0" y="71"/>
                        <a:pt x="1" y="71"/>
                        <a:pt x="1" y="71"/>
                      </a:cubicBezTo>
                      <a:cubicBezTo>
                        <a:pt x="2" y="71"/>
                        <a:pt x="3" y="72"/>
                        <a:pt x="4" y="72"/>
                      </a:cubicBezTo>
                      <a:cubicBezTo>
                        <a:pt x="6" y="73"/>
                        <a:pt x="7" y="73"/>
                        <a:pt x="8" y="74"/>
                      </a:cubicBezTo>
                      <a:cubicBezTo>
                        <a:pt x="10" y="74"/>
                        <a:pt x="13" y="75"/>
                        <a:pt x="15" y="75"/>
                      </a:cubicBezTo>
                      <a:cubicBezTo>
                        <a:pt x="17" y="75"/>
                        <a:pt x="20" y="75"/>
                        <a:pt x="23" y="76"/>
                      </a:cubicBezTo>
                      <a:cubicBezTo>
                        <a:pt x="28" y="78"/>
                        <a:pt x="33" y="81"/>
                        <a:pt x="38" y="83"/>
                      </a:cubicBezTo>
                      <a:cubicBezTo>
                        <a:pt x="42" y="85"/>
                        <a:pt x="45" y="86"/>
                        <a:pt x="49" y="87"/>
                      </a:cubicBezTo>
                      <a:cubicBezTo>
                        <a:pt x="49" y="87"/>
                        <a:pt x="49" y="87"/>
                        <a:pt x="49" y="87"/>
                      </a:cubicBezTo>
                      <a:cubicBezTo>
                        <a:pt x="51" y="86"/>
                        <a:pt x="52" y="85"/>
                        <a:pt x="54" y="84"/>
                      </a:cubicBezTo>
                      <a:cubicBezTo>
                        <a:pt x="55" y="84"/>
                        <a:pt x="56" y="84"/>
                        <a:pt x="57" y="84"/>
                      </a:cubicBezTo>
                      <a:cubicBezTo>
                        <a:pt x="57" y="84"/>
                        <a:pt x="58" y="85"/>
                        <a:pt x="58" y="85"/>
                      </a:cubicBezTo>
                      <a:cubicBezTo>
                        <a:pt x="59" y="84"/>
                        <a:pt x="60" y="84"/>
                        <a:pt x="61" y="84"/>
                      </a:cubicBezTo>
                      <a:cubicBezTo>
                        <a:pt x="61" y="84"/>
                        <a:pt x="61" y="84"/>
                        <a:pt x="61" y="84"/>
                      </a:cubicBezTo>
                      <a:cubicBezTo>
                        <a:pt x="63" y="83"/>
                        <a:pt x="64" y="81"/>
                        <a:pt x="65" y="81"/>
                      </a:cubicBezTo>
                      <a:cubicBezTo>
                        <a:pt x="66" y="80"/>
                        <a:pt x="67" y="80"/>
                        <a:pt x="68" y="79"/>
                      </a:cubicBezTo>
                      <a:cubicBezTo>
                        <a:pt x="68" y="79"/>
                        <a:pt x="68" y="78"/>
                        <a:pt x="69" y="78"/>
                      </a:cubicBezTo>
                      <a:cubicBezTo>
                        <a:pt x="69" y="77"/>
                        <a:pt x="69" y="76"/>
                        <a:pt x="70" y="76"/>
                      </a:cubicBezTo>
                      <a:cubicBezTo>
                        <a:pt x="70" y="76"/>
                        <a:pt x="71" y="76"/>
                        <a:pt x="71" y="75"/>
                      </a:cubicBezTo>
                      <a:cubicBezTo>
                        <a:pt x="72" y="74"/>
                        <a:pt x="72" y="74"/>
                        <a:pt x="73" y="73"/>
                      </a:cubicBezTo>
                      <a:cubicBezTo>
                        <a:pt x="74" y="73"/>
                        <a:pt x="75" y="73"/>
                        <a:pt x="76" y="73"/>
                      </a:cubicBezTo>
                      <a:cubicBezTo>
                        <a:pt x="77" y="73"/>
                        <a:pt x="77" y="72"/>
                        <a:pt x="78" y="73"/>
                      </a:cubicBezTo>
                      <a:cubicBezTo>
                        <a:pt x="79" y="73"/>
                        <a:pt x="79" y="74"/>
                        <a:pt x="79" y="75"/>
                      </a:cubicBezTo>
                      <a:cubicBezTo>
                        <a:pt x="80" y="76"/>
                        <a:pt x="81" y="76"/>
                        <a:pt x="82" y="77"/>
                      </a:cubicBezTo>
                      <a:cubicBezTo>
                        <a:pt x="83" y="77"/>
                        <a:pt x="85" y="78"/>
                        <a:pt x="86" y="78"/>
                      </a:cubicBezTo>
                      <a:cubicBezTo>
                        <a:pt x="86" y="78"/>
                        <a:pt x="86" y="78"/>
                        <a:pt x="87" y="78"/>
                      </a:cubicBezTo>
                      <a:cubicBezTo>
                        <a:pt x="87" y="78"/>
                        <a:pt x="87" y="79"/>
                        <a:pt x="88" y="79"/>
                      </a:cubicBezTo>
                      <a:cubicBezTo>
                        <a:pt x="94" y="79"/>
                        <a:pt x="101" y="78"/>
                        <a:pt x="107" y="79"/>
                      </a:cubicBezTo>
                      <a:cubicBezTo>
                        <a:pt x="108" y="79"/>
                        <a:pt x="109" y="79"/>
                        <a:pt x="109" y="78"/>
                      </a:cubicBezTo>
                      <a:cubicBezTo>
                        <a:pt x="110" y="77"/>
                        <a:pt x="109" y="76"/>
                        <a:pt x="110" y="75"/>
                      </a:cubicBezTo>
                      <a:cubicBezTo>
                        <a:pt x="110" y="74"/>
                        <a:pt x="110" y="74"/>
                        <a:pt x="110" y="73"/>
                      </a:cubicBezTo>
                      <a:cubicBezTo>
                        <a:pt x="110" y="73"/>
                        <a:pt x="109" y="72"/>
                        <a:pt x="109" y="71"/>
                      </a:cubicBezTo>
                      <a:cubicBezTo>
                        <a:pt x="109" y="71"/>
                        <a:pt x="110" y="70"/>
                        <a:pt x="111" y="70"/>
                      </a:cubicBezTo>
                      <a:cubicBezTo>
                        <a:pt x="111" y="69"/>
                        <a:pt x="111" y="68"/>
                        <a:pt x="111" y="68"/>
                      </a:cubicBezTo>
                      <a:cubicBezTo>
                        <a:pt x="111" y="67"/>
                        <a:pt x="111" y="67"/>
                        <a:pt x="111" y="67"/>
                      </a:cubicBezTo>
                      <a:cubicBezTo>
                        <a:pt x="111" y="66"/>
                        <a:pt x="111" y="66"/>
                        <a:pt x="111" y="66"/>
                      </a:cubicBezTo>
                      <a:cubicBezTo>
                        <a:pt x="111" y="65"/>
                        <a:pt x="110" y="65"/>
                        <a:pt x="110" y="64"/>
                      </a:cubicBezTo>
                      <a:cubicBezTo>
                        <a:pt x="110" y="64"/>
                        <a:pt x="110" y="63"/>
                        <a:pt x="110" y="63"/>
                      </a:cubicBezTo>
                      <a:cubicBezTo>
                        <a:pt x="115" y="51"/>
                        <a:pt x="118" y="45"/>
                        <a:pt x="123" y="34"/>
                      </a:cubicBezTo>
                      <a:cubicBezTo>
                        <a:pt x="123" y="33"/>
                        <a:pt x="123" y="32"/>
                        <a:pt x="123" y="31"/>
                      </a:cubicBezTo>
                      <a:cubicBezTo>
                        <a:pt x="122" y="31"/>
                        <a:pt x="122" y="30"/>
                        <a:pt x="121" y="30"/>
                      </a:cubicBezTo>
                      <a:cubicBezTo>
                        <a:pt x="120" y="29"/>
                        <a:pt x="119" y="28"/>
                        <a:pt x="118" y="28"/>
                      </a:cubicBezTo>
                      <a:cubicBezTo>
                        <a:pt x="117" y="28"/>
                        <a:pt x="116" y="28"/>
                        <a:pt x="116" y="28"/>
                      </a:cubicBezTo>
                      <a:cubicBezTo>
                        <a:pt x="115" y="27"/>
                        <a:pt x="113" y="28"/>
                        <a:pt x="112" y="27"/>
                      </a:cubicBezTo>
                      <a:cubicBezTo>
                        <a:pt x="111" y="26"/>
                        <a:pt x="110" y="25"/>
                        <a:pt x="109" y="24"/>
                      </a:cubicBezTo>
                      <a:cubicBezTo>
                        <a:pt x="108" y="22"/>
                        <a:pt x="107" y="20"/>
                        <a:pt x="106" y="18"/>
                      </a:cubicBezTo>
                      <a:cubicBezTo>
                        <a:pt x="106" y="17"/>
                        <a:pt x="106" y="15"/>
                        <a:pt x="106" y="14"/>
                      </a:cubicBezTo>
                      <a:cubicBezTo>
                        <a:pt x="105" y="14"/>
                        <a:pt x="104" y="14"/>
                        <a:pt x="103" y="14"/>
                      </a:cubicBezTo>
                      <a:cubicBezTo>
                        <a:pt x="102" y="14"/>
                        <a:pt x="101" y="14"/>
                        <a:pt x="100" y="14"/>
                      </a:cubicBezTo>
                      <a:cubicBezTo>
                        <a:pt x="99" y="14"/>
                        <a:pt x="98" y="14"/>
                        <a:pt x="98" y="15"/>
                      </a:cubicBezTo>
                      <a:cubicBezTo>
                        <a:pt x="97" y="15"/>
                        <a:pt x="97" y="16"/>
                        <a:pt x="97" y="16"/>
                      </a:cubicBezTo>
                      <a:cubicBezTo>
                        <a:pt x="97" y="16"/>
                        <a:pt x="96" y="17"/>
                        <a:pt x="96" y="17"/>
                      </a:cubicBezTo>
                      <a:cubicBezTo>
                        <a:pt x="96" y="18"/>
                        <a:pt x="95" y="18"/>
                        <a:pt x="95" y="18"/>
                      </a:cubicBezTo>
                      <a:cubicBezTo>
                        <a:pt x="95" y="19"/>
                        <a:pt x="94" y="20"/>
                        <a:pt x="94" y="21"/>
                      </a:cubicBezTo>
                      <a:cubicBezTo>
                        <a:pt x="94" y="21"/>
                        <a:pt x="93" y="22"/>
                        <a:pt x="92" y="22"/>
                      </a:cubicBezTo>
                      <a:cubicBezTo>
                        <a:pt x="91" y="21"/>
                        <a:pt x="91" y="21"/>
                        <a:pt x="91" y="20"/>
                      </a:cubicBezTo>
                      <a:cubicBezTo>
                        <a:pt x="90" y="20"/>
                        <a:pt x="90" y="19"/>
                        <a:pt x="89" y="19"/>
                      </a:cubicBezTo>
                      <a:cubicBezTo>
                        <a:pt x="89" y="19"/>
                        <a:pt x="88" y="20"/>
                        <a:pt x="87" y="20"/>
                      </a:cubicBezTo>
                      <a:cubicBezTo>
                        <a:pt x="87" y="20"/>
                        <a:pt x="86" y="20"/>
                        <a:pt x="86" y="21"/>
                      </a:cubicBezTo>
                      <a:cubicBezTo>
                        <a:pt x="86" y="22"/>
                        <a:pt x="86" y="23"/>
                        <a:pt x="86" y="24"/>
                      </a:cubicBezTo>
                      <a:cubicBezTo>
                        <a:pt x="86" y="24"/>
                        <a:pt x="86" y="25"/>
                        <a:pt x="86" y="25"/>
                      </a:cubicBezTo>
                      <a:cubicBezTo>
                        <a:pt x="85" y="26"/>
                        <a:pt x="84" y="26"/>
                        <a:pt x="84" y="25"/>
                      </a:cubicBezTo>
                      <a:cubicBezTo>
                        <a:pt x="83" y="25"/>
                        <a:pt x="83" y="24"/>
                        <a:pt x="82" y="23"/>
                      </a:cubicBezTo>
                      <a:cubicBezTo>
                        <a:pt x="81" y="23"/>
                        <a:pt x="80" y="22"/>
                        <a:pt x="79" y="22"/>
                      </a:cubicBezTo>
                      <a:cubicBezTo>
                        <a:pt x="79" y="22"/>
                        <a:pt x="79" y="21"/>
                        <a:pt x="79" y="21"/>
                      </a:cubicBezTo>
                      <a:cubicBezTo>
                        <a:pt x="79" y="21"/>
                        <a:pt x="80" y="21"/>
                        <a:pt x="80" y="20"/>
                      </a:cubicBezTo>
                      <a:cubicBezTo>
                        <a:pt x="81" y="20"/>
                        <a:pt x="80" y="19"/>
                        <a:pt x="80" y="18"/>
                      </a:cubicBezTo>
                      <a:cubicBezTo>
                        <a:pt x="80" y="17"/>
                        <a:pt x="79" y="17"/>
                        <a:pt x="79" y="16"/>
                      </a:cubicBezTo>
                      <a:cubicBezTo>
                        <a:pt x="79" y="14"/>
                        <a:pt x="79" y="13"/>
                        <a:pt x="79" y="12"/>
                      </a:cubicBezTo>
                      <a:cubicBezTo>
                        <a:pt x="79" y="10"/>
                        <a:pt x="79" y="9"/>
                        <a:pt x="79" y="8"/>
                      </a:cubicBezTo>
                      <a:cubicBezTo>
                        <a:pt x="78" y="7"/>
                        <a:pt x="78" y="7"/>
                        <a:pt x="77" y="6"/>
                      </a:cubicBezTo>
                      <a:cubicBezTo>
                        <a:pt x="77" y="5"/>
                        <a:pt x="76" y="4"/>
                        <a:pt x="75" y="3"/>
                      </a:cubicBezTo>
                      <a:cubicBezTo>
                        <a:pt x="74" y="2"/>
                        <a:pt x="74" y="1"/>
                        <a:pt x="73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3" y="0"/>
                        <a:pt x="73" y="0"/>
                        <a:pt x="73" y="1"/>
                      </a:cubicBezTo>
                      <a:cubicBezTo>
                        <a:pt x="70" y="3"/>
                        <a:pt x="69" y="3"/>
                        <a:pt x="68" y="3"/>
                      </a:cubicBezTo>
                      <a:cubicBezTo>
                        <a:pt x="67" y="5"/>
                        <a:pt x="67" y="6"/>
                        <a:pt x="66" y="7"/>
                      </a:cubicBezTo>
                      <a:cubicBezTo>
                        <a:pt x="66" y="7"/>
                        <a:pt x="65" y="7"/>
                        <a:pt x="64" y="7"/>
                      </a:cubicBezTo>
                      <a:cubicBezTo>
                        <a:pt x="64" y="7"/>
                        <a:pt x="64" y="8"/>
                        <a:pt x="63" y="8"/>
                      </a:cubicBezTo>
                      <a:cubicBezTo>
                        <a:pt x="63" y="8"/>
                        <a:pt x="61" y="8"/>
                        <a:pt x="61" y="9"/>
                      </a:cubicBezTo>
                      <a:cubicBezTo>
                        <a:pt x="61" y="9"/>
                        <a:pt x="60" y="10"/>
                        <a:pt x="59" y="11"/>
                      </a:cubicBezTo>
                      <a:cubicBezTo>
                        <a:pt x="59" y="12"/>
                        <a:pt x="59" y="11"/>
                        <a:pt x="58" y="12"/>
                      </a:cubicBezTo>
                      <a:cubicBezTo>
                        <a:pt x="57" y="12"/>
                        <a:pt x="57" y="12"/>
                        <a:pt x="57" y="12"/>
                      </a:cubicBezTo>
                      <a:cubicBezTo>
                        <a:pt x="56" y="12"/>
                        <a:pt x="57" y="10"/>
                        <a:pt x="56" y="10"/>
                      </a:cubicBezTo>
                      <a:cubicBezTo>
                        <a:pt x="55" y="11"/>
                        <a:pt x="54" y="13"/>
                        <a:pt x="52" y="12"/>
                      </a:cubicBezTo>
                      <a:cubicBezTo>
                        <a:pt x="50" y="11"/>
                        <a:pt x="49" y="10"/>
                        <a:pt x="48" y="9"/>
                      </a:cubicBezTo>
                      <a:cubicBezTo>
                        <a:pt x="47" y="9"/>
                        <a:pt x="46" y="10"/>
                        <a:pt x="46" y="9"/>
                      </a:cubicBezTo>
                      <a:cubicBezTo>
                        <a:pt x="46" y="7"/>
                        <a:pt x="45" y="3"/>
                        <a:pt x="43" y="3"/>
                      </a:cubicBezTo>
                      <a:cubicBezTo>
                        <a:pt x="42" y="3"/>
                        <a:pt x="42" y="5"/>
                        <a:pt x="40" y="5"/>
                      </a:cubicBezTo>
                      <a:cubicBezTo>
                        <a:pt x="39" y="6"/>
                        <a:pt x="40" y="6"/>
                        <a:pt x="39" y="5"/>
                      </a:cubicBezTo>
                      <a:cubicBezTo>
                        <a:pt x="39" y="5"/>
                        <a:pt x="38" y="4"/>
                        <a:pt x="38" y="4"/>
                      </a:cubicBezTo>
                      <a:cubicBezTo>
                        <a:pt x="37" y="4"/>
                        <a:pt x="37" y="5"/>
                        <a:pt x="37" y="6"/>
                      </a:cubicBezTo>
                      <a:cubicBezTo>
                        <a:pt x="37" y="6"/>
                        <a:pt x="34" y="6"/>
                        <a:pt x="34" y="6"/>
                      </a:cubicBezTo>
                      <a:cubicBezTo>
                        <a:pt x="30" y="6"/>
                        <a:pt x="26" y="5"/>
                        <a:pt x="26" y="6"/>
                      </a:cubicBezTo>
                      <a:cubicBezTo>
                        <a:pt x="26" y="8"/>
                        <a:pt x="26" y="10"/>
                        <a:pt x="27" y="11"/>
                      </a:cubicBezTo>
                      <a:cubicBezTo>
                        <a:pt x="27" y="11"/>
                        <a:pt x="30" y="11"/>
                        <a:pt x="30" y="11"/>
                      </a:cubicBezTo>
                      <a:cubicBezTo>
                        <a:pt x="31" y="11"/>
                        <a:pt x="32" y="14"/>
                        <a:pt x="30" y="14"/>
                      </a:cubicBezTo>
                      <a:cubicBezTo>
                        <a:pt x="30" y="14"/>
                        <a:pt x="29" y="13"/>
                        <a:pt x="29" y="13"/>
                      </a:cubicBezTo>
                      <a:cubicBezTo>
                        <a:pt x="28" y="14"/>
                        <a:pt x="27" y="13"/>
                        <a:pt x="27" y="14"/>
                      </a:cubicBezTo>
                      <a:cubicBezTo>
                        <a:pt x="26" y="15"/>
                        <a:pt x="25" y="14"/>
                        <a:pt x="25" y="15"/>
                      </a:cubicBezTo>
                      <a:cubicBezTo>
                        <a:pt x="25" y="16"/>
                        <a:pt x="24" y="18"/>
                        <a:pt x="25" y="20"/>
                      </a:cubicBezTo>
                      <a:cubicBezTo>
                        <a:pt x="25" y="21"/>
                        <a:pt x="27" y="21"/>
                        <a:pt x="27" y="22"/>
                      </a:cubicBezTo>
                      <a:cubicBezTo>
                        <a:pt x="28" y="23"/>
                        <a:pt x="28" y="23"/>
                        <a:pt x="28" y="24"/>
                      </a:cubicBezTo>
                      <a:cubicBezTo>
                        <a:pt x="29" y="25"/>
                        <a:pt x="29" y="25"/>
                        <a:pt x="29" y="27"/>
                      </a:cubicBezTo>
                      <a:cubicBezTo>
                        <a:pt x="30" y="31"/>
                        <a:pt x="28" y="35"/>
                        <a:pt x="28" y="39"/>
                      </a:cubicBezTo>
                      <a:cubicBezTo>
                        <a:pt x="27" y="41"/>
                        <a:pt x="27" y="44"/>
                        <a:pt x="26" y="45"/>
                      </a:cubicBezTo>
                      <a:cubicBezTo>
                        <a:pt x="26" y="46"/>
                        <a:pt x="26" y="48"/>
                        <a:pt x="26" y="48"/>
                      </a:cubicBezTo>
                      <a:cubicBezTo>
                        <a:pt x="26" y="51"/>
                        <a:pt x="25" y="49"/>
                        <a:pt x="24" y="49"/>
                      </a:cubicBezTo>
                      <a:cubicBezTo>
                        <a:pt x="24" y="49"/>
                        <a:pt x="22" y="49"/>
                        <a:pt x="22" y="49"/>
                      </a:cubicBezTo>
                      <a:cubicBezTo>
                        <a:pt x="20" y="49"/>
                        <a:pt x="20" y="50"/>
                        <a:pt x="19" y="50"/>
                      </a:cubicBezTo>
                      <a:cubicBezTo>
                        <a:pt x="18" y="51"/>
                        <a:pt x="17" y="51"/>
                        <a:pt x="15" y="51"/>
                      </a:cubicBezTo>
                      <a:cubicBezTo>
                        <a:pt x="14" y="51"/>
                        <a:pt x="12" y="52"/>
                        <a:pt x="11" y="53"/>
                      </a:cubicBezTo>
                      <a:cubicBezTo>
                        <a:pt x="10" y="53"/>
                        <a:pt x="9" y="54"/>
                        <a:pt x="9" y="54"/>
                      </a:cubicBezTo>
                      <a:cubicBezTo>
                        <a:pt x="8" y="55"/>
                        <a:pt x="6" y="56"/>
                        <a:pt x="6" y="57"/>
                      </a:cubicBezTo>
                      <a:cubicBezTo>
                        <a:pt x="5" y="57"/>
                        <a:pt x="5" y="60"/>
                        <a:pt x="5" y="61"/>
                      </a:cubicBezTo>
                      <a:cubicBezTo>
                        <a:pt x="5" y="62"/>
                        <a:pt x="4" y="63"/>
                        <a:pt x="4" y="64"/>
                      </a:cubicBezTo>
                      <a:cubicBezTo>
                        <a:pt x="4" y="65"/>
                        <a:pt x="4" y="65"/>
                        <a:pt x="4" y="66"/>
                      </a:cubicBezTo>
                      <a:cubicBezTo>
                        <a:pt x="3" y="68"/>
                        <a:pt x="2" y="68"/>
                        <a:pt x="0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68" name="Freeform 74"/>
                <p:cNvSpPr>
                  <a:spLocks/>
                </p:cNvSpPr>
                <p:nvPr/>
              </p:nvSpPr>
              <p:spPr bwMode="auto">
                <a:xfrm>
                  <a:off x="1649" y="2887"/>
                  <a:ext cx="1475" cy="1212"/>
                </a:xfrm>
                <a:custGeom>
                  <a:avLst/>
                  <a:gdLst>
                    <a:gd name="T0" fmla="*/ 2147483647 w 51"/>
                    <a:gd name="T1" fmla="*/ 2147483647 h 42"/>
                    <a:gd name="T2" fmla="*/ 2147483647 w 51"/>
                    <a:gd name="T3" fmla="*/ 2147483647 h 42"/>
                    <a:gd name="T4" fmla="*/ 2147483647 w 51"/>
                    <a:gd name="T5" fmla="*/ 2147483647 h 42"/>
                    <a:gd name="T6" fmla="*/ 2147483647 w 51"/>
                    <a:gd name="T7" fmla="*/ 2147483647 h 42"/>
                    <a:gd name="T8" fmla="*/ 2147483647 w 51"/>
                    <a:gd name="T9" fmla="*/ 2147483647 h 42"/>
                    <a:gd name="T10" fmla="*/ 2147483647 w 51"/>
                    <a:gd name="T11" fmla="*/ 2147483647 h 42"/>
                    <a:gd name="T12" fmla="*/ 2147483647 w 51"/>
                    <a:gd name="T13" fmla="*/ 2147483647 h 42"/>
                    <a:gd name="T14" fmla="*/ 2147483647 w 51"/>
                    <a:gd name="T15" fmla="*/ 2147483647 h 42"/>
                    <a:gd name="T16" fmla="*/ 2147483647 w 51"/>
                    <a:gd name="T17" fmla="*/ 2147483647 h 42"/>
                    <a:gd name="T18" fmla="*/ 2147483647 w 51"/>
                    <a:gd name="T19" fmla="*/ 2147483647 h 42"/>
                    <a:gd name="T20" fmla="*/ 2147483647 w 51"/>
                    <a:gd name="T21" fmla="*/ 2147483647 h 42"/>
                    <a:gd name="T22" fmla="*/ 2147483647 w 51"/>
                    <a:gd name="T23" fmla="*/ 2147483647 h 42"/>
                    <a:gd name="T24" fmla="*/ 2147483647 w 51"/>
                    <a:gd name="T25" fmla="*/ 2147483647 h 42"/>
                    <a:gd name="T26" fmla="*/ 2147483647 w 51"/>
                    <a:gd name="T27" fmla="*/ 2147483647 h 42"/>
                    <a:gd name="T28" fmla="*/ 2147483647 w 51"/>
                    <a:gd name="T29" fmla="*/ 2147483647 h 42"/>
                    <a:gd name="T30" fmla="*/ 2147483647 w 51"/>
                    <a:gd name="T31" fmla="*/ 2147483647 h 42"/>
                    <a:gd name="T32" fmla="*/ 2147483647 w 51"/>
                    <a:gd name="T33" fmla="*/ 2147483647 h 42"/>
                    <a:gd name="T34" fmla="*/ 2147483647 w 51"/>
                    <a:gd name="T35" fmla="*/ 2147483647 h 42"/>
                    <a:gd name="T36" fmla="*/ 2147483647 w 51"/>
                    <a:gd name="T37" fmla="*/ 2147483647 h 42"/>
                    <a:gd name="T38" fmla="*/ 2147483647 w 51"/>
                    <a:gd name="T39" fmla="*/ 2147483647 h 42"/>
                    <a:gd name="T40" fmla="*/ 2147483647 w 51"/>
                    <a:gd name="T41" fmla="*/ 2147483647 h 42"/>
                    <a:gd name="T42" fmla="*/ 2147483647 w 51"/>
                    <a:gd name="T43" fmla="*/ 2147483647 h 42"/>
                    <a:gd name="T44" fmla="*/ 2147483647 w 51"/>
                    <a:gd name="T45" fmla="*/ 2147483647 h 42"/>
                    <a:gd name="T46" fmla="*/ 2147483647 w 51"/>
                    <a:gd name="T47" fmla="*/ 2147483647 h 42"/>
                    <a:gd name="T48" fmla="*/ 2147483647 w 51"/>
                    <a:gd name="T49" fmla="*/ 2147483647 h 42"/>
                    <a:gd name="T50" fmla="*/ 2147483647 w 51"/>
                    <a:gd name="T51" fmla="*/ 2147483647 h 42"/>
                    <a:gd name="T52" fmla="*/ 2147483647 w 51"/>
                    <a:gd name="T53" fmla="*/ 2147483647 h 42"/>
                    <a:gd name="T54" fmla="*/ 2147483647 w 51"/>
                    <a:gd name="T55" fmla="*/ 2147483647 h 42"/>
                    <a:gd name="T56" fmla="*/ 2147483647 w 51"/>
                    <a:gd name="T57" fmla="*/ 2147483647 h 42"/>
                    <a:gd name="T58" fmla="*/ 2147483647 w 51"/>
                    <a:gd name="T59" fmla="*/ 2147483647 h 42"/>
                    <a:gd name="T60" fmla="*/ 2147483647 w 51"/>
                    <a:gd name="T61" fmla="*/ 2147483647 h 42"/>
                    <a:gd name="T62" fmla="*/ 2147483647 w 51"/>
                    <a:gd name="T63" fmla="*/ 2147483647 h 42"/>
                    <a:gd name="T64" fmla="*/ 2147483647 w 51"/>
                    <a:gd name="T65" fmla="*/ 2147483647 h 42"/>
                    <a:gd name="T66" fmla="*/ 2147483647 w 51"/>
                    <a:gd name="T67" fmla="*/ 2147483647 h 42"/>
                    <a:gd name="T68" fmla="*/ 2147483647 w 51"/>
                    <a:gd name="T69" fmla="*/ 2147483647 h 42"/>
                    <a:gd name="T70" fmla="*/ 2147483647 w 51"/>
                    <a:gd name="T71" fmla="*/ 2147483647 h 42"/>
                    <a:gd name="T72" fmla="*/ 2147483647 w 51"/>
                    <a:gd name="T73" fmla="*/ 2147483647 h 42"/>
                    <a:gd name="T74" fmla="*/ 2147483647 w 51"/>
                    <a:gd name="T75" fmla="*/ 2147483647 h 42"/>
                    <a:gd name="T76" fmla="*/ 2147483647 w 51"/>
                    <a:gd name="T77" fmla="*/ 2147483647 h 42"/>
                    <a:gd name="T78" fmla="*/ 2147483647 w 51"/>
                    <a:gd name="T79" fmla="*/ 2147483647 h 42"/>
                    <a:gd name="T80" fmla="*/ 2147483647 w 51"/>
                    <a:gd name="T81" fmla="*/ 2147483647 h 42"/>
                    <a:gd name="T82" fmla="*/ 0 w 51"/>
                    <a:gd name="T83" fmla="*/ 2147483647 h 42"/>
                    <a:gd name="T84" fmla="*/ 0 w 51"/>
                    <a:gd name="T85" fmla="*/ 2147483647 h 42"/>
                    <a:gd name="T86" fmla="*/ 2147483647 w 51"/>
                    <a:gd name="T87" fmla="*/ 2147483647 h 42"/>
                    <a:gd name="T88" fmla="*/ 2147483647 w 51"/>
                    <a:gd name="T89" fmla="*/ 2147483647 h 42"/>
                    <a:gd name="T90" fmla="*/ 2147483647 w 51"/>
                    <a:gd name="T91" fmla="*/ 2147483647 h 42"/>
                    <a:gd name="T92" fmla="*/ 2147483647 w 51"/>
                    <a:gd name="T93" fmla="*/ 2147483647 h 42"/>
                    <a:gd name="T94" fmla="*/ 2147483647 w 51"/>
                    <a:gd name="T95" fmla="*/ 2147483647 h 42"/>
                    <a:gd name="T96" fmla="*/ 2147483647 w 51"/>
                    <a:gd name="T97" fmla="*/ 2147483647 h 42"/>
                    <a:gd name="T98" fmla="*/ 2147483647 w 51"/>
                    <a:gd name="T99" fmla="*/ 2147483647 h 42"/>
                    <a:gd name="T100" fmla="*/ 2147483647 w 51"/>
                    <a:gd name="T101" fmla="*/ 2147483647 h 42"/>
                    <a:gd name="T102" fmla="*/ 2147483647 w 51"/>
                    <a:gd name="T103" fmla="*/ 2147483647 h 42"/>
                    <a:gd name="T104" fmla="*/ 2147483647 w 51"/>
                    <a:gd name="T105" fmla="*/ 2147483647 h 42"/>
                    <a:gd name="T106" fmla="*/ 2147483647 w 51"/>
                    <a:gd name="T107" fmla="*/ 2147483647 h 42"/>
                    <a:gd name="T108" fmla="*/ 2147483647 w 51"/>
                    <a:gd name="T109" fmla="*/ 2147483647 h 42"/>
                    <a:gd name="T110" fmla="*/ 2147483647 w 51"/>
                    <a:gd name="T111" fmla="*/ 2147483647 h 42"/>
                    <a:gd name="T112" fmla="*/ 2147483647 w 51"/>
                    <a:gd name="T113" fmla="*/ 2147483647 h 42"/>
                    <a:gd name="T114" fmla="*/ 2147483647 w 51"/>
                    <a:gd name="T115" fmla="*/ 2147483647 h 42"/>
                    <a:gd name="T116" fmla="*/ 2147483647 w 51"/>
                    <a:gd name="T117" fmla="*/ 2147483647 h 42"/>
                    <a:gd name="T118" fmla="*/ 2147483647 w 51"/>
                    <a:gd name="T119" fmla="*/ 2147483647 h 42"/>
                    <a:gd name="T120" fmla="*/ 2147483647 w 51"/>
                    <a:gd name="T121" fmla="*/ 2147483647 h 4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51"/>
                    <a:gd name="T184" fmla="*/ 0 h 42"/>
                    <a:gd name="T185" fmla="*/ 51 w 51"/>
                    <a:gd name="T186" fmla="*/ 42 h 4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51" h="42">
                      <a:moveTo>
                        <a:pt x="38" y="7"/>
                      </a:moveTo>
                      <a:cubicBezTo>
                        <a:pt x="38" y="7"/>
                        <a:pt x="39" y="9"/>
                        <a:pt x="39" y="9"/>
                      </a:cubicBezTo>
                      <a:cubicBezTo>
                        <a:pt x="39" y="11"/>
                        <a:pt x="40" y="12"/>
                        <a:pt x="40" y="13"/>
                      </a:cubicBezTo>
                      <a:cubicBezTo>
                        <a:pt x="40" y="14"/>
                        <a:pt x="39" y="16"/>
                        <a:pt x="39" y="17"/>
                      </a:cubicBezTo>
                      <a:cubicBezTo>
                        <a:pt x="39" y="18"/>
                        <a:pt x="39" y="19"/>
                        <a:pt x="40" y="19"/>
                      </a:cubicBezTo>
                      <a:cubicBezTo>
                        <a:pt x="40" y="20"/>
                        <a:pt x="40" y="21"/>
                        <a:pt x="41" y="22"/>
                      </a:cubicBezTo>
                      <a:cubicBezTo>
                        <a:pt x="42" y="22"/>
                        <a:pt x="43" y="22"/>
                        <a:pt x="44" y="22"/>
                      </a:cubicBezTo>
                      <a:cubicBezTo>
                        <a:pt x="45" y="22"/>
                        <a:pt x="45" y="23"/>
                        <a:pt x="46" y="23"/>
                      </a:cubicBezTo>
                      <a:cubicBezTo>
                        <a:pt x="48" y="23"/>
                        <a:pt x="49" y="22"/>
                        <a:pt x="50" y="24"/>
                      </a:cubicBezTo>
                      <a:cubicBezTo>
                        <a:pt x="50" y="25"/>
                        <a:pt x="49" y="26"/>
                        <a:pt x="49" y="27"/>
                      </a:cubicBezTo>
                      <a:cubicBezTo>
                        <a:pt x="49" y="28"/>
                        <a:pt x="50" y="28"/>
                        <a:pt x="50" y="30"/>
                      </a:cubicBezTo>
                      <a:cubicBezTo>
                        <a:pt x="51" y="31"/>
                        <a:pt x="51" y="33"/>
                        <a:pt x="50" y="35"/>
                      </a:cubicBezTo>
                      <a:cubicBezTo>
                        <a:pt x="50" y="35"/>
                        <a:pt x="48" y="36"/>
                        <a:pt x="48" y="37"/>
                      </a:cubicBezTo>
                      <a:cubicBezTo>
                        <a:pt x="47" y="37"/>
                        <a:pt x="48" y="38"/>
                        <a:pt x="47" y="39"/>
                      </a:cubicBezTo>
                      <a:cubicBezTo>
                        <a:pt x="47" y="40"/>
                        <a:pt x="46" y="40"/>
                        <a:pt x="45" y="41"/>
                      </a:cubicBezTo>
                      <a:cubicBezTo>
                        <a:pt x="45" y="41"/>
                        <a:pt x="45" y="41"/>
                        <a:pt x="44" y="42"/>
                      </a:cubicBezTo>
                      <a:cubicBezTo>
                        <a:pt x="44" y="41"/>
                        <a:pt x="43" y="41"/>
                        <a:pt x="42" y="41"/>
                      </a:cubicBezTo>
                      <a:cubicBezTo>
                        <a:pt x="41" y="40"/>
                        <a:pt x="38" y="41"/>
                        <a:pt x="37" y="41"/>
                      </a:cubicBezTo>
                      <a:cubicBezTo>
                        <a:pt x="35" y="40"/>
                        <a:pt x="36" y="39"/>
                        <a:pt x="35" y="39"/>
                      </a:cubicBezTo>
                      <a:cubicBezTo>
                        <a:pt x="34" y="38"/>
                        <a:pt x="33" y="38"/>
                        <a:pt x="32" y="38"/>
                      </a:cubicBezTo>
                      <a:cubicBezTo>
                        <a:pt x="31" y="38"/>
                        <a:pt x="31" y="38"/>
                        <a:pt x="30" y="37"/>
                      </a:cubicBezTo>
                      <a:cubicBezTo>
                        <a:pt x="29" y="37"/>
                        <a:pt x="28" y="37"/>
                        <a:pt x="28" y="35"/>
                      </a:cubicBezTo>
                      <a:cubicBezTo>
                        <a:pt x="28" y="35"/>
                        <a:pt x="27" y="36"/>
                        <a:pt x="26" y="36"/>
                      </a:cubicBezTo>
                      <a:cubicBezTo>
                        <a:pt x="25" y="35"/>
                        <a:pt x="25" y="34"/>
                        <a:pt x="24" y="34"/>
                      </a:cubicBezTo>
                      <a:cubicBezTo>
                        <a:pt x="23" y="34"/>
                        <a:pt x="23" y="34"/>
                        <a:pt x="22" y="34"/>
                      </a:cubicBezTo>
                      <a:cubicBezTo>
                        <a:pt x="21" y="35"/>
                        <a:pt x="20" y="35"/>
                        <a:pt x="19" y="34"/>
                      </a:cubicBezTo>
                      <a:cubicBezTo>
                        <a:pt x="18" y="34"/>
                        <a:pt x="19" y="34"/>
                        <a:pt x="18" y="33"/>
                      </a:cubicBezTo>
                      <a:cubicBezTo>
                        <a:pt x="18" y="33"/>
                        <a:pt x="17" y="33"/>
                        <a:pt x="16" y="32"/>
                      </a:cubicBezTo>
                      <a:cubicBezTo>
                        <a:pt x="16" y="32"/>
                        <a:pt x="16" y="32"/>
                        <a:pt x="16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4" y="31"/>
                        <a:pt x="14" y="30"/>
                        <a:pt x="14" y="29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2" y="28"/>
                        <a:pt x="11" y="28"/>
                        <a:pt x="11" y="27"/>
                      </a:cubicBezTo>
                      <a:cubicBezTo>
                        <a:pt x="11" y="25"/>
                        <a:pt x="13" y="25"/>
                        <a:pt x="12" y="23"/>
                      </a:cubicBezTo>
                      <a:cubicBezTo>
                        <a:pt x="11" y="22"/>
                        <a:pt x="11" y="22"/>
                        <a:pt x="11" y="21"/>
                      </a:cubicBezTo>
                      <a:cubicBezTo>
                        <a:pt x="11" y="20"/>
                        <a:pt x="12" y="19"/>
                        <a:pt x="12" y="18"/>
                      </a:cubicBezTo>
                      <a:cubicBezTo>
                        <a:pt x="11" y="17"/>
                        <a:pt x="11" y="15"/>
                        <a:pt x="11" y="15"/>
                      </a:cubicBezTo>
                      <a:cubicBezTo>
                        <a:pt x="10" y="14"/>
                        <a:pt x="10" y="16"/>
                        <a:pt x="9" y="15"/>
                      </a:cubicBezTo>
                      <a:cubicBezTo>
                        <a:pt x="8" y="15"/>
                        <a:pt x="6" y="15"/>
                        <a:pt x="5" y="15"/>
                      </a:cubicBezTo>
                      <a:cubicBezTo>
                        <a:pt x="5" y="16"/>
                        <a:pt x="4" y="16"/>
                        <a:pt x="3" y="16"/>
                      </a:cubicBezTo>
                      <a:cubicBezTo>
                        <a:pt x="2" y="16"/>
                        <a:pt x="1" y="16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2" y="14"/>
                        <a:pt x="3" y="13"/>
                        <a:pt x="5" y="12"/>
                      </a:cubicBezTo>
                      <a:cubicBezTo>
                        <a:pt x="6" y="12"/>
                        <a:pt x="7" y="12"/>
                        <a:pt x="8" y="12"/>
                      </a:cubicBezTo>
                      <a:cubicBezTo>
                        <a:pt x="8" y="12"/>
                        <a:pt x="9" y="13"/>
                        <a:pt x="9" y="13"/>
                      </a:cubicBezTo>
                      <a:cubicBezTo>
                        <a:pt x="10" y="12"/>
                        <a:pt x="11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4" y="11"/>
                        <a:pt x="15" y="9"/>
                        <a:pt x="16" y="9"/>
                      </a:cubicBezTo>
                      <a:cubicBezTo>
                        <a:pt x="17" y="8"/>
                        <a:pt x="18" y="8"/>
                        <a:pt x="19" y="7"/>
                      </a:cubicBezTo>
                      <a:cubicBezTo>
                        <a:pt x="19" y="7"/>
                        <a:pt x="19" y="6"/>
                        <a:pt x="20" y="6"/>
                      </a:cubicBezTo>
                      <a:cubicBezTo>
                        <a:pt x="20" y="5"/>
                        <a:pt x="20" y="4"/>
                        <a:pt x="21" y="4"/>
                      </a:cubicBezTo>
                      <a:cubicBezTo>
                        <a:pt x="21" y="4"/>
                        <a:pt x="22" y="4"/>
                        <a:pt x="22" y="3"/>
                      </a:cubicBezTo>
                      <a:cubicBezTo>
                        <a:pt x="23" y="2"/>
                        <a:pt x="23" y="2"/>
                        <a:pt x="24" y="1"/>
                      </a:cubicBezTo>
                      <a:cubicBezTo>
                        <a:pt x="25" y="1"/>
                        <a:pt x="26" y="1"/>
                        <a:pt x="27" y="1"/>
                      </a:cubicBezTo>
                      <a:cubicBezTo>
                        <a:pt x="28" y="1"/>
                        <a:pt x="28" y="0"/>
                        <a:pt x="29" y="1"/>
                      </a:cubicBezTo>
                      <a:cubicBezTo>
                        <a:pt x="30" y="1"/>
                        <a:pt x="30" y="2"/>
                        <a:pt x="30" y="3"/>
                      </a:cubicBezTo>
                      <a:cubicBezTo>
                        <a:pt x="31" y="4"/>
                        <a:pt x="32" y="4"/>
                        <a:pt x="33" y="5"/>
                      </a:cubicBezTo>
                      <a:cubicBezTo>
                        <a:pt x="34" y="5"/>
                        <a:pt x="36" y="6"/>
                        <a:pt x="37" y="6"/>
                      </a:cubicBezTo>
                      <a:cubicBezTo>
                        <a:pt x="37" y="6"/>
                        <a:pt x="37" y="6"/>
                        <a:pt x="38" y="6"/>
                      </a:cubicBezTo>
                      <a:cubicBezTo>
                        <a:pt x="38" y="6"/>
                        <a:pt x="38" y="6"/>
                        <a:pt x="38" y="7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69" name="Freeform 63"/>
                <p:cNvSpPr>
                  <a:spLocks/>
                </p:cNvSpPr>
                <p:nvPr/>
              </p:nvSpPr>
              <p:spPr bwMode="auto">
                <a:xfrm>
                  <a:off x="4967" y="2309"/>
                  <a:ext cx="1044" cy="1824"/>
                </a:xfrm>
                <a:custGeom>
                  <a:avLst/>
                  <a:gdLst>
                    <a:gd name="T0" fmla="*/ 2147483647 w 36"/>
                    <a:gd name="T1" fmla="*/ 2147483647 h 63"/>
                    <a:gd name="T2" fmla="*/ 2147483647 w 36"/>
                    <a:gd name="T3" fmla="*/ 2147483647 h 63"/>
                    <a:gd name="T4" fmla="*/ 2147483647 w 36"/>
                    <a:gd name="T5" fmla="*/ 2147483647 h 63"/>
                    <a:gd name="T6" fmla="*/ 2147483647 w 36"/>
                    <a:gd name="T7" fmla="*/ 2147483647 h 63"/>
                    <a:gd name="T8" fmla="*/ 2147483647 w 36"/>
                    <a:gd name="T9" fmla="*/ 2147483647 h 63"/>
                    <a:gd name="T10" fmla="*/ 2147483647 w 36"/>
                    <a:gd name="T11" fmla="*/ 2147483647 h 63"/>
                    <a:gd name="T12" fmla="*/ 2147483647 w 36"/>
                    <a:gd name="T13" fmla="*/ 2147483647 h 63"/>
                    <a:gd name="T14" fmla="*/ 2147483647 w 36"/>
                    <a:gd name="T15" fmla="*/ 2147483647 h 63"/>
                    <a:gd name="T16" fmla="*/ 2147483647 w 36"/>
                    <a:gd name="T17" fmla="*/ 2147483647 h 63"/>
                    <a:gd name="T18" fmla="*/ 2147483647 w 36"/>
                    <a:gd name="T19" fmla="*/ 2147483647 h 63"/>
                    <a:gd name="T20" fmla="*/ 2147483647 w 36"/>
                    <a:gd name="T21" fmla="*/ 2147483647 h 63"/>
                    <a:gd name="T22" fmla="*/ 2147483647 w 36"/>
                    <a:gd name="T23" fmla="*/ 2147483647 h 63"/>
                    <a:gd name="T24" fmla="*/ 2147483647 w 36"/>
                    <a:gd name="T25" fmla="*/ 2147483647 h 63"/>
                    <a:gd name="T26" fmla="*/ 2147483647 w 36"/>
                    <a:gd name="T27" fmla="*/ 2147483647 h 63"/>
                    <a:gd name="T28" fmla="*/ 2147483647 w 36"/>
                    <a:gd name="T29" fmla="*/ 2147483647 h 63"/>
                    <a:gd name="T30" fmla="*/ 2147483647 w 36"/>
                    <a:gd name="T31" fmla="*/ 2147483647 h 63"/>
                    <a:gd name="T32" fmla="*/ 2147483647 w 36"/>
                    <a:gd name="T33" fmla="*/ 2147483647 h 63"/>
                    <a:gd name="T34" fmla="*/ 2147483647 w 36"/>
                    <a:gd name="T35" fmla="*/ 2147483647 h 63"/>
                    <a:gd name="T36" fmla="*/ 2147483647 w 36"/>
                    <a:gd name="T37" fmla="*/ 2147483647 h 63"/>
                    <a:gd name="T38" fmla="*/ 2147483647 w 36"/>
                    <a:gd name="T39" fmla="*/ 2147483647 h 63"/>
                    <a:gd name="T40" fmla="*/ 2147483647 w 36"/>
                    <a:gd name="T41" fmla="*/ 2147483647 h 63"/>
                    <a:gd name="T42" fmla="*/ 2147483647 w 36"/>
                    <a:gd name="T43" fmla="*/ 2147483647 h 63"/>
                    <a:gd name="T44" fmla="*/ 2147483647 w 36"/>
                    <a:gd name="T45" fmla="*/ 2147483647 h 63"/>
                    <a:gd name="T46" fmla="*/ 2147483647 w 36"/>
                    <a:gd name="T47" fmla="*/ 2147483647 h 63"/>
                    <a:gd name="T48" fmla="*/ 2147483647 w 36"/>
                    <a:gd name="T49" fmla="*/ 2147483647 h 63"/>
                    <a:gd name="T50" fmla="*/ 2147483647 w 36"/>
                    <a:gd name="T51" fmla="*/ 2147483647 h 63"/>
                    <a:gd name="T52" fmla="*/ 2147483647 w 36"/>
                    <a:gd name="T53" fmla="*/ 2147483647 h 63"/>
                    <a:gd name="T54" fmla="*/ 2147483647 w 36"/>
                    <a:gd name="T55" fmla="*/ 2147483647 h 63"/>
                    <a:gd name="T56" fmla="*/ 2147483647 w 36"/>
                    <a:gd name="T57" fmla="*/ 2147483647 h 63"/>
                    <a:gd name="T58" fmla="*/ 2147483647 w 36"/>
                    <a:gd name="T59" fmla="*/ 2147483647 h 63"/>
                    <a:gd name="T60" fmla="*/ 2147483647 w 36"/>
                    <a:gd name="T61" fmla="*/ 2147483647 h 63"/>
                    <a:gd name="T62" fmla="*/ 2147483647 w 36"/>
                    <a:gd name="T63" fmla="*/ 2147483647 h 63"/>
                    <a:gd name="T64" fmla="*/ 2147483647 w 36"/>
                    <a:gd name="T65" fmla="*/ 2147483647 h 63"/>
                    <a:gd name="T66" fmla="*/ 2147483647 w 36"/>
                    <a:gd name="T67" fmla="*/ 2147483647 h 63"/>
                    <a:gd name="T68" fmla="*/ 2147483647 w 36"/>
                    <a:gd name="T69" fmla="*/ 2147483647 h 63"/>
                    <a:gd name="T70" fmla="*/ 2147483647 w 36"/>
                    <a:gd name="T71" fmla="*/ 2147483647 h 63"/>
                    <a:gd name="T72" fmla="*/ 2147483647 w 36"/>
                    <a:gd name="T73" fmla="*/ 2147483647 h 63"/>
                    <a:gd name="T74" fmla="*/ 2147483647 w 36"/>
                    <a:gd name="T75" fmla="*/ 0 h 63"/>
                    <a:gd name="T76" fmla="*/ 2147483647 w 36"/>
                    <a:gd name="T77" fmla="*/ 2147483647 h 63"/>
                    <a:gd name="T78" fmla="*/ 2147483647 w 36"/>
                    <a:gd name="T79" fmla="*/ 2147483647 h 63"/>
                    <a:gd name="T80" fmla="*/ 2147483647 w 36"/>
                    <a:gd name="T81" fmla="*/ 2147483647 h 63"/>
                    <a:gd name="T82" fmla="*/ 2147483647 w 36"/>
                    <a:gd name="T83" fmla="*/ 2147483647 h 63"/>
                    <a:gd name="T84" fmla="*/ 2147483647 w 36"/>
                    <a:gd name="T85" fmla="*/ 2147483647 h 63"/>
                    <a:gd name="T86" fmla="*/ 2147483647 w 36"/>
                    <a:gd name="T87" fmla="*/ 2147483647 h 63"/>
                    <a:gd name="T88" fmla="*/ 2147483647 w 36"/>
                    <a:gd name="T89" fmla="*/ 2147483647 h 63"/>
                    <a:gd name="T90" fmla="*/ 0 w 36"/>
                    <a:gd name="T91" fmla="*/ 2147483647 h 63"/>
                    <a:gd name="T92" fmla="*/ 0 w 36"/>
                    <a:gd name="T93" fmla="*/ 2147483647 h 63"/>
                    <a:gd name="T94" fmla="*/ 0 w 36"/>
                    <a:gd name="T95" fmla="*/ 2147483647 h 6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6"/>
                    <a:gd name="T145" fmla="*/ 0 h 63"/>
                    <a:gd name="T146" fmla="*/ 36 w 36"/>
                    <a:gd name="T147" fmla="*/ 63 h 63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6" h="63">
                      <a:moveTo>
                        <a:pt x="0" y="59"/>
                      </a:moveTo>
                      <a:cubicBezTo>
                        <a:pt x="1" y="59"/>
                        <a:pt x="1" y="58"/>
                        <a:pt x="1" y="58"/>
                      </a:cubicBezTo>
                      <a:cubicBezTo>
                        <a:pt x="2" y="58"/>
                        <a:pt x="2" y="57"/>
                        <a:pt x="2" y="57"/>
                      </a:cubicBezTo>
                      <a:cubicBezTo>
                        <a:pt x="2" y="57"/>
                        <a:pt x="2" y="56"/>
                        <a:pt x="3" y="56"/>
                      </a:cubicBezTo>
                      <a:cubicBezTo>
                        <a:pt x="3" y="56"/>
                        <a:pt x="3" y="55"/>
                        <a:pt x="4" y="55"/>
                      </a:cubicBezTo>
                      <a:cubicBezTo>
                        <a:pt x="4" y="56"/>
                        <a:pt x="4" y="56"/>
                        <a:pt x="4" y="57"/>
                      </a:cubicBezTo>
                      <a:cubicBezTo>
                        <a:pt x="4" y="57"/>
                        <a:pt x="3" y="58"/>
                        <a:pt x="4" y="59"/>
                      </a:cubicBezTo>
                      <a:cubicBezTo>
                        <a:pt x="4" y="59"/>
                        <a:pt x="5" y="59"/>
                        <a:pt x="5" y="59"/>
                      </a:cubicBezTo>
                      <a:cubicBezTo>
                        <a:pt x="6" y="59"/>
                        <a:pt x="7" y="60"/>
                        <a:pt x="8" y="60"/>
                      </a:cubicBezTo>
                      <a:cubicBezTo>
                        <a:pt x="8" y="60"/>
                        <a:pt x="9" y="61"/>
                        <a:pt x="10" y="61"/>
                      </a:cubicBezTo>
                      <a:cubicBezTo>
                        <a:pt x="10" y="61"/>
                        <a:pt x="10" y="60"/>
                        <a:pt x="10" y="60"/>
                      </a:cubicBezTo>
                      <a:cubicBezTo>
                        <a:pt x="10" y="60"/>
                        <a:pt x="11" y="59"/>
                        <a:pt x="11" y="59"/>
                      </a:cubicBezTo>
                      <a:cubicBezTo>
                        <a:pt x="11" y="59"/>
                        <a:pt x="12" y="59"/>
                        <a:pt x="12" y="59"/>
                      </a:cubicBezTo>
                      <a:cubicBezTo>
                        <a:pt x="13" y="60"/>
                        <a:pt x="14" y="60"/>
                        <a:pt x="14" y="60"/>
                      </a:cubicBezTo>
                      <a:cubicBezTo>
                        <a:pt x="14" y="60"/>
                        <a:pt x="14" y="60"/>
                        <a:pt x="14" y="61"/>
                      </a:cubicBezTo>
                      <a:cubicBezTo>
                        <a:pt x="15" y="61"/>
                        <a:pt x="15" y="62"/>
                        <a:pt x="15" y="62"/>
                      </a:cubicBezTo>
                      <a:cubicBezTo>
                        <a:pt x="15" y="62"/>
                        <a:pt x="15" y="62"/>
                        <a:pt x="15" y="62"/>
                      </a:cubicBezTo>
                      <a:cubicBezTo>
                        <a:pt x="16" y="62"/>
                        <a:pt x="16" y="62"/>
                        <a:pt x="16" y="62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18" y="61"/>
                        <a:pt x="18" y="62"/>
                        <a:pt x="18" y="62"/>
                      </a:cubicBezTo>
                      <a:cubicBezTo>
                        <a:pt x="18" y="62"/>
                        <a:pt x="18" y="63"/>
                        <a:pt x="18" y="63"/>
                      </a:cubicBezTo>
                      <a:cubicBezTo>
                        <a:pt x="19" y="63"/>
                        <a:pt x="19" y="63"/>
                        <a:pt x="20" y="63"/>
                      </a:cubicBezTo>
                      <a:cubicBezTo>
                        <a:pt x="20" y="63"/>
                        <a:pt x="20" y="63"/>
                        <a:pt x="20" y="63"/>
                      </a:cubicBezTo>
                      <a:cubicBezTo>
                        <a:pt x="21" y="63"/>
                        <a:pt x="21" y="63"/>
                        <a:pt x="21" y="63"/>
                      </a:cubicBezTo>
                      <a:cubicBezTo>
                        <a:pt x="22" y="62"/>
                        <a:pt x="22" y="62"/>
                        <a:pt x="22" y="62"/>
                      </a:cubicBezTo>
                      <a:cubicBezTo>
                        <a:pt x="22" y="62"/>
                        <a:pt x="22" y="62"/>
                        <a:pt x="22" y="62"/>
                      </a:cubicBezTo>
                      <a:cubicBezTo>
                        <a:pt x="23" y="62"/>
                        <a:pt x="23" y="62"/>
                        <a:pt x="23" y="62"/>
                      </a:cubicBezTo>
                      <a:cubicBezTo>
                        <a:pt x="23" y="62"/>
                        <a:pt x="23" y="62"/>
                        <a:pt x="24" y="62"/>
                      </a:cubicBezTo>
                      <a:cubicBezTo>
                        <a:pt x="24" y="62"/>
                        <a:pt x="24" y="62"/>
                        <a:pt x="24" y="62"/>
                      </a:cubicBezTo>
                      <a:cubicBezTo>
                        <a:pt x="25" y="62"/>
                        <a:pt x="25" y="62"/>
                        <a:pt x="26" y="62"/>
                      </a:cubicBezTo>
                      <a:cubicBezTo>
                        <a:pt x="26" y="62"/>
                        <a:pt x="26" y="62"/>
                        <a:pt x="27" y="62"/>
                      </a:cubicBezTo>
                      <a:cubicBezTo>
                        <a:pt x="27" y="62"/>
                        <a:pt x="27" y="62"/>
                        <a:pt x="28" y="62"/>
                      </a:cubicBezTo>
                      <a:cubicBezTo>
                        <a:pt x="28" y="62"/>
                        <a:pt x="29" y="62"/>
                        <a:pt x="29" y="62"/>
                      </a:cubicBezTo>
                      <a:cubicBezTo>
                        <a:pt x="30" y="62"/>
                        <a:pt x="30" y="62"/>
                        <a:pt x="31" y="62"/>
                      </a:cubicBezTo>
                      <a:cubicBezTo>
                        <a:pt x="30" y="62"/>
                        <a:pt x="30" y="62"/>
                        <a:pt x="31" y="62"/>
                      </a:cubicBezTo>
                      <a:cubicBezTo>
                        <a:pt x="31" y="61"/>
                        <a:pt x="30" y="61"/>
                        <a:pt x="31" y="61"/>
                      </a:cubicBezTo>
                      <a:cubicBezTo>
                        <a:pt x="31" y="60"/>
                        <a:pt x="31" y="60"/>
                        <a:pt x="31" y="60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2" y="59"/>
                        <a:pt x="32" y="59"/>
                        <a:pt x="32" y="58"/>
                      </a:cubicBezTo>
                      <a:cubicBezTo>
                        <a:pt x="32" y="58"/>
                        <a:pt x="32" y="58"/>
                        <a:pt x="31" y="58"/>
                      </a:cubicBezTo>
                      <a:cubicBezTo>
                        <a:pt x="31" y="58"/>
                        <a:pt x="31" y="57"/>
                        <a:pt x="31" y="57"/>
                      </a:cubicBezTo>
                      <a:cubicBezTo>
                        <a:pt x="31" y="57"/>
                        <a:pt x="32" y="57"/>
                        <a:pt x="32" y="57"/>
                      </a:cubicBezTo>
                      <a:cubicBezTo>
                        <a:pt x="32" y="57"/>
                        <a:pt x="32" y="57"/>
                        <a:pt x="32" y="56"/>
                      </a:cubicBezTo>
                      <a:cubicBezTo>
                        <a:pt x="32" y="56"/>
                        <a:pt x="32" y="56"/>
                        <a:pt x="32" y="56"/>
                      </a:cubicBezTo>
                      <a:cubicBezTo>
                        <a:pt x="32" y="56"/>
                        <a:pt x="31" y="56"/>
                        <a:pt x="31" y="55"/>
                      </a:cubicBezTo>
                      <a:cubicBezTo>
                        <a:pt x="31" y="55"/>
                        <a:pt x="31" y="55"/>
                        <a:pt x="31" y="55"/>
                      </a:cubicBezTo>
                      <a:cubicBezTo>
                        <a:pt x="31" y="54"/>
                        <a:pt x="31" y="54"/>
                        <a:pt x="32" y="54"/>
                      </a:cubicBezTo>
                      <a:cubicBezTo>
                        <a:pt x="32" y="54"/>
                        <a:pt x="32" y="54"/>
                        <a:pt x="32" y="53"/>
                      </a:cubicBezTo>
                      <a:cubicBezTo>
                        <a:pt x="32" y="53"/>
                        <a:pt x="31" y="53"/>
                        <a:pt x="31" y="53"/>
                      </a:cubicBezTo>
                      <a:cubicBezTo>
                        <a:pt x="31" y="53"/>
                        <a:pt x="31" y="53"/>
                        <a:pt x="31" y="53"/>
                      </a:cubicBezTo>
                      <a:cubicBezTo>
                        <a:pt x="31" y="52"/>
                        <a:pt x="31" y="52"/>
                        <a:pt x="30" y="52"/>
                      </a:cubicBezTo>
                      <a:cubicBezTo>
                        <a:pt x="30" y="52"/>
                        <a:pt x="30" y="52"/>
                        <a:pt x="30" y="51"/>
                      </a:cubicBezTo>
                      <a:cubicBezTo>
                        <a:pt x="30" y="51"/>
                        <a:pt x="30" y="51"/>
                        <a:pt x="30" y="50"/>
                      </a:cubicBezTo>
                      <a:cubicBezTo>
                        <a:pt x="31" y="50"/>
                        <a:pt x="31" y="50"/>
                        <a:pt x="31" y="50"/>
                      </a:cubicBezTo>
                      <a:cubicBezTo>
                        <a:pt x="31" y="50"/>
                        <a:pt x="32" y="50"/>
                        <a:pt x="32" y="49"/>
                      </a:cubicBezTo>
                      <a:cubicBezTo>
                        <a:pt x="32" y="49"/>
                        <a:pt x="32" y="49"/>
                        <a:pt x="32" y="48"/>
                      </a:cubicBezTo>
                      <a:cubicBezTo>
                        <a:pt x="32" y="48"/>
                        <a:pt x="31" y="48"/>
                        <a:pt x="31" y="48"/>
                      </a:cubicBezTo>
                      <a:cubicBezTo>
                        <a:pt x="31" y="48"/>
                        <a:pt x="32" y="48"/>
                        <a:pt x="32" y="48"/>
                      </a:cubicBezTo>
                      <a:cubicBezTo>
                        <a:pt x="32" y="48"/>
                        <a:pt x="32" y="47"/>
                        <a:pt x="32" y="47"/>
                      </a:cubicBezTo>
                      <a:cubicBezTo>
                        <a:pt x="32" y="47"/>
                        <a:pt x="32" y="47"/>
                        <a:pt x="32" y="46"/>
                      </a:cubicBezTo>
                      <a:cubicBezTo>
                        <a:pt x="31" y="46"/>
                        <a:pt x="31" y="46"/>
                        <a:pt x="31" y="46"/>
                      </a:cubicBezTo>
                      <a:cubicBezTo>
                        <a:pt x="30" y="46"/>
                        <a:pt x="30" y="46"/>
                        <a:pt x="29" y="46"/>
                      </a:cubicBezTo>
                      <a:cubicBezTo>
                        <a:pt x="29" y="45"/>
                        <a:pt x="29" y="45"/>
                        <a:pt x="29" y="44"/>
                      </a:cubicBezTo>
                      <a:cubicBezTo>
                        <a:pt x="29" y="44"/>
                        <a:pt x="29" y="44"/>
                        <a:pt x="29" y="43"/>
                      </a:cubicBezTo>
                      <a:cubicBezTo>
                        <a:pt x="30" y="43"/>
                        <a:pt x="30" y="43"/>
                        <a:pt x="30" y="42"/>
                      </a:cubicBezTo>
                      <a:cubicBezTo>
                        <a:pt x="30" y="42"/>
                        <a:pt x="31" y="42"/>
                        <a:pt x="31" y="41"/>
                      </a:cubicBezTo>
                      <a:cubicBezTo>
                        <a:pt x="31" y="41"/>
                        <a:pt x="31" y="41"/>
                        <a:pt x="31" y="40"/>
                      </a:cubicBezTo>
                      <a:cubicBezTo>
                        <a:pt x="32" y="40"/>
                        <a:pt x="32" y="40"/>
                        <a:pt x="33" y="40"/>
                      </a:cubicBezTo>
                      <a:cubicBezTo>
                        <a:pt x="33" y="40"/>
                        <a:pt x="33" y="39"/>
                        <a:pt x="34" y="38"/>
                      </a:cubicBezTo>
                      <a:cubicBezTo>
                        <a:pt x="34" y="38"/>
                        <a:pt x="35" y="38"/>
                        <a:pt x="35" y="38"/>
                      </a:cubicBezTo>
                      <a:cubicBezTo>
                        <a:pt x="35" y="38"/>
                        <a:pt x="35" y="38"/>
                        <a:pt x="36" y="37"/>
                      </a:cubicBezTo>
                      <a:cubicBezTo>
                        <a:pt x="35" y="37"/>
                        <a:pt x="34" y="38"/>
                        <a:pt x="34" y="37"/>
                      </a:cubicBezTo>
                      <a:cubicBezTo>
                        <a:pt x="34" y="37"/>
                        <a:pt x="33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37"/>
                        <a:pt x="32" y="37"/>
                        <a:pt x="32" y="37"/>
                      </a:cubicBezTo>
                      <a:cubicBezTo>
                        <a:pt x="32" y="36"/>
                        <a:pt x="31" y="37"/>
                        <a:pt x="31" y="37"/>
                      </a:cubicBezTo>
                      <a:cubicBezTo>
                        <a:pt x="31" y="36"/>
                        <a:pt x="30" y="36"/>
                        <a:pt x="30" y="35"/>
                      </a:cubicBezTo>
                      <a:cubicBezTo>
                        <a:pt x="30" y="35"/>
                        <a:pt x="30" y="35"/>
                        <a:pt x="29" y="34"/>
                      </a:cubicBezTo>
                      <a:cubicBezTo>
                        <a:pt x="29" y="34"/>
                        <a:pt x="29" y="34"/>
                        <a:pt x="29" y="33"/>
                      </a:cubicBezTo>
                      <a:cubicBezTo>
                        <a:pt x="29" y="33"/>
                        <a:pt x="29" y="33"/>
                        <a:pt x="30" y="32"/>
                      </a:cubicBezTo>
                      <a:cubicBezTo>
                        <a:pt x="30" y="32"/>
                        <a:pt x="30" y="32"/>
                        <a:pt x="30" y="32"/>
                      </a:cubicBezTo>
                      <a:cubicBezTo>
                        <a:pt x="29" y="31"/>
                        <a:pt x="29" y="31"/>
                        <a:pt x="29" y="31"/>
                      </a:cubicBezTo>
                      <a:cubicBezTo>
                        <a:pt x="28" y="31"/>
                        <a:pt x="28" y="31"/>
                        <a:pt x="28" y="30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8" y="29"/>
                        <a:pt x="28" y="29"/>
                        <a:pt x="28" y="29"/>
                      </a:cubicBezTo>
                      <a:cubicBezTo>
                        <a:pt x="28" y="28"/>
                        <a:pt x="27" y="28"/>
                        <a:pt x="26" y="28"/>
                      </a:cubicBezTo>
                      <a:cubicBezTo>
                        <a:pt x="26" y="27"/>
                        <a:pt x="27" y="27"/>
                        <a:pt x="27" y="27"/>
                      </a:cubicBezTo>
                      <a:cubicBezTo>
                        <a:pt x="27" y="26"/>
                        <a:pt x="27" y="25"/>
                        <a:pt x="28" y="24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9" y="24"/>
                        <a:pt x="29" y="24"/>
                        <a:pt x="30" y="24"/>
                      </a:cubicBezTo>
                      <a:cubicBezTo>
                        <a:pt x="30" y="24"/>
                        <a:pt x="30" y="23"/>
                        <a:pt x="30" y="23"/>
                      </a:cubicBezTo>
                      <a:cubicBezTo>
                        <a:pt x="30" y="23"/>
                        <a:pt x="31" y="22"/>
                        <a:pt x="30" y="22"/>
                      </a:cubicBezTo>
                      <a:cubicBezTo>
                        <a:pt x="30" y="21"/>
                        <a:pt x="30" y="21"/>
                        <a:pt x="30" y="20"/>
                      </a:cubicBezTo>
                      <a:cubicBezTo>
                        <a:pt x="29" y="20"/>
                        <a:pt x="28" y="20"/>
                        <a:pt x="28" y="20"/>
                      </a:cubicBezTo>
                      <a:cubicBezTo>
                        <a:pt x="27" y="20"/>
                        <a:pt x="26" y="21"/>
                        <a:pt x="26" y="20"/>
                      </a:cubicBezTo>
                      <a:cubicBezTo>
                        <a:pt x="25" y="20"/>
                        <a:pt x="25" y="19"/>
                        <a:pt x="24" y="18"/>
                      </a:cubicBezTo>
                      <a:cubicBezTo>
                        <a:pt x="24" y="18"/>
                        <a:pt x="24" y="18"/>
                        <a:pt x="24" y="17"/>
                      </a:cubicBezTo>
                      <a:cubicBezTo>
                        <a:pt x="24" y="17"/>
                        <a:pt x="23" y="17"/>
                        <a:pt x="23" y="17"/>
                      </a:cubicBezTo>
                      <a:cubicBezTo>
                        <a:pt x="23" y="16"/>
                        <a:pt x="23" y="16"/>
                        <a:pt x="23" y="15"/>
                      </a:cubicBezTo>
                      <a:cubicBezTo>
                        <a:pt x="23" y="15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4"/>
                        <a:pt x="23" y="14"/>
                        <a:pt x="23" y="14"/>
                      </a:cubicBezTo>
                      <a:cubicBezTo>
                        <a:pt x="23" y="13"/>
                        <a:pt x="23" y="12"/>
                        <a:pt x="23" y="12"/>
                      </a:cubicBezTo>
                      <a:cubicBezTo>
                        <a:pt x="23" y="11"/>
                        <a:pt x="24" y="10"/>
                        <a:pt x="24" y="9"/>
                      </a:cubicBezTo>
                      <a:cubicBezTo>
                        <a:pt x="24" y="8"/>
                        <a:pt x="24" y="7"/>
                        <a:pt x="23" y="5"/>
                      </a:cubicBezTo>
                      <a:cubicBezTo>
                        <a:pt x="23" y="5"/>
                        <a:pt x="23" y="4"/>
                        <a:pt x="23" y="3"/>
                      </a:cubicBezTo>
                      <a:cubicBezTo>
                        <a:pt x="22" y="3"/>
                        <a:pt x="22" y="2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21" y="1"/>
                        <a:pt x="20" y="1"/>
                        <a:pt x="20" y="1"/>
                      </a:cubicBezTo>
                      <a:cubicBezTo>
                        <a:pt x="20" y="0"/>
                        <a:pt x="19" y="1"/>
                        <a:pt x="19" y="1"/>
                      </a:cubicBezTo>
                      <a:cubicBezTo>
                        <a:pt x="18" y="1"/>
                        <a:pt x="17" y="1"/>
                        <a:pt x="17" y="0"/>
                      </a:cubicBezTo>
                      <a:cubicBezTo>
                        <a:pt x="17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5" y="1"/>
                        <a:pt x="15" y="2"/>
                      </a:cubicBezTo>
                      <a:cubicBezTo>
                        <a:pt x="16" y="2"/>
                        <a:pt x="18" y="3"/>
                        <a:pt x="18" y="3"/>
                      </a:cubicBezTo>
                      <a:cubicBezTo>
                        <a:pt x="18" y="4"/>
                        <a:pt x="18" y="5"/>
                        <a:pt x="17" y="6"/>
                      </a:cubicBezTo>
                      <a:cubicBezTo>
                        <a:pt x="17" y="6"/>
                        <a:pt x="17" y="7"/>
                        <a:pt x="17" y="8"/>
                      </a:cubicBezTo>
                      <a:cubicBezTo>
                        <a:pt x="16" y="8"/>
                        <a:pt x="16" y="8"/>
                        <a:pt x="16" y="9"/>
                      </a:cubicBezTo>
                      <a:cubicBezTo>
                        <a:pt x="16" y="9"/>
                        <a:pt x="15" y="9"/>
                        <a:pt x="15" y="10"/>
                      </a:cubicBezTo>
                      <a:cubicBezTo>
                        <a:pt x="15" y="10"/>
                        <a:pt x="15" y="11"/>
                        <a:pt x="15" y="11"/>
                      </a:cubicBezTo>
                      <a:cubicBezTo>
                        <a:pt x="14" y="12"/>
                        <a:pt x="13" y="11"/>
                        <a:pt x="12" y="12"/>
                      </a:cubicBezTo>
                      <a:cubicBezTo>
                        <a:pt x="12" y="12"/>
                        <a:pt x="11" y="12"/>
                        <a:pt x="11" y="13"/>
                      </a:cubicBezTo>
                      <a:cubicBezTo>
                        <a:pt x="11" y="14"/>
                        <a:pt x="11" y="14"/>
                        <a:pt x="11" y="15"/>
                      </a:cubicBezTo>
                      <a:cubicBezTo>
                        <a:pt x="11" y="16"/>
                        <a:pt x="10" y="17"/>
                        <a:pt x="10" y="18"/>
                      </a:cubicBezTo>
                      <a:cubicBezTo>
                        <a:pt x="10" y="18"/>
                        <a:pt x="11" y="19"/>
                        <a:pt x="11" y="19"/>
                      </a:cubicBezTo>
                      <a:cubicBezTo>
                        <a:pt x="11" y="20"/>
                        <a:pt x="11" y="20"/>
                        <a:pt x="11" y="21"/>
                      </a:cubicBezTo>
                      <a:cubicBezTo>
                        <a:pt x="11" y="22"/>
                        <a:pt x="10" y="22"/>
                        <a:pt x="10" y="23"/>
                      </a:cubicBezTo>
                      <a:cubicBezTo>
                        <a:pt x="9" y="24"/>
                        <a:pt x="9" y="25"/>
                        <a:pt x="8" y="26"/>
                      </a:cubicBezTo>
                      <a:cubicBezTo>
                        <a:pt x="7" y="27"/>
                        <a:pt x="6" y="27"/>
                        <a:pt x="5" y="28"/>
                      </a:cubicBezTo>
                      <a:cubicBezTo>
                        <a:pt x="4" y="30"/>
                        <a:pt x="4" y="31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4"/>
                        <a:pt x="3" y="35"/>
                        <a:pt x="2" y="35"/>
                      </a:cubicBezTo>
                      <a:cubicBezTo>
                        <a:pt x="2" y="36"/>
                        <a:pt x="1" y="37"/>
                        <a:pt x="1" y="38"/>
                      </a:cubicBezTo>
                      <a:cubicBezTo>
                        <a:pt x="1" y="39"/>
                        <a:pt x="1" y="40"/>
                        <a:pt x="1" y="41"/>
                      </a:cubicBezTo>
                      <a:cubicBezTo>
                        <a:pt x="1" y="42"/>
                        <a:pt x="0" y="42"/>
                        <a:pt x="0" y="43"/>
                      </a:cubicBezTo>
                      <a:cubicBezTo>
                        <a:pt x="0" y="45"/>
                        <a:pt x="0" y="46"/>
                        <a:pt x="0" y="47"/>
                      </a:cubicBezTo>
                      <a:cubicBezTo>
                        <a:pt x="0" y="48"/>
                        <a:pt x="0" y="50"/>
                        <a:pt x="0" y="50"/>
                      </a:cubicBezTo>
                      <a:cubicBezTo>
                        <a:pt x="1" y="51"/>
                        <a:pt x="0" y="51"/>
                        <a:pt x="0" y="52"/>
                      </a:cubicBezTo>
                      <a:cubicBezTo>
                        <a:pt x="0" y="53"/>
                        <a:pt x="0" y="53"/>
                        <a:pt x="0" y="54"/>
                      </a:cubicBezTo>
                      <a:cubicBezTo>
                        <a:pt x="0" y="55"/>
                        <a:pt x="1" y="55"/>
                        <a:pt x="1" y="55"/>
                      </a:cubicBezTo>
                      <a:cubicBezTo>
                        <a:pt x="1" y="56"/>
                        <a:pt x="1" y="56"/>
                        <a:pt x="1" y="57"/>
                      </a:cubicBezTo>
                      <a:cubicBezTo>
                        <a:pt x="0" y="57"/>
                        <a:pt x="1" y="58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6457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642" y="3841"/>
                  <a:ext cx="657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GB" altLang="pt-BR" sz="1100" b="1">
                      <a:solidFill>
                        <a:srgbClr val="FFFFFF"/>
                      </a:solidFill>
                      <a:latin typeface="Calibri" panose="020F0502020204030204" pitchFamily="34" charset="0"/>
                      <a:ea typeface="Lucida Sans Unicode" panose="020B0602030504020204" pitchFamily="34" charset="0"/>
                      <a:cs typeface="Calibri" panose="020F0502020204030204" pitchFamily="34" charset="0"/>
                    </a:rPr>
                    <a:t>MT</a:t>
                  </a:r>
                  <a:endParaRPr lang="en-GB" altLang="pt-BR" sz="2000">
                    <a:solidFill>
                      <a:schemeClr val="bg1"/>
                    </a:solidFill>
                    <a:latin typeface="Calibri" panose="020F0502020204030204" pitchFamily="34" charset="0"/>
                    <a:ea typeface="Lucida Sans Unicode" panose="020B0602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4535" name="Group 25"/>
              <p:cNvGrpSpPr>
                <a:grpSpLocks noChangeAspect="1"/>
              </p:cNvGrpSpPr>
              <p:nvPr/>
            </p:nvGrpSpPr>
            <p:grpSpPr bwMode="auto">
              <a:xfrm>
                <a:off x="437682" y="-660853"/>
                <a:ext cx="11159070" cy="9388149"/>
                <a:chOff x="0" y="-670"/>
                <a:chExt cx="10922" cy="9190"/>
              </a:xfrm>
            </p:grpSpPr>
            <p:sp>
              <p:nvSpPr>
                <p:cNvPr id="64555" name="AutoShape 8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0" y="0"/>
                  <a:ext cx="9294" cy="85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556" name="Freeform 73"/>
                <p:cNvSpPr>
                  <a:spLocks/>
                </p:cNvSpPr>
                <p:nvPr/>
              </p:nvSpPr>
              <p:spPr bwMode="auto">
                <a:xfrm>
                  <a:off x="5433" y="1501"/>
                  <a:ext cx="1388" cy="1877"/>
                </a:xfrm>
                <a:custGeom>
                  <a:avLst/>
                  <a:gdLst>
                    <a:gd name="T0" fmla="*/ 2147483646 w 48"/>
                    <a:gd name="T1" fmla="*/ 2147483646 h 65"/>
                    <a:gd name="T2" fmla="*/ 2147483646 w 48"/>
                    <a:gd name="T3" fmla="*/ 2147483646 h 65"/>
                    <a:gd name="T4" fmla="*/ 2147483646 w 48"/>
                    <a:gd name="T5" fmla="*/ 2147483646 h 65"/>
                    <a:gd name="T6" fmla="*/ 2147483646 w 48"/>
                    <a:gd name="T7" fmla="*/ 2147483646 h 65"/>
                    <a:gd name="T8" fmla="*/ 2147483646 w 48"/>
                    <a:gd name="T9" fmla="*/ 2147483646 h 65"/>
                    <a:gd name="T10" fmla="*/ 2147483646 w 48"/>
                    <a:gd name="T11" fmla="*/ 2147483646 h 65"/>
                    <a:gd name="T12" fmla="*/ 2147483646 w 48"/>
                    <a:gd name="T13" fmla="*/ 2147483646 h 65"/>
                    <a:gd name="T14" fmla="*/ 2147483646 w 48"/>
                    <a:gd name="T15" fmla="*/ 2147483646 h 65"/>
                    <a:gd name="T16" fmla="*/ 2147483646 w 48"/>
                    <a:gd name="T17" fmla="*/ 2147483646 h 65"/>
                    <a:gd name="T18" fmla="*/ 2147483646 w 48"/>
                    <a:gd name="T19" fmla="*/ 2147483646 h 65"/>
                    <a:gd name="T20" fmla="*/ 2147483646 w 48"/>
                    <a:gd name="T21" fmla="*/ 2147483646 h 65"/>
                    <a:gd name="T22" fmla="*/ 2147483646 w 48"/>
                    <a:gd name="T23" fmla="*/ 2147483646 h 65"/>
                    <a:gd name="T24" fmla="*/ 2147483646 w 48"/>
                    <a:gd name="T25" fmla="*/ 2147483646 h 65"/>
                    <a:gd name="T26" fmla="*/ 2147483646 w 48"/>
                    <a:gd name="T27" fmla="*/ 2147483646 h 65"/>
                    <a:gd name="T28" fmla="*/ 2147483646 w 48"/>
                    <a:gd name="T29" fmla="*/ 2147483646 h 65"/>
                    <a:gd name="T30" fmla="*/ 2147483646 w 48"/>
                    <a:gd name="T31" fmla="*/ 2147483646 h 65"/>
                    <a:gd name="T32" fmla="*/ 2147483646 w 48"/>
                    <a:gd name="T33" fmla="*/ 2147483646 h 65"/>
                    <a:gd name="T34" fmla="*/ 2147483646 w 48"/>
                    <a:gd name="T35" fmla="*/ 2147483646 h 65"/>
                    <a:gd name="T36" fmla="*/ 2147483646 w 48"/>
                    <a:gd name="T37" fmla="*/ 2147483646 h 65"/>
                    <a:gd name="T38" fmla="*/ 2147483646 w 48"/>
                    <a:gd name="T39" fmla="*/ 2147483646 h 65"/>
                    <a:gd name="T40" fmla="*/ 2147483646 w 48"/>
                    <a:gd name="T41" fmla="*/ 2147483646 h 65"/>
                    <a:gd name="T42" fmla="*/ 2147483646 w 48"/>
                    <a:gd name="T43" fmla="*/ 2147483646 h 65"/>
                    <a:gd name="T44" fmla="*/ 2147483646 w 48"/>
                    <a:gd name="T45" fmla="*/ 2147483646 h 65"/>
                    <a:gd name="T46" fmla="*/ 2147483646 w 48"/>
                    <a:gd name="T47" fmla="*/ 2147483646 h 65"/>
                    <a:gd name="T48" fmla="*/ 2147483646 w 48"/>
                    <a:gd name="T49" fmla="*/ 2147483646 h 65"/>
                    <a:gd name="T50" fmla="*/ 2147483646 w 48"/>
                    <a:gd name="T51" fmla="*/ 2147483646 h 65"/>
                    <a:gd name="T52" fmla="*/ 2147483646 w 48"/>
                    <a:gd name="T53" fmla="*/ 2147483646 h 65"/>
                    <a:gd name="T54" fmla="*/ 2147483646 w 48"/>
                    <a:gd name="T55" fmla="*/ 2147483646 h 65"/>
                    <a:gd name="T56" fmla="*/ 2147483646 w 48"/>
                    <a:gd name="T57" fmla="*/ 2147483646 h 65"/>
                    <a:gd name="T58" fmla="*/ 2147483646 w 48"/>
                    <a:gd name="T59" fmla="*/ 2147483646 h 65"/>
                    <a:gd name="T60" fmla="*/ 2147483646 w 48"/>
                    <a:gd name="T61" fmla="*/ 2147483646 h 65"/>
                    <a:gd name="T62" fmla="*/ 2147483646 w 48"/>
                    <a:gd name="T63" fmla="*/ 2147483646 h 65"/>
                    <a:gd name="T64" fmla="*/ 2147483646 w 48"/>
                    <a:gd name="T65" fmla="*/ 2147483646 h 65"/>
                    <a:gd name="T66" fmla="*/ 2147483646 w 48"/>
                    <a:gd name="T67" fmla="*/ 2147483646 h 65"/>
                    <a:gd name="T68" fmla="*/ 2147483646 w 48"/>
                    <a:gd name="T69" fmla="*/ 2147483646 h 65"/>
                    <a:gd name="T70" fmla="*/ 2147483646 w 48"/>
                    <a:gd name="T71" fmla="*/ 2147483646 h 65"/>
                    <a:gd name="T72" fmla="*/ 2147483646 w 48"/>
                    <a:gd name="T73" fmla="*/ 2147483646 h 65"/>
                    <a:gd name="T74" fmla="*/ 2147483646 w 48"/>
                    <a:gd name="T75" fmla="*/ 2147483646 h 65"/>
                    <a:gd name="T76" fmla="*/ 2147483646 w 48"/>
                    <a:gd name="T77" fmla="*/ 2147483646 h 65"/>
                    <a:gd name="T78" fmla="*/ 2147483646 w 48"/>
                    <a:gd name="T79" fmla="*/ 2147483646 h 65"/>
                    <a:gd name="T80" fmla="*/ 2147483646 w 48"/>
                    <a:gd name="T81" fmla="*/ 2147483646 h 65"/>
                    <a:gd name="T82" fmla="*/ 2147483646 w 48"/>
                    <a:gd name="T83" fmla="*/ 2147483646 h 65"/>
                    <a:gd name="T84" fmla="*/ 2147483646 w 48"/>
                    <a:gd name="T85" fmla="*/ 2147483646 h 65"/>
                    <a:gd name="T86" fmla="*/ 2147483646 w 48"/>
                    <a:gd name="T87" fmla="*/ 2147483646 h 65"/>
                    <a:gd name="T88" fmla="*/ 2147483646 w 48"/>
                    <a:gd name="T89" fmla="*/ 2147483646 h 65"/>
                    <a:gd name="T90" fmla="*/ 2147483646 w 48"/>
                    <a:gd name="T91" fmla="*/ 2147483646 h 65"/>
                    <a:gd name="T92" fmla="*/ 2147483646 w 48"/>
                    <a:gd name="T93" fmla="*/ 2147483646 h 65"/>
                    <a:gd name="T94" fmla="*/ 2147483646 w 48"/>
                    <a:gd name="T95" fmla="*/ 2147483646 h 65"/>
                    <a:gd name="T96" fmla="*/ 2147483646 w 48"/>
                    <a:gd name="T97" fmla="*/ 2147483646 h 6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8"/>
                    <a:gd name="T148" fmla="*/ 0 h 65"/>
                    <a:gd name="T149" fmla="*/ 48 w 48"/>
                    <a:gd name="T150" fmla="*/ 65 h 6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8" h="65">
                      <a:moveTo>
                        <a:pt x="18" y="0"/>
                      </a:moveTo>
                      <a:cubicBezTo>
                        <a:pt x="18" y="0"/>
                        <a:pt x="18" y="0"/>
                        <a:pt x="18" y="1"/>
                      </a:cubicBezTo>
                      <a:cubicBezTo>
                        <a:pt x="18" y="1"/>
                        <a:pt x="19" y="1"/>
                        <a:pt x="19" y="1"/>
                      </a:cubicBezTo>
                      <a:cubicBezTo>
                        <a:pt x="19" y="1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21" y="1"/>
                        <a:pt x="21" y="1"/>
                      </a:cubicBezTo>
                      <a:cubicBezTo>
                        <a:pt x="21" y="2"/>
                        <a:pt x="21" y="2"/>
                        <a:pt x="22" y="3"/>
                      </a:cubicBezTo>
                      <a:cubicBezTo>
                        <a:pt x="22" y="3"/>
                        <a:pt x="23" y="2"/>
                        <a:pt x="23" y="3"/>
                      </a:cubicBezTo>
                      <a:cubicBezTo>
                        <a:pt x="23" y="3"/>
                        <a:pt x="23" y="4"/>
                        <a:pt x="23" y="4"/>
                      </a:cubicBezTo>
                      <a:cubicBezTo>
                        <a:pt x="23" y="4"/>
                        <a:pt x="23" y="5"/>
                        <a:pt x="23" y="5"/>
                      </a:cubicBezTo>
                      <a:cubicBezTo>
                        <a:pt x="23" y="5"/>
                        <a:pt x="24" y="5"/>
                        <a:pt x="24" y="4"/>
                      </a:cubicBezTo>
                      <a:cubicBezTo>
                        <a:pt x="24" y="4"/>
                        <a:pt x="24" y="4"/>
                        <a:pt x="25" y="3"/>
                      </a:cubicBezTo>
                      <a:cubicBezTo>
                        <a:pt x="25" y="3"/>
                        <a:pt x="25" y="4"/>
                        <a:pt x="26" y="4"/>
                      </a:cubicBezTo>
                      <a:cubicBezTo>
                        <a:pt x="26" y="4"/>
                        <a:pt x="27" y="4"/>
                        <a:pt x="27" y="5"/>
                      </a:cubicBezTo>
                      <a:cubicBezTo>
                        <a:pt x="28" y="5"/>
                        <a:pt x="28" y="6"/>
                        <a:pt x="29" y="7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9"/>
                        <a:pt x="28" y="10"/>
                        <a:pt x="28" y="10"/>
                      </a:cubicBezTo>
                      <a:cubicBezTo>
                        <a:pt x="28" y="10"/>
                        <a:pt x="28" y="10"/>
                        <a:pt x="28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9"/>
                        <a:pt x="29" y="8"/>
                        <a:pt x="29" y="8"/>
                      </a:cubicBezTo>
                      <a:cubicBezTo>
                        <a:pt x="29" y="8"/>
                        <a:pt x="30" y="8"/>
                        <a:pt x="30" y="8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30" y="10"/>
                        <a:pt x="29" y="10"/>
                        <a:pt x="29" y="11"/>
                      </a:cubicBezTo>
                      <a:cubicBezTo>
                        <a:pt x="29" y="11"/>
                        <a:pt x="28" y="12"/>
                        <a:pt x="28" y="12"/>
                      </a:cubicBezTo>
                      <a:cubicBezTo>
                        <a:pt x="28" y="12"/>
                        <a:pt x="28" y="13"/>
                        <a:pt x="28" y="13"/>
                      </a:cubicBezTo>
                      <a:cubicBezTo>
                        <a:pt x="28" y="13"/>
                        <a:pt x="29" y="13"/>
                        <a:pt x="29" y="13"/>
                      </a:cubicBezTo>
                      <a:cubicBezTo>
                        <a:pt x="29" y="13"/>
                        <a:pt x="29" y="12"/>
                        <a:pt x="29" y="12"/>
                      </a:cubicBezTo>
                      <a:cubicBezTo>
                        <a:pt x="29" y="13"/>
                        <a:pt x="29" y="13"/>
                        <a:pt x="29" y="14"/>
                      </a:cubicBezTo>
                      <a:cubicBezTo>
                        <a:pt x="29" y="14"/>
                        <a:pt x="29" y="14"/>
                        <a:pt x="29" y="15"/>
                      </a:cubicBezTo>
                      <a:cubicBezTo>
                        <a:pt x="29" y="15"/>
                        <a:pt x="30" y="15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4"/>
                        <a:pt x="30" y="14"/>
                        <a:pt x="31" y="13"/>
                      </a:cubicBezTo>
                      <a:cubicBezTo>
                        <a:pt x="31" y="13"/>
                        <a:pt x="31" y="13"/>
                        <a:pt x="31" y="12"/>
                      </a:cubicBezTo>
                      <a:cubicBezTo>
                        <a:pt x="31" y="12"/>
                        <a:pt x="32" y="12"/>
                        <a:pt x="32" y="12"/>
                      </a:cubicBezTo>
                      <a:cubicBezTo>
                        <a:pt x="32" y="12"/>
                        <a:pt x="32" y="12"/>
                        <a:pt x="33" y="12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2"/>
                        <a:pt x="34" y="11"/>
                        <a:pt x="34" y="11"/>
                      </a:cubicBezTo>
                      <a:cubicBezTo>
                        <a:pt x="34" y="11"/>
                        <a:pt x="35" y="11"/>
                        <a:pt x="35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7" y="11"/>
                        <a:pt x="37" y="10"/>
                        <a:pt x="37" y="10"/>
                      </a:cubicBezTo>
                      <a:cubicBezTo>
                        <a:pt x="37" y="10"/>
                        <a:pt x="37" y="10"/>
                        <a:pt x="38" y="10"/>
                      </a:cubicBezTo>
                      <a:cubicBezTo>
                        <a:pt x="38" y="10"/>
                        <a:pt x="39" y="10"/>
                        <a:pt x="39" y="10"/>
                      </a:cubicBezTo>
                      <a:cubicBezTo>
                        <a:pt x="39" y="10"/>
                        <a:pt x="40" y="10"/>
                        <a:pt x="40" y="11"/>
                      </a:cubicBezTo>
                      <a:cubicBezTo>
                        <a:pt x="41" y="11"/>
                        <a:pt x="42" y="12"/>
                        <a:pt x="42" y="12"/>
                      </a:cubicBezTo>
                      <a:cubicBezTo>
                        <a:pt x="43" y="12"/>
                        <a:pt x="44" y="13"/>
                        <a:pt x="45" y="13"/>
                      </a:cubicBezTo>
                      <a:cubicBezTo>
                        <a:pt x="45" y="13"/>
                        <a:pt x="46" y="13"/>
                        <a:pt x="47" y="13"/>
                      </a:cubicBezTo>
                      <a:cubicBezTo>
                        <a:pt x="47" y="13"/>
                        <a:pt x="48" y="13"/>
                        <a:pt x="48" y="1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8" y="13"/>
                        <a:pt x="48" y="13"/>
                        <a:pt x="48" y="14"/>
                      </a:cubicBezTo>
                      <a:cubicBezTo>
                        <a:pt x="48" y="14"/>
                        <a:pt x="48" y="14"/>
                        <a:pt x="48" y="14"/>
                      </a:cubicBezTo>
                      <a:cubicBezTo>
                        <a:pt x="48" y="15"/>
                        <a:pt x="47" y="15"/>
                        <a:pt x="47" y="16"/>
                      </a:cubicBezTo>
                      <a:cubicBezTo>
                        <a:pt x="46" y="16"/>
                        <a:pt x="46" y="17"/>
                        <a:pt x="45" y="17"/>
                      </a:cubicBezTo>
                      <a:cubicBezTo>
                        <a:pt x="45" y="17"/>
                        <a:pt x="44" y="18"/>
                        <a:pt x="44" y="18"/>
                      </a:cubicBezTo>
                      <a:cubicBezTo>
                        <a:pt x="44" y="18"/>
                        <a:pt x="43" y="18"/>
                        <a:pt x="43" y="18"/>
                      </a:cubicBezTo>
                      <a:cubicBezTo>
                        <a:pt x="43" y="18"/>
                        <a:pt x="42" y="19"/>
                        <a:pt x="42" y="19"/>
                      </a:cubicBezTo>
                      <a:cubicBezTo>
                        <a:pt x="42" y="19"/>
                        <a:pt x="42" y="20"/>
                        <a:pt x="42" y="20"/>
                      </a:cubicBezTo>
                      <a:cubicBezTo>
                        <a:pt x="42" y="20"/>
                        <a:pt x="42" y="20"/>
                        <a:pt x="42" y="21"/>
                      </a:cubicBezTo>
                      <a:cubicBezTo>
                        <a:pt x="41" y="21"/>
                        <a:pt x="41" y="21"/>
                        <a:pt x="40" y="22"/>
                      </a:cubicBezTo>
                      <a:cubicBezTo>
                        <a:pt x="40" y="22"/>
                        <a:pt x="40" y="23"/>
                        <a:pt x="40" y="23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24"/>
                        <a:pt x="40" y="24"/>
                        <a:pt x="40" y="25"/>
                      </a:cubicBezTo>
                      <a:cubicBezTo>
                        <a:pt x="40" y="25"/>
                        <a:pt x="40" y="25"/>
                        <a:pt x="40" y="26"/>
                      </a:cubicBezTo>
                      <a:cubicBezTo>
                        <a:pt x="40" y="26"/>
                        <a:pt x="40" y="27"/>
                        <a:pt x="40" y="27"/>
                      </a:cubicBezTo>
                      <a:cubicBezTo>
                        <a:pt x="40" y="27"/>
                        <a:pt x="40" y="28"/>
                        <a:pt x="40" y="28"/>
                      </a:cubicBezTo>
                      <a:cubicBezTo>
                        <a:pt x="40" y="28"/>
                        <a:pt x="41" y="29"/>
                        <a:pt x="41" y="29"/>
                      </a:cubicBezTo>
                      <a:cubicBezTo>
                        <a:pt x="41" y="30"/>
                        <a:pt x="40" y="31"/>
                        <a:pt x="40" y="31"/>
                      </a:cubicBezTo>
                      <a:cubicBezTo>
                        <a:pt x="40" y="32"/>
                        <a:pt x="39" y="33"/>
                        <a:pt x="39" y="34"/>
                      </a:cubicBezTo>
                      <a:cubicBezTo>
                        <a:pt x="38" y="34"/>
                        <a:pt x="39" y="35"/>
                        <a:pt x="39" y="36"/>
                      </a:cubicBezTo>
                      <a:cubicBezTo>
                        <a:pt x="39" y="36"/>
                        <a:pt x="40" y="37"/>
                        <a:pt x="40" y="38"/>
                      </a:cubicBezTo>
                      <a:cubicBezTo>
                        <a:pt x="40" y="38"/>
                        <a:pt x="40" y="38"/>
                        <a:pt x="40" y="39"/>
                      </a:cubicBezTo>
                      <a:cubicBezTo>
                        <a:pt x="40" y="39"/>
                        <a:pt x="40" y="41"/>
                        <a:pt x="39" y="41"/>
                      </a:cubicBezTo>
                      <a:cubicBezTo>
                        <a:pt x="38" y="41"/>
                        <a:pt x="37" y="41"/>
                        <a:pt x="35" y="41"/>
                      </a:cubicBezTo>
                      <a:cubicBezTo>
                        <a:pt x="34" y="41"/>
                        <a:pt x="33" y="40"/>
                        <a:pt x="32" y="40"/>
                      </a:cubicBezTo>
                      <a:cubicBezTo>
                        <a:pt x="32" y="40"/>
                        <a:pt x="31" y="40"/>
                        <a:pt x="31" y="41"/>
                      </a:cubicBezTo>
                      <a:cubicBezTo>
                        <a:pt x="31" y="41"/>
                        <a:pt x="31" y="42"/>
                        <a:pt x="31" y="42"/>
                      </a:cubicBezTo>
                      <a:cubicBezTo>
                        <a:pt x="30" y="42"/>
                        <a:pt x="30" y="43"/>
                        <a:pt x="29" y="43"/>
                      </a:cubicBezTo>
                      <a:cubicBezTo>
                        <a:pt x="29" y="44"/>
                        <a:pt x="28" y="44"/>
                        <a:pt x="28" y="44"/>
                      </a:cubicBezTo>
                      <a:cubicBezTo>
                        <a:pt x="27" y="44"/>
                        <a:pt x="27" y="44"/>
                        <a:pt x="26" y="44"/>
                      </a:cubicBezTo>
                      <a:cubicBezTo>
                        <a:pt x="26" y="45"/>
                        <a:pt x="26" y="45"/>
                        <a:pt x="25" y="46"/>
                      </a:cubicBezTo>
                      <a:cubicBezTo>
                        <a:pt x="25" y="46"/>
                        <a:pt x="24" y="45"/>
                        <a:pt x="23" y="46"/>
                      </a:cubicBezTo>
                      <a:cubicBezTo>
                        <a:pt x="23" y="46"/>
                        <a:pt x="22" y="46"/>
                        <a:pt x="22" y="47"/>
                      </a:cubicBezTo>
                      <a:cubicBezTo>
                        <a:pt x="21" y="47"/>
                        <a:pt x="21" y="48"/>
                        <a:pt x="21" y="49"/>
                      </a:cubicBezTo>
                      <a:cubicBezTo>
                        <a:pt x="20" y="50"/>
                        <a:pt x="21" y="50"/>
                        <a:pt x="20" y="51"/>
                      </a:cubicBezTo>
                      <a:cubicBezTo>
                        <a:pt x="20" y="51"/>
                        <a:pt x="19" y="51"/>
                        <a:pt x="19" y="52"/>
                      </a:cubicBezTo>
                      <a:cubicBezTo>
                        <a:pt x="19" y="52"/>
                        <a:pt x="19" y="53"/>
                        <a:pt x="19" y="53"/>
                      </a:cubicBezTo>
                      <a:cubicBezTo>
                        <a:pt x="19" y="54"/>
                        <a:pt x="18" y="54"/>
                        <a:pt x="18" y="55"/>
                      </a:cubicBezTo>
                      <a:cubicBezTo>
                        <a:pt x="17" y="56"/>
                        <a:pt x="18" y="56"/>
                        <a:pt x="18" y="57"/>
                      </a:cubicBezTo>
                      <a:cubicBezTo>
                        <a:pt x="18" y="58"/>
                        <a:pt x="18" y="58"/>
                        <a:pt x="19" y="59"/>
                      </a:cubicBezTo>
                      <a:cubicBezTo>
                        <a:pt x="19" y="59"/>
                        <a:pt x="18" y="60"/>
                        <a:pt x="18" y="60"/>
                      </a:cubicBezTo>
                      <a:cubicBezTo>
                        <a:pt x="18" y="61"/>
                        <a:pt x="18" y="62"/>
                        <a:pt x="18" y="62"/>
                      </a:cubicBezTo>
                      <a:cubicBezTo>
                        <a:pt x="18" y="63"/>
                        <a:pt x="18" y="63"/>
                        <a:pt x="18" y="64"/>
                      </a:cubicBezTo>
                      <a:cubicBezTo>
                        <a:pt x="18" y="64"/>
                        <a:pt x="18" y="64"/>
                        <a:pt x="17" y="65"/>
                      </a:cubicBezTo>
                      <a:cubicBezTo>
                        <a:pt x="17" y="65"/>
                        <a:pt x="17" y="65"/>
                        <a:pt x="17" y="65"/>
                      </a:cubicBezTo>
                      <a:cubicBezTo>
                        <a:pt x="17" y="65"/>
                        <a:pt x="16" y="65"/>
                        <a:pt x="16" y="65"/>
                      </a:cubicBezTo>
                      <a:cubicBezTo>
                        <a:pt x="16" y="64"/>
                        <a:pt x="15" y="65"/>
                        <a:pt x="15" y="65"/>
                      </a:cubicBezTo>
                      <a:cubicBezTo>
                        <a:pt x="15" y="64"/>
                        <a:pt x="14" y="64"/>
                        <a:pt x="14" y="63"/>
                      </a:cubicBezTo>
                      <a:cubicBezTo>
                        <a:pt x="14" y="63"/>
                        <a:pt x="14" y="63"/>
                        <a:pt x="13" y="62"/>
                      </a:cubicBezTo>
                      <a:cubicBezTo>
                        <a:pt x="13" y="62"/>
                        <a:pt x="13" y="62"/>
                        <a:pt x="13" y="61"/>
                      </a:cubicBezTo>
                      <a:cubicBezTo>
                        <a:pt x="13" y="61"/>
                        <a:pt x="13" y="61"/>
                        <a:pt x="14" y="60"/>
                      </a:cubicBezTo>
                      <a:cubicBezTo>
                        <a:pt x="14" y="60"/>
                        <a:pt x="14" y="60"/>
                        <a:pt x="14" y="60"/>
                      </a:cubicBezTo>
                      <a:cubicBezTo>
                        <a:pt x="13" y="59"/>
                        <a:pt x="13" y="59"/>
                        <a:pt x="13" y="59"/>
                      </a:cubicBezTo>
                      <a:cubicBezTo>
                        <a:pt x="12" y="59"/>
                        <a:pt x="12" y="59"/>
                        <a:pt x="12" y="58"/>
                      </a:cubicBezTo>
                      <a:cubicBezTo>
                        <a:pt x="12" y="58"/>
                        <a:pt x="12" y="58"/>
                        <a:pt x="12" y="58"/>
                      </a:cubicBezTo>
                      <a:cubicBezTo>
                        <a:pt x="12" y="57"/>
                        <a:pt x="12" y="57"/>
                        <a:pt x="12" y="57"/>
                      </a:cubicBezTo>
                      <a:cubicBezTo>
                        <a:pt x="12" y="56"/>
                        <a:pt x="11" y="56"/>
                        <a:pt x="10" y="56"/>
                      </a:cubicBezTo>
                      <a:cubicBezTo>
                        <a:pt x="10" y="55"/>
                        <a:pt x="11" y="55"/>
                        <a:pt x="11" y="55"/>
                      </a:cubicBezTo>
                      <a:cubicBezTo>
                        <a:pt x="11" y="54"/>
                        <a:pt x="11" y="53"/>
                        <a:pt x="12" y="52"/>
                      </a:cubicBezTo>
                      <a:cubicBezTo>
                        <a:pt x="12" y="52"/>
                        <a:pt x="12" y="52"/>
                        <a:pt x="12" y="52"/>
                      </a:cubicBezTo>
                      <a:cubicBezTo>
                        <a:pt x="13" y="52"/>
                        <a:pt x="13" y="52"/>
                        <a:pt x="14" y="52"/>
                      </a:cubicBezTo>
                      <a:cubicBezTo>
                        <a:pt x="14" y="52"/>
                        <a:pt x="14" y="51"/>
                        <a:pt x="14" y="51"/>
                      </a:cubicBezTo>
                      <a:cubicBezTo>
                        <a:pt x="14" y="51"/>
                        <a:pt x="15" y="50"/>
                        <a:pt x="14" y="50"/>
                      </a:cubicBezTo>
                      <a:cubicBezTo>
                        <a:pt x="14" y="49"/>
                        <a:pt x="14" y="49"/>
                        <a:pt x="14" y="48"/>
                      </a:cubicBezTo>
                      <a:cubicBezTo>
                        <a:pt x="13" y="48"/>
                        <a:pt x="12" y="48"/>
                        <a:pt x="12" y="48"/>
                      </a:cubicBezTo>
                      <a:cubicBezTo>
                        <a:pt x="11" y="48"/>
                        <a:pt x="10" y="49"/>
                        <a:pt x="10" y="48"/>
                      </a:cubicBezTo>
                      <a:cubicBezTo>
                        <a:pt x="9" y="48"/>
                        <a:pt x="9" y="47"/>
                        <a:pt x="8" y="46"/>
                      </a:cubicBezTo>
                      <a:cubicBezTo>
                        <a:pt x="8" y="46"/>
                        <a:pt x="8" y="46"/>
                        <a:pt x="8" y="45"/>
                      </a:cubicBezTo>
                      <a:cubicBezTo>
                        <a:pt x="8" y="45"/>
                        <a:pt x="7" y="45"/>
                        <a:pt x="7" y="45"/>
                      </a:cubicBezTo>
                      <a:cubicBezTo>
                        <a:pt x="7" y="44"/>
                        <a:pt x="7" y="44"/>
                        <a:pt x="7" y="43"/>
                      </a:cubicBezTo>
                      <a:cubicBezTo>
                        <a:pt x="7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2"/>
                        <a:pt x="7" y="42"/>
                        <a:pt x="7" y="42"/>
                      </a:cubicBezTo>
                      <a:cubicBezTo>
                        <a:pt x="7" y="41"/>
                        <a:pt x="7" y="40"/>
                        <a:pt x="7" y="40"/>
                      </a:cubicBezTo>
                      <a:cubicBezTo>
                        <a:pt x="7" y="39"/>
                        <a:pt x="8" y="38"/>
                        <a:pt x="8" y="37"/>
                      </a:cubicBezTo>
                      <a:cubicBezTo>
                        <a:pt x="8" y="36"/>
                        <a:pt x="8" y="35"/>
                        <a:pt x="7" y="33"/>
                      </a:cubicBezTo>
                      <a:cubicBezTo>
                        <a:pt x="7" y="33"/>
                        <a:pt x="7" y="32"/>
                        <a:pt x="7" y="31"/>
                      </a:cubicBezTo>
                      <a:cubicBezTo>
                        <a:pt x="6" y="31"/>
                        <a:pt x="6" y="30"/>
                        <a:pt x="6" y="30"/>
                      </a:cubicBezTo>
                      <a:cubicBezTo>
                        <a:pt x="6" y="30"/>
                        <a:pt x="5" y="30"/>
                        <a:pt x="5" y="30"/>
                      </a:cubicBezTo>
                      <a:cubicBezTo>
                        <a:pt x="5" y="29"/>
                        <a:pt x="4" y="29"/>
                        <a:pt x="4" y="29"/>
                      </a:cubicBezTo>
                      <a:cubicBezTo>
                        <a:pt x="4" y="28"/>
                        <a:pt x="3" y="29"/>
                        <a:pt x="3" y="29"/>
                      </a:cubicBezTo>
                      <a:cubicBezTo>
                        <a:pt x="2" y="29"/>
                        <a:pt x="1" y="29"/>
                        <a:pt x="1" y="28"/>
                      </a:cubicBezTo>
                      <a:cubicBezTo>
                        <a:pt x="1" y="28"/>
                        <a:pt x="0" y="28"/>
                        <a:pt x="0" y="28"/>
                      </a:cubicBezTo>
                      <a:cubicBezTo>
                        <a:pt x="1" y="27"/>
                        <a:pt x="1" y="27"/>
                        <a:pt x="2" y="27"/>
                      </a:cubicBezTo>
                      <a:cubicBezTo>
                        <a:pt x="3" y="26"/>
                        <a:pt x="3" y="26"/>
                        <a:pt x="4" y="25"/>
                      </a:cubicBezTo>
                      <a:cubicBezTo>
                        <a:pt x="5" y="25"/>
                        <a:pt x="6" y="25"/>
                        <a:pt x="6" y="24"/>
                      </a:cubicBezTo>
                      <a:cubicBezTo>
                        <a:pt x="7" y="23"/>
                        <a:pt x="8" y="22"/>
                        <a:pt x="9" y="22"/>
                      </a:cubicBezTo>
                      <a:cubicBezTo>
                        <a:pt x="10" y="20"/>
                        <a:pt x="10" y="19"/>
                        <a:pt x="11" y="18"/>
                      </a:cubicBezTo>
                      <a:cubicBezTo>
                        <a:pt x="12" y="16"/>
                        <a:pt x="13" y="15"/>
                        <a:pt x="14" y="14"/>
                      </a:cubicBezTo>
                      <a:cubicBezTo>
                        <a:pt x="14" y="13"/>
                        <a:pt x="14" y="12"/>
                        <a:pt x="14" y="11"/>
                      </a:cubicBezTo>
                      <a:cubicBezTo>
                        <a:pt x="15" y="10"/>
                        <a:pt x="15" y="10"/>
                        <a:pt x="15" y="9"/>
                      </a:cubicBezTo>
                      <a:cubicBezTo>
                        <a:pt x="16" y="9"/>
                        <a:pt x="15" y="8"/>
                        <a:pt x="16" y="8"/>
                      </a:cubicBezTo>
                      <a:cubicBezTo>
                        <a:pt x="16" y="7"/>
                        <a:pt x="17" y="6"/>
                        <a:pt x="17" y="6"/>
                      </a:cubicBezTo>
                      <a:cubicBezTo>
                        <a:pt x="17" y="5"/>
                        <a:pt x="17" y="5"/>
                        <a:pt x="17" y="4"/>
                      </a:cubicBezTo>
                      <a:cubicBezTo>
                        <a:pt x="17" y="3"/>
                        <a:pt x="18" y="3"/>
                        <a:pt x="18" y="2"/>
                      </a:cubicBezTo>
                      <a:cubicBezTo>
                        <a:pt x="18" y="2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8" y="0"/>
                      </a:cubicBezTo>
                      <a:close/>
                    </a:path>
                  </a:pathLst>
                </a:custGeom>
                <a:solidFill>
                  <a:srgbClr val="C0B810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557" name="Freeform 72"/>
                <p:cNvSpPr>
                  <a:spLocks/>
                </p:cNvSpPr>
                <p:nvPr/>
              </p:nvSpPr>
              <p:spPr bwMode="auto">
                <a:xfrm>
                  <a:off x="5925" y="1877"/>
                  <a:ext cx="1156" cy="1645"/>
                </a:xfrm>
                <a:custGeom>
                  <a:avLst/>
                  <a:gdLst>
                    <a:gd name="T0" fmla="*/ 2147483646 w 40"/>
                    <a:gd name="T1" fmla="*/ 0 h 57"/>
                    <a:gd name="T2" fmla="*/ 2147483646 w 40"/>
                    <a:gd name="T3" fmla="*/ 2147483646 h 57"/>
                    <a:gd name="T4" fmla="*/ 2147483646 w 40"/>
                    <a:gd name="T5" fmla="*/ 2147483646 h 57"/>
                    <a:gd name="T6" fmla="*/ 2147483646 w 40"/>
                    <a:gd name="T7" fmla="*/ 2147483646 h 57"/>
                    <a:gd name="T8" fmla="*/ 2147483646 w 40"/>
                    <a:gd name="T9" fmla="*/ 2147483646 h 57"/>
                    <a:gd name="T10" fmla="*/ 2147483646 w 40"/>
                    <a:gd name="T11" fmla="*/ 2147483646 h 57"/>
                    <a:gd name="T12" fmla="*/ 2147483646 w 40"/>
                    <a:gd name="T13" fmla="*/ 2147483646 h 57"/>
                    <a:gd name="T14" fmla="*/ 2147483646 w 40"/>
                    <a:gd name="T15" fmla="*/ 2147483646 h 57"/>
                    <a:gd name="T16" fmla="*/ 2147483646 w 40"/>
                    <a:gd name="T17" fmla="*/ 2147483646 h 57"/>
                    <a:gd name="T18" fmla="*/ 2147483646 w 40"/>
                    <a:gd name="T19" fmla="*/ 2147483646 h 57"/>
                    <a:gd name="T20" fmla="*/ 2147483646 w 40"/>
                    <a:gd name="T21" fmla="*/ 2147483646 h 57"/>
                    <a:gd name="T22" fmla="*/ 2147483646 w 40"/>
                    <a:gd name="T23" fmla="*/ 2147483646 h 57"/>
                    <a:gd name="T24" fmla="*/ 2147483646 w 40"/>
                    <a:gd name="T25" fmla="*/ 2147483646 h 57"/>
                    <a:gd name="T26" fmla="*/ 2147483646 w 40"/>
                    <a:gd name="T27" fmla="*/ 2147483646 h 57"/>
                    <a:gd name="T28" fmla="*/ 2147483646 w 40"/>
                    <a:gd name="T29" fmla="*/ 2147483646 h 57"/>
                    <a:gd name="T30" fmla="*/ 2147483646 w 40"/>
                    <a:gd name="T31" fmla="*/ 2147483646 h 57"/>
                    <a:gd name="T32" fmla="*/ 2147483646 w 40"/>
                    <a:gd name="T33" fmla="*/ 2147483646 h 57"/>
                    <a:gd name="T34" fmla="*/ 2147483646 w 40"/>
                    <a:gd name="T35" fmla="*/ 2147483646 h 57"/>
                    <a:gd name="T36" fmla="*/ 2147483646 w 40"/>
                    <a:gd name="T37" fmla="*/ 2147483646 h 57"/>
                    <a:gd name="T38" fmla="*/ 2147483646 w 40"/>
                    <a:gd name="T39" fmla="*/ 2147483646 h 57"/>
                    <a:gd name="T40" fmla="*/ 2147483646 w 40"/>
                    <a:gd name="T41" fmla="*/ 2147483646 h 57"/>
                    <a:gd name="T42" fmla="*/ 2147483646 w 40"/>
                    <a:gd name="T43" fmla="*/ 2147483646 h 57"/>
                    <a:gd name="T44" fmla="*/ 2147483646 w 40"/>
                    <a:gd name="T45" fmla="*/ 2147483646 h 57"/>
                    <a:gd name="T46" fmla="*/ 2147483646 w 40"/>
                    <a:gd name="T47" fmla="*/ 2147483646 h 57"/>
                    <a:gd name="T48" fmla="*/ 2147483646 w 40"/>
                    <a:gd name="T49" fmla="*/ 2147483646 h 57"/>
                    <a:gd name="T50" fmla="*/ 2147483646 w 40"/>
                    <a:gd name="T51" fmla="*/ 2147483646 h 57"/>
                    <a:gd name="T52" fmla="*/ 2147483646 w 40"/>
                    <a:gd name="T53" fmla="*/ 2147483646 h 57"/>
                    <a:gd name="T54" fmla="*/ 2147483646 w 40"/>
                    <a:gd name="T55" fmla="*/ 2147483646 h 57"/>
                    <a:gd name="T56" fmla="*/ 2147483646 w 40"/>
                    <a:gd name="T57" fmla="*/ 2147483646 h 57"/>
                    <a:gd name="T58" fmla="*/ 2147483646 w 40"/>
                    <a:gd name="T59" fmla="*/ 2147483646 h 57"/>
                    <a:gd name="T60" fmla="*/ 2147483646 w 40"/>
                    <a:gd name="T61" fmla="*/ 2147483646 h 57"/>
                    <a:gd name="T62" fmla="*/ 2147483646 w 40"/>
                    <a:gd name="T63" fmla="*/ 2147483646 h 57"/>
                    <a:gd name="T64" fmla="*/ 2147483646 w 40"/>
                    <a:gd name="T65" fmla="*/ 2147483646 h 57"/>
                    <a:gd name="T66" fmla="*/ 0 w 40"/>
                    <a:gd name="T67" fmla="*/ 2147483646 h 57"/>
                    <a:gd name="T68" fmla="*/ 0 w 40"/>
                    <a:gd name="T69" fmla="*/ 2147483646 h 57"/>
                    <a:gd name="T70" fmla="*/ 2147483646 w 40"/>
                    <a:gd name="T71" fmla="*/ 2147483646 h 57"/>
                    <a:gd name="T72" fmla="*/ 2147483646 w 40"/>
                    <a:gd name="T73" fmla="*/ 2147483646 h 57"/>
                    <a:gd name="T74" fmla="*/ 2147483646 w 40"/>
                    <a:gd name="T75" fmla="*/ 2147483646 h 57"/>
                    <a:gd name="T76" fmla="*/ 2147483646 w 40"/>
                    <a:gd name="T77" fmla="*/ 2147483646 h 57"/>
                    <a:gd name="T78" fmla="*/ 2147483646 w 40"/>
                    <a:gd name="T79" fmla="*/ 2147483646 h 57"/>
                    <a:gd name="T80" fmla="*/ 2147483646 w 40"/>
                    <a:gd name="T81" fmla="*/ 2147483646 h 57"/>
                    <a:gd name="T82" fmla="*/ 2147483646 w 40"/>
                    <a:gd name="T83" fmla="*/ 2147483646 h 57"/>
                    <a:gd name="T84" fmla="*/ 2147483646 w 40"/>
                    <a:gd name="T85" fmla="*/ 2147483646 h 57"/>
                    <a:gd name="T86" fmla="*/ 2147483646 w 40"/>
                    <a:gd name="T87" fmla="*/ 2147483646 h 57"/>
                    <a:gd name="T88" fmla="*/ 2147483646 w 40"/>
                    <a:gd name="T89" fmla="*/ 2147483646 h 57"/>
                    <a:gd name="T90" fmla="*/ 2147483646 w 40"/>
                    <a:gd name="T91" fmla="*/ 2147483646 h 57"/>
                    <a:gd name="T92" fmla="*/ 2147483646 w 40"/>
                    <a:gd name="T93" fmla="*/ 2147483646 h 57"/>
                    <a:gd name="T94" fmla="*/ 2147483646 w 40"/>
                    <a:gd name="T95" fmla="*/ 2147483646 h 57"/>
                    <a:gd name="T96" fmla="*/ 2147483646 w 40"/>
                    <a:gd name="T97" fmla="*/ 2147483646 h 57"/>
                    <a:gd name="T98" fmla="*/ 2147483646 w 40"/>
                    <a:gd name="T99" fmla="*/ 2147483646 h 57"/>
                    <a:gd name="T100" fmla="*/ 2147483646 w 40"/>
                    <a:gd name="T101" fmla="*/ 2147483646 h 57"/>
                    <a:gd name="T102" fmla="*/ 2147483646 w 40"/>
                    <a:gd name="T103" fmla="*/ 2147483646 h 57"/>
                    <a:gd name="T104" fmla="*/ 2147483646 w 40"/>
                    <a:gd name="T105" fmla="*/ 2147483646 h 57"/>
                    <a:gd name="T106" fmla="*/ 2147483646 w 40"/>
                    <a:gd name="T107" fmla="*/ 2147483646 h 57"/>
                    <a:gd name="T108" fmla="*/ 2147483646 w 40"/>
                    <a:gd name="T109" fmla="*/ 2147483646 h 57"/>
                    <a:gd name="T110" fmla="*/ 2147483646 w 40"/>
                    <a:gd name="T111" fmla="*/ 2147483646 h 57"/>
                    <a:gd name="T112" fmla="*/ 2147483646 w 40"/>
                    <a:gd name="T113" fmla="*/ 0 h 5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0"/>
                    <a:gd name="T172" fmla="*/ 0 h 57"/>
                    <a:gd name="T173" fmla="*/ 40 w 40"/>
                    <a:gd name="T174" fmla="*/ 57 h 5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0" h="57">
                      <a:moveTo>
                        <a:pt x="31" y="0"/>
                      </a:moveTo>
                      <a:cubicBezTo>
                        <a:pt x="31" y="0"/>
                        <a:pt x="32" y="0"/>
                        <a:pt x="32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2" y="0"/>
                        <a:pt x="32" y="1"/>
                        <a:pt x="32" y="1"/>
                      </a:cubicBezTo>
                      <a:cubicBezTo>
                        <a:pt x="32" y="1"/>
                        <a:pt x="33" y="1"/>
                        <a:pt x="33" y="1"/>
                      </a:cubicBezTo>
                      <a:cubicBezTo>
                        <a:pt x="34" y="1"/>
                        <a:pt x="34" y="1"/>
                        <a:pt x="35" y="1"/>
                      </a:cubicBezTo>
                      <a:cubicBezTo>
                        <a:pt x="35" y="1"/>
                        <a:pt x="35" y="1"/>
                        <a:pt x="36" y="1"/>
                      </a:cubicBezTo>
                      <a:cubicBezTo>
                        <a:pt x="36" y="1"/>
                        <a:pt x="36" y="2"/>
                        <a:pt x="36" y="2"/>
                      </a:cubicBezTo>
                      <a:cubicBezTo>
                        <a:pt x="36" y="2"/>
                        <a:pt x="35" y="3"/>
                        <a:pt x="35" y="3"/>
                      </a:cubicBezTo>
                      <a:cubicBezTo>
                        <a:pt x="35" y="3"/>
                        <a:pt x="34" y="3"/>
                        <a:pt x="34" y="4"/>
                      </a:cubicBezTo>
                      <a:cubicBezTo>
                        <a:pt x="34" y="4"/>
                        <a:pt x="35" y="4"/>
                        <a:pt x="35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5"/>
                        <a:pt x="35" y="5"/>
                        <a:pt x="35" y="6"/>
                      </a:cubicBezTo>
                      <a:cubicBezTo>
                        <a:pt x="35" y="6"/>
                        <a:pt x="35" y="6"/>
                        <a:pt x="35" y="7"/>
                      </a:cubicBezTo>
                      <a:cubicBezTo>
                        <a:pt x="35" y="7"/>
                        <a:pt x="35" y="8"/>
                        <a:pt x="35" y="9"/>
                      </a:cubicBezTo>
                      <a:cubicBezTo>
                        <a:pt x="35" y="9"/>
                        <a:pt x="36" y="10"/>
                        <a:pt x="36" y="10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5" y="13"/>
                        <a:pt x="35" y="14"/>
                        <a:pt x="36" y="15"/>
                      </a:cubicBezTo>
                      <a:cubicBezTo>
                        <a:pt x="36" y="15"/>
                        <a:pt x="36" y="15"/>
                        <a:pt x="36" y="16"/>
                      </a:cubicBezTo>
                      <a:cubicBezTo>
                        <a:pt x="36" y="16"/>
                        <a:pt x="36" y="17"/>
                        <a:pt x="36" y="17"/>
                      </a:cubicBezTo>
                      <a:cubicBezTo>
                        <a:pt x="36" y="18"/>
                        <a:pt x="36" y="19"/>
                        <a:pt x="36" y="20"/>
                      </a:cubicBezTo>
                      <a:cubicBezTo>
                        <a:pt x="36" y="20"/>
                        <a:pt x="36" y="21"/>
                        <a:pt x="36" y="21"/>
                      </a:cubicBezTo>
                      <a:cubicBezTo>
                        <a:pt x="37" y="22"/>
                        <a:pt x="37" y="22"/>
                        <a:pt x="38" y="23"/>
                      </a:cubicBezTo>
                      <a:cubicBezTo>
                        <a:pt x="38" y="23"/>
                        <a:pt x="38" y="24"/>
                        <a:pt x="38" y="25"/>
                      </a:cubicBezTo>
                      <a:cubicBezTo>
                        <a:pt x="38" y="26"/>
                        <a:pt x="38" y="27"/>
                        <a:pt x="38" y="28"/>
                      </a:cubicBezTo>
                      <a:cubicBezTo>
                        <a:pt x="39" y="28"/>
                        <a:pt x="39" y="28"/>
                        <a:pt x="40" y="28"/>
                      </a:cubicBezTo>
                      <a:cubicBezTo>
                        <a:pt x="40" y="29"/>
                        <a:pt x="40" y="29"/>
                        <a:pt x="40" y="30"/>
                      </a:cubicBezTo>
                      <a:cubicBezTo>
                        <a:pt x="40" y="30"/>
                        <a:pt x="40" y="31"/>
                        <a:pt x="40" y="31"/>
                      </a:cubicBezTo>
                      <a:cubicBezTo>
                        <a:pt x="39" y="32"/>
                        <a:pt x="39" y="33"/>
                        <a:pt x="38" y="33"/>
                      </a:cubicBezTo>
                      <a:cubicBezTo>
                        <a:pt x="38" y="34"/>
                        <a:pt x="38" y="34"/>
                        <a:pt x="39" y="35"/>
                      </a:cubicBezTo>
                      <a:cubicBezTo>
                        <a:pt x="39" y="35"/>
                        <a:pt x="39" y="36"/>
                        <a:pt x="39" y="36"/>
                      </a:cubicBezTo>
                      <a:cubicBezTo>
                        <a:pt x="39" y="37"/>
                        <a:pt x="39" y="37"/>
                        <a:pt x="40" y="38"/>
                      </a:cubicBezTo>
                      <a:cubicBezTo>
                        <a:pt x="40" y="38"/>
                        <a:pt x="39" y="39"/>
                        <a:pt x="39" y="39"/>
                      </a:cubicBezTo>
                      <a:cubicBezTo>
                        <a:pt x="39" y="40"/>
                        <a:pt x="38" y="40"/>
                        <a:pt x="37" y="40"/>
                      </a:cubicBezTo>
                      <a:cubicBezTo>
                        <a:pt x="36" y="41"/>
                        <a:pt x="35" y="41"/>
                        <a:pt x="34" y="42"/>
                      </a:cubicBezTo>
                      <a:cubicBezTo>
                        <a:pt x="34" y="42"/>
                        <a:pt x="33" y="42"/>
                        <a:pt x="33" y="43"/>
                      </a:cubicBezTo>
                      <a:cubicBezTo>
                        <a:pt x="32" y="43"/>
                        <a:pt x="33" y="44"/>
                        <a:pt x="32" y="44"/>
                      </a:cubicBezTo>
                      <a:cubicBezTo>
                        <a:pt x="32" y="44"/>
                        <a:pt x="31" y="44"/>
                        <a:pt x="30" y="44"/>
                      </a:cubicBezTo>
                      <a:cubicBezTo>
                        <a:pt x="30" y="45"/>
                        <a:pt x="31" y="45"/>
                        <a:pt x="30" y="45"/>
                      </a:cubicBezTo>
                      <a:cubicBezTo>
                        <a:pt x="30" y="46"/>
                        <a:pt x="29" y="46"/>
                        <a:pt x="29" y="46"/>
                      </a:cubicBezTo>
                      <a:cubicBezTo>
                        <a:pt x="28" y="46"/>
                        <a:pt x="28" y="46"/>
                        <a:pt x="27" y="46"/>
                      </a:cubicBezTo>
                      <a:cubicBezTo>
                        <a:pt x="27" y="46"/>
                        <a:pt x="26" y="46"/>
                        <a:pt x="26" y="47"/>
                      </a:cubicBezTo>
                      <a:cubicBezTo>
                        <a:pt x="25" y="47"/>
                        <a:pt x="25" y="48"/>
                        <a:pt x="24" y="48"/>
                      </a:cubicBezTo>
                      <a:cubicBezTo>
                        <a:pt x="24" y="48"/>
                        <a:pt x="23" y="48"/>
                        <a:pt x="22" y="48"/>
                      </a:cubicBezTo>
                      <a:cubicBezTo>
                        <a:pt x="22" y="47"/>
                        <a:pt x="22" y="47"/>
                        <a:pt x="21" y="47"/>
                      </a:cubicBezTo>
                      <a:cubicBezTo>
                        <a:pt x="21" y="46"/>
                        <a:pt x="21" y="47"/>
                        <a:pt x="20" y="47"/>
                      </a:cubicBezTo>
                      <a:cubicBezTo>
                        <a:pt x="20" y="47"/>
                        <a:pt x="19" y="47"/>
                        <a:pt x="19" y="47"/>
                      </a:cubicBezTo>
                      <a:cubicBezTo>
                        <a:pt x="19" y="46"/>
                        <a:pt x="19" y="46"/>
                        <a:pt x="18" y="46"/>
                      </a:cubicBezTo>
                      <a:cubicBezTo>
                        <a:pt x="18" y="46"/>
                        <a:pt x="18" y="47"/>
                        <a:pt x="18" y="47"/>
                      </a:cubicBezTo>
                      <a:cubicBezTo>
                        <a:pt x="17" y="47"/>
                        <a:pt x="16" y="46"/>
                        <a:pt x="16" y="47"/>
                      </a:cubicBezTo>
                      <a:cubicBezTo>
                        <a:pt x="16" y="47"/>
                        <a:pt x="16" y="48"/>
                        <a:pt x="16" y="48"/>
                      </a:cubicBezTo>
                      <a:cubicBezTo>
                        <a:pt x="16" y="48"/>
                        <a:pt x="16" y="49"/>
                        <a:pt x="16" y="49"/>
                      </a:cubicBezTo>
                      <a:cubicBezTo>
                        <a:pt x="16" y="50"/>
                        <a:pt x="17" y="51"/>
                        <a:pt x="16" y="52"/>
                      </a:cubicBezTo>
                      <a:cubicBezTo>
                        <a:pt x="16" y="52"/>
                        <a:pt x="16" y="53"/>
                        <a:pt x="16" y="53"/>
                      </a:cubicBezTo>
                      <a:cubicBezTo>
                        <a:pt x="15" y="53"/>
                        <a:pt x="15" y="54"/>
                        <a:pt x="14" y="54"/>
                      </a:cubicBezTo>
                      <a:cubicBezTo>
                        <a:pt x="14" y="55"/>
                        <a:pt x="13" y="55"/>
                        <a:pt x="13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1" y="55"/>
                        <a:pt x="10" y="55"/>
                        <a:pt x="10" y="55"/>
                      </a:cubicBezTo>
                      <a:cubicBezTo>
                        <a:pt x="9" y="55"/>
                        <a:pt x="9" y="56"/>
                        <a:pt x="9" y="56"/>
                      </a:cubicBezTo>
                      <a:cubicBezTo>
                        <a:pt x="9" y="57"/>
                        <a:pt x="8" y="57"/>
                        <a:pt x="8" y="57"/>
                      </a:cubicBezTo>
                      <a:cubicBezTo>
                        <a:pt x="7" y="57"/>
                        <a:pt x="6" y="57"/>
                        <a:pt x="6" y="56"/>
                      </a:cubicBezTo>
                      <a:cubicBezTo>
                        <a:pt x="5" y="56"/>
                        <a:pt x="5" y="56"/>
                        <a:pt x="4" y="56"/>
                      </a:cubicBezTo>
                      <a:cubicBezTo>
                        <a:pt x="4" y="55"/>
                        <a:pt x="4" y="55"/>
                        <a:pt x="4" y="54"/>
                      </a:cubicBezTo>
                      <a:cubicBezTo>
                        <a:pt x="4" y="54"/>
                        <a:pt x="4" y="53"/>
                        <a:pt x="4" y="53"/>
                      </a:cubicBezTo>
                      <a:cubicBezTo>
                        <a:pt x="4" y="53"/>
                        <a:pt x="3" y="53"/>
                        <a:pt x="3" y="52"/>
                      </a:cubicBezTo>
                      <a:cubicBezTo>
                        <a:pt x="2" y="52"/>
                        <a:pt x="1" y="53"/>
                        <a:pt x="1" y="52"/>
                      </a:cubicBezTo>
                      <a:cubicBezTo>
                        <a:pt x="1" y="52"/>
                        <a:pt x="0" y="52"/>
                        <a:pt x="0" y="52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1" y="51"/>
                        <a:pt x="1" y="51"/>
                        <a:pt x="1" y="51"/>
                      </a:cubicBezTo>
                      <a:cubicBezTo>
                        <a:pt x="1" y="50"/>
                        <a:pt x="1" y="50"/>
                        <a:pt x="1" y="49"/>
                      </a:cubicBezTo>
                      <a:cubicBezTo>
                        <a:pt x="1" y="49"/>
                        <a:pt x="1" y="48"/>
                        <a:pt x="1" y="47"/>
                      </a:cubicBezTo>
                      <a:cubicBezTo>
                        <a:pt x="1" y="47"/>
                        <a:pt x="2" y="46"/>
                        <a:pt x="2" y="46"/>
                      </a:cubicBezTo>
                      <a:cubicBezTo>
                        <a:pt x="1" y="45"/>
                        <a:pt x="1" y="45"/>
                        <a:pt x="1" y="44"/>
                      </a:cubicBezTo>
                      <a:cubicBezTo>
                        <a:pt x="1" y="43"/>
                        <a:pt x="0" y="43"/>
                        <a:pt x="1" y="42"/>
                      </a:cubicBezTo>
                      <a:cubicBezTo>
                        <a:pt x="1" y="41"/>
                        <a:pt x="2" y="41"/>
                        <a:pt x="2" y="40"/>
                      </a:cubicBezTo>
                      <a:cubicBezTo>
                        <a:pt x="2" y="40"/>
                        <a:pt x="2" y="39"/>
                        <a:pt x="2" y="39"/>
                      </a:cubicBezTo>
                      <a:cubicBezTo>
                        <a:pt x="2" y="38"/>
                        <a:pt x="3" y="38"/>
                        <a:pt x="3" y="38"/>
                      </a:cubicBezTo>
                      <a:cubicBezTo>
                        <a:pt x="4" y="37"/>
                        <a:pt x="3" y="37"/>
                        <a:pt x="4" y="36"/>
                      </a:cubicBezTo>
                      <a:cubicBezTo>
                        <a:pt x="4" y="35"/>
                        <a:pt x="4" y="34"/>
                        <a:pt x="5" y="34"/>
                      </a:cubicBezTo>
                      <a:cubicBezTo>
                        <a:pt x="5" y="33"/>
                        <a:pt x="6" y="33"/>
                        <a:pt x="6" y="33"/>
                      </a:cubicBezTo>
                      <a:cubicBezTo>
                        <a:pt x="7" y="32"/>
                        <a:pt x="8" y="33"/>
                        <a:pt x="8" y="33"/>
                      </a:cubicBezTo>
                      <a:cubicBezTo>
                        <a:pt x="9" y="32"/>
                        <a:pt x="9" y="32"/>
                        <a:pt x="9" y="31"/>
                      </a:cubicBezTo>
                      <a:cubicBezTo>
                        <a:pt x="10" y="31"/>
                        <a:pt x="10" y="31"/>
                        <a:pt x="11" y="31"/>
                      </a:cubicBezTo>
                      <a:cubicBezTo>
                        <a:pt x="11" y="31"/>
                        <a:pt x="12" y="31"/>
                        <a:pt x="12" y="30"/>
                      </a:cubicBezTo>
                      <a:cubicBezTo>
                        <a:pt x="13" y="30"/>
                        <a:pt x="13" y="29"/>
                        <a:pt x="14" y="29"/>
                      </a:cubicBezTo>
                      <a:cubicBezTo>
                        <a:pt x="14" y="29"/>
                        <a:pt x="14" y="28"/>
                        <a:pt x="14" y="28"/>
                      </a:cubicBezTo>
                      <a:cubicBezTo>
                        <a:pt x="14" y="27"/>
                        <a:pt x="15" y="27"/>
                        <a:pt x="15" y="27"/>
                      </a:cubicBezTo>
                      <a:cubicBezTo>
                        <a:pt x="16" y="27"/>
                        <a:pt x="17" y="28"/>
                        <a:pt x="18" y="28"/>
                      </a:cubicBezTo>
                      <a:cubicBezTo>
                        <a:pt x="20" y="28"/>
                        <a:pt x="21" y="28"/>
                        <a:pt x="22" y="28"/>
                      </a:cubicBezTo>
                      <a:cubicBezTo>
                        <a:pt x="23" y="28"/>
                        <a:pt x="23" y="26"/>
                        <a:pt x="23" y="26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23" y="24"/>
                        <a:pt x="22" y="23"/>
                        <a:pt x="22" y="23"/>
                      </a:cubicBezTo>
                      <a:cubicBezTo>
                        <a:pt x="22" y="22"/>
                        <a:pt x="21" y="21"/>
                        <a:pt x="22" y="21"/>
                      </a:cubicBezTo>
                      <a:cubicBezTo>
                        <a:pt x="22" y="20"/>
                        <a:pt x="23" y="19"/>
                        <a:pt x="23" y="18"/>
                      </a:cubicBezTo>
                      <a:cubicBezTo>
                        <a:pt x="23" y="18"/>
                        <a:pt x="24" y="17"/>
                        <a:pt x="24" y="16"/>
                      </a:cubicBezTo>
                      <a:cubicBezTo>
                        <a:pt x="24" y="16"/>
                        <a:pt x="23" y="15"/>
                        <a:pt x="23" y="15"/>
                      </a:cubicBezTo>
                      <a:cubicBezTo>
                        <a:pt x="23" y="15"/>
                        <a:pt x="23" y="14"/>
                        <a:pt x="23" y="14"/>
                      </a:cubicBezTo>
                      <a:cubicBezTo>
                        <a:pt x="23" y="14"/>
                        <a:pt x="23" y="13"/>
                        <a:pt x="23" y="13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3" y="11"/>
                        <a:pt x="23" y="11"/>
                        <a:pt x="23" y="10"/>
                      </a:cubicBezTo>
                      <a:cubicBezTo>
                        <a:pt x="23" y="10"/>
                        <a:pt x="23" y="9"/>
                        <a:pt x="23" y="9"/>
                      </a:cubicBezTo>
                      <a:cubicBezTo>
                        <a:pt x="24" y="8"/>
                        <a:pt x="24" y="8"/>
                        <a:pt x="25" y="8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7"/>
                        <a:pt x="25" y="6"/>
                        <a:pt x="25" y="6"/>
                      </a:cubicBezTo>
                      <a:cubicBezTo>
                        <a:pt x="25" y="6"/>
                        <a:pt x="26" y="5"/>
                        <a:pt x="26" y="5"/>
                      </a:cubicBezTo>
                      <a:cubicBezTo>
                        <a:pt x="26" y="5"/>
                        <a:pt x="27" y="5"/>
                        <a:pt x="27" y="5"/>
                      </a:cubicBezTo>
                      <a:cubicBezTo>
                        <a:pt x="27" y="5"/>
                        <a:pt x="28" y="4"/>
                        <a:pt x="28" y="4"/>
                      </a:cubicBezTo>
                      <a:cubicBezTo>
                        <a:pt x="29" y="4"/>
                        <a:pt x="29" y="3"/>
                        <a:pt x="30" y="3"/>
                      </a:cubicBezTo>
                      <a:cubicBezTo>
                        <a:pt x="30" y="2"/>
                        <a:pt x="31" y="2"/>
                        <a:pt x="31" y="1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0"/>
                        <a:pt x="31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C0B810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558" name="Freeform 71"/>
                <p:cNvSpPr>
                  <a:spLocks noChangeAspect="1"/>
                </p:cNvSpPr>
                <p:nvPr/>
              </p:nvSpPr>
              <p:spPr bwMode="auto">
                <a:xfrm>
                  <a:off x="7909" y="-670"/>
                  <a:ext cx="3013" cy="3731"/>
                </a:xfrm>
                <a:custGeom>
                  <a:avLst/>
                  <a:gdLst>
                    <a:gd name="T0" fmla="*/ 2147483646 w 29"/>
                    <a:gd name="T1" fmla="*/ 2147483646 h 36"/>
                    <a:gd name="T2" fmla="*/ 2147483646 w 29"/>
                    <a:gd name="T3" fmla="*/ 0 h 36"/>
                    <a:gd name="T4" fmla="*/ 2147483646 w 29"/>
                    <a:gd name="T5" fmla="*/ 2147483646 h 36"/>
                    <a:gd name="T6" fmla="*/ 2147483646 w 29"/>
                    <a:gd name="T7" fmla="*/ 2147483646 h 36"/>
                    <a:gd name="T8" fmla="*/ 2147483646 w 29"/>
                    <a:gd name="T9" fmla="*/ 2147483646 h 36"/>
                    <a:gd name="T10" fmla="*/ 2147483646 w 29"/>
                    <a:gd name="T11" fmla="*/ 2147483646 h 36"/>
                    <a:gd name="T12" fmla="*/ 2147483646 w 29"/>
                    <a:gd name="T13" fmla="*/ 2147483646 h 36"/>
                    <a:gd name="T14" fmla="*/ 2147483646 w 29"/>
                    <a:gd name="T15" fmla="*/ 2147483646 h 36"/>
                    <a:gd name="T16" fmla="*/ 2147483646 w 29"/>
                    <a:gd name="T17" fmla="*/ 2147483646 h 36"/>
                    <a:gd name="T18" fmla="*/ 2147483646 w 29"/>
                    <a:gd name="T19" fmla="*/ 2147483646 h 36"/>
                    <a:gd name="T20" fmla="*/ 2147483646 w 29"/>
                    <a:gd name="T21" fmla="*/ 2147483646 h 36"/>
                    <a:gd name="T22" fmla="*/ 2147483646 w 29"/>
                    <a:gd name="T23" fmla="*/ 2147483646 h 36"/>
                    <a:gd name="T24" fmla="*/ 2147483646 w 29"/>
                    <a:gd name="T25" fmla="*/ 2147483646 h 36"/>
                    <a:gd name="T26" fmla="*/ 2147483646 w 29"/>
                    <a:gd name="T27" fmla="*/ 2147483646 h 36"/>
                    <a:gd name="T28" fmla="*/ 2147483646 w 29"/>
                    <a:gd name="T29" fmla="*/ 2147483646 h 36"/>
                    <a:gd name="T30" fmla="*/ 2147483646 w 29"/>
                    <a:gd name="T31" fmla="*/ 2147483646 h 36"/>
                    <a:gd name="T32" fmla="*/ 2147483646 w 29"/>
                    <a:gd name="T33" fmla="*/ 2147483646 h 36"/>
                    <a:gd name="T34" fmla="*/ 2147483646 w 29"/>
                    <a:gd name="T35" fmla="*/ 2147483646 h 36"/>
                    <a:gd name="T36" fmla="*/ 2147483646 w 29"/>
                    <a:gd name="T37" fmla="*/ 2147483646 h 36"/>
                    <a:gd name="T38" fmla="*/ 2147483646 w 29"/>
                    <a:gd name="T39" fmla="*/ 2147483646 h 36"/>
                    <a:gd name="T40" fmla="*/ 2147483646 w 29"/>
                    <a:gd name="T41" fmla="*/ 2147483646 h 36"/>
                    <a:gd name="T42" fmla="*/ 2147483646 w 29"/>
                    <a:gd name="T43" fmla="*/ 2147483646 h 36"/>
                    <a:gd name="T44" fmla="*/ 2147483646 w 29"/>
                    <a:gd name="T45" fmla="*/ 2147483646 h 36"/>
                    <a:gd name="T46" fmla="*/ 2147483646 w 29"/>
                    <a:gd name="T47" fmla="*/ 2147483646 h 36"/>
                    <a:gd name="T48" fmla="*/ 2147483646 w 29"/>
                    <a:gd name="T49" fmla="*/ 2147483646 h 36"/>
                    <a:gd name="T50" fmla="*/ 2147483646 w 29"/>
                    <a:gd name="T51" fmla="*/ 2147483646 h 36"/>
                    <a:gd name="T52" fmla="*/ 2147483646 w 29"/>
                    <a:gd name="T53" fmla="*/ 2147483646 h 36"/>
                    <a:gd name="T54" fmla="*/ 2147483646 w 29"/>
                    <a:gd name="T55" fmla="*/ 2147483646 h 36"/>
                    <a:gd name="T56" fmla="*/ 2147483646 w 29"/>
                    <a:gd name="T57" fmla="*/ 2147483646 h 36"/>
                    <a:gd name="T58" fmla="*/ 2147483646 w 29"/>
                    <a:gd name="T59" fmla="*/ 2147483646 h 36"/>
                    <a:gd name="T60" fmla="*/ 0 w 29"/>
                    <a:gd name="T61" fmla="*/ 2147483646 h 36"/>
                    <a:gd name="T62" fmla="*/ 2147483646 w 29"/>
                    <a:gd name="T63" fmla="*/ 2147483646 h 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9"/>
                    <a:gd name="T97" fmla="*/ 0 h 36"/>
                    <a:gd name="T98" fmla="*/ 29 w 29"/>
                    <a:gd name="T99" fmla="*/ 36 h 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9" h="36">
                      <a:moveTo>
                        <a:pt x="2" y="0"/>
                      </a:moveTo>
                      <a:cubicBezTo>
                        <a:pt x="2" y="0"/>
                        <a:pt x="2" y="1"/>
                        <a:pt x="3" y="1"/>
                      </a:cubicBezTo>
                      <a:cubicBezTo>
                        <a:pt x="4" y="1"/>
                        <a:pt x="4" y="0"/>
                        <a:pt x="5" y="0"/>
                      </a:cubicBezTo>
                      <a:cubicBezTo>
                        <a:pt x="6" y="0"/>
                        <a:pt x="7" y="0"/>
                        <a:pt x="8" y="0"/>
                      </a:cubicBezTo>
                      <a:cubicBezTo>
                        <a:pt x="8" y="0"/>
                        <a:pt x="9" y="0"/>
                        <a:pt x="10" y="0"/>
                      </a:cubicBezTo>
                      <a:cubicBezTo>
                        <a:pt x="10" y="1"/>
                        <a:pt x="11" y="1"/>
                        <a:pt x="12" y="1"/>
                      </a:cubicBezTo>
                      <a:cubicBezTo>
                        <a:pt x="13" y="2"/>
                        <a:pt x="14" y="2"/>
                        <a:pt x="15" y="3"/>
                      </a:cubicBezTo>
                      <a:cubicBezTo>
                        <a:pt x="15" y="3"/>
                        <a:pt x="16" y="4"/>
                        <a:pt x="16" y="4"/>
                      </a:cubicBezTo>
                      <a:cubicBezTo>
                        <a:pt x="17" y="5"/>
                        <a:pt x="17" y="5"/>
                        <a:pt x="18" y="5"/>
                      </a:cubicBezTo>
                      <a:cubicBezTo>
                        <a:pt x="19" y="6"/>
                        <a:pt x="19" y="7"/>
                        <a:pt x="20" y="7"/>
                      </a:cubicBezTo>
                      <a:cubicBezTo>
                        <a:pt x="21" y="8"/>
                        <a:pt x="22" y="8"/>
                        <a:pt x="23" y="9"/>
                      </a:cubicBezTo>
                      <a:cubicBezTo>
                        <a:pt x="23" y="10"/>
                        <a:pt x="23" y="10"/>
                        <a:pt x="24" y="11"/>
                      </a:cubicBezTo>
                      <a:cubicBezTo>
                        <a:pt x="24" y="11"/>
                        <a:pt x="25" y="12"/>
                        <a:pt x="25" y="12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8" y="14"/>
                        <a:pt x="28" y="14"/>
                        <a:pt x="29" y="14"/>
                      </a:cubicBezTo>
                      <a:cubicBezTo>
                        <a:pt x="29" y="14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8" y="16"/>
                      </a:cubicBezTo>
                      <a:cubicBezTo>
                        <a:pt x="28" y="16"/>
                        <a:pt x="27" y="16"/>
                        <a:pt x="27" y="16"/>
                      </a:cubicBezTo>
                      <a:cubicBezTo>
                        <a:pt x="26" y="16"/>
                        <a:pt x="26" y="17"/>
                        <a:pt x="26" y="17"/>
                      </a:cubicBezTo>
                      <a:cubicBezTo>
                        <a:pt x="26" y="18"/>
                        <a:pt x="25" y="18"/>
                        <a:pt x="25" y="18"/>
                      </a:cubicBezTo>
                      <a:cubicBezTo>
                        <a:pt x="25" y="19"/>
                        <a:pt x="25" y="20"/>
                        <a:pt x="24" y="20"/>
                      </a:cubicBezTo>
                      <a:cubicBezTo>
                        <a:pt x="24" y="20"/>
                        <a:pt x="24" y="20"/>
                        <a:pt x="23" y="21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3" y="22"/>
                        <a:pt x="23" y="23"/>
                        <a:pt x="22" y="24"/>
                      </a:cubicBezTo>
                      <a:cubicBezTo>
                        <a:pt x="21" y="24"/>
                        <a:pt x="21" y="24"/>
                        <a:pt x="20" y="24"/>
                      </a:cubicBezTo>
                      <a:cubicBezTo>
                        <a:pt x="20" y="24"/>
                        <a:pt x="20" y="25"/>
                        <a:pt x="20" y="25"/>
                      </a:cubicBezTo>
                      <a:cubicBezTo>
                        <a:pt x="19" y="26"/>
                        <a:pt x="20" y="26"/>
                        <a:pt x="20" y="27"/>
                      </a:cubicBezTo>
                      <a:cubicBezTo>
                        <a:pt x="19" y="28"/>
                        <a:pt x="19" y="28"/>
                        <a:pt x="19" y="29"/>
                      </a:cubicBezTo>
                      <a:cubicBezTo>
                        <a:pt x="19" y="30"/>
                        <a:pt x="19" y="31"/>
                        <a:pt x="19" y="31"/>
                      </a:cubicBezTo>
                      <a:cubicBezTo>
                        <a:pt x="19" y="32"/>
                        <a:pt x="20" y="32"/>
                        <a:pt x="20" y="32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19" y="34"/>
                        <a:pt x="19" y="34"/>
                        <a:pt x="19" y="35"/>
                      </a:cubicBezTo>
                      <a:cubicBezTo>
                        <a:pt x="18" y="35"/>
                        <a:pt x="18" y="35"/>
                        <a:pt x="17" y="35"/>
                      </a:cubicBezTo>
                      <a:cubicBezTo>
                        <a:pt x="17" y="35"/>
                        <a:pt x="17" y="36"/>
                        <a:pt x="17" y="36"/>
                      </a:cubicBezTo>
                      <a:cubicBezTo>
                        <a:pt x="16" y="36"/>
                        <a:pt x="16" y="36"/>
                        <a:pt x="15" y="35"/>
                      </a:cubicBezTo>
                      <a:cubicBezTo>
                        <a:pt x="14" y="35"/>
                        <a:pt x="14" y="34"/>
                        <a:pt x="13" y="33"/>
                      </a:cubicBezTo>
                      <a:cubicBezTo>
                        <a:pt x="12" y="33"/>
                        <a:pt x="11" y="32"/>
                        <a:pt x="11" y="32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9" y="33"/>
                        <a:pt x="8" y="32"/>
                        <a:pt x="8" y="32"/>
                      </a:cubicBezTo>
                      <a:cubicBezTo>
                        <a:pt x="7" y="32"/>
                        <a:pt x="6" y="32"/>
                        <a:pt x="6" y="32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5" y="31"/>
                        <a:pt x="6" y="31"/>
                        <a:pt x="6" y="30"/>
                      </a:cubicBezTo>
                      <a:cubicBezTo>
                        <a:pt x="6" y="30"/>
                        <a:pt x="6" y="29"/>
                        <a:pt x="6" y="29"/>
                      </a:cubicBezTo>
                      <a:cubicBezTo>
                        <a:pt x="6" y="28"/>
                        <a:pt x="6" y="28"/>
                        <a:pt x="6" y="27"/>
                      </a:cubicBezTo>
                      <a:cubicBezTo>
                        <a:pt x="5" y="27"/>
                        <a:pt x="5" y="27"/>
                        <a:pt x="4" y="27"/>
                      </a:cubicBezTo>
                      <a:cubicBezTo>
                        <a:pt x="4" y="26"/>
                        <a:pt x="4" y="25"/>
                        <a:pt x="4" y="24"/>
                      </a:cubicBezTo>
                      <a:cubicBezTo>
                        <a:pt x="4" y="23"/>
                        <a:pt x="4" y="22"/>
                        <a:pt x="4" y="22"/>
                      </a:cubicBezTo>
                      <a:cubicBezTo>
                        <a:pt x="3" y="21"/>
                        <a:pt x="3" y="21"/>
                        <a:pt x="2" y="20"/>
                      </a:cubicBezTo>
                      <a:cubicBezTo>
                        <a:pt x="2" y="20"/>
                        <a:pt x="2" y="19"/>
                        <a:pt x="2" y="19"/>
                      </a:cubicBezTo>
                      <a:cubicBezTo>
                        <a:pt x="2" y="18"/>
                        <a:pt x="2" y="17"/>
                        <a:pt x="2" y="16"/>
                      </a:cubicBezTo>
                      <a:cubicBezTo>
                        <a:pt x="2" y="16"/>
                        <a:pt x="2" y="15"/>
                        <a:pt x="2" y="15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1" y="13"/>
                        <a:pt x="1" y="12"/>
                        <a:pt x="2" y="12"/>
                      </a:cubicBez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10"/>
                        <a:pt x="2" y="9"/>
                      </a:cubicBezTo>
                      <a:cubicBezTo>
                        <a:pt x="2" y="9"/>
                        <a:pt x="1" y="8"/>
                        <a:pt x="1" y="8"/>
                      </a:cubicBezTo>
                      <a:cubicBezTo>
                        <a:pt x="1" y="7"/>
                        <a:pt x="1" y="6"/>
                        <a:pt x="1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0" y="3"/>
                        <a:pt x="0" y="3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C0B810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559" name="Freeform 70"/>
                <p:cNvSpPr>
                  <a:spLocks/>
                </p:cNvSpPr>
                <p:nvPr/>
              </p:nvSpPr>
              <p:spPr bwMode="auto">
                <a:xfrm>
                  <a:off x="7428" y="2599"/>
                  <a:ext cx="809" cy="462"/>
                </a:xfrm>
                <a:custGeom>
                  <a:avLst/>
                  <a:gdLst>
                    <a:gd name="T0" fmla="*/ 2147483646 w 28"/>
                    <a:gd name="T1" fmla="*/ 2147483646 h 16"/>
                    <a:gd name="T2" fmla="*/ 2147483646 w 28"/>
                    <a:gd name="T3" fmla="*/ 2147483646 h 16"/>
                    <a:gd name="T4" fmla="*/ 2147483646 w 28"/>
                    <a:gd name="T5" fmla="*/ 2147483646 h 16"/>
                    <a:gd name="T6" fmla="*/ 2147483646 w 28"/>
                    <a:gd name="T7" fmla="*/ 2147483646 h 16"/>
                    <a:gd name="T8" fmla="*/ 2147483646 w 28"/>
                    <a:gd name="T9" fmla="*/ 2147483646 h 16"/>
                    <a:gd name="T10" fmla="*/ 2147483646 w 28"/>
                    <a:gd name="T11" fmla="*/ 2147483646 h 16"/>
                    <a:gd name="T12" fmla="*/ 2147483646 w 28"/>
                    <a:gd name="T13" fmla="*/ 2147483646 h 16"/>
                    <a:gd name="T14" fmla="*/ 2147483646 w 28"/>
                    <a:gd name="T15" fmla="*/ 2147483646 h 16"/>
                    <a:gd name="T16" fmla="*/ 2147483646 w 28"/>
                    <a:gd name="T17" fmla="*/ 2147483646 h 16"/>
                    <a:gd name="T18" fmla="*/ 2147483646 w 28"/>
                    <a:gd name="T19" fmla="*/ 2147483646 h 16"/>
                    <a:gd name="T20" fmla="*/ 2147483646 w 28"/>
                    <a:gd name="T21" fmla="*/ 2147483646 h 16"/>
                    <a:gd name="T22" fmla="*/ 2147483646 w 28"/>
                    <a:gd name="T23" fmla="*/ 0 h 16"/>
                    <a:gd name="T24" fmla="*/ 2147483646 w 28"/>
                    <a:gd name="T25" fmla="*/ 0 h 16"/>
                    <a:gd name="T26" fmla="*/ 2147483646 w 28"/>
                    <a:gd name="T27" fmla="*/ 2147483646 h 16"/>
                    <a:gd name="T28" fmla="*/ 2147483646 w 28"/>
                    <a:gd name="T29" fmla="*/ 2147483646 h 16"/>
                    <a:gd name="T30" fmla="*/ 2147483646 w 28"/>
                    <a:gd name="T31" fmla="*/ 2147483646 h 16"/>
                    <a:gd name="T32" fmla="*/ 2147483646 w 28"/>
                    <a:gd name="T33" fmla="*/ 2147483646 h 16"/>
                    <a:gd name="T34" fmla="*/ 2147483646 w 28"/>
                    <a:gd name="T35" fmla="*/ 2147483646 h 16"/>
                    <a:gd name="T36" fmla="*/ 2147483646 w 28"/>
                    <a:gd name="T37" fmla="*/ 2147483646 h 16"/>
                    <a:gd name="T38" fmla="*/ 0 w 28"/>
                    <a:gd name="T39" fmla="*/ 2147483646 h 16"/>
                    <a:gd name="T40" fmla="*/ 2147483646 w 28"/>
                    <a:gd name="T41" fmla="*/ 2147483646 h 16"/>
                    <a:gd name="T42" fmla="*/ 2147483646 w 28"/>
                    <a:gd name="T43" fmla="*/ 2147483646 h 16"/>
                    <a:gd name="T44" fmla="*/ 2147483646 w 28"/>
                    <a:gd name="T45" fmla="*/ 2147483646 h 16"/>
                    <a:gd name="T46" fmla="*/ 2147483646 w 28"/>
                    <a:gd name="T47" fmla="*/ 2147483646 h 16"/>
                    <a:gd name="T48" fmla="*/ 2147483646 w 28"/>
                    <a:gd name="T49" fmla="*/ 2147483646 h 16"/>
                    <a:gd name="T50" fmla="*/ 2147483646 w 28"/>
                    <a:gd name="T51" fmla="*/ 2147483646 h 16"/>
                    <a:gd name="T52" fmla="*/ 2147483646 w 28"/>
                    <a:gd name="T53" fmla="*/ 2147483646 h 16"/>
                    <a:gd name="T54" fmla="*/ 2147483646 w 28"/>
                    <a:gd name="T55" fmla="*/ 2147483646 h 16"/>
                    <a:gd name="T56" fmla="*/ 2147483646 w 28"/>
                    <a:gd name="T57" fmla="*/ 2147483646 h 16"/>
                    <a:gd name="T58" fmla="*/ 2147483646 w 28"/>
                    <a:gd name="T59" fmla="*/ 2147483646 h 16"/>
                    <a:gd name="T60" fmla="*/ 2147483646 w 28"/>
                    <a:gd name="T61" fmla="*/ 2147483646 h 16"/>
                    <a:gd name="T62" fmla="*/ 2147483646 w 28"/>
                    <a:gd name="T63" fmla="*/ 2147483646 h 16"/>
                    <a:gd name="T64" fmla="*/ 2147483646 w 28"/>
                    <a:gd name="T65" fmla="*/ 2147483646 h 16"/>
                    <a:gd name="T66" fmla="*/ 2147483646 w 28"/>
                    <a:gd name="T67" fmla="*/ 2147483646 h 16"/>
                    <a:gd name="T68" fmla="*/ 2147483646 w 28"/>
                    <a:gd name="T69" fmla="*/ 2147483646 h 16"/>
                    <a:gd name="T70" fmla="*/ 2147483646 w 28"/>
                    <a:gd name="T71" fmla="*/ 2147483646 h 16"/>
                    <a:gd name="T72" fmla="*/ 2147483646 w 28"/>
                    <a:gd name="T73" fmla="*/ 2147483646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"/>
                    <a:gd name="T112" fmla="*/ 0 h 16"/>
                    <a:gd name="T113" fmla="*/ 28 w 28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" h="16">
                      <a:moveTo>
                        <a:pt x="27" y="5"/>
                      </a:moveTo>
                      <a:cubicBezTo>
                        <a:pt x="27" y="4"/>
                        <a:pt x="26" y="4"/>
                        <a:pt x="26" y="4"/>
                      </a:cubicBezTo>
                      <a:cubicBezTo>
                        <a:pt x="25" y="4"/>
                        <a:pt x="25" y="4"/>
                        <a:pt x="24" y="4"/>
                      </a:cubicBezTo>
                      <a:cubicBezTo>
                        <a:pt x="24" y="3"/>
                        <a:pt x="23" y="3"/>
                        <a:pt x="23" y="3"/>
                      </a:cubicBezTo>
                      <a:cubicBezTo>
                        <a:pt x="22" y="3"/>
                        <a:pt x="22" y="3"/>
                        <a:pt x="21" y="3"/>
                      </a:cubicBezTo>
                      <a:cubicBezTo>
                        <a:pt x="21" y="3"/>
                        <a:pt x="21" y="3"/>
                        <a:pt x="20" y="3"/>
                      </a:cubicBezTo>
                      <a:cubicBezTo>
                        <a:pt x="20" y="3"/>
                        <a:pt x="19" y="3"/>
                        <a:pt x="19" y="3"/>
                      </a:cubicBezTo>
                      <a:cubicBezTo>
                        <a:pt x="19" y="3"/>
                        <a:pt x="18" y="2"/>
                        <a:pt x="18" y="2"/>
                      </a:cubicBezTo>
                      <a:cubicBezTo>
                        <a:pt x="18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3"/>
                      </a:cubicBezTo>
                      <a:cubicBezTo>
                        <a:pt x="17" y="3"/>
                        <a:pt x="17" y="3"/>
                        <a:pt x="17" y="4"/>
                      </a:cubicBezTo>
                      <a:cubicBezTo>
                        <a:pt x="17" y="4"/>
                        <a:pt x="17" y="5"/>
                        <a:pt x="17" y="5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7"/>
                        <a:pt x="15" y="6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5"/>
                        <a:pt x="14" y="5"/>
                        <a:pt x="14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1" y="5"/>
                        <a:pt x="10" y="5"/>
                        <a:pt x="10" y="5"/>
                      </a:cubicBezTo>
                      <a:cubicBezTo>
                        <a:pt x="10" y="5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2"/>
                        <a:pt x="11" y="2"/>
                        <a:pt x="12" y="1"/>
                      </a:cubicBezTo>
                      <a:cubicBezTo>
                        <a:pt x="12" y="1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0"/>
                        <a:pt x="11" y="0"/>
                        <a:pt x="10" y="0"/>
                      </a:cubicBezTo>
                      <a:cubicBezTo>
                        <a:pt x="10" y="0"/>
                        <a:pt x="9" y="0"/>
                        <a:pt x="9" y="0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7" y="2"/>
                        <a:pt x="7" y="2"/>
                        <a:pt x="6" y="2"/>
                      </a:cubicBezTo>
                      <a:cubicBezTo>
                        <a:pt x="6" y="2"/>
                        <a:pt x="6" y="2"/>
                        <a:pt x="5" y="2"/>
                      </a:cubicBezTo>
                      <a:cubicBezTo>
                        <a:pt x="5" y="2"/>
                        <a:pt x="4" y="2"/>
                        <a:pt x="4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3"/>
                        <a:pt x="2" y="3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6"/>
                        <a:pt x="1" y="7"/>
                        <a:pt x="1" y="7"/>
                      </a:cubicBezTo>
                      <a:cubicBezTo>
                        <a:pt x="1" y="8"/>
                        <a:pt x="2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10"/>
                        <a:pt x="1" y="10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0" y="11"/>
                      </a:cubicBezTo>
                      <a:cubicBezTo>
                        <a:pt x="1" y="11"/>
                        <a:pt x="2" y="12"/>
                        <a:pt x="2" y="12"/>
                      </a:cubicBezTo>
                      <a:cubicBezTo>
                        <a:pt x="3" y="12"/>
                        <a:pt x="4" y="12"/>
                        <a:pt x="4" y="12"/>
                      </a:cubicBezTo>
                      <a:cubicBezTo>
                        <a:pt x="5" y="12"/>
                        <a:pt x="6" y="12"/>
                        <a:pt x="7" y="12"/>
                      </a:cubicBezTo>
                      <a:cubicBezTo>
                        <a:pt x="7" y="12"/>
                        <a:pt x="9" y="11"/>
                        <a:pt x="9" y="10"/>
                      </a:cubicBezTo>
                      <a:cubicBezTo>
                        <a:pt x="9" y="10"/>
                        <a:pt x="10" y="9"/>
                        <a:pt x="10" y="9"/>
                      </a:cubicBezTo>
                      <a:cubicBezTo>
                        <a:pt x="10" y="9"/>
                        <a:pt x="11" y="9"/>
                        <a:pt x="11" y="9"/>
                      </a:cubicBezTo>
                      <a:cubicBezTo>
                        <a:pt x="11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10"/>
                      </a:cubicBezTo>
                      <a:cubicBezTo>
                        <a:pt x="12" y="10"/>
                        <a:pt x="12" y="10"/>
                        <a:pt x="12" y="11"/>
                      </a:cubicBezTo>
                      <a:cubicBezTo>
                        <a:pt x="12" y="11"/>
                        <a:pt x="11" y="12"/>
                        <a:pt x="11" y="12"/>
                      </a:cubicBezTo>
                      <a:cubicBezTo>
                        <a:pt x="11" y="12"/>
                        <a:pt x="11" y="13"/>
                        <a:pt x="11" y="13"/>
                      </a:cubicBezTo>
                      <a:cubicBezTo>
                        <a:pt x="11" y="13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2" y="14"/>
                      </a:cubicBezTo>
                      <a:cubicBezTo>
                        <a:pt x="12" y="14"/>
                        <a:pt x="12" y="15"/>
                        <a:pt x="12" y="15"/>
                      </a:cubicBezTo>
                      <a:cubicBezTo>
                        <a:pt x="12" y="15"/>
                        <a:pt x="12" y="16"/>
                        <a:pt x="12" y="16"/>
                      </a:cubicBezTo>
                      <a:cubicBezTo>
                        <a:pt x="13" y="16"/>
                        <a:pt x="14" y="16"/>
                        <a:pt x="14" y="16"/>
                      </a:cubicBezTo>
                      <a:cubicBezTo>
                        <a:pt x="14" y="16"/>
                        <a:pt x="14" y="15"/>
                        <a:pt x="14" y="15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7" y="13"/>
                        <a:pt x="18" y="13"/>
                        <a:pt x="18" y="13"/>
                      </a:cubicBezTo>
                      <a:cubicBezTo>
                        <a:pt x="19" y="13"/>
                        <a:pt x="20" y="13"/>
                        <a:pt x="20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1"/>
                        <a:pt x="23" y="11"/>
                        <a:pt x="24" y="11"/>
                      </a:cubicBezTo>
                      <a:cubicBezTo>
                        <a:pt x="24" y="11"/>
                        <a:pt x="25" y="10"/>
                        <a:pt x="26" y="11"/>
                      </a:cubicBezTo>
                      <a:cubicBezTo>
                        <a:pt x="26" y="11"/>
                        <a:pt x="27" y="11"/>
                        <a:pt x="27" y="11"/>
                      </a:cubicBezTo>
                      <a:cubicBezTo>
                        <a:pt x="27" y="11"/>
                        <a:pt x="27" y="12"/>
                        <a:pt x="28" y="12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0"/>
                        <a:pt x="28" y="9"/>
                        <a:pt x="28" y="9"/>
                      </a:cubicBezTo>
                      <a:cubicBezTo>
                        <a:pt x="28" y="8"/>
                        <a:pt x="28" y="7"/>
                        <a:pt x="28" y="7"/>
                      </a:cubicBezTo>
                      <a:cubicBezTo>
                        <a:pt x="28" y="6"/>
                        <a:pt x="27" y="5"/>
                        <a:pt x="27" y="5"/>
                      </a:cubicBezTo>
                      <a:cubicBezTo>
                        <a:pt x="27" y="5"/>
                        <a:pt x="27" y="5"/>
                        <a:pt x="27" y="5"/>
                      </a:cubicBezTo>
                      <a:cubicBezTo>
                        <a:pt x="27" y="5"/>
                        <a:pt x="27" y="5"/>
                        <a:pt x="27" y="5"/>
                      </a:cubicBezTo>
                      <a:close/>
                    </a:path>
                  </a:pathLst>
                </a:custGeom>
                <a:solidFill>
                  <a:srgbClr val="C0B810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560" name="Freeform 69"/>
                <p:cNvSpPr>
                  <a:spLocks/>
                </p:cNvSpPr>
                <p:nvPr/>
              </p:nvSpPr>
              <p:spPr bwMode="auto">
                <a:xfrm>
                  <a:off x="7457" y="2339"/>
                  <a:ext cx="751" cy="462"/>
                </a:xfrm>
                <a:custGeom>
                  <a:avLst/>
                  <a:gdLst>
                    <a:gd name="T0" fmla="*/ 2147483646 w 26"/>
                    <a:gd name="T1" fmla="*/ 0 h 16"/>
                    <a:gd name="T2" fmla="*/ 2147483646 w 26"/>
                    <a:gd name="T3" fmla="*/ 0 h 16"/>
                    <a:gd name="T4" fmla="*/ 2147483646 w 26"/>
                    <a:gd name="T5" fmla="*/ 2147483646 h 16"/>
                    <a:gd name="T6" fmla="*/ 2147483646 w 26"/>
                    <a:gd name="T7" fmla="*/ 2147483646 h 16"/>
                    <a:gd name="T8" fmla="*/ 2147483646 w 26"/>
                    <a:gd name="T9" fmla="*/ 2147483646 h 16"/>
                    <a:gd name="T10" fmla="*/ 2147483646 w 26"/>
                    <a:gd name="T11" fmla="*/ 2147483646 h 16"/>
                    <a:gd name="T12" fmla="*/ 2147483646 w 26"/>
                    <a:gd name="T13" fmla="*/ 2147483646 h 16"/>
                    <a:gd name="T14" fmla="*/ 2147483646 w 26"/>
                    <a:gd name="T15" fmla="*/ 2147483646 h 16"/>
                    <a:gd name="T16" fmla="*/ 2147483646 w 26"/>
                    <a:gd name="T17" fmla="*/ 2147483646 h 16"/>
                    <a:gd name="T18" fmla="*/ 2147483646 w 26"/>
                    <a:gd name="T19" fmla="*/ 2147483646 h 16"/>
                    <a:gd name="T20" fmla="*/ 2147483646 w 26"/>
                    <a:gd name="T21" fmla="*/ 2147483646 h 16"/>
                    <a:gd name="T22" fmla="*/ 2147483646 w 26"/>
                    <a:gd name="T23" fmla="*/ 2147483646 h 16"/>
                    <a:gd name="T24" fmla="*/ 2147483646 w 26"/>
                    <a:gd name="T25" fmla="*/ 2147483646 h 16"/>
                    <a:gd name="T26" fmla="*/ 2147483646 w 26"/>
                    <a:gd name="T27" fmla="*/ 2147483646 h 16"/>
                    <a:gd name="T28" fmla="*/ 2147483646 w 26"/>
                    <a:gd name="T29" fmla="*/ 2147483646 h 16"/>
                    <a:gd name="T30" fmla="*/ 2147483646 w 26"/>
                    <a:gd name="T31" fmla="*/ 2147483646 h 16"/>
                    <a:gd name="T32" fmla="*/ 2147483646 w 26"/>
                    <a:gd name="T33" fmla="*/ 2147483646 h 16"/>
                    <a:gd name="T34" fmla="*/ 2147483646 w 26"/>
                    <a:gd name="T35" fmla="*/ 2147483646 h 16"/>
                    <a:gd name="T36" fmla="*/ 2147483646 w 26"/>
                    <a:gd name="T37" fmla="*/ 2147483646 h 16"/>
                    <a:gd name="T38" fmla="*/ 2147483646 w 26"/>
                    <a:gd name="T39" fmla="*/ 2147483646 h 16"/>
                    <a:gd name="T40" fmla="*/ 2147483646 w 26"/>
                    <a:gd name="T41" fmla="*/ 2147483646 h 16"/>
                    <a:gd name="T42" fmla="*/ 2147483646 w 26"/>
                    <a:gd name="T43" fmla="*/ 2147483646 h 16"/>
                    <a:gd name="T44" fmla="*/ 2147483646 w 26"/>
                    <a:gd name="T45" fmla="*/ 2147483646 h 16"/>
                    <a:gd name="T46" fmla="*/ 2147483646 w 26"/>
                    <a:gd name="T47" fmla="*/ 2147483646 h 16"/>
                    <a:gd name="T48" fmla="*/ 2147483646 w 26"/>
                    <a:gd name="T49" fmla="*/ 2147483646 h 16"/>
                    <a:gd name="T50" fmla="*/ 2147483646 w 26"/>
                    <a:gd name="T51" fmla="*/ 2147483646 h 16"/>
                    <a:gd name="T52" fmla="*/ 2147483646 w 26"/>
                    <a:gd name="T53" fmla="*/ 2147483646 h 16"/>
                    <a:gd name="T54" fmla="*/ 2147483646 w 26"/>
                    <a:gd name="T55" fmla="*/ 2147483646 h 16"/>
                    <a:gd name="T56" fmla="*/ 2147483646 w 26"/>
                    <a:gd name="T57" fmla="*/ 2147483646 h 16"/>
                    <a:gd name="T58" fmla="*/ 2147483646 w 26"/>
                    <a:gd name="T59" fmla="*/ 2147483646 h 16"/>
                    <a:gd name="T60" fmla="*/ 2147483646 w 26"/>
                    <a:gd name="T61" fmla="*/ 2147483646 h 16"/>
                    <a:gd name="T62" fmla="*/ 2147483646 w 26"/>
                    <a:gd name="T63" fmla="*/ 2147483646 h 16"/>
                    <a:gd name="T64" fmla="*/ 2147483646 w 26"/>
                    <a:gd name="T65" fmla="*/ 2147483646 h 16"/>
                    <a:gd name="T66" fmla="*/ 2147483646 w 26"/>
                    <a:gd name="T67" fmla="*/ 2147483646 h 16"/>
                    <a:gd name="T68" fmla="*/ 2147483646 w 26"/>
                    <a:gd name="T69" fmla="*/ 2147483646 h 16"/>
                    <a:gd name="T70" fmla="*/ 2147483646 w 26"/>
                    <a:gd name="T71" fmla="*/ 2147483646 h 16"/>
                    <a:gd name="T72" fmla="*/ 2147483646 w 26"/>
                    <a:gd name="T73" fmla="*/ 2147483646 h 16"/>
                    <a:gd name="T74" fmla="*/ 2147483646 w 26"/>
                    <a:gd name="T75" fmla="*/ 2147483646 h 16"/>
                    <a:gd name="T76" fmla="*/ 2147483646 w 26"/>
                    <a:gd name="T77" fmla="*/ 2147483646 h 16"/>
                    <a:gd name="T78" fmla="*/ 2147483646 w 26"/>
                    <a:gd name="T79" fmla="*/ 2147483646 h 16"/>
                    <a:gd name="T80" fmla="*/ 2147483646 w 26"/>
                    <a:gd name="T81" fmla="*/ 2147483646 h 16"/>
                    <a:gd name="T82" fmla="*/ 2147483646 w 26"/>
                    <a:gd name="T83" fmla="*/ 2147483646 h 16"/>
                    <a:gd name="T84" fmla="*/ 2147483646 w 26"/>
                    <a:gd name="T85" fmla="*/ 2147483646 h 16"/>
                    <a:gd name="T86" fmla="*/ 2147483646 w 26"/>
                    <a:gd name="T87" fmla="*/ 2147483646 h 16"/>
                    <a:gd name="T88" fmla="*/ 2147483646 w 26"/>
                    <a:gd name="T89" fmla="*/ 2147483646 h 16"/>
                    <a:gd name="T90" fmla="*/ 2147483646 w 26"/>
                    <a:gd name="T91" fmla="*/ 2147483646 h 16"/>
                    <a:gd name="T92" fmla="*/ 2147483646 w 26"/>
                    <a:gd name="T93" fmla="*/ 2147483646 h 16"/>
                    <a:gd name="T94" fmla="*/ 2147483646 w 26"/>
                    <a:gd name="T95" fmla="*/ 2147483646 h 16"/>
                    <a:gd name="T96" fmla="*/ 2147483646 w 26"/>
                    <a:gd name="T97" fmla="*/ 2147483646 h 16"/>
                    <a:gd name="T98" fmla="*/ 2147483646 w 26"/>
                    <a:gd name="T99" fmla="*/ 2147483646 h 16"/>
                    <a:gd name="T100" fmla="*/ 2147483646 w 26"/>
                    <a:gd name="T101" fmla="*/ 2147483646 h 16"/>
                    <a:gd name="T102" fmla="*/ 2147483646 w 26"/>
                    <a:gd name="T103" fmla="*/ 2147483646 h 16"/>
                    <a:gd name="T104" fmla="*/ 2147483646 w 26"/>
                    <a:gd name="T105" fmla="*/ 2147483646 h 16"/>
                    <a:gd name="T106" fmla="*/ 2147483646 w 26"/>
                    <a:gd name="T107" fmla="*/ 2147483646 h 16"/>
                    <a:gd name="T108" fmla="*/ 2147483646 w 26"/>
                    <a:gd name="T109" fmla="*/ 2147483646 h 16"/>
                    <a:gd name="T110" fmla="*/ 2147483646 w 26"/>
                    <a:gd name="T111" fmla="*/ 0 h 16"/>
                    <a:gd name="T112" fmla="*/ 2147483646 w 26"/>
                    <a:gd name="T113" fmla="*/ 0 h 1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6"/>
                    <a:gd name="T172" fmla="*/ 0 h 16"/>
                    <a:gd name="T173" fmla="*/ 26 w 26"/>
                    <a:gd name="T174" fmla="*/ 16 h 1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6" h="16">
                      <a:moveTo>
                        <a:pt x="10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1" y="0"/>
                        <a:pt x="11" y="1"/>
                        <a:pt x="12" y="1"/>
                      </a:cubicBezTo>
                      <a:cubicBezTo>
                        <a:pt x="13" y="2"/>
                        <a:pt x="13" y="3"/>
                        <a:pt x="14" y="3"/>
                      </a:cubicBezTo>
                      <a:cubicBezTo>
                        <a:pt x="15" y="3"/>
                        <a:pt x="16" y="3"/>
                        <a:pt x="16" y="3"/>
                      </a:cubicBezTo>
                      <a:cubicBezTo>
                        <a:pt x="17" y="3"/>
                        <a:pt x="18" y="3"/>
                        <a:pt x="19" y="3"/>
                      </a:cubicBezTo>
                      <a:cubicBezTo>
                        <a:pt x="20" y="3"/>
                        <a:pt x="20" y="3"/>
                        <a:pt x="21" y="3"/>
                      </a:cubicBezTo>
                      <a:cubicBezTo>
                        <a:pt x="22" y="3"/>
                        <a:pt x="23" y="4"/>
                        <a:pt x="23" y="4"/>
                      </a:cubicBezTo>
                      <a:cubicBezTo>
                        <a:pt x="24" y="4"/>
                        <a:pt x="24" y="5"/>
                        <a:pt x="24" y="6"/>
                      </a:cubicBezTo>
                      <a:cubicBezTo>
                        <a:pt x="25" y="6"/>
                        <a:pt x="25" y="7"/>
                        <a:pt x="25" y="8"/>
                      </a:cubicBezTo>
                      <a:cubicBezTo>
                        <a:pt x="25" y="9"/>
                        <a:pt x="25" y="10"/>
                        <a:pt x="25" y="11"/>
                      </a:cubicBezTo>
                      <a:cubicBezTo>
                        <a:pt x="25" y="12"/>
                        <a:pt x="26" y="12"/>
                        <a:pt x="26" y="12"/>
                      </a:cubicBezTo>
                      <a:cubicBezTo>
                        <a:pt x="26" y="13"/>
                        <a:pt x="26" y="13"/>
                        <a:pt x="26" y="14"/>
                      </a:cubicBezTo>
                      <a:cubicBezTo>
                        <a:pt x="26" y="13"/>
                        <a:pt x="25" y="13"/>
                        <a:pt x="25" y="13"/>
                      </a:cubicBezTo>
                      <a:cubicBezTo>
                        <a:pt x="24" y="13"/>
                        <a:pt x="24" y="13"/>
                        <a:pt x="23" y="13"/>
                      </a:cubicBezTo>
                      <a:cubicBezTo>
                        <a:pt x="23" y="12"/>
                        <a:pt x="22" y="12"/>
                        <a:pt x="22" y="12"/>
                      </a:cubicBezTo>
                      <a:cubicBezTo>
                        <a:pt x="21" y="12"/>
                        <a:pt x="21" y="12"/>
                        <a:pt x="20" y="12"/>
                      </a:cubicBezTo>
                      <a:cubicBezTo>
                        <a:pt x="20" y="12"/>
                        <a:pt x="20" y="12"/>
                        <a:pt x="19" y="12"/>
                      </a:cubicBezTo>
                      <a:cubicBezTo>
                        <a:pt x="19" y="12"/>
                        <a:pt x="18" y="12"/>
                        <a:pt x="18" y="12"/>
                      </a:cubicBezTo>
                      <a:cubicBezTo>
                        <a:pt x="18" y="12"/>
                        <a:pt x="17" y="11"/>
                        <a:pt x="17" y="11"/>
                      </a:cubicBezTo>
                      <a:cubicBezTo>
                        <a:pt x="17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2"/>
                      </a:cubicBezTo>
                      <a:cubicBezTo>
                        <a:pt x="16" y="12"/>
                        <a:pt x="16" y="12"/>
                        <a:pt x="16" y="13"/>
                      </a:cubicBezTo>
                      <a:cubicBezTo>
                        <a:pt x="16" y="13"/>
                        <a:pt x="16" y="14"/>
                        <a:pt x="16" y="14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6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4"/>
                        <a:pt x="13" y="14"/>
                        <a:pt x="13" y="14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0" y="14"/>
                        <a:pt x="9" y="14"/>
                        <a:pt x="9" y="14"/>
                      </a:cubicBezTo>
                      <a:cubicBezTo>
                        <a:pt x="9" y="14"/>
                        <a:pt x="9" y="13"/>
                        <a:pt x="9" y="13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0" y="11"/>
                        <a:pt x="10" y="11"/>
                        <a:pt x="11" y="10"/>
                      </a:cubicBezTo>
                      <a:cubicBezTo>
                        <a:pt x="11" y="10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0" y="9"/>
                        <a:pt x="10" y="9"/>
                        <a:pt x="9" y="9"/>
                      </a:cubicBezTo>
                      <a:cubicBezTo>
                        <a:pt x="9" y="9"/>
                        <a:pt x="8" y="9"/>
                        <a:pt x="8" y="9"/>
                      </a:cubicBezTo>
                      <a:cubicBezTo>
                        <a:pt x="8" y="10"/>
                        <a:pt x="7" y="10"/>
                        <a:pt x="7" y="10"/>
                      </a:cubicBezTo>
                      <a:cubicBezTo>
                        <a:pt x="6" y="11"/>
                        <a:pt x="6" y="11"/>
                        <a:pt x="5" y="11"/>
                      </a:cubicBezTo>
                      <a:cubicBezTo>
                        <a:pt x="5" y="11"/>
                        <a:pt x="5" y="11"/>
                        <a:pt x="4" y="11"/>
                      </a:cubicBezTo>
                      <a:cubicBezTo>
                        <a:pt x="4" y="11"/>
                        <a:pt x="3" y="11"/>
                        <a:pt x="3" y="11"/>
                      </a:cubicBezTo>
                      <a:cubicBezTo>
                        <a:pt x="2" y="11"/>
                        <a:pt x="2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0"/>
                        <a:pt x="0" y="10"/>
                        <a:pt x="1" y="10"/>
                      </a:cubicBezTo>
                      <a:cubicBezTo>
                        <a:pt x="1" y="10"/>
                        <a:pt x="1" y="9"/>
                        <a:pt x="1" y="9"/>
                      </a:cubicBezTo>
                      <a:cubicBezTo>
                        <a:pt x="2" y="9"/>
                        <a:pt x="2" y="9"/>
                        <a:pt x="3" y="9"/>
                      </a:cubicBezTo>
                      <a:cubicBezTo>
                        <a:pt x="4" y="8"/>
                        <a:pt x="4" y="7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6" y="5"/>
                        <a:pt x="6" y="4"/>
                        <a:pt x="6" y="3"/>
                      </a:cubicBezTo>
                      <a:cubicBezTo>
                        <a:pt x="6" y="3"/>
                        <a:pt x="7" y="3"/>
                        <a:pt x="7" y="2"/>
                      </a:cubicBezTo>
                      <a:cubicBezTo>
                        <a:pt x="7" y="2"/>
                        <a:pt x="7" y="1"/>
                        <a:pt x="8" y="1"/>
                      </a:cubicBezTo>
                      <a:cubicBezTo>
                        <a:pt x="8" y="1"/>
                        <a:pt x="9" y="1"/>
                        <a:pt x="9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C0B810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561" name="Freeform 68"/>
                <p:cNvSpPr>
                  <a:spLocks/>
                </p:cNvSpPr>
                <p:nvPr/>
              </p:nvSpPr>
              <p:spPr bwMode="auto">
                <a:xfrm>
                  <a:off x="5809" y="3089"/>
                  <a:ext cx="1850" cy="2021"/>
                </a:xfrm>
                <a:custGeom>
                  <a:avLst/>
                  <a:gdLst>
                    <a:gd name="T0" fmla="*/ 2147483646 w 64"/>
                    <a:gd name="T1" fmla="*/ 2147483646 h 70"/>
                    <a:gd name="T2" fmla="*/ 2147483646 w 64"/>
                    <a:gd name="T3" fmla="*/ 2147483646 h 70"/>
                    <a:gd name="T4" fmla="*/ 2147483646 w 64"/>
                    <a:gd name="T5" fmla="*/ 2147483646 h 70"/>
                    <a:gd name="T6" fmla="*/ 2147483646 w 64"/>
                    <a:gd name="T7" fmla="*/ 2147483646 h 70"/>
                    <a:gd name="T8" fmla="*/ 2147483646 w 64"/>
                    <a:gd name="T9" fmla="*/ 2147483646 h 70"/>
                    <a:gd name="T10" fmla="*/ 2147483646 w 64"/>
                    <a:gd name="T11" fmla="*/ 2147483646 h 70"/>
                    <a:gd name="T12" fmla="*/ 2147483646 w 64"/>
                    <a:gd name="T13" fmla="*/ 2147483646 h 70"/>
                    <a:gd name="T14" fmla="*/ 2147483646 w 64"/>
                    <a:gd name="T15" fmla="*/ 2147483646 h 70"/>
                    <a:gd name="T16" fmla="*/ 2147483646 w 64"/>
                    <a:gd name="T17" fmla="*/ 2147483646 h 70"/>
                    <a:gd name="T18" fmla="*/ 2147483646 w 64"/>
                    <a:gd name="T19" fmla="*/ 2147483646 h 70"/>
                    <a:gd name="T20" fmla="*/ 2147483646 w 64"/>
                    <a:gd name="T21" fmla="*/ 2147483646 h 70"/>
                    <a:gd name="T22" fmla="*/ 2147483646 w 64"/>
                    <a:gd name="T23" fmla="*/ 2147483646 h 70"/>
                    <a:gd name="T24" fmla="*/ 2147483646 w 64"/>
                    <a:gd name="T25" fmla="*/ 2147483646 h 70"/>
                    <a:gd name="T26" fmla="*/ 2147483646 w 64"/>
                    <a:gd name="T27" fmla="*/ 2147483646 h 70"/>
                    <a:gd name="T28" fmla="*/ 2147483646 w 64"/>
                    <a:gd name="T29" fmla="*/ 2147483646 h 70"/>
                    <a:gd name="T30" fmla="*/ 2147483646 w 64"/>
                    <a:gd name="T31" fmla="*/ 2147483646 h 70"/>
                    <a:gd name="T32" fmla="*/ 2147483646 w 64"/>
                    <a:gd name="T33" fmla="*/ 2147483646 h 70"/>
                    <a:gd name="T34" fmla="*/ 2147483646 w 64"/>
                    <a:gd name="T35" fmla="*/ 2147483646 h 70"/>
                    <a:gd name="T36" fmla="*/ 2147483646 w 64"/>
                    <a:gd name="T37" fmla="*/ 2147483646 h 70"/>
                    <a:gd name="T38" fmla="*/ 2147483646 w 64"/>
                    <a:gd name="T39" fmla="*/ 2147483646 h 70"/>
                    <a:gd name="T40" fmla="*/ 2147483646 w 64"/>
                    <a:gd name="T41" fmla="*/ 2147483646 h 70"/>
                    <a:gd name="T42" fmla="*/ 2147483646 w 64"/>
                    <a:gd name="T43" fmla="*/ 2147483646 h 70"/>
                    <a:gd name="T44" fmla="*/ 2147483646 w 64"/>
                    <a:gd name="T45" fmla="*/ 2147483646 h 70"/>
                    <a:gd name="T46" fmla="*/ 2147483646 w 64"/>
                    <a:gd name="T47" fmla="*/ 2147483646 h 70"/>
                    <a:gd name="T48" fmla="*/ 2147483646 w 64"/>
                    <a:gd name="T49" fmla="*/ 2147483646 h 70"/>
                    <a:gd name="T50" fmla="*/ 2147483646 w 64"/>
                    <a:gd name="T51" fmla="*/ 2147483646 h 70"/>
                    <a:gd name="T52" fmla="*/ 2147483646 w 64"/>
                    <a:gd name="T53" fmla="*/ 2147483646 h 70"/>
                    <a:gd name="T54" fmla="*/ 2147483646 w 64"/>
                    <a:gd name="T55" fmla="*/ 2147483646 h 70"/>
                    <a:gd name="T56" fmla="*/ 2147483646 w 64"/>
                    <a:gd name="T57" fmla="*/ 2147483646 h 70"/>
                    <a:gd name="T58" fmla="*/ 2147483646 w 64"/>
                    <a:gd name="T59" fmla="*/ 2147483646 h 70"/>
                    <a:gd name="T60" fmla="*/ 2147483646 w 64"/>
                    <a:gd name="T61" fmla="*/ 2147483646 h 70"/>
                    <a:gd name="T62" fmla="*/ 2147483646 w 64"/>
                    <a:gd name="T63" fmla="*/ 2147483646 h 70"/>
                    <a:gd name="T64" fmla="*/ 2147483646 w 64"/>
                    <a:gd name="T65" fmla="*/ 2147483646 h 70"/>
                    <a:gd name="T66" fmla="*/ 2147483646 w 64"/>
                    <a:gd name="T67" fmla="*/ 2147483646 h 70"/>
                    <a:gd name="T68" fmla="*/ 2147483646 w 64"/>
                    <a:gd name="T69" fmla="*/ 2147483646 h 70"/>
                    <a:gd name="T70" fmla="*/ 2147483646 w 64"/>
                    <a:gd name="T71" fmla="*/ 2147483646 h 70"/>
                    <a:gd name="T72" fmla="*/ 2147483646 w 64"/>
                    <a:gd name="T73" fmla="*/ 2147483646 h 70"/>
                    <a:gd name="T74" fmla="*/ 2147483646 w 64"/>
                    <a:gd name="T75" fmla="*/ 2147483646 h 70"/>
                    <a:gd name="T76" fmla="*/ 2147483646 w 64"/>
                    <a:gd name="T77" fmla="*/ 2147483646 h 70"/>
                    <a:gd name="T78" fmla="*/ 2147483646 w 64"/>
                    <a:gd name="T79" fmla="*/ 2147483646 h 70"/>
                    <a:gd name="T80" fmla="*/ 2147483646 w 64"/>
                    <a:gd name="T81" fmla="*/ 2147483646 h 70"/>
                    <a:gd name="T82" fmla="*/ 2147483646 w 64"/>
                    <a:gd name="T83" fmla="*/ 2147483646 h 70"/>
                    <a:gd name="T84" fmla="*/ 2147483646 w 64"/>
                    <a:gd name="T85" fmla="*/ 2147483646 h 70"/>
                    <a:gd name="T86" fmla="*/ 2147483646 w 64"/>
                    <a:gd name="T87" fmla="*/ 2147483646 h 70"/>
                    <a:gd name="T88" fmla="*/ 2147483646 w 64"/>
                    <a:gd name="T89" fmla="*/ 2147483646 h 70"/>
                    <a:gd name="T90" fmla="*/ 2147483646 w 64"/>
                    <a:gd name="T91" fmla="*/ 2147483646 h 70"/>
                    <a:gd name="T92" fmla="*/ 2147483646 w 64"/>
                    <a:gd name="T93" fmla="*/ 2147483646 h 70"/>
                    <a:gd name="T94" fmla="*/ 2147483646 w 64"/>
                    <a:gd name="T95" fmla="*/ 0 h 70"/>
                    <a:gd name="T96" fmla="*/ 2147483646 w 64"/>
                    <a:gd name="T97" fmla="*/ 2147483646 h 70"/>
                    <a:gd name="T98" fmla="*/ 2147483646 w 64"/>
                    <a:gd name="T99" fmla="*/ 2147483646 h 70"/>
                    <a:gd name="T100" fmla="*/ 2147483646 w 64"/>
                    <a:gd name="T101" fmla="*/ 2147483646 h 70"/>
                    <a:gd name="T102" fmla="*/ 2147483646 w 64"/>
                    <a:gd name="T103" fmla="*/ 2147483646 h 70"/>
                    <a:gd name="T104" fmla="*/ 2147483646 w 64"/>
                    <a:gd name="T105" fmla="*/ 2147483646 h 70"/>
                    <a:gd name="T106" fmla="*/ 2147483646 w 64"/>
                    <a:gd name="T107" fmla="*/ 2147483646 h 70"/>
                    <a:gd name="T108" fmla="*/ 2147483646 w 64"/>
                    <a:gd name="T109" fmla="*/ 2147483646 h 7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"/>
                    <a:gd name="T166" fmla="*/ 0 h 70"/>
                    <a:gd name="T167" fmla="*/ 64 w 64"/>
                    <a:gd name="T168" fmla="*/ 70 h 7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" h="70">
                      <a:moveTo>
                        <a:pt x="64" y="22"/>
                      </a:move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4" y="23"/>
                        <a:pt x="63" y="24"/>
                        <a:pt x="63" y="25"/>
                      </a:cubicBezTo>
                      <a:cubicBezTo>
                        <a:pt x="63" y="26"/>
                        <a:pt x="62" y="27"/>
                        <a:pt x="62" y="27"/>
                      </a:cubicBezTo>
                      <a:cubicBezTo>
                        <a:pt x="61" y="28"/>
                        <a:pt x="60" y="29"/>
                        <a:pt x="59" y="30"/>
                      </a:cubicBezTo>
                      <a:cubicBezTo>
                        <a:pt x="59" y="31"/>
                        <a:pt x="58" y="31"/>
                        <a:pt x="58" y="32"/>
                      </a:cubicBez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57" y="32"/>
                        <a:pt x="57" y="32"/>
                        <a:pt x="56" y="32"/>
                      </a:cubicBezTo>
                      <a:cubicBezTo>
                        <a:pt x="56" y="32"/>
                        <a:pt x="56" y="32"/>
                        <a:pt x="56" y="32"/>
                      </a:cubicBezTo>
                      <a:cubicBezTo>
                        <a:pt x="56" y="32"/>
                        <a:pt x="56" y="31"/>
                        <a:pt x="56" y="31"/>
                      </a:cubicBezTo>
                      <a:cubicBezTo>
                        <a:pt x="56" y="31"/>
                        <a:pt x="56" y="30"/>
                        <a:pt x="55" y="30"/>
                      </a:cubicBezTo>
                      <a:cubicBezTo>
                        <a:pt x="55" y="30"/>
                        <a:pt x="54" y="30"/>
                        <a:pt x="54" y="30"/>
                      </a:cubicBezTo>
                      <a:cubicBezTo>
                        <a:pt x="54" y="30"/>
                        <a:pt x="54" y="30"/>
                        <a:pt x="54" y="31"/>
                      </a:cubicBezTo>
                      <a:cubicBezTo>
                        <a:pt x="54" y="31"/>
                        <a:pt x="54" y="31"/>
                        <a:pt x="54" y="32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4" y="32"/>
                        <a:pt x="55" y="33"/>
                        <a:pt x="55" y="33"/>
                      </a:cubicBezTo>
                      <a:cubicBezTo>
                        <a:pt x="55" y="33"/>
                        <a:pt x="55" y="33"/>
                        <a:pt x="54" y="33"/>
                      </a:cubicBezTo>
                      <a:cubicBezTo>
                        <a:pt x="54" y="34"/>
                        <a:pt x="54" y="34"/>
                        <a:pt x="53" y="34"/>
                      </a:cubicBezTo>
                      <a:cubicBezTo>
                        <a:pt x="53" y="34"/>
                        <a:pt x="53" y="34"/>
                        <a:pt x="52" y="34"/>
                      </a:cubicBezTo>
                      <a:cubicBezTo>
                        <a:pt x="52" y="35"/>
                        <a:pt x="52" y="35"/>
                        <a:pt x="52" y="35"/>
                      </a:cubicBezTo>
                      <a:cubicBezTo>
                        <a:pt x="52" y="35"/>
                        <a:pt x="53" y="36"/>
                        <a:pt x="53" y="36"/>
                      </a:cubicBezTo>
                      <a:cubicBezTo>
                        <a:pt x="53" y="36"/>
                        <a:pt x="53" y="37"/>
                        <a:pt x="53" y="37"/>
                      </a:cubicBezTo>
                      <a:cubicBezTo>
                        <a:pt x="53" y="37"/>
                        <a:pt x="52" y="38"/>
                        <a:pt x="52" y="38"/>
                      </a:cubicBezTo>
                      <a:cubicBezTo>
                        <a:pt x="52" y="38"/>
                        <a:pt x="52" y="38"/>
                        <a:pt x="52" y="38"/>
                      </a:cubicBezTo>
                      <a:cubicBezTo>
                        <a:pt x="52" y="39"/>
                        <a:pt x="52" y="39"/>
                        <a:pt x="52" y="39"/>
                      </a:cubicBezTo>
                      <a:cubicBezTo>
                        <a:pt x="52" y="39"/>
                        <a:pt x="52" y="40"/>
                        <a:pt x="52" y="40"/>
                      </a:cubicBezTo>
                      <a:cubicBezTo>
                        <a:pt x="52" y="40"/>
                        <a:pt x="52" y="40"/>
                        <a:pt x="52" y="41"/>
                      </a:cubicBezTo>
                      <a:cubicBezTo>
                        <a:pt x="52" y="41"/>
                        <a:pt x="52" y="41"/>
                        <a:pt x="52" y="42"/>
                      </a:cubicBezTo>
                      <a:cubicBezTo>
                        <a:pt x="52" y="42"/>
                        <a:pt x="52" y="43"/>
                        <a:pt x="51" y="43"/>
                      </a:cubicBezTo>
                      <a:cubicBezTo>
                        <a:pt x="51" y="44"/>
                        <a:pt x="51" y="45"/>
                        <a:pt x="51" y="46"/>
                      </a:cubicBezTo>
                      <a:cubicBezTo>
                        <a:pt x="51" y="47"/>
                        <a:pt x="51" y="48"/>
                        <a:pt x="52" y="49"/>
                      </a:cubicBezTo>
                      <a:cubicBezTo>
                        <a:pt x="52" y="50"/>
                        <a:pt x="52" y="51"/>
                        <a:pt x="52" y="52"/>
                      </a:cubicBezTo>
                      <a:cubicBezTo>
                        <a:pt x="52" y="53"/>
                        <a:pt x="52" y="54"/>
                        <a:pt x="52" y="55"/>
                      </a:cubicBezTo>
                      <a:cubicBezTo>
                        <a:pt x="52" y="55"/>
                        <a:pt x="51" y="56"/>
                        <a:pt x="51" y="56"/>
                      </a:cubicBezTo>
                      <a:cubicBezTo>
                        <a:pt x="51" y="57"/>
                        <a:pt x="51" y="58"/>
                        <a:pt x="50" y="59"/>
                      </a:cubicBezTo>
                      <a:cubicBezTo>
                        <a:pt x="50" y="60"/>
                        <a:pt x="49" y="60"/>
                        <a:pt x="49" y="61"/>
                      </a:cubicBezTo>
                      <a:cubicBezTo>
                        <a:pt x="49" y="62"/>
                        <a:pt x="49" y="63"/>
                        <a:pt x="49" y="64"/>
                      </a:cubicBezTo>
                      <a:cubicBezTo>
                        <a:pt x="49" y="65"/>
                        <a:pt x="49" y="66"/>
                        <a:pt x="49" y="66"/>
                      </a:cubicBezTo>
                      <a:cubicBezTo>
                        <a:pt x="49" y="66"/>
                        <a:pt x="49" y="67"/>
                        <a:pt x="49" y="67"/>
                      </a:cubicBezTo>
                      <a:cubicBezTo>
                        <a:pt x="49" y="67"/>
                        <a:pt x="49" y="67"/>
                        <a:pt x="48" y="67"/>
                      </a:cubicBezTo>
                      <a:cubicBezTo>
                        <a:pt x="48" y="67"/>
                        <a:pt x="48" y="68"/>
                        <a:pt x="47" y="68"/>
                      </a:cubicBezTo>
                      <a:cubicBezTo>
                        <a:pt x="47" y="68"/>
                        <a:pt x="46" y="69"/>
                        <a:pt x="46" y="69"/>
                      </a:cubicBezTo>
                      <a:cubicBezTo>
                        <a:pt x="46" y="69"/>
                        <a:pt x="46" y="70"/>
                        <a:pt x="45" y="70"/>
                      </a:cubicBezTo>
                      <a:cubicBezTo>
                        <a:pt x="45" y="70"/>
                        <a:pt x="45" y="70"/>
                        <a:pt x="45" y="70"/>
                      </a:cubicBezTo>
                      <a:cubicBezTo>
                        <a:pt x="44" y="69"/>
                        <a:pt x="43" y="69"/>
                        <a:pt x="43" y="68"/>
                      </a:cubicBezTo>
                      <a:cubicBezTo>
                        <a:pt x="43" y="68"/>
                        <a:pt x="42" y="68"/>
                        <a:pt x="42" y="67"/>
                      </a:cubicBezTo>
                      <a:cubicBezTo>
                        <a:pt x="42" y="67"/>
                        <a:pt x="42" y="67"/>
                        <a:pt x="42" y="66"/>
                      </a:cubicBezTo>
                      <a:cubicBezTo>
                        <a:pt x="42" y="66"/>
                        <a:pt x="42" y="66"/>
                        <a:pt x="41" y="66"/>
                      </a:cubicBezTo>
                      <a:cubicBezTo>
                        <a:pt x="41" y="65"/>
                        <a:pt x="41" y="64"/>
                        <a:pt x="40" y="64"/>
                      </a:cubicBezTo>
                      <a:cubicBezTo>
                        <a:pt x="40" y="63"/>
                        <a:pt x="40" y="63"/>
                        <a:pt x="40" y="63"/>
                      </a:cubicBezTo>
                      <a:cubicBezTo>
                        <a:pt x="40" y="62"/>
                        <a:pt x="40" y="62"/>
                        <a:pt x="40" y="61"/>
                      </a:cubicBezTo>
                      <a:cubicBezTo>
                        <a:pt x="40" y="61"/>
                        <a:pt x="40" y="60"/>
                        <a:pt x="40" y="60"/>
                      </a:cubicBezTo>
                      <a:cubicBezTo>
                        <a:pt x="40" y="60"/>
                        <a:pt x="40" y="59"/>
                        <a:pt x="41" y="59"/>
                      </a:cubicBezTo>
                      <a:cubicBezTo>
                        <a:pt x="41" y="59"/>
                        <a:pt x="41" y="59"/>
                        <a:pt x="42" y="59"/>
                      </a:cubicBezTo>
                      <a:cubicBezTo>
                        <a:pt x="42" y="59"/>
                        <a:pt x="42" y="59"/>
                        <a:pt x="42" y="58"/>
                      </a:cubicBezTo>
                      <a:cubicBezTo>
                        <a:pt x="42" y="58"/>
                        <a:pt x="42" y="58"/>
                        <a:pt x="42" y="57"/>
                      </a:cubicBezTo>
                      <a:cubicBezTo>
                        <a:pt x="43" y="57"/>
                        <a:pt x="43" y="56"/>
                        <a:pt x="43" y="56"/>
                      </a:cubicBezTo>
                      <a:cubicBezTo>
                        <a:pt x="43" y="56"/>
                        <a:pt x="44" y="55"/>
                        <a:pt x="44" y="55"/>
                      </a:cubicBezTo>
                      <a:cubicBezTo>
                        <a:pt x="44" y="55"/>
                        <a:pt x="45" y="55"/>
                        <a:pt x="45" y="55"/>
                      </a:cubicBezTo>
                      <a:cubicBezTo>
                        <a:pt x="45" y="55"/>
                        <a:pt x="45" y="54"/>
                        <a:pt x="45" y="54"/>
                      </a:cubicBezTo>
                      <a:cubicBezTo>
                        <a:pt x="45" y="53"/>
                        <a:pt x="45" y="53"/>
                        <a:pt x="44" y="53"/>
                      </a:cubicBezTo>
                      <a:cubicBezTo>
                        <a:pt x="44" y="52"/>
                        <a:pt x="43" y="52"/>
                        <a:pt x="42" y="52"/>
                      </a:cubicBezTo>
                      <a:cubicBezTo>
                        <a:pt x="42" y="52"/>
                        <a:pt x="41" y="52"/>
                        <a:pt x="40" y="52"/>
                      </a:cubicBezTo>
                      <a:cubicBezTo>
                        <a:pt x="40" y="52"/>
                        <a:pt x="40" y="51"/>
                        <a:pt x="39" y="51"/>
                      </a:cubicBezTo>
                      <a:cubicBezTo>
                        <a:pt x="39" y="51"/>
                        <a:pt x="39" y="51"/>
                        <a:pt x="39" y="51"/>
                      </a:cubicBezTo>
                      <a:cubicBezTo>
                        <a:pt x="39" y="51"/>
                        <a:pt x="39" y="51"/>
                        <a:pt x="38" y="51"/>
                      </a:cubicBezTo>
                      <a:cubicBezTo>
                        <a:pt x="38" y="51"/>
                        <a:pt x="37" y="51"/>
                        <a:pt x="37" y="51"/>
                      </a:cubicBezTo>
                      <a:cubicBezTo>
                        <a:pt x="36" y="51"/>
                        <a:pt x="36" y="51"/>
                        <a:pt x="36" y="51"/>
                      </a:cubicBezTo>
                      <a:cubicBezTo>
                        <a:pt x="35" y="51"/>
                        <a:pt x="35" y="51"/>
                        <a:pt x="35" y="50"/>
                      </a:cubicBezTo>
                      <a:cubicBezTo>
                        <a:pt x="35" y="50"/>
                        <a:pt x="35" y="49"/>
                        <a:pt x="35" y="49"/>
                      </a:cubicBezTo>
                      <a:cubicBezTo>
                        <a:pt x="35" y="48"/>
                        <a:pt x="34" y="47"/>
                        <a:pt x="33" y="47"/>
                      </a:cubicBezTo>
                      <a:cubicBezTo>
                        <a:pt x="33" y="47"/>
                        <a:pt x="32" y="46"/>
                        <a:pt x="31" y="46"/>
                      </a:cubicBezTo>
                      <a:cubicBezTo>
                        <a:pt x="30" y="46"/>
                        <a:pt x="30" y="47"/>
                        <a:pt x="29" y="46"/>
                      </a:cubicBezTo>
                      <a:cubicBezTo>
                        <a:pt x="28" y="46"/>
                        <a:pt x="28" y="46"/>
                        <a:pt x="28" y="45"/>
                      </a:cubicBezTo>
                      <a:cubicBezTo>
                        <a:pt x="27" y="44"/>
                        <a:pt x="25" y="44"/>
                        <a:pt x="24" y="43"/>
                      </a:cubicBezTo>
                      <a:cubicBezTo>
                        <a:pt x="24" y="43"/>
                        <a:pt x="23" y="42"/>
                        <a:pt x="23" y="42"/>
                      </a:cubicBezTo>
                      <a:cubicBezTo>
                        <a:pt x="23" y="42"/>
                        <a:pt x="22" y="43"/>
                        <a:pt x="22" y="43"/>
                      </a:cubicBezTo>
                      <a:cubicBezTo>
                        <a:pt x="21" y="43"/>
                        <a:pt x="21" y="43"/>
                        <a:pt x="20" y="43"/>
                      </a:cubicBezTo>
                      <a:cubicBezTo>
                        <a:pt x="20" y="43"/>
                        <a:pt x="19" y="43"/>
                        <a:pt x="19" y="43"/>
                      </a:cubicBezTo>
                      <a:cubicBezTo>
                        <a:pt x="18" y="43"/>
                        <a:pt x="18" y="43"/>
                        <a:pt x="18" y="42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18" y="40"/>
                        <a:pt x="17" y="40"/>
                        <a:pt x="17" y="39"/>
                      </a:cubicBezTo>
                      <a:cubicBezTo>
                        <a:pt x="17" y="39"/>
                        <a:pt x="16" y="39"/>
                        <a:pt x="16" y="39"/>
                      </a:cubicBezTo>
                      <a:cubicBezTo>
                        <a:pt x="15" y="39"/>
                        <a:pt x="14" y="39"/>
                        <a:pt x="14" y="39"/>
                      </a:cubicBezTo>
                      <a:cubicBezTo>
                        <a:pt x="13" y="40"/>
                        <a:pt x="13" y="40"/>
                        <a:pt x="12" y="40"/>
                      </a:cubicBezTo>
                      <a:cubicBezTo>
                        <a:pt x="12" y="41"/>
                        <a:pt x="11" y="42"/>
                        <a:pt x="11" y="42"/>
                      </a:cubicBezTo>
                      <a:cubicBezTo>
                        <a:pt x="10" y="42"/>
                        <a:pt x="10" y="42"/>
                        <a:pt x="9" y="42"/>
                      </a:cubicBezTo>
                      <a:cubicBezTo>
                        <a:pt x="9" y="42"/>
                        <a:pt x="8" y="43"/>
                        <a:pt x="8" y="43"/>
                      </a:cubicBezTo>
                      <a:cubicBezTo>
                        <a:pt x="8" y="43"/>
                        <a:pt x="8" y="43"/>
                        <a:pt x="7" y="43"/>
                      </a:cubicBezTo>
                      <a:cubicBezTo>
                        <a:pt x="7" y="43"/>
                        <a:pt x="6" y="43"/>
                        <a:pt x="6" y="44"/>
                      </a:cubicBezTo>
                      <a:cubicBezTo>
                        <a:pt x="6" y="44"/>
                        <a:pt x="5" y="45"/>
                        <a:pt x="5" y="45"/>
                      </a:cubicBezTo>
                      <a:cubicBezTo>
                        <a:pt x="4" y="45"/>
                        <a:pt x="4" y="45"/>
                        <a:pt x="4" y="45"/>
                      </a:cubicBezTo>
                      <a:cubicBezTo>
                        <a:pt x="4" y="46"/>
                        <a:pt x="3" y="46"/>
                        <a:pt x="3" y="46"/>
                      </a:cubicBezTo>
                      <a:cubicBezTo>
                        <a:pt x="3" y="46"/>
                        <a:pt x="3" y="45"/>
                        <a:pt x="3" y="45"/>
                      </a:cubicBezTo>
                      <a:cubicBezTo>
                        <a:pt x="3" y="45"/>
                        <a:pt x="3" y="45"/>
                        <a:pt x="3" y="45"/>
                      </a:cubicBezTo>
                      <a:cubicBezTo>
                        <a:pt x="3" y="44"/>
                        <a:pt x="3" y="44"/>
                        <a:pt x="3" y="43"/>
                      </a:cubicBezTo>
                      <a:cubicBezTo>
                        <a:pt x="3" y="43"/>
                        <a:pt x="4" y="43"/>
                        <a:pt x="4" y="43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4" y="41"/>
                        <a:pt x="4" y="41"/>
                        <a:pt x="4" y="40"/>
                      </a:cubicBezTo>
                      <a:cubicBezTo>
                        <a:pt x="4" y="40"/>
                        <a:pt x="4" y="39"/>
                        <a:pt x="4" y="39"/>
                      </a:cubicBezTo>
                      <a:cubicBezTo>
                        <a:pt x="4" y="39"/>
                        <a:pt x="3" y="39"/>
                        <a:pt x="3" y="39"/>
                      </a:cubicBezTo>
                      <a:cubicBezTo>
                        <a:pt x="3" y="38"/>
                        <a:pt x="2" y="38"/>
                        <a:pt x="2" y="38"/>
                      </a:cubicBezTo>
                      <a:cubicBezTo>
                        <a:pt x="1" y="37"/>
                        <a:pt x="2" y="37"/>
                        <a:pt x="2" y="36"/>
                      </a:cubicBezTo>
                      <a:cubicBezTo>
                        <a:pt x="2" y="36"/>
                        <a:pt x="1" y="35"/>
                        <a:pt x="2" y="35"/>
                      </a:cubicBezTo>
                      <a:cubicBezTo>
                        <a:pt x="2" y="34"/>
                        <a:pt x="1" y="34"/>
                        <a:pt x="2" y="34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3" y="32"/>
                        <a:pt x="3" y="32"/>
                        <a:pt x="3" y="31"/>
                      </a:cubicBezTo>
                      <a:cubicBezTo>
                        <a:pt x="3" y="31"/>
                        <a:pt x="3" y="31"/>
                        <a:pt x="2" y="31"/>
                      </a:cubicBezTo>
                      <a:cubicBezTo>
                        <a:pt x="2" y="31"/>
                        <a:pt x="2" y="30"/>
                        <a:pt x="2" y="30"/>
                      </a:cubicBezTo>
                      <a:cubicBezTo>
                        <a:pt x="2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3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29"/>
                        <a:pt x="2" y="29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7"/>
                        <a:pt x="2" y="27"/>
                        <a:pt x="3" y="27"/>
                      </a:cubicBezTo>
                      <a:cubicBezTo>
                        <a:pt x="3" y="27"/>
                        <a:pt x="3" y="27"/>
                        <a:pt x="3" y="26"/>
                      </a:cubicBezTo>
                      <a:cubicBezTo>
                        <a:pt x="3" y="26"/>
                        <a:pt x="2" y="26"/>
                        <a:pt x="2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2" y="25"/>
                        <a:pt x="2" y="25"/>
                        <a:pt x="1" y="25"/>
                      </a:cubicBezTo>
                      <a:cubicBezTo>
                        <a:pt x="1" y="25"/>
                        <a:pt x="1" y="25"/>
                        <a:pt x="1" y="24"/>
                      </a:cubicBezTo>
                      <a:cubicBezTo>
                        <a:pt x="1" y="24"/>
                        <a:pt x="1" y="24"/>
                        <a:pt x="1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23"/>
                        <a:pt x="3" y="23"/>
                        <a:pt x="3" y="22"/>
                      </a:cubicBezTo>
                      <a:cubicBezTo>
                        <a:pt x="3" y="22"/>
                        <a:pt x="3" y="22"/>
                        <a:pt x="3" y="21"/>
                      </a:cubicBezTo>
                      <a:cubicBezTo>
                        <a:pt x="3" y="21"/>
                        <a:pt x="2" y="21"/>
                        <a:pt x="2" y="21"/>
                      </a:cubicBezTo>
                      <a:cubicBezTo>
                        <a:pt x="2" y="21"/>
                        <a:pt x="3" y="21"/>
                        <a:pt x="3" y="21"/>
                      </a:cubicBezTo>
                      <a:cubicBezTo>
                        <a:pt x="3" y="21"/>
                        <a:pt x="3" y="20"/>
                        <a:pt x="3" y="20"/>
                      </a:cubicBezTo>
                      <a:cubicBezTo>
                        <a:pt x="3" y="20"/>
                        <a:pt x="3" y="20"/>
                        <a:pt x="3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1" y="19"/>
                        <a:pt x="1" y="19"/>
                        <a:pt x="0" y="19"/>
                      </a:cubicBezTo>
                      <a:cubicBezTo>
                        <a:pt x="0" y="18"/>
                        <a:pt x="0" y="18"/>
                        <a:pt x="0" y="17"/>
                      </a:cubicBezTo>
                      <a:cubicBezTo>
                        <a:pt x="0" y="17"/>
                        <a:pt x="0" y="17"/>
                        <a:pt x="0" y="16"/>
                      </a:cubicBezTo>
                      <a:cubicBezTo>
                        <a:pt x="1" y="16"/>
                        <a:pt x="1" y="16"/>
                        <a:pt x="1" y="15"/>
                      </a:cubicBezTo>
                      <a:cubicBezTo>
                        <a:pt x="1" y="15"/>
                        <a:pt x="2" y="15"/>
                        <a:pt x="2" y="14"/>
                      </a:cubicBezTo>
                      <a:cubicBezTo>
                        <a:pt x="2" y="14"/>
                        <a:pt x="2" y="14"/>
                        <a:pt x="2" y="13"/>
                      </a:cubicBezTo>
                      <a:cubicBezTo>
                        <a:pt x="3" y="13"/>
                        <a:pt x="3" y="13"/>
                        <a:pt x="4" y="13"/>
                      </a:cubicBezTo>
                      <a:cubicBezTo>
                        <a:pt x="4" y="13"/>
                        <a:pt x="4" y="12"/>
                        <a:pt x="5" y="11"/>
                      </a:cubicBezTo>
                      <a:cubicBezTo>
                        <a:pt x="5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1"/>
                        <a:pt x="8" y="11"/>
                        <a:pt x="8" y="11"/>
                      </a:cubicBezTo>
                      <a:cubicBezTo>
                        <a:pt x="8" y="11"/>
                        <a:pt x="8" y="12"/>
                        <a:pt x="8" y="12"/>
                      </a:cubicBezTo>
                      <a:cubicBezTo>
                        <a:pt x="8" y="13"/>
                        <a:pt x="8" y="13"/>
                        <a:pt x="8" y="14"/>
                      </a:cubicBezTo>
                      <a:cubicBezTo>
                        <a:pt x="9" y="14"/>
                        <a:pt x="9" y="14"/>
                        <a:pt x="10" y="14"/>
                      </a:cubicBezTo>
                      <a:cubicBezTo>
                        <a:pt x="10" y="15"/>
                        <a:pt x="11" y="15"/>
                        <a:pt x="12" y="15"/>
                      </a:cubicBezTo>
                      <a:cubicBezTo>
                        <a:pt x="12" y="15"/>
                        <a:pt x="13" y="15"/>
                        <a:pt x="13" y="14"/>
                      </a:cubicBezTo>
                      <a:cubicBezTo>
                        <a:pt x="13" y="14"/>
                        <a:pt x="13" y="13"/>
                        <a:pt x="14" y="13"/>
                      </a:cubicBezTo>
                      <a:cubicBezTo>
                        <a:pt x="14" y="13"/>
                        <a:pt x="15" y="13"/>
                        <a:pt x="16" y="13"/>
                      </a:cubicBezTo>
                      <a:cubicBezTo>
                        <a:pt x="16" y="13"/>
                        <a:pt x="16" y="13"/>
                        <a:pt x="17" y="13"/>
                      </a:cubicBezTo>
                      <a:cubicBezTo>
                        <a:pt x="17" y="13"/>
                        <a:pt x="18" y="13"/>
                        <a:pt x="18" y="12"/>
                      </a:cubicBezTo>
                      <a:cubicBezTo>
                        <a:pt x="19" y="12"/>
                        <a:pt x="19" y="11"/>
                        <a:pt x="20" y="11"/>
                      </a:cubicBezTo>
                      <a:cubicBezTo>
                        <a:pt x="20" y="11"/>
                        <a:pt x="20" y="10"/>
                        <a:pt x="20" y="10"/>
                      </a:cubicBezTo>
                      <a:cubicBezTo>
                        <a:pt x="21" y="9"/>
                        <a:pt x="20" y="8"/>
                        <a:pt x="20" y="7"/>
                      </a:cubicBezTo>
                      <a:cubicBezTo>
                        <a:pt x="20" y="7"/>
                        <a:pt x="20" y="6"/>
                        <a:pt x="20" y="6"/>
                      </a:cubicBezTo>
                      <a:cubicBezTo>
                        <a:pt x="20" y="6"/>
                        <a:pt x="20" y="5"/>
                        <a:pt x="20" y="5"/>
                      </a:cubicBezTo>
                      <a:cubicBezTo>
                        <a:pt x="20" y="4"/>
                        <a:pt x="21" y="5"/>
                        <a:pt x="22" y="5"/>
                      </a:cubicBezTo>
                      <a:cubicBezTo>
                        <a:pt x="22" y="5"/>
                        <a:pt x="22" y="4"/>
                        <a:pt x="22" y="4"/>
                      </a:cubicBezTo>
                      <a:cubicBezTo>
                        <a:pt x="23" y="4"/>
                        <a:pt x="23" y="4"/>
                        <a:pt x="23" y="5"/>
                      </a:cubicBezTo>
                      <a:cubicBezTo>
                        <a:pt x="23" y="5"/>
                        <a:pt x="24" y="5"/>
                        <a:pt x="24" y="5"/>
                      </a:cubicBezTo>
                      <a:cubicBezTo>
                        <a:pt x="25" y="5"/>
                        <a:pt x="25" y="4"/>
                        <a:pt x="25" y="5"/>
                      </a:cubicBezTo>
                      <a:cubicBezTo>
                        <a:pt x="26" y="5"/>
                        <a:pt x="26" y="5"/>
                        <a:pt x="26" y="6"/>
                      </a:cubicBezTo>
                      <a:cubicBezTo>
                        <a:pt x="27" y="6"/>
                        <a:pt x="28" y="6"/>
                        <a:pt x="28" y="6"/>
                      </a:cubicBezTo>
                      <a:cubicBezTo>
                        <a:pt x="29" y="6"/>
                        <a:pt x="29" y="5"/>
                        <a:pt x="30" y="5"/>
                      </a:cubicBezTo>
                      <a:cubicBezTo>
                        <a:pt x="30" y="4"/>
                        <a:pt x="31" y="4"/>
                        <a:pt x="31" y="4"/>
                      </a:cubicBezTo>
                      <a:cubicBezTo>
                        <a:pt x="32" y="4"/>
                        <a:pt x="32" y="4"/>
                        <a:pt x="33" y="4"/>
                      </a:cubicBezTo>
                      <a:cubicBezTo>
                        <a:pt x="33" y="4"/>
                        <a:pt x="34" y="4"/>
                        <a:pt x="34" y="3"/>
                      </a:cubicBezTo>
                      <a:cubicBezTo>
                        <a:pt x="35" y="3"/>
                        <a:pt x="34" y="3"/>
                        <a:pt x="34" y="2"/>
                      </a:cubicBezTo>
                      <a:cubicBezTo>
                        <a:pt x="35" y="2"/>
                        <a:pt x="36" y="2"/>
                        <a:pt x="36" y="2"/>
                      </a:cubicBezTo>
                      <a:cubicBezTo>
                        <a:pt x="37" y="2"/>
                        <a:pt x="36" y="1"/>
                        <a:pt x="37" y="1"/>
                      </a:cubicBezTo>
                      <a:cubicBezTo>
                        <a:pt x="37" y="1"/>
                        <a:pt x="37" y="1"/>
                        <a:pt x="37" y="0"/>
                      </a:cubicBezTo>
                      <a:cubicBezTo>
                        <a:pt x="37" y="0"/>
                        <a:pt x="37" y="0"/>
                        <a:pt x="38" y="0"/>
                      </a:cubicBezTo>
                      <a:cubicBezTo>
                        <a:pt x="38" y="0"/>
                        <a:pt x="38" y="0"/>
                        <a:pt x="39" y="0"/>
                      </a:cubicBezTo>
                      <a:cubicBezTo>
                        <a:pt x="39" y="0"/>
                        <a:pt x="40" y="0"/>
                        <a:pt x="40" y="1"/>
                      </a:cubicBezTo>
                      <a:cubicBezTo>
                        <a:pt x="41" y="1"/>
                        <a:pt x="41" y="2"/>
                        <a:pt x="41" y="2"/>
                      </a:cubicBezTo>
                      <a:cubicBezTo>
                        <a:pt x="41" y="3"/>
                        <a:pt x="41" y="3"/>
                        <a:pt x="41" y="4"/>
                      </a:cubicBezTo>
                      <a:cubicBezTo>
                        <a:pt x="41" y="4"/>
                        <a:pt x="42" y="4"/>
                        <a:pt x="42" y="4"/>
                      </a:cubicBezTo>
                      <a:cubicBezTo>
                        <a:pt x="42" y="4"/>
                        <a:pt x="42" y="5"/>
                        <a:pt x="42" y="5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3" y="6"/>
                        <a:pt x="43" y="5"/>
                        <a:pt x="43" y="5"/>
                      </a:cubicBezTo>
                      <a:cubicBezTo>
                        <a:pt x="43" y="5"/>
                        <a:pt x="44" y="6"/>
                        <a:pt x="44" y="6"/>
                      </a:cubicBezTo>
                      <a:cubicBezTo>
                        <a:pt x="44" y="5"/>
                        <a:pt x="44" y="5"/>
                        <a:pt x="45" y="5"/>
                      </a:cubicBezTo>
                      <a:cubicBezTo>
                        <a:pt x="45" y="5"/>
                        <a:pt x="44" y="4"/>
                        <a:pt x="45" y="4"/>
                      </a:cubicBezTo>
                      <a:cubicBezTo>
                        <a:pt x="45" y="4"/>
                        <a:pt x="46" y="4"/>
                        <a:pt x="46" y="4"/>
                      </a:cubicBezTo>
                      <a:cubicBezTo>
                        <a:pt x="46" y="4"/>
                        <a:pt x="47" y="4"/>
                        <a:pt x="47" y="4"/>
                      </a:cubicBezTo>
                      <a:cubicBezTo>
                        <a:pt x="47" y="3"/>
                        <a:pt x="48" y="3"/>
                        <a:pt x="48" y="2"/>
                      </a:cubicBezTo>
                      <a:cubicBezTo>
                        <a:pt x="48" y="2"/>
                        <a:pt x="48" y="2"/>
                        <a:pt x="48" y="2"/>
                      </a:cubicBezTo>
                      <a:cubicBezTo>
                        <a:pt x="48" y="2"/>
                        <a:pt x="49" y="2"/>
                        <a:pt x="49" y="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9" y="1"/>
                        <a:pt x="50" y="0"/>
                        <a:pt x="50" y="0"/>
                      </a:cubicBezTo>
                      <a:cubicBezTo>
                        <a:pt x="51" y="0"/>
                        <a:pt x="52" y="0"/>
                        <a:pt x="52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3" y="1"/>
                        <a:pt x="54" y="2"/>
                        <a:pt x="54" y="2"/>
                      </a:cubicBezTo>
                      <a:cubicBezTo>
                        <a:pt x="54" y="2"/>
                        <a:pt x="55" y="2"/>
                        <a:pt x="55" y="2"/>
                      </a:cubicBezTo>
                      <a:cubicBezTo>
                        <a:pt x="55" y="2"/>
                        <a:pt x="56" y="2"/>
                        <a:pt x="56" y="2"/>
                      </a:cubicBezTo>
                      <a:cubicBezTo>
                        <a:pt x="56" y="2"/>
                        <a:pt x="55" y="3"/>
                        <a:pt x="56" y="3"/>
                      </a:cubicBezTo>
                      <a:cubicBezTo>
                        <a:pt x="56" y="3"/>
                        <a:pt x="57" y="3"/>
                        <a:pt x="57" y="2"/>
                      </a:cubicBezTo>
                      <a:cubicBezTo>
                        <a:pt x="57" y="2"/>
                        <a:pt x="58" y="2"/>
                        <a:pt x="58" y="2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4"/>
                        <a:pt x="58" y="4"/>
                        <a:pt x="58" y="4"/>
                      </a:cubicBezTo>
                      <a:cubicBezTo>
                        <a:pt x="58" y="4"/>
                        <a:pt x="59" y="4"/>
                        <a:pt x="59" y="4"/>
                      </a:cubicBezTo>
                      <a:cubicBezTo>
                        <a:pt x="59" y="4"/>
                        <a:pt x="59" y="5"/>
                        <a:pt x="59" y="5"/>
                      </a:cubicBezTo>
                      <a:cubicBezTo>
                        <a:pt x="59" y="6"/>
                        <a:pt x="59" y="6"/>
                        <a:pt x="59" y="6"/>
                      </a:cubicBezTo>
                      <a:cubicBezTo>
                        <a:pt x="60" y="7"/>
                        <a:pt x="60" y="7"/>
                        <a:pt x="60" y="7"/>
                      </a:cubicBezTo>
                      <a:cubicBezTo>
                        <a:pt x="60" y="7"/>
                        <a:pt x="61" y="7"/>
                        <a:pt x="61" y="7"/>
                      </a:cubicBezTo>
                      <a:cubicBezTo>
                        <a:pt x="61" y="8"/>
                        <a:pt x="61" y="8"/>
                        <a:pt x="61" y="9"/>
                      </a:cubicBezTo>
                      <a:cubicBezTo>
                        <a:pt x="61" y="9"/>
                        <a:pt x="61" y="10"/>
                        <a:pt x="61" y="11"/>
                      </a:cubicBezTo>
                      <a:cubicBezTo>
                        <a:pt x="62" y="11"/>
                        <a:pt x="62" y="12"/>
                        <a:pt x="62" y="12"/>
                      </a:cubicBezTo>
                      <a:cubicBezTo>
                        <a:pt x="62" y="13"/>
                        <a:pt x="62" y="13"/>
                        <a:pt x="62" y="14"/>
                      </a:cubicBezTo>
                      <a:cubicBezTo>
                        <a:pt x="62" y="15"/>
                        <a:pt x="62" y="16"/>
                        <a:pt x="62" y="17"/>
                      </a:cubicBezTo>
                      <a:cubicBezTo>
                        <a:pt x="62" y="17"/>
                        <a:pt x="61" y="17"/>
                        <a:pt x="61" y="17"/>
                      </a:cubicBezTo>
                      <a:cubicBezTo>
                        <a:pt x="60" y="17"/>
                        <a:pt x="60" y="16"/>
                        <a:pt x="59" y="16"/>
                      </a:cubicBezTo>
                      <a:cubicBezTo>
                        <a:pt x="59" y="16"/>
                        <a:pt x="59" y="17"/>
                        <a:pt x="59" y="17"/>
                      </a:cubicBezTo>
                      <a:cubicBezTo>
                        <a:pt x="59" y="17"/>
                        <a:pt x="59" y="18"/>
                        <a:pt x="59" y="19"/>
                      </a:cubicBezTo>
                      <a:cubicBezTo>
                        <a:pt x="59" y="19"/>
                        <a:pt x="60" y="19"/>
                        <a:pt x="61" y="19"/>
                      </a:cubicBezTo>
                      <a:cubicBezTo>
                        <a:pt x="61" y="20"/>
                        <a:pt x="60" y="20"/>
                        <a:pt x="60" y="21"/>
                      </a:cubicBezTo>
                      <a:cubicBezTo>
                        <a:pt x="60" y="21"/>
                        <a:pt x="61" y="21"/>
                        <a:pt x="61" y="22"/>
                      </a:cubicBezTo>
                      <a:cubicBezTo>
                        <a:pt x="61" y="22"/>
                        <a:pt x="61" y="22"/>
                        <a:pt x="62" y="22"/>
                      </a:cubicBezTo>
                      <a:cubicBezTo>
                        <a:pt x="62" y="22"/>
                        <a:pt x="63" y="22"/>
                        <a:pt x="63" y="22"/>
                      </a:cubicBezTo>
                      <a:cubicBezTo>
                        <a:pt x="64" y="22"/>
                        <a:pt x="64" y="22"/>
                        <a:pt x="64" y="22"/>
                      </a:cubicBezTo>
                      <a:close/>
                    </a:path>
                  </a:pathLst>
                </a:custGeom>
                <a:solidFill>
                  <a:srgbClr val="C0B810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562" name="Freeform 67"/>
                <p:cNvSpPr>
                  <a:spLocks/>
                </p:cNvSpPr>
                <p:nvPr/>
              </p:nvSpPr>
              <p:spPr bwMode="auto">
                <a:xfrm>
                  <a:off x="7514" y="3291"/>
                  <a:ext cx="376" cy="434"/>
                </a:xfrm>
                <a:custGeom>
                  <a:avLst/>
                  <a:gdLst>
                    <a:gd name="T0" fmla="*/ 2147483646 w 13"/>
                    <a:gd name="T1" fmla="*/ 2147483646 h 15"/>
                    <a:gd name="T2" fmla="*/ 2147483646 w 13"/>
                    <a:gd name="T3" fmla="*/ 2147483646 h 15"/>
                    <a:gd name="T4" fmla="*/ 2147483646 w 13"/>
                    <a:gd name="T5" fmla="*/ 2147483646 h 15"/>
                    <a:gd name="T6" fmla="*/ 2147483646 w 13"/>
                    <a:gd name="T7" fmla="*/ 2147483646 h 15"/>
                    <a:gd name="T8" fmla="*/ 2147483646 w 13"/>
                    <a:gd name="T9" fmla="*/ 2147483646 h 15"/>
                    <a:gd name="T10" fmla="*/ 2147483646 w 13"/>
                    <a:gd name="T11" fmla="*/ 2147483646 h 15"/>
                    <a:gd name="T12" fmla="*/ 2147483646 w 13"/>
                    <a:gd name="T13" fmla="*/ 2147483646 h 15"/>
                    <a:gd name="T14" fmla="*/ 2147483646 w 13"/>
                    <a:gd name="T15" fmla="*/ 2147483646 h 15"/>
                    <a:gd name="T16" fmla="*/ 2147483646 w 13"/>
                    <a:gd name="T17" fmla="*/ 2147483646 h 15"/>
                    <a:gd name="T18" fmla="*/ 2147483646 w 13"/>
                    <a:gd name="T19" fmla="*/ 2147483646 h 15"/>
                    <a:gd name="T20" fmla="*/ 2147483646 w 13"/>
                    <a:gd name="T21" fmla="*/ 2147483646 h 15"/>
                    <a:gd name="T22" fmla="*/ 2147483646 w 13"/>
                    <a:gd name="T23" fmla="*/ 2147483646 h 15"/>
                    <a:gd name="T24" fmla="*/ 2147483646 w 13"/>
                    <a:gd name="T25" fmla="*/ 2147483646 h 15"/>
                    <a:gd name="T26" fmla="*/ 2147483646 w 13"/>
                    <a:gd name="T27" fmla="*/ 2147483646 h 15"/>
                    <a:gd name="T28" fmla="*/ 2147483646 w 13"/>
                    <a:gd name="T29" fmla="*/ 2147483646 h 15"/>
                    <a:gd name="T30" fmla="*/ 0 w 13"/>
                    <a:gd name="T31" fmla="*/ 2147483646 h 15"/>
                    <a:gd name="T32" fmla="*/ 0 w 13"/>
                    <a:gd name="T33" fmla="*/ 2147483646 h 15"/>
                    <a:gd name="T34" fmla="*/ 0 w 13"/>
                    <a:gd name="T35" fmla="*/ 2147483646 h 15"/>
                    <a:gd name="T36" fmla="*/ 2147483646 w 13"/>
                    <a:gd name="T37" fmla="*/ 2147483646 h 15"/>
                    <a:gd name="T38" fmla="*/ 2147483646 w 13"/>
                    <a:gd name="T39" fmla="*/ 2147483646 h 15"/>
                    <a:gd name="T40" fmla="*/ 2147483646 w 13"/>
                    <a:gd name="T41" fmla="*/ 2147483646 h 15"/>
                    <a:gd name="T42" fmla="*/ 2147483646 w 13"/>
                    <a:gd name="T43" fmla="*/ 2147483646 h 15"/>
                    <a:gd name="T44" fmla="*/ 2147483646 w 13"/>
                    <a:gd name="T45" fmla="*/ 2147483646 h 15"/>
                    <a:gd name="T46" fmla="*/ 2147483646 w 13"/>
                    <a:gd name="T47" fmla="*/ 2147483646 h 15"/>
                    <a:gd name="T48" fmla="*/ 2147483646 w 13"/>
                    <a:gd name="T49" fmla="*/ 0 h 15"/>
                    <a:gd name="T50" fmla="*/ 2147483646 w 13"/>
                    <a:gd name="T51" fmla="*/ 2147483646 h 15"/>
                    <a:gd name="T52" fmla="*/ 2147483646 w 13"/>
                    <a:gd name="T53" fmla="*/ 2147483646 h 15"/>
                    <a:gd name="T54" fmla="*/ 2147483646 w 13"/>
                    <a:gd name="T55" fmla="*/ 2147483646 h 15"/>
                    <a:gd name="T56" fmla="*/ 2147483646 w 13"/>
                    <a:gd name="T57" fmla="*/ 2147483646 h 15"/>
                    <a:gd name="T58" fmla="*/ 2147483646 w 13"/>
                    <a:gd name="T59" fmla="*/ 2147483646 h 15"/>
                    <a:gd name="T60" fmla="*/ 2147483646 w 13"/>
                    <a:gd name="T61" fmla="*/ 2147483646 h 15"/>
                    <a:gd name="T62" fmla="*/ 2147483646 w 13"/>
                    <a:gd name="T63" fmla="*/ 2147483646 h 15"/>
                    <a:gd name="T64" fmla="*/ 2147483646 w 13"/>
                    <a:gd name="T65" fmla="*/ 2147483646 h 1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3"/>
                    <a:gd name="T100" fmla="*/ 0 h 15"/>
                    <a:gd name="T101" fmla="*/ 13 w 13"/>
                    <a:gd name="T102" fmla="*/ 15 h 1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3" h="15">
                      <a:moveTo>
                        <a:pt x="13" y="8"/>
                      </a:moveTo>
                      <a:cubicBezTo>
                        <a:pt x="13" y="8"/>
                        <a:pt x="13" y="8"/>
                        <a:pt x="13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2" y="9"/>
                        <a:pt x="12" y="9"/>
                        <a:pt x="11" y="10"/>
                      </a:cubicBezTo>
                      <a:cubicBezTo>
                        <a:pt x="11" y="10"/>
                        <a:pt x="10" y="10"/>
                        <a:pt x="10" y="10"/>
                      </a:cubicBezTo>
                      <a:cubicBezTo>
                        <a:pt x="9" y="10"/>
                        <a:pt x="9" y="11"/>
                        <a:pt x="8" y="11"/>
                      </a:cubicBezTo>
                      <a:cubicBezTo>
                        <a:pt x="8" y="12"/>
                        <a:pt x="7" y="12"/>
                        <a:pt x="6" y="13"/>
                      </a:cubicBezTo>
                      <a:cubicBezTo>
                        <a:pt x="6" y="13"/>
                        <a:pt x="6" y="14"/>
                        <a:pt x="6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5" y="15"/>
                        <a:pt x="5" y="15"/>
                        <a:pt x="4" y="15"/>
                      </a:cubicBezTo>
                      <a:cubicBezTo>
                        <a:pt x="4" y="15"/>
                        <a:pt x="3" y="15"/>
                        <a:pt x="3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4"/>
                        <a:pt x="1" y="14"/>
                        <a:pt x="1" y="14"/>
                      </a:cubicBezTo>
                      <a:cubicBezTo>
                        <a:pt x="1" y="13"/>
                        <a:pt x="2" y="13"/>
                        <a:pt x="2" y="12"/>
                      </a:cubicBezTo>
                      <a:cubicBezTo>
                        <a:pt x="1" y="12"/>
                        <a:pt x="0" y="12"/>
                        <a:pt x="0" y="12"/>
                      </a:cubicBezTo>
                      <a:cubicBezTo>
                        <a:pt x="0" y="11"/>
                        <a:pt x="0" y="10"/>
                        <a:pt x="0" y="10"/>
                      </a:cubicBezTo>
                      <a:cubicBezTo>
                        <a:pt x="0" y="10"/>
                        <a:pt x="0" y="9"/>
                        <a:pt x="0" y="9"/>
                      </a:cubicBezTo>
                      <a:cubicBezTo>
                        <a:pt x="1" y="9"/>
                        <a:pt x="1" y="10"/>
                        <a:pt x="2" y="10"/>
                      </a:cubicBezTo>
                      <a:cubicBezTo>
                        <a:pt x="2" y="10"/>
                        <a:pt x="3" y="10"/>
                        <a:pt x="3" y="10"/>
                      </a:cubicBezTo>
                      <a:cubicBezTo>
                        <a:pt x="3" y="9"/>
                        <a:pt x="3" y="8"/>
                        <a:pt x="3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cubicBezTo>
                        <a:pt x="3" y="5"/>
                        <a:pt x="3" y="4"/>
                        <a:pt x="2" y="4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2"/>
                        <a:pt x="5" y="2"/>
                      </a:cubicBezTo>
                      <a:cubicBezTo>
                        <a:pt x="6" y="3"/>
                        <a:pt x="7" y="3"/>
                        <a:pt x="7" y="4"/>
                      </a:cubicBezTo>
                      <a:cubicBezTo>
                        <a:pt x="8" y="4"/>
                        <a:pt x="9" y="4"/>
                        <a:pt x="10" y="5"/>
                      </a:cubicBezTo>
                      <a:cubicBezTo>
                        <a:pt x="10" y="5"/>
                        <a:pt x="10" y="6"/>
                        <a:pt x="11" y="6"/>
                      </a:cubicBezTo>
                      <a:cubicBezTo>
                        <a:pt x="11" y="7"/>
                        <a:pt x="12" y="7"/>
                        <a:pt x="12" y="7"/>
                      </a:cubicBezTo>
                      <a:cubicBezTo>
                        <a:pt x="13" y="8"/>
                        <a:pt x="13" y="8"/>
                        <a:pt x="13" y="8"/>
                      </a:cubicBezTo>
                      <a:close/>
                    </a:path>
                  </a:pathLst>
                </a:custGeom>
                <a:solidFill>
                  <a:srgbClr val="C0B810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563" name="Freeform 66"/>
                <p:cNvSpPr>
                  <a:spLocks/>
                </p:cNvSpPr>
                <p:nvPr/>
              </p:nvSpPr>
              <p:spPr bwMode="auto">
                <a:xfrm>
                  <a:off x="7514" y="3176"/>
                  <a:ext cx="665" cy="346"/>
                </a:xfrm>
                <a:custGeom>
                  <a:avLst/>
                  <a:gdLst>
                    <a:gd name="T0" fmla="*/ 2147483646 w 23"/>
                    <a:gd name="T1" fmla="*/ 2147483646 h 12"/>
                    <a:gd name="T2" fmla="*/ 2147483646 w 23"/>
                    <a:gd name="T3" fmla="*/ 2147483646 h 12"/>
                    <a:gd name="T4" fmla="*/ 2147483646 w 23"/>
                    <a:gd name="T5" fmla="*/ 2147483646 h 12"/>
                    <a:gd name="T6" fmla="*/ 2147483646 w 23"/>
                    <a:gd name="T7" fmla="*/ 2147483646 h 12"/>
                    <a:gd name="T8" fmla="*/ 2147483646 w 23"/>
                    <a:gd name="T9" fmla="*/ 2147483646 h 12"/>
                    <a:gd name="T10" fmla="*/ 2147483646 w 23"/>
                    <a:gd name="T11" fmla="*/ 2147483646 h 12"/>
                    <a:gd name="T12" fmla="*/ 2147483646 w 23"/>
                    <a:gd name="T13" fmla="*/ 2147483646 h 12"/>
                    <a:gd name="T14" fmla="*/ 2147483646 w 23"/>
                    <a:gd name="T15" fmla="*/ 2147483646 h 12"/>
                    <a:gd name="T16" fmla="*/ 2147483646 w 23"/>
                    <a:gd name="T17" fmla="*/ 2147483646 h 12"/>
                    <a:gd name="T18" fmla="*/ 2147483646 w 23"/>
                    <a:gd name="T19" fmla="*/ 2147483646 h 12"/>
                    <a:gd name="T20" fmla="*/ 2147483646 w 23"/>
                    <a:gd name="T21" fmla="*/ 2147483646 h 12"/>
                    <a:gd name="T22" fmla="*/ 2147483646 w 23"/>
                    <a:gd name="T23" fmla="*/ 2147483646 h 12"/>
                    <a:gd name="T24" fmla="*/ 2147483646 w 23"/>
                    <a:gd name="T25" fmla="*/ 2147483646 h 12"/>
                    <a:gd name="T26" fmla="*/ 2147483646 w 23"/>
                    <a:gd name="T27" fmla="*/ 2147483646 h 12"/>
                    <a:gd name="T28" fmla="*/ 2147483646 w 23"/>
                    <a:gd name="T29" fmla="*/ 2147483646 h 12"/>
                    <a:gd name="T30" fmla="*/ 2147483646 w 23"/>
                    <a:gd name="T31" fmla="*/ 2147483646 h 12"/>
                    <a:gd name="T32" fmla="*/ 2147483646 w 23"/>
                    <a:gd name="T33" fmla="*/ 0 h 12"/>
                    <a:gd name="T34" fmla="*/ 2147483646 w 23"/>
                    <a:gd name="T35" fmla="*/ 2147483646 h 12"/>
                    <a:gd name="T36" fmla="*/ 2147483646 w 23"/>
                    <a:gd name="T37" fmla="*/ 2147483646 h 12"/>
                    <a:gd name="T38" fmla="*/ 0 w 23"/>
                    <a:gd name="T39" fmla="*/ 2147483646 h 12"/>
                    <a:gd name="T40" fmla="*/ 0 w 23"/>
                    <a:gd name="T41" fmla="*/ 2147483646 h 12"/>
                    <a:gd name="T42" fmla="*/ 2147483646 w 23"/>
                    <a:gd name="T43" fmla="*/ 2147483646 h 12"/>
                    <a:gd name="T44" fmla="*/ 2147483646 w 23"/>
                    <a:gd name="T45" fmla="*/ 2147483646 h 12"/>
                    <a:gd name="T46" fmla="*/ 2147483646 w 23"/>
                    <a:gd name="T47" fmla="*/ 2147483646 h 12"/>
                    <a:gd name="T48" fmla="*/ 2147483646 w 23"/>
                    <a:gd name="T49" fmla="*/ 2147483646 h 12"/>
                    <a:gd name="T50" fmla="*/ 2147483646 w 23"/>
                    <a:gd name="T51" fmla="*/ 2147483646 h 12"/>
                    <a:gd name="T52" fmla="*/ 2147483646 w 23"/>
                    <a:gd name="T53" fmla="*/ 2147483646 h 12"/>
                    <a:gd name="T54" fmla="*/ 2147483646 w 23"/>
                    <a:gd name="T55" fmla="*/ 2147483646 h 12"/>
                    <a:gd name="T56" fmla="*/ 2147483646 w 23"/>
                    <a:gd name="T57" fmla="*/ 2147483646 h 12"/>
                    <a:gd name="T58" fmla="*/ 2147483646 w 23"/>
                    <a:gd name="T59" fmla="*/ 2147483646 h 12"/>
                    <a:gd name="T60" fmla="*/ 2147483646 w 23"/>
                    <a:gd name="T61" fmla="*/ 2147483646 h 12"/>
                    <a:gd name="T62" fmla="*/ 2147483646 w 23"/>
                    <a:gd name="T63" fmla="*/ 2147483646 h 12"/>
                    <a:gd name="T64" fmla="*/ 2147483646 w 23"/>
                    <a:gd name="T65" fmla="*/ 2147483646 h 12"/>
                    <a:gd name="T66" fmla="*/ 2147483646 w 23"/>
                    <a:gd name="T67" fmla="*/ 2147483646 h 12"/>
                    <a:gd name="T68" fmla="*/ 2147483646 w 23"/>
                    <a:gd name="T69" fmla="*/ 2147483646 h 12"/>
                    <a:gd name="T70" fmla="*/ 2147483646 w 23"/>
                    <a:gd name="T71" fmla="*/ 2147483646 h 12"/>
                    <a:gd name="T72" fmla="*/ 2147483646 w 23"/>
                    <a:gd name="T73" fmla="*/ 2147483646 h 1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3"/>
                    <a:gd name="T112" fmla="*/ 0 h 12"/>
                    <a:gd name="T113" fmla="*/ 23 w 23"/>
                    <a:gd name="T114" fmla="*/ 12 h 1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3" h="12">
                      <a:moveTo>
                        <a:pt x="23" y="1"/>
                      </a:move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1" y="1"/>
                        <a:pt x="21" y="1"/>
                      </a:cubicBezTo>
                      <a:cubicBezTo>
                        <a:pt x="21" y="1"/>
                        <a:pt x="20" y="1"/>
                        <a:pt x="19" y="1"/>
                      </a:cubicBezTo>
                      <a:cubicBezTo>
                        <a:pt x="19" y="1"/>
                        <a:pt x="18" y="1"/>
                        <a:pt x="18" y="1"/>
                      </a:cubicBezTo>
                      <a:cubicBezTo>
                        <a:pt x="17" y="1"/>
                        <a:pt x="16" y="1"/>
                        <a:pt x="16" y="1"/>
                      </a:cubicBezTo>
                      <a:cubicBezTo>
                        <a:pt x="16" y="1"/>
                        <a:pt x="15" y="2"/>
                        <a:pt x="15" y="2"/>
                      </a:cubicBezTo>
                      <a:cubicBezTo>
                        <a:pt x="15" y="2"/>
                        <a:pt x="14" y="2"/>
                        <a:pt x="14" y="3"/>
                      </a:cubicBezTo>
                      <a:cubicBezTo>
                        <a:pt x="14" y="3"/>
                        <a:pt x="13" y="3"/>
                        <a:pt x="12" y="4"/>
                      </a:cubicBezTo>
                      <a:cubicBezTo>
                        <a:pt x="12" y="4"/>
                        <a:pt x="11" y="4"/>
                        <a:pt x="11" y="4"/>
                      </a:cubicBezTo>
                      <a:cubicBezTo>
                        <a:pt x="11" y="4"/>
                        <a:pt x="11" y="3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9" y="4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7" y="2"/>
                      </a:cubicBezTo>
                      <a:cubicBezTo>
                        <a:pt x="7" y="2"/>
                        <a:pt x="7" y="1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3" y="0"/>
                        <a:pt x="3" y="1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3"/>
                        <a:pt x="0" y="3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5"/>
                        <a:pt x="2" y="4"/>
                        <a:pt x="3" y="5"/>
                      </a:cubicBezTo>
                      <a:cubicBezTo>
                        <a:pt x="4" y="5"/>
                        <a:pt x="4" y="6"/>
                        <a:pt x="5" y="6"/>
                      </a:cubicBezTo>
                      <a:cubicBezTo>
                        <a:pt x="6" y="7"/>
                        <a:pt x="7" y="7"/>
                        <a:pt x="7" y="8"/>
                      </a:cubicBezTo>
                      <a:cubicBezTo>
                        <a:pt x="8" y="8"/>
                        <a:pt x="9" y="8"/>
                        <a:pt x="10" y="9"/>
                      </a:cubicBezTo>
                      <a:cubicBezTo>
                        <a:pt x="10" y="9"/>
                        <a:pt x="10" y="10"/>
                        <a:pt x="11" y="10"/>
                      </a:cubicBezTo>
                      <a:cubicBezTo>
                        <a:pt x="11" y="11"/>
                        <a:pt x="12" y="11"/>
                        <a:pt x="12" y="11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4" y="12"/>
                      </a:cubicBezTo>
                      <a:cubicBezTo>
                        <a:pt x="14" y="11"/>
                        <a:pt x="15" y="11"/>
                        <a:pt x="15" y="10"/>
                      </a:cubicBezTo>
                      <a:cubicBezTo>
                        <a:pt x="16" y="9"/>
                        <a:pt x="16" y="9"/>
                        <a:pt x="17" y="8"/>
                      </a:cubicBezTo>
                      <a:cubicBezTo>
                        <a:pt x="17" y="7"/>
                        <a:pt x="18" y="7"/>
                        <a:pt x="19" y="6"/>
                      </a:cubicBezTo>
                      <a:cubicBezTo>
                        <a:pt x="19" y="6"/>
                        <a:pt x="20" y="5"/>
                        <a:pt x="20" y="4"/>
                      </a:cubicBezTo>
                      <a:cubicBezTo>
                        <a:pt x="21" y="4"/>
                        <a:pt x="21" y="3"/>
                        <a:pt x="22" y="3"/>
                      </a:cubicBezTo>
                      <a:cubicBezTo>
                        <a:pt x="22" y="3"/>
                        <a:pt x="22" y="2"/>
                        <a:pt x="22" y="2"/>
                      </a:cubicBezTo>
                      <a:cubicBezTo>
                        <a:pt x="22" y="2"/>
                        <a:pt x="22" y="2"/>
                        <a:pt x="23" y="1"/>
                      </a:cubicBezTo>
                      <a:close/>
                    </a:path>
                  </a:pathLst>
                </a:custGeom>
                <a:solidFill>
                  <a:srgbClr val="C0B810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564" name="Freeform 65"/>
                <p:cNvSpPr>
                  <a:spLocks/>
                </p:cNvSpPr>
                <p:nvPr/>
              </p:nvSpPr>
              <p:spPr bwMode="auto">
                <a:xfrm>
                  <a:off x="6907" y="2830"/>
                  <a:ext cx="1330" cy="461"/>
                </a:xfrm>
                <a:custGeom>
                  <a:avLst/>
                  <a:gdLst>
                    <a:gd name="T0" fmla="*/ 2147483646 w 46"/>
                    <a:gd name="T1" fmla="*/ 2147483646 h 16"/>
                    <a:gd name="T2" fmla="*/ 2147483646 w 46"/>
                    <a:gd name="T3" fmla="*/ 2147483646 h 16"/>
                    <a:gd name="T4" fmla="*/ 2147483646 w 46"/>
                    <a:gd name="T5" fmla="*/ 2147483646 h 16"/>
                    <a:gd name="T6" fmla="*/ 2147483646 w 46"/>
                    <a:gd name="T7" fmla="*/ 2147483646 h 16"/>
                    <a:gd name="T8" fmla="*/ 2147483646 w 46"/>
                    <a:gd name="T9" fmla="*/ 2147483646 h 16"/>
                    <a:gd name="T10" fmla="*/ 2147483646 w 46"/>
                    <a:gd name="T11" fmla="*/ 2147483646 h 16"/>
                    <a:gd name="T12" fmla="*/ 2147483646 w 46"/>
                    <a:gd name="T13" fmla="*/ 2147483646 h 16"/>
                    <a:gd name="T14" fmla="*/ 2147483646 w 46"/>
                    <a:gd name="T15" fmla="*/ 2147483646 h 16"/>
                    <a:gd name="T16" fmla="*/ 2147483646 w 46"/>
                    <a:gd name="T17" fmla="*/ 2147483646 h 16"/>
                    <a:gd name="T18" fmla="*/ 2147483646 w 46"/>
                    <a:gd name="T19" fmla="*/ 2147483646 h 16"/>
                    <a:gd name="T20" fmla="*/ 2147483646 w 46"/>
                    <a:gd name="T21" fmla="*/ 2147483646 h 16"/>
                    <a:gd name="T22" fmla="*/ 2147483646 w 46"/>
                    <a:gd name="T23" fmla="*/ 2147483646 h 16"/>
                    <a:gd name="T24" fmla="*/ 2147483646 w 46"/>
                    <a:gd name="T25" fmla="*/ 2147483646 h 16"/>
                    <a:gd name="T26" fmla="*/ 2147483646 w 46"/>
                    <a:gd name="T27" fmla="*/ 2147483646 h 16"/>
                    <a:gd name="T28" fmla="*/ 2147483646 w 46"/>
                    <a:gd name="T29" fmla="*/ 2147483646 h 16"/>
                    <a:gd name="T30" fmla="*/ 2147483646 w 46"/>
                    <a:gd name="T31" fmla="*/ 2147483646 h 16"/>
                    <a:gd name="T32" fmla="*/ 2147483646 w 46"/>
                    <a:gd name="T33" fmla="*/ 2147483646 h 16"/>
                    <a:gd name="T34" fmla="*/ 2147483646 w 46"/>
                    <a:gd name="T35" fmla="*/ 2147483646 h 16"/>
                    <a:gd name="T36" fmla="*/ 2147483646 w 46"/>
                    <a:gd name="T37" fmla="*/ 2147483646 h 16"/>
                    <a:gd name="T38" fmla="*/ 2147483646 w 46"/>
                    <a:gd name="T39" fmla="*/ 2147483646 h 16"/>
                    <a:gd name="T40" fmla="*/ 2147483646 w 46"/>
                    <a:gd name="T41" fmla="*/ 2147483646 h 16"/>
                    <a:gd name="T42" fmla="*/ 2147483646 w 46"/>
                    <a:gd name="T43" fmla="*/ 2147483646 h 16"/>
                    <a:gd name="T44" fmla="*/ 2147483646 w 46"/>
                    <a:gd name="T45" fmla="*/ 2147483646 h 16"/>
                    <a:gd name="T46" fmla="*/ 2147483646 w 46"/>
                    <a:gd name="T47" fmla="*/ 2147483646 h 16"/>
                    <a:gd name="T48" fmla="*/ 2147483646 w 46"/>
                    <a:gd name="T49" fmla="*/ 2147483646 h 16"/>
                    <a:gd name="T50" fmla="*/ 2147483646 w 46"/>
                    <a:gd name="T51" fmla="*/ 2147483646 h 16"/>
                    <a:gd name="T52" fmla="*/ 2147483646 w 46"/>
                    <a:gd name="T53" fmla="*/ 2147483646 h 16"/>
                    <a:gd name="T54" fmla="*/ 2147483646 w 46"/>
                    <a:gd name="T55" fmla="*/ 2147483646 h 16"/>
                    <a:gd name="T56" fmla="*/ 2147483646 w 46"/>
                    <a:gd name="T57" fmla="*/ 2147483646 h 16"/>
                    <a:gd name="T58" fmla="*/ 2147483646 w 46"/>
                    <a:gd name="T59" fmla="*/ 2147483646 h 16"/>
                    <a:gd name="T60" fmla="*/ 2147483646 w 46"/>
                    <a:gd name="T61" fmla="*/ 2147483646 h 16"/>
                    <a:gd name="T62" fmla="*/ 2147483646 w 46"/>
                    <a:gd name="T63" fmla="*/ 2147483646 h 16"/>
                    <a:gd name="T64" fmla="*/ 2147483646 w 46"/>
                    <a:gd name="T65" fmla="*/ 2147483646 h 16"/>
                    <a:gd name="T66" fmla="*/ 2147483646 w 46"/>
                    <a:gd name="T67" fmla="*/ 2147483646 h 16"/>
                    <a:gd name="T68" fmla="*/ 2147483646 w 46"/>
                    <a:gd name="T69" fmla="*/ 2147483646 h 16"/>
                    <a:gd name="T70" fmla="*/ 2147483646 w 46"/>
                    <a:gd name="T71" fmla="*/ 2147483646 h 16"/>
                    <a:gd name="T72" fmla="*/ 2147483646 w 46"/>
                    <a:gd name="T73" fmla="*/ 2147483646 h 16"/>
                    <a:gd name="T74" fmla="*/ 2147483646 w 46"/>
                    <a:gd name="T75" fmla="*/ 2147483646 h 16"/>
                    <a:gd name="T76" fmla="*/ 2147483646 w 46"/>
                    <a:gd name="T77" fmla="*/ 2147483646 h 16"/>
                    <a:gd name="T78" fmla="*/ 2147483646 w 46"/>
                    <a:gd name="T79" fmla="*/ 2147483646 h 16"/>
                    <a:gd name="T80" fmla="*/ 2147483646 w 46"/>
                    <a:gd name="T81" fmla="*/ 2147483646 h 16"/>
                    <a:gd name="T82" fmla="*/ 2147483646 w 46"/>
                    <a:gd name="T83" fmla="*/ 2147483646 h 16"/>
                    <a:gd name="T84" fmla="*/ 2147483646 w 46"/>
                    <a:gd name="T85" fmla="*/ 2147483646 h 16"/>
                    <a:gd name="T86" fmla="*/ 0 w 46"/>
                    <a:gd name="T87" fmla="*/ 2147483646 h 16"/>
                    <a:gd name="T88" fmla="*/ 2147483646 w 46"/>
                    <a:gd name="T89" fmla="*/ 2147483646 h 16"/>
                    <a:gd name="T90" fmla="*/ 2147483646 w 46"/>
                    <a:gd name="T91" fmla="*/ 2147483646 h 16"/>
                    <a:gd name="T92" fmla="*/ 2147483646 w 46"/>
                    <a:gd name="T93" fmla="*/ 0 h 16"/>
                    <a:gd name="T94" fmla="*/ 2147483646 w 46"/>
                    <a:gd name="T95" fmla="*/ 0 h 16"/>
                    <a:gd name="T96" fmla="*/ 2147483646 w 46"/>
                    <a:gd name="T97" fmla="*/ 0 h 16"/>
                    <a:gd name="T98" fmla="*/ 2147483646 w 46"/>
                    <a:gd name="T99" fmla="*/ 2147483646 h 16"/>
                    <a:gd name="T100" fmla="*/ 2147483646 w 46"/>
                    <a:gd name="T101" fmla="*/ 2147483646 h 16"/>
                    <a:gd name="T102" fmla="*/ 2147483646 w 46"/>
                    <a:gd name="T103" fmla="*/ 2147483646 h 1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6"/>
                    <a:gd name="T157" fmla="*/ 0 h 16"/>
                    <a:gd name="T158" fmla="*/ 46 w 46"/>
                    <a:gd name="T159" fmla="*/ 16 h 1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6" h="16">
                      <a:moveTo>
                        <a:pt x="18" y="3"/>
                      </a:moveTo>
                      <a:cubicBezTo>
                        <a:pt x="19" y="3"/>
                        <a:pt x="20" y="4"/>
                        <a:pt x="20" y="4"/>
                      </a:cubicBezTo>
                      <a:cubicBezTo>
                        <a:pt x="21" y="4"/>
                        <a:pt x="22" y="4"/>
                        <a:pt x="22" y="4"/>
                      </a:cubicBezTo>
                      <a:cubicBezTo>
                        <a:pt x="23" y="4"/>
                        <a:pt x="24" y="4"/>
                        <a:pt x="25" y="4"/>
                      </a:cubicBezTo>
                      <a:cubicBezTo>
                        <a:pt x="25" y="4"/>
                        <a:pt x="27" y="3"/>
                        <a:pt x="27" y="2"/>
                      </a:cubicBezTo>
                      <a:cubicBezTo>
                        <a:pt x="27" y="2"/>
                        <a:pt x="28" y="1"/>
                        <a:pt x="28" y="1"/>
                      </a:cubicBezTo>
                      <a:cubicBezTo>
                        <a:pt x="28" y="1"/>
                        <a:pt x="29" y="1"/>
                        <a:pt x="29" y="1"/>
                      </a:cubicBezTo>
                      <a:cubicBezTo>
                        <a:pt x="29" y="1"/>
                        <a:pt x="30" y="1"/>
                        <a:pt x="30" y="1"/>
                      </a:cubicBezTo>
                      <a:cubicBezTo>
                        <a:pt x="30" y="1"/>
                        <a:pt x="30" y="1"/>
                        <a:pt x="30" y="2"/>
                      </a:cubicBezTo>
                      <a:cubicBezTo>
                        <a:pt x="30" y="2"/>
                        <a:pt x="30" y="2"/>
                        <a:pt x="30" y="3"/>
                      </a:cubicBezTo>
                      <a:cubicBezTo>
                        <a:pt x="30" y="3"/>
                        <a:pt x="29" y="4"/>
                        <a:pt x="29" y="4"/>
                      </a:cubicBezTo>
                      <a:cubicBezTo>
                        <a:pt x="29" y="4"/>
                        <a:pt x="29" y="5"/>
                        <a:pt x="29" y="5"/>
                      </a:cubicBezTo>
                      <a:cubicBezTo>
                        <a:pt x="29" y="5"/>
                        <a:pt x="29" y="6"/>
                        <a:pt x="29" y="6"/>
                      </a:cubicBezTo>
                      <a:cubicBezTo>
                        <a:pt x="29" y="6"/>
                        <a:pt x="29" y="6"/>
                        <a:pt x="30" y="6"/>
                      </a:cubicBezTo>
                      <a:cubicBezTo>
                        <a:pt x="30" y="6"/>
                        <a:pt x="30" y="7"/>
                        <a:pt x="30" y="7"/>
                      </a:cubicBezTo>
                      <a:cubicBezTo>
                        <a:pt x="30" y="7"/>
                        <a:pt x="30" y="8"/>
                        <a:pt x="30" y="8"/>
                      </a:cubicBezTo>
                      <a:cubicBezTo>
                        <a:pt x="31" y="8"/>
                        <a:pt x="32" y="8"/>
                        <a:pt x="32" y="8"/>
                      </a:cubicBezTo>
                      <a:cubicBezTo>
                        <a:pt x="32" y="8"/>
                        <a:pt x="32" y="7"/>
                        <a:pt x="32" y="7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5" y="5"/>
                        <a:pt x="36" y="5"/>
                        <a:pt x="36" y="5"/>
                      </a:cubicBezTo>
                      <a:cubicBezTo>
                        <a:pt x="37" y="5"/>
                        <a:pt x="38" y="5"/>
                        <a:pt x="38" y="5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1" y="4"/>
                        <a:pt x="41" y="4"/>
                        <a:pt x="41" y="4"/>
                      </a:cubicBezTo>
                      <a:cubicBezTo>
                        <a:pt x="41" y="3"/>
                        <a:pt x="41" y="3"/>
                        <a:pt x="42" y="3"/>
                      </a:cubicBezTo>
                      <a:cubicBezTo>
                        <a:pt x="42" y="3"/>
                        <a:pt x="43" y="2"/>
                        <a:pt x="44" y="3"/>
                      </a:cubicBezTo>
                      <a:cubicBezTo>
                        <a:pt x="44" y="3"/>
                        <a:pt x="45" y="3"/>
                        <a:pt x="45" y="3"/>
                      </a:cubicBezTo>
                      <a:cubicBezTo>
                        <a:pt x="45" y="3"/>
                        <a:pt x="45" y="4"/>
                        <a:pt x="46" y="4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6" y="5"/>
                        <a:pt x="46" y="5"/>
                        <a:pt x="46" y="5"/>
                      </a:cubicBezTo>
                      <a:cubicBezTo>
                        <a:pt x="46" y="6"/>
                        <a:pt x="46" y="6"/>
                        <a:pt x="46" y="7"/>
                      </a:cubicBezTo>
                      <a:cubicBezTo>
                        <a:pt x="46" y="8"/>
                        <a:pt x="46" y="8"/>
                        <a:pt x="45" y="9"/>
                      </a:cubicBezTo>
                      <a:cubicBezTo>
                        <a:pt x="45" y="9"/>
                        <a:pt x="45" y="10"/>
                        <a:pt x="45" y="10"/>
                      </a:cubicBezTo>
                      <a:cubicBezTo>
                        <a:pt x="45" y="11"/>
                        <a:pt x="44" y="12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3" y="13"/>
                        <a:pt x="42" y="13"/>
                        <a:pt x="42" y="13"/>
                      </a:cubicBezTo>
                      <a:cubicBezTo>
                        <a:pt x="42" y="13"/>
                        <a:pt x="41" y="13"/>
                        <a:pt x="40" y="13"/>
                      </a:cubicBezTo>
                      <a:cubicBezTo>
                        <a:pt x="40" y="13"/>
                        <a:pt x="39" y="13"/>
                        <a:pt x="39" y="13"/>
                      </a:cubicBezTo>
                      <a:cubicBezTo>
                        <a:pt x="38" y="13"/>
                        <a:pt x="37" y="13"/>
                        <a:pt x="37" y="13"/>
                      </a:cubicBezTo>
                      <a:cubicBezTo>
                        <a:pt x="37" y="13"/>
                        <a:pt x="36" y="14"/>
                        <a:pt x="36" y="14"/>
                      </a:cubicBezTo>
                      <a:cubicBezTo>
                        <a:pt x="36" y="14"/>
                        <a:pt x="35" y="14"/>
                        <a:pt x="35" y="15"/>
                      </a:cubicBezTo>
                      <a:cubicBezTo>
                        <a:pt x="35" y="15"/>
                        <a:pt x="34" y="15"/>
                        <a:pt x="33" y="16"/>
                      </a:cubicBezTo>
                      <a:cubicBezTo>
                        <a:pt x="33" y="16"/>
                        <a:pt x="32" y="16"/>
                        <a:pt x="32" y="16"/>
                      </a:cubicBezTo>
                      <a:cubicBezTo>
                        <a:pt x="32" y="16"/>
                        <a:pt x="32" y="15"/>
                        <a:pt x="31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0" y="16"/>
                        <a:pt x="29" y="15"/>
                        <a:pt x="29" y="15"/>
                      </a:cubicBezTo>
                      <a:cubicBezTo>
                        <a:pt x="29" y="15"/>
                        <a:pt x="29" y="15"/>
                        <a:pt x="28" y="14"/>
                      </a:cubicBezTo>
                      <a:cubicBezTo>
                        <a:pt x="28" y="14"/>
                        <a:pt x="28" y="13"/>
                        <a:pt x="27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5" y="13"/>
                        <a:pt x="25" y="12"/>
                        <a:pt x="25" y="12"/>
                      </a:cubicBezTo>
                      <a:cubicBezTo>
                        <a:pt x="24" y="12"/>
                        <a:pt x="24" y="13"/>
                        <a:pt x="23" y="14"/>
                      </a:cubicBezTo>
                      <a:cubicBezTo>
                        <a:pt x="23" y="14"/>
                        <a:pt x="23" y="14"/>
                        <a:pt x="22" y="14"/>
                      </a:cubicBezTo>
                      <a:cubicBezTo>
                        <a:pt x="22" y="15"/>
                        <a:pt x="21" y="15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3"/>
                        <a:pt x="21" y="13"/>
                      </a:cubicBezTo>
                      <a:cubicBezTo>
                        <a:pt x="21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2"/>
                      </a:cubicBezTo>
                      <a:cubicBezTo>
                        <a:pt x="20" y="12"/>
                        <a:pt x="20" y="12"/>
                        <a:pt x="20" y="11"/>
                      </a:cubicBezTo>
                      <a:cubicBezTo>
                        <a:pt x="20" y="11"/>
                        <a:pt x="19" y="11"/>
                        <a:pt x="19" y="11"/>
                      </a:cubicBezTo>
                      <a:cubicBezTo>
                        <a:pt x="19" y="12"/>
                        <a:pt x="18" y="12"/>
                        <a:pt x="18" y="12"/>
                      </a:cubicBezTo>
                      <a:cubicBezTo>
                        <a:pt x="17" y="12"/>
                        <a:pt x="18" y="11"/>
                        <a:pt x="18" y="11"/>
                      </a:cubicBezTo>
                      <a:cubicBezTo>
                        <a:pt x="18" y="11"/>
                        <a:pt x="17" y="11"/>
                        <a:pt x="17" y="11"/>
                      </a:cubicBezTo>
                      <a:cubicBezTo>
                        <a:pt x="17" y="11"/>
                        <a:pt x="16" y="11"/>
                        <a:pt x="16" y="11"/>
                      </a:cubicBezTo>
                      <a:cubicBezTo>
                        <a:pt x="16" y="11"/>
                        <a:pt x="15" y="10"/>
                        <a:pt x="14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3" y="9"/>
                        <a:pt x="12" y="9"/>
                      </a:cubicBezTo>
                      <a:cubicBezTo>
                        <a:pt x="12" y="9"/>
                        <a:pt x="11" y="10"/>
                        <a:pt x="11" y="10"/>
                      </a:cubicBezTo>
                      <a:cubicBezTo>
                        <a:pt x="11" y="10"/>
                        <a:pt x="11" y="10"/>
                        <a:pt x="11" y="11"/>
                      </a:cubicBezTo>
                      <a:cubicBezTo>
                        <a:pt x="11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2"/>
                        <a:pt x="9" y="12"/>
                        <a:pt x="9" y="13"/>
                      </a:cubicBezTo>
                      <a:cubicBezTo>
                        <a:pt x="9" y="13"/>
                        <a:pt x="8" y="13"/>
                        <a:pt x="8" y="13"/>
                      </a:cubicBezTo>
                      <a:cubicBezTo>
                        <a:pt x="8" y="13"/>
                        <a:pt x="7" y="13"/>
                        <a:pt x="7" y="13"/>
                      </a:cubicBezTo>
                      <a:cubicBezTo>
                        <a:pt x="6" y="13"/>
                        <a:pt x="7" y="14"/>
                        <a:pt x="7" y="14"/>
                      </a:cubicBezTo>
                      <a:cubicBezTo>
                        <a:pt x="6" y="14"/>
                        <a:pt x="6" y="14"/>
                        <a:pt x="6" y="15"/>
                      </a:cubicBezTo>
                      <a:cubicBezTo>
                        <a:pt x="6" y="15"/>
                        <a:pt x="5" y="14"/>
                        <a:pt x="5" y="14"/>
                      </a:cubicBezTo>
                      <a:cubicBezTo>
                        <a:pt x="5" y="14"/>
                        <a:pt x="5" y="15"/>
                        <a:pt x="4" y="15"/>
                      </a:cubicBezTo>
                      <a:cubicBezTo>
                        <a:pt x="4" y="15"/>
                        <a:pt x="4" y="15"/>
                        <a:pt x="4" y="14"/>
                      </a:cubicBezTo>
                      <a:cubicBezTo>
                        <a:pt x="4" y="14"/>
                        <a:pt x="4" y="13"/>
                        <a:pt x="4" y="13"/>
                      </a:cubicBezTo>
                      <a:cubicBezTo>
                        <a:pt x="4" y="13"/>
                        <a:pt x="3" y="13"/>
                        <a:pt x="3" y="13"/>
                      </a:cubicBezTo>
                      <a:cubicBezTo>
                        <a:pt x="3" y="12"/>
                        <a:pt x="3" y="12"/>
                        <a:pt x="3" y="11"/>
                      </a:cubicBezTo>
                      <a:cubicBezTo>
                        <a:pt x="3" y="11"/>
                        <a:pt x="3" y="10"/>
                        <a:pt x="2" y="10"/>
                      </a:cubicBezTo>
                      <a:cubicBezTo>
                        <a:pt x="2" y="9"/>
                        <a:pt x="1" y="9"/>
                        <a:pt x="1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8"/>
                        <a:pt x="2" y="8"/>
                        <a:pt x="3" y="7"/>
                      </a:cubicBezTo>
                      <a:cubicBezTo>
                        <a:pt x="4" y="7"/>
                        <a:pt x="5" y="7"/>
                        <a:pt x="5" y="6"/>
                      </a:cubicBezTo>
                      <a:cubicBezTo>
                        <a:pt x="5" y="6"/>
                        <a:pt x="6" y="5"/>
                        <a:pt x="6" y="5"/>
                      </a:cubicBezTo>
                      <a:cubicBezTo>
                        <a:pt x="5" y="4"/>
                        <a:pt x="5" y="4"/>
                        <a:pt x="5" y="3"/>
                      </a:cubicBezTo>
                      <a:cubicBezTo>
                        <a:pt x="5" y="3"/>
                        <a:pt x="5" y="2"/>
                        <a:pt x="5" y="2"/>
                      </a:cubicBezTo>
                      <a:cubicBezTo>
                        <a:pt x="4" y="1"/>
                        <a:pt x="4" y="1"/>
                        <a:pt x="4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6" y="0"/>
                      </a:cubicBezTo>
                      <a:cubicBezTo>
                        <a:pt x="6" y="0"/>
                        <a:pt x="7" y="0"/>
                        <a:pt x="8" y="0"/>
                      </a:cubicBezTo>
                      <a:cubicBezTo>
                        <a:pt x="8" y="0"/>
                        <a:pt x="9" y="1"/>
                        <a:pt x="10" y="0"/>
                      </a:cubicBezTo>
                      <a:cubicBezTo>
                        <a:pt x="10" y="0"/>
                        <a:pt x="10" y="0"/>
                        <a:pt x="11" y="0"/>
                      </a:cubicBezTo>
                      <a:cubicBezTo>
                        <a:pt x="11" y="0"/>
                        <a:pt x="12" y="1"/>
                        <a:pt x="13" y="1"/>
                      </a:cubicBezTo>
                      <a:cubicBezTo>
                        <a:pt x="14" y="2"/>
                        <a:pt x="14" y="3"/>
                        <a:pt x="15" y="3"/>
                      </a:cubicBezTo>
                      <a:cubicBezTo>
                        <a:pt x="16" y="4"/>
                        <a:pt x="16" y="4"/>
                        <a:pt x="17" y="4"/>
                      </a:cubicBezTo>
                      <a:cubicBezTo>
                        <a:pt x="17" y="4"/>
                        <a:pt x="17" y="3"/>
                        <a:pt x="17" y="3"/>
                      </a:cubicBezTo>
                      <a:cubicBezTo>
                        <a:pt x="18" y="3"/>
                        <a:pt x="18" y="3"/>
                        <a:pt x="18" y="3"/>
                      </a:cubicBezTo>
                      <a:close/>
                    </a:path>
                  </a:pathLst>
                </a:custGeom>
                <a:solidFill>
                  <a:srgbClr val="C0B810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565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3642" y="3841"/>
                  <a:ext cx="657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GB" altLang="pt-BR" sz="1100" b="1">
                      <a:solidFill>
                        <a:srgbClr val="FFFFFF"/>
                      </a:solidFill>
                      <a:latin typeface="Calibri" panose="020F0502020204030204" pitchFamily="34" charset="0"/>
                      <a:ea typeface="Lucida Sans Unicode" panose="020B0602030504020204" pitchFamily="34" charset="0"/>
                      <a:cs typeface="Calibri" panose="020F0502020204030204" pitchFamily="34" charset="0"/>
                    </a:rPr>
                    <a:t>MT</a:t>
                  </a:r>
                  <a:endParaRPr lang="en-GB" altLang="pt-BR" sz="2000">
                    <a:solidFill>
                      <a:schemeClr val="bg1"/>
                    </a:solidFill>
                    <a:latin typeface="Calibri" panose="020F0502020204030204" pitchFamily="34" charset="0"/>
                    <a:ea typeface="Lucida Sans Unicode" panose="020B060203050402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56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5911" y="4909"/>
                  <a:ext cx="736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GB" altLang="pt-BR" sz="1100" b="1">
                      <a:solidFill>
                        <a:srgbClr val="FFFFFF"/>
                      </a:solidFill>
                      <a:latin typeface="Calibri" panose="020F0502020204030204" pitchFamily="34" charset="0"/>
                      <a:ea typeface="Lucida Sans Unicode" panose="020B0602030504020204" pitchFamily="34" charset="0"/>
                      <a:cs typeface="Calibri" panose="020F0502020204030204" pitchFamily="34" charset="0"/>
                    </a:rPr>
                    <a:t>MG</a:t>
                  </a:r>
                  <a:endParaRPr lang="en-GB" altLang="pt-BR" sz="2000">
                    <a:solidFill>
                      <a:schemeClr val="bg1"/>
                    </a:solidFill>
                    <a:latin typeface="Calibri" panose="020F0502020204030204" pitchFamily="34" charset="0"/>
                    <a:ea typeface="Lucida Sans Unicode" panose="020B060203050402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56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4761" y="4446"/>
                  <a:ext cx="736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GB" altLang="pt-BR" sz="1100" b="1">
                      <a:solidFill>
                        <a:srgbClr val="FFFFFF"/>
                      </a:solidFill>
                      <a:latin typeface="Calibri" panose="020F0502020204030204" pitchFamily="34" charset="0"/>
                      <a:ea typeface="Lucida Sans Unicode" panose="020B0602030504020204" pitchFamily="34" charset="0"/>
                      <a:cs typeface="Calibri" panose="020F0502020204030204" pitchFamily="34" charset="0"/>
                    </a:rPr>
                    <a:t>GO</a:t>
                  </a:r>
                  <a:endParaRPr lang="en-GB" altLang="pt-BR" sz="2000">
                    <a:solidFill>
                      <a:schemeClr val="bg1"/>
                    </a:solidFill>
                    <a:latin typeface="Calibri" panose="020F0502020204030204" pitchFamily="34" charset="0"/>
                    <a:ea typeface="Lucida Sans Unicode" panose="020B0602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4536" name="Group 25"/>
              <p:cNvGrpSpPr>
                <a:grpSpLocks noChangeAspect="1"/>
              </p:cNvGrpSpPr>
              <p:nvPr/>
            </p:nvGrpSpPr>
            <p:grpSpPr bwMode="auto">
              <a:xfrm>
                <a:off x="604925" y="-197347"/>
                <a:ext cx="9590054" cy="8790155"/>
                <a:chOff x="179" y="-176"/>
                <a:chExt cx="9294" cy="8520"/>
              </a:xfrm>
            </p:grpSpPr>
            <p:sp>
              <p:nvSpPr>
                <p:cNvPr id="64549" name="AutoShape 8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79" y="-176"/>
                  <a:ext cx="9294" cy="85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550" name="Freeform 64"/>
                <p:cNvSpPr>
                  <a:spLocks/>
                </p:cNvSpPr>
                <p:nvPr/>
              </p:nvSpPr>
              <p:spPr bwMode="auto">
                <a:xfrm>
                  <a:off x="2745" y="2743"/>
                  <a:ext cx="2310" cy="2284"/>
                </a:xfrm>
                <a:custGeom>
                  <a:avLst/>
                  <a:gdLst>
                    <a:gd name="T0" fmla="*/ 2147483646 w 80"/>
                    <a:gd name="T1" fmla="*/ 2147483646 h 79"/>
                    <a:gd name="T2" fmla="*/ 2147483646 w 80"/>
                    <a:gd name="T3" fmla="*/ 2147483646 h 79"/>
                    <a:gd name="T4" fmla="*/ 2147483646 w 80"/>
                    <a:gd name="T5" fmla="*/ 2147483646 h 79"/>
                    <a:gd name="T6" fmla="*/ 2147483646 w 80"/>
                    <a:gd name="T7" fmla="*/ 2147483646 h 79"/>
                    <a:gd name="T8" fmla="*/ 2147483646 w 80"/>
                    <a:gd name="T9" fmla="*/ 2147483646 h 79"/>
                    <a:gd name="T10" fmla="*/ 2147483646 w 80"/>
                    <a:gd name="T11" fmla="*/ 2147483646 h 79"/>
                    <a:gd name="T12" fmla="*/ 2147483646 w 80"/>
                    <a:gd name="T13" fmla="*/ 2147483646 h 79"/>
                    <a:gd name="T14" fmla="*/ 2147483646 w 80"/>
                    <a:gd name="T15" fmla="*/ 2147483646 h 79"/>
                    <a:gd name="T16" fmla="*/ 2147483646 w 80"/>
                    <a:gd name="T17" fmla="*/ 2147483646 h 79"/>
                    <a:gd name="T18" fmla="*/ 2147483646 w 80"/>
                    <a:gd name="T19" fmla="*/ 2147483646 h 79"/>
                    <a:gd name="T20" fmla="*/ 2147483646 w 80"/>
                    <a:gd name="T21" fmla="*/ 2147483646 h 79"/>
                    <a:gd name="T22" fmla="*/ 2147483646 w 80"/>
                    <a:gd name="T23" fmla="*/ 2147483646 h 79"/>
                    <a:gd name="T24" fmla="*/ 2147483646 w 80"/>
                    <a:gd name="T25" fmla="*/ 2147483646 h 79"/>
                    <a:gd name="T26" fmla="*/ 2147483646 w 80"/>
                    <a:gd name="T27" fmla="*/ 2147483646 h 79"/>
                    <a:gd name="T28" fmla="*/ 2147483646 w 80"/>
                    <a:gd name="T29" fmla="*/ 2147483646 h 79"/>
                    <a:gd name="T30" fmla="*/ 2147483646 w 80"/>
                    <a:gd name="T31" fmla="*/ 2147483646 h 79"/>
                    <a:gd name="T32" fmla="*/ 2147483646 w 80"/>
                    <a:gd name="T33" fmla="*/ 2147483646 h 79"/>
                    <a:gd name="T34" fmla="*/ 2147483646 w 80"/>
                    <a:gd name="T35" fmla="*/ 2147483646 h 79"/>
                    <a:gd name="T36" fmla="*/ 2147483646 w 80"/>
                    <a:gd name="T37" fmla="*/ 2147483646 h 79"/>
                    <a:gd name="T38" fmla="*/ 2147483646 w 80"/>
                    <a:gd name="T39" fmla="*/ 2147483646 h 79"/>
                    <a:gd name="T40" fmla="*/ 2147483646 w 80"/>
                    <a:gd name="T41" fmla="*/ 2147483646 h 79"/>
                    <a:gd name="T42" fmla="*/ 2147483646 w 80"/>
                    <a:gd name="T43" fmla="*/ 2147483646 h 79"/>
                    <a:gd name="T44" fmla="*/ 2147483646 w 80"/>
                    <a:gd name="T45" fmla="*/ 2147483646 h 79"/>
                    <a:gd name="T46" fmla="*/ 2147483646 w 80"/>
                    <a:gd name="T47" fmla="*/ 2147483646 h 79"/>
                    <a:gd name="T48" fmla="*/ 2147483646 w 80"/>
                    <a:gd name="T49" fmla="*/ 2147483646 h 79"/>
                    <a:gd name="T50" fmla="*/ 2147483646 w 80"/>
                    <a:gd name="T51" fmla="*/ 2147483646 h 79"/>
                    <a:gd name="T52" fmla="*/ 2147483646 w 80"/>
                    <a:gd name="T53" fmla="*/ 2147483646 h 79"/>
                    <a:gd name="T54" fmla="*/ 2147483646 w 80"/>
                    <a:gd name="T55" fmla="*/ 2147483646 h 79"/>
                    <a:gd name="T56" fmla="*/ 2147483646 w 80"/>
                    <a:gd name="T57" fmla="*/ 2147483646 h 79"/>
                    <a:gd name="T58" fmla="*/ 2147483646 w 80"/>
                    <a:gd name="T59" fmla="*/ 2147483646 h 79"/>
                    <a:gd name="T60" fmla="*/ 2147483646 w 80"/>
                    <a:gd name="T61" fmla="*/ 2147483646 h 79"/>
                    <a:gd name="T62" fmla="*/ 2147483646 w 80"/>
                    <a:gd name="T63" fmla="*/ 2147483646 h 79"/>
                    <a:gd name="T64" fmla="*/ 2147483646 w 80"/>
                    <a:gd name="T65" fmla="*/ 2147483646 h 79"/>
                    <a:gd name="T66" fmla="*/ 2147483646 w 80"/>
                    <a:gd name="T67" fmla="*/ 2147483646 h 79"/>
                    <a:gd name="T68" fmla="*/ 2147483646 w 80"/>
                    <a:gd name="T69" fmla="*/ 0 h 79"/>
                    <a:gd name="T70" fmla="*/ 2147483646 w 80"/>
                    <a:gd name="T71" fmla="*/ 2147483646 h 79"/>
                    <a:gd name="T72" fmla="*/ 2147483646 w 80"/>
                    <a:gd name="T73" fmla="*/ 2147483646 h 79"/>
                    <a:gd name="T74" fmla="*/ 2147483646 w 80"/>
                    <a:gd name="T75" fmla="*/ 2147483646 h 79"/>
                    <a:gd name="T76" fmla="*/ 2147483646 w 80"/>
                    <a:gd name="T77" fmla="*/ 2147483646 h 79"/>
                    <a:gd name="T78" fmla="*/ 2147483646 w 80"/>
                    <a:gd name="T79" fmla="*/ 2147483646 h 79"/>
                    <a:gd name="T80" fmla="*/ 2147483646 w 80"/>
                    <a:gd name="T81" fmla="*/ 2147483646 h 79"/>
                    <a:gd name="T82" fmla="*/ 2147483646 w 80"/>
                    <a:gd name="T83" fmla="*/ 2147483646 h 79"/>
                    <a:gd name="T84" fmla="*/ 2147483646 w 80"/>
                    <a:gd name="T85" fmla="*/ 2147483646 h 79"/>
                    <a:gd name="T86" fmla="*/ 2147483646 w 80"/>
                    <a:gd name="T87" fmla="*/ 2147483646 h 79"/>
                    <a:gd name="T88" fmla="*/ 2147483646 w 80"/>
                    <a:gd name="T89" fmla="*/ 2147483646 h 79"/>
                    <a:gd name="T90" fmla="*/ 2147483646 w 80"/>
                    <a:gd name="T91" fmla="*/ 2147483646 h 79"/>
                    <a:gd name="T92" fmla="*/ 2147483646 w 80"/>
                    <a:gd name="T93" fmla="*/ 2147483646 h 79"/>
                    <a:gd name="T94" fmla="*/ 2147483646 w 80"/>
                    <a:gd name="T95" fmla="*/ 2147483646 h 79"/>
                    <a:gd name="T96" fmla="*/ 2147483646 w 80"/>
                    <a:gd name="T97" fmla="*/ 2147483646 h 79"/>
                    <a:gd name="T98" fmla="*/ 2147483646 w 80"/>
                    <a:gd name="T99" fmla="*/ 2147483646 h 79"/>
                    <a:gd name="T100" fmla="*/ 2147483646 w 80"/>
                    <a:gd name="T101" fmla="*/ 2147483646 h 79"/>
                    <a:gd name="T102" fmla="*/ 2147483646 w 80"/>
                    <a:gd name="T103" fmla="*/ 2147483646 h 79"/>
                    <a:gd name="T104" fmla="*/ 2147483646 w 80"/>
                    <a:gd name="T105" fmla="*/ 2147483646 h 79"/>
                    <a:gd name="T106" fmla="*/ 2147483646 w 80"/>
                    <a:gd name="T107" fmla="*/ 2147483646 h 79"/>
                    <a:gd name="T108" fmla="*/ 2147483646 w 80"/>
                    <a:gd name="T109" fmla="*/ 2147483646 h 7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80"/>
                    <a:gd name="T166" fmla="*/ 0 h 79"/>
                    <a:gd name="T167" fmla="*/ 80 w 80"/>
                    <a:gd name="T168" fmla="*/ 79 h 7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80" h="79">
                      <a:moveTo>
                        <a:pt x="29" y="79"/>
                      </a:moveTo>
                      <a:cubicBezTo>
                        <a:pt x="29" y="78"/>
                        <a:pt x="29" y="78"/>
                        <a:pt x="30" y="78"/>
                      </a:cubicBezTo>
                      <a:cubicBezTo>
                        <a:pt x="30" y="77"/>
                        <a:pt x="30" y="77"/>
                        <a:pt x="30" y="76"/>
                      </a:cubicBezTo>
                      <a:cubicBezTo>
                        <a:pt x="30" y="76"/>
                        <a:pt x="30" y="75"/>
                        <a:pt x="31" y="75"/>
                      </a:cubicBezTo>
                      <a:cubicBezTo>
                        <a:pt x="31" y="75"/>
                        <a:pt x="31" y="75"/>
                        <a:pt x="32" y="75"/>
                      </a:cubicBezTo>
                      <a:cubicBezTo>
                        <a:pt x="33" y="75"/>
                        <a:pt x="33" y="74"/>
                        <a:pt x="34" y="73"/>
                      </a:cubicBezTo>
                      <a:cubicBezTo>
                        <a:pt x="34" y="72"/>
                        <a:pt x="34" y="72"/>
                        <a:pt x="35" y="71"/>
                      </a:cubicBezTo>
                      <a:cubicBezTo>
                        <a:pt x="35" y="71"/>
                        <a:pt x="36" y="71"/>
                        <a:pt x="36" y="71"/>
                      </a:cubicBezTo>
                      <a:cubicBezTo>
                        <a:pt x="37" y="71"/>
                        <a:pt x="38" y="71"/>
                        <a:pt x="39" y="71"/>
                      </a:cubicBezTo>
                      <a:cubicBezTo>
                        <a:pt x="40" y="71"/>
                        <a:pt x="40" y="71"/>
                        <a:pt x="41" y="71"/>
                      </a:cubicBezTo>
                      <a:cubicBezTo>
                        <a:pt x="42" y="71"/>
                        <a:pt x="42" y="72"/>
                        <a:pt x="43" y="72"/>
                      </a:cubicBezTo>
                      <a:cubicBezTo>
                        <a:pt x="44" y="73"/>
                        <a:pt x="44" y="73"/>
                        <a:pt x="45" y="73"/>
                      </a:cubicBezTo>
                      <a:cubicBezTo>
                        <a:pt x="46" y="73"/>
                        <a:pt x="46" y="74"/>
                        <a:pt x="47" y="74"/>
                      </a:cubicBezTo>
                      <a:cubicBezTo>
                        <a:pt x="47" y="74"/>
                        <a:pt x="48" y="73"/>
                        <a:pt x="49" y="73"/>
                      </a:cubicBezTo>
                      <a:cubicBezTo>
                        <a:pt x="49" y="73"/>
                        <a:pt x="49" y="72"/>
                        <a:pt x="50" y="72"/>
                      </a:cubicBezTo>
                      <a:cubicBezTo>
                        <a:pt x="50" y="72"/>
                        <a:pt x="50" y="73"/>
                        <a:pt x="50" y="73"/>
                      </a:cubicBezTo>
                      <a:cubicBezTo>
                        <a:pt x="51" y="73"/>
                        <a:pt x="52" y="73"/>
                        <a:pt x="53" y="73"/>
                      </a:cubicBezTo>
                      <a:cubicBezTo>
                        <a:pt x="54" y="73"/>
                        <a:pt x="54" y="72"/>
                        <a:pt x="54" y="72"/>
                      </a:cubicBezTo>
                      <a:cubicBezTo>
                        <a:pt x="54" y="72"/>
                        <a:pt x="55" y="72"/>
                        <a:pt x="55" y="71"/>
                      </a:cubicBezTo>
                      <a:cubicBezTo>
                        <a:pt x="55" y="71"/>
                        <a:pt x="56" y="72"/>
                        <a:pt x="56" y="72"/>
                      </a:cubicBezTo>
                      <a:cubicBezTo>
                        <a:pt x="56" y="72"/>
                        <a:pt x="56" y="72"/>
                        <a:pt x="56" y="73"/>
                      </a:cubicBezTo>
                      <a:cubicBezTo>
                        <a:pt x="56" y="73"/>
                        <a:pt x="56" y="73"/>
                        <a:pt x="56" y="74"/>
                      </a:cubicBezTo>
                      <a:cubicBezTo>
                        <a:pt x="57" y="74"/>
                        <a:pt x="57" y="75"/>
                        <a:pt x="57" y="75"/>
                      </a:cubicBezTo>
                      <a:cubicBezTo>
                        <a:pt x="58" y="76"/>
                        <a:pt x="58" y="76"/>
                        <a:pt x="59" y="76"/>
                      </a:cubicBezTo>
                      <a:cubicBezTo>
                        <a:pt x="59" y="77"/>
                        <a:pt x="60" y="76"/>
                        <a:pt x="60" y="76"/>
                      </a:cubicBezTo>
                      <a:cubicBezTo>
                        <a:pt x="60" y="76"/>
                        <a:pt x="60" y="75"/>
                        <a:pt x="60" y="75"/>
                      </a:cubicBezTo>
                      <a:cubicBezTo>
                        <a:pt x="60" y="74"/>
                        <a:pt x="59" y="73"/>
                        <a:pt x="59" y="73"/>
                      </a:cubicBezTo>
                      <a:cubicBezTo>
                        <a:pt x="59" y="72"/>
                        <a:pt x="59" y="71"/>
                        <a:pt x="59" y="71"/>
                      </a:cubicBezTo>
                      <a:cubicBezTo>
                        <a:pt x="59" y="70"/>
                        <a:pt x="60" y="70"/>
                        <a:pt x="60" y="69"/>
                      </a:cubicBezTo>
                      <a:cubicBezTo>
                        <a:pt x="60" y="69"/>
                        <a:pt x="60" y="69"/>
                        <a:pt x="61" y="68"/>
                      </a:cubicBezTo>
                      <a:cubicBezTo>
                        <a:pt x="61" y="68"/>
                        <a:pt x="62" y="68"/>
                        <a:pt x="62" y="67"/>
                      </a:cubicBezTo>
                      <a:cubicBezTo>
                        <a:pt x="63" y="66"/>
                        <a:pt x="63" y="66"/>
                        <a:pt x="63" y="65"/>
                      </a:cubicBezTo>
                      <a:cubicBezTo>
                        <a:pt x="63" y="65"/>
                        <a:pt x="63" y="65"/>
                        <a:pt x="64" y="64"/>
                      </a:cubicBezTo>
                      <a:cubicBezTo>
                        <a:pt x="64" y="64"/>
                        <a:pt x="64" y="63"/>
                        <a:pt x="65" y="63"/>
                      </a:cubicBezTo>
                      <a:cubicBezTo>
                        <a:pt x="65" y="62"/>
                        <a:pt x="65" y="62"/>
                        <a:pt x="66" y="61"/>
                      </a:cubicBezTo>
                      <a:cubicBezTo>
                        <a:pt x="66" y="61"/>
                        <a:pt x="67" y="62"/>
                        <a:pt x="67" y="61"/>
                      </a:cubicBezTo>
                      <a:cubicBezTo>
                        <a:pt x="68" y="61"/>
                        <a:pt x="69" y="61"/>
                        <a:pt x="69" y="60"/>
                      </a:cubicBezTo>
                      <a:cubicBezTo>
                        <a:pt x="69" y="60"/>
                        <a:pt x="69" y="59"/>
                        <a:pt x="69" y="58"/>
                      </a:cubicBezTo>
                      <a:cubicBezTo>
                        <a:pt x="70" y="57"/>
                        <a:pt x="70" y="56"/>
                        <a:pt x="72" y="55"/>
                      </a:cubicBezTo>
                      <a:cubicBezTo>
                        <a:pt x="72" y="55"/>
                        <a:pt x="73" y="55"/>
                        <a:pt x="74" y="55"/>
                      </a:cubicBezTo>
                      <a:cubicBezTo>
                        <a:pt x="74" y="55"/>
                        <a:pt x="74" y="54"/>
                        <a:pt x="74" y="53"/>
                      </a:cubicBezTo>
                      <a:cubicBezTo>
                        <a:pt x="75" y="52"/>
                        <a:pt x="74" y="52"/>
                        <a:pt x="75" y="51"/>
                      </a:cubicBezTo>
                      <a:cubicBezTo>
                        <a:pt x="75" y="50"/>
                        <a:pt x="76" y="49"/>
                        <a:pt x="76" y="49"/>
                      </a:cubicBezTo>
                      <a:cubicBezTo>
                        <a:pt x="76" y="48"/>
                        <a:pt x="76" y="48"/>
                        <a:pt x="76" y="47"/>
                      </a:cubicBezTo>
                      <a:cubicBezTo>
                        <a:pt x="76" y="46"/>
                        <a:pt x="76" y="46"/>
                        <a:pt x="76" y="45"/>
                      </a:cubicBezTo>
                      <a:cubicBezTo>
                        <a:pt x="76" y="44"/>
                        <a:pt x="77" y="44"/>
                        <a:pt x="77" y="44"/>
                      </a:cubicBezTo>
                      <a:cubicBezTo>
                        <a:pt x="78" y="43"/>
                        <a:pt x="77" y="42"/>
                        <a:pt x="78" y="42"/>
                      </a:cubicBezTo>
                      <a:cubicBezTo>
                        <a:pt x="78" y="41"/>
                        <a:pt x="78" y="41"/>
                        <a:pt x="78" y="40"/>
                      </a:cubicBezTo>
                      <a:cubicBezTo>
                        <a:pt x="78" y="40"/>
                        <a:pt x="77" y="40"/>
                        <a:pt x="77" y="39"/>
                      </a:cubicBezTo>
                      <a:cubicBezTo>
                        <a:pt x="77" y="38"/>
                        <a:pt x="77" y="38"/>
                        <a:pt x="77" y="37"/>
                      </a:cubicBezTo>
                      <a:cubicBezTo>
                        <a:pt x="77" y="36"/>
                        <a:pt x="78" y="36"/>
                        <a:pt x="77" y="35"/>
                      </a:cubicBezTo>
                      <a:cubicBezTo>
                        <a:pt x="77" y="35"/>
                        <a:pt x="77" y="33"/>
                        <a:pt x="77" y="32"/>
                      </a:cubicBezTo>
                      <a:cubicBezTo>
                        <a:pt x="77" y="31"/>
                        <a:pt x="77" y="30"/>
                        <a:pt x="77" y="28"/>
                      </a:cubicBezTo>
                      <a:cubicBezTo>
                        <a:pt x="77" y="27"/>
                        <a:pt x="78" y="27"/>
                        <a:pt x="78" y="26"/>
                      </a:cubicBezTo>
                      <a:cubicBezTo>
                        <a:pt x="78" y="25"/>
                        <a:pt x="78" y="24"/>
                        <a:pt x="78" y="23"/>
                      </a:cubicBezTo>
                      <a:cubicBezTo>
                        <a:pt x="78" y="22"/>
                        <a:pt x="79" y="21"/>
                        <a:pt x="79" y="20"/>
                      </a:cubicBezTo>
                      <a:cubicBezTo>
                        <a:pt x="80" y="20"/>
                        <a:pt x="80" y="19"/>
                        <a:pt x="80" y="18"/>
                      </a:cubicBezTo>
                      <a:cubicBezTo>
                        <a:pt x="80" y="18"/>
                        <a:pt x="80" y="18"/>
                        <a:pt x="80" y="18"/>
                      </a:cubicBezTo>
                      <a:cubicBezTo>
                        <a:pt x="80" y="18"/>
                        <a:pt x="80" y="18"/>
                        <a:pt x="80" y="18"/>
                      </a:cubicBezTo>
                      <a:cubicBezTo>
                        <a:pt x="79" y="18"/>
                        <a:pt x="72" y="18"/>
                        <a:pt x="70" y="18"/>
                      </a:cubicBezTo>
                      <a:cubicBezTo>
                        <a:pt x="69" y="18"/>
                        <a:pt x="68" y="17"/>
                        <a:pt x="66" y="17"/>
                      </a:cubicBezTo>
                      <a:cubicBezTo>
                        <a:pt x="60" y="17"/>
                        <a:pt x="49" y="16"/>
                        <a:pt x="49" y="16"/>
                      </a:cubicBezTo>
                      <a:cubicBezTo>
                        <a:pt x="46" y="16"/>
                        <a:pt x="42" y="16"/>
                        <a:pt x="38" y="16"/>
                      </a:cubicBezTo>
                      <a:cubicBezTo>
                        <a:pt x="36" y="16"/>
                        <a:pt x="35" y="16"/>
                        <a:pt x="33" y="15"/>
                      </a:cubicBezTo>
                      <a:cubicBezTo>
                        <a:pt x="33" y="14"/>
                        <a:pt x="32" y="13"/>
                        <a:pt x="31" y="12"/>
                      </a:cubicBezTo>
                      <a:cubicBezTo>
                        <a:pt x="31" y="11"/>
                        <a:pt x="29" y="12"/>
                        <a:pt x="28" y="11"/>
                      </a:cubicBezTo>
                      <a:cubicBezTo>
                        <a:pt x="28" y="10"/>
                        <a:pt x="28" y="9"/>
                        <a:pt x="28" y="8"/>
                      </a:cubicBezTo>
                      <a:cubicBezTo>
                        <a:pt x="27" y="6"/>
                        <a:pt x="26" y="3"/>
                        <a:pt x="25" y="1"/>
                      </a:cubicBezTo>
                      <a:cubicBezTo>
                        <a:pt x="25" y="1"/>
                        <a:pt x="25" y="0"/>
                        <a:pt x="24" y="0"/>
                      </a:cubicBezTo>
                      <a:cubicBezTo>
                        <a:pt x="24" y="0"/>
                        <a:pt x="24" y="0"/>
                        <a:pt x="24" y="1"/>
                      </a:cubicBezTo>
                      <a:cubicBezTo>
                        <a:pt x="24" y="1"/>
                        <a:pt x="24" y="2"/>
                        <a:pt x="24" y="3"/>
                      </a:cubicBezTo>
                      <a:cubicBezTo>
                        <a:pt x="23" y="3"/>
                        <a:pt x="22" y="4"/>
                        <a:pt x="22" y="4"/>
                      </a:cubicBezTo>
                      <a:cubicBezTo>
                        <a:pt x="22" y="5"/>
                        <a:pt x="23" y="6"/>
                        <a:pt x="23" y="6"/>
                      </a:cubicBezTo>
                      <a:cubicBezTo>
                        <a:pt x="23" y="7"/>
                        <a:pt x="23" y="7"/>
                        <a:pt x="23" y="8"/>
                      </a:cubicBezTo>
                      <a:cubicBezTo>
                        <a:pt x="22" y="9"/>
                        <a:pt x="23" y="10"/>
                        <a:pt x="22" y="11"/>
                      </a:cubicBezTo>
                      <a:cubicBezTo>
                        <a:pt x="22" y="12"/>
                        <a:pt x="21" y="12"/>
                        <a:pt x="20" y="12"/>
                      </a:cubicBezTo>
                      <a:cubicBezTo>
                        <a:pt x="14" y="11"/>
                        <a:pt x="7" y="12"/>
                        <a:pt x="1" y="12"/>
                      </a:cubicBezTo>
                      <a:cubicBezTo>
                        <a:pt x="1" y="12"/>
                        <a:pt x="1" y="12"/>
                        <a:pt x="0" y="12"/>
                      </a:cubicBezTo>
                      <a:cubicBezTo>
                        <a:pt x="0" y="12"/>
                        <a:pt x="1" y="14"/>
                        <a:pt x="1" y="14"/>
                      </a:cubicBezTo>
                      <a:cubicBezTo>
                        <a:pt x="1" y="16"/>
                        <a:pt x="2" y="17"/>
                        <a:pt x="2" y="18"/>
                      </a:cubicBezTo>
                      <a:cubicBezTo>
                        <a:pt x="2" y="19"/>
                        <a:pt x="1" y="21"/>
                        <a:pt x="1" y="22"/>
                      </a:cubicBezTo>
                      <a:cubicBezTo>
                        <a:pt x="1" y="23"/>
                        <a:pt x="1" y="24"/>
                        <a:pt x="2" y="24"/>
                      </a:cubicBezTo>
                      <a:cubicBezTo>
                        <a:pt x="2" y="25"/>
                        <a:pt x="2" y="26"/>
                        <a:pt x="3" y="27"/>
                      </a:cubicBezTo>
                      <a:cubicBezTo>
                        <a:pt x="4" y="27"/>
                        <a:pt x="5" y="27"/>
                        <a:pt x="6" y="27"/>
                      </a:cubicBezTo>
                      <a:cubicBezTo>
                        <a:pt x="7" y="27"/>
                        <a:pt x="7" y="28"/>
                        <a:pt x="8" y="28"/>
                      </a:cubicBezTo>
                      <a:cubicBezTo>
                        <a:pt x="10" y="28"/>
                        <a:pt x="11" y="27"/>
                        <a:pt x="12" y="29"/>
                      </a:cubicBezTo>
                      <a:cubicBezTo>
                        <a:pt x="12" y="30"/>
                        <a:pt x="11" y="31"/>
                        <a:pt x="11" y="32"/>
                      </a:cubicBezTo>
                      <a:cubicBezTo>
                        <a:pt x="11" y="33"/>
                        <a:pt x="12" y="33"/>
                        <a:pt x="12" y="35"/>
                      </a:cubicBezTo>
                      <a:cubicBezTo>
                        <a:pt x="13" y="36"/>
                        <a:pt x="13" y="38"/>
                        <a:pt x="12" y="40"/>
                      </a:cubicBezTo>
                      <a:cubicBezTo>
                        <a:pt x="12" y="40"/>
                        <a:pt x="10" y="41"/>
                        <a:pt x="10" y="42"/>
                      </a:cubicBezTo>
                      <a:cubicBezTo>
                        <a:pt x="9" y="42"/>
                        <a:pt x="10" y="43"/>
                        <a:pt x="9" y="44"/>
                      </a:cubicBezTo>
                      <a:cubicBezTo>
                        <a:pt x="9" y="45"/>
                        <a:pt x="8" y="45"/>
                        <a:pt x="7" y="46"/>
                      </a:cubicBezTo>
                      <a:cubicBezTo>
                        <a:pt x="7" y="46"/>
                        <a:pt x="7" y="46"/>
                        <a:pt x="6" y="47"/>
                      </a:cubicBezTo>
                      <a:cubicBezTo>
                        <a:pt x="7" y="47"/>
                        <a:pt x="7" y="47"/>
                        <a:pt x="8" y="47"/>
                      </a:cubicBezTo>
                      <a:cubicBezTo>
                        <a:pt x="8" y="48"/>
                        <a:pt x="8" y="48"/>
                        <a:pt x="9" y="49"/>
                      </a:cubicBezTo>
                      <a:cubicBezTo>
                        <a:pt x="9" y="49"/>
                        <a:pt x="9" y="49"/>
                        <a:pt x="9" y="50"/>
                      </a:cubicBezTo>
                      <a:cubicBezTo>
                        <a:pt x="9" y="50"/>
                        <a:pt x="9" y="50"/>
                        <a:pt x="9" y="50"/>
                      </a:cubicBezTo>
                      <a:cubicBezTo>
                        <a:pt x="9" y="51"/>
                        <a:pt x="9" y="52"/>
                        <a:pt x="9" y="52"/>
                      </a:cubicBezTo>
                      <a:cubicBezTo>
                        <a:pt x="10" y="53"/>
                        <a:pt x="9" y="54"/>
                        <a:pt x="9" y="55"/>
                      </a:cubicBezTo>
                      <a:cubicBezTo>
                        <a:pt x="9" y="56"/>
                        <a:pt x="9" y="56"/>
                        <a:pt x="9" y="56"/>
                      </a:cubicBezTo>
                      <a:cubicBezTo>
                        <a:pt x="9" y="57"/>
                        <a:pt x="9" y="57"/>
                        <a:pt x="8" y="57"/>
                      </a:cubicBezTo>
                      <a:cubicBezTo>
                        <a:pt x="8" y="58"/>
                        <a:pt x="11" y="59"/>
                        <a:pt x="11" y="60"/>
                      </a:cubicBezTo>
                      <a:cubicBezTo>
                        <a:pt x="11" y="62"/>
                        <a:pt x="11" y="64"/>
                        <a:pt x="11" y="65"/>
                      </a:cubicBezTo>
                      <a:cubicBezTo>
                        <a:pt x="11" y="66"/>
                        <a:pt x="21" y="65"/>
                        <a:pt x="23" y="65"/>
                      </a:cubicBezTo>
                      <a:cubicBezTo>
                        <a:pt x="24" y="66"/>
                        <a:pt x="23" y="69"/>
                        <a:pt x="23" y="70"/>
                      </a:cubicBezTo>
                      <a:cubicBezTo>
                        <a:pt x="23" y="72"/>
                        <a:pt x="24" y="72"/>
                        <a:pt x="26" y="73"/>
                      </a:cubicBezTo>
                      <a:cubicBezTo>
                        <a:pt x="27" y="73"/>
                        <a:pt x="28" y="74"/>
                        <a:pt x="28" y="74"/>
                      </a:cubicBezTo>
                      <a:cubicBezTo>
                        <a:pt x="28" y="75"/>
                        <a:pt x="28" y="76"/>
                        <a:pt x="28" y="77"/>
                      </a:cubicBezTo>
                      <a:cubicBezTo>
                        <a:pt x="29" y="77"/>
                        <a:pt x="29" y="78"/>
                        <a:pt x="29" y="79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551" name="Freeform 62"/>
                <p:cNvSpPr>
                  <a:spLocks/>
                </p:cNvSpPr>
                <p:nvPr/>
              </p:nvSpPr>
              <p:spPr bwMode="auto">
                <a:xfrm>
                  <a:off x="4453" y="3898"/>
                  <a:ext cx="1473" cy="1359"/>
                </a:xfrm>
                <a:custGeom>
                  <a:avLst/>
                  <a:gdLst>
                    <a:gd name="T0" fmla="*/ 2147483646 w 51"/>
                    <a:gd name="T1" fmla="*/ 2147483646 h 47"/>
                    <a:gd name="T2" fmla="*/ 2147483646 w 51"/>
                    <a:gd name="T3" fmla="*/ 2147483646 h 47"/>
                    <a:gd name="T4" fmla="*/ 2147483646 w 51"/>
                    <a:gd name="T5" fmla="*/ 2147483646 h 47"/>
                    <a:gd name="T6" fmla="*/ 2147483646 w 51"/>
                    <a:gd name="T7" fmla="*/ 2147483646 h 47"/>
                    <a:gd name="T8" fmla="*/ 2147483646 w 51"/>
                    <a:gd name="T9" fmla="*/ 2147483646 h 47"/>
                    <a:gd name="T10" fmla="*/ 2147483646 w 51"/>
                    <a:gd name="T11" fmla="*/ 2147483646 h 47"/>
                    <a:gd name="T12" fmla="*/ 2147483646 w 51"/>
                    <a:gd name="T13" fmla="*/ 2147483646 h 47"/>
                    <a:gd name="T14" fmla="*/ 2147483646 w 51"/>
                    <a:gd name="T15" fmla="*/ 2147483646 h 47"/>
                    <a:gd name="T16" fmla="*/ 2147483646 w 51"/>
                    <a:gd name="T17" fmla="*/ 2147483646 h 47"/>
                    <a:gd name="T18" fmla="*/ 2147483646 w 51"/>
                    <a:gd name="T19" fmla="*/ 2147483646 h 47"/>
                    <a:gd name="T20" fmla="*/ 2147483646 w 51"/>
                    <a:gd name="T21" fmla="*/ 2147483646 h 47"/>
                    <a:gd name="T22" fmla="*/ 2147483646 w 51"/>
                    <a:gd name="T23" fmla="*/ 2147483646 h 47"/>
                    <a:gd name="T24" fmla="*/ 2147483646 w 51"/>
                    <a:gd name="T25" fmla="*/ 2147483646 h 47"/>
                    <a:gd name="T26" fmla="*/ 2147483646 w 51"/>
                    <a:gd name="T27" fmla="*/ 2147483646 h 47"/>
                    <a:gd name="T28" fmla="*/ 2147483646 w 51"/>
                    <a:gd name="T29" fmla="*/ 2147483646 h 47"/>
                    <a:gd name="T30" fmla="*/ 2147483646 w 51"/>
                    <a:gd name="T31" fmla="*/ 2147483646 h 47"/>
                    <a:gd name="T32" fmla="*/ 2147483646 w 51"/>
                    <a:gd name="T33" fmla="*/ 2147483646 h 47"/>
                    <a:gd name="T34" fmla="*/ 2147483646 w 51"/>
                    <a:gd name="T35" fmla="*/ 2147483646 h 47"/>
                    <a:gd name="T36" fmla="*/ 2147483646 w 51"/>
                    <a:gd name="T37" fmla="*/ 2147483646 h 47"/>
                    <a:gd name="T38" fmla="*/ 2147483646 w 51"/>
                    <a:gd name="T39" fmla="*/ 2147483646 h 47"/>
                    <a:gd name="T40" fmla="*/ 2147483646 w 51"/>
                    <a:gd name="T41" fmla="*/ 2147483646 h 47"/>
                    <a:gd name="T42" fmla="*/ 2147483646 w 51"/>
                    <a:gd name="T43" fmla="*/ 2147483646 h 47"/>
                    <a:gd name="T44" fmla="*/ 2147483646 w 51"/>
                    <a:gd name="T45" fmla="*/ 2147483646 h 47"/>
                    <a:gd name="T46" fmla="*/ 2147483646 w 51"/>
                    <a:gd name="T47" fmla="*/ 2147483646 h 47"/>
                    <a:gd name="T48" fmla="*/ 2147483646 w 51"/>
                    <a:gd name="T49" fmla="*/ 2147483646 h 47"/>
                    <a:gd name="T50" fmla="*/ 2147483646 w 51"/>
                    <a:gd name="T51" fmla="*/ 2147483646 h 47"/>
                    <a:gd name="T52" fmla="*/ 2147483646 w 51"/>
                    <a:gd name="T53" fmla="*/ 2147483646 h 47"/>
                    <a:gd name="T54" fmla="*/ 2147483646 w 51"/>
                    <a:gd name="T55" fmla="*/ 2147483646 h 47"/>
                    <a:gd name="T56" fmla="*/ 0 w 51"/>
                    <a:gd name="T57" fmla="*/ 2147483646 h 47"/>
                    <a:gd name="T58" fmla="*/ 2147483646 w 51"/>
                    <a:gd name="T59" fmla="*/ 2147483646 h 47"/>
                    <a:gd name="T60" fmla="*/ 0 w 51"/>
                    <a:gd name="T61" fmla="*/ 2147483646 h 47"/>
                    <a:gd name="T62" fmla="*/ 2147483646 w 51"/>
                    <a:gd name="T63" fmla="*/ 2147483646 h 47"/>
                    <a:gd name="T64" fmla="*/ 2147483646 w 51"/>
                    <a:gd name="T65" fmla="*/ 2147483646 h 47"/>
                    <a:gd name="T66" fmla="*/ 2147483646 w 51"/>
                    <a:gd name="T67" fmla="*/ 2147483646 h 47"/>
                    <a:gd name="T68" fmla="*/ 2147483646 w 51"/>
                    <a:gd name="T69" fmla="*/ 2147483646 h 47"/>
                    <a:gd name="T70" fmla="*/ 2147483646 w 51"/>
                    <a:gd name="T71" fmla="*/ 2147483646 h 47"/>
                    <a:gd name="T72" fmla="*/ 2147483646 w 51"/>
                    <a:gd name="T73" fmla="*/ 2147483646 h 47"/>
                    <a:gd name="T74" fmla="*/ 2147483646 w 51"/>
                    <a:gd name="T75" fmla="*/ 2147483646 h 47"/>
                    <a:gd name="T76" fmla="*/ 2147483646 w 51"/>
                    <a:gd name="T77" fmla="*/ 2147483646 h 47"/>
                    <a:gd name="T78" fmla="*/ 2147483646 w 51"/>
                    <a:gd name="T79" fmla="*/ 2147483646 h 47"/>
                    <a:gd name="T80" fmla="*/ 2147483646 w 51"/>
                    <a:gd name="T81" fmla="*/ 2147483646 h 47"/>
                    <a:gd name="T82" fmla="*/ 2147483646 w 51"/>
                    <a:gd name="T83" fmla="*/ 2147483646 h 47"/>
                    <a:gd name="T84" fmla="*/ 2147483646 w 51"/>
                    <a:gd name="T85" fmla="*/ 2147483646 h 47"/>
                    <a:gd name="T86" fmla="*/ 2147483646 w 51"/>
                    <a:gd name="T87" fmla="*/ 2147483646 h 47"/>
                    <a:gd name="T88" fmla="*/ 2147483646 w 51"/>
                    <a:gd name="T89" fmla="*/ 2147483646 h 47"/>
                    <a:gd name="T90" fmla="*/ 2147483646 w 51"/>
                    <a:gd name="T91" fmla="*/ 2147483646 h 47"/>
                    <a:gd name="T92" fmla="*/ 2147483646 w 51"/>
                    <a:gd name="T93" fmla="*/ 2147483646 h 47"/>
                    <a:gd name="T94" fmla="*/ 2147483646 w 51"/>
                    <a:gd name="T95" fmla="*/ 2147483646 h 47"/>
                    <a:gd name="T96" fmla="*/ 2147483646 w 51"/>
                    <a:gd name="T97" fmla="*/ 2147483646 h 47"/>
                    <a:gd name="T98" fmla="*/ 2147483646 w 51"/>
                    <a:gd name="T99" fmla="*/ 2147483646 h 47"/>
                    <a:gd name="T100" fmla="*/ 2147483646 w 51"/>
                    <a:gd name="T101" fmla="*/ 2147483646 h 4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1"/>
                    <a:gd name="T154" fmla="*/ 0 h 47"/>
                    <a:gd name="T155" fmla="*/ 51 w 51"/>
                    <a:gd name="T156" fmla="*/ 47 h 4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1" h="47">
                      <a:moveTo>
                        <a:pt x="50" y="15"/>
                      </a:move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49" y="16"/>
                        <a:pt x="49" y="16"/>
                        <a:pt x="49" y="16"/>
                      </a:cubicBezTo>
                      <a:cubicBezTo>
                        <a:pt x="48" y="15"/>
                        <a:pt x="48" y="15"/>
                        <a:pt x="48" y="15"/>
                      </a:cubicBezTo>
                      <a:cubicBezTo>
                        <a:pt x="47" y="14"/>
                        <a:pt x="47" y="14"/>
                        <a:pt x="47" y="14"/>
                      </a:cubicBezTo>
                      <a:cubicBezTo>
                        <a:pt x="47" y="14"/>
                        <a:pt x="46" y="14"/>
                        <a:pt x="46" y="14"/>
                      </a:cubicBezTo>
                      <a:cubicBezTo>
                        <a:pt x="46" y="15"/>
                        <a:pt x="46" y="15"/>
                        <a:pt x="46" y="16"/>
                      </a:cubicBezTo>
                      <a:cubicBezTo>
                        <a:pt x="46" y="16"/>
                        <a:pt x="46" y="16"/>
                        <a:pt x="46" y="16"/>
                      </a:cubicBezTo>
                      <a:cubicBezTo>
                        <a:pt x="46" y="17"/>
                        <a:pt x="45" y="16"/>
                        <a:pt x="45" y="16"/>
                      </a:cubicBezTo>
                      <a:cubicBezTo>
                        <a:pt x="45" y="16"/>
                        <a:pt x="44" y="16"/>
                        <a:pt x="44" y="16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4" y="18"/>
                        <a:pt x="44" y="18"/>
                        <a:pt x="44" y="18"/>
                      </a:cubicBezTo>
                      <a:cubicBezTo>
                        <a:pt x="44" y="18"/>
                        <a:pt x="44" y="18"/>
                        <a:pt x="44" y="19"/>
                      </a:cubicBezTo>
                      <a:cubicBezTo>
                        <a:pt x="44" y="19"/>
                        <a:pt x="44" y="19"/>
                        <a:pt x="44" y="19"/>
                      </a:cubicBezTo>
                      <a:cubicBezTo>
                        <a:pt x="44" y="19"/>
                        <a:pt x="44" y="20"/>
                        <a:pt x="44" y="20"/>
                      </a:cubicBezTo>
                      <a:cubicBezTo>
                        <a:pt x="44" y="20"/>
                        <a:pt x="44" y="21"/>
                        <a:pt x="44" y="21"/>
                      </a:cubicBezTo>
                      <a:cubicBezTo>
                        <a:pt x="44" y="21"/>
                        <a:pt x="44" y="22"/>
                        <a:pt x="44" y="22"/>
                      </a:cubicBezTo>
                      <a:cubicBezTo>
                        <a:pt x="44" y="22"/>
                        <a:pt x="44" y="22"/>
                        <a:pt x="43" y="22"/>
                      </a:cubicBezTo>
                      <a:cubicBezTo>
                        <a:pt x="43" y="23"/>
                        <a:pt x="43" y="23"/>
                        <a:pt x="42" y="23"/>
                      </a:cubicBezTo>
                      <a:cubicBezTo>
                        <a:pt x="42" y="23"/>
                        <a:pt x="42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5"/>
                        <a:pt x="41" y="25"/>
                      </a:cubicBezTo>
                      <a:cubicBezTo>
                        <a:pt x="40" y="25"/>
                        <a:pt x="40" y="26"/>
                        <a:pt x="40" y="26"/>
                      </a:cubicBezTo>
                      <a:cubicBezTo>
                        <a:pt x="40" y="26"/>
                        <a:pt x="40" y="27"/>
                        <a:pt x="40" y="27"/>
                      </a:cubicBezTo>
                      <a:cubicBezTo>
                        <a:pt x="40" y="27"/>
                        <a:pt x="40" y="28"/>
                        <a:pt x="41" y="28"/>
                      </a:cubicBezTo>
                      <a:cubicBezTo>
                        <a:pt x="41" y="28"/>
                        <a:pt x="41" y="28"/>
                        <a:pt x="42" y="29"/>
                      </a:cubicBezTo>
                      <a:cubicBezTo>
                        <a:pt x="42" y="29"/>
                        <a:pt x="41" y="30"/>
                        <a:pt x="41" y="30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0" y="32"/>
                        <a:pt x="40" y="32"/>
                        <a:pt x="39" y="33"/>
                      </a:cubicBez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39" y="33"/>
                        <a:pt x="39" y="34"/>
                        <a:pt x="40" y="34"/>
                      </a:cubicBezTo>
                      <a:cubicBezTo>
                        <a:pt x="40" y="34"/>
                        <a:pt x="40" y="34"/>
                        <a:pt x="41" y="34"/>
                      </a:cubicBezTo>
                      <a:cubicBezTo>
                        <a:pt x="41" y="34"/>
                        <a:pt x="41" y="35"/>
                        <a:pt x="41" y="35"/>
                      </a:cubicBezTo>
                      <a:cubicBezTo>
                        <a:pt x="41" y="35"/>
                        <a:pt x="41" y="36"/>
                        <a:pt x="41" y="36"/>
                      </a:cubicBezTo>
                      <a:cubicBezTo>
                        <a:pt x="41" y="36"/>
                        <a:pt x="41" y="36"/>
                        <a:pt x="41" y="37"/>
                      </a:cubicBezTo>
                      <a:cubicBezTo>
                        <a:pt x="41" y="37"/>
                        <a:pt x="41" y="37"/>
                        <a:pt x="41" y="38"/>
                      </a:cubicBezTo>
                      <a:cubicBezTo>
                        <a:pt x="41" y="38"/>
                        <a:pt x="40" y="38"/>
                        <a:pt x="40" y="38"/>
                      </a:cubicBezTo>
                      <a:cubicBezTo>
                        <a:pt x="40" y="38"/>
                        <a:pt x="40" y="39"/>
                        <a:pt x="39" y="39"/>
                      </a:cubicBezTo>
                      <a:cubicBezTo>
                        <a:pt x="39" y="39"/>
                        <a:pt x="39" y="39"/>
                        <a:pt x="39" y="39"/>
                      </a:cubicBezTo>
                      <a:cubicBezTo>
                        <a:pt x="38" y="39"/>
                        <a:pt x="38" y="40"/>
                        <a:pt x="38" y="40"/>
                      </a:cubicBezTo>
                      <a:cubicBezTo>
                        <a:pt x="37" y="40"/>
                        <a:pt x="37" y="40"/>
                        <a:pt x="36" y="40"/>
                      </a:cubicBezTo>
                      <a:cubicBezTo>
                        <a:pt x="36" y="40"/>
                        <a:pt x="35" y="40"/>
                        <a:pt x="35" y="40"/>
                      </a:cubicBezTo>
                      <a:cubicBezTo>
                        <a:pt x="34" y="40"/>
                        <a:pt x="34" y="40"/>
                        <a:pt x="34" y="40"/>
                      </a:cubicBezTo>
                      <a:cubicBezTo>
                        <a:pt x="33" y="39"/>
                        <a:pt x="32" y="40"/>
                        <a:pt x="31" y="40"/>
                      </a:cubicBezTo>
                      <a:cubicBezTo>
                        <a:pt x="30" y="40"/>
                        <a:pt x="30" y="40"/>
                        <a:pt x="29" y="40"/>
                      </a:cubicBezTo>
                      <a:cubicBezTo>
                        <a:pt x="29" y="40"/>
                        <a:pt x="28" y="39"/>
                        <a:pt x="28" y="39"/>
                      </a:cubicBezTo>
                      <a:cubicBezTo>
                        <a:pt x="28" y="39"/>
                        <a:pt x="28" y="40"/>
                        <a:pt x="27" y="40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27" y="41"/>
                        <a:pt x="26" y="42"/>
                        <a:pt x="26" y="42"/>
                      </a:cubicBezTo>
                      <a:cubicBezTo>
                        <a:pt x="26" y="42"/>
                        <a:pt x="26" y="42"/>
                        <a:pt x="26" y="42"/>
                      </a:cubicBezTo>
                      <a:cubicBezTo>
                        <a:pt x="25" y="41"/>
                        <a:pt x="25" y="41"/>
                        <a:pt x="25" y="40"/>
                      </a:cubicBezTo>
                      <a:cubicBezTo>
                        <a:pt x="25" y="40"/>
                        <a:pt x="24" y="40"/>
                        <a:pt x="24" y="40"/>
                      </a:cubicBezTo>
                      <a:cubicBezTo>
                        <a:pt x="24" y="41"/>
                        <a:pt x="24" y="41"/>
                        <a:pt x="23" y="41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3" y="42"/>
                        <a:pt x="22" y="42"/>
                        <a:pt x="22" y="42"/>
                      </a:cubicBezTo>
                      <a:cubicBezTo>
                        <a:pt x="22" y="42"/>
                        <a:pt x="21" y="42"/>
                        <a:pt x="21" y="42"/>
                      </a:cubicBezTo>
                      <a:cubicBezTo>
                        <a:pt x="21" y="42"/>
                        <a:pt x="20" y="42"/>
                        <a:pt x="20" y="42"/>
                      </a:cubicBezTo>
                      <a:cubicBezTo>
                        <a:pt x="19" y="42"/>
                        <a:pt x="19" y="42"/>
                        <a:pt x="19" y="43"/>
                      </a:cubicBezTo>
                      <a:cubicBezTo>
                        <a:pt x="19" y="43"/>
                        <a:pt x="18" y="43"/>
                        <a:pt x="18" y="44"/>
                      </a:cubicBezTo>
                      <a:cubicBezTo>
                        <a:pt x="18" y="44"/>
                        <a:pt x="18" y="45"/>
                        <a:pt x="18" y="45"/>
                      </a:cubicBezTo>
                      <a:cubicBezTo>
                        <a:pt x="18" y="45"/>
                        <a:pt x="17" y="45"/>
                        <a:pt x="16" y="45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6" y="46"/>
                        <a:pt x="16" y="47"/>
                        <a:pt x="15" y="47"/>
                      </a:cubicBezTo>
                      <a:cubicBezTo>
                        <a:pt x="15" y="47"/>
                        <a:pt x="14" y="46"/>
                        <a:pt x="14" y="46"/>
                      </a:cubicBezTo>
                      <a:cubicBezTo>
                        <a:pt x="14" y="46"/>
                        <a:pt x="13" y="46"/>
                        <a:pt x="13" y="45"/>
                      </a:cubicBezTo>
                      <a:cubicBezTo>
                        <a:pt x="12" y="45"/>
                        <a:pt x="12" y="45"/>
                        <a:pt x="12" y="45"/>
                      </a:cubicBezTo>
                      <a:cubicBezTo>
                        <a:pt x="11" y="45"/>
                        <a:pt x="11" y="44"/>
                        <a:pt x="11" y="44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8" y="44"/>
                        <a:pt x="8" y="43"/>
                        <a:pt x="7" y="43"/>
                      </a:cubicBezTo>
                      <a:cubicBezTo>
                        <a:pt x="7" y="43"/>
                        <a:pt x="7" y="43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42"/>
                        <a:pt x="5" y="42"/>
                        <a:pt x="5" y="42"/>
                      </a:cubicBezTo>
                      <a:cubicBezTo>
                        <a:pt x="5" y="42"/>
                        <a:pt x="4" y="42"/>
                        <a:pt x="4" y="42"/>
                      </a:cubicBezTo>
                      <a:cubicBezTo>
                        <a:pt x="3" y="42"/>
                        <a:pt x="3" y="42"/>
                        <a:pt x="2" y="42"/>
                      </a:cubicBezTo>
                      <a:cubicBezTo>
                        <a:pt x="2" y="41"/>
                        <a:pt x="2" y="41"/>
                        <a:pt x="2" y="41"/>
                      </a:cubicBezTo>
                      <a:cubicBezTo>
                        <a:pt x="2" y="41"/>
                        <a:pt x="2" y="40"/>
                        <a:pt x="2" y="40"/>
                      </a:cubicBezTo>
                      <a:cubicBezTo>
                        <a:pt x="2" y="40"/>
                        <a:pt x="2" y="40"/>
                        <a:pt x="2" y="40"/>
                      </a:cubicBezTo>
                      <a:cubicBezTo>
                        <a:pt x="3" y="40"/>
                        <a:pt x="3" y="39"/>
                        <a:pt x="2" y="39"/>
                      </a:cubicBezTo>
                      <a:cubicBezTo>
                        <a:pt x="2" y="39"/>
                        <a:pt x="2" y="39"/>
                        <a:pt x="2" y="39"/>
                      </a:cubicBezTo>
                      <a:cubicBezTo>
                        <a:pt x="2" y="39"/>
                        <a:pt x="2" y="39"/>
                        <a:pt x="2" y="39"/>
                      </a:cubicBezTo>
                      <a:cubicBezTo>
                        <a:pt x="1" y="39"/>
                        <a:pt x="1" y="39"/>
                        <a:pt x="1" y="39"/>
                      </a:cubicBezTo>
                      <a:cubicBezTo>
                        <a:pt x="1" y="39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6"/>
                        <a:pt x="0" y="36"/>
                      </a:cubicBezTo>
                      <a:cubicBezTo>
                        <a:pt x="1" y="36"/>
                        <a:pt x="1" y="36"/>
                        <a:pt x="1" y="36"/>
                      </a:cubicBezTo>
                      <a:cubicBezTo>
                        <a:pt x="1" y="36"/>
                        <a:pt x="1" y="35"/>
                        <a:pt x="1" y="35"/>
                      </a:cubicBezTo>
                      <a:cubicBezTo>
                        <a:pt x="1" y="34"/>
                        <a:pt x="0" y="33"/>
                        <a:pt x="0" y="33"/>
                      </a:cubicBezTo>
                      <a:cubicBezTo>
                        <a:pt x="0" y="32"/>
                        <a:pt x="0" y="31"/>
                        <a:pt x="0" y="31"/>
                      </a:cubicBezTo>
                      <a:cubicBezTo>
                        <a:pt x="0" y="30"/>
                        <a:pt x="1" y="30"/>
                        <a:pt x="1" y="29"/>
                      </a:cubicBezTo>
                      <a:cubicBezTo>
                        <a:pt x="1" y="29"/>
                        <a:pt x="1" y="29"/>
                        <a:pt x="2" y="28"/>
                      </a:cubicBezTo>
                      <a:cubicBezTo>
                        <a:pt x="2" y="28"/>
                        <a:pt x="3" y="28"/>
                        <a:pt x="3" y="27"/>
                      </a:cubicBezTo>
                      <a:cubicBezTo>
                        <a:pt x="4" y="26"/>
                        <a:pt x="4" y="26"/>
                        <a:pt x="4" y="25"/>
                      </a:cubicBezTo>
                      <a:cubicBezTo>
                        <a:pt x="4" y="25"/>
                        <a:pt x="4" y="25"/>
                        <a:pt x="5" y="24"/>
                      </a:cubicBezTo>
                      <a:cubicBezTo>
                        <a:pt x="5" y="24"/>
                        <a:pt x="5" y="23"/>
                        <a:pt x="6" y="23"/>
                      </a:cubicBezTo>
                      <a:cubicBezTo>
                        <a:pt x="6" y="22"/>
                        <a:pt x="6" y="22"/>
                        <a:pt x="7" y="21"/>
                      </a:cubicBezTo>
                      <a:cubicBezTo>
                        <a:pt x="7" y="21"/>
                        <a:pt x="8" y="22"/>
                        <a:pt x="8" y="21"/>
                      </a:cubicBezTo>
                      <a:cubicBezTo>
                        <a:pt x="9" y="21"/>
                        <a:pt x="10" y="21"/>
                        <a:pt x="10" y="20"/>
                      </a:cubicBezTo>
                      <a:cubicBezTo>
                        <a:pt x="10" y="20"/>
                        <a:pt x="10" y="19"/>
                        <a:pt x="10" y="18"/>
                      </a:cubicBezTo>
                      <a:cubicBezTo>
                        <a:pt x="11" y="17"/>
                        <a:pt x="11" y="16"/>
                        <a:pt x="13" y="15"/>
                      </a:cubicBezTo>
                      <a:cubicBezTo>
                        <a:pt x="13" y="15"/>
                        <a:pt x="14" y="15"/>
                        <a:pt x="15" y="15"/>
                      </a:cubicBezTo>
                      <a:cubicBezTo>
                        <a:pt x="15" y="15"/>
                        <a:pt x="15" y="14"/>
                        <a:pt x="15" y="13"/>
                      </a:cubicBezTo>
                      <a:cubicBezTo>
                        <a:pt x="16" y="12"/>
                        <a:pt x="15" y="12"/>
                        <a:pt x="16" y="11"/>
                      </a:cubicBezTo>
                      <a:cubicBezTo>
                        <a:pt x="16" y="10"/>
                        <a:pt x="17" y="9"/>
                        <a:pt x="17" y="9"/>
                      </a:cubicBezTo>
                      <a:cubicBezTo>
                        <a:pt x="17" y="8"/>
                        <a:pt x="17" y="8"/>
                        <a:pt x="17" y="7"/>
                      </a:cubicBezTo>
                      <a:cubicBezTo>
                        <a:pt x="17" y="6"/>
                        <a:pt x="17" y="6"/>
                        <a:pt x="17" y="5"/>
                      </a:cubicBezTo>
                      <a:cubicBezTo>
                        <a:pt x="17" y="4"/>
                        <a:pt x="18" y="4"/>
                        <a:pt x="18" y="4"/>
                      </a:cubicBezTo>
                      <a:cubicBezTo>
                        <a:pt x="19" y="4"/>
                        <a:pt x="19" y="3"/>
                        <a:pt x="19" y="3"/>
                      </a:cubicBezTo>
                      <a:cubicBezTo>
                        <a:pt x="20" y="3"/>
                        <a:pt x="20" y="2"/>
                        <a:pt x="20" y="2"/>
                      </a:cubicBezTo>
                      <a:cubicBezTo>
                        <a:pt x="20" y="2"/>
                        <a:pt x="20" y="1"/>
                        <a:pt x="21" y="1"/>
                      </a:cubicBezTo>
                      <a:cubicBezTo>
                        <a:pt x="21" y="1"/>
                        <a:pt x="21" y="0"/>
                        <a:pt x="22" y="0"/>
                      </a:cubicBezTo>
                      <a:cubicBezTo>
                        <a:pt x="22" y="1"/>
                        <a:pt x="22" y="1"/>
                        <a:pt x="22" y="2"/>
                      </a:cubicBezTo>
                      <a:cubicBezTo>
                        <a:pt x="22" y="2"/>
                        <a:pt x="21" y="3"/>
                        <a:pt x="22" y="4"/>
                      </a:cubicBezTo>
                      <a:cubicBezTo>
                        <a:pt x="22" y="4"/>
                        <a:pt x="23" y="4"/>
                        <a:pt x="23" y="4"/>
                      </a:cubicBezTo>
                      <a:cubicBezTo>
                        <a:pt x="24" y="4"/>
                        <a:pt x="25" y="5"/>
                        <a:pt x="26" y="5"/>
                      </a:cubicBezTo>
                      <a:cubicBezTo>
                        <a:pt x="26" y="5"/>
                        <a:pt x="27" y="6"/>
                        <a:pt x="28" y="6"/>
                      </a:cubicBezTo>
                      <a:cubicBezTo>
                        <a:pt x="28" y="6"/>
                        <a:pt x="28" y="5"/>
                        <a:pt x="28" y="5"/>
                      </a:cubicBezTo>
                      <a:cubicBezTo>
                        <a:pt x="28" y="5"/>
                        <a:pt x="29" y="4"/>
                        <a:pt x="29" y="4"/>
                      </a:cubicBezTo>
                      <a:cubicBezTo>
                        <a:pt x="29" y="4"/>
                        <a:pt x="30" y="4"/>
                        <a:pt x="30" y="4"/>
                      </a:cubicBezTo>
                      <a:cubicBezTo>
                        <a:pt x="31" y="5"/>
                        <a:pt x="32" y="5"/>
                        <a:pt x="32" y="5"/>
                      </a:cubicBezTo>
                      <a:cubicBezTo>
                        <a:pt x="32" y="5"/>
                        <a:pt x="32" y="5"/>
                        <a:pt x="32" y="6"/>
                      </a:cubicBezTo>
                      <a:cubicBezTo>
                        <a:pt x="33" y="6"/>
                        <a:pt x="33" y="7"/>
                        <a:pt x="33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6" y="6"/>
                        <a:pt x="36" y="7"/>
                        <a:pt x="36" y="7"/>
                      </a:cubicBezTo>
                      <a:cubicBezTo>
                        <a:pt x="36" y="7"/>
                        <a:pt x="36" y="8"/>
                        <a:pt x="36" y="8"/>
                      </a:cubicBezTo>
                      <a:cubicBezTo>
                        <a:pt x="37" y="8"/>
                        <a:pt x="37" y="8"/>
                        <a:pt x="38" y="8"/>
                      </a:cubicBezTo>
                      <a:cubicBezTo>
                        <a:pt x="38" y="8"/>
                        <a:pt x="38" y="8"/>
                        <a:pt x="38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1" y="7"/>
                        <a:pt x="41" y="7"/>
                        <a:pt x="41" y="7"/>
                      </a:cubicBezTo>
                      <a:cubicBezTo>
                        <a:pt x="41" y="7"/>
                        <a:pt x="41" y="7"/>
                        <a:pt x="42" y="7"/>
                      </a:cubicBezTo>
                      <a:cubicBezTo>
                        <a:pt x="42" y="7"/>
                        <a:pt x="42" y="7"/>
                        <a:pt x="42" y="7"/>
                      </a:cubicBezTo>
                      <a:cubicBezTo>
                        <a:pt x="43" y="7"/>
                        <a:pt x="43" y="7"/>
                        <a:pt x="44" y="7"/>
                      </a:cubicBezTo>
                      <a:cubicBezTo>
                        <a:pt x="44" y="7"/>
                        <a:pt x="44" y="7"/>
                        <a:pt x="45" y="7"/>
                      </a:cubicBezTo>
                      <a:cubicBezTo>
                        <a:pt x="45" y="7"/>
                        <a:pt x="45" y="7"/>
                        <a:pt x="46" y="7"/>
                      </a:cubicBezTo>
                      <a:cubicBezTo>
                        <a:pt x="46" y="7"/>
                        <a:pt x="47" y="7"/>
                        <a:pt x="47" y="7"/>
                      </a:cubicBezTo>
                      <a:cubicBezTo>
                        <a:pt x="48" y="7"/>
                        <a:pt x="48" y="7"/>
                        <a:pt x="49" y="7"/>
                      </a:cubicBezTo>
                      <a:cubicBezTo>
                        <a:pt x="48" y="7"/>
                        <a:pt x="48" y="7"/>
                        <a:pt x="49" y="7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49" y="9"/>
                        <a:pt x="48" y="9"/>
                        <a:pt x="49" y="10"/>
                      </a:cubicBezTo>
                      <a:cubicBezTo>
                        <a:pt x="49" y="10"/>
                        <a:pt x="50" y="10"/>
                        <a:pt x="50" y="11"/>
                      </a:cubicBezTo>
                      <a:cubicBezTo>
                        <a:pt x="50" y="11"/>
                        <a:pt x="51" y="11"/>
                        <a:pt x="51" y="11"/>
                      </a:cubicBezTo>
                      <a:cubicBezTo>
                        <a:pt x="51" y="11"/>
                        <a:pt x="51" y="12"/>
                        <a:pt x="51" y="12"/>
                      </a:cubicBezTo>
                      <a:cubicBezTo>
                        <a:pt x="51" y="13"/>
                        <a:pt x="51" y="13"/>
                        <a:pt x="51" y="14"/>
                      </a:cubicBezTo>
                      <a:cubicBezTo>
                        <a:pt x="51" y="14"/>
                        <a:pt x="51" y="14"/>
                        <a:pt x="51" y="15"/>
                      </a:cubicBezTo>
                      <a:cubicBezTo>
                        <a:pt x="51" y="15"/>
                        <a:pt x="50" y="15"/>
                        <a:pt x="50" y="15"/>
                      </a:cubicBezTo>
                      <a:cubicBezTo>
                        <a:pt x="50" y="15"/>
                        <a:pt x="50" y="15"/>
                        <a:pt x="50" y="15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552" name="Freeform 61"/>
                <p:cNvSpPr>
                  <a:spLocks/>
                </p:cNvSpPr>
                <p:nvPr/>
              </p:nvSpPr>
              <p:spPr bwMode="auto">
                <a:xfrm>
                  <a:off x="3468" y="4794"/>
                  <a:ext cx="1443" cy="1444"/>
                </a:xfrm>
                <a:custGeom>
                  <a:avLst/>
                  <a:gdLst>
                    <a:gd name="T0" fmla="*/ 2147483646 w 50"/>
                    <a:gd name="T1" fmla="*/ 2147483646 h 50"/>
                    <a:gd name="T2" fmla="*/ 2147483646 w 50"/>
                    <a:gd name="T3" fmla="*/ 2147483646 h 50"/>
                    <a:gd name="T4" fmla="*/ 2147483646 w 50"/>
                    <a:gd name="T5" fmla="*/ 2147483646 h 50"/>
                    <a:gd name="T6" fmla="*/ 2147483646 w 50"/>
                    <a:gd name="T7" fmla="*/ 2147483646 h 50"/>
                    <a:gd name="T8" fmla="*/ 2147483646 w 50"/>
                    <a:gd name="T9" fmla="*/ 2147483646 h 50"/>
                    <a:gd name="T10" fmla="*/ 2147483646 w 50"/>
                    <a:gd name="T11" fmla="*/ 2147483646 h 50"/>
                    <a:gd name="T12" fmla="*/ 2147483646 w 50"/>
                    <a:gd name="T13" fmla="*/ 2147483646 h 50"/>
                    <a:gd name="T14" fmla="*/ 2147483646 w 50"/>
                    <a:gd name="T15" fmla="*/ 2147483646 h 50"/>
                    <a:gd name="T16" fmla="*/ 2147483646 w 50"/>
                    <a:gd name="T17" fmla="*/ 2147483646 h 50"/>
                    <a:gd name="T18" fmla="*/ 2147483646 w 50"/>
                    <a:gd name="T19" fmla="*/ 2147483646 h 50"/>
                    <a:gd name="T20" fmla="*/ 2147483646 w 50"/>
                    <a:gd name="T21" fmla="*/ 2147483646 h 50"/>
                    <a:gd name="T22" fmla="*/ 2147483646 w 50"/>
                    <a:gd name="T23" fmla="*/ 2147483646 h 50"/>
                    <a:gd name="T24" fmla="*/ 2147483646 w 50"/>
                    <a:gd name="T25" fmla="*/ 2147483646 h 50"/>
                    <a:gd name="T26" fmla="*/ 2147483646 w 50"/>
                    <a:gd name="T27" fmla="*/ 2147483646 h 50"/>
                    <a:gd name="T28" fmla="*/ 2147483646 w 50"/>
                    <a:gd name="T29" fmla="*/ 2147483646 h 50"/>
                    <a:gd name="T30" fmla="*/ 2147483646 w 50"/>
                    <a:gd name="T31" fmla="*/ 2147483646 h 50"/>
                    <a:gd name="T32" fmla="*/ 2147483646 w 50"/>
                    <a:gd name="T33" fmla="*/ 2147483646 h 50"/>
                    <a:gd name="T34" fmla="*/ 2147483646 w 50"/>
                    <a:gd name="T35" fmla="*/ 2147483646 h 50"/>
                    <a:gd name="T36" fmla="*/ 2147483646 w 50"/>
                    <a:gd name="T37" fmla="*/ 2147483646 h 50"/>
                    <a:gd name="T38" fmla="*/ 2147483646 w 50"/>
                    <a:gd name="T39" fmla="*/ 2147483646 h 50"/>
                    <a:gd name="T40" fmla="*/ 2147483646 w 50"/>
                    <a:gd name="T41" fmla="*/ 2147483646 h 50"/>
                    <a:gd name="T42" fmla="*/ 2147483646 w 50"/>
                    <a:gd name="T43" fmla="*/ 2147483646 h 50"/>
                    <a:gd name="T44" fmla="*/ 2147483646 w 50"/>
                    <a:gd name="T45" fmla="*/ 2147483646 h 50"/>
                    <a:gd name="T46" fmla="*/ 2147483646 w 50"/>
                    <a:gd name="T47" fmla="*/ 2147483646 h 50"/>
                    <a:gd name="T48" fmla="*/ 2147483646 w 50"/>
                    <a:gd name="T49" fmla="*/ 2147483646 h 50"/>
                    <a:gd name="T50" fmla="*/ 2147483646 w 50"/>
                    <a:gd name="T51" fmla="*/ 2147483646 h 50"/>
                    <a:gd name="T52" fmla="*/ 2147483646 w 50"/>
                    <a:gd name="T53" fmla="*/ 2147483646 h 50"/>
                    <a:gd name="T54" fmla="*/ 2147483646 w 50"/>
                    <a:gd name="T55" fmla="*/ 2147483646 h 50"/>
                    <a:gd name="T56" fmla="*/ 2147483646 w 50"/>
                    <a:gd name="T57" fmla="*/ 2147483646 h 50"/>
                    <a:gd name="T58" fmla="*/ 2147483646 w 50"/>
                    <a:gd name="T59" fmla="*/ 2147483646 h 50"/>
                    <a:gd name="T60" fmla="*/ 2147483646 w 50"/>
                    <a:gd name="T61" fmla="*/ 2147483646 h 50"/>
                    <a:gd name="T62" fmla="*/ 2147483646 w 50"/>
                    <a:gd name="T63" fmla="*/ 0 h 50"/>
                    <a:gd name="T64" fmla="*/ 2147483646 w 50"/>
                    <a:gd name="T65" fmla="*/ 0 h 50"/>
                    <a:gd name="T66" fmla="*/ 2147483646 w 50"/>
                    <a:gd name="T67" fmla="*/ 2147483646 h 50"/>
                    <a:gd name="T68" fmla="*/ 2147483646 w 50"/>
                    <a:gd name="T69" fmla="*/ 2147483646 h 50"/>
                    <a:gd name="T70" fmla="*/ 2147483646 w 50"/>
                    <a:gd name="T71" fmla="*/ 2147483646 h 50"/>
                    <a:gd name="T72" fmla="*/ 2147483646 w 50"/>
                    <a:gd name="T73" fmla="*/ 2147483646 h 50"/>
                    <a:gd name="T74" fmla="*/ 2147483646 w 50"/>
                    <a:gd name="T75" fmla="*/ 2147483646 h 50"/>
                    <a:gd name="T76" fmla="*/ 2147483646 w 50"/>
                    <a:gd name="T77" fmla="*/ 2147483646 h 50"/>
                    <a:gd name="T78" fmla="*/ 2147483646 w 50"/>
                    <a:gd name="T79" fmla="*/ 2147483646 h 50"/>
                    <a:gd name="T80" fmla="*/ 2147483646 w 50"/>
                    <a:gd name="T81" fmla="*/ 2147483646 h 50"/>
                    <a:gd name="T82" fmla="*/ 2147483646 w 50"/>
                    <a:gd name="T83" fmla="*/ 2147483646 h 50"/>
                    <a:gd name="T84" fmla="*/ 2147483646 w 50"/>
                    <a:gd name="T85" fmla="*/ 2147483646 h 50"/>
                    <a:gd name="T86" fmla="*/ 2147483646 w 50"/>
                    <a:gd name="T87" fmla="*/ 2147483646 h 50"/>
                    <a:gd name="T88" fmla="*/ 2147483646 w 50"/>
                    <a:gd name="T89" fmla="*/ 2147483646 h 50"/>
                    <a:gd name="T90" fmla="*/ 2147483646 w 50"/>
                    <a:gd name="T91" fmla="*/ 2147483646 h 50"/>
                    <a:gd name="T92" fmla="*/ 2147483646 w 50"/>
                    <a:gd name="T93" fmla="*/ 2147483646 h 50"/>
                    <a:gd name="T94" fmla="*/ 2147483646 w 50"/>
                    <a:gd name="T95" fmla="*/ 2147483646 h 50"/>
                    <a:gd name="T96" fmla="*/ 2147483646 w 50"/>
                    <a:gd name="T97" fmla="*/ 2147483646 h 50"/>
                    <a:gd name="T98" fmla="*/ 2147483646 w 50"/>
                    <a:gd name="T99" fmla="*/ 2147483646 h 50"/>
                    <a:gd name="T100" fmla="*/ 2147483646 w 50"/>
                    <a:gd name="T101" fmla="*/ 2147483646 h 50"/>
                    <a:gd name="T102" fmla="*/ 2147483646 w 50"/>
                    <a:gd name="T103" fmla="*/ 2147483646 h 5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50"/>
                    <a:gd name="T157" fmla="*/ 0 h 50"/>
                    <a:gd name="T158" fmla="*/ 50 w 50"/>
                    <a:gd name="T159" fmla="*/ 50 h 5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50" h="50">
                      <a:moveTo>
                        <a:pt x="50" y="16"/>
                      </a:move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49" y="17"/>
                        <a:pt x="49" y="17"/>
                        <a:pt x="49" y="18"/>
                      </a:cubicBezTo>
                      <a:cubicBezTo>
                        <a:pt x="49" y="18"/>
                        <a:pt x="49" y="19"/>
                        <a:pt x="49" y="19"/>
                      </a:cubicBezTo>
                      <a:cubicBezTo>
                        <a:pt x="49" y="20"/>
                        <a:pt x="49" y="20"/>
                        <a:pt x="49" y="20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49" y="22"/>
                        <a:pt x="48" y="22"/>
                        <a:pt x="48" y="22"/>
                      </a:cubicBezTo>
                      <a:cubicBezTo>
                        <a:pt x="48" y="22"/>
                        <a:pt x="47" y="22"/>
                        <a:pt x="47" y="22"/>
                      </a:cubicBezTo>
                      <a:cubicBezTo>
                        <a:pt x="46" y="22"/>
                        <a:pt x="46" y="23"/>
                        <a:pt x="46" y="23"/>
                      </a:cubicBezTo>
                      <a:cubicBezTo>
                        <a:pt x="46" y="23"/>
                        <a:pt x="46" y="24"/>
                        <a:pt x="45" y="24"/>
                      </a:cubicBezTo>
                      <a:cubicBezTo>
                        <a:pt x="45" y="24"/>
                        <a:pt x="45" y="24"/>
                        <a:pt x="44" y="25"/>
                      </a:cubicBezTo>
                      <a:cubicBezTo>
                        <a:pt x="44" y="25"/>
                        <a:pt x="45" y="26"/>
                        <a:pt x="44" y="26"/>
                      </a:cubicBezTo>
                      <a:cubicBezTo>
                        <a:pt x="44" y="27"/>
                        <a:pt x="44" y="27"/>
                        <a:pt x="44" y="27"/>
                      </a:cubicBezTo>
                      <a:cubicBezTo>
                        <a:pt x="44" y="27"/>
                        <a:pt x="43" y="28"/>
                        <a:pt x="43" y="28"/>
                      </a:cubicBezTo>
                      <a:cubicBezTo>
                        <a:pt x="43" y="29"/>
                        <a:pt x="43" y="30"/>
                        <a:pt x="43" y="30"/>
                      </a:cubicBezTo>
                      <a:cubicBezTo>
                        <a:pt x="42" y="30"/>
                        <a:pt x="42" y="31"/>
                        <a:pt x="41" y="31"/>
                      </a:cubicBezTo>
                      <a:cubicBezTo>
                        <a:pt x="41" y="31"/>
                        <a:pt x="41" y="32"/>
                        <a:pt x="41" y="32"/>
                      </a:cubicBezTo>
                      <a:cubicBezTo>
                        <a:pt x="41" y="33"/>
                        <a:pt x="40" y="34"/>
                        <a:pt x="40" y="35"/>
                      </a:cubicBezTo>
                      <a:cubicBezTo>
                        <a:pt x="39" y="35"/>
                        <a:pt x="38" y="36"/>
                        <a:pt x="37" y="36"/>
                      </a:cubicBezTo>
                      <a:cubicBezTo>
                        <a:pt x="37" y="37"/>
                        <a:pt x="37" y="37"/>
                        <a:pt x="36" y="37"/>
                      </a:cubicBezTo>
                      <a:cubicBezTo>
                        <a:pt x="36" y="37"/>
                        <a:pt x="36" y="38"/>
                        <a:pt x="36" y="38"/>
                      </a:cubicBezTo>
                      <a:cubicBezTo>
                        <a:pt x="35" y="38"/>
                        <a:pt x="35" y="39"/>
                        <a:pt x="35" y="39"/>
                      </a:cubicBezTo>
                      <a:cubicBezTo>
                        <a:pt x="34" y="39"/>
                        <a:pt x="33" y="40"/>
                        <a:pt x="32" y="40"/>
                      </a:cubicBezTo>
                      <a:cubicBezTo>
                        <a:pt x="32" y="40"/>
                        <a:pt x="32" y="40"/>
                        <a:pt x="31" y="40"/>
                      </a:cubicBezTo>
                      <a:cubicBezTo>
                        <a:pt x="31" y="41"/>
                        <a:pt x="31" y="42"/>
                        <a:pt x="31" y="42"/>
                      </a:cubicBezTo>
                      <a:cubicBezTo>
                        <a:pt x="30" y="43"/>
                        <a:pt x="30" y="43"/>
                        <a:pt x="30" y="44"/>
                      </a:cubicBezTo>
                      <a:cubicBezTo>
                        <a:pt x="30" y="44"/>
                        <a:pt x="30" y="44"/>
                        <a:pt x="29" y="45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29" y="45"/>
                        <a:pt x="29" y="46"/>
                        <a:pt x="28" y="46"/>
                      </a:cubicBezTo>
                      <a:cubicBezTo>
                        <a:pt x="28" y="47"/>
                        <a:pt x="28" y="47"/>
                        <a:pt x="28" y="48"/>
                      </a:cubicBezTo>
                      <a:cubicBezTo>
                        <a:pt x="28" y="48"/>
                        <a:pt x="28" y="49"/>
                        <a:pt x="28" y="49"/>
                      </a:cubicBezTo>
                      <a:cubicBezTo>
                        <a:pt x="27" y="49"/>
                        <a:pt x="27" y="49"/>
                        <a:pt x="26" y="49"/>
                      </a:cubicBezTo>
                      <a:cubicBezTo>
                        <a:pt x="26" y="49"/>
                        <a:pt x="26" y="48"/>
                        <a:pt x="26" y="48"/>
                      </a:cubicBezTo>
                      <a:cubicBezTo>
                        <a:pt x="25" y="47"/>
                        <a:pt x="23" y="49"/>
                        <a:pt x="22" y="49"/>
                      </a:cubicBezTo>
                      <a:cubicBezTo>
                        <a:pt x="21" y="49"/>
                        <a:pt x="19" y="50"/>
                        <a:pt x="19" y="48"/>
                      </a:cubicBezTo>
                      <a:cubicBezTo>
                        <a:pt x="19" y="46"/>
                        <a:pt x="19" y="46"/>
                        <a:pt x="19" y="44"/>
                      </a:cubicBezTo>
                      <a:cubicBezTo>
                        <a:pt x="19" y="44"/>
                        <a:pt x="18" y="42"/>
                        <a:pt x="18" y="42"/>
                      </a:cubicBezTo>
                      <a:cubicBezTo>
                        <a:pt x="17" y="41"/>
                        <a:pt x="18" y="41"/>
                        <a:pt x="17" y="38"/>
                      </a:cubicBezTo>
                      <a:cubicBezTo>
                        <a:pt x="16" y="36"/>
                        <a:pt x="16" y="38"/>
                        <a:pt x="14" y="37"/>
                      </a:cubicBezTo>
                      <a:cubicBezTo>
                        <a:pt x="13" y="37"/>
                        <a:pt x="13" y="35"/>
                        <a:pt x="12" y="35"/>
                      </a:cubicBezTo>
                      <a:cubicBezTo>
                        <a:pt x="12" y="35"/>
                        <a:pt x="11" y="36"/>
                        <a:pt x="11" y="36"/>
                      </a:cubicBezTo>
                      <a:cubicBezTo>
                        <a:pt x="10" y="36"/>
                        <a:pt x="9" y="37"/>
                        <a:pt x="8" y="36"/>
                      </a:cubicBezTo>
                      <a:cubicBezTo>
                        <a:pt x="7" y="36"/>
                        <a:pt x="6" y="37"/>
                        <a:pt x="5" y="36"/>
                      </a:cubicBezTo>
                      <a:cubicBezTo>
                        <a:pt x="4" y="36"/>
                        <a:pt x="3" y="36"/>
                        <a:pt x="3" y="36"/>
                      </a:cubicBezTo>
                      <a:cubicBezTo>
                        <a:pt x="2" y="36"/>
                        <a:pt x="2" y="35"/>
                        <a:pt x="2" y="34"/>
                      </a:cubicBezTo>
                      <a:cubicBezTo>
                        <a:pt x="2" y="34"/>
                        <a:pt x="3" y="33"/>
                        <a:pt x="2" y="32"/>
                      </a:cubicBezTo>
                      <a:cubicBezTo>
                        <a:pt x="2" y="32"/>
                        <a:pt x="3" y="31"/>
                        <a:pt x="2" y="30"/>
                      </a:cubicBezTo>
                      <a:cubicBezTo>
                        <a:pt x="2" y="29"/>
                        <a:pt x="3" y="28"/>
                        <a:pt x="3" y="27"/>
                      </a:cubicBezTo>
                      <a:cubicBezTo>
                        <a:pt x="2" y="25"/>
                        <a:pt x="1" y="24"/>
                        <a:pt x="1" y="23"/>
                      </a:cubicBezTo>
                      <a:cubicBezTo>
                        <a:pt x="1" y="22"/>
                        <a:pt x="0" y="22"/>
                        <a:pt x="1" y="21"/>
                      </a:cubicBezTo>
                      <a:cubicBezTo>
                        <a:pt x="1" y="20"/>
                        <a:pt x="1" y="21"/>
                        <a:pt x="2" y="21"/>
                      </a:cubicBezTo>
                      <a:cubicBezTo>
                        <a:pt x="2" y="21"/>
                        <a:pt x="3" y="21"/>
                        <a:pt x="3" y="20"/>
                      </a:cubicBezTo>
                      <a:cubicBezTo>
                        <a:pt x="2" y="19"/>
                        <a:pt x="1" y="20"/>
                        <a:pt x="1" y="18"/>
                      </a:cubicBezTo>
                      <a:cubicBezTo>
                        <a:pt x="1" y="17"/>
                        <a:pt x="3" y="15"/>
                        <a:pt x="3" y="14"/>
                      </a:cubicBezTo>
                      <a:cubicBezTo>
                        <a:pt x="3" y="13"/>
                        <a:pt x="3" y="11"/>
                        <a:pt x="3" y="11"/>
                      </a:cubicBezTo>
                      <a:cubicBezTo>
                        <a:pt x="3" y="10"/>
                        <a:pt x="4" y="9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7"/>
                        <a:pt x="4" y="7"/>
                        <a:pt x="5" y="7"/>
                      </a:cubicBezTo>
                      <a:cubicBezTo>
                        <a:pt x="5" y="6"/>
                        <a:pt x="5" y="6"/>
                        <a:pt x="5" y="5"/>
                      </a:cubicBezTo>
                      <a:cubicBezTo>
                        <a:pt x="5" y="5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7" y="4"/>
                      </a:cubicBezTo>
                      <a:cubicBezTo>
                        <a:pt x="8" y="4"/>
                        <a:pt x="8" y="3"/>
                        <a:pt x="9" y="2"/>
                      </a:cubicBezTo>
                      <a:cubicBezTo>
                        <a:pt x="9" y="1"/>
                        <a:pt x="9" y="1"/>
                        <a:pt x="10" y="0"/>
                      </a:cubicBezTo>
                      <a:cubicBezTo>
                        <a:pt x="10" y="0"/>
                        <a:pt x="11" y="0"/>
                        <a:pt x="11" y="0"/>
                      </a:cubicBezTo>
                      <a:cubicBezTo>
                        <a:pt x="12" y="0"/>
                        <a:pt x="13" y="0"/>
                        <a:pt x="14" y="0"/>
                      </a:cubicBezTo>
                      <a:cubicBezTo>
                        <a:pt x="15" y="0"/>
                        <a:pt x="15" y="0"/>
                        <a:pt x="16" y="0"/>
                      </a:cubicBezTo>
                      <a:cubicBezTo>
                        <a:pt x="17" y="0"/>
                        <a:pt x="17" y="1"/>
                        <a:pt x="18" y="1"/>
                      </a:cubicBezTo>
                      <a:cubicBezTo>
                        <a:pt x="19" y="2"/>
                        <a:pt x="19" y="2"/>
                        <a:pt x="20" y="2"/>
                      </a:cubicBezTo>
                      <a:cubicBezTo>
                        <a:pt x="21" y="2"/>
                        <a:pt x="21" y="3"/>
                        <a:pt x="22" y="3"/>
                      </a:cubicBezTo>
                      <a:cubicBezTo>
                        <a:pt x="22" y="3"/>
                        <a:pt x="23" y="2"/>
                        <a:pt x="24" y="2"/>
                      </a:cubicBezTo>
                      <a:cubicBezTo>
                        <a:pt x="24" y="2"/>
                        <a:pt x="24" y="1"/>
                        <a:pt x="25" y="1"/>
                      </a:cubicBezTo>
                      <a:cubicBezTo>
                        <a:pt x="25" y="1"/>
                        <a:pt x="25" y="2"/>
                        <a:pt x="25" y="2"/>
                      </a:cubicBezTo>
                      <a:cubicBezTo>
                        <a:pt x="26" y="2"/>
                        <a:pt x="27" y="2"/>
                        <a:pt x="28" y="2"/>
                      </a:cubicBezTo>
                      <a:cubicBezTo>
                        <a:pt x="29" y="2"/>
                        <a:pt x="29" y="1"/>
                        <a:pt x="29" y="1"/>
                      </a:cubicBezTo>
                      <a:cubicBezTo>
                        <a:pt x="29" y="1"/>
                        <a:pt x="30" y="1"/>
                        <a:pt x="30" y="0"/>
                      </a:cubicBezTo>
                      <a:cubicBezTo>
                        <a:pt x="30" y="0"/>
                        <a:pt x="31" y="1"/>
                        <a:pt x="31" y="1"/>
                      </a:cubicBezTo>
                      <a:cubicBezTo>
                        <a:pt x="31" y="1"/>
                        <a:pt x="31" y="1"/>
                        <a:pt x="31" y="2"/>
                      </a:cubicBezTo>
                      <a:cubicBezTo>
                        <a:pt x="31" y="2"/>
                        <a:pt x="31" y="2"/>
                        <a:pt x="31" y="3"/>
                      </a:cubicBezTo>
                      <a:cubicBezTo>
                        <a:pt x="32" y="3"/>
                        <a:pt x="32" y="4"/>
                        <a:pt x="32" y="4"/>
                      </a:cubicBezTo>
                      <a:cubicBezTo>
                        <a:pt x="33" y="5"/>
                        <a:pt x="33" y="5"/>
                        <a:pt x="34" y="5"/>
                      </a:cubicBezTo>
                      <a:cubicBezTo>
                        <a:pt x="34" y="6"/>
                        <a:pt x="34" y="6"/>
                        <a:pt x="34" y="5"/>
                      </a:cubicBezTo>
                      <a:cubicBezTo>
                        <a:pt x="34" y="5"/>
                        <a:pt x="34" y="6"/>
                        <a:pt x="34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7"/>
                        <a:pt x="35" y="8"/>
                        <a:pt x="35" y="8"/>
                      </a:cubicBezTo>
                      <a:cubicBezTo>
                        <a:pt x="35" y="8"/>
                        <a:pt x="35" y="8"/>
                        <a:pt x="36" y="8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37" y="8"/>
                        <a:pt x="37" y="9"/>
                        <a:pt x="36" y="9"/>
                      </a:cubicBezTo>
                      <a:cubicBezTo>
                        <a:pt x="36" y="9"/>
                        <a:pt x="36" y="9"/>
                        <a:pt x="36" y="9"/>
                      </a:cubicBezTo>
                      <a:cubicBezTo>
                        <a:pt x="36" y="9"/>
                        <a:pt x="36" y="10"/>
                        <a:pt x="36" y="10"/>
                      </a:cubicBezTo>
                      <a:cubicBezTo>
                        <a:pt x="36" y="10"/>
                        <a:pt x="36" y="10"/>
                        <a:pt x="36" y="11"/>
                      </a:cubicBezTo>
                      <a:cubicBezTo>
                        <a:pt x="37" y="11"/>
                        <a:pt x="37" y="11"/>
                        <a:pt x="38" y="11"/>
                      </a:cubicBezTo>
                      <a:cubicBezTo>
                        <a:pt x="38" y="11"/>
                        <a:pt x="39" y="11"/>
                        <a:pt x="39" y="11"/>
                      </a:cubicBezTo>
                      <a:cubicBezTo>
                        <a:pt x="39" y="11"/>
                        <a:pt x="40" y="11"/>
                        <a:pt x="40" y="11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42" y="12"/>
                        <a:pt x="42" y="13"/>
                        <a:pt x="43" y="13"/>
                      </a:cubicBezTo>
                      <a:cubicBezTo>
                        <a:pt x="43" y="13"/>
                        <a:pt x="43" y="13"/>
                        <a:pt x="44" y="13"/>
                      </a:cubicBezTo>
                      <a:cubicBezTo>
                        <a:pt x="44" y="13"/>
                        <a:pt x="44" y="13"/>
                        <a:pt x="45" y="13"/>
                      </a:cubicBezTo>
                      <a:cubicBezTo>
                        <a:pt x="45" y="13"/>
                        <a:pt x="45" y="14"/>
                        <a:pt x="46" y="14"/>
                      </a:cubicBezTo>
                      <a:cubicBezTo>
                        <a:pt x="46" y="14"/>
                        <a:pt x="46" y="14"/>
                        <a:pt x="47" y="14"/>
                      </a:cubicBezTo>
                      <a:cubicBezTo>
                        <a:pt x="47" y="15"/>
                        <a:pt x="48" y="15"/>
                        <a:pt x="48" y="15"/>
                      </a:cubicBezTo>
                      <a:cubicBezTo>
                        <a:pt x="48" y="15"/>
                        <a:pt x="49" y="16"/>
                        <a:pt x="49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553" name="Freeform 53"/>
                <p:cNvSpPr>
                  <a:spLocks/>
                </p:cNvSpPr>
                <p:nvPr/>
              </p:nvSpPr>
              <p:spPr bwMode="auto">
                <a:xfrm>
                  <a:off x="5376" y="4447"/>
                  <a:ext cx="260" cy="115"/>
                </a:xfrm>
                <a:custGeom>
                  <a:avLst/>
                  <a:gdLst>
                    <a:gd name="T0" fmla="*/ 0 w 9"/>
                    <a:gd name="T1" fmla="*/ 0 h 4"/>
                    <a:gd name="T2" fmla="*/ 2147483646 w 9"/>
                    <a:gd name="T3" fmla="*/ 0 h 4"/>
                    <a:gd name="T4" fmla="*/ 2147483646 w 9"/>
                    <a:gd name="T5" fmla="*/ 2147483646 h 4"/>
                    <a:gd name="T6" fmla="*/ 2147483646 w 9"/>
                    <a:gd name="T7" fmla="*/ 2147483646 h 4"/>
                    <a:gd name="T8" fmla="*/ 2147483646 w 9"/>
                    <a:gd name="T9" fmla="*/ 2147483646 h 4"/>
                    <a:gd name="T10" fmla="*/ 2147483646 w 9"/>
                    <a:gd name="T11" fmla="*/ 2147483646 h 4"/>
                    <a:gd name="T12" fmla="*/ 2147483646 w 9"/>
                    <a:gd name="T13" fmla="*/ 2147483646 h 4"/>
                    <a:gd name="T14" fmla="*/ 2147483646 w 9"/>
                    <a:gd name="T15" fmla="*/ 2147483646 h 4"/>
                    <a:gd name="T16" fmla="*/ 2147483646 w 9"/>
                    <a:gd name="T17" fmla="*/ 2147483646 h 4"/>
                    <a:gd name="T18" fmla="*/ 0 w 9"/>
                    <a:gd name="T19" fmla="*/ 2147483646 h 4"/>
                    <a:gd name="T20" fmla="*/ 0 w 9"/>
                    <a:gd name="T21" fmla="*/ 2147483646 h 4"/>
                    <a:gd name="T22" fmla="*/ 0 w 9"/>
                    <a:gd name="T23" fmla="*/ 2147483646 h 4"/>
                    <a:gd name="T24" fmla="*/ 0 w 9"/>
                    <a:gd name="T25" fmla="*/ 2147483646 h 4"/>
                    <a:gd name="T26" fmla="*/ 0 w 9"/>
                    <a:gd name="T27" fmla="*/ 2147483646 h 4"/>
                    <a:gd name="T28" fmla="*/ 0 w 9"/>
                    <a:gd name="T29" fmla="*/ 2147483646 h 4"/>
                    <a:gd name="T30" fmla="*/ 0 w 9"/>
                    <a:gd name="T31" fmla="*/ 2147483646 h 4"/>
                    <a:gd name="T32" fmla="*/ 0 w 9"/>
                    <a:gd name="T33" fmla="*/ 0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4"/>
                    <a:gd name="T53" fmla="*/ 9 w 9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4">
                      <a:moveTo>
                        <a:pt x="0" y="0"/>
                      </a:moveTo>
                      <a:lnTo>
                        <a:pt x="7" y="0"/>
                      </a:lnTo>
                      <a:cubicBezTo>
                        <a:pt x="8" y="0"/>
                        <a:pt x="8" y="0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2"/>
                        <a:pt x="8" y="2"/>
                      </a:cubicBezTo>
                      <a:cubicBezTo>
                        <a:pt x="8" y="2"/>
                        <a:pt x="8" y="3"/>
                        <a:pt x="8" y="3"/>
                      </a:cubicBezTo>
                      <a:cubicBezTo>
                        <a:pt x="8" y="3"/>
                        <a:pt x="8" y="4"/>
                        <a:pt x="8" y="4"/>
                      </a:cubicBezTo>
                      <a:cubicBezTo>
                        <a:pt x="8" y="4"/>
                        <a:pt x="9" y="4"/>
                        <a:pt x="9" y="4"/>
                      </a:cubicBezTo>
                      <a:cubicBezTo>
                        <a:pt x="9" y="4"/>
                        <a:pt x="9" y="4"/>
                        <a:pt x="8" y="4"/>
                      </a:cubicBezTo>
                      <a:lnTo>
                        <a:pt x="0" y="4"/>
                      </a:ln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4554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5911" y="4909"/>
                  <a:ext cx="736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GB" altLang="pt-BR" sz="1100" b="1">
                      <a:solidFill>
                        <a:srgbClr val="FFFFFF"/>
                      </a:solidFill>
                      <a:latin typeface="Calibri" panose="020F0502020204030204" pitchFamily="34" charset="0"/>
                      <a:ea typeface="Lucida Sans Unicode" panose="020B0602030504020204" pitchFamily="34" charset="0"/>
                      <a:cs typeface="Calibri" panose="020F0502020204030204" pitchFamily="34" charset="0"/>
                    </a:rPr>
                    <a:t>MG</a:t>
                  </a:r>
                  <a:endParaRPr lang="en-GB" altLang="pt-BR" sz="2000">
                    <a:solidFill>
                      <a:schemeClr val="bg1"/>
                    </a:solidFill>
                    <a:latin typeface="Calibri" panose="020F0502020204030204" pitchFamily="34" charset="0"/>
                    <a:ea typeface="Lucida Sans Unicode" panose="020B0602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4537" name="Group 25"/>
              <p:cNvGrpSpPr>
                <a:grpSpLocks noChangeAspect="1"/>
              </p:cNvGrpSpPr>
              <p:nvPr/>
            </p:nvGrpSpPr>
            <p:grpSpPr bwMode="auto">
              <a:xfrm>
                <a:off x="3449183" y="4319794"/>
                <a:ext cx="4251644" cy="2611268"/>
                <a:chOff x="3834" y="4486"/>
                <a:chExt cx="4192" cy="2575"/>
              </a:xfrm>
            </p:grpSpPr>
            <p:sp>
              <p:nvSpPr>
                <p:cNvPr id="37" name="Freeform 60"/>
                <p:cNvSpPr>
                  <a:spLocks/>
                </p:cNvSpPr>
                <p:nvPr/>
              </p:nvSpPr>
              <p:spPr bwMode="auto">
                <a:xfrm>
                  <a:off x="5801" y="4489"/>
                  <a:ext cx="2224" cy="1763"/>
                </a:xfrm>
                <a:custGeom>
                  <a:avLst/>
                  <a:gdLst>
                    <a:gd name="T0" fmla="*/ 2147483647 w 77"/>
                    <a:gd name="T1" fmla="*/ 2147483647 h 61"/>
                    <a:gd name="T2" fmla="*/ 2147483647 w 77"/>
                    <a:gd name="T3" fmla="*/ 2147483647 h 61"/>
                    <a:gd name="T4" fmla="*/ 2147483647 w 77"/>
                    <a:gd name="T5" fmla="*/ 2147483647 h 61"/>
                    <a:gd name="T6" fmla="*/ 2147483647 w 77"/>
                    <a:gd name="T7" fmla="*/ 2147483647 h 61"/>
                    <a:gd name="T8" fmla="*/ 2147483647 w 77"/>
                    <a:gd name="T9" fmla="*/ 2147483647 h 61"/>
                    <a:gd name="T10" fmla="*/ 2147483647 w 77"/>
                    <a:gd name="T11" fmla="*/ 2147483647 h 61"/>
                    <a:gd name="T12" fmla="*/ 2147483647 w 77"/>
                    <a:gd name="T13" fmla="*/ 2147483647 h 61"/>
                    <a:gd name="T14" fmla="*/ 2147483647 w 77"/>
                    <a:gd name="T15" fmla="*/ 2147483647 h 61"/>
                    <a:gd name="T16" fmla="*/ 2147483647 w 77"/>
                    <a:gd name="T17" fmla="*/ 2147483647 h 61"/>
                    <a:gd name="T18" fmla="*/ 2147483647 w 77"/>
                    <a:gd name="T19" fmla="*/ 2147483647 h 61"/>
                    <a:gd name="T20" fmla="*/ 2147483647 w 77"/>
                    <a:gd name="T21" fmla="*/ 2147483647 h 61"/>
                    <a:gd name="T22" fmla="*/ 2147483647 w 77"/>
                    <a:gd name="T23" fmla="*/ 2147483647 h 61"/>
                    <a:gd name="T24" fmla="*/ 2147483647 w 77"/>
                    <a:gd name="T25" fmla="*/ 2147483647 h 61"/>
                    <a:gd name="T26" fmla="*/ 2147483647 w 77"/>
                    <a:gd name="T27" fmla="*/ 2147483647 h 61"/>
                    <a:gd name="T28" fmla="*/ 2147483647 w 77"/>
                    <a:gd name="T29" fmla="*/ 2147483647 h 61"/>
                    <a:gd name="T30" fmla="*/ 2147483647 w 77"/>
                    <a:gd name="T31" fmla="*/ 2147483647 h 61"/>
                    <a:gd name="T32" fmla="*/ 2147483647 w 77"/>
                    <a:gd name="T33" fmla="*/ 2147483647 h 61"/>
                    <a:gd name="T34" fmla="*/ 2147483647 w 77"/>
                    <a:gd name="T35" fmla="*/ 2147483647 h 61"/>
                    <a:gd name="T36" fmla="*/ 2147483647 w 77"/>
                    <a:gd name="T37" fmla="*/ 2147483647 h 61"/>
                    <a:gd name="T38" fmla="*/ 2147483647 w 77"/>
                    <a:gd name="T39" fmla="*/ 2147483647 h 61"/>
                    <a:gd name="T40" fmla="*/ 2147483647 w 77"/>
                    <a:gd name="T41" fmla="*/ 2147483647 h 61"/>
                    <a:gd name="T42" fmla="*/ 2147483647 w 77"/>
                    <a:gd name="T43" fmla="*/ 2147483647 h 61"/>
                    <a:gd name="T44" fmla="*/ 2147483647 w 77"/>
                    <a:gd name="T45" fmla="*/ 2147483647 h 61"/>
                    <a:gd name="T46" fmla="*/ 2147483647 w 77"/>
                    <a:gd name="T47" fmla="*/ 2147483647 h 61"/>
                    <a:gd name="T48" fmla="*/ 2147483647 w 77"/>
                    <a:gd name="T49" fmla="*/ 2147483647 h 61"/>
                    <a:gd name="T50" fmla="*/ 2147483647 w 77"/>
                    <a:gd name="T51" fmla="*/ 2147483647 h 61"/>
                    <a:gd name="T52" fmla="*/ 2147483647 w 77"/>
                    <a:gd name="T53" fmla="*/ 2147483647 h 61"/>
                    <a:gd name="T54" fmla="*/ 2147483647 w 77"/>
                    <a:gd name="T55" fmla="*/ 2147483647 h 61"/>
                    <a:gd name="T56" fmla="*/ 2147483647 w 77"/>
                    <a:gd name="T57" fmla="*/ 2147483647 h 61"/>
                    <a:gd name="T58" fmla="*/ 2147483647 w 77"/>
                    <a:gd name="T59" fmla="*/ 2147483647 h 61"/>
                    <a:gd name="T60" fmla="*/ 2147483647 w 77"/>
                    <a:gd name="T61" fmla="*/ 2147483647 h 61"/>
                    <a:gd name="T62" fmla="*/ 2147483647 w 77"/>
                    <a:gd name="T63" fmla="*/ 2147483647 h 61"/>
                    <a:gd name="T64" fmla="*/ 2147483647 w 77"/>
                    <a:gd name="T65" fmla="*/ 2147483647 h 61"/>
                    <a:gd name="T66" fmla="*/ 2147483647 w 77"/>
                    <a:gd name="T67" fmla="*/ 0 h 61"/>
                    <a:gd name="T68" fmla="*/ 2147483647 w 77"/>
                    <a:gd name="T69" fmla="*/ 2147483647 h 61"/>
                    <a:gd name="T70" fmla="*/ 2147483647 w 77"/>
                    <a:gd name="T71" fmla="*/ 2147483647 h 61"/>
                    <a:gd name="T72" fmla="*/ 2147483647 w 77"/>
                    <a:gd name="T73" fmla="*/ 2147483647 h 61"/>
                    <a:gd name="T74" fmla="*/ 2147483647 w 77"/>
                    <a:gd name="T75" fmla="*/ 2147483647 h 61"/>
                    <a:gd name="T76" fmla="*/ 2147483647 w 77"/>
                    <a:gd name="T77" fmla="*/ 2147483647 h 61"/>
                    <a:gd name="T78" fmla="*/ 2147483647 w 77"/>
                    <a:gd name="T79" fmla="*/ 2147483647 h 61"/>
                    <a:gd name="T80" fmla="*/ 2147483647 w 77"/>
                    <a:gd name="T81" fmla="*/ 2147483647 h 61"/>
                    <a:gd name="T82" fmla="*/ 2147483647 w 77"/>
                    <a:gd name="T83" fmla="*/ 2147483647 h 61"/>
                    <a:gd name="T84" fmla="*/ 2147483647 w 77"/>
                    <a:gd name="T85" fmla="*/ 2147483647 h 61"/>
                    <a:gd name="T86" fmla="*/ 2147483647 w 77"/>
                    <a:gd name="T87" fmla="*/ 2147483647 h 61"/>
                    <a:gd name="T88" fmla="*/ 2147483647 w 77"/>
                    <a:gd name="T89" fmla="*/ 2147483647 h 61"/>
                    <a:gd name="T90" fmla="*/ 2147483647 w 77"/>
                    <a:gd name="T91" fmla="*/ 2147483647 h 61"/>
                    <a:gd name="T92" fmla="*/ 2147483647 w 77"/>
                    <a:gd name="T93" fmla="*/ 2147483647 h 61"/>
                    <a:gd name="T94" fmla="*/ 2147483647 w 77"/>
                    <a:gd name="T95" fmla="*/ 2147483647 h 61"/>
                    <a:gd name="T96" fmla="*/ 2147483647 w 77"/>
                    <a:gd name="T97" fmla="*/ 2147483647 h 61"/>
                    <a:gd name="T98" fmla="*/ 2147483647 w 77"/>
                    <a:gd name="T99" fmla="*/ 2147483647 h 61"/>
                    <a:gd name="T100" fmla="*/ 2147483647 w 77"/>
                    <a:gd name="T101" fmla="*/ 2147483647 h 61"/>
                    <a:gd name="T102" fmla="*/ 2147483647 w 77"/>
                    <a:gd name="T103" fmla="*/ 2147483647 h 61"/>
                    <a:gd name="T104" fmla="*/ 2147483647 w 77"/>
                    <a:gd name="T105" fmla="*/ 2147483647 h 61"/>
                    <a:gd name="T106" fmla="*/ 0 w 77"/>
                    <a:gd name="T107" fmla="*/ 2147483647 h 6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77"/>
                    <a:gd name="T163" fmla="*/ 0 h 61"/>
                    <a:gd name="T164" fmla="*/ 77 w 77"/>
                    <a:gd name="T165" fmla="*/ 61 h 6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77" h="61">
                      <a:moveTo>
                        <a:pt x="0" y="40"/>
                      </a:moveTo>
                      <a:cubicBezTo>
                        <a:pt x="0" y="40"/>
                        <a:pt x="0" y="40"/>
                        <a:pt x="1" y="40"/>
                      </a:cubicBezTo>
                      <a:cubicBezTo>
                        <a:pt x="1" y="40"/>
                        <a:pt x="1" y="39"/>
                        <a:pt x="2" y="39"/>
                      </a:cubicBezTo>
                      <a:cubicBezTo>
                        <a:pt x="2" y="39"/>
                        <a:pt x="3" y="38"/>
                        <a:pt x="3" y="38"/>
                      </a:cubicBezTo>
                      <a:cubicBezTo>
                        <a:pt x="3" y="38"/>
                        <a:pt x="4" y="38"/>
                        <a:pt x="4" y="39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5" y="39"/>
                        <a:pt x="5" y="39"/>
                        <a:pt x="6" y="39"/>
                      </a:cubicBezTo>
                      <a:cubicBezTo>
                        <a:pt x="6" y="40"/>
                        <a:pt x="7" y="40"/>
                        <a:pt x="8" y="40"/>
                      </a:cubicBezTo>
                      <a:cubicBezTo>
                        <a:pt x="8" y="40"/>
                        <a:pt x="9" y="40"/>
                        <a:pt x="9" y="40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1" y="40"/>
                        <a:pt x="11" y="41"/>
                        <a:pt x="11" y="41"/>
                      </a:cubicBezTo>
                      <a:cubicBezTo>
                        <a:pt x="11" y="41"/>
                        <a:pt x="11" y="41"/>
                        <a:pt x="12" y="42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2" y="42"/>
                        <a:pt x="12" y="42"/>
                        <a:pt x="13" y="42"/>
                      </a:cubicBezTo>
                      <a:cubicBezTo>
                        <a:pt x="13" y="42"/>
                        <a:pt x="13" y="42"/>
                        <a:pt x="13" y="42"/>
                      </a:cubicBezTo>
                      <a:cubicBezTo>
                        <a:pt x="13" y="42"/>
                        <a:pt x="13" y="42"/>
                        <a:pt x="13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4" y="42"/>
                        <a:pt x="14" y="42"/>
                        <a:pt x="15" y="42"/>
                      </a:cubicBezTo>
                      <a:cubicBezTo>
                        <a:pt x="15" y="41"/>
                        <a:pt x="15" y="41"/>
                        <a:pt x="16" y="41"/>
                      </a:cubicBezTo>
                      <a:cubicBezTo>
                        <a:pt x="16" y="41"/>
                        <a:pt x="17" y="42"/>
                        <a:pt x="17" y="41"/>
                      </a:cubicBez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8" y="41"/>
                        <a:pt x="19" y="41"/>
                        <a:pt x="19" y="41"/>
                      </a:cubicBezTo>
                      <a:cubicBezTo>
                        <a:pt x="20" y="41"/>
                        <a:pt x="21" y="41"/>
                        <a:pt x="21" y="41"/>
                      </a:cubicBezTo>
                      <a:cubicBezTo>
                        <a:pt x="22" y="41"/>
                        <a:pt x="21" y="41"/>
                        <a:pt x="22" y="41"/>
                      </a:cubicBezTo>
                      <a:cubicBezTo>
                        <a:pt x="22" y="41"/>
                        <a:pt x="23" y="41"/>
                        <a:pt x="23" y="41"/>
                      </a:cubicBezTo>
                      <a:cubicBezTo>
                        <a:pt x="24" y="41"/>
                        <a:pt x="24" y="40"/>
                        <a:pt x="24" y="41"/>
                      </a:cubicBezTo>
                      <a:cubicBezTo>
                        <a:pt x="25" y="41"/>
                        <a:pt x="24" y="41"/>
                        <a:pt x="25" y="41"/>
                      </a:cubicBezTo>
                      <a:cubicBezTo>
                        <a:pt x="25" y="42"/>
                        <a:pt x="25" y="42"/>
                        <a:pt x="25" y="42"/>
                      </a:cubicBezTo>
                      <a:cubicBezTo>
                        <a:pt x="25" y="43"/>
                        <a:pt x="25" y="43"/>
                        <a:pt x="25" y="43"/>
                      </a:cubicBezTo>
                      <a:cubicBezTo>
                        <a:pt x="25" y="43"/>
                        <a:pt x="25" y="44"/>
                        <a:pt x="25" y="44"/>
                      </a:cubicBezTo>
                      <a:cubicBezTo>
                        <a:pt x="26" y="44"/>
                        <a:pt x="26" y="44"/>
                        <a:pt x="26" y="45"/>
                      </a:cubicBezTo>
                      <a:cubicBezTo>
                        <a:pt x="26" y="45"/>
                        <a:pt x="26" y="45"/>
                        <a:pt x="26" y="45"/>
                      </a:cubicBezTo>
                      <a:cubicBezTo>
                        <a:pt x="26" y="46"/>
                        <a:pt x="26" y="46"/>
                        <a:pt x="25" y="46"/>
                      </a:cubicBezTo>
                      <a:cubicBezTo>
                        <a:pt x="25" y="47"/>
                        <a:pt x="26" y="48"/>
                        <a:pt x="26" y="48"/>
                      </a:cubicBezTo>
                      <a:cubicBezTo>
                        <a:pt x="26" y="49"/>
                        <a:pt x="26" y="50"/>
                        <a:pt x="26" y="51"/>
                      </a:cubicBezTo>
                      <a:cubicBezTo>
                        <a:pt x="26" y="51"/>
                        <a:pt x="27" y="51"/>
                        <a:pt x="27" y="51"/>
                      </a:cubicBezTo>
                      <a:cubicBezTo>
                        <a:pt x="27" y="51"/>
                        <a:pt x="27" y="51"/>
                        <a:pt x="28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29" y="51"/>
                        <a:pt x="29" y="52"/>
                      </a:cubicBezTo>
                      <a:cubicBezTo>
                        <a:pt x="30" y="52"/>
                        <a:pt x="29" y="53"/>
                        <a:pt x="29" y="53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55"/>
                        <a:pt x="29" y="56"/>
                        <a:pt x="29" y="57"/>
                      </a:cubicBezTo>
                      <a:cubicBezTo>
                        <a:pt x="29" y="57"/>
                        <a:pt x="29" y="58"/>
                        <a:pt x="29" y="58"/>
                      </a:cubicBezTo>
                      <a:cubicBezTo>
                        <a:pt x="29" y="58"/>
                        <a:pt x="29" y="58"/>
                        <a:pt x="29" y="58"/>
                      </a:cubicBezTo>
                      <a:cubicBezTo>
                        <a:pt x="30" y="59"/>
                        <a:pt x="30" y="59"/>
                        <a:pt x="30" y="60"/>
                      </a:cubicBezTo>
                      <a:cubicBezTo>
                        <a:pt x="30" y="60"/>
                        <a:pt x="30" y="60"/>
                        <a:pt x="30" y="61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32" y="61"/>
                        <a:pt x="32" y="61"/>
                        <a:pt x="33" y="61"/>
                      </a:cubicBezTo>
                      <a:cubicBezTo>
                        <a:pt x="33" y="61"/>
                        <a:pt x="33" y="61"/>
                        <a:pt x="34" y="61"/>
                      </a:cubicBezTo>
                      <a:cubicBezTo>
                        <a:pt x="34" y="61"/>
                        <a:pt x="34" y="61"/>
                        <a:pt x="34" y="61"/>
                      </a:cubicBezTo>
                      <a:cubicBezTo>
                        <a:pt x="34" y="60"/>
                        <a:pt x="34" y="60"/>
                        <a:pt x="35" y="59"/>
                      </a:cubicBezTo>
                      <a:cubicBezTo>
                        <a:pt x="35" y="59"/>
                        <a:pt x="35" y="59"/>
                        <a:pt x="35" y="59"/>
                      </a:cubicBezTo>
                      <a:cubicBezTo>
                        <a:pt x="36" y="59"/>
                        <a:pt x="36" y="60"/>
                        <a:pt x="36" y="60"/>
                      </a:cubicBezTo>
                      <a:cubicBezTo>
                        <a:pt x="36" y="60"/>
                        <a:pt x="37" y="60"/>
                        <a:pt x="37" y="60"/>
                      </a:cubicBezTo>
                      <a:cubicBezTo>
                        <a:pt x="38" y="60"/>
                        <a:pt x="38" y="59"/>
                        <a:pt x="39" y="59"/>
                      </a:cubicBezTo>
                      <a:cubicBezTo>
                        <a:pt x="40" y="58"/>
                        <a:pt x="40" y="59"/>
                        <a:pt x="41" y="59"/>
                      </a:cubicBezTo>
                      <a:cubicBezTo>
                        <a:pt x="42" y="58"/>
                        <a:pt x="43" y="58"/>
                        <a:pt x="43" y="58"/>
                      </a:cubicBezTo>
                      <a:cubicBezTo>
                        <a:pt x="44" y="57"/>
                        <a:pt x="45" y="57"/>
                        <a:pt x="45" y="57"/>
                      </a:cubicBezTo>
                      <a:cubicBezTo>
                        <a:pt x="46" y="56"/>
                        <a:pt x="47" y="57"/>
                        <a:pt x="48" y="57"/>
                      </a:cubicBezTo>
                      <a:cubicBezTo>
                        <a:pt x="48" y="57"/>
                        <a:pt x="49" y="56"/>
                        <a:pt x="49" y="56"/>
                      </a:cubicBezTo>
                      <a:cubicBezTo>
                        <a:pt x="50" y="56"/>
                        <a:pt x="51" y="56"/>
                        <a:pt x="51" y="56"/>
                      </a:cubicBezTo>
                      <a:cubicBezTo>
                        <a:pt x="52" y="56"/>
                        <a:pt x="52" y="57"/>
                        <a:pt x="53" y="56"/>
                      </a:cubicBezTo>
                      <a:cubicBezTo>
                        <a:pt x="53" y="56"/>
                        <a:pt x="54" y="56"/>
                        <a:pt x="55" y="56"/>
                      </a:cubicBezTo>
                      <a:cubicBezTo>
                        <a:pt x="55" y="55"/>
                        <a:pt x="56" y="55"/>
                        <a:pt x="56" y="55"/>
                      </a:cubicBezTo>
                      <a:cubicBezTo>
                        <a:pt x="57" y="55"/>
                        <a:pt x="58" y="54"/>
                        <a:pt x="58" y="54"/>
                      </a:cubicBezTo>
                      <a:cubicBezTo>
                        <a:pt x="58" y="53"/>
                        <a:pt x="58" y="52"/>
                        <a:pt x="58" y="52"/>
                      </a:cubicBezTo>
                      <a:cubicBezTo>
                        <a:pt x="58" y="51"/>
                        <a:pt x="59" y="51"/>
                        <a:pt x="59" y="50"/>
                      </a:cubicBezTo>
                      <a:cubicBezTo>
                        <a:pt x="60" y="50"/>
                        <a:pt x="60" y="49"/>
                        <a:pt x="60" y="49"/>
                      </a:cubicBezTo>
                      <a:cubicBezTo>
                        <a:pt x="60" y="48"/>
                        <a:pt x="61" y="48"/>
                        <a:pt x="61" y="48"/>
                      </a:cubicBezTo>
                      <a:cubicBezTo>
                        <a:pt x="61" y="48"/>
                        <a:pt x="61" y="47"/>
                        <a:pt x="61" y="47"/>
                      </a:cubicBezTo>
                      <a:cubicBezTo>
                        <a:pt x="62" y="46"/>
                        <a:pt x="61" y="45"/>
                        <a:pt x="62" y="44"/>
                      </a:cubicBezTo>
                      <a:cubicBezTo>
                        <a:pt x="62" y="44"/>
                        <a:pt x="62" y="44"/>
                        <a:pt x="62" y="44"/>
                      </a:cubicBezTo>
                      <a:cubicBezTo>
                        <a:pt x="63" y="44"/>
                        <a:pt x="64" y="44"/>
                        <a:pt x="65" y="44"/>
                      </a:cubicBezTo>
                      <a:cubicBezTo>
                        <a:pt x="65" y="44"/>
                        <a:pt x="65" y="43"/>
                        <a:pt x="65" y="43"/>
                      </a:cubicBezTo>
                      <a:cubicBezTo>
                        <a:pt x="66" y="42"/>
                        <a:pt x="66" y="41"/>
                        <a:pt x="66" y="40"/>
                      </a:cubicBezTo>
                      <a:cubicBezTo>
                        <a:pt x="67" y="40"/>
                        <a:pt x="67" y="39"/>
                        <a:pt x="67" y="39"/>
                      </a:cubicBezTo>
                      <a:cubicBezTo>
                        <a:pt x="67" y="38"/>
                        <a:pt x="68" y="38"/>
                        <a:pt x="68" y="38"/>
                      </a:cubicBezTo>
                      <a:cubicBezTo>
                        <a:pt x="69" y="37"/>
                        <a:pt x="68" y="37"/>
                        <a:pt x="68" y="36"/>
                      </a:cubicBezTo>
                      <a:cubicBezTo>
                        <a:pt x="68" y="36"/>
                        <a:pt x="67" y="35"/>
                        <a:pt x="67" y="34"/>
                      </a:cubicBezTo>
                      <a:cubicBezTo>
                        <a:pt x="67" y="34"/>
                        <a:pt x="67" y="34"/>
                        <a:pt x="67" y="34"/>
                      </a:cubicBezTo>
                      <a:cubicBezTo>
                        <a:pt x="67" y="34"/>
                        <a:pt x="67" y="34"/>
                        <a:pt x="68" y="34"/>
                      </a:cubicBezTo>
                      <a:cubicBezTo>
                        <a:pt x="68" y="34"/>
                        <a:pt x="68" y="34"/>
                        <a:pt x="68" y="34"/>
                      </a:cubicBezTo>
                      <a:cubicBezTo>
                        <a:pt x="68" y="34"/>
                        <a:pt x="69" y="34"/>
                        <a:pt x="69" y="33"/>
                      </a:cubicBezTo>
                      <a:cubicBezTo>
                        <a:pt x="69" y="33"/>
                        <a:pt x="69" y="32"/>
                        <a:pt x="68" y="32"/>
                      </a:cubicBezTo>
                      <a:cubicBezTo>
                        <a:pt x="68" y="32"/>
                        <a:pt x="68" y="31"/>
                        <a:pt x="67" y="31"/>
                      </a:cubicBezTo>
                      <a:cubicBezTo>
                        <a:pt x="67" y="31"/>
                        <a:pt x="67" y="30"/>
                        <a:pt x="67" y="30"/>
                      </a:cubicBezTo>
                      <a:cubicBezTo>
                        <a:pt x="67" y="30"/>
                        <a:pt x="68" y="29"/>
                        <a:pt x="68" y="29"/>
                      </a:cubicBezTo>
                      <a:cubicBezTo>
                        <a:pt x="68" y="29"/>
                        <a:pt x="69" y="29"/>
                        <a:pt x="69" y="29"/>
                      </a:cubicBezTo>
                      <a:cubicBezTo>
                        <a:pt x="69" y="29"/>
                        <a:pt x="69" y="29"/>
                        <a:pt x="70" y="29"/>
                      </a:cubicBezTo>
                      <a:cubicBezTo>
                        <a:pt x="70" y="29"/>
                        <a:pt x="70" y="29"/>
                        <a:pt x="70" y="29"/>
                      </a:cubicBezTo>
                      <a:cubicBezTo>
                        <a:pt x="70" y="28"/>
                        <a:pt x="69" y="28"/>
                        <a:pt x="69" y="28"/>
                      </a:cubicBezTo>
                      <a:cubicBezTo>
                        <a:pt x="70" y="28"/>
                        <a:pt x="70" y="28"/>
                        <a:pt x="70" y="28"/>
                      </a:cubicBezTo>
                      <a:cubicBezTo>
                        <a:pt x="71" y="28"/>
                        <a:pt x="72" y="28"/>
                        <a:pt x="73" y="28"/>
                      </a:cubicBezTo>
                      <a:cubicBezTo>
                        <a:pt x="73" y="28"/>
                        <a:pt x="74" y="28"/>
                        <a:pt x="74" y="28"/>
                      </a:cubicBezTo>
                      <a:cubicBezTo>
                        <a:pt x="74" y="28"/>
                        <a:pt x="74" y="28"/>
                        <a:pt x="74" y="27"/>
                      </a:cubicBezTo>
                      <a:cubicBezTo>
                        <a:pt x="74" y="27"/>
                        <a:pt x="74" y="27"/>
                        <a:pt x="73" y="27"/>
                      </a:cubicBezTo>
                      <a:cubicBezTo>
                        <a:pt x="73" y="26"/>
                        <a:pt x="73" y="25"/>
                        <a:pt x="72" y="25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72" y="23"/>
                        <a:pt x="72" y="23"/>
                        <a:pt x="72" y="22"/>
                      </a:cubicBezTo>
                      <a:cubicBezTo>
                        <a:pt x="72" y="22"/>
                        <a:pt x="72" y="21"/>
                        <a:pt x="72" y="21"/>
                      </a:cubicBezTo>
                      <a:cubicBezTo>
                        <a:pt x="72" y="21"/>
                        <a:pt x="72" y="20"/>
                        <a:pt x="73" y="20"/>
                      </a:cubicBezTo>
                      <a:cubicBezTo>
                        <a:pt x="73" y="20"/>
                        <a:pt x="73" y="20"/>
                        <a:pt x="74" y="20"/>
                      </a:cubicBezTo>
                      <a:cubicBezTo>
                        <a:pt x="74" y="20"/>
                        <a:pt x="74" y="20"/>
                        <a:pt x="74" y="19"/>
                      </a:cubicBezTo>
                      <a:cubicBezTo>
                        <a:pt x="74" y="19"/>
                        <a:pt x="74" y="19"/>
                        <a:pt x="74" y="18"/>
                      </a:cubicBezTo>
                      <a:cubicBezTo>
                        <a:pt x="75" y="18"/>
                        <a:pt x="75" y="17"/>
                        <a:pt x="75" y="17"/>
                      </a:cubicBezTo>
                      <a:cubicBezTo>
                        <a:pt x="75" y="17"/>
                        <a:pt x="76" y="16"/>
                        <a:pt x="76" y="16"/>
                      </a:cubicBezTo>
                      <a:cubicBezTo>
                        <a:pt x="76" y="16"/>
                        <a:pt x="77" y="16"/>
                        <a:pt x="77" y="16"/>
                      </a:cubicBezTo>
                      <a:cubicBezTo>
                        <a:pt x="77" y="16"/>
                        <a:pt x="77" y="15"/>
                        <a:pt x="77" y="15"/>
                      </a:cubicBezTo>
                      <a:cubicBezTo>
                        <a:pt x="77" y="14"/>
                        <a:pt x="77" y="14"/>
                        <a:pt x="76" y="14"/>
                      </a:cubicBezTo>
                      <a:cubicBezTo>
                        <a:pt x="76" y="13"/>
                        <a:pt x="75" y="13"/>
                        <a:pt x="74" y="13"/>
                      </a:cubicBezTo>
                      <a:cubicBezTo>
                        <a:pt x="74" y="13"/>
                        <a:pt x="73" y="13"/>
                        <a:pt x="72" y="13"/>
                      </a:cubicBezTo>
                      <a:cubicBezTo>
                        <a:pt x="72" y="13"/>
                        <a:pt x="72" y="12"/>
                        <a:pt x="71" y="12"/>
                      </a:cubicBezTo>
                      <a:cubicBezTo>
                        <a:pt x="71" y="12"/>
                        <a:pt x="71" y="12"/>
                        <a:pt x="71" y="12"/>
                      </a:cubicBezTo>
                      <a:cubicBezTo>
                        <a:pt x="71" y="12"/>
                        <a:pt x="71" y="12"/>
                        <a:pt x="70" y="12"/>
                      </a:cubicBezTo>
                      <a:cubicBezTo>
                        <a:pt x="70" y="12"/>
                        <a:pt x="69" y="12"/>
                        <a:pt x="69" y="12"/>
                      </a:cubicBezTo>
                      <a:cubicBezTo>
                        <a:pt x="68" y="12"/>
                        <a:pt x="68" y="12"/>
                        <a:pt x="68" y="12"/>
                      </a:cubicBezTo>
                      <a:cubicBezTo>
                        <a:pt x="67" y="12"/>
                        <a:pt x="67" y="12"/>
                        <a:pt x="67" y="11"/>
                      </a:cubicBezTo>
                      <a:cubicBezTo>
                        <a:pt x="67" y="11"/>
                        <a:pt x="67" y="10"/>
                        <a:pt x="67" y="10"/>
                      </a:cubicBezTo>
                      <a:cubicBezTo>
                        <a:pt x="67" y="9"/>
                        <a:pt x="66" y="8"/>
                        <a:pt x="65" y="8"/>
                      </a:cubicBezTo>
                      <a:cubicBezTo>
                        <a:pt x="65" y="8"/>
                        <a:pt x="64" y="7"/>
                        <a:pt x="63" y="7"/>
                      </a:cubicBezTo>
                      <a:cubicBezTo>
                        <a:pt x="62" y="7"/>
                        <a:pt x="62" y="8"/>
                        <a:pt x="61" y="7"/>
                      </a:cubicBezTo>
                      <a:cubicBezTo>
                        <a:pt x="60" y="7"/>
                        <a:pt x="60" y="7"/>
                        <a:pt x="60" y="6"/>
                      </a:cubicBezTo>
                      <a:cubicBezTo>
                        <a:pt x="59" y="5"/>
                        <a:pt x="57" y="5"/>
                        <a:pt x="56" y="4"/>
                      </a:cubicBezTo>
                      <a:cubicBezTo>
                        <a:pt x="56" y="4"/>
                        <a:pt x="55" y="3"/>
                        <a:pt x="55" y="3"/>
                      </a:cubicBezTo>
                      <a:cubicBezTo>
                        <a:pt x="55" y="3"/>
                        <a:pt x="54" y="4"/>
                        <a:pt x="54" y="4"/>
                      </a:cubicBezTo>
                      <a:cubicBezTo>
                        <a:pt x="53" y="4"/>
                        <a:pt x="53" y="4"/>
                        <a:pt x="52" y="4"/>
                      </a:cubicBezTo>
                      <a:cubicBezTo>
                        <a:pt x="52" y="4"/>
                        <a:pt x="51" y="4"/>
                        <a:pt x="51" y="4"/>
                      </a:cubicBezTo>
                      <a:cubicBezTo>
                        <a:pt x="50" y="4"/>
                        <a:pt x="50" y="4"/>
                        <a:pt x="50" y="3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50" y="2"/>
                        <a:pt x="50" y="2"/>
                        <a:pt x="50" y="2"/>
                      </a:cubicBezTo>
                      <a:cubicBezTo>
                        <a:pt x="50" y="1"/>
                        <a:pt x="50" y="1"/>
                        <a:pt x="50" y="1"/>
                      </a:cubicBezTo>
                      <a:cubicBezTo>
                        <a:pt x="50" y="1"/>
                        <a:pt x="49" y="1"/>
                        <a:pt x="49" y="0"/>
                      </a:cubicBezTo>
                      <a:cubicBezTo>
                        <a:pt x="49" y="0"/>
                        <a:pt x="48" y="0"/>
                        <a:pt x="48" y="0"/>
                      </a:cubicBezTo>
                      <a:cubicBezTo>
                        <a:pt x="47" y="0"/>
                        <a:pt x="46" y="0"/>
                        <a:pt x="46" y="0"/>
                      </a:cubicBezTo>
                      <a:cubicBezTo>
                        <a:pt x="45" y="1"/>
                        <a:pt x="45" y="1"/>
                        <a:pt x="44" y="1"/>
                      </a:cubicBezTo>
                      <a:cubicBezTo>
                        <a:pt x="44" y="2"/>
                        <a:pt x="43" y="3"/>
                        <a:pt x="43" y="3"/>
                      </a:cubicBezTo>
                      <a:cubicBezTo>
                        <a:pt x="42" y="3"/>
                        <a:pt x="42" y="3"/>
                        <a:pt x="41" y="3"/>
                      </a:cubicBezTo>
                      <a:cubicBezTo>
                        <a:pt x="41" y="3"/>
                        <a:pt x="40" y="4"/>
                        <a:pt x="40" y="4"/>
                      </a:cubicBezTo>
                      <a:cubicBezTo>
                        <a:pt x="40" y="4"/>
                        <a:pt x="40" y="4"/>
                        <a:pt x="39" y="4"/>
                      </a:cubicBezTo>
                      <a:cubicBezTo>
                        <a:pt x="39" y="4"/>
                        <a:pt x="38" y="4"/>
                        <a:pt x="38" y="5"/>
                      </a:cubicBezTo>
                      <a:cubicBezTo>
                        <a:pt x="38" y="5"/>
                        <a:pt x="37" y="6"/>
                        <a:pt x="37" y="6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36" y="7"/>
                        <a:pt x="35" y="7"/>
                        <a:pt x="35" y="7"/>
                      </a:cubicBezTo>
                      <a:cubicBezTo>
                        <a:pt x="35" y="7"/>
                        <a:pt x="35" y="6"/>
                        <a:pt x="35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5" y="5"/>
                        <a:pt x="35" y="5"/>
                        <a:pt x="35" y="4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2" y="3"/>
                        <a:pt x="31" y="3"/>
                        <a:pt x="31" y="3"/>
                      </a:cubicBezTo>
                      <a:cubicBezTo>
                        <a:pt x="31" y="4"/>
                        <a:pt x="31" y="4"/>
                        <a:pt x="31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6"/>
                        <a:pt x="30" y="5"/>
                        <a:pt x="30" y="5"/>
                      </a:cubicBezTo>
                      <a:cubicBezTo>
                        <a:pt x="30" y="5"/>
                        <a:pt x="29" y="5"/>
                        <a:pt x="29" y="5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9" y="7"/>
                        <a:pt x="29" y="7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8"/>
                        <a:pt x="29" y="9"/>
                        <a:pt x="29" y="9"/>
                      </a:cubicBezTo>
                      <a:cubicBezTo>
                        <a:pt x="29" y="9"/>
                        <a:pt x="29" y="10"/>
                        <a:pt x="29" y="10"/>
                      </a:cubicBezTo>
                      <a:cubicBezTo>
                        <a:pt x="29" y="10"/>
                        <a:pt x="29" y="11"/>
                        <a:pt x="29" y="11"/>
                      </a:cubicBezTo>
                      <a:cubicBezTo>
                        <a:pt x="29" y="11"/>
                        <a:pt x="29" y="11"/>
                        <a:pt x="28" y="11"/>
                      </a:cubicBezTo>
                      <a:cubicBezTo>
                        <a:pt x="28" y="12"/>
                        <a:pt x="28" y="12"/>
                        <a:pt x="27" y="12"/>
                      </a:cubicBezTo>
                      <a:cubicBezTo>
                        <a:pt x="27" y="12"/>
                        <a:pt x="27" y="12"/>
                        <a:pt x="26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4"/>
                        <a:pt x="26" y="14"/>
                      </a:cubicBezTo>
                      <a:cubicBezTo>
                        <a:pt x="25" y="14"/>
                        <a:pt x="25" y="15"/>
                        <a:pt x="25" y="15"/>
                      </a:cubicBezTo>
                      <a:cubicBezTo>
                        <a:pt x="25" y="15"/>
                        <a:pt x="25" y="16"/>
                        <a:pt x="25" y="16"/>
                      </a:cubicBezTo>
                      <a:cubicBezTo>
                        <a:pt x="25" y="16"/>
                        <a:pt x="25" y="17"/>
                        <a:pt x="26" y="17"/>
                      </a:cubicBezTo>
                      <a:cubicBezTo>
                        <a:pt x="26" y="17"/>
                        <a:pt x="26" y="17"/>
                        <a:pt x="27" y="18"/>
                      </a:cubicBezTo>
                      <a:cubicBezTo>
                        <a:pt x="27" y="18"/>
                        <a:pt x="26" y="19"/>
                        <a:pt x="26" y="19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5" y="21"/>
                        <a:pt x="25" y="21"/>
                        <a:pt x="24" y="22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4" y="22"/>
                        <a:pt x="24" y="23"/>
                        <a:pt x="25" y="23"/>
                      </a:cubicBezTo>
                      <a:cubicBezTo>
                        <a:pt x="25" y="23"/>
                        <a:pt x="25" y="23"/>
                        <a:pt x="26" y="23"/>
                      </a:cubicBezTo>
                      <a:cubicBezTo>
                        <a:pt x="26" y="23"/>
                        <a:pt x="26" y="24"/>
                        <a:pt x="26" y="24"/>
                      </a:cubicBezTo>
                      <a:cubicBezTo>
                        <a:pt x="26" y="24"/>
                        <a:pt x="26" y="25"/>
                        <a:pt x="26" y="25"/>
                      </a:cubicBezTo>
                      <a:cubicBezTo>
                        <a:pt x="26" y="25"/>
                        <a:pt x="26" y="25"/>
                        <a:pt x="26" y="26"/>
                      </a:cubicBezTo>
                      <a:cubicBezTo>
                        <a:pt x="26" y="26"/>
                        <a:pt x="26" y="26"/>
                        <a:pt x="26" y="27"/>
                      </a:cubicBezTo>
                      <a:cubicBezTo>
                        <a:pt x="26" y="27"/>
                        <a:pt x="25" y="27"/>
                        <a:pt x="25" y="27"/>
                      </a:cubicBezTo>
                      <a:cubicBezTo>
                        <a:pt x="25" y="27"/>
                        <a:pt x="25" y="28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3" y="28"/>
                        <a:pt x="23" y="29"/>
                        <a:pt x="23" y="29"/>
                      </a:cubicBezTo>
                      <a:cubicBezTo>
                        <a:pt x="22" y="29"/>
                        <a:pt x="22" y="29"/>
                        <a:pt x="21" y="29"/>
                      </a:cubicBezTo>
                      <a:cubicBezTo>
                        <a:pt x="21" y="29"/>
                        <a:pt x="20" y="29"/>
                        <a:pt x="20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8" y="28"/>
                        <a:pt x="17" y="29"/>
                        <a:pt x="16" y="29"/>
                      </a:cubicBezTo>
                      <a:cubicBezTo>
                        <a:pt x="15" y="29"/>
                        <a:pt x="15" y="29"/>
                        <a:pt x="14" y="29"/>
                      </a:cubicBezTo>
                      <a:cubicBezTo>
                        <a:pt x="14" y="29"/>
                        <a:pt x="13" y="28"/>
                        <a:pt x="13" y="28"/>
                      </a:cubicBezTo>
                      <a:cubicBezTo>
                        <a:pt x="13" y="28"/>
                        <a:pt x="13" y="29"/>
                        <a:pt x="12" y="29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2" y="30"/>
                        <a:pt x="12" y="30"/>
                        <a:pt x="12" y="30"/>
                      </a:cubicBezTo>
                      <a:cubicBezTo>
                        <a:pt x="12" y="30"/>
                        <a:pt x="11" y="31"/>
                        <a:pt x="11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0" y="30"/>
                        <a:pt x="10" y="30"/>
                        <a:pt x="10" y="29"/>
                      </a:cubicBezTo>
                      <a:cubicBezTo>
                        <a:pt x="10" y="29"/>
                        <a:pt x="9" y="29"/>
                        <a:pt x="9" y="29"/>
                      </a:cubicBezTo>
                      <a:cubicBezTo>
                        <a:pt x="9" y="30"/>
                        <a:pt x="9" y="30"/>
                        <a:pt x="8" y="3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1"/>
                        <a:pt x="7" y="31"/>
                        <a:pt x="7" y="31"/>
                      </a:cubicBezTo>
                      <a:cubicBezTo>
                        <a:pt x="7" y="31"/>
                        <a:pt x="6" y="31"/>
                        <a:pt x="6" y="31"/>
                      </a:cubicBezTo>
                      <a:cubicBezTo>
                        <a:pt x="6" y="31"/>
                        <a:pt x="5" y="31"/>
                        <a:pt x="5" y="31"/>
                      </a:cubicBezTo>
                      <a:cubicBezTo>
                        <a:pt x="4" y="31"/>
                        <a:pt x="4" y="31"/>
                        <a:pt x="4" y="32"/>
                      </a:cubicBezTo>
                      <a:cubicBezTo>
                        <a:pt x="4" y="32"/>
                        <a:pt x="3" y="32"/>
                        <a:pt x="3" y="33"/>
                      </a:cubicBezTo>
                      <a:cubicBezTo>
                        <a:pt x="3" y="33"/>
                        <a:pt x="3" y="34"/>
                        <a:pt x="3" y="34"/>
                      </a:cubicBezTo>
                      <a:cubicBezTo>
                        <a:pt x="3" y="34"/>
                        <a:pt x="2" y="34"/>
                        <a:pt x="1" y="3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5"/>
                        <a:pt x="1" y="36"/>
                      </a:cubicBezTo>
                      <a:cubicBezTo>
                        <a:pt x="1" y="36"/>
                        <a:pt x="1" y="36"/>
                        <a:pt x="1" y="36"/>
                      </a:cubicBezTo>
                      <a:cubicBezTo>
                        <a:pt x="0" y="37"/>
                        <a:pt x="0" y="37"/>
                        <a:pt x="0" y="38"/>
                      </a:cubicBezTo>
                      <a:cubicBezTo>
                        <a:pt x="0" y="38"/>
                        <a:pt x="0" y="39"/>
                        <a:pt x="0" y="39"/>
                      </a:cubicBezTo>
                      <a:cubicBezTo>
                        <a:pt x="0" y="40"/>
                        <a:pt x="0" y="40"/>
                        <a:pt x="0" y="4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>
                    <a:latin typeface="+mn-lt"/>
                    <a:cs typeface="+mn-cs"/>
                  </a:endParaRPr>
                </a:p>
              </p:txBody>
            </p:sp>
            <p:sp>
              <p:nvSpPr>
                <p:cNvPr id="38" name="Freeform 59"/>
                <p:cNvSpPr>
                  <a:spLocks/>
                </p:cNvSpPr>
                <p:nvPr/>
              </p:nvSpPr>
              <p:spPr bwMode="auto">
                <a:xfrm>
                  <a:off x="6962" y="5878"/>
                  <a:ext cx="776" cy="522"/>
                </a:xfrm>
                <a:custGeom>
                  <a:avLst/>
                  <a:gdLst>
                    <a:gd name="T0" fmla="*/ 2147483647 w 27"/>
                    <a:gd name="T1" fmla="*/ 2147483647 h 18"/>
                    <a:gd name="T2" fmla="*/ 2147483647 w 27"/>
                    <a:gd name="T3" fmla="*/ 2147483647 h 18"/>
                    <a:gd name="T4" fmla="*/ 2147483647 w 27"/>
                    <a:gd name="T5" fmla="*/ 2147483647 h 18"/>
                    <a:gd name="T6" fmla="*/ 2147483647 w 27"/>
                    <a:gd name="T7" fmla="*/ 2147483647 h 18"/>
                    <a:gd name="T8" fmla="*/ 2147483647 w 27"/>
                    <a:gd name="T9" fmla="*/ 2147483647 h 18"/>
                    <a:gd name="T10" fmla="*/ 2147483647 w 27"/>
                    <a:gd name="T11" fmla="*/ 2147483647 h 18"/>
                    <a:gd name="T12" fmla="*/ 2147483647 w 27"/>
                    <a:gd name="T13" fmla="*/ 2147483647 h 18"/>
                    <a:gd name="T14" fmla="*/ 2147483647 w 27"/>
                    <a:gd name="T15" fmla="*/ 2147483647 h 18"/>
                    <a:gd name="T16" fmla="*/ 2147483647 w 27"/>
                    <a:gd name="T17" fmla="*/ 2147483647 h 18"/>
                    <a:gd name="T18" fmla="*/ 2147483647 w 27"/>
                    <a:gd name="T19" fmla="*/ 2147483647 h 18"/>
                    <a:gd name="T20" fmla="*/ 2147483647 w 27"/>
                    <a:gd name="T21" fmla="*/ 2147483647 h 18"/>
                    <a:gd name="T22" fmla="*/ 2147483647 w 27"/>
                    <a:gd name="T23" fmla="*/ 2147483647 h 18"/>
                    <a:gd name="T24" fmla="*/ 2147483647 w 27"/>
                    <a:gd name="T25" fmla="*/ 2147483647 h 18"/>
                    <a:gd name="T26" fmla="*/ 2147483647 w 27"/>
                    <a:gd name="T27" fmla="*/ 2147483647 h 18"/>
                    <a:gd name="T28" fmla="*/ 2147483647 w 27"/>
                    <a:gd name="T29" fmla="*/ 2147483647 h 18"/>
                    <a:gd name="T30" fmla="*/ 2147483647 w 27"/>
                    <a:gd name="T31" fmla="*/ 2147483647 h 18"/>
                    <a:gd name="T32" fmla="*/ 2147483647 w 27"/>
                    <a:gd name="T33" fmla="*/ 2147483647 h 18"/>
                    <a:gd name="T34" fmla="*/ 2147483647 w 27"/>
                    <a:gd name="T35" fmla="*/ 2147483647 h 18"/>
                    <a:gd name="T36" fmla="*/ 2147483647 w 27"/>
                    <a:gd name="T37" fmla="*/ 2147483647 h 18"/>
                    <a:gd name="T38" fmla="*/ 2147483647 w 27"/>
                    <a:gd name="T39" fmla="*/ 2147483647 h 18"/>
                    <a:gd name="T40" fmla="*/ 2147483647 w 27"/>
                    <a:gd name="T41" fmla="*/ 2147483647 h 18"/>
                    <a:gd name="T42" fmla="*/ 2147483647 w 27"/>
                    <a:gd name="T43" fmla="*/ 2147483647 h 18"/>
                    <a:gd name="T44" fmla="*/ 0 w 27"/>
                    <a:gd name="T45" fmla="*/ 2147483647 h 18"/>
                    <a:gd name="T46" fmla="*/ 2147483647 w 27"/>
                    <a:gd name="T47" fmla="*/ 2147483647 h 18"/>
                    <a:gd name="T48" fmla="*/ 2147483647 w 27"/>
                    <a:gd name="T49" fmla="*/ 2147483647 h 18"/>
                    <a:gd name="T50" fmla="*/ 2147483647 w 27"/>
                    <a:gd name="T51" fmla="*/ 2147483647 h 18"/>
                    <a:gd name="T52" fmla="*/ 2147483647 w 27"/>
                    <a:gd name="T53" fmla="*/ 2147483647 h 18"/>
                    <a:gd name="T54" fmla="*/ 2147483647 w 27"/>
                    <a:gd name="T55" fmla="*/ 2147483647 h 18"/>
                    <a:gd name="T56" fmla="*/ 2147483647 w 27"/>
                    <a:gd name="T57" fmla="*/ 2147483647 h 18"/>
                    <a:gd name="T58" fmla="*/ 2147483647 w 27"/>
                    <a:gd name="T59" fmla="*/ 2147483647 h 18"/>
                    <a:gd name="T60" fmla="*/ 2147483647 w 27"/>
                    <a:gd name="T61" fmla="*/ 2147483647 h 18"/>
                    <a:gd name="T62" fmla="*/ 2147483647 w 27"/>
                    <a:gd name="T63" fmla="*/ 2147483647 h 18"/>
                    <a:gd name="T64" fmla="*/ 2147483647 w 27"/>
                    <a:gd name="T65" fmla="*/ 2147483647 h 18"/>
                    <a:gd name="T66" fmla="*/ 2147483647 w 27"/>
                    <a:gd name="T67" fmla="*/ 2147483647 h 18"/>
                    <a:gd name="T68" fmla="*/ 2147483647 w 27"/>
                    <a:gd name="T69" fmla="*/ 2147483647 h 18"/>
                    <a:gd name="T70" fmla="*/ 2147483647 w 27"/>
                    <a:gd name="T71" fmla="*/ 0 h 18"/>
                    <a:gd name="T72" fmla="*/ 2147483647 w 27"/>
                    <a:gd name="T73" fmla="*/ 0 h 18"/>
                    <a:gd name="T74" fmla="*/ 2147483647 w 27"/>
                    <a:gd name="T75" fmla="*/ 0 h 18"/>
                    <a:gd name="T76" fmla="*/ 2147483647 w 27"/>
                    <a:gd name="T77" fmla="*/ 2147483647 h 18"/>
                    <a:gd name="T78" fmla="*/ 2147483647 w 27"/>
                    <a:gd name="T79" fmla="*/ 2147483647 h 18"/>
                    <a:gd name="T80" fmla="*/ 2147483647 w 27"/>
                    <a:gd name="T81" fmla="*/ 2147483647 h 1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7"/>
                    <a:gd name="T124" fmla="*/ 0 h 18"/>
                    <a:gd name="T125" fmla="*/ 27 w 27"/>
                    <a:gd name="T126" fmla="*/ 18 h 1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7" h="18">
                      <a:moveTo>
                        <a:pt x="27" y="4"/>
                      </a:move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5"/>
                        <a:pt x="27" y="5"/>
                        <a:pt x="26" y="6"/>
                      </a:cubicBezTo>
                      <a:cubicBezTo>
                        <a:pt x="26" y="7"/>
                        <a:pt x="27" y="7"/>
                        <a:pt x="27" y="8"/>
                      </a:cubicBezTo>
                      <a:cubicBezTo>
                        <a:pt x="27" y="9"/>
                        <a:pt x="27" y="9"/>
                        <a:pt x="26" y="10"/>
                      </a:cubicBezTo>
                      <a:cubicBezTo>
                        <a:pt x="26" y="10"/>
                        <a:pt x="25" y="10"/>
                        <a:pt x="25" y="10"/>
                      </a:cubicBezTo>
                      <a:cubicBezTo>
                        <a:pt x="24" y="11"/>
                        <a:pt x="23" y="11"/>
                        <a:pt x="22" y="11"/>
                      </a:cubicBezTo>
                      <a:cubicBezTo>
                        <a:pt x="21" y="11"/>
                        <a:pt x="21" y="12"/>
                        <a:pt x="20" y="12"/>
                      </a:cubicBezTo>
                      <a:cubicBezTo>
                        <a:pt x="20" y="12"/>
                        <a:pt x="20" y="13"/>
                        <a:pt x="20" y="13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19" y="15"/>
                        <a:pt x="20" y="15"/>
                        <a:pt x="19" y="15"/>
                      </a:cubicBezTo>
                      <a:cubicBezTo>
                        <a:pt x="19" y="15"/>
                        <a:pt x="18" y="15"/>
                        <a:pt x="18" y="15"/>
                      </a:cubicBezTo>
                      <a:cubicBezTo>
                        <a:pt x="17" y="15"/>
                        <a:pt x="17" y="15"/>
                        <a:pt x="16" y="15"/>
                      </a:cubicBezTo>
                      <a:cubicBezTo>
                        <a:pt x="15" y="15"/>
                        <a:pt x="14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5"/>
                        <a:pt x="12" y="14"/>
                        <a:pt x="12" y="14"/>
                      </a:cubicBezTo>
                      <a:cubicBezTo>
                        <a:pt x="12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5"/>
                        <a:pt x="10" y="15"/>
                      </a:cubicBezTo>
                      <a:cubicBezTo>
                        <a:pt x="10" y="15"/>
                        <a:pt x="10" y="15"/>
                        <a:pt x="9" y="15"/>
                      </a:cubicBezTo>
                      <a:cubicBezTo>
                        <a:pt x="9" y="15"/>
                        <a:pt x="9" y="15"/>
                        <a:pt x="8" y="15"/>
                      </a:cubicBezTo>
                      <a:cubicBezTo>
                        <a:pt x="8" y="15"/>
                        <a:pt x="8" y="15"/>
                        <a:pt x="8" y="16"/>
                      </a:cubicBezTo>
                      <a:cubicBezTo>
                        <a:pt x="7" y="16"/>
                        <a:pt x="7" y="16"/>
                        <a:pt x="6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5"/>
                        <a:pt x="6" y="15"/>
                        <a:pt x="7" y="15"/>
                      </a:cubicBezTo>
                      <a:cubicBezTo>
                        <a:pt x="7" y="15"/>
                        <a:pt x="7" y="15"/>
                        <a:pt x="8" y="15"/>
                      </a:cubicBezTo>
                      <a:cubicBezTo>
                        <a:pt x="8" y="15"/>
                        <a:pt x="7" y="15"/>
                        <a:pt x="7" y="14"/>
                      </a:cubicBezTo>
                      <a:cubicBezTo>
                        <a:pt x="7" y="14"/>
                        <a:pt x="6" y="15"/>
                        <a:pt x="6" y="15"/>
                      </a:cubicBezTo>
                      <a:cubicBezTo>
                        <a:pt x="6" y="15"/>
                        <a:pt x="5" y="15"/>
                        <a:pt x="5" y="15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7"/>
                        <a:pt x="2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2" y="18"/>
                        <a:pt x="1" y="18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0" y="17"/>
                        <a:pt x="0" y="16"/>
                      </a:cubicBezTo>
                      <a:cubicBezTo>
                        <a:pt x="0" y="16"/>
                        <a:pt x="0" y="16"/>
                        <a:pt x="1" y="15"/>
                      </a:cubicBezTo>
                      <a:cubicBezTo>
                        <a:pt x="1" y="15"/>
                        <a:pt x="1" y="15"/>
                        <a:pt x="1" y="14"/>
                      </a:cubicBezTo>
                      <a:cubicBezTo>
                        <a:pt x="1" y="14"/>
                        <a:pt x="1" y="14"/>
                        <a:pt x="2" y="14"/>
                      </a:cubicBezTo>
                      <a:cubicBezTo>
                        <a:pt x="2" y="14"/>
                        <a:pt x="2" y="14"/>
                        <a:pt x="3" y="14"/>
                      </a:cubicBezTo>
                      <a:cubicBezTo>
                        <a:pt x="3" y="14"/>
                        <a:pt x="4" y="14"/>
                        <a:pt x="4" y="14"/>
                      </a:cubicBezTo>
                      <a:cubicBezTo>
                        <a:pt x="5" y="14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2"/>
                      </a:cubicBezTo>
                      <a:cubicBezTo>
                        <a:pt x="5" y="12"/>
                        <a:pt x="5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3" y="12"/>
                        <a:pt x="3" y="12"/>
                        <a:pt x="2" y="12"/>
                      </a:cubicBezTo>
                      <a:cubicBezTo>
                        <a:pt x="2" y="12"/>
                        <a:pt x="2" y="12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0"/>
                        <a:pt x="3" y="10"/>
                        <a:pt x="3" y="10"/>
                      </a:cubicBezTo>
                      <a:cubicBezTo>
                        <a:pt x="4" y="9"/>
                        <a:pt x="5" y="9"/>
                        <a:pt x="5" y="9"/>
                      </a:cubicBezTo>
                      <a:cubicBezTo>
                        <a:pt x="6" y="8"/>
                        <a:pt x="7" y="9"/>
                        <a:pt x="8" y="9"/>
                      </a:cubicBezTo>
                      <a:cubicBezTo>
                        <a:pt x="8" y="9"/>
                        <a:pt x="9" y="8"/>
                        <a:pt x="9" y="8"/>
                      </a:cubicBezTo>
                      <a:cubicBezTo>
                        <a:pt x="10" y="8"/>
                        <a:pt x="11" y="8"/>
                        <a:pt x="11" y="8"/>
                      </a:cubicBezTo>
                      <a:cubicBezTo>
                        <a:pt x="12" y="8"/>
                        <a:pt x="12" y="9"/>
                        <a:pt x="13" y="8"/>
                      </a:cubicBezTo>
                      <a:cubicBezTo>
                        <a:pt x="13" y="8"/>
                        <a:pt x="14" y="8"/>
                        <a:pt x="15" y="8"/>
                      </a:cubicBezTo>
                      <a:cubicBezTo>
                        <a:pt x="15" y="7"/>
                        <a:pt x="16" y="7"/>
                        <a:pt x="16" y="7"/>
                      </a:cubicBezTo>
                      <a:cubicBezTo>
                        <a:pt x="17" y="7"/>
                        <a:pt x="18" y="6"/>
                        <a:pt x="18" y="6"/>
                      </a:cubicBezTo>
                      <a:cubicBezTo>
                        <a:pt x="18" y="5"/>
                        <a:pt x="18" y="4"/>
                        <a:pt x="18" y="4"/>
                      </a:cubicBezTo>
                      <a:cubicBezTo>
                        <a:pt x="18" y="3"/>
                        <a:pt x="19" y="3"/>
                        <a:pt x="19" y="2"/>
                      </a:cubicBezTo>
                      <a:cubicBezTo>
                        <a:pt x="20" y="2"/>
                        <a:pt x="20" y="1"/>
                        <a:pt x="20" y="1"/>
                      </a:cubicBezTo>
                      <a:cubicBezTo>
                        <a:pt x="20" y="0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2" y="1"/>
                        <a:pt x="22" y="1"/>
                      </a:cubicBezTo>
                      <a:cubicBezTo>
                        <a:pt x="22" y="1"/>
                        <a:pt x="22" y="2"/>
                        <a:pt x="23" y="2"/>
                      </a:cubicBezTo>
                      <a:cubicBezTo>
                        <a:pt x="23" y="2"/>
                        <a:pt x="23" y="3"/>
                        <a:pt x="23" y="3"/>
                      </a:cubicBezTo>
                      <a:cubicBezTo>
                        <a:pt x="23" y="3"/>
                        <a:pt x="24" y="3"/>
                        <a:pt x="24" y="3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7" y="3"/>
                        <a:pt x="27" y="4"/>
                        <a:pt x="27" y="4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>
                    <a:latin typeface="+mn-lt"/>
                    <a:cs typeface="+mn-cs"/>
                  </a:endParaRPr>
                </a:p>
              </p:txBody>
            </p:sp>
            <p:sp>
              <p:nvSpPr>
                <p:cNvPr id="39" name="Freeform 58"/>
                <p:cNvSpPr>
                  <a:spLocks/>
                </p:cNvSpPr>
                <p:nvPr/>
              </p:nvSpPr>
              <p:spPr bwMode="auto">
                <a:xfrm>
                  <a:off x="5396" y="5589"/>
                  <a:ext cx="1703" cy="1149"/>
                </a:xfrm>
                <a:custGeom>
                  <a:avLst/>
                  <a:gdLst>
                    <a:gd name="T0" fmla="*/ 2147483647 w 59"/>
                    <a:gd name="T1" fmla="*/ 2147483647 h 40"/>
                    <a:gd name="T2" fmla="*/ 2147483647 w 59"/>
                    <a:gd name="T3" fmla="*/ 2147483647 h 40"/>
                    <a:gd name="T4" fmla="*/ 2147483647 w 59"/>
                    <a:gd name="T5" fmla="*/ 2147483647 h 40"/>
                    <a:gd name="T6" fmla="*/ 2147483647 w 59"/>
                    <a:gd name="T7" fmla="*/ 2147483647 h 40"/>
                    <a:gd name="T8" fmla="*/ 2147483647 w 59"/>
                    <a:gd name="T9" fmla="*/ 2147483647 h 40"/>
                    <a:gd name="T10" fmla="*/ 2147483647 w 59"/>
                    <a:gd name="T11" fmla="*/ 2147483647 h 40"/>
                    <a:gd name="T12" fmla="*/ 2147483647 w 59"/>
                    <a:gd name="T13" fmla="*/ 2147483647 h 40"/>
                    <a:gd name="T14" fmla="*/ 2147483647 w 59"/>
                    <a:gd name="T15" fmla="*/ 2147483647 h 40"/>
                    <a:gd name="T16" fmla="*/ 2147483647 w 59"/>
                    <a:gd name="T17" fmla="*/ 2147483647 h 40"/>
                    <a:gd name="T18" fmla="*/ 2147483647 w 59"/>
                    <a:gd name="T19" fmla="*/ 2147483647 h 40"/>
                    <a:gd name="T20" fmla="*/ 2147483647 w 59"/>
                    <a:gd name="T21" fmla="*/ 2147483647 h 40"/>
                    <a:gd name="T22" fmla="*/ 2147483647 w 59"/>
                    <a:gd name="T23" fmla="*/ 2147483647 h 40"/>
                    <a:gd name="T24" fmla="*/ 2147483647 w 59"/>
                    <a:gd name="T25" fmla="*/ 2147483647 h 40"/>
                    <a:gd name="T26" fmla="*/ 2147483647 w 59"/>
                    <a:gd name="T27" fmla="*/ 2147483647 h 40"/>
                    <a:gd name="T28" fmla="*/ 2147483647 w 59"/>
                    <a:gd name="T29" fmla="*/ 2147483647 h 40"/>
                    <a:gd name="T30" fmla="*/ 2147483647 w 59"/>
                    <a:gd name="T31" fmla="*/ 2147483647 h 40"/>
                    <a:gd name="T32" fmla="*/ 2147483647 w 59"/>
                    <a:gd name="T33" fmla="*/ 2147483647 h 40"/>
                    <a:gd name="T34" fmla="*/ 2147483647 w 59"/>
                    <a:gd name="T35" fmla="*/ 2147483647 h 40"/>
                    <a:gd name="T36" fmla="*/ 2147483647 w 59"/>
                    <a:gd name="T37" fmla="*/ 2147483647 h 40"/>
                    <a:gd name="T38" fmla="*/ 2147483647 w 59"/>
                    <a:gd name="T39" fmla="*/ 2147483647 h 40"/>
                    <a:gd name="T40" fmla="*/ 2147483647 w 59"/>
                    <a:gd name="T41" fmla="*/ 2147483647 h 40"/>
                    <a:gd name="T42" fmla="*/ 2147483647 w 59"/>
                    <a:gd name="T43" fmla="*/ 2147483647 h 40"/>
                    <a:gd name="T44" fmla="*/ 2147483647 w 59"/>
                    <a:gd name="T45" fmla="*/ 2147483647 h 40"/>
                    <a:gd name="T46" fmla="*/ 2147483647 w 59"/>
                    <a:gd name="T47" fmla="*/ 2147483647 h 40"/>
                    <a:gd name="T48" fmla="*/ 2147483647 w 59"/>
                    <a:gd name="T49" fmla="*/ 2147483647 h 40"/>
                    <a:gd name="T50" fmla="*/ 2147483647 w 59"/>
                    <a:gd name="T51" fmla="*/ 2147483647 h 40"/>
                    <a:gd name="T52" fmla="*/ 2147483647 w 59"/>
                    <a:gd name="T53" fmla="*/ 2147483647 h 40"/>
                    <a:gd name="T54" fmla="*/ 2147483647 w 59"/>
                    <a:gd name="T55" fmla="*/ 2147483647 h 40"/>
                    <a:gd name="T56" fmla="*/ 2147483647 w 59"/>
                    <a:gd name="T57" fmla="*/ 2147483647 h 40"/>
                    <a:gd name="T58" fmla="*/ 2147483647 w 59"/>
                    <a:gd name="T59" fmla="*/ 2147483647 h 40"/>
                    <a:gd name="T60" fmla="*/ 2147483647 w 59"/>
                    <a:gd name="T61" fmla="*/ 2147483647 h 40"/>
                    <a:gd name="T62" fmla="*/ 2147483647 w 59"/>
                    <a:gd name="T63" fmla="*/ 2147483647 h 40"/>
                    <a:gd name="T64" fmla="*/ 2147483647 w 59"/>
                    <a:gd name="T65" fmla="*/ 2147483647 h 40"/>
                    <a:gd name="T66" fmla="*/ 2147483647 w 59"/>
                    <a:gd name="T67" fmla="*/ 2147483647 h 40"/>
                    <a:gd name="T68" fmla="*/ 2147483647 w 59"/>
                    <a:gd name="T69" fmla="*/ 2147483647 h 40"/>
                    <a:gd name="T70" fmla="*/ 2147483647 w 59"/>
                    <a:gd name="T71" fmla="*/ 2147483647 h 40"/>
                    <a:gd name="T72" fmla="*/ 2147483647 w 59"/>
                    <a:gd name="T73" fmla="*/ 2147483647 h 40"/>
                    <a:gd name="T74" fmla="*/ 2147483647 w 59"/>
                    <a:gd name="T75" fmla="*/ 2147483647 h 40"/>
                    <a:gd name="T76" fmla="*/ 2147483647 w 59"/>
                    <a:gd name="T77" fmla="*/ 2147483647 h 40"/>
                    <a:gd name="T78" fmla="*/ 2147483647 w 59"/>
                    <a:gd name="T79" fmla="*/ 2147483647 h 40"/>
                    <a:gd name="T80" fmla="*/ 2147483647 w 59"/>
                    <a:gd name="T81" fmla="*/ 2147483647 h 40"/>
                    <a:gd name="T82" fmla="*/ 2147483647 w 59"/>
                    <a:gd name="T83" fmla="*/ 2147483647 h 40"/>
                    <a:gd name="T84" fmla="*/ 2147483647 w 59"/>
                    <a:gd name="T85" fmla="*/ 2147483647 h 40"/>
                    <a:gd name="T86" fmla="*/ 2147483647 w 59"/>
                    <a:gd name="T87" fmla="*/ 2147483647 h 40"/>
                    <a:gd name="T88" fmla="*/ 2147483647 w 59"/>
                    <a:gd name="T89" fmla="*/ 2147483647 h 40"/>
                    <a:gd name="T90" fmla="*/ 2147483647 w 59"/>
                    <a:gd name="T91" fmla="*/ 2147483647 h 40"/>
                    <a:gd name="T92" fmla="*/ 2147483647 w 59"/>
                    <a:gd name="T93" fmla="*/ 2147483647 h 40"/>
                    <a:gd name="T94" fmla="*/ 2147483647 w 59"/>
                    <a:gd name="T95" fmla="*/ 2147483647 h 40"/>
                    <a:gd name="T96" fmla="*/ 2147483647 w 59"/>
                    <a:gd name="T97" fmla="*/ 2147483647 h 40"/>
                    <a:gd name="T98" fmla="*/ 2147483647 w 59"/>
                    <a:gd name="T99" fmla="*/ 2147483647 h 40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9"/>
                    <a:gd name="T151" fmla="*/ 0 h 40"/>
                    <a:gd name="T152" fmla="*/ 59 w 59"/>
                    <a:gd name="T153" fmla="*/ 40 h 40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9" h="40">
                      <a:moveTo>
                        <a:pt x="55" y="28"/>
                      </a:move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5" y="27"/>
                        <a:pt x="54" y="27"/>
                        <a:pt x="54" y="26"/>
                      </a:cubicBezTo>
                      <a:cubicBezTo>
                        <a:pt x="54" y="26"/>
                        <a:pt x="54" y="26"/>
                        <a:pt x="55" y="25"/>
                      </a:cubicBezTo>
                      <a:cubicBezTo>
                        <a:pt x="55" y="25"/>
                        <a:pt x="55" y="25"/>
                        <a:pt x="55" y="24"/>
                      </a:cubicBezTo>
                      <a:cubicBezTo>
                        <a:pt x="55" y="24"/>
                        <a:pt x="55" y="24"/>
                        <a:pt x="56" y="24"/>
                      </a:cubicBezTo>
                      <a:cubicBezTo>
                        <a:pt x="56" y="24"/>
                        <a:pt x="56" y="24"/>
                        <a:pt x="57" y="24"/>
                      </a:cubicBezTo>
                      <a:cubicBezTo>
                        <a:pt x="57" y="24"/>
                        <a:pt x="58" y="24"/>
                        <a:pt x="58" y="24"/>
                      </a:cubicBezTo>
                      <a:cubicBezTo>
                        <a:pt x="59" y="24"/>
                        <a:pt x="59" y="23"/>
                        <a:pt x="59" y="23"/>
                      </a:cubicBezTo>
                      <a:cubicBezTo>
                        <a:pt x="59" y="23"/>
                        <a:pt x="59" y="23"/>
                        <a:pt x="59" y="22"/>
                      </a:cubicBezTo>
                      <a:cubicBezTo>
                        <a:pt x="59" y="22"/>
                        <a:pt x="59" y="22"/>
                        <a:pt x="58" y="22"/>
                      </a:cubicBezTo>
                      <a:cubicBezTo>
                        <a:pt x="58" y="22"/>
                        <a:pt x="58" y="22"/>
                        <a:pt x="58" y="22"/>
                      </a:cubicBezTo>
                      <a:cubicBezTo>
                        <a:pt x="57" y="22"/>
                        <a:pt x="57" y="22"/>
                        <a:pt x="56" y="22"/>
                      </a:cubicBezTo>
                      <a:cubicBezTo>
                        <a:pt x="56" y="22"/>
                        <a:pt x="56" y="22"/>
                        <a:pt x="55" y="21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55" y="21"/>
                        <a:pt x="55" y="21"/>
                        <a:pt x="55" y="21"/>
                      </a:cubicBezTo>
                      <a:cubicBezTo>
                        <a:pt x="54" y="21"/>
                        <a:pt x="54" y="20"/>
                        <a:pt x="53" y="21"/>
                      </a:cubicBezTo>
                      <a:cubicBezTo>
                        <a:pt x="52" y="21"/>
                        <a:pt x="52" y="22"/>
                        <a:pt x="51" y="22"/>
                      </a:cubicBezTo>
                      <a:cubicBezTo>
                        <a:pt x="51" y="22"/>
                        <a:pt x="50" y="22"/>
                        <a:pt x="50" y="22"/>
                      </a:cubicBezTo>
                      <a:cubicBezTo>
                        <a:pt x="50" y="22"/>
                        <a:pt x="50" y="21"/>
                        <a:pt x="49" y="21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48" y="22"/>
                        <a:pt x="48" y="22"/>
                        <a:pt x="48" y="23"/>
                      </a:cubicBezTo>
                      <a:cubicBezTo>
                        <a:pt x="48" y="23"/>
                        <a:pt x="48" y="23"/>
                        <a:pt x="48" y="23"/>
                      </a:cubicBezTo>
                      <a:cubicBezTo>
                        <a:pt x="47" y="23"/>
                        <a:pt x="47" y="23"/>
                        <a:pt x="47" y="23"/>
                      </a:cubicBezTo>
                      <a:cubicBezTo>
                        <a:pt x="46" y="23"/>
                        <a:pt x="46" y="23"/>
                        <a:pt x="45" y="23"/>
                      </a:cubicBezTo>
                      <a:cubicBezTo>
                        <a:pt x="45" y="23"/>
                        <a:pt x="45" y="23"/>
                        <a:pt x="44" y="23"/>
                      </a:cubicBezTo>
                      <a:cubicBezTo>
                        <a:pt x="44" y="22"/>
                        <a:pt x="44" y="22"/>
                        <a:pt x="44" y="22"/>
                      </a:cubicBezTo>
                      <a:cubicBezTo>
                        <a:pt x="44" y="21"/>
                        <a:pt x="44" y="21"/>
                        <a:pt x="43" y="20"/>
                      </a:cubicBezTo>
                      <a:cubicBezTo>
                        <a:pt x="43" y="20"/>
                        <a:pt x="43" y="20"/>
                        <a:pt x="43" y="20"/>
                      </a:cubicBezTo>
                      <a:cubicBezTo>
                        <a:pt x="43" y="20"/>
                        <a:pt x="43" y="19"/>
                        <a:pt x="43" y="19"/>
                      </a:cubicBezTo>
                      <a:cubicBezTo>
                        <a:pt x="43" y="18"/>
                        <a:pt x="43" y="17"/>
                        <a:pt x="43" y="16"/>
                      </a:cubicBezTo>
                      <a:cubicBezTo>
                        <a:pt x="43" y="16"/>
                        <a:pt x="43" y="16"/>
                        <a:pt x="43" y="15"/>
                      </a:cubicBezTo>
                      <a:cubicBezTo>
                        <a:pt x="43" y="15"/>
                        <a:pt x="44" y="14"/>
                        <a:pt x="43" y="14"/>
                      </a:cubicBezTo>
                      <a:cubicBezTo>
                        <a:pt x="43" y="13"/>
                        <a:pt x="43" y="13"/>
                        <a:pt x="42" y="13"/>
                      </a:cubicBezTo>
                      <a:cubicBezTo>
                        <a:pt x="42" y="13"/>
                        <a:pt x="42" y="13"/>
                        <a:pt x="42" y="13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41" y="13"/>
                        <a:pt x="40" y="13"/>
                        <a:pt x="40" y="13"/>
                      </a:cubicBezTo>
                      <a:cubicBezTo>
                        <a:pt x="40" y="12"/>
                        <a:pt x="40" y="11"/>
                        <a:pt x="40" y="10"/>
                      </a:cubicBezTo>
                      <a:cubicBezTo>
                        <a:pt x="40" y="10"/>
                        <a:pt x="39" y="9"/>
                        <a:pt x="39" y="8"/>
                      </a:cubicBezTo>
                      <a:cubicBezTo>
                        <a:pt x="40" y="8"/>
                        <a:pt x="40" y="8"/>
                        <a:pt x="40" y="7"/>
                      </a:cubicBezTo>
                      <a:cubicBezTo>
                        <a:pt x="40" y="7"/>
                        <a:pt x="40" y="7"/>
                        <a:pt x="40" y="7"/>
                      </a:cubicBezTo>
                      <a:cubicBezTo>
                        <a:pt x="40" y="6"/>
                        <a:pt x="40" y="6"/>
                        <a:pt x="39" y="6"/>
                      </a:cubicBezTo>
                      <a:cubicBezTo>
                        <a:pt x="39" y="6"/>
                        <a:pt x="39" y="5"/>
                        <a:pt x="39" y="5"/>
                      </a:cubicBezTo>
                      <a:cubicBezTo>
                        <a:pt x="39" y="5"/>
                        <a:pt x="39" y="5"/>
                        <a:pt x="39" y="4"/>
                      </a:cubicBezTo>
                      <a:cubicBezTo>
                        <a:pt x="39" y="4"/>
                        <a:pt x="39" y="4"/>
                        <a:pt x="39" y="3"/>
                      </a:cubicBezTo>
                      <a:cubicBezTo>
                        <a:pt x="38" y="3"/>
                        <a:pt x="39" y="3"/>
                        <a:pt x="38" y="3"/>
                      </a:cubicBezTo>
                      <a:cubicBezTo>
                        <a:pt x="38" y="2"/>
                        <a:pt x="38" y="3"/>
                        <a:pt x="37" y="3"/>
                      </a:cubicBezTo>
                      <a:cubicBezTo>
                        <a:pt x="37" y="3"/>
                        <a:pt x="36" y="3"/>
                        <a:pt x="36" y="3"/>
                      </a:cubicBezTo>
                      <a:cubicBezTo>
                        <a:pt x="35" y="3"/>
                        <a:pt x="36" y="3"/>
                        <a:pt x="35" y="3"/>
                      </a:cubicBezTo>
                      <a:cubicBezTo>
                        <a:pt x="35" y="3"/>
                        <a:pt x="34" y="3"/>
                        <a:pt x="33" y="3"/>
                      </a:cubicBezTo>
                      <a:cubicBezTo>
                        <a:pt x="33" y="3"/>
                        <a:pt x="32" y="3"/>
                        <a:pt x="32" y="3"/>
                      </a:cubicBezTo>
                      <a:cubicBezTo>
                        <a:pt x="32" y="3"/>
                        <a:pt x="32" y="3"/>
                        <a:pt x="31" y="3"/>
                      </a:cubicBezTo>
                      <a:cubicBezTo>
                        <a:pt x="31" y="4"/>
                        <a:pt x="30" y="3"/>
                        <a:pt x="30" y="3"/>
                      </a:cubicBezTo>
                      <a:cubicBezTo>
                        <a:pt x="29" y="3"/>
                        <a:pt x="29" y="3"/>
                        <a:pt x="29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8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5" y="3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4" y="2"/>
                      </a:cubicBezTo>
                      <a:cubicBezTo>
                        <a:pt x="24" y="2"/>
                        <a:pt x="24" y="2"/>
                        <a:pt x="23" y="2"/>
                      </a:cubicBezTo>
                      <a:cubicBezTo>
                        <a:pt x="23" y="2"/>
                        <a:pt x="22" y="2"/>
                        <a:pt x="22" y="2"/>
                      </a:cubicBezTo>
                      <a:cubicBezTo>
                        <a:pt x="21" y="2"/>
                        <a:pt x="20" y="2"/>
                        <a:pt x="20" y="1"/>
                      </a:cubicBezTo>
                      <a:cubicBezTo>
                        <a:pt x="19" y="1"/>
                        <a:pt x="19" y="1"/>
                        <a:pt x="1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0"/>
                        <a:pt x="17" y="0"/>
                        <a:pt x="17" y="0"/>
                      </a:cubicBezTo>
                      <a:cubicBezTo>
                        <a:pt x="17" y="0"/>
                        <a:pt x="16" y="1"/>
                        <a:pt x="16" y="1"/>
                      </a:cubicBezTo>
                      <a:cubicBezTo>
                        <a:pt x="15" y="1"/>
                        <a:pt x="15" y="2"/>
                        <a:pt x="15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4"/>
                        <a:pt x="13" y="4"/>
                        <a:pt x="13" y="4"/>
                      </a:cubicBezTo>
                      <a:cubicBezTo>
                        <a:pt x="13" y="4"/>
                        <a:pt x="12" y="4"/>
                        <a:pt x="12" y="4"/>
                      </a:cubicBez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1" y="5"/>
                        <a:pt x="11" y="6"/>
                        <a:pt x="10" y="6"/>
                      </a:cubicBezTo>
                      <a:cubicBezTo>
                        <a:pt x="10" y="6"/>
                        <a:pt x="10" y="6"/>
                        <a:pt x="9" y="7"/>
                      </a:cubicBezTo>
                      <a:cubicBezTo>
                        <a:pt x="9" y="7"/>
                        <a:pt x="10" y="8"/>
                        <a:pt x="9" y="8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8" y="10"/>
                        <a:pt x="8" y="10"/>
                      </a:cubicBezTo>
                      <a:cubicBezTo>
                        <a:pt x="8" y="11"/>
                        <a:pt x="8" y="12"/>
                        <a:pt x="8" y="12"/>
                      </a:cubicBezTo>
                      <a:cubicBezTo>
                        <a:pt x="7" y="12"/>
                        <a:pt x="7" y="13"/>
                        <a:pt x="6" y="13"/>
                      </a:cubicBezTo>
                      <a:cubicBezTo>
                        <a:pt x="6" y="13"/>
                        <a:pt x="6" y="14"/>
                        <a:pt x="6" y="14"/>
                      </a:cubicBezTo>
                      <a:cubicBezTo>
                        <a:pt x="6" y="15"/>
                        <a:pt x="5" y="16"/>
                        <a:pt x="5" y="17"/>
                      </a:cubicBezTo>
                      <a:cubicBezTo>
                        <a:pt x="4" y="17"/>
                        <a:pt x="3" y="18"/>
                        <a:pt x="2" y="18"/>
                      </a:cubicBezTo>
                      <a:cubicBezTo>
                        <a:pt x="2" y="19"/>
                        <a:pt x="2" y="19"/>
                        <a:pt x="1" y="19"/>
                      </a:cubicBezTo>
                      <a:cubicBezTo>
                        <a:pt x="1" y="19"/>
                        <a:pt x="1" y="20"/>
                        <a:pt x="1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1" y="20"/>
                        <a:pt x="1" y="20"/>
                      </a:cubicBezTo>
                      <a:cubicBezTo>
                        <a:pt x="2" y="20"/>
                        <a:pt x="3" y="20"/>
                        <a:pt x="3" y="20"/>
                      </a:cubicBezTo>
                      <a:cubicBezTo>
                        <a:pt x="4" y="20"/>
                        <a:pt x="4" y="20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1"/>
                        <a:pt x="8" y="21"/>
                        <a:pt x="9" y="21"/>
                      </a:cubicBezTo>
                      <a:cubicBezTo>
                        <a:pt x="9" y="21"/>
                        <a:pt x="9" y="22"/>
                        <a:pt x="10" y="22"/>
                      </a:cubicBezTo>
                      <a:cubicBezTo>
                        <a:pt x="10" y="22"/>
                        <a:pt x="10" y="21"/>
                        <a:pt x="11" y="21"/>
                      </a:cubicBezTo>
                      <a:cubicBezTo>
                        <a:pt x="11" y="21"/>
                        <a:pt x="12" y="21"/>
                        <a:pt x="12" y="21"/>
                      </a:cubicBezTo>
                      <a:cubicBezTo>
                        <a:pt x="13" y="21"/>
                        <a:pt x="13" y="22"/>
                        <a:pt x="14" y="22"/>
                      </a:cubicBezTo>
                      <a:cubicBezTo>
                        <a:pt x="14" y="22"/>
                        <a:pt x="14" y="22"/>
                        <a:pt x="15" y="22"/>
                      </a:cubicBezTo>
                      <a:cubicBezTo>
                        <a:pt x="15" y="22"/>
                        <a:pt x="15" y="22"/>
                        <a:pt x="16" y="22"/>
                      </a:cubicBezTo>
                      <a:cubicBezTo>
                        <a:pt x="17" y="22"/>
                        <a:pt x="18" y="22"/>
                        <a:pt x="18" y="22"/>
                      </a:cubicBezTo>
                      <a:cubicBezTo>
                        <a:pt x="19" y="22"/>
                        <a:pt x="19" y="22"/>
                        <a:pt x="20" y="22"/>
                      </a:cubicBezTo>
                      <a:cubicBezTo>
                        <a:pt x="20" y="22"/>
                        <a:pt x="20" y="22"/>
                        <a:pt x="21" y="23"/>
                      </a:cubicBezTo>
                      <a:cubicBezTo>
                        <a:pt x="21" y="23"/>
                        <a:pt x="22" y="24"/>
                        <a:pt x="22" y="25"/>
                      </a:cubicBezTo>
                      <a:cubicBezTo>
                        <a:pt x="22" y="25"/>
                        <a:pt x="22" y="26"/>
                        <a:pt x="23" y="26"/>
                      </a:cubicBezTo>
                      <a:cubicBezTo>
                        <a:pt x="23" y="27"/>
                        <a:pt x="22" y="27"/>
                        <a:pt x="23" y="28"/>
                      </a:cubicBezTo>
                      <a:cubicBezTo>
                        <a:pt x="23" y="28"/>
                        <a:pt x="23" y="29"/>
                        <a:pt x="23" y="30"/>
                      </a:cubicBezTo>
                      <a:cubicBezTo>
                        <a:pt x="23" y="30"/>
                        <a:pt x="23" y="31"/>
                        <a:pt x="24" y="31"/>
                      </a:cubicBezTo>
                      <a:cubicBezTo>
                        <a:pt x="24" y="32"/>
                        <a:pt x="24" y="32"/>
                        <a:pt x="25" y="33"/>
                      </a:cubicBezTo>
                      <a:cubicBezTo>
                        <a:pt x="25" y="33"/>
                        <a:pt x="25" y="33"/>
                        <a:pt x="25" y="34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5" y="34"/>
                        <a:pt x="24" y="35"/>
                        <a:pt x="25" y="35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6" y="36"/>
                        <a:pt x="26" y="36"/>
                        <a:pt x="27" y="35"/>
                      </a:cubicBezTo>
                      <a:cubicBezTo>
                        <a:pt x="27" y="35"/>
                        <a:pt x="27" y="35"/>
                        <a:pt x="28" y="35"/>
                      </a:cubicBezTo>
                      <a:cubicBezTo>
                        <a:pt x="28" y="35"/>
                        <a:pt x="29" y="35"/>
                        <a:pt x="29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29" y="37"/>
                        <a:pt x="29" y="37"/>
                        <a:pt x="29" y="38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29" y="39"/>
                        <a:pt x="29" y="39"/>
                        <a:pt x="30" y="38"/>
                      </a:cubicBezTo>
                      <a:cubicBezTo>
                        <a:pt x="30" y="38"/>
                        <a:pt x="29" y="38"/>
                        <a:pt x="30" y="38"/>
                      </a:cubicBezTo>
                      <a:cubicBezTo>
                        <a:pt x="30" y="38"/>
                        <a:pt x="30" y="38"/>
                        <a:pt x="31" y="38"/>
                      </a:cubicBezTo>
                      <a:cubicBezTo>
                        <a:pt x="31" y="38"/>
                        <a:pt x="31" y="39"/>
                        <a:pt x="32" y="39"/>
                      </a:cubicBezTo>
                      <a:cubicBezTo>
                        <a:pt x="32" y="39"/>
                        <a:pt x="32" y="40"/>
                        <a:pt x="32" y="40"/>
                      </a:cubicBezTo>
                      <a:cubicBezTo>
                        <a:pt x="33" y="40"/>
                        <a:pt x="33" y="40"/>
                        <a:pt x="33" y="40"/>
                      </a:cubicBezTo>
                      <a:cubicBezTo>
                        <a:pt x="33" y="40"/>
                        <a:pt x="33" y="39"/>
                        <a:pt x="33" y="39"/>
                      </a:cubicBezTo>
                      <a:cubicBezTo>
                        <a:pt x="33" y="39"/>
                        <a:pt x="32" y="39"/>
                        <a:pt x="33" y="39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4" y="38"/>
                        <a:pt x="34" y="38"/>
                        <a:pt x="35" y="37"/>
                      </a:cubicBezTo>
                      <a:cubicBezTo>
                        <a:pt x="35" y="37"/>
                        <a:pt x="36" y="36"/>
                        <a:pt x="37" y="36"/>
                      </a:cubicBezTo>
                      <a:cubicBezTo>
                        <a:pt x="38" y="35"/>
                        <a:pt x="39" y="34"/>
                        <a:pt x="41" y="34"/>
                      </a:cubicBezTo>
                      <a:cubicBezTo>
                        <a:pt x="41" y="33"/>
                        <a:pt x="42" y="32"/>
                        <a:pt x="43" y="32"/>
                      </a:cubicBezTo>
                      <a:cubicBezTo>
                        <a:pt x="43" y="32"/>
                        <a:pt x="43" y="32"/>
                        <a:pt x="44" y="32"/>
                      </a:cubicBezTo>
                      <a:cubicBezTo>
                        <a:pt x="44" y="32"/>
                        <a:pt x="45" y="32"/>
                        <a:pt x="45" y="32"/>
                      </a:cubicBezTo>
                      <a:cubicBezTo>
                        <a:pt x="45" y="31"/>
                        <a:pt x="45" y="31"/>
                        <a:pt x="46" y="31"/>
                      </a:cubicBezTo>
                      <a:cubicBezTo>
                        <a:pt x="46" y="30"/>
                        <a:pt x="47" y="30"/>
                        <a:pt x="47" y="30"/>
                      </a:cubicBezTo>
                      <a:cubicBezTo>
                        <a:pt x="47" y="30"/>
                        <a:pt x="48" y="30"/>
                        <a:pt x="48" y="30"/>
                      </a:cubicBezTo>
                      <a:cubicBezTo>
                        <a:pt x="48" y="30"/>
                        <a:pt x="48" y="31"/>
                        <a:pt x="48" y="31"/>
                      </a:cubicBezTo>
                      <a:cubicBezTo>
                        <a:pt x="48" y="31"/>
                        <a:pt x="49" y="31"/>
                        <a:pt x="49" y="31"/>
                      </a:cubicBezTo>
                      <a:cubicBezTo>
                        <a:pt x="49" y="31"/>
                        <a:pt x="49" y="31"/>
                        <a:pt x="50" y="31"/>
                      </a:cubicBezTo>
                      <a:cubicBezTo>
                        <a:pt x="50" y="31"/>
                        <a:pt x="50" y="30"/>
                        <a:pt x="50" y="30"/>
                      </a:cubicBezTo>
                      <a:cubicBezTo>
                        <a:pt x="50" y="30"/>
                        <a:pt x="50" y="30"/>
                        <a:pt x="50" y="30"/>
                      </a:cubicBezTo>
                      <a:cubicBezTo>
                        <a:pt x="50" y="29"/>
                        <a:pt x="51" y="29"/>
                        <a:pt x="51" y="29"/>
                      </a:cubicBezTo>
                      <a:cubicBezTo>
                        <a:pt x="51" y="29"/>
                        <a:pt x="52" y="29"/>
                        <a:pt x="53" y="28"/>
                      </a:cubicBezTo>
                      <a:cubicBezTo>
                        <a:pt x="53" y="28"/>
                        <a:pt x="54" y="28"/>
                        <a:pt x="54" y="28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>
                    <a:latin typeface="+mn-lt"/>
                    <a:cs typeface="+mn-cs"/>
                  </a:endParaRPr>
                </a:p>
              </p:txBody>
            </p:sp>
            <p:sp>
              <p:nvSpPr>
                <p:cNvPr id="40" name="Freeform 57"/>
                <p:cNvSpPr>
                  <a:spLocks/>
                </p:cNvSpPr>
                <p:nvPr/>
              </p:nvSpPr>
              <p:spPr bwMode="auto">
                <a:xfrm>
                  <a:off x="7562" y="5300"/>
                  <a:ext cx="463" cy="691"/>
                </a:xfrm>
                <a:custGeom>
                  <a:avLst/>
                  <a:gdLst>
                    <a:gd name="T0" fmla="*/ 2147483647 w 16"/>
                    <a:gd name="T1" fmla="*/ 2147483647 h 24"/>
                    <a:gd name="T2" fmla="*/ 2147483647 w 16"/>
                    <a:gd name="T3" fmla="*/ 2147483647 h 24"/>
                    <a:gd name="T4" fmla="*/ 2147483647 w 16"/>
                    <a:gd name="T5" fmla="*/ 2147483647 h 24"/>
                    <a:gd name="T6" fmla="*/ 2147483647 w 16"/>
                    <a:gd name="T7" fmla="*/ 2147483647 h 24"/>
                    <a:gd name="T8" fmla="*/ 2147483647 w 16"/>
                    <a:gd name="T9" fmla="*/ 2147483647 h 24"/>
                    <a:gd name="T10" fmla="*/ 2147483647 w 16"/>
                    <a:gd name="T11" fmla="*/ 2147483647 h 24"/>
                    <a:gd name="T12" fmla="*/ 2147483647 w 16"/>
                    <a:gd name="T13" fmla="*/ 2147483647 h 24"/>
                    <a:gd name="T14" fmla="*/ 2147483647 w 16"/>
                    <a:gd name="T15" fmla="*/ 2147483647 h 24"/>
                    <a:gd name="T16" fmla="*/ 2147483647 w 16"/>
                    <a:gd name="T17" fmla="*/ 2147483647 h 24"/>
                    <a:gd name="T18" fmla="*/ 2147483647 w 16"/>
                    <a:gd name="T19" fmla="*/ 2147483647 h 24"/>
                    <a:gd name="T20" fmla="*/ 2147483647 w 16"/>
                    <a:gd name="T21" fmla="*/ 2147483647 h 24"/>
                    <a:gd name="T22" fmla="*/ 2147483647 w 16"/>
                    <a:gd name="T23" fmla="*/ 2147483647 h 24"/>
                    <a:gd name="T24" fmla="*/ 2147483647 w 16"/>
                    <a:gd name="T25" fmla="*/ 2147483647 h 24"/>
                    <a:gd name="T26" fmla="*/ 2147483647 w 16"/>
                    <a:gd name="T27" fmla="*/ 2147483647 h 24"/>
                    <a:gd name="T28" fmla="*/ 2147483647 w 16"/>
                    <a:gd name="T29" fmla="*/ 2147483647 h 24"/>
                    <a:gd name="T30" fmla="*/ 2147483647 w 16"/>
                    <a:gd name="T31" fmla="*/ 2147483647 h 24"/>
                    <a:gd name="T32" fmla="*/ 2147483647 w 16"/>
                    <a:gd name="T33" fmla="*/ 2147483647 h 24"/>
                    <a:gd name="T34" fmla="*/ 2147483647 w 16"/>
                    <a:gd name="T35" fmla="*/ 2147483647 h 24"/>
                    <a:gd name="T36" fmla="*/ 2147483647 w 16"/>
                    <a:gd name="T37" fmla="*/ 2147483647 h 24"/>
                    <a:gd name="T38" fmla="*/ 2147483647 w 16"/>
                    <a:gd name="T39" fmla="*/ 2147483647 h 24"/>
                    <a:gd name="T40" fmla="*/ 2147483647 w 16"/>
                    <a:gd name="T41" fmla="*/ 2147483647 h 24"/>
                    <a:gd name="T42" fmla="*/ 2147483647 w 16"/>
                    <a:gd name="T43" fmla="*/ 2147483647 h 24"/>
                    <a:gd name="T44" fmla="*/ 2147483647 w 16"/>
                    <a:gd name="T45" fmla="*/ 2147483647 h 24"/>
                    <a:gd name="T46" fmla="*/ 2147483647 w 16"/>
                    <a:gd name="T47" fmla="*/ 2147483647 h 24"/>
                    <a:gd name="T48" fmla="*/ 2147483647 w 16"/>
                    <a:gd name="T49" fmla="*/ 2147483647 h 24"/>
                    <a:gd name="T50" fmla="*/ 0 w 16"/>
                    <a:gd name="T51" fmla="*/ 2147483647 h 24"/>
                    <a:gd name="T52" fmla="*/ 0 w 16"/>
                    <a:gd name="T53" fmla="*/ 2147483647 h 24"/>
                    <a:gd name="T54" fmla="*/ 0 w 16"/>
                    <a:gd name="T55" fmla="*/ 2147483647 h 24"/>
                    <a:gd name="T56" fmla="*/ 0 w 16"/>
                    <a:gd name="T57" fmla="*/ 2147483647 h 24"/>
                    <a:gd name="T58" fmla="*/ 2147483647 w 16"/>
                    <a:gd name="T59" fmla="*/ 2147483647 h 24"/>
                    <a:gd name="T60" fmla="*/ 2147483647 w 16"/>
                    <a:gd name="T61" fmla="*/ 2147483647 h 24"/>
                    <a:gd name="T62" fmla="*/ 2147483647 w 16"/>
                    <a:gd name="T63" fmla="*/ 2147483647 h 24"/>
                    <a:gd name="T64" fmla="*/ 2147483647 w 16"/>
                    <a:gd name="T65" fmla="*/ 2147483647 h 24"/>
                    <a:gd name="T66" fmla="*/ 2147483647 w 16"/>
                    <a:gd name="T67" fmla="*/ 2147483647 h 24"/>
                    <a:gd name="T68" fmla="*/ 2147483647 w 16"/>
                    <a:gd name="T69" fmla="*/ 2147483647 h 24"/>
                    <a:gd name="T70" fmla="*/ 2147483647 w 16"/>
                    <a:gd name="T71" fmla="*/ 2147483647 h 24"/>
                    <a:gd name="T72" fmla="*/ 2147483647 w 16"/>
                    <a:gd name="T73" fmla="*/ 2147483647 h 24"/>
                    <a:gd name="T74" fmla="*/ 2147483647 w 16"/>
                    <a:gd name="T75" fmla="*/ 2147483647 h 24"/>
                    <a:gd name="T76" fmla="*/ 2147483647 w 16"/>
                    <a:gd name="T77" fmla="*/ 2147483647 h 24"/>
                    <a:gd name="T78" fmla="*/ 2147483647 w 16"/>
                    <a:gd name="T79" fmla="*/ 2147483647 h 24"/>
                    <a:gd name="T80" fmla="*/ 2147483647 w 16"/>
                    <a:gd name="T81" fmla="*/ 2147483647 h 24"/>
                    <a:gd name="T82" fmla="*/ 2147483647 w 16"/>
                    <a:gd name="T83" fmla="*/ 2147483647 h 24"/>
                    <a:gd name="T84" fmla="*/ 2147483647 w 16"/>
                    <a:gd name="T85" fmla="*/ 2147483647 h 24"/>
                    <a:gd name="T86" fmla="*/ 2147483647 w 16"/>
                    <a:gd name="T87" fmla="*/ 2147483647 h 24"/>
                    <a:gd name="T88" fmla="*/ 2147483647 w 16"/>
                    <a:gd name="T89" fmla="*/ 2147483647 h 24"/>
                    <a:gd name="T90" fmla="*/ 2147483647 w 16"/>
                    <a:gd name="T91" fmla="*/ 2147483647 h 24"/>
                    <a:gd name="T92" fmla="*/ 2147483647 w 16"/>
                    <a:gd name="T93" fmla="*/ 2147483647 h 24"/>
                    <a:gd name="T94" fmla="*/ 2147483647 w 16"/>
                    <a:gd name="T95" fmla="*/ 2147483647 h 24"/>
                    <a:gd name="T96" fmla="*/ 2147483647 w 16"/>
                    <a:gd name="T97" fmla="*/ 2147483647 h 24"/>
                    <a:gd name="T98" fmla="*/ 2147483647 w 16"/>
                    <a:gd name="T99" fmla="*/ 0 h 24"/>
                    <a:gd name="T100" fmla="*/ 2147483647 w 16"/>
                    <a:gd name="T101" fmla="*/ 0 h 24"/>
                    <a:gd name="T102" fmla="*/ 2147483647 w 16"/>
                    <a:gd name="T103" fmla="*/ 0 h 24"/>
                    <a:gd name="T104" fmla="*/ 2147483647 w 16"/>
                    <a:gd name="T105" fmla="*/ 0 h 24"/>
                    <a:gd name="T106" fmla="*/ 2147483647 w 16"/>
                    <a:gd name="T107" fmla="*/ 0 h 24"/>
                    <a:gd name="T108" fmla="*/ 2147483647 w 16"/>
                    <a:gd name="T109" fmla="*/ 0 h 24"/>
                    <a:gd name="T110" fmla="*/ 2147483647 w 16"/>
                    <a:gd name="T111" fmla="*/ 2147483647 h 24"/>
                    <a:gd name="T112" fmla="*/ 2147483647 w 16"/>
                    <a:gd name="T113" fmla="*/ 2147483647 h 24"/>
                    <a:gd name="T114" fmla="*/ 2147483647 w 16"/>
                    <a:gd name="T115" fmla="*/ 2147483647 h 2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6"/>
                    <a:gd name="T175" fmla="*/ 0 h 24"/>
                    <a:gd name="T176" fmla="*/ 16 w 16"/>
                    <a:gd name="T177" fmla="*/ 24 h 2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6" h="24">
                      <a:moveTo>
                        <a:pt x="16" y="3"/>
                      </a:moveTo>
                      <a:cubicBezTo>
                        <a:pt x="16" y="3"/>
                        <a:pt x="16" y="4"/>
                        <a:pt x="16" y="4"/>
                      </a:cubicBezTo>
                      <a:cubicBezTo>
                        <a:pt x="16" y="5"/>
                        <a:pt x="16" y="7"/>
                        <a:pt x="15" y="8"/>
                      </a:cubicBezTo>
                      <a:cubicBezTo>
                        <a:pt x="15" y="9"/>
                        <a:pt x="15" y="9"/>
                        <a:pt x="15" y="10"/>
                      </a:cubicBezTo>
                      <a:cubicBezTo>
                        <a:pt x="15" y="10"/>
                        <a:pt x="15" y="10"/>
                        <a:pt x="15" y="11"/>
                      </a:cubicBezTo>
                      <a:cubicBezTo>
                        <a:pt x="15" y="11"/>
                        <a:pt x="16" y="12"/>
                        <a:pt x="15" y="12"/>
                      </a:cubicBezTo>
                      <a:cubicBezTo>
                        <a:pt x="15" y="13"/>
                        <a:pt x="14" y="13"/>
                        <a:pt x="14" y="14"/>
                      </a:cubicBezTo>
                      <a:cubicBezTo>
                        <a:pt x="14" y="14"/>
                        <a:pt x="13" y="14"/>
                        <a:pt x="13" y="14"/>
                      </a:cubicBezTo>
                      <a:cubicBezTo>
                        <a:pt x="12" y="14"/>
                        <a:pt x="12" y="15"/>
                        <a:pt x="12" y="15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7"/>
                        <a:pt x="12" y="18"/>
                        <a:pt x="11" y="18"/>
                      </a:cubicBezTo>
                      <a:cubicBezTo>
                        <a:pt x="11" y="19"/>
                        <a:pt x="10" y="19"/>
                        <a:pt x="10" y="20"/>
                      </a:cubicBezTo>
                      <a:cubicBezTo>
                        <a:pt x="9" y="20"/>
                        <a:pt x="9" y="20"/>
                        <a:pt x="8" y="21"/>
                      </a:cubicBezTo>
                      <a:cubicBezTo>
                        <a:pt x="8" y="21"/>
                        <a:pt x="8" y="21"/>
                        <a:pt x="7" y="21"/>
                      </a:cubicBezTo>
                      <a:cubicBezTo>
                        <a:pt x="7" y="21"/>
                        <a:pt x="7" y="21"/>
                        <a:pt x="7" y="22"/>
                      </a:cubicBezTo>
                      <a:cubicBezTo>
                        <a:pt x="6" y="22"/>
                        <a:pt x="7" y="23"/>
                        <a:pt x="7" y="23"/>
                      </a:cubicBezTo>
                      <a:cubicBezTo>
                        <a:pt x="7" y="24"/>
                        <a:pt x="6" y="24"/>
                        <a:pt x="6" y="24"/>
                      </a:cubicBezTo>
                      <a:cubicBezTo>
                        <a:pt x="6" y="24"/>
                        <a:pt x="6" y="23"/>
                        <a:pt x="5" y="23"/>
                      </a:cubicBezTo>
                      <a:cubicBezTo>
                        <a:pt x="5" y="23"/>
                        <a:pt x="5" y="23"/>
                        <a:pt x="4" y="23"/>
                      </a:cubicBezTo>
                      <a:cubicBezTo>
                        <a:pt x="4" y="23"/>
                        <a:pt x="4" y="23"/>
                        <a:pt x="3" y="23"/>
                      </a:cubicBezTo>
                      <a:cubicBezTo>
                        <a:pt x="3" y="23"/>
                        <a:pt x="2" y="23"/>
                        <a:pt x="2" y="23"/>
                      </a:cubicBezTo>
                      <a:cubicBezTo>
                        <a:pt x="2" y="23"/>
                        <a:pt x="2" y="22"/>
                        <a:pt x="2" y="22"/>
                      </a:cubicBezTo>
                      <a:cubicBezTo>
                        <a:pt x="1" y="22"/>
                        <a:pt x="1" y="21"/>
                        <a:pt x="1" y="21"/>
                      </a:cubicBezTo>
                      <a:cubicBezTo>
                        <a:pt x="1" y="21"/>
                        <a:pt x="1" y="20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0" y="20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0" y="19"/>
                        <a:pt x="0" y="19"/>
                      </a:cubicBezTo>
                      <a:cubicBezTo>
                        <a:pt x="1" y="18"/>
                        <a:pt x="0" y="17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2" y="16"/>
                        <a:pt x="3" y="16"/>
                        <a:pt x="4" y="16"/>
                      </a:cubicBezTo>
                      <a:cubicBezTo>
                        <a:pt x="4" y="16"/>
                        <a:pt x="4" y="15"/>
                        <a:pt x="4" y="15"/>
                      </a:cubicBezTo>
                      <a:cubicBezTo>
                        <a:pt x="5" y="14"/>
                        <a:pt x="5" y="13"/>
                        <a:pt x="5" y="12"/>
                      </a:cubicBezTo>
                      <a:cubicBezTo>
                        <a:pt x="6" y="12"/>
                        <a:pt x="6" y="11"/>
                        <a:pt x="6" y="11"/>
                      </a:cubicBezTo>
                      <a:cubicBezTo>
                        <a:pt x="6" y="10"/>
                        <a:pt x="7" y="10"/>
                        <a:pt x="7" y="10"/>
                      </a:cubicBezTo>
                      <a:cubicBezTo>
                        <a:pt x="8" y="9"/>
                        <a:pt x="7" y="9"/>
                        <a:pt x="7" y="8"/>
                      </a:cubicBezTo>
                      <a:cubicBezTo>
                        <a:pt x="7" y="8"/>
                        <a:pt x="6" y="7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8" y="6"/>
                        <a:pt x="8" y="5"/>
                      </a:cubicBezTo>
                      <a:cubicBezTo>
                        <a:pt x="8" y="5"/>
                        <a:pt x="8" y="4"/>
                        <a:pt x="7" y="4"/>
                      </a:cubicBezTo>
                      <a:cubicBezTo>
                        <a:pt x="7" y="4"/>
                        <a:pt x="7" y="3"/>
                        <a:pt x="6" y="3"/>
                      </a:cubicBezTo>
                      <a:cubicBezTo>
                        <a:pt x="6" y="3"/>
                        <a:pt x="6" y="2"/>
                        <a:pt x="6" y="2"/>
                      </a:cubicBezTo>
                      <a:cubicBezTo>
                        <a:pt x="6" y="2"/>
                        <a:pt x="7" y="1"/>
                        <a:pt x="7" y="1"/>
                      </a:cubicBezTo>
                      <a:cubicBezTo>
                        <a:pt x="7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8" y="0"/>
                        <a:pt x="8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10" y="0"/>
                        <a:pt x="11" y="0"/>
                        <a:pt x="12" y="0"/>
                      </a:cubicBezTo>
                      <a:cubicBezTo>
                        <a:pt x="12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1"/>
                        <a:pt x="14" y="1"/>
                        <a:pt x="14" y="1"/>
                      </a:cubicBezTo>
                      <a:cubicBezTo>
                        <a:pt x="14" y="2"/>
                        <a:pt x="15" y="2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>
                    <a:latin typeface="+mn-lt"/>
                    <a:cs typeface="+mn-cs"/>
                  </a:endParaRPr>
                </a:p>
              </p:txBody>
            </p:sp>
            <p:sp>
              <p:nvSpPr>
                <p:cNvPr id="6454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834" y="5197"/>
                  <a:ext cx="736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GB" altLang="pt-BR" sz="1100" b="1">
                      <a:solidFill>
                        <a:srgbClr val="FFFFFF"/>
                      </a:solidFill>
                      <a:latin typeface="Calibri" panose="020F0502020204030204" pitchFamily="34" charset="0"/>
                      <a:ea typeface="Lucida Sans Unicode" panose="020B0602030504020204" pitchFamily="34" charset="0"/>
                      <a:cs typeface="Calibri" panose="020F0502020204030204" pitchFamily="34" charset="0"/>
                    </a:rPr>
                    <a:t>MS</a:t>
                  </a:r>
                  <a:endParaRPr lang="en-GB" altLang="pt-BR" sz="2000">
                    <a:solidFill>
                      <a:schemeClr val="bg1"/>
                    </a:solidFill>
                    <a:latin typeface="Calibri" panose="020F0502020204030204" pitchFamily="34" charset="0"/>
                    <a:ea typeface="Lucida Sans Unicode" panose="020B060203050402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64548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4806" y="6657"/>
                  <a:ext cx="736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GB" altLang="pt-BR" sz="1100" b="1">
                      <a:solidFill>
                        <a:srgbClr val="FFFFFF"/>
                      </a:solidFill>
                      <a:latin typeface="Calibri" panose="020F0502020204030204" pitchFamily="34" charset="0"/>
                      <a:ea typeface="Lucida Sans Unicode" panose="020B0602030504020204" pitchFamily="34" charset="0"/>
                      <a:cs typeface="Calibri" panose="020F0502020204030204" pitchFamily="34" charset="0"/>
                    </a:rPr>
                    <a:t>SC</a:t>
                  </a:r>
                  <a:endParaRPr lang="en-GB" altLang="pt-BR" sz="2000">
                    <a:solidFill>
                      <a:schemeClr val="bg1"/>
                    </a:solidFill>
                    <a:latin typeface="Calibri" panose="020F0502020204030204" pitchFamily="34" charset="0"/>
                    <a:ea typeface="Lucida Sans Unicode" panose="020B060203050402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4538" name="Group 25"/>
              <p:cNvGrpSpPr>
                <a:grpSpLocks noChangeAspect="1"/>
              </p:cNvGrpSpPr>
              <p:nvPr/>
            </p:nvGrpSpPr>
            <p:grpSpPr bwMode="auto">
              <a:xfrm>
                <a:off x="519084" y="249202"/>
                <a:ext cx="9397704" cy="8613849"/>
                <a:chOff x="0" y="0"/>
                <a:chExt cx="9294" cy="8520"/>
              </a:xfrm>
            </p:grpSpPr>
            <p:sp>
              <p:nvSpPr>
                <p:cNvPr id="64539" name="AutoShape 80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0" y="0"/>
                  <a:ext cx="9294" cy="85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33" name="Freeform 56"/>
                <p:cNvSpPr>
                  <a:spLocks/>
                </p:cNvSpPr>
                <p:nvPr/>
              </p:nvSpPr>
              <p:spPr bwMode="auto">
                <a:xfrm>
                  <a:off x="4164" y="5705"/>
                  <a:ext cx="1243" cy="870"/>
                </a:xfrm>
                <a:custGeom>
                  <a:avLst/>
                  <a:gdLst>
                    <a:gd name="T0" fmla="*/ 2147483647 w 43"/>
                    <a:gd name="T1" fmla="*/ 2147483647 h 30"/>
                    <a:gd name="T2" fmla="*/ 2147483647 w 43"/>
                    <a:gd name="T3" fmla="*/ 2147483647 h 30"/>
                    <a:gd name="T4" fmla="*/ 2147483647 w 43"/>
                    <a:gd name="T5" fmla="*/ 2147483647 h 30"/>
                    <a:gd name="T6" fmla="*/ 2147483647 w 43"/>
                    <a:gd name="T7" fmla="*/ 2147483647 h 30"/>
                    <a:gd name="T8" fmla="*/ 2147483647 w 43"/>
                    <a:gd name="T9" fmla="*/ 2147483647 h 30"/>
                    <a:gd name="T10" fmla="*/ 2147483647 w 43"/>
                    <a:gd name="T11" fmla="*/ 2147483647 h 30"/>
                    <a:gd name="T12" fmla="*/ 2147483647 w 43"/>
                    <a:gd name="T13" fmla="*/ 2147483647 h 30"/>
                    <a:gd name="T14" fmla="*/ 2147483647 w 43"/>
                    <a:gd name="T15" fmla="*/ 2147483647 h 30"/>
                    <a:gd name="T16" fmla="*/ 2147483647 w 43"/>
                    <a:gd name="T17" fmla="*/ 2147483647 h 30"/>
                    <a:gd name="T18" fmla="*/ 2147483647 w 43"/>
                    <a:gd name="T19" fmla="*/ 2147483647 h 30"/>
                    <a:gd name="T20" fmla="*/ 2147483647 w 43"/>
                    <a:gd name="T21" fmla="*/ 2147483647 h 30"/>
                    <a:gd name="T22" fmla="*/ 2147483647 w 43"/>
                    <a:gd name="T23" fmla="*/ 2147483647 h 30"/>
                    <a:gd name="T24" fmla="*/ 2147483647 w 43"/>
                    <a:gd name="T25" fmla="*/ 2147483647 h 30"/>
                    <a:gd name="T26" fmla="*/ 2147483647 w 43"/>
                    <a:gd name="T27" fmla="*/ 2147483647 h 30"/>
                    <a:gd name="T28" fmla="*/ 2147483647 w 43"/>
                    <a:gd name="T29" fmla="*/ 2147483647 h 30"/>
                    <a:gd name="T30" fmla="*/ 2147483647 w 43"/>
                    <a:gd name="T31" fmla="*/ 2147483647 h 30"/>
                    <a:gd name="T32" fmla="*/ 2147483647 w 43"/>
                    <a:gd name="T33" fmla="*/ 2147483647 h 30"/>
                    <a:gd name="T34" fmla="*/ 2147483647 w 43"/>
                    <a:gd name="T35" fmla="*/ 2147483647 h 30"/>
                    <a:gd name="T36" fmla="*/ 2147483647 w 43"/>
                    <a:gd name="T37" fmla="*/ 2147483647 h 30"/>
                    <a:gd name="T38" fmla="*/ 2147483647 w 43"/>
                    <a:gd name="T39" fmla="*/ 2147483647 h 30"/>
                    <a:gd name="T40" fmla="*/ 2147483647 w 43"/>
                    <a:gd name="T41" fmla="*/ 2147483647 h 30"/>
                    <a:gd name="T42" fmla="*/ 2147483647 w 43"/>
                    <a:gd name="T43" fmla="*/ 2147483647 h 30"/>
                    <a:gd name="T44" fmla="*/ 2147483647 w 43"/>
                    <a:gd name="T45" fmla="*/ 2147483647 h 30"/>
                    <a:gd name="T46" fmla="*/ 2147483647 w 43"/>
                    <a:gd name="T47" fmla="*/ 2147483647 h 30"/>
                    <a:gd name="T48" fmla="*/ 2147483647 w 43"/>
                    <a:gd name="T49" fmla="*/ 2147483647 h 30"/>
                    <a:gd name="T50" fmla="*/ 2147483647 w 43"/>
                    <a:gd name="T51" fmla="*/ 2147483647 h 30"/>
                    <a:gd name="T52" fmla="*/ 2147483647 w 43"/>
                    <a:gd name="T53" fmla="*/ 0 h 30"/>
                    <a:gd name="T54" fmla="*/ 2147483647 w 43"/>
                    <a:gd name="T55" fmla="*/ 0 h 30"/>
                    <a:gd name="T56" fmla="*/ 2147483647 w 43"/>
                    <a:gd name="T57" fmla="*/ 0 h 30"/>
                    <a:gd name="T58" fmla="*/ 2147483647 w 43"/>
                    <a:gd name="T59" fmla="*/ 2147483647 h 30"/>
                    <a:gd name="T60" fmla="*/ 2147483647 w 43"/>
                    <a:gd name="T61" fmla="*/ 2147483647 h 30"/>
                    <a:gd name="T62" fmla="*/ 2147483647 w 43"/>
                    <a:gd name="T63" fmla="*/ 2147483647 h 30"/>
                    <a:gd name="T64" fmla="*/ 2147483647 w 43"/>
                    <a:gd name="T65" fmla="*/ 2147483647 h 30"/>
                    <a:gd name="T66" fmla="*/ 2147483647 w 43"/>
                    <a:gd name="T67" fmla="*/ 2147483647 h 30"/>
                    <a:gd name="T68" fmla="*/ 2147483647 w 43"/>
                    <a:gd name="T69" fmla="*/ 2147483647 h 30"/>
                    <a:gd name="T70" fmla="*/ 2147483647 w 43"/>
                    <a:gd name="T71" fmla="*/ 2147483647 h 30"/>
                    <a:gd name="T72" fmla="*/ 2147483647 w 43"/>
                    <a:gd name="T73" fmla="*/ 2147483647 h 30"/>
                    <a:gd name="T74" fmla="*/ 2147483647 w 43"/>
                    <a:gd name="T75" fmla="*/ 2147483647 h 30"/>
                    <a:gd name="T76" fmla="*/ 2147483647 w 43"/>
                    <a:gd name="T77" fmla="*/ 2147483647 h 30"/>
                    <a:gd name="T78" fmla="*/ 2147483647 w 43"/>
                    <a:gd name="T79" fmla="*/ 2147483647 h 30"/>
                    <a:gd name="T80" fmla="*/ 2147483647 w 43"/>
                    <a:gd name="T81" fmla="*/ 2147483647 h 30"/>
                    <a:gd name="T82" fmla="*/ 2147483647 w 43"/>
                    <a:gd name="T83" fmla="*/ 2147483647 h 30"/>
                    <a:gd name="T84" fmla="*/ 2147483647 w 43"/>
                    <a:gd name="T85" fmla="*/ 2147483647 h 30"/>
                    <a:gd name="T86" fmla="*/ 2147483647 w 43"/>
                    <a:gd name="T87" fmla="*/ 2147483647 h 30"/>
                    <a:gd name="T88" fmla="*/ 2147483647 w 43"/>
                    <a:gd name="T89" fmla="*/ 2147483647 h 30"/>
                    <a:gd name="T90" fmla="*/ 2147483647 w 43"/>
                    <a:gd name="T91" fmla="*/ 2147483647 h 30"/>
                    <a:gd name="T92" fmla="*/ 2147483647 w 43"/>
                    <a:gd name="T93" fmla="*/ 2147483647 h 30"/>
                    <a:gd name="T94" fmla="*/ 2147483647 w 43"/>
                    <a:gd name="T95" fmla="*/ 2147483647 h 30"/>
                    <a:gd name="T96" fmla="*/ 2147483647 w 43"/>
                    <a:gd name="T97" fmla="*/ 2147483647 h 30"/>
                    <a:gd name="T98" fmla="*/ 2147483647 w 43"/>
                    <a:gd name="T99" fmla="*/ 2147483647 h 30"/>
                    <a:gd name="T100" fmla="*/ 2147483647 w 43"/>
                    <a:gd name="T101" fmla="*/ 2147483647 h 30"/>
                    <a:gd name="T102" fmla="*/ 2147483647 w 43"/>
                    <a:gd name="T103" fmla="*/ 2147483647 h 30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3"/>
                    <a:gd name="T157" fmla="*/ 0 h 30"/>
                    <a:gd name="T158" fmla="*/ 43 w 43"/>
                    <a:gd name="T159" fmla="*/ 30 h 30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3" h="30">
                      <a:moveTo>
                        <a:pt x="40" y="25"/>
                      </a:moveTo>
                      <a:cubicBezTo>
                        <a:pt x="39" y="25"/>
                        <a:pt x="39" y="25"/>
                        <a:pt x="38" y="25"/>
                      </a:cubicBezTo>
                      <a:cubicBezTo>
                        <a:pt x="37" y="25"/>
                        <a:pt x="37" y="25"/>
                        <a:pt x="36" y="25"/>
                      </a:cubicBezTo>
                      <a:cubicBezTo>
                        <a:pt x="36" y="25"/>
                        <a:pt x="36" y="25"/>
                        <a:pt x="35" y="26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cubicBezTo>
                        <a:pt x="35" y="26"/>
                        <a:pt x="34" y="27"/>
                        <a:pt x="34" y="27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2" y="26"/>
                        <a:pt x="32" y="25"/>
                        <a:pt x="32" y="25"/>
                      </a:cubicBezTo>
                      <a:cubicBezTo>
                        <a:pt x="32" y="25"/>
                        <a:pt x="31" y="25"/>
                        <a:pt x="31" y="25"/>
                      </a:cubicBezTo>
                      <a:cubicBezTo>
                        <a:pt x="31" y="25"/>
                        <a:pt x="31" y="25"/>
                        <a:pt x="30" y="25"/>
                      </a:cubicBezTo>
                      <a:cubicBezTo>
                        <a:pt x="29" y="25"/>
                        <a:pt x="29" y="25"/>
                        <a:pt x="28" y="25"/>
                      </a:cubicBezTo>
                      <a:cubicBezTo>
                        <a:pt x="28" y="25"/>
                        <a:pt x="28" y="25"/>
                        <a:pt x="28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7" y="25"/>
                        <a:pt x="26" y="26"/>
                        <a:pt x="26" y="26"/>
                      </a:cubicBezTo>
                      <a:cubicBezTo>
                        <a:pt x="26" y="26"/>
                        <a:pt x="26" y="27"/>
                        <a:pt x="25" y="27"/>
                      </a:cubicBezTo>
                      <a:cubicBezTo>
                        <a:pt x="25" y="27"/>
                        <a:pt x="25" y="27"/>
                        <a:pt x="24" y="27"/>
                      </a:cubicBezTo>
                      <a:cubicBezTo>
                        <a:pt x="24" y="27"/>
                        <a:pt x="23" y="27"/>
                        <a:pt x="23" y="27"/>
                      </a:cubicBezTo>
                      <a:cubicBezTo>
                        <a:pt x="23" y="27"/>
                        <a:pt x="23" y="28"/>
                        <a:pt x="23" y="28"/>
                      </a:cubicBez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3" y="28"/>
                        <a:pt x="23" y="29"/>
                        <a:pt x="23" y="29"/>
                      </a:cubicBezTo>
                      <a:cubicBezTo>
                        <a:pt x="23" y="29"/>
                        <a:pt x="23" y="30"/>
                        <a:pt x="22" y="30"/>
                      </a:cubicBezTo>
                      <a:cubicBezTo>
                        <a:pt x="22" y="30"/>
                        <a:pt x="21" y="29"/>
                        <a:pt x="21" y="29"/>
                      </a:cubicBezTo>
                      <a:cubicBezTo>
                        <a:pt x="20" y="29"/>
                        <a:pt x="20" y="29"/>
                        <a:pt x="19" y="29"/>
                      </a:cubicBezTo>
                      <a:cubicBezTo>
                        <a:pt x="18" y="29"/>
                        <a:pt x="18" y="29"/>
                        <a:pt x="17" y="29"/>
                      </a:cubicBezTo>
                      <a:cubicBezTo>
                        <a:pt x="17" y="29"/>
                        <a:pt x="17" y="28"/>
                        <a:pt x="16" y="28"/>
                      </a:cubicBezTo>
                      <a:cubicBezTo>
                        <a:pt x="16" y="27"/>
                        <a:pt x="15" y="28"/>
                        <a:pt x="14" y="28"/>
                      </a:cubicBezTo>
                      <a:cubicBezTo>
                        <a:pt x="14" y="28"/>
                        <a:pt x="13" y="27"/>
                        <a:pt x="13" y="27"/>
                      </a:cubicBezTo>
                      <a:cubicBezTo>
                        <a:pt x="13" y="27"/>
                        <a:pt x="12" y="27"/>
                        <a:pt x="12" y="27"/>
                      </a:cubicBezTo>
                      <a:cubicBezTo>
                        <a:pt x="12" y="27"/>
                        <a:pt x="11" y="27"/>
                        <a:pt x="11" y="27"/>
                      </a:cubicBezTo>
                      <a:cubicBezTo>
                        <a:pt x="10" y="27"/>
                        <a:pt x="10" y="27"/>
                        <a:pt x="9" y="27"/>
                      </a:cubicBezTo>
                      <a:cubicBezTo>
                        <a:pt x="9" y="27"/>
                        <a:pt x="8" y="27"/>
                        <a:pt x="7" y="27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6" y="26"/>
                        <a:pt x="6" y="26"/>
                        <a:pt x="6" y="25"/>
                      </a:cubicBezTo>
                      <a:cubicBezTo>
                        <a:pt x="6" y="25"/>
                        <a:pt x="6" y="23"/>
                        <a:pt x="5" y="22"/>
                      </a:cubicBezTo>
                      <a:cubicBezTo>
                        <a:pt x="4" y="22"/>
                        <a:pt x="3" y="22"/>
                        <a:pt x="2" y="22"/>
                      </a:cubicBezTo>
                      <a:cubicBezTo>
                        <a:pt x="1" y="23"/>
                        <a:pt x="0" y="23"/>
                        <a:pt x="1" y="22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2" y="19"/>
                        <a:pt x="2" y="19"/>
                        <a:pt x="2" y="17"/>
                      </a:cubicBezTo>
                      <a:cubicBezTo>
                        <a:pt x="2" y="16"/>
                        <a:pt x="3" y="15"/>
                        <a:pt x="3" y="14"/>
                      </a:cubicBezTo>
                      <a:cubicBezTo>
                        <a:pt x="3" y="13"/>
                        <a:pt x="3" y="13"/>
                        <a:pt x="3" y="12"/>
                      </a:cubicBezTo>
                      <a:cubicBezTo>
                        <a:pt x="3" y="12"/>
                        <a:pt x="3" y="12"/>
                        <a:pt x="3" y="11"/>
                      </a:cubicBezTo>
                      <a:cubicBezTo>
                        <a:pt x="3" y="11"/>
                        <a:pt x="3" y="11"/>
                        <a:pt x="4" y="11"/>
                      </a:cubicBezTo>
                      <a:cubicBezTo>
                        <a:pt x="4" y="11"/>
                        <a:pt x="4" y="10"/>
                        <a:pt x="4" y="10"/>
                      </a:cubicBezTo>
                      <a:cubicBezTo>
                        <a:pt x="4" y="9"/>
                        <a:pt x="4" y="9"/>
                        <a:pt x="4" y="8"/>
                      </a:cubicBezTo>
                      <a:cubicBezTo>
                        <a:pt x="5" y="8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6" y="5"/>
                        <a:pt x="7" y="4"/>
                      </a:cubicBezTo>
                      <a:cubicBezTo>
                        <a:pt x="7" y="4"/>
                        <a:pt x="7" y="3"/>
                        <a:pt x="7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2"/>
                        <a:pt x="10" y="1"/>
                        <a:pt x="11" y="1"/>
                      </a:cubicBezTo>
                      <a:cubicBezTo>
                        <a:pt x="11" y="1"/>
                        <a:pt x="11" y="1"/>
                        <a:pt x="11" y="0"/>
                      </a:cubicBezTo>
                      <a:cubicBezTo>
                        <a:pt x="11" y="0"/>
                        <a:pt x="12" y="0"/>
                        <a:pt x="12" y="0"/>
                      </a:cubicBezTo>
                      <a:cubicBezTo>
                        <a:pt x="13" y="0"/>
                        <a:pt x="14" y="0"/>
                        <a:pt x="14" y="0"/>
                      </a:cubicBezTo>
                      <a:cubicBezTo>
                        <a:pt x="15" y="0"/>
                        <a:pt x="15" y="0"/>
                        <a:pt x="16" y="0"/>
                      </a:cubicBezTo>
                      <a:cubicBezTo>
                        <a:pt x="16" y="0"/>
                        <a:pt x="17" y="0"/>
                        <a:pt x="1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1"/>
                        <a:pt x="19" y="1"/>
                        <a:pt x="20" y="1"/>
                      </a:cubicBezTo>
                      <a:cubicBezTo>
                        <a:pt x="20" y="1"/>
                        <a:pt x="20" y="2"/>
                        <a:pt x="21" y="2"/>
                      </a:cubicBezTo>
                      <a:cubicBezTo>
                        <a:pt x="21" y="2"/>
                        <a:pt x="21" y="1"/>
                        <a:pt x="22" y="1"/>
                      </a:cubicBezTo>
                      <a:cubicBezTo>
                        <a:pt x="22" y="1"/>
                        <a:pt x="23" y="1"/>
                        <a:pt x="23" y="1"/>
                      </a:cubicBezTo>
                      <a:cubicBezTo>
                        <a:pt x="24" y="1"/>
                        <a:pt x="24" y="2"/>
                        <a:pt x="25" y="2"/>
                      </a:cubicBezTo>
                      <a:cubicBezTo>
                        <a:pt x="25" y="2"/>
                        <a:pt x="25" y="2"/>
                        <a:pt x="26" y="2"/>
                      </a:cubicBezTo>
                      <a:cubicBezTo>
                        <a:pt x="26" y="2"/>
                        <a:pt x="26" y="2"/>
                        <a:pt x="27" y="2"/>
                      </a:cubicBezTo>
                      <a:cubicBezTo>
                        <a:pt x="28" y="2"/>
                        <a:pt x="29" y="2"/>
                        <a:pt x="29" y="2"/>
                      </a:cubicBezTo>
                      <a:cubicBezTo>
                        <a:pt x="30" y="2"/>
                        <a:pt x="30" y="2"/>
                        <a:pt x="31" y="2"/>
                      </a:cubicBezTo>
                      <a:cubicBezTo>
                        <a:pt x="31" y="2"/>
                        <a:pt x="31" y="2"/>
                        <a:pt x="32" y="3"/>
                      </a:cubicBezTo>
                      <a:cubicBezTo>
                        <a:pt x="32" y="3"/>
                        <a:pt x="33" y="4"/>
                        <a:pt x="33" y="5"/>
                      </a:cubicBezTo>
                      <a:cubicBezTo>
                        <a:pt x="33" y="5"/>
                        <a:pt x="33" y="6"/>
                        <a:pt x="34" y="6"/>
                      </a:cubicBezTo>
                      <a:cubicBezTo>
                        <a:pt x="34" y="7"/>
                        <a:pt x="33" y="7"/>
                        <a:pt x="34" y="8"/>
                      </a:cubicBezTo>
                      <a:cubicBezTo>
                        <a:pt x="34" y="8"/>
                        <a:pt x="34" y="9"/>
                        <a:pt x="34" y="10"/>
                      </a:cubicBezTo>
                      <a:cubicBezTo>
                        <a:pt x="34" y="10"/>
                        <a:pt x="34" y="11"/>
                        <a:pt x="35" y="11"/>
                      </a:cubicBezTo>
                      <a:cubicBezTo>
                        <a:pt x="35" y="12"/>
                        <a:pt x="35" y="12"/>
                        <a:pt x="36" y="13"/>
                      </a:cubicBezTo>
                      <a:cubicBezTo>
                        <a:pt x="36" y="13"/>
                        <a:pt x="36" y="13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4"/>
                        <a:pt x="35" y="15"/>
                        <a:pt x="36" y="15"/>
                      </a:cubicBezTo>
                      <a:cubicBezTo>
                        <a:pt x="36" y="15"/>
                        <a:pt x="36" y="15"/>
                        <a:pt x="36" y="15"/>
                      </a:cubicBezTo>
                      <a:cubicBezTo>
                        <a:pt x="37" y="16"/>
                        <a:pt x="37" y="16"/>
                        <a:pt x="38" y="15"/>
                      </a:cubicBezTo>
                      <a:cubicBezTo>
                        <a:pt x="38" y="15"/>
                        <a:pt x="38" y="15"/>
                        <a:pt x="39" y="15"/>
                      </a:cubicBezTo>
                      <a:cubicBezTo>
                        <a:pt x="39" y="15"/>
                        <a:pt x="40" y="15"/>
                        <a:pt x="40" y="16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40" y="17"/>
                        <a:pt x="40" y="17"/>
                        <a:pt x="40" y="18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40" y="19"/>
                        <a:pt x="40" y="19"/>
                        <a:pt x="41" y="18"/>
                      </a:cubicBezTo>
                      <a:cubicBezTo>
                        <a:pt x="41" y="18"/>
                        <a:pt x="40" y="18"/>
                        <a:pt x="41" y="18"/>
                      </a:cubicBezTo>
                      <a:cubicBezTo>
                        <a:pt x="41" y="18"/>
                        <a:pt x="41" y="18"/>
                        <a:pt x="42" y="18"/>
                      </a:cubicBezTo>
                      <a:cubicBezTo>
                        <a:pt x="42" y="18"/>
                        <a:pt x="42" y="19"/>
                        <a:pt x="43" y="19"/>
                      </a:cubicBezTo>
                      <a:cubicBezTo>
                        <a:pt x="43" y="19"/>
                        <a:pt x="43" y="20"/>
                        <a:pt x="43" y="20"/>
                      </a:cubicBezTo>
                      <a:cubicBezTo>
                        <a:pt x="43" y="20"/>
                        <a:pt x="43" y="20"/>
                        <a:pt x="43" y="20"/>
                      </a:cubicBezTo>
                      <a:cubicBezTo>
                        <a:pt x="43" y="20"/>
                        <a:pt x="43" y="21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3" y="21"/>
                        <a:pt x="42" y="22"/>
                        <a:pt x="42" y="22"/>
                      </a:cubicBezTo>
                      <a:cubicBezTo>
                        <a:pt x="42" y="21"/>
                        <a:pt x="42" y="21"/>
                        <a:pt x="42" y="21"/>
                      </a:cubicBezTo>
                      <a:cubicBezTo>
                        <a:pt x="42" y="21"/>
                        <a:pt x="42" y="20"/>
                        <a:pt x="41" y="20"/>
                      </a:cubicBez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20"/>
                        <a:pt x="41" y="21"/>
                        <a:pt x="41" y="21"/>
                      </a:cubicBezTo>
                      <a:cubicBezTo>
                        <a:pt x="41" y="21"/>
                        <a:pt x="40" y="21"/>
                        <a:pt x="40" y="22"/>
                      </a:cubicBezTo>
                      <a:cubicBezTo>
                        <a:pt x="40" y="22"/>
                        <a:pt x="39" y="21"/>
                        <a:pt x="39" y="22"/>
                      </a:cubicBez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40" y="23"/>
                        <a:pt x="40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0" y="24"/>
                        <a:pt x="40" y="24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34" name="Freeform 55"/>
                <p:cNvSpPr>
                  <a:spLocks/>
                </p:cNvSpPr>
                <p:nvPr/>
              </p:nvSpPr>
              <p:spPr bwMode="auto">
                <a:xfrm>
                  <a:off x="4334" y="6434"/>
                  <a:ext cx="1008" cy="686"/>
                </a:xfrm>
                <a:custGeom>
                  <a:avLst/>
                  <a:gdLst>
                    <a:gd name="T0" fmla="*/ 2147483647 w 35"/>
                    <a:gd name="T1" fmla="*/ 2147483647 h 24"/>
                    <a:gd name="T2" fmla="*/ 2147483647 w 35"/>
                    <a:gd name="T3" fmla="*/ 2147483647 h 24"/>
                    <a:gd name="T4" fmla="*/ 2147483647 w 35"/>
                    <a:gd name="T5" fmla="*/ 2147483647 h 24"/>
                    <a:gd name="T6" fmla="*/ 2147483647 w 35"/>
                    <a:gd name="T7" fmla="*/ 2147483647 h 24"/>
                    <a:gd name="T8" fmla="*/ 2147483647 w 35"/>
                    <a:gd name="T9" fmla="*/ 2147483647 h 24"/>
                    <a:gd name="T10" fmla="*/ 2147483647 w 35"/>
                    <a:gd name="T11" fmla="*/ 2147483647 h 24"/>
                    <a:gd name="T12" fmla="*/ 2147483647 w 35"/>
                    <a:gd name="T13" fmla="*/ 2147483647 h 24"/>
                    <a:gd name="T14" fmla="*/ 2147483647 w 35"/>
                    <a:gd name="T15" fmla="*/ 2147483647 h 24"/>
                    <a:gd name="T16" fmla="*/ 2147483647 w 35"/>
                    <a:gd name="T17" fmla="*/ 2147483647 h 24"/>
                    <a:gd name="T18" fmla="*/ 2147483647 w 35"/>
                    <a:gd name="T19" fmla="*/ 0 h 24"/>
                    <a:gd name="T20" fmla="*/ 2147483647 w 35"/>
                    <a:gd name="T21" fmla="*/ 0 h 24"/>
                    <a:gd name="T22" fmla="*/ 2147483647 w 35"/>
                    <a:gd name="T23" fmla="*/ 2147483647 h 24"/>
                    <a:gd name="T24" fmla="*/ 2147483647 w 35"/>
                    <a:gd name="T25" fmla="*/ 2147483647 h 24"/>
                    <a:gd name="T26" fmla="*/ 2147483647 w 35"/>
                    <a:gd name="T27" fmla="*/ 0 h 24"/>
                    <a:gd name="T28" fmla="*/ 2147483647 w 35"/>
                    <a:gd name="T29" fmla="*/ 0 h 24"/>
                    <a:gd name="T30" fmla="*/ 2147483647 w 35"/>
                    <a:gd name="T31" fmla="*/ 0 h 24"/>
                    <a:gd name="T32" fmla="*/ 2147483647 w 35"/>
                    <a:gd name="T33" fmla="*/ 2147483647 h 24"/>
                    <a:gd name="T34" fmla="*/ 2147483647 w 35"/>
                    <a:gd name="T35" fmla="*/ 2147483647 h 24"/>
                    <a:gd name="T36" fmla="*/ 2147483647 w 35"/>
                    <a:gd name="T37" fmla="*/ 2147483647 h 24"/>
                    <a:gd name="T38" fmla="*/ 2147483647 w 35"/>
                    <a:gd name="T39" fmla="*/ 2147483647 h 24"/>
                    <a:gd name="T40" fmla="*/ 2147483647 w 35"/>
                    <a:gd name="T41" fmla="*/ 2147483647 h 24"/>
                    <a:gd name="T42" fmla="*/ 2147483647 w 35"/>
                    <a:gd name="T43" fmla="*/ 2147483647 h 24"/>
                    <a:gd name="T44" fmla="*/ 2147483647 w 35"/>
                    <a:gd name="T45" fmla="*/ 2147483647 h 24"/>
                    <a:gd name="T46" fmla="*/ 2147483647 w 35"/>
                    <a:gd name="T47" fmla="*/ 2147483647 h 24"/>
                    <a:gd name="T48" fmla="*/ 2147483647 w 35"/>
                    <a:gd name="T49" fmla="*/ 2147483647 h 24"/>
                    <a:gd name="T50" fmla="*/ 2147483647 w 35"/>
                    <a:gd name="T51" fmla="*/ 2147483647 h 24"/>
                    <a:gd name="T52" fmla="*/ 0 w 35"/>
                    <a:gd name="T53" fmla="*/ 2147483647 h 24"/>
                    <a:gd name="T54" fmla="*/ 2147483647 w 35"/>
                    <a:gd name="T55" fmla="*/ 2147483647 h 24"/>
                    <a:gd name="T56" fmla="*/ 2147483647 w 35"/>
                    <a:gd name="T57" fmla="*/ 2147483647 h 24"/>
                    <a:gd name="T58" fmla="*/ 2147483647 w 35"/>
                    <a:gd name="T59" fmla="*/ 2147483647 h 24"/>
                    <a:gd name="T60" fmla="*/ 2147483647 w 35"/>
                    <a:gd name="T61" fmla="*/ 2147483647 h 24"/>
                    <a:gd name="T62" fmla="*/ 2147483647 w 35"/>
                    <a:gd name="T63" fmla="*/ 2147483647 h 24"/>
                    <a:gd name="T64" fmla="*/ 2147483647 w 35"/>
                    <a:gd name="T65" fmla="*/ 2147483647 h 24"/>
                    <a:gd name="T66" fmla="*/ 2147483647 w 35"/>
                    <a:gd name="T67" fmla="*/ 2147483647 h 24"/>
                    <a:gd name="T68" fmla="*/ 2147483647 w 35"/>
                    <a:gd name="T69" fmla="*/ 2147483647 h 24"/>
                    <a:gd name="T70" fmla="*/ 2147483647 w 35"/>
                    <a:gd name="T71" fmla="*/ 2147483647 h 24"/>
                    <a:gd name="T72" fmla="*/ 2147483647 w 35"/>
                    <a:gd name="T73" fmla="*/ 2147483647 h 24"/>
                    <a:gd name="T74" fmla="*/ 2147483647 w 35"/>
                    <a:gd name="T75" fmla="*/ 2147483647 h 24"/>
                    <a:gd name="T76" fmla="*/ 2147483647 w 35"/>
                    <a:gd name="T77" fmla="*/ 2147483647 h 24"/>
                    <a:gd name="T78" fmla="*/ 2147483647 w 35"/>
                    <a:gd name="T79" fmla="*/ 2147483647 h 24"/>
                    <a:gd name="T80" fmla="*/ 2147483647 w 35"/>
                    <a:gd name="T81" fmla="*/ 2147483647 h 2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35"/>
                    <a:gd name="T124" fmla="*/ 0 h 24"/>
                    <a:gd name="T125" fmla="*/ 35 w 35"/>
                    <a:gd name="T126" fmla="*/ 24 h 24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35" h="24">
                      <a:moveTo>
                        <a:pt x="27" y="24"/>
                      </a:moveTo>
                      <a:cubicBezTo>
                        <a:pt x="27" y="23"/>
                        <a:pt x="28" y="22"/>
                        <a:pt x="29" y="21"/>
                      </a:cubicBezTo>
                      <a:cubicBezTo>
                        <a:pt x="30" y="20"/>
                        <a:pt x="30" y="20"/>
                        <a:pt x="31" y="20"/>
                      </a:cubicBezTo>
                      <a:cubicBezTo>
                        <a:pt x="31" y="19"/>
                        <a:pt x="31" y="19"/>
                        <a:pt x="32" y="19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cubicBezTo>
                        <a:pt x="33" y="16"/>
                        <a:pt x="33" y="16"/>
                        <a:pt x="33" y="15"/>
                      </a:cubicBezTo>
                      <a:cubicBezTo>
                        <a:pt x="33" y="15"/>
                        <a:pt x="33" y="14"/>
                        <a:pt x="33" y="14"/>
                      </a:cubicBezTo>
                      <a:cubicBezTo>
                        <a:pt x="33" y="14"/>
                        <a:pt x="34" y="14"/>
                        <a:pt x="34" y="13"/>
                      </a:cubicBezTo>
                      <a:cubicBezTo>
                        <a:pt x="35" y="12"/>
                        <a:pt x="35" y="12"/>
                        <a:pt x="35" y="11"/>
                      </a:cubicBezTo>
                      <a:cubicBezTo>
                        <a:pt x="35" y="10"/>
                        <a:pt x="34" y="9"/>
                        <a:pt x="34" y="9"/>
                      </a:cubicBezTo>
                      <a:cubicBezTo>
                        <a:pt x="34" y="8"/>
                        <a:pt x="33" y="8"/>
                        <a:pt x="33" y="8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4"/>
                        <a:pt x="34" y="4"/>
                        <a:pt x="34" y="4"/>
                      </a:cubicBezTo>
                      <a:cubicBezTo>
                        <a:pt x="34" y="3"/>
                        <a:pt x="33" y="3"/>
                        <a:pt x="33" y="3"/>
                      </a:cubicBezTo>
                      <a:cubicBezTo>
                        <a:pt x="33" y="2"/>
                        <a:pt x="34" y="2"/>
                        <a:pt x="34" y="2"/>
                      </a:cubicBezTo>
                      <a:cubicBezTo>
                        <a:pt x="34" y="1"/>
                        <a:pt x="34" y="1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3" y="0"/>
                        <a:pt x="33" y="0"/>
                        <a:pt x="32" y="0"/>
                      </a:cubicBezTo>
                      <a:cubicBezTo>
                        <a:pt x="31" y="0"/>
                        <a:pt x="31" y="0"/>
                        <a:pt x="30" y="0"/>
                      </a:cubicBezTo>
                      <a:cubicBezTo>
                        <a:pt x="30" y="0"/>
                        <a:pt x="30" y="0"/>
                        <a:pt x="29" y="1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9" y="1"/>
                        <a:pt x="28" y="2"/>
                        <a:pt x="28" y="2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6" y="1"/>
                        <a:pt x="26" y="0"/>
                        <a:pt x="26" y="0"/>
                      </a:cubicBezTo>
                      <a:cubicBezTo>
                        <a:pt x="26" y="0"/>
                        <a:pt x="25" y="0"/>
                        <a:pt x="25" y="0"/>
                      </a:cubicBezTo>
                      <a:cubicBezTo>
                        <a:pt x="25" y="0"/>
                        <a:pt x="25" y="0"/>
                        <a:pt x="24" y="0"/>
                      </a:cubicBezTo>
                      <a:cubicBezTo>
                        <a:pt x="23" y="0"/>
                        <a:pt x="23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0" y="1"/>
                        <a:pt x="20" y="1"/>
                      </a:cubicBezTo>
                      <a:cubicBezTo>
                        <a:pt x="20" y="1"/>
                        <a:pt x="20" y="2"/>
                        <a:pt x="19" y="2"/>
                      </a:cubicBezTo>
                      <a:cubicBezTo>
                        <a:pt x="19" y="2"/>
                        <a:pt x="19" y="2"/>
                        <a:pt x="18" y="2"/>
                      </a:cubicBezTo>
                      <a:cubicBezTo>
                        <a:pt x="18" y="2"/>
                        <a:pt x="17" y="2"/>
                        <a:pt x="17" y="2"/>
                      </a:cubicBezTo>
                      <a:cubicBezTo>
                        <a:pt x="17" y="2"/>
                        <a:pt x="17" y="3"/>
                        <a:pt x="17" y="3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7" y="3"/>
                        <a:pt x="17" y="4"/>
                        <a:pt x="17" y="4"/>
                      </a:cubicBezTo>
                      <a:cubicBezTo>
                        <a:pt x="17" y="4"/>
                        <a:pt x="17" y="5"/>
                        <a:pt x="16" y="5"/>
                      </a:cubicBezTo>
                      <a:cubicBezTo>
                        <a:pt x="16" y="5"/>
                        <a:pt x="15" y="4"/>
                        <a:pt x="15" y="4"/>
                      </a:cubicBezTo>
                      <a:cubicBezTo>
                        <a:pt x="14" y="4"/>
                        <a:pt x="14" y="4"/>
                        <a:pt x="13" y="4"/>
                      </a:cubicBezTo>
                      <a:cubicBezTo>
                        <a:pt x="12" y="4"/>
                        <a:pt x="12" y="4"/>
                        <a:pt x="11" y="4"/>
                      </a:cubicBezTo>
                      <a:cubicBezTo>
                        <a:pt x="11" y="4"/>
                        <a:pt x="11" y="3"/>
                        <a:pt x="10" y="3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8" y="3"/>
                        <a:pt x="7" y="2"/>
                        <a:pt x="7" y="2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0" y="5"/>
                        <a:pt x="0" y="6"/>
                      </a:cubicBezTo>
                      <a:cubicBezTo>
                        <a:pt x="0" y="7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1" y="8"/>
                        <a:pt x="2" y="8"/>
                      </a:cubicBezTo>
                      <a:cubicBezTo>
                        <a:pt x="2" y="8"/>
                        <a:pt x="3" y="8"/>
                        <a:pt x="3" y="8"/>
                      </a:cubicBezTo>
                      <a:cubicBezTo>
                        <a:pt x="4" y="8"/>
                        <a:pt x="4" y="8"/>
                        <a:pt x="5" y="8"/>
                      </a:cubicBezTo>
                      <a:cubicBezTo>
                        <a:pt x="5" y="8"/>
                        <a:pt x="6" y="9"/>
                        <a:pt x="7" y="9"/>
                      </a:cubicBezTo>
                      <a:cubicBezTo>
                        <a:pt x="8" y="9"/>
                        <a:pt x="8" y="9"/>
                        <a:pt x="9" y="9"/>
                      </a:cubicBezTo>
                      <a:cubicBezTo>
                        <a:pt x="10" y="9"/>
                        <a:pt x="10" y="9"/>
                        <a:pt x="11" y="9"/>
                      </a:cubicBezTo>
                      <a:cubicBezTo>
                        <a:pt x="12" y="9"/>
                        <a:pt x="13" y="10"/>
                        <a:pt x="13" y="10"/>
                      </a:cubicBezTo>
                      <a:cubicBezTo>
                        <a:pt x="14" y="10"/>
                        <a:pt x="14" y="11"/>
                        <a:pt x="14" y="11"/>
                      </a:cubicBezTo>
                      <a:cubicBezTo>
                        <a:pt x="15" y="11"/>
                        <a:pt x="16" y="11"/>
                        <a:pt x="16" y="12"/>
                      </a:cubicBezTo>
                      <a:cubicBezTo>
                        <a:pt x="17" y="12"/>
                        <a:pt x="17" y="13"/>
                        <a:pt x="18" y="14"/>
                      </a:cubicBezTo>
                      <a:cubicBezTo>
                        <a:pt x="18" y="15"/>
                        <a:pt x="19" y="15"/>
                        <a:pt x="20" y="16"/>
                      </a:cubicBezTo>
                      <a:cubicBezTo>
                        <a:pt x="20" y="16"/>
                        <a:pt x="20" y="17"/>
                        <a:pt x="21" y="17"/>
                      </a:cubicBezTo>
                      <a:cubicBezTo>
                        <a:pt x="21" y="17"/>
                        <a:pt x="21" y="17"/>
                        <a:pt x="22" y="17"/>
                      </a:cubicBezTo>
                      <a:cubicBezTo>
                        <a:pt x="22" y="18"/>
                        <a:pt x="23" y="18"/>
                        <a:pt x="24" y="17"/>
                      </a:cubicBezTo>
                      <a:cubicBezTo>
                        <a:pt x="24" y="17"/>
                        <a:pt x="24" y="17"/>
                        <a:pt x="25" y="17"/>
                      </a:cubicBezTo>
                      <a:cubicBezTo>
                        <a:pt x="25" y="18"/>
                        <a:pt x="25" y="18"/>
                        <a:pt x="26" y="18"/>
                      </a:cubicBezTo>
                      <a:cubicBezTo>
                        <a:pt x="26" y="18"/>
                        <a:pt x="26" y="19"/>
                        <a:pt x="26" y="19"/>
                      </a:cubicBezTo>
                      <a:cubicBezTo>
                        <a:pt x="25" y="20"/>
                        <a:pt x="25" y="20"/>
                        <a:pt x="24" y="20"/>
                      </a:cubicBezTo>
                      <a:cubicBezTo>
                        <a:pt x="24" y="20"/>
                        <a:pt x="24" y="20"/>
                        <a:pt x="24" y="21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2"/>
                        <a:pt x="23" y="22"/>
                        <a:pt x="23" y="22"/>
                      </a:cubicBezTo>
                      <a:cubicBezTo>
                        <a:pt x="23" y="22"/>
                        <a:pt x="23" y="23"/>
                        <a:pt x="23" y="23"/>
                      </a:cubicBezTo>
                      <a:cubicBezTo>
                        <a:pt x="23" y="23"/>
                        <a:pt x="23" y="24"/>
                        <a:pt x="23" y="24"/>
                      </a:cubicBezTo>
                      <a:cubicBezTo>
                        <a:pt x="23" y="24"/>
                        <a:pt x="24" y="24"/>
                        <a:pt x="24" y="23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26" y="23"/>
                        <a:pt x="26" y="24"/>
                        <a:pt x="27" y="24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>
                    <a:latin typeface="Calibri" pitchFamily="34" charset="0"/>
                    <a:cs typeface="+mn-cs"/>
                  </a:endParaRPr>
                </a:p>
              </p:txBody>
            </p:sp>
            <p:sp>
              <p:nvSpPr>
                <p:cNvPr id="35" name="Freeform 54"/>
                <p:cNvSpPr>
                  <a:spLocks/>
                </p:cNvSpPr>
                <p:nvPr/>
              </p:nvSpPr>
              <p:spPr bwMode="auto">
                <a:xfrm>
                  <a:off x="3640" y="6660"/>
                  <a:ext cx="1479" cy="1358"/>
                </a:xfrm>
                <a:custGeom>
                  <a:avLst/>
                  <a:gdLst>
                    <a:gd name="T0" fmla="*/ 2147483647 w 51"/>
                    <a:gd name="T1" fmla="*/ 2147483647 h 47"/>
                    <a:gd name="T2" fmla="*/ 2147483647 w 51"/>
                    <a:gd name="T3" fmla="*/ 2147483647 h 47"/>
                    <a:gd name="T4" fmla="*/ 2147483647 w 51"/>
                    <a:gd name="T5" fmla="*/ 2147483647 h 47"/>
                    <a:gd name="T6" fmla="*/ 2147483647 w 51"/>
                    <a:gd name="T7" fmla="*/ 2147483647 h 47"/>
                    <a:gd name="T8" fmla="*/ 2147483647 w 51"/>
                    <a:gd name="T9" fmla="*/ 2147483647 h 47"/>
                    <a:gd name="T10" fmla="*/ 2147483647 w 51"/>
                    <a:gd name="T11" fmla="*/ 2147483647 h 47"/>
                    <a:gd name="T12" fmla="*/ 2147483647 w 51"/>
                    <a:gd name="T13" fmla="*/ 2147483647 h 47"/>
                    <a:gd name="T14" fmla="*/ 2147483647 w 51"/>
                    <a:gd name="T15" fmla="*/ 2147483647 h 47"/>
                    <a:gd name="T16" fmla="*/ 2147483647 w 51"/>
                    <a:gd name="T17" fmla="*/ 2147483647 h 47"/>
                    <a:gd name="T18" fmla="*/ 2147483647 w 51"/>
                    <a:gd name="T19" fmla="*/ 2147483647 h 47"/>
                    <a:gd name="T20" fmla="*/ 2147483647 w 51"/>
                    <a:gd name="T21" fmla="*/ 2147483647 h 47"/>
                    <a:gd name="T22" fmla="*/ 2147483647 w 51"/>
                    <a:gd name="T23" fmla="*/ 2147483647 h 47"/>
                    <a:gd name="T24" fmla="*/ 2147483647 w 51"/>
                    <a:gd name="T25" fmla="*/ 2147483647 h 47"/>
                    <a:gd name="T26" fmla="*/ 2147483647 w 51"/>
                    <a:gd name="T27" fmla="*/ 2147483647 h 47"/>
                    <a:gd name="T28" fmla="*/ 2147483647 w 51"/>
                    <a:gd name="T29" fmla="*/ 2147483647 h 47"/>
                    <a:gd name="T30" fmla="*/ 2147483647 w 51"/>
                    <a:gd name="T31" fmla="*/ 2147483647 h 47"/>
                    <a:gd name="T32" fmla="*/ 2147483647 w 51"/>
                    <a:gd name="T33" fmla="*/ 2147483647 h 47"/>
                    <a:gd name="T34" fmla="*/ 2147483647 w 51"/>
                    <a:gd name="T35" fmla="*/ 2147483647 h 47"/>
                    <a:gd name="T36" fmla="*/ 2147483647 w 51"/>
                    <a:gd name="T37" fmla="*/ 2147483647 h 47"/>
                    <a:gd name="T38" fmla="*/ 2147483647 w 51"/>
                    <a:gd name="T39" fmla="*/ 2147483647 h 47"/>
                    <a:gd name="T40" fmla="*/ 2147483647 w 51"/>
                    <a:gd name="T41" fmla="*/ 2147483647 h 47"/>
                    <a:gd name="T42" fmla="*/ 2147483647 w 51"/>
                    <a:gd name="T43" fmla="*/ 2147483647 h 47"/>
                    <a:gd name="T44" fmla="*/ 2147483647 w 51"/>
                    <a:gd name="T45" fmla="*/ 2147483647 h 47"/>
                    <a:gd name="T46" fmla="*/ 2147483647 w 51"/>
                    <a:gd name="T47" fmla="*/ 2147483647 h 47"/>
                    <a:gd name="T48" fmla="*/ 2147483647 w 51"/>
                    <a:gd name="T49" fmla="*/ 2147483647 h 47"/>
                    <a:gd name="T50" fmla="*/ 2147483647 w 51"/>
                    <a:gd name="T51" fmla="*/ 2147483647 h 47"/>
                    <a:gd name="T52" fmla="*/ 2147483647 w 51"/>
                    <a:gd name="T53" fmla="*/ 2147483647 h 47"/>
                    <a:gd name="T54" fmla="*/ 2147483647 w 51"/>
                    <a:gd name="T55" fmla="*/ 2147483647 h 47"/>
                    <a:gd name="T56" fmla="*/ 2147483647 w 51"/>
                    <a:gd name="T57" fmla="*/ 2147483647 h 47"/>
                    <a:gd name="T58" fmla="*/ 2147483647 w 51"/>
                    <a:gd name="T59" fmla="*/ 2147483647 h 47"/>
                    <a:gd name="T60" fmla="*/ 2147483647 w 51"/>
                    <a:gd name="T61" fmla="*/ 2147483647 h 47"/>
                    <a:gd name="T62" fmla="*/ 2147483647 w 51"/>
                    <a:gd name="T63" fmla="*/ 2147483647 h 47"/>
                    <a:gd name="T64" fmla="*/ 2147483647 w 51"/>
                    <a:gd name="T65" fmla="*/ 2147483647 h 47"/>
                    <a:gd name="T66" fmla="*/ 2147483647 w 51"/>
                    <a:gd name="T67" fmla="*/ 2147483647 h 47"/>
                    <a:gd name="T68" fmla="*/ 2147483647 w 51"/>
                    <a:gd name="T69" fmla="*/ 2147483647 h 47"/>
                    <a:gd name="T70" fmla="*/ 2147483647 w 51"/>
                    <a:gd name="T71" fmla="*/ 2147483647 h 47"/>
                    <a:gd name="T72" fmla="*/ 2147483647 w 51"/>
                    <a:gd name="T73" fmla="*/ 2147483647 h 47"/>
                    <a:gd name="T74" fmla="*/ 2147483647 w 51"/>
                    <a:gd name="T75" fmla="*/ 2147483647 h 47"/>
                    <a:gd name="T76" fmla="*/ 2147483647 w 51"/>
                    <a:gd name="T77" fmla="*/ 2147483647 h 47"/>
                    <a:gd name="T78" fmla="*/ 2147483647 w 51"/>
                    <a:gd name="T79" fmla="*/ 0 h 47"/>
                    <a:gd name="T80" fmla="*/ 2147483647 w 51"/>
                    <a:gd name="T81" fmla="*/ 0 h 47"/>
                    <a:gd name="T82" fmla="*/ 2147483647 w 51"/>
                    <a:gd name="T83" fmla="*/ 0 h 47"/>
                    <a:gd name="T84" fmla="*/ 2147483647 w 51"/>
                    <a:gd name="T85" fmla="*/ 2147483647 h 47"/>
                    <a:gd name="T86" fmla="*/ 2147483647 w 51"/>
                    <a:gd name="T87" fmla="*/ 2147483647 h 47"/>
                    <a:gd name="T88" fmla="*/ 2147483647 w 51"/>
                    <a:gd name="T89" fmla="*/ 2147483647 h 47"/>
                    <a:gd name="T90" fmla="*/ 2147483647 w 51"/>
                    <a:gd name="T91" fmla="*/ 2147483647 h 47"/>
                    <a:gd name="T92" fmla="*/ 2147483647 w 51"/>
                    <a:gd name="T93" fmla="*/ 2147483647 h 47"/>
                    <a:gd name="T94" fmla="*/ 0 w 51"/>
                    <a:gd name="T95" fmla="*/ 2147483647 h 47"/>
                    <a:gd name="T96" fmla="*/ 2147483647 w 51"/>
                    <a:gd name="T97" fmla="*/ 2147483647 h 47"/>
                    <a:gd name="T98" fmla="*/ 2147483647 w 51"/>
                    <a:gd name="T99" fmla="*/ 2147483647 h 47"/>
                    <a:gd name="T100" fmla="*/ 2147483647 w 51"/>
                    <a:gd name="T101" fmla="*/ 2147483647 h 47"/>
                    <a:gd name="T102" fmla="*/ 2147483647 w 51"/>
                    <a:gd name="T103" fmla="*/ 2147483647 h 47"/>
                    <a:gd name="T104" fmla="*/ 2147483647 w 51"/>
                    <a:gd name="T105" fmla="*/ 2147483647 h 47"/>
                    <a:gd name="T106" fmla="*/ 2147483647 w 51"/>
                    <a:gd name="T107" fmla="*/ 2147483647 h 47"/>
                    <a:gd name="T108" fmla="*/ 2147483647 w 51"/>
                    <a:gd name="T109" fmla="*/ 2147483647 h 47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1"/>
                    <a:gd name="T166" fmla="*/ 0 h 47"/>
                    <a:gd name="T167" fmla="*/ 51 w 51"/>
                    <a:gd name="T168" fmla="*/ 47 h 47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1" h="47">
                      <a:moveTo>
                        <a:pt x="26" y="47"/>
                      </a:moveTo>
                      <a:cubicBezTo>
                        <a:pt x="27" y="46"/>
                        <a:pt x="27" y="46"/>
                        <a:pt x="28" y="45"/>
                      </a:cubicBezTo>
                      <a:cubicBezTo>
                        <a:pt x="29" y="45"/>
                        <a:pt x="30" y="44"/>
                        <a:pt x="31" y="43"/>
                      </a:cubicBezTo>
                      <a:cubicBezTo>
                        <a:pt x="31" y="42"/>
                        <a:pt x="32" y="41"/>
                        <a:pt x="32" y="40"/>
                      </a:cubicBezTo>
                      <a:cubicBezTo>
                        <a:pt x="33" y="39"/>
                        <a:pt x="33" y="38"/>
                        <a:pt x="33" y="37"/>
                      </a:cubicBezTo>
                      <a:cubicBezTo>
                        <a:pt x="34" y="36"/>
                        <a:pt x="35" y="36"/>
                        <a:pt x="35" y="35"/>
                      </a:cubicBezTo>
                      <a:cubicBezTo>
                        <a:pt x="35" y="35"/>
                        <a:pt x="35" y="35"/>
                        <a:pt x="34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3"/>
                        <a:pt x="34" y="33"/>
                        <a:pt x="34" y="33"/>
                      </a:cubicBezTo>
                      <a:cubicBezTo>
                        <a:pt x="34" y="33"/>
                        <a:pt x="34" y="33"/>
                        <a:pt x="35" y="32"/>
                      </a:cubicBezTo>
                      <a:cubicBezTo>
                        <a:pt x="35" y="32"/>
                        <a:pt x="35" y="32"/>
                        <a:pt x="35" y="31"/>
                      </a:cubicBezTo>
                      <a:cubicBezTo>
                        <a:pt x="35" y="31"/>
                        <a:pt x="35" y="31"/>
                        <a:pt x="35" y="30"/>
                      </a:cubicBezTo>
                      <a:cubicBezTo>
                        <a:pt x="35" y="30"/>
                        <a:pt x="36" y="30"/>
                        <a:pt x="36" y="30"/>
                      </a:cubicBezTo>
                      <a:cubicBezTo>
                        <a:pt x="36" y="30"/>
                        <a:pt x="36" y="29"/>
                        <a:pt x="37" y="29"/>
                      </a:cubicBezTo>
                      <a:cubicBezTo>
                        <a:pt x="37" y="29"/>
                        <a:pt x="38" y="29"/>
                        <a:pt x="38" y="29"/>
                      </a:cubicBezTo>
                      <a:cubicBezTo>
                        <a:pt x="38" y="29"/>
                        <a:pt x="38" y="28"/>
                        <a:pt x="38" y="28"/>
                      </a:cubicBezTo>
                      <a:cubicBezTo>
                        <a:pt x="38" y="28"/>
                        <a:pt x="38" y="27"/>
                        <a:pt x="38" y="27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39" y="26"/>
                        <a:pt x="40" y="26"/>
                        <a:pt x="40" y="25"/>
                      </a:cubicBezTo>
                      <a:cubicBezTo>
                        <a:pt x="40" y="25"/>
                        <a:pt x="39" y="25"/>
                        <a:pt x="40" y="2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1" y="24"/>
                        <a:pt x="41" y="23"/>
                        <a:pt x="41" y="23"/>
                      </a:cubicBezTo>
                      <a:cubicBezTo>
                        <a:pt x="41" y="23"/>
                        <a:pt x="41" y="22"/>
                        <a:pt x="42" y="22"/>
                      </a:cubicBezTo>
                      <a:cubicBezTo>
                        <a:pt x="42" y="22"/>
                        <a:pt x="42" y="21"/>
                        <a:pt x="43" y="21"/>
                      </a:cubicBezTo>
                      <a:cubicBezTo>
                        <a:pt x="43" y="21"/>
                        <a:pt x="43" y="21"/>
                        <a:pt x="43" y="22"/>
                      </a:cubicBezTo>
                      <a:cubicBezTo>
                        <a:pt x="44" y="22"/>
                        <a:pt x="44" y="22"/>
                        <a:pt x="44" y="22"/>
                      </a:cubicBezTo>
                      <a:cubicBezTo>
                        <a:pt x="44" y="22"/>
                        <a:pt x="44" y="23"/>
                        <a:pt x="44" y="23"/>
                      </a:cubicBezTo>
                      <a:cubicBezTo>
                        <a:pt x="44" y="23"/>
                        <a:pt x="44" y="23"/>
                        <a:pt x="44" y="23"/>
                      </a:cubicBezTo>
                      <a:cubicBezTo>
                        <a:pt x="43" y="23"/>
                        <a:pt x="43" y="24"/>
                        <a:pt x="43" y="24"/>
                      </a:cubicBezTo>
                      <a:cubicBezTo>
                        <a:pt x="43" y="24"/>
                        <a:pt x="43" y="25"/>
                        <a:pt x="43" y="25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3" y="27"/>
                        <a:pt x="42" y="26"/>
                        <a:pt x="42" y="27"/>
                      </a:cubicBezTo>
                      <a:cubicBezTo>
                        <a:pt x="42" y="27"/>
                        <a:pt x="41" y="28"/>
                        <a:pt x="41" y="28"/>
                      </a:cubicBezTo>
                      <a:cubicBezTo>
                        <a:pt x="41" y="28"/>
                        <a:pt x="41" y="29"/>
                        <a:pt x="41" y="29"/>
                      </a:cubicBezTo>
                      <a:cubicBezTo>
                        <a:pt x="41" y="29"/>
                        <a:pt x="40" y="28"/>
                        <a:pt x="40" y="29"/>
                      </a:cubicBezTo>
                      <a:cubicBezTo>
                        <a:pt x="40" y="29"/>
                        <a:pt x="40" y="29"/>
                        <a:pt x="40" y="30"/>
                      </a:cubicBezTo>
                      <a:cubicBezTo>
                        <a:pt x="40" y="30"/>
                        <a:pt x="40" y="31"/>
                        <a:pt x="40" y="31"/>
                      </a:cubicBezTo>
                      <a:cubicBezTo>
                        <a:pt x="40" y="31"/>
                        <a:pt x="39" y="31"/>
                        <a:pt x="38" y="32"/>
                      </a:cubicBezTo>
                      <a:cubicBezTo>
                        <a:pt x="38" y="32"/>
                        <a:pt x="37" y="32"/>
                        <a:pt x="37" y="33"/>
                      </a:cubicBezTo>
                      <a:cubicBezTo>
                        <a:pt x="36" y="33"/>
                        <a:pt x="36" y="33"/>
                        <a:pt x="36" y="34"/>
                      </a:cubicBezTo>
                      <a:cubicBezTo>
                        <a:pt x="35" y="34"/>
                        <a:pt x="35" y="35"/>
                        <a:pt x="35" y="35"/>
                      </a:cubicBezTo>
                      <a:cubicBezTo>
                        <a:pt x="36" y="35"/>
                        <a:pt x="36" y="34"/>
                        <a:pt x="36" y="34"/>
                      </a:cubicBezTo>
                      <a:cubicBezTo>
                        <a:pt x="37" y="33"/>
                        <a:pt x="38" y="33"/>
                        <a:pt x="38" y="32"/>
                      </a:cubicBezTo>
                      <a:cubicBezTo>
                        <a:pt x="39" y="32"/>
                        <a:pt x="40" y="32"/>
                        <a:pt x="41" y="31"/>
                      </a:cubicBezTo>
                      <a:cubicBezTo>
                        <a:pt x="41" y="31"/>
                        <a:pt x="41" y="30"/>
                        <a:pt x="42" y="29"/>
                      </a:cubicBezTo>
                      <a:cubicBezTo>
                        <a:pt x="42" y="29"/>
                        <a:pt x="43" y="28"/>
                        <a:pt x="44" y="27"/>
                      </a:cubicBezTo>
                      <a:cubicBezTo>
                        <a:pt x="44" y="26"/>
                        <a:pt x="45" y="25"/>
                        <a:pt x="45" y="24"/>
                      </a:cubicBezTo>
                      <a:cubicBezTo>
                        <a:pt x="45" y="23"/>
                        <a:pt x="46" y="23"/>
                        <a:pt x="46" y="22"/>
                      </a:cubicBezTo>
                      <a:cubicBezTo>
                        <a:pt x="47" y="21"/>
                        <a:pt x="47" y="20"/>
                        <a:pt x="48" y="19"/>
                      </a:cubicBezTo>
                      <a:cubicBezTo>
                        <a:pt x="48" y="18"/>
                        <a:pt x="49" y="17"/>
                        <a:pt x="50" y="16"/>
                      </a:cubicBezTo>
                      <a:cubicBezTo>
                        <a:pt x="50" y="16"/>
                        <a:pt x="50" y="16"/>
                        <a:pt x="51" y="16"/>
                      </a:cubicBezTo>
                      <a:cubicBezTo>
                        <a:pt x="51" y="16"/>
                        <a:pt x="51" y="16"/>
                        <a:pt x="51" y="16"/>
                      </a:cubicBezTo>
                      <a:cubicBezTo>
                        <a:pt x="50" y="16"/>
                        <a:pt x="50" y="15"/>
                        <a:pt x="49" y="15"/>
                      </a:cubicBezTo>
                      <a:cubicBezTo>
                        <a:pt x="49" y="15"/>
                        <a:pt x="49" y="15"/>
                        <a:pt x="48" y="15"/>
                      </a:cubicBezTo>
                      <a:cubicBezTo>
                        <a:pt x="48" y="15"/>
                        <a:pt x="48" y="15"/>
                        <a:pt x="48" y="15"/>
                      </a:cubicBezTo>
                      <a:cubicBezTo>
                        <a:pt x="48" y="16"/>
                        <a:pt x="47" y="16"/>
                        <a:pt x="47" y="16"/>
                      </a:cubicBezTo>
                      <a:cubicBezTo>
                        <a:pt x="47" y="16"/>
                        <a:pt x="47" y="15"/>
                        <a:pt x="47" y="15"/>
                      </a:cubicBezTo>
                      <a:cubicBezTo>
                        <a:pt x="47" y="15"/>
                        <a:pt x="47" y="14"/>
                        <a:pt x="47" y="14"/>
                      </a:cubicBezTo>
                      <a:cubicBezTo>
                        <a:pt x="47" y="14"/>
                        <a:pt x="48" y="14"/>
                        <a:pt x="48" y="13"/>
                      </a:cubicBezTo>
                      <a:cubicBezTo>
                        <a:pt x="48" y="13"/>
                        <a:pt x="48" y="13"/>
                        <a:pt x="48" y="13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9" y="12"/>
                        <a:pt x="49" y="12"/>
                        <a:pt x="50" y="11"/>
                      </a:cubicBezTo>
                      <a:cubicBezTo>
                        <a:pt x="50" y="11"/>
                        <a:pt x="50" y="10"/>
                        <a:pt x="50" y="10"/>
                      </a:cubicBezTo>
                      <a:cubicBezTo>
                        <a:pt x="49" y="10"/>
                        <a:pt x="49" y="10"/>
                        <a:pt x="49" y="9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7" y="10"/>
                        <a:pt x="46" y="10"/>
                        <a:pt x="46" y="9"/>
                      </a:cubicBezTo>
                      <a:cubicBezTo>
                        <a:pt x="45" y="9"/>
                        <a:pt x="45" y="9"/>
                        <a:pt x="45" y="9"/>
                      </a:cubicBezTo>
                      <a:cubicBezTo>
                        <a:pt x="44" y="9"/>
                        <a:pt x="44" y="8"/>
                        <a:pt x="44" y="8"/>
                      </a:cubicBezTo>
                      <a:cubicBezTo>
                        <a:pt x="43" y="7"/>
                        <a:pt x="42" y="7"/>
                        <a:pt x="42" y="6"/>
                      </a:cubicBezTo>
                      <a:cubicBezTo>
                        <a:pt x="41" y="5"/>
                        <a:pt x="41" y="4"/>
                        <a:pt x="40" y="4"/>
                      </a:cubicBezTo>
                      <a:cubicBezTo>
                        <a:pt x="40" y="3"/>
                        <a:pt x="39" y="3"/>
                        <a:pt x="38" y="3"/>
                      </a:cubicBezTo>
                      <a:cubicBezTo>
                        <a:pt x="38" y="3"/>
                        <a:pt x="38" y="2"/>
                        <a:pt x="37" y="2"/>
                      </a:cubicBezTo>
                      <a:cubicBezTo>
                        <a:pt x="37" y="2"/>
                        <a:pt x="36" y="1"/>
                        <a:pt x="35" y="1"/>
                      </a:cubicBezTo>
                      <a:cubicBezTo>
                        <a:pt x="34" y="1"/>
                        <a:pt x="34" y="1"/>
                        <a:pt x="33" y="1"/>
                      </a:cubicBezTo>
                      <a:cubicBezTo>
                        <a:pt x="32" y="1"/>
                        <a:pt x="32" y="1"/>
                        <a:pt x="31" y="1"/>
                      </a:cubicBezTo>
                      <a:cubicBezTo>
                        <a:pt x="30" y="1"/>
                        <a:pt x="29" y="0"/>
                        <a:pt x="29" y="0"/>
                      </a:cubicBezTo>
                      <a:cubicBezTo>
                        <a:pt x="28" y="0"/>
                        <a:pt x="28" y="0"/>
                        <a:pt x="27" y="0"/>
                      </a:cubicBezTo>
                      <a:cubicBezTo>
                        <a:pt x="27" y="0"/>
                        <a:pt x="26" y="0"/>
                        <a:pt x="26" y="0"/>
                      </a:cubicBezTo>
                      <a:cubicBezTo>
                        <a:pt x="25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3" y="0"/>
                        <a:pt x="23" y="0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1" y="2"/>
                        <a:pt x="21" y="1"/>
                        <a:pt x="20" y="3"/>
                      </a:cubicBezTo>
                      <a:cubicBezTo>
                        <a:pt x="20" y="3"/>
                        <a:pt x="18" y="3"/>
                        <a:pt x="18" y="3"/>
                      </a:cubicBezTo>
                      <a:cubicBezTo>
                        <a:pt x="17" y="4"/>
                        <a:pt x="16" y="5"/>
                        <a:pt x="15" y="5"/>
                      </a:cubicBezTo>
                      <a:cubicBezTo>
                        <a:pt x="14" y="6"/>
                        <a:pt x="14" y="6"/>
                        <a:pt x="12" y="8"/>
                      </a:cubicBezTo>
                      <a:cubicBezTo>
                        <a:pt x="11" y="9"/>
                        <a:pt x="10" y="9"/>
                        <a:pt x="9" y="12"/>
                      </a:cubicBezTo>
                      <a:cubicBezTo>
                        <a:pt x="9" y="12"/>
                        <a:pt x="8" y="13"/>
                        <a:pt x="7" y="14"/>
                      </a:cubicBezTo>
                      <a:cubicBezTo>
                        <a:pt x="6" y="15"/>
                        <a:pt x="6" y="16"/>
                        <a:pt x="5" y="17"/>
                      </a:cubicBezTo>
                      <a:cubicBezTo>
                        <a:pt x="5" y="18"/>
                        <a:pt x="3" y="18"/>
                        <a:pt x="3" y="19"/>
                      </a:cubicBezTo>
                      <a:cubicBezTo>
                        <a:pt x="2" y="20"/>
                        <a:pt x="1" y="20"/>
                        <a:pt x="1" y="21"/>
                      </a:cubicBezTo>
                      <a:cubicBezTo>
                        <a:pt x="1" y="21"/>
                        <a:pt x="0" y="22"/>
                        <a:pt x="0" y="22"/>
                      </a:cubicBezTo>
                      <a:cubicBezTo>
                        <a:pt x="0" y="23"/>
                        <a:pt x="2" y="23"/>
                        <a:pt x="3" y="23"/>
                      </a:cubicBezTo>
                      <a:cubicBezTo>
                        <a:pt x="3" y="23"/>
                        <a:pt x="4" y="21"/>
                        <a:pt x="5" y="21"/>
                      </a:cubicBezTo>
                      <a:cubicBezTo>
                        <a:pt x="7" y="22"/>
                        <a:pt x="8" y="24"/>
                        <a:pt x="9" y="24"/>
                      </a:cubicBezTo>
                      <a:cubicBezTo>
                        <a:pt x="9" y="25"/>
                        <a:pt x="10" y="28"/>
                        <a:pt x="11" y="28"/>
                      </a:cubicBezTo>
                      <a:cubicBezTo>
                        <a:pt x="11" y="28"/>
                        <a:pt x="13" y="26"/>
                        <a:pt x="13" y="27"/>
                      </a:cubicBezTo>
                      <a:cubicBezTo>
                        <a:pt x="14" y="29"/>
                        <a:pt x="15" y="30"/>
                        <a:pt x="18" y="31"/>
                      </a:cubicBezTo>
                      <a:cubicBezTo>
                        <a:pt x="18" y="31"/>
                        <a:pt x="19" y="31"/>
                        <a:pt x="20" y="32"/>
                      </a:cubicBezTo>
                      <a:cubicBezTo>
                        <a:pt x="20" y="33"/>
                        <a:pt x="21" y="34"/>
                        <a:pt x="23" y="34"/>
                      </a:cubicBezTo>
                      <a:cubicBezTo>
                        <a:pt x="25" y="35"/>
                        <a:pt x="25" y="37"/>
                        <a:pt x="26" y="38"/>
                      </a:cubicBezTo>
                      <a:cubicBezTo>
                        <a:pt x="27" y="40"/>
                        <a:pt x="28" y="39"/>
                        <a:pt x="28" y="40"/>
                      </a:cubicBezTo>
                      <a:cubicBezTo>
                        <a:pt x="28" y="41"/>
                        <a:pt x="26" y="42"/>
                        <a:pt x="26" y="42"/>
                      </a:cubicBezTo>
                      <a:cubicBezTo>
                        <a:pt x="25" y="43"/>
                        <a:pt x="25" y="45"/>
                        <a:pt x="26" y="47"/>
                      </a:cubicBezTo>
                      <a:cubicBezTo>
                        <a:pt x="26" y="47"/>
                        <a:pt x="26" y="47"/>
                        <a:pt x="26" y="47"/>
                      </a:cubicBezTo>
                      <a:cubicBezTo>
                        <a:pt x="26" y="47"/>
                        <a:pt x="26" y="47"/>
                        <a:pt x="26" y="47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pt-BR">
                    <a:latin typeface="Calibri" pitchFamily="34" charset="0"/>
                    <a:cs typeface="+mn-cs"/>
                  </a:endParaRPr>
                </a:p>
              </p:txBody>
            </p:sp>
          </p:grpSp>
        </p:grpSp>
        <p:cxnSp>
          <p:nvCxnSpPr>
            <p:cNvPr id="75" name="Conector reto 74"/>
            <p:cNvCxnSpPr/>
            <p:nvPr/>
          </p:nvCxnSpPr>
          <p:spPr>
            <a:xfrm rot="5400000">
              <a:off x="2893341" y="3536095"/>
              <a:ext cx="856756" cy="3585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77"/>
            <p:cNvCxnSpPr/>
            <p:nvPr/>
          </p:nvCxnSpPr>
          <p:spPr>
            <a:xfrm rot="10800000">
              <a:off x="3286339" y="4500496"/>
              <a:ext cx="785441" cy="26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522" name="Picture 4" descr="http://blog.euvoupassar.com.br/wp-content/uploads/2013/03/CGE-CE-Saiu-edital.-18-vagas-para-n%C3%ADvel-superior-700x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18002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3" name="Picture 2" descr="http://www.cearaagora.com.br/site/wp-content/uploads/2013/11/Porto-do-Pec%C3%A9m-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438525"/>
            <a:ext cx="36004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4" name="Picture 14" descr="http://www.constremac.com.br/images/_MG_94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3460750"/>
            <a:ext cx="360045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AutoShape 23"/>
          <p:cNvSpPr>
            <a:spLocks/>
          </p:cNvSpPr>
          <p:nvPr/>
        </p:nvSpPr>
        <p:spPr bwMode="auto">
          <a:xfrm>
            <a:off x="3938588" y="1000125"/>
            <a:ext cx="4705350" cy="509588"/>
          </a:xfrm>
          <a:prstGeom prst="roundRect">
            <a:avLst>
              <a:gd name="adj" fmla="val 1080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INVESTIMENTOS EM ANDAMENTO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R$ 300 milhões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3938588" y="2678113"/>
            <a:ext cx="4710112" cy="2762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TERMINAL MARÍTIMO DE PASSAGEIROS-R$ 224,0 mi</a:t>
            </a:r>
          </a:p>
        </p:txBody>
      </p:sp>
      <p:sp>
        <p:nvSpPr>
          <p:cNvPr id="92" name="CaixaDeTexto 91"/>
          <p:cNvSpPr txBox="1"/>
          <p:nvPr/>
        </p:nvSpPr>
        <p:spPr>
          <a:xfrm>
            <a:off x="3938588" y="1792288"/>
            <a:ext cx="4705350" cy="2762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MODERNIZAÇÃO DO PORTO DE PECÉM - R$ 33,0 mi</a:t>
            </a:r>
          </a:p>
        </p:txBody>
      </p:sp>
      <p:sp>
        <p:nvSpPr>
          <p:cNvPr id="93" name="CaixaDeTexto 92"/>
          <p:cNvSpPr txBox="1"/>
          <p:nvPr/>
        </p:nvSpPr>
        <p:spPr>
          <a:xfrm>
            <a:off x="3938588" y="2235200"/>
            <a:ext cx="4705350" cy="2778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TERMINAL DE CONTÊINERES – 1ª FASE - R$ 32,5 mi</a:t>
            </a:r>
          </a:p>
        </p:txBody>
      </p:sp>
      <p:sp>
        <p:nvSpPr>
          <p:cNvPr id="72" name="CaixaDeTexto 71"/>
          <p:cNvSpPr txBox="1"/>
          <p:nvPr/>
        </p:nvSpPr>
        <p:spPr>
          <a:xfrm>
            <a:off x="4859338" y="5095875"/>
            <a:ext cx="3600450" cy="277813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pt-BR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pt-BR" dirty="0"/>
              <a:t>MODERNIZAÇÃO DO PORTO DE </a:t>
            </a:r>
            <a:r>
              <a:rPr lang="pt-BR" dirty="0" smtClean="0"/>
              <a:t>PECÉM</a:t>
            </a:r>
            <a:endParaRPr lang="pt-BR" dirty="0"/>
          </a:p>
        </p:txBody>
      </p:sp>
      <p:sp>
        <p:nvSpPr>
          <p:cNvPr id="73" name="CaixaDeTexto 72"/>
          <p:cNvSpPr txBox="1"/>
          <p:nvPr/>
        </p:nvSpPr>
        <p:spPr>
          <a:xfrm>
            <a:off x="785813" y="5075238"/>
            <a:ext cx="3600450" cy="276225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TERMINAL MARÍTIMO DE PASSAGEIROS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icture 13"/>
          <p:cNvSpPr>
            <a:spLocks noChangeAspect="1" noChangeArrowheads="1"/>
          </p:cNvSpPr>
          <p:nvPr/>
        </p:nvSpPr>
        <p:spPr bwMode="auto">
          <a:xfrm>
            <a:off x="539750" y="981075"/>
            <a:ext cx="31686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pt-BR" altLang="pt-BR" sz="900" b="1"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357188" y="133350"/>
            <a:ext cx="82867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pt-BR" sz="2000" b="1">
                <a:ea typeface="MS PGothic" panose="020B0600070205080204" pitchFamily="34" charset="-128"/>
              </a:rPr>
              <a:t>Terminal Marítimo de Passageiros </a:t>
            </a:r>
          </a:p>
          <a:p>
            <a:pPr algn="r" eaLnBrk="1" hangingPunct="1"/>
            <a:r>
              <a:rPr lang="en-US" altLang="pt-BR" b="1" i="1">
                <a:ea typeface="MS PGothic" panose="020B0600070205080204" pitchFamily="34" charset="-128"/>
              </a:rPr>
              <a:t>Fortaleza – PAC COPA</a:t>
            </a:r>
          </a:p>
        </p:txBody>
      </p:sp>
      <p:pic>
        <p:nvPicPr>
          <p:cNvPr id="65540" name="Picture 9" descr="C:\Users\joanildawcs\Desktop\SEP PR 2011\PORTOS 2011\DOCAS\CDC\Fortaleza\TMP\Terminal Passageiros Fortaleza\Fotos\20 06 2014\_MG_90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8" y="998538"/>
            <a:ext cx="360045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C:\Users\joanildawcs\Desktop\SEP PR 2011\PORTOS 2011\DOCAS\CDC\Fortaleza\TMP\Terminal Passageiros Fortaleza\Fotos\20 06 2014\_MG_90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3810000"/>
            <a:ext cx="3600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4" descr="http://blog.euvoupassar.com.br/wp-content/uploads/2013/03/CGE-CE-Saiu-edital.-18-vagas-para-n%C3%ADvel-superior-700x2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18002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reto 13"/>
          <p:cNvCxnSpPr/>
          <p:nvPr/>
        </p:nvCxnSpPr>
        <p:spPr>
          <a:xfrm>
            <a:off x="785813" y="785813"/>
            <a:ext cx="7858125" cy="15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AutoShape 23"/>
          <p:cNvSpPr>
            <a:spLocks/>
          </p:cNvSpPr>
          <p:nvPr/>
        </p:nvSpPr>
        <p:spPr bwMode="auto">
          <a:xfrm>
            <a:off x="4575175" y="976313"/>
            <a:ext cx="4071938" cy="581025"/>
          </a:xfrm>
          <a:prstGeom prst="roundRect">
            <a:avLst>
              <a:gd name="adj" fmla="val 1080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IMPLANTAÇÃO DE TERMINAL MARÍTIMO DE PASSAGEIROS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556125" y="1728788"/>
            <a:ext cx="4087813" cy="46196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CONSTRUÇÃO DE CAIS COM 1 BERÇO PARA MÚLTIPLO USO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568825" y="2279650"/>
            <a:ext cx="4075113" cy="4619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PAVIMENTAÇÃO E URBANIZAÇÃO DE VIA INTERNA DE ACESSO E ESTACIONAMENTO E PÁTIO</a:t>
            </a:r>
          </a:p>
        </p:txBody>
      </p:sp>
      <p:sp>
        <p:nvSpPr>
          <p:cNvPr id="15" name="AutoShape 23"/>
          <p:cNvSpPr>
            <a:spLocks/>
          </p:cNvSpPr>
          <p:nvPr/>
        </p:nvSpPr>
        <p:spPr bwMode="auto">
          <a:xfrm>
            <a:off x="4564063" y="2994025"/>
            <a:ext cx="1736725" cy="434975"/>
          </a:xfrm>
          <a:prstGeom prst="roundRect">
            <a:avLst>
              <a:gd name="adj" fmla="val 10806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INÍCIO: mar/2012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utoShape 23"/>
          <p:cNvSpPr>
            <a:spLocks/>
          </p:cNvSpPr>
          <p:nvPr/>
        </p:nvSpPr>
        <p:spPr bwMode="auto">
          <a:xfrm>
            <a:off x="6804025" y="2994025"/>
            <a:ext cx="1839913" cy="434975"/>
          </a:xfrm>
          <a:prstGeom prst="roundRect">
            <a:avLst>
              <a:gd name="adj" fmla="val 10806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CONCLUSÃO: </a:t>
            </a:r>
            <a:r>
              <a:rPr lang="pt-BR" altLang="pt-BR" sz="1200" b="1" dirty="0" err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jan</a:t>
            </a:r>
            <a:r>
              <a:rPr lang="pt-BR" altLang="pt-BR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/2015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eta para a direita 16"/>
          <p:cNvSpPr/>
          <p:nvPr/>
        </p:nvSpPr>
        <p:spPr bwMode="auto">
          <a:xfrm>
            <a:off x="6415088" y="2830513"/>
            <a:ext cx="285750" cy="785812"/>
          </a:xfrm>
          <a:prstGeom prst="rightArrow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000" dirty="0">
              <a:cs typeface="Arial" panose="020B0604020202020204" pitchFamily="34" charset="0"/>
            </a:endParaRPr>
          </a:p>
        </p:txBody>
      </p:sp>
      <p:sp>
        <p:nvSpPr>
          <p:cNvPr id="19" name="AutoShape 23"/>
          <p:cNvSpPr>
            <a:spLocks/>
          </p:cNvSpPr>
          <p:nvPr/>
        </p:nvSpPr>
        <p:spPr bwMode="auto">
          <a:xfrm>
            <a:off x="4575175" y="3810000"/>
            <a:ext cx="4068763" cy="434975"/>
          </a:xfrm>
          <a:prstGeom prst="roundRect">
            <a:avLst>
              <a:gd name="adj" fmla="val 10806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t-BR" altLang="pt-BR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INVESTIMENTO TOTAL: R$ 224,0 milhões</a:t>
            </a:r>
          </a:p>
          <a:p>
            <a:pPr algn="ctr">
              <a:defRPr/>
            </a:pPr>
            <a:r>
              <a:rPr lang="pt-BR" altLang="pt-BR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PAC COPA</a:t>
            </a:r>
          </a:p>
        </p:txBody>
      </p:sp>
      <p:sp>
        <p:nvSpPr>
          <p:cNvPr id="20" name="AutoShape 23"/>
          <p:cNvSpPr>
            <a:spLocks/>
          </p:cNvSpPr>
          <p:nvPr/>
        </p:nvSpPr>
        <p:spPr bwMode="auto">
          <a:xfrm>
            <a:off x="4575175" y="4335463"/>
            <a:ext cx="4068763" cy="436562"/>
          </a:xfrm>
          <a:prstGeom prst="roundRect">
            <a:avLst>
              <a:gd name="adj" fmla="val 10806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t-BR" altLang="pt-BR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Executor: Companhia  Docas do Ceará</a:t>
            </a:r>
            <a:endParaRPr lang="en-US" altLang="pt-BR" sz="12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5552" name="Picture 11" descr="http://www.docasdoceara.com.br/static/images/logo_doca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2613" y="4865688"/>
            <a:ext cx="1893887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4"/>
          <p:cNvSpPr txBox="1">
            <a:spLocks noChangeArrowheads="1"/>
          </p:cNvSpPr>
          <p:nvPr/>
        </p:nvSpPr>
        <p:spPr bwMode="auto">
          <a:xfrm>
            <a:off x="250825" y="3500438"/>
            <a:ext cx="38893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pt-BR" sz="1200" b="1">
              <a:solidFill>
                <a:srgbClr val="000000"/>
              </a:solidFill>
              <a:latin typeface="Arial Narrow" panose="020B0606020202030204" pitchFamily="34" charset="0"/>
              <a:ea typeface="MS PGothic" panose="020B0600070205080204" pitchFamily="34" charset="-128"/>
            </a:endParaRP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179388" y="3502025"/>
            <a:ext cx="41052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pt-BR" sz="110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rPr>
              <a:t>Execução do Pavimento Intertravado</a:t>
            </a:r>
          </a:p>
        </p:txBody>
      </p:sp>
      <p:sp>
        <p:nvSpPr>
          <p:cNvPr id="67588" name="Rectangle 12"/>
          <p:cNvSpPr>
            <a:spLocks noChangeArrowheads="1"/>
          </p:cNvSpPr>
          <p:nvPr/>
        </p:nvSpPr>
        <p:spPr bwMode="auto">
          <a:xfrm>
            <a:off x="357188" y="107950"/>
            <a:ext cx="82867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000" b="1">
                <a:ea typeface="MS PGothic" panose="020B0600070205080204" pitchFamily="34" charset="-128"/>
              </a:rPr>
              <a:t>Construção de Terminal de Contêineres</a:t>
            </a:r>
          </a:p>
          <a:p>
            <a:pPr algn="r" eaLnBrk="1" hangingPunct="1"/>
            <a:r>
              <a:rPr lang="pt-BR" altLang="pt-BR" b="1" i="1">
                <a:ea typeface="MS PGothic" panose="020B0600070205080204" pitchFamily="34" charset="-128"/>
              </a:rPr>
              <a:t>1ª Fase – Fortaleza</a:t>
            </a:r>
          </a:p>
        </p:txBody>
      </p:sp>
      <p:pic>
        <p:nvPicPr>
          <p:cNvPr id="67589" name="Imagem 16" descr="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00175"/>
            <a:ext cx="357187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ector reto 11"/>
          <p:cNvCxnSpPr/>
          <p:nvPr/>
        </p:nvCxnSpPr>
        <p:spPr>
          <a:xfrm>
            <a:off x="785813" y="785813"/>
            <a:ext cx="7858125" cy="15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7591" name="Picture 4" descr="http://blog.euvoupassar.com.br/wp-content/uploads/2013/03/CGE-CE-Saiu-edital.-18-vagas-para-n%C3%ADvel-superior-700x2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18002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2" descr="http://wp.docasdoceara.com.br/pt/files/2008/10/porto-apresentac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3" y="3857625"/>
            <a:ext cx="36004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4143375" y="1428750"/>
            <a:ext cx="4429125" cy="52387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ADEQUAÇÃO DA PAVIMENTAÇÃO DO PÁTIO DE ESTOCAGEM COM 150.000,00 </a:t>
            </a:r>
            <a:r>
              <a:rPr lang="pt-BR" alt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m²</a:t>
            </a:r>
            <a:endParaRPr lang="pt-BR" alt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143372" y="2214554"/>
            <a:ext cx="4429156" cy="30777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R$ 32,5 milhões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4143375" y="2857500"/>
            <a:ext cx="4429125" cy="307975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pt-BR" sz="1400" dirty="0">
                <a:latin typeface="Arial" panose="020B0604020202020204" pitchFamily="34" charset="0"/>
                <a:cs typeface="Arial" panose="020B0604020202020204" pitchFamily="34" charset="0"/>
              </a:rPr>
              <a:t>DATA DE INÍCIO: 03/03/2014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143375" y="4143375"/>
            <a:ext cx="4429125" cy="307975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DATA DE CONCLUSÃO: 02/03/2016</a:t>
            </a:r>
          </a:p>
        </p:txBody>
      </p:sp>
      <p:sp>
        <p:nvSpPr>
          <p:cNvPr id="20" name="Seta para a direita 19"/>
          <p:cNvSpPr/>
          <p:nvPr/>
        </p:nvSpPr>
        <p:spPr bwMode="auto">
          <a:xfrm rot="5400000">
            <a:off x="5911462" y="3303984"/>
            <a:ext cx="678661" cy="785818"/>
          </a:xfrm>
          <a:prstGeom prst="rightArrow">
            <a:avLst/>
          </a:prstGeom>
          <a:solidFill>
            <a:srgbClr val="00B050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000" dirty="0">
              <a:cs typeface="Arial" panose="020B0604020202020204" pitchFamily="34" charset="0"/>
            </a:endParaRPr>
          </a:p>
        </p:txBody>
      </p:sp>
      <p:pic>
        <p:nvPicPr>
          <p:cNvPr id="67602" name="Imagem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0400" y="5049838"/>
            <a:ext cx="102076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2"/>
          <p:cNvSpPr>
            <a:spLocks noChangeArrowheads="1"/>
          </p:cNvSpPr>
          <p:nvPr/>
        </p:nvSpPr>
        <p:spPr bwMode="auto">
          <a:xfrm>
            <a:off x="785813" y="71438"/>
            <a:ext cx="7858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000" b="1">
                <a:ea typeface="MS PGothic" panose="020B0600070205080204" pitchFamily="34" charset="-128"/>
              </a:rPr>
              <a:t>OBRAS DE MODERNIZAÇÃO DO </a:t>
            </a:r>
          </a:p>
          <a:p>
            <a:pPr algn="r" eaLnBrk="1" hangingPunct="1"/>
            <a:r>
              <a:rPr lang="pt-BR" altLang="pt-BR" sz="2000" b="1" i="1">
                <a:ea typeface="MS PGothic" panose="020B0600070205080204" pitchFamily="34" charset="-128"/>
              </a:rPr>
              <a:t>PORTO DE PECÉM</a:t>
            </a:r>
          </a:p>
          <a:p>
            <a:pPr algn="r" eaLnBrk="1" hangingPunct="1"/>
            <a:endParaRPr lang="pt-BR" altLang="pt-BR" sz="2000" b="1">
              <a:ea typeface="MS PGothic" panose="020B0600070205080204" pitchFamily="34" charset="-128"/>
            </a:endParaRPr>
          </a:p>
        </p:txBody>
      </p:sp>
      <p:pic>
        <p:nvPicPr>
          <p:cNvPr id="69635" name="Picture 2" descr="IMG_33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163" y="1071563"/>
            <a:ext cx="36353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3" descr="2012-10-31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4143375"/>
            <a:ext cx="363537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4" descr="image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143375"/>
            <a:ext cx="363537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eta para a direita 10"/>
          <p:cNvSpPr/>
          <p:nvPr/>
        </p:nvSpPr>
        <p:spPr bwMode="auto">
          <a:xfrm>
            <a:off x="4500562" y="4857760"/>
            <a:ext cx="285752" cy="785818"/>
          </a:xfrm>
          <a:prstGeom prst="rightArrow">
            <a:avLst/>
          </a:prstGeom>
          <a:ln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000" dirty="0">
              <a:cs typeface="Arial" panose="020B0604020202020204" pitchFamily="34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785813" y="785813"/>
            <a:ext cx="7858125" cy="15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9642" name="Picture 4" descr="http://blog.euvoupassar.com.br/wp-content/uploads/2013/03/CGE-CE-Saiu-edital.-18-vagas-para-n%C3%ADvel-superior-700x2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18002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4643438" y="1071563"/>
            <a:ext cx="4000500" cy="27622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NOVO SISTEMA DE GERAÇÃO DE ENERGIA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643438" y="1500188"/>
            <a:ext cx="4000500" cy="27622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NOVO SISTEMA DE PESAGEM DE CARGA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643438" y="1928813"/>
            <a:ext cx="4000500" cy="27622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NOVO SISTEMA DE SCANNER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643438" y="2357438"/>
            <a:ext cx="4000500" cy="27622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NOVAS ÁREAS PARA CARGAS PERIGOSAS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643438" y="2786063"/>
            <a:ext cx="4000500" cy="27622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NOVAS INSTALAÇÕES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643438" y="3214686"/>
            <a:ext cx="4000528" cy="30777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R$ 33,0 milhões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643438" y="3571876"/>
            <a:ext cx="4000528" cy="30777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85 % concluído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5"/>
          <p:cNvSpPr txBox="1">
            <a:spLocks noChangeArrowheads="1"/>
          </p:cNvSpPr>
          <p:nvPr/>
        </p:nvSpPr>
        <p:spPr bwMode="auto">
          <a:xfrm>
            <a:off x="5003800" y="1285875"/>
            <a:ext cx="388778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1400" b="1"/>
              <a:t>Dragagem de aprofundamento no berço de atracação do terminal de passageiros do Porto de Fortaleza, para a cota de 12,7m; </a:t>
            </a:r>
          </a:p>
          <a:p>
            <a:pPr algn="just" eaLnBrk="1" hangingPunct="1"/>
            <a:endParaRPr lang="pt-BR" altLang="pt-BR" sz="1400" b="1"/>
          </a:p>
          <a:p>
            <a:pPr algn="just" eaLnBrk="1" hangingPunct="1"/>
            <a:r>
              <a:rPr lang="pt-BR" altLang="pt-BR" sz="1400" b="1"/>
              <a:t>Adequação da entrada do canal de acesso, alterando sua largura de 160m para 280m e sua cota de 10,00m para 14,00m.</a:t>
            </a:r>
          </a:p>
          <a:p>
            <a:pPr eaLnBrk="1" hangingPunct="1"/>
            <a:endParaRPr lang="en-US" altLang="pt-BR" sz="1400" b="1"/>
          </a:p>
        </p:txBody>
      </p:sp>
      <p:sp>
        <p:nvSpPr>
          <p:cNvPr id="71683" name="CaixaDeTexto 1"/>
          <p:cNvSpPr txBox="1">
            <a:spLocks noChangeArrowheads="1"/>
          </p:cNvSpPr>
          <p:nvPr/>
        </p:nvSpPr>
        <p:spPr bwMode="auto">
          <a:xfrm>
            <a:off x="785813" y="0"/>
            <a:ext cx="78581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000" b="1"/>
              <a:t>Dragagem de Aprofundamento </a:t>
            </a:r>
          </a:p>
          <a:p>
            <a:pPr algn="r" eaLnBrk="1" hangingPunct="1"/>
            <a:r>
              <a:rPr lang="pt-BR" altLang="pt-BR" b="1" i="1"/>
              <a:t>Mucuripe</a:t>
            </a:r>
          </a:p>
        </p:txBody>
      </p:sp>
      <p:sp>
        <p:nvSpPr>
          <p:cNvPr id="61444" name="Text Box 11"/>
          <p:cNvSpPr txBox="1">
            <a:spLocks noChangeArrowheads="1"/>
          </p:cNvSpPr>
          <p:nvPr/>
        </p:nvSpPr>
        <p:spPr bwMode="auto">
          <a:xfrm>
            <a:off x="5127625" y="3500438"/>
            <a:ext cx="3763963" cy="5048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1" hangingPunct="1">
              <a:defRPr/>
            </a:pPr>
            <a:r>
              <a:rPr lang="pt-BR" altLang="pt-BR" sz="1400" b="1" dirty="0" smtClean="0">
                <a:solidFill>
                  <a:srgbClr val="FF0000"/>
                </a:solidFill>
              </a:rPr>
              <a:t>Previsão de abertura das propostas: 18/12/2014</a:t>
            </a:r>
          </a:p>
          <a:p>
            <a:pPr algn="ctr" defTabSz="457200" eaLnBrk="1" hangingPunct="1">
              <a:defRPr/>
            </a:pPr>
            <a:endParaRPr lang="pt-BR" altLang="pt-BR" sz="1400" b="1" dirty="0" smtClean="0">
              <a:solidFill>
                <a:srgbClr val="FF0000"/>
              </a:solidFill>
            </a:endParaRPr>
          </a:p>
          <a:p>
            <a:pPr algn="ctr" defTabSz="457200" eaLnBrk="1" hangingPunct="1">
              <a:defRPr/>
            </a:pPr>
            <a:endParaRPr lang="pt-BR" altLang="pt-BR" sz="1400" b="1" dirty="0" smtClean="0">
              <a:solidFill>
                <a:srgbClr val="FF0000"/>
              </a:solidFill>
            </a:endParaRPr>
          </a:p>
          <a:p>
            <a:pPr algn="ctr" defTabSz="457200" eaLnBrk="1" hangingPunct="1">
              <a:defRPr/>
            </a:pPr>
            <a:endParaRPr lang="pt-BR" altLang="pt-BR" sz="1400" b="1" dirty="0" smtClean="0">
              <a:solidFill>
                <a:srgbClr val="FF0000"/>
              </a:solidFill>
            </a:endParaRPr>
          </a:p>
          <a:p>
            <a:pPr algn="ctr" defTabSz="457200" eaLnBrk="1" hangingPunct="1">
              <a:defRPr/>
            </a:pPr>
            <a:endParaRPr lang="pt-BR" altLang="pt-BR" sz="1400" b="1" dirty="0" smtClean="0">
              <a:solidFill>
                <a:srgbClr val="FF0000"/>
              </a:solidFill>
            </a:endParaRPr>
          </a:p>
          <a:p>
            <a:pPr algn="ctr" defTabSz="457200" eaLnBrk="1" hangingPunct="1">
              <a:defRPr/>
            </a:pPr>
            <a:endParaRPr lang="pt-BR" altLang="pt-BR" sz="1400" b="1" dirty="0" smtClean="0">
              <a:solidFill>
                <a:srgbClr val="FF0000"/>
              </a:solidFill>
            </a:endParaRPr>
          </a:p>
          <a:p>
            <a:pPr algn="ctr" defTabSz="457200" eaLnBrk="1" hangingPunct="1">
              <a:defRPr/>
            </a:pPr>
            <a:endParaRPr lang="pt-BR" altLang="pt-BR" sz="1400" b="1" dirty="0" smtClean="0">
              <a:solidFill>
                <a:srgbClr val="FF0000"/>
              </a:solidFill>
            </a:endParaRPr>
          </a:p>
          <a:p>
            <a:pPr algn="ctr" defTabSz="457200" eaLnBrk="1" hangingPunct="1">
              <a:defRPr/>
            </a:pPr>
            <a:endParaRPr lang="pt-BR" altLang="pt-BR" sz="1400" b="1" dirty="0" smtClean="0">
              <a:solidFill>
                <a:srgbClr val="FF0000"/>
              </a:solidFill>
            </a:endParaRPr>
          </a:p>
          <a:p>
            <a:pPr algn="ctr" defTabSz="457200" eaLnBrk="1" hangingPunct="1">
              <a:defRPr/>
            </a:pPr>
            <a:endParaRPr lang="pt-BR" altLang="pt-BR" sz="1400" b="1" dirty="0" smtClean="0">
              <a:solidFill>
                <a:srgbClr val="FF0000"/>
              </a:solidFill>
            </a:endParaRPr>
          </a:p>
          <a:p>
            <a:pPr algn="ctr" defTabSz="457200" eaLnBrk="1" hangingPunct="1">
              <a:defRPr/>
            </a:pPr>
            <a:endParaRPr lang="pt-BR" altLang="pt-BR" sz="1400" b="1" dirty="0" smtClean="0">
              <a:solidFill>
                <a:srgbClr val="FF0000"/>
              </a:solidFill>
            </a:endParaRPr>
          </a:p>
          <a:p>
            <a:pPr algn="ctr" defTabSz="457200" eaLnBrk="1" hangingPunct="1">
              <a:defRPr/>
            </a:pPr>
            <a:endParaRPr lang="pt-BR" altLang="pt-BR" sz="1400" b="1" dirty="0" smtClean="0">
              <a:solidFill>
                <a:srgbClr val="FF0000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785813" y="785813"/>
            <a:ext cx="7858125" cy="15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1686" name="Picture 4" descr="http://blog.euvoupassar.com.br/wp-content/uploads/2013/03/CGE-CE-Saiu-edital.-18-vagas-para-n%C3%ADvel-superior-700x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18002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396716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 bwMode="auto">
          <a:xfrm>
            <a:off x="5127625" y="4192588"/>
            <a:ext cx="3727450" cy="431800"/>
          </a:xfrm>
          <a:prstGeom prst="rect">
            <a:avLst/>
          </a:prstGeom>
          <a:ln>
            <a:solidFill>
              <a:srgbClr val="0070C0"/>
            </a:solidFill>
            <a:prstDash val="lgDashDotDot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Licitação em bloco com Maceió/AL</a:t>
            </a:r>
          </a:p>
        </p:txBody>
      </p:sp>
      <p:sp>
        <p:nvSpPr>
          <p:cNvPr id="71689" name="Retângulo 3"/>
          <p:cNvSpPr>
            <a:spLocks noChangeArrowheads="1"/>
          </p:cNvSpPr>
          <p:nvPr/>
        </p:nvSpPr>
        <p:spPr bwMode="auto">
          <a:xfrm>
            <a:off x="5148263" y="4076700"/>
            <a:ext cx="3671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3000"/>
          </a:p>
        </p:txBody>
      </p:sp>
      <p:sp>
        <p:nvSpPr>
          <p:cNvPr id="71690" name="Fluxograma: Processo 4"/>
          <p:cNvSpPr>
            <a:spLocks noChangeArrowheads="1"/>
          </p:cNvSpPr>
          <p:nvPr/>
        </p:nvSpPr>
        <p:spPr bwMode="auto">
          <a:xfrm>
            <a:off x="5076825" y="4048125"/>
            <a:ext cx="3814763" cy="504825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3000"/>
          </a:p>
        </p:txBody>
      </p:sp>
      <p:sp>
        <p:nvSpPr>
          <p:cNvPr id="6" name="CaixaDeTexto 5"/>
          <p:cNvSpPr txBox="1"/>
          <p:nvPr/>
        </p:nvSpPr>
        <p:spPr>
          <a:xfrm>
            <a:off x="5148263" y="5148263"/>
            <a:ext cx="3752850" cy="276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pt-BR"/>
            </a:defPPr>
            <a:lvl1pPr algn="ctr">
              <a:defRPr sz="1200" b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pt-BR" dirty="0" smtClean="0"/>
              <a:t>Investimento Total: R$ 97,0 milhões</a:t>
            </a:r>
          </a:p>
        </p:txBody>
      </p:sp>
      <p:pic>
        <p:nvPicPr>
          <p:cNvPr id="71692" name="Imagem 11" descr="fig_cap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25"/>
            <a:ext cx="3967162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3" name="Seta para baixo 6"/>
          <p:cNvSpPr>
            <a:spLocks noChangeArrowheads="1"/>
          </p:cNvSpPr>
          <p:nvPr/>
        </p:nvSpPr>
        <p:spPr bwMode="auto">
          <a:xfrm>
            <a:off x="6732588" y="5157788"/>
            <a:ext cx="484187" cy="1071562"/>
          </a:xfrm>
          <a:prstGeom prst="downArrow">
            <a:avLst>
              <a:gd name="adj1" fmla="val 50000"/>
              <a:gd name="adj2" fmla="val 500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3000"/>
          </a:p>
        </p:txBody>
      </p:sp>
      <p:sp>
        <p:nvSpPr>
          <p:cNvPr id="71694" name="Seta para baixo 7"/>
          <p:cNvSpPr>
            <a:spLocks noChangeArrowheads="1"/>
          </p:cNvSpPr>
          <p:nvPr/>
        </p:nvSpPr>
        <p:spPr bwMode="auto">
          <a:xfrm>
            <a:off x="6732588" y="5445125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3000"/>
          </a:p>
        </p:txBody>
      </p:sp>
      <p:sp>
        <p:nvSpPr>
          <p:cNvPr id="19" name="Seta para a direita 18"/>
          <p:cNvSpPr/>
          <p:nvPr/>
        </p:nvSpPr>
        <p:spPr bwMode="auto">
          <a:xfrm rot="5400000">
            <a:off x="6708331" y="4482485"/>
            <a:ext cx="382466" cy="824292"/>
          </a:xfrm>
          <a:prstGeom prst="rightArrow">
            <a:avLst/>
          </a:prstGeom>
          <a:solidFill>
            <a:srgbClr val="0070C0"/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000" dirty="0">
              <a:cs typeface="Arial" panose="020B0604020202020204" pitchFamily="34" charset="0"/>
            </a:endParaRPr>
          </a:p>
        </p:txBody>
      </p:sp>
      <p:grpSp>
        <p:nvGrpSpPr>
          <p:cNvPr id="71698" name="Grupo 1"/>
          <p:cNvGrpSpPr>
            <a:grpSpLocks/>
          </p:cNvGrpSpPr>
          <p:nvPr/>
        </p:nvGrpSpPr>
        <p:grpSpPr bwMode="auto">
          <a:xfrm>
            <a:off x="2505075" y="5294313"/>
            <a:ext cx="2211388" cy="1158875"/>
            <a:chOff x="1043609" y="3141663"/>
            <a:chExt cx="7200006" cy="3311525"/>
          </a:xfrm>
        </p:grpSpPr>
        <p:grpSp>
          <p:nvGrpSpPr>
            <p:cNvPr id="71703" name="Grupo 15"/>
            <p:cNvGrpSpPr>
              <a:grpSpLocks/>
            </p:cNvGrpSpPr>
            <p:nvPr/>
          </p:nvGrpSpPr>
          <p:grpSpPr bwMode="auto">
            <a:xfrm>
              <a:off x="1043609" y="4293096"/>
              <a:ext cx="1152128" cy="2004826"/>
              <a:chOff x="1152525" y="3789363"/>
              <a:chExt cx="1446213" cy="2587625"/>
            </a:xfrm>
          </p:grpSpPr>
          <p:pic>
            <p:nvPicPr>
              <p:cNvPr id="71708" name="Imagem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525" y="3789363"/>
                <a:ext cx="1446213" cy="2587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CaixaDeTexto 17"/>
              <p:cNvSpPr txBox="1"/>
              <p:nvPr/>
            </p:nvSpPr>
            <p:spPr>
              <a:xfrm>
                <a:off x="1223895" y="5377106"/>
                <a:ext cx="1330045" cy="86069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dirty="0"/>
              </a:p>
            </p:txBody>
          </p:sp>
        </p:grpSp>
        <p:grpSp>
          <p:nvGrpSpPr>
            <p:cNvPr id="71704" name="Grupo 19"/>
            <p:cNvGrpSpPr>
              <a:grpSpLocks/>
            </p:cNvGrpSpPr>
            <p:nvPr/>
          </p:nvGrpSpPr>
          <p:grpSpPr bwMode="auto">
            <a:xfrm>
              <a:off x="5940152" y="3141663"/>
              <a:ext cx="2303463" cy="3311525"/>
              <a:chOff x="4714875" y="3141663"/>
              <a:chExt cx="2303463" cy="3311525"/>
            </a:xfrm>
          </p:grpSpPr>
          <p:pic>
            <p:nvPicPr>
              <p:cNvPr id="71706" name="Imagem 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4875" y="3141663"/>
                <a:ext cx="2303463" cy="3311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CaixaDeTexto 21"/>
              <p:cNvSpPr txBox="1"/>
              <p:nvPr/>
            </p:nvSpPr>
            <p:spPr>
              <a:xfrm>
                <a:off x="4857821" y="5155796"/>
                <a:ext cx="2088155" cy="1115939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pt-BR" dirty="0"/>
              </a:p>
            </p:txBody>
          </p:sp>
        </p:grpSp>
        <p:sp>
          <p:nvSpPr>
            <p:cNvPr id="23" name="Seta para a direita 22"/>
            <p:cNvSpPr/>
            <p:nvPr/>
          </p:nvSpPr>
          <p:spPr bwMode="auto">
            <a:xfrm>
              <a:off x="3545262" y="5405293"/>
              <a:ext cx="1540274" cy="784787"/>
            </a:xfrm>
            <a:prstGeom prst="rightArrow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000" dirty="0">
                <a:cs typeface="Arial" panose="020B0604020202020204" pitchFamily="34" charset="0"/>
              </a:endParaRPr>
            </a:p>
          </p:txBody>
        </p:sp>
      </p:grpSp>
      <p:sp>
        <p:nvSpPr>
          <p:cNvPr id="24" name="AutoShape 23"/>
          <p:cNvSpPr>
            <a:spLocks/>
          </p:cNvSpPr>
          <p:nvPr/>
        </p:nvSpPr>
        <p:spPr bwMode="auto">
          <a:xfrm>
            <a:off x="5111750" y="2921000"/>
            <a:ext cx="1736725" cy="436563"/>
          </a:xfrm>
          <a:prstGeom prst="roundRect">
            <a:avLst>
              <a:gd name="adj" fmla="val 10806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INÍCIO:30/06/2015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23"/>
          <p:cNvSpPr>
            <a:spLocks/>
          </p:cNvSpPr>
          <p:nvPr/>
        </p:nvSpPr>
        <p:spPr bwMode="auto">
          <a:xfrm>
            <a:off x="7053263" y="2921000"/>
            <a:ext cx="1839912" cy="436563"/>
          </a:xfrm>
          <a:prstGeom prst="roundRect">
            <a:avLst>
              <a:gd name="adj" fmla="val 10806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CONCLUSÃO:30/06/2016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eta para a direita 25"/>
          <p:cNvSpPr/>
          <p:nvPr/>
        </p:nvSpPr>
        <p:spPr bwMode="auto">
          <a:xfrm>
            <a:off x="6659563" y="2833688"/>
            <a:ext cx="320675" cy="627062"/>
          </a:xfrm>
          <a:prstGeom prst="rightArrow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000" dirty="0">
              <a:cs typeface="Arial" panose="020B0604020202020204" pitchFamily="34" charset="0"/>
            </a:endParaRPr>
          </a:p>
        </p:txBody>
      </p:sp>
      <p:sp>
        <p:nvSpPr>
          <p:cNvPr id="28" name="AutoShape 23"/>
          <p:cNvSpPr>
            <a:spLocks/>
          </p:cNvSpPr>
          <p:nvPr/>
        </p:nvSpPr>
        <p:spPr bwMode="auto">
          <a:xfrm>
            <a:off x="5111750" y="5559425"/>
            <a:ext cx="3789363" cy="434975"/>
          </a:xfrm>
          <a:prstGeom prst="roundRect">
            <a:avLst>
              <a:gd name="adj" fmla="val 10806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pt-BR" altLang="pt-BR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Executor: SECRETARIA DE PORTOS</a:t>
            </a:r>
            <a:endParaRPr lang="en-US" altLang="pt-BR" sz="1200" b="1" dirty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2"/>
          <p:cNvSpPr>
            <a:spLocks noChangeArrowheads="1"/>
          </p:cNvSpPr>
          <p:nvPr/>
        </p:nvSpPr>
        <p:spPr bwMode="auto">
          <a:xfrm>
            <a:off x="785813" y="71438"/>
            <a:ext cx="7858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000" b="1" dirty="0">
                <a:ea typeface="MS PGothic" panose="020B0600070205080204" pitchFamily="34" charset="-128"/>
              </a:rPr>
              <a:t>OBRAS DE ACESSOS RODOVIÁRIOS</a:t>
            </a:r>
          </a:p>
          <a:p>
            <a:pPr algn="r" eaLnBrk="1" hangingPunct="1"/>
            <a:r>
              <a:rPr lang="pt-BR" altLang="pt-BR" sz="2000" b="1" i="1" dirty="0">
                <a:ea typeface="MS PGothic" panose="020B0600070205080204" pitchFamily="34" charset="-128"/>
              </a:rPr>
              <a:t>PORTO DE MUCURIPE – </a:t>
            </a:r>
            <a:r>
              <a:rPr lang="pt-BR" altLang="pt-BR" sz="2000" b="1" i="1" dirty="0" smtClean="0">
                <a:ea typeface="MS PGothic" panose="020B0600070205080204" pitchFamily="34" charset="-128"/>
              </a:rPr>
              <a:t>CE-040</a:t>
            </a:r>
            <a:endParaRPr lang="pt-BR" altLang="pt-BR" sz="2000" b="1" i="1" dirty="0">
              <a:ea typeface="MS PGothic" panose="020B0600070205080204" pitchFamily="34" charset="-128"/>
            </a:endParaRPr>
          </a:p>
          <a:p>
            <a:pPr algn="r" eaLnBrk="1" hangingPunct="1"/>
            <a:endParaRPr lang="pt-BR" altLang="pt-BR" sz="2000" b="1" dirty="0">
              <a:ea typeface="MS PGothic" panose="020B0600070205080204" pitchFamily="34" charset="-128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785813" y="785813"/>
            <a:ext cx="7858125" cy="15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3732" name="Picture 4" descr="http://blog.euvoupassar.com.br/wp-content/uploads/2013/03/CGE-CE-Saiu-edital.-18-vagas-para-n%C3%ADvel-superior-700x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18002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643438" y="1524001"/>
            <a:ext cx="4000500" cy="27781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LIGAÇÃO SABIAGUABA – ANEL </a:t>
            </a:r>
            <a:r>
              <a:rPr lang="pt-B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VIÁRIO</a:t>
            </a:r>
            <a:endParaRPr lang="pt-B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43438" y="1952626"/>
            <a:ext cx="4000500" cy="27622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EXTENSÃO DE 13,5 KM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681993" y="3265488"/>
            <a:ext cx="4000528" cy="30777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R$ 105,0 milhões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681993" y="3622678"/>
            <a:ext cx="4000528" cy="73866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1,6 km concluídos e 3,9 km em execução. Em andamento a superestrutura do Viaduto sobre a Av. Maestro Lisboa</a:t>
            </a:r>
          </a:p>
        </p:txBody>
      </p:sp>
      <p:sp>
        <p:nvSpPr>
          <p:cNvPr id="16" name="AutoShape 23"/>
          <p:cNvSpPr>
            <a:spLocks/>
          </p:cNvSpPr>
          <p:nvPr/>
        </p:nvSpPr>
        <p:spPr bwMode="auto">
          <a:xfrm>
            <a:off x="4668838" y="2528888"/>
            <a:ext cx="1736725" cy="436563"/>
          </a:xfrm>
          <a:prstGeom prst="roundRect">
            <a:avLst>
              <a:gd name="adj" fmla="val 10806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INÍCIO: 26/12/2013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23"/>
          <p:cNvSpPr>
            <a:spLocks/>
          </p:cNvSpPr>
          <p:nvPr/>
        </p:nvSpPr>
        <p:spPr bwMode="auto">
          <a:xfrm>
            <a:off x="6797675" y="2528888"/>
            <a:ext cx="1839913" cy="436563"/>
          </a:xfrm>
          <a:prstGeom prst="roundRect">
            <a:avLst>
              <a:gd name="adj" fmla="val 10806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CONCLUSÃO:18/06/2015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eta para a direita 17"/>
          <p:cNvSpPr/>
          <p:nvPr/>
        </p:nvSpPr>
        <p:spPr bwMode="auto">
          <a:xfrm>
            <a:off x="6443663" y="2441576"/>
            <a:ext cx="320675" cy="627062"/>
          </a:xfrm>
          <a:prstGeom prst="rightArrow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000" dirty="0"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681993" y="4417616"/>
            <a:ext cx="4000528" cy="30777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Responsável:  DER/CE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3528" y="980728"/>
            <a:ext cx="4104456" cy="5688632"/>
          </a:xfrm>
          <a:prstGeom prst="rect">
            <a:avLst/>
          </a:prstGeom>
        </p:spPr>
      </p:pic>
      <p:sp>
        <p:nvSpPr>
          <p:cNvPr id="4" name="Forma livre 3"/>
          <p:cNvSpPr/>
          <p:nvPr/>
        </p:nvSpPr>
        <p:spPr bwMode="auto">
          <a:xfrm>
            <a:off x="2809876" y="2802467"/>
            <a:ext cx="373591" cy="3217333"/>
          </a:xfrm>
          <a:custGeom>
            <a:avLst/>
            <a:gdLst>
              <a:gd name="connsiteX0" fmla="*/ 373591 w 373591"/>
              <a:gd name="connsiteY0" fmla="*/ 3217333 h 3217333"/>
              <a:gd name="connsiteX1" fmla="*/ 365124 w 373591"/>
              <a:gd name="connsiteY1" fmla="*/ 3090333 h 3217333"/>
              <a:gd name="connsiteX2" fmla="*/ 339724 w 373591"/>
              <a:gd name="connsiteY2" fmla="*/ 3081866 h 3217333"/>
              <a:gd name="connsiteX3" fmla="*/ 322791 w 373591"/>
              <a:gd name="connsiteY3" fmla="*/ 3056466 h 3217333"/>
              <a:gd name="connsiteX4" fmla="*/ 305857 w 373591"/>
              <a:gd name="connsiteY4" fmla="*/ 3005666 h 3217333"/>
              <a:gd name="connsiteX5" fmla="*/ 297391 w 373591"/>
              <a:gd name="connsiteY5" fmla="*/ 2980266 h 3217333"/>
              <a:gd name="connsiteX6" fmla="*/ 246591 w 373591"/>
              <a:gd name="connsiteY6" fmla="*/ 2912533 h 3217333"/>
              <a:gd name="connsiteX7" fmla="*/ 221191 w 373591"/>
              <a:gd name="connsiteY7" fmla="*/ 2861733 h 3217333"/>
              <a:gd name="connsiteX8" fmla="*/ 195791 w 373591"/>
              <a:gd name="connsiteY8" fmla="*/ 2810933 h 3217333"/>
              <a:gd name="connsiteX9" fmla="*/ 161924 w 373591"/>
              <a:gd name="connsiteY9" fmla="*/ 2777066 h 3217333"/>
              <a:gd name="connsiteX10" fmla="*/ 136524 w 373591"/>
              <a:gd name="connsiteY10" fmla="*/ 2726266 h 3217333"/>
              <a:gd name="connsiteX11" fmla="*/ 111124 w 373591"/>
              <a:gd name="connsiteY11" fmla="*/ 2717800 h 3217333"/>
              <a:gd name="connsiteX12" fmla="*/ 77257 w 373591"/>
              <a:gd name="connsiteY12" fmla="*/ 2683933 h 3217333"/>
              <a:gd name="connsiteX13" fmla="*/ 94191 w 373591"/>
              <a:gd name="connsiteY13" fmla="*/ 2531533 h 3217333"/>
              <a:gd name="connsiteX14" fmla="*/ 85724 w 373591"/>
              <a:gd name="connsiteY14" fmla="*/ 2489200 h 3217333"/>
              <a:gd name="connsiteX15" fmla="*/ 60324 w 373591"/>
              <a:gd name="connsiteY15" fmla="*/ 2472266 h 3217333"/>
              <a:gd name="connsiteX16" fmla="*/ 43391 w 373591"/>
              <a:gd name="connsiteY16" fmla="*/ 2421466 h 3217333"/>
              <a:gd name="connsiteX17" fmla="*/ 34924 w 373591"/>
              <a:gd name="connsiteY17" fmla="*/ 2396066 h 3217333"/>
              <a:gd name="connsiteX18" fmla="*/ 43391 w 373591"/>
              <a:gd name="connsiteY18" fmla="*/ 2150533 h 3217333"/>
              <a:gd name="connsiteX19" fmla="*/ 60324 w 373591"/>
              <a:gd name="connsiteY19" fmla="*/ 2099733 h 3217333"/>
              <a:gd name="connsiteX20" fmla="*/ 43391 w 373591"/>
              <a:gd name="connsiteY20" fmla="*/ 1998133 h 3217333"/>
              <a:gd name="connsiteX21" fmla="*/ 26457 w 373591"/>
              <a:gd name="connsiteY21" fmla="*/ 1981200 h 3217333"/>
              <a:gd name="connsiteX22" fmla="*/ 26457 w 373591"/>
              <a:gd name="connsiteY22" fmla="*/ 1921933 h 3217333"/>
              <a:gd name="connsiteX23" fmla="*/ 34924 w 373591"/>
              <a:gd name="connsiteY23" fmla="*/ 1896533 h 3217333"/>
              <a:gd name="connsiteX24" fmla="*/ 60324 w 373591"/>
              <a:gd name="connsiteY24" fmla="*/ 1879600 h 3217333"/>
              <a:gd name="connsiteX25" fmla="*/ 68791 w 373591"/>
              <a:gd name="connsiteY25" fmla="*/ 1854200 h 3217333"/>
              <a:gd name="connsiteX26" fmla="*/ 94191 w 373591"/>
              <a:gd name="connsiteY26" fmla="*/ 1803400 h 3217333"/>
              <a:gd name="connsiteX27" fmla="*/ 111124 w 373591"/>
              <a:gd name="connsiteY27" fmla="*/ 1693333 h 3217333"/>
              <a:gd name="connsiteX28" fmla="*/ 119591 w 373591"/>
              <a:gd name="connsiteY28" fmla="*/ 1481666 h 3217333"/>
              <a:gd name="connsiteX29" fmla="*/ 111124 w 373591"/>
              <a:gd name="connsiteY29" fmla="*/ 1337733 h 3217333"/>
              <a:gd name="connsiteX30" fmla="*/ 85724 w 373591"/>
              <a:gd name="connsiteY30" fmla="*/ 1117600 h 3217333"/>
              <a:gd name="connsiteX31" fmla="*/ 68791 w 373591"/>
              <a:gd name="connsiteY31" fmla="*/ 982133 h 3217333"/>
              <a:gd name="connsiteX32" fmla="*/ 51857 w 373591"/>
              <a:gd name="connsiteY32" fmla="*/ 905933 h 3217333"/>
              <a:gd name="connsiteX33" fmla="*/ 43391 w 373591"/>
              <a:gd name="connsiteY33" fmla="*/ 728133 h 3217333"/>
              <a:gd name="connsiteX34" fmla="*/ 34924 w 373591"/>
              <a:gd name="connsiteY34" fmla="*/ 618066 h 3217333"/>
              <a:gd name="connsiteX35" fmla="*/ 17991 w 373591"/>
              <a:gd name="connsiteY35" fmla="*/ 567266 h 3217333"/>
              <a:gd name="connsiteX36" fmla="*/ 9524 w 373591"/>
              <a:gd name="connsiteY36" fmla="*/ 355600 h 3217333"/>
              <a:gd name="connsiteX37" fmla="*/ 1057 w 373591"/>
              <a:gd name="connsiteY37" fmla="*/ 237066 h 3217333"/>
              <a:gd name="connsiteX38" fmla="*/ 26457 w 373591"/>
              <a:gd name="connsiteY38" fmla="*/ 135466 h 3217333"/>
              <a:gd name="connsiteX39" fmla="*/ 51857 w 373591"/>
              <a:gd name="connsiteY39" fmla="*/ 59266 h 3217333"/>
              <a:gd name="connsiteX40" fmla="*/ 60324 w 373591"/>
              <a:gd name="connsiteY40" fmla="*/ 33866 h 3217333"/>
              <a:gd name="connsiteX41" fmla="*/ 68791 w 373591"/>
              <a:gd name="connsiteY41" fmla="*/ 0 h 321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73591" h="3217333">
                <a:moveTo>
                  <a:pt x="373591" y="3217333"/>
                </a:moveTo>
                <a:cubicBezTo>
                  <a:pt x="370769" y="3175000"/>
                  <a:pt x="375414" y="3131494"/>
                  <a:pt x="365124" y="3090333"/>
                </a:cubicBezTo>
                <a:cubicBezTo>
                  <a:pt x="362959" y="3081675"/>
                  <a:pt x="346693" y="3087441"/>
                  <a:pt x="339724" y="3081866"/>
                </a:cubicBezTo>
                <a:cubicBezTo>
                  <a:pt x="331778" y="3075509"/>
                  <a:pt x="326924" y="3065765"/>
                  <a:pt x="322791" y="3056466"/>
                </a:cubicBezTo>
                <a:cubicBezTo>
                  <a:pt x="315542" y="3040155"/>
                  <a:pt x="311501" y="3022599"/>
                  <a:pt x="305857" y="3005666"/>
                </a:cubicBezTo>
                <a:cubicBezTo>
                  <a:pt x="303035" y="2997199"/>
                  <a:pt x="303702" y="2986576"/>
                  <a:pt x="297391" y="2980266"/>
                </a:cubicBezTo>
                <a:cubicBezTo>
                  <a:pt x="277331" y="2960207"/>
                  <a:pt x="256166" y="2941258"/>
                  <a:pt x="246591" y="2912533"/>
                </a:cubicBezTo>
                <a:cubicBezTo>
                  <a:pt x="225309" y="2848689"/>
                  <a:pt x="254017" y="2927385"/>
                  <a:pt x="221191" y="2861733"/>
                </a:cubicBezTo>
                <a:cubicBezTo>
                  <a:pt x="203164" y="2825678"/>
                  <a:pt x="224906" y="2844901"/>
                  <a:pt x="195791" y="2810933"/>
                </a:cubicBezTo>
                <a:cubicBezTo>
                  <a:pt x="185401" y="2798811"/>
                  <a:pt x="161924" y="2777066"/>
                  <a:pt x="161924" y="2777066"/>
                </a:cubicBezTo>
                <a:cubicBezTo>
                  <a:pt x="156347" y="2760335"/>
                  <a:pt x="151444" y="2738202"/>
                  <a:pt x="136524" y="2726266"/>
                </a:cubicBezTo>
                <a:cubicBezTo>
                  <a:pt x="129555" y="2720691"/>
                  <a:pt x="119591" y="2720622"/>
                  <a:pt x="111124" y="2717800"/>
                </a:cubicBezTo>
                <a:cubicBezTo>
                  <a:pt x="99835" y="2706511"/>
                  <a:pt x="76195" y="2699863"/>
                  <a:pt x="77257" y="2683933"/>
                </a:cubicBezTo>
                <a:cubicBezTo>
                  <a:pt x="86318" y="2548028"/>
                  <a:pt x="72307" y="2597183"/>
                  <a:pt x="94191" y="2531533"/>
                </a:cubicBezTo>
                <a:cubicBezTo>
                  <a:pt x="91369" y="2517422"/>
                  <a:pt x="92864" y="2501694"/>
                  <a:pt x="85724" y="2489200"/>
                </a:cubicBezTo>
                <a:cubicBezTo>
                  <a:pt x="80675" y="2480365"/>
                  <a:pt x="65717" y="2480895"/>
                  <a:pt x="60324" y="2472266"/>
                </a:cubicBezTo>
                <a:cubicBezTo>
                  <a:pt x="50864" y="2457130"/>
                  <a:pt x="49035" y="2438399"/>
                  <a:pt x="43391" y="2421466"/>
                </a:cubicBezTo>
                <a:lnTo>
                  <a:pt x="34924" y="2396066"/>
                </a:lnTo>
                <a:cubicBezTo>
                  <a:pt x="37746" y="2314222"/>
                  <a:pt x="36397" y="2232127"/>
                  <a:pt x="43391" y="2150533"/>
                </a:cubicBezTo>
                <a:cubicBezTo>
                  <a:pt x="44915" y="2132749"/>
                  <a:pt x="60324" y="2099733"/>
                  <a:pt x="60324" y="2099733"/>
                </a:cubicBezTo>
                <a:cubicBezTo>
                  <a:pt x="59489" y="2092215"/>
                  <a:pt x="56929" y="2020696"/>
                  <a:pt x="43391" y="1998133"/>
                </a:cubicBezTo>
                <a:cubicBezTo>
                  <a:pt x="39284" y="1991288"/>
                  <a:pt x="32102" y="1986844"/>
                  <a:pt x="26457" y="1981200"/>
                </a:cubicBezTo>
                <a:cubicBezTo>
                  <a:pt x="14939" y="1946643"/>
                  <a:pt x="15009" y="1962004"/>
                  <a:pt x="26457" y="1921933"/>
                </a:cubicBezTo>
                <a:cubicBezTo>
                  <a:pt x="28909" y="1913352"/>
                  <a:pt x="29349" y="1903502"/>
                  <a:pt x="34924" y="1896533"/>
                </a:cubicBezTo>
                <a:cubicBezTo>
                  <a:pt x="41281" y="1888587"/>
                  <a:pt x="51857" y="1885244"/>
                  <a:pt x="60324" y="1879600"/>
                </a:cubicBezTo>
                <a:cubicBezTo>
                  <a:pt x="63146" y="1871133"/>
                  <a:pt x="64800" y="1862182"/>
                  <a:pt x="68791" y="1854200"/>
                </a:cubicBezTo>
                <a:cubicBezTo>
                  <a:pt x="101617" y="1788548"/>
                  <a:pt x="72909" y="1867244"/>
                  <a:pt x="94191" y="1803400"/>
                </a:cubicBezTo>
                <a:cubicBezTo>
                  <a:pt x="97502" y="1783532"/>
                  <a:pt x="110035" y="1710754"/>
                  <a:pt x="111124" y="1693333"/>
                </a:cubicBezTo>
                <a:cubicBezTo>
                  <a:pt x="115529" y="1622858"/>
                  <a:pt x="116769" y="1552222"/>
                  <a:pt x="119591" y="1481666"/>
                </a:cubicBezTo>
                <a:cubicBezTo>
                  <a:pt x="116769" y="1433688"/>
                  <a:pt x="114810" y="1385652"/>
                  <a:pt x="111124" y="1337733"/>
                </a:cubicBezTo>
                <a:cubicBezTo>
                  <a:pt x="97134" y="1155862"/>
                  <a:pt x="108567" y="1208966"/>
                  <a:pt x="85724" y="1117600"/>
                </a:cubicBezTo>
                <a:cubicBezTo>
                  <a:pt x="80213" y="1068003"/>
                  <a:pt x="76842" y="1030438"/>
                  <a:pt x="68791" y="982133"/>
                </a:cubicBezTo>
                <a:cubicBezTo>
                  <a:pt x="63418" y="949892"/>
                  <a:pt x="59467" y="936373"/>
                  <a:pt x="51857" y="905933"/>
                </a:cubicBezTo>
                <a:cubicBezTo>
                  <a:pt x="49035" y="846666"/>
                  <a:pt x="46875" y="787364"/>
                  <a:pt x="43391" y="728133"/>
                </a:cubicBezTo>
                <a:cubicBezTo>
                  <a:pt x="41230" y="691399"/>
                  <a:pt x="40663" y="654413"/>
                  <a:pt x="34924" y="618066"/>
                </a:cubicBezTo>
                <a:cubicBezTo>
                  <a:pt x="32140" y="600435"/>
                  <a:pt x="17991" y="567266"/>
                  <a:pt x="17991" y="567266"/>
                </a:cubicBezTo>
                <a:cubicBezTo>
                  <a:pt x="15169" y="496711"/>
                  <a:pt x="13141" y="426119"/>
                  <a:pt x="9524" y="355600"/>
                </a:cubicBezTo>
                <a:cubicBezTo>
                  <a:pt x="7495" y="316040"/>
                  <a:pt x="1057" y="276678"/>
                  <a:pt x="1057" y="237066"/>
                </a:cubicBezTo>
                <a:cubicBezTo>
                  <a:pt x="1057" y="153719"/>
                  <a:pt x="-7924" y="169849"/>
                  <a:pt x="26457" y="135466"/>
                </a:cubicBezTo>
                <a:lnTo>
                  <a:pt x="51857" y="59266"/>
                </a:lnTo>
                <a:cubicBezTo>
                  <a:pt x="54679" y="50799"/>
                  <a:pt x="58159" y="42524"/>
                  <a:pt x="60324" y="33866"/>
                </a:cubicBezTo>
                <a:lnTo>
                  <a:pt x="68791" y="0"/>
                </a:lnTo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2"/>
          <p:cNvSpPr>
            <a:spLocks noChangeArrowheads="1"/>
          </p:cNvSpPr>
          <p:nvPr/>
        </p:nvSpPr>
        <p:spPr bwMode="auto">
          <a:xfrm>
            <a:off x="785813" y="71438"/>
            <a:ext cx="7858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000" b="1">
                <a:ea typeface="MS PGothic" panose="020B0600070205080204" pitchFamily="34" charset="-128"/>
              </a:rPr>
              <a:t>OBRAS DE ACESSOS RODOVIÁRIOS</a:t>
            </a:r>
          </a:p>
          <a:p>
            <a:pPr algn="r" eaLnBrk="1" hangingPunct="1"/>
            <a:r>
              <a:rPr lang="pt-BR" altLang="pt-BR" sz="2000" b="1" i="1">
                <a:ea typeface="MS PGothic" panose="020B0600070205080204" pitchFamily="34" charset="-128"/>
              </a:rPr>
              <a:t>PORTO DE PECÉM – CE-155</a:t>
            </a:r>
            <a:endParaRPr lang="pt-BR" altLang="pt-BR" sz="2000" b="1">
              <a:ea typeface="MS PGothic" panose="020B0600070205080204" pitchFamily="34" charset="-128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785813" y="785813"/>
            <a:ext cx="7858125" cy="15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4756" name="Picture 4" descr="http://blog.euvoupassar.com.br/wp-content/uploads/2013/03/CGE-CE-Saiu-edital.-18-vagas-para-n%C3%ADvel-superior-700x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18002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95288" y="1308100"/>
            <a:ext cx="4000500" cy="27781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ACESSO RODOVIÁRIO BR-222 AO PORTO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95288" y="1736725"/>
            <a:ext cx="4000500" cy="27622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EXTENSÃO DE 20 KM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675928" y="1268760"/>
            <a:ext cx="4000528" cy="30777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R$ 65,0 milhões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675928" y="1625950"/>
            <a:ext cx="4000528" cy="73866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DNIT deve aprovar o Edital do Governo do Estado para continuação do processo licitatório pelo DER/CE</a:t>
            </a:r>
          </a:p>
        </p:txBody>
      </p:sp>
      <p:sp>
        <p:nvSpPr>
          <p:cNvPr id="16" name="AutoShape 23"/>
          <p:cNvSpPr>
            <a:spLocks/>
          </p:cNvSpPr>
          <p:nvPr/>
        </p:nvSpPr>
        <p:spPr bwMode="auto">
          <a:xfrm>
            <a:off x="420688" y="2312988"/>
            <a:ext cx="1736725" cy="436562"/>
          </a:xfrm>
          <a:prstGeom prst="roundRect">
            <a:avLst>
              <a:gd name="adj" fmla="val 10806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INÍCIO: JAN/2015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23"/>
          <p:cNvSpPr>
            <a:spLocks/>
          </p:cNvSpPr>
          <p:nvPr/>
        </p:nvSpPr>
        <p:spPr bwMode="auto">
          <a:xfrm>
            <a:off x="2549525" y="2312988"/>
            <a:ext cx="1839913" cy="436562"/>
          </a:xfrm>
          <a:prstGeom prst="roundRect">
            <a:avLst>
              <a:gd name="adj" fmla="val 10806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200" b="1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CONCLUSÃO:FEV/2016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eta para a direita 17"/>
          <p:cNvSpPr/>
          <p:nvPr/>
        </p:nvSpPr>
        <p:spPr bwMode="auto">
          <a:xfrm>
            <a:off x="2195513" y="2225675"/>
            <a:ext cx="320675" cy="627063"/>
          </a:xfrm>
          <a:prstGeom prst="rightArrow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000" dirty="0"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675928" y="2420888"/>
            <a:ext cx="4000528" cy="30777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Responsável:  DER/CE</a:t>
            </a:r>
          </a:p>
        </p:txBody>
      </p:sp>
      <p:pic>
        <p:nvPicPr>
          <p:cNvPr id="74771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3068638"/>
            <a:ext cx="7343775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rma livre 1"/>
          <p:cNvSpPr/>
          <p:nvPr/>
        </p:nvSpPr>
        <p:spPr bwMode="auto">
          <a:xfrm>
            <a:off x="3522133" y="3877733"/>
            <a:ext cx="787642" cy="1320800"/>
          </a:xfrm>
          <a:custGeom>
            <a:avLst/>
            <a:gdLst>
              <a:gd name="connsiteX0" fmla="*/ 0 w 787642"/>
              <a:gd name="connsiteY0" fmla="*/ 1320800 h 1320800"/>
              <a:gd name="connsiteX1" fmla="*/ 25400 w 787642"/>
              <a:gd name="connsiteY1" fmla="*/ 1278467 h 1320800"/>
              <a:gd name="connsiteX2" fmla="*/ 42334 w 787642"/>
              <a:gd name="connsiteY2" fmla="*/ 1227667 h 1320800"/>
              <a:gd name="connsiteX3" fmla="*/ 42334 w 787642"/>
              <a:gd name="connsiteY3" fmla="*/ 1041400 h 1320800"/>
              <a:gd name="connsiteX4" fmla="*/ 33867 w 787642"/>
              <a:gd name="connsiteY4" fmla="*/ 1016000 h 1320800"/>
              <a:gd name="connsiteX5" fmla="*/ 25400 w 787642"/>
              <a:gd name="connsiteY5" fmla="*/ 982134 h 1320800"/>
              <a:gd name="connsiteX6" fmla="*/ 16934 w 787642"/>
              <a:gd name="connsiteY6" fmla="*/ 897467 h 1320800"/>
              <a:gd name="connsiteX7" fmla="*/ 0 w 787642"/>
              <a:gd name="connsiteY7" fmla="*/ 846667 h 1320800"/>
              <a:gd name="connsiteX8" fmla="*/ 8467 w 787642"/>
              <a:gd name="connsiteY8" fmla="*/ 762000 h 1320800"/>
              <a:gd name="connsiteX9" fmla="*/ 33867 w 787642"/>
              <a:gd name="connsiteY9" fmla="*/ 745067 h 1320800"/>
              <a:gd name="connsiteX10" fmla="*/ 59267 w 787642"/>
              <a:gd name="connsiteY10" fmla="*/ 694267 h 1320800"/>
              <a:gd name="connsiteX11" fmla="*/ 110067 w 787642"/>
              <a:gd name="connsiteY11" fmla="*/ 635000 h 1320800"/>
              <a:gd name="connsiteX12" fmla="*/ 135467 w 787642"/>
              <a:gd name="connsiteY12" fmla="*/ 618067 h 1320800"/>
              <a:gd name="connsiteX13" fmla="*/ 152400 w 787642"/>
              <a:gd name="connsiteY13" fmla="*/ 592667 h 1320800"/>
              <a:gd name="connsiteX14" fmla="*/ 186267 w 787642"/>
              <a:gd name="connsiteY14" fmla="*/ 558800 h 1320800"/>
              <a:gd name="connsiteX15" fmla="*/ 203200 w 787642"/>
              <a:gd name="connsiteY15" fmla="*/ 533400 h 1320800"/>
              <a:gd name="connsiteX16" fmla="*/ 228600 w 787642"/>
              <a:gd name="connsiteY16" fmla="*/ 524934 h 1320800"/>
              <a:gd name="connsiteX17" fmla="*/ 270934 w 787642"/>
              <a:gd name="connsiteY17" fmla="*/ 491067 h 1320800"/>
              <a:gd name="connsiteX18" fmla="*/ 304800 w 787642"/>
              <a:gd name="connsiteY18" fmla="*/ 457200 h 1320800"/>
              <a:gd name="connsiteX19" fmla="*/ 321734 w 787642"/>
              <a:gd name="connsiteY19" fmla="*/ 440267 h 1320800"/>
              <a:gd name="connsiteX20" fmla="*/ 347134 w 787642"/>
              <a:gd name="connsiteY20" fmla="*/ 423334 h 1320800"/>
              <a:gd name="connsiteX21" fmla="*/ 381000 w 787642"/>
              <a:gd name="connsiteY21" fmla="*/ 389467 h 1320800"/>
              <a:gd name="connsiteX22" fmla="*/ 397934 w 787642"/>
              <a:gd name="connsiteY22" fmla="*/ 372534 h 1320800"/>
              <a:gd name="connsiteX23" fmla="*/ 406400 w 787642"/>
              <a:gd name="connsiteY23" fmla="*/ 347134 h 1320800"/>
              <a:gd name="connsiteX24" fmla="*/ 431800 w 787642"/>
              <a:gd name="connsiteY24" fmla="*/ 338667 h 1320800"/>
              <a:gd name="connsiteX25" fmla="*/ 465667 w 787642"/>
              <a:gd name="connsiteY25" fmla="*/ 304800 h 1320800"/>
              <a:gd name="connsiteX26" fmla="*/ 499534 w 787642"/>
              <a:gd name="connsiteY26" fmla="*/ 262467 h 1320800"/>
              <a:gd name="connsiteX27" fmla="*/ 508000 w 787642"/>
              <a:gd name="connsiteY27" fmla="*/ 237067 h 1320800"/>
              <a:gd name="connsiteX28" fmla="*/ 541867 w 787642"/>
              <a:gd name="connsiteY28" fmla="*/ 203200 h 1320800"/>
              <a:gd name="connsiteX29" fmla="*/ 626534 w 787642"/>
              <a:gd name="connsiteY29" fmla="*/ 211667 h 1320800"/>
              <a:gd name="connsiteX30" fmla="*/ 677334 w 787642"/>
              <a:gd name="connsiteY30" fmla="*/ 228600 h 1320800"/>
              <a:gd name="connsiteX31" fmla="*/ 702734 w 787642"/>
              <a:gd name="connsiteY31" fmla="*/ 237067 h 1320800"/>
              <a:gd name="connsiteX32" fmla="*/ 770467 w 787642"/>
              <a:gd name="connsiteY32" fmla="*/ 228600 h 1320800"/>
              <a:gd name="connsiteX33" fmla="*/ 778934 w 787642"/>
              <a:gd name="connsiteY33" fmla="*/ 152400 h 1320800"/>
              <a:gd name="connsiteX34" fmla="*/ 770467 w 787642"/>
              <a:gd name="connsiteY34" fmla="*/ 127000 h 1320800"/>
              <a:gd name="connsiteX35" fmla="*/ 745067 w 787642"/>
              <a:gd name="connsiteY35" fmla="*/ 118534 h 1320800"/>
              <a:gd name="connsiteX36" fmla="*/ 711200 w 787642"/>
              <a:gd name="connsiteY36" fmla="*/ 50800 h 1320800"/>
              <a:gd name="connsiteX37" fmla="*/ 702734 w 787642"/>
              <a:gd name="connsiteY37" fmla="*/ 25400 h 1320800"/>
              <a:gd name="connsiteX38" fmla="*/ 668867 w 787642"/>
              <a:gd name="connsiteY38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87642" h="1320800">
                <a:moveTo>
                  <a:pt x="0" y="1320800"/>
                </a:moveTo>
                <a:cubicBezTo>
                  <a:pt x="8467" y="1306689"/>
                  <a:pt x="18590" y="1293448"/>
                  <a:pt x="25400" y="1278467"/>
                </a:cubicBezTo>
                <a:cubicBezTo>
                  <a:pt x="32786" y="1262218"/>
                  <a:pt x="42334" y="1227667"/>
                  <a:pt x="42334" y="1227667"/>
                </a:cubicBezTo>
                <a:cubicBezTo>
                  <a:pt x="53781" y="1136082"/>
                  <a:pt x="55784" y="1155725"/>
                  <a:pt x="42334" y="1041400"/>
                </a:cubicBezTo>
                <a:cubicBezTo>
                  <a:pt x="41291" y="1032536"/>
                  <a:pt x="36319" y="1024581"/>
                  <a:pt x="33867" y="1016000"/>
                </a:cubicBezTo>
                <a:cubicBezTo>
                  <a:pt x="30670" y="1004812"/>
                  <a:pt x="28222" y="993423"/>
                  <a:pt x="25400" y="982134"/>
                </a:cubicBezTo>
                <a:cubicBezTo>
                  <a:pt x="22578" y="953912"/>
                  <a:pt x="22161" y="925344"/>
                  <a:pt x="16934" y="897467"/>
                </a:cubicBezTo>
                <a:cubicBezTo>
                  <a:pt x="13645" y="879923"/>
                  <a:pt x="0" y="846667"/>
                  <a:pt x="0" y="846667"/>
                </a:cubicBezTo>
                <a:cubicBezTo>
                  <a:pt x="2822" y="818445"/>
                  <a:pt x="-502" y="788908"/>
                  <a:pt x="8467" y="762000"/>
                </a:cubicBezTo>
                <a:cubicBezTo>
                  <a:pt x="11685" y="752347"/>
                  <a:pt x="26672" y="752262"/>
                  <a:pt x="33867" y="745067"/>
                </a:cubicBezTo>
                <a:cubicBezTo>
                  <a:pt x="58129" y="720805"/>
                  <a:pt x="45496" y="721810"/>
                  <a:pt x="59267" y="694267"/>
                </a:cubicBezTo>
                <a:cubicBezTo>
                  <a:pt x="68842" y="675116"/>
                  <a:pt x="94443" y="645416"/>
                  <a:pt x="110067" y="635000"/>
                </a:cubicBezTo>
                <a:lnTo>
                  <a:pt x="135467" y="618067"/>
                </a:lnTo>
                <a:cubicBezTo>
                  <a:pt x="141111" y="609600"/>
                  <a:pt x="145778" y="600393"/>
                  <a:pt x="152400" y="592667"/>
                </a:cubicBezTo>
                <a:cubicBezTo>
                  <a:pt x="162790" y="580545"/>
                  <a:pt x="177411" y="572084"/>
                  <a:pt x="186267" y="558800"/>
                </a:cubicBezTo>
                <a:cubicBezTo>
                  <a:pt x="191911" y="550333"/>
                  <a:pt x="195254" y="539757"/>
                  <a:pt x="203200" y="533400"/>
                </a:cubicBezTo>
                <a:cubicBezTo>
                  <a:pt x="210169" y="527825"/>
                  <a:pt x="220133" y="527756"/>
                  <a:pt x="228600" y="524934"/>
                </a:cubicBezTo>
                <a:cubicBezTo>
                  <a:pt x="240133" y="517245"/>
                  <a:pt x="262893" y="504469"/>
                  <a:pt x="270934" y="491067"/>
                </a:cubicBezTo>
                <a:cubicBezTo>
                  <a:pt x="293512" y="453437"/>
                  <a:pt x="259643" y="472253"/>
                  <a:pt x="304800" y="457200"/>
                </a:cubicBezTo>
                <a:cubicBezTo>
                  <a:pt x="310445" y="451556"/>
                  <a:pt x="315501" y="445254"/>
                  <a:pt x="321734" y="440267"/>
                </a:cubicBezTo>
                <a:cubicBezTo>
                  <a:pt x="329680" y="433910"/>
                  <a:pt x="340777" y="431280"/>
                  <a:pt x="347134" y="423334"/>
                </a:cubicBezTo>
                <a:cubicBezTo>
                  <a:pt x="379975" y="382283"/>
                  <a:pt x="325581" y="407941"/>
                  <a:pt x="381000" y="389467"/>
                </a:cubicBezTo>
                <a:cubicBezTo>
                  <a:pt x="386645" y="383823"/>
                  <a:pt x="393827" y="379379"/>
                  <a:pt x="397934" y="372534"/>
                </a:cubicBezTo>
                <a:cubicBezTo>
                  <a:pt x="402526" y="364881"/>
                  <a:pt x="400089" y="353445"/>
                  <a:pt x="406400" y="347134"/>
                </a:cubicBezTo>
                <a:cubicBezTo>
                  <a:pt x="412711" y="340823"/>
                  <a:pt x="423333" y="341489"/>
                  <a:pt x="431800" y="338667"/>
                </a:cubicBezTo>
                <a:cubicBezTo>
                  <a:pt x="443089" y="327378"/>
                  <a:pt x="456811" y="318084"/>
                  <a:pt x="465667" y="304800"/>
                </a:cubicBezTo>
                <a:cubicBezTo>
                  <a:pt x="487028" y="272758"/>
                  <a:pt x="475405" y="286595"/>
                  <a:pt x="499534" y="262467"/>
                </a:cubicBezTo>
                <a:cubicBezTo>
                  <a:pt x="502356" y="254000"/>
                  <a:pt x="502813" y="244329"/>
                  <a:pt x="508000" y="237067"/>
                </a:cubicBezTo>
                <a:cubicBezTo>
                  <a:pt x="517279" y="224076"/>
                  <a:pt x="541867" y="203200"/>
                  <a:pt x="541867" y="203200"/>
                </a:cubicBezTo>
                <a:cubicBezTo>
                  <a:pt x="570089" y="206022"/>
                  <a:pt x="598657" y="206440"/>
                  <a:pt x="626534" y="211667"/>
                </a:cubicBezTo>
                <a:cubicBezTo>
                  <a:pt x="644078" y="214956"/>
                  <a:pt x="660401" y="222956"/>
                  <a:pt x="677334" y="228600"/>
                </a:cubicBezTo>
                <a:lnTo>
                  <a:pt x="702734" y="237067"/>
                </a:lnTo>
                <a:cubicBezTo>
                  <a:pt x="725312" y="234245"/>
                  <a:pt x="749341" y="237051"/>
                  <a:pt x="770467" y="228600"/>
                </a:cubicBezTo>
                <a:cubicBezTo>
                  <a:pt x="801021" y="216378"/>
                  <a:pt x="782158" y="166907"/>
                  <a:pt x="778934" y="152400"/>
                </a:cubicBezTo>
                <a:cubicBezTo>
                  <a:pt x="776998" y="143688"/>
                  <a:pt x="776778" y="133311"/>
                  <a:pt x="770467" y="127000"/>
                </a:cubicBezTo>
                <a:cubicBezTo>
                  <a:pt x="764156" y="120689"/>
                  <a:pt x="753534" y="121356"/>
                  <a:pt x="745067" y="118534"/>
                </a:cubicBezTo>
                <a:cubicBezTo>
                  <a:pt x="715513" y="88979"/>
                  <a:pt x="730657" y="109172"/>
                  <a:pt x="711200" y="50800"/>
                </a:cubicBezTo>
                <a:cubicBezTo>
                  <a:pt x="708378" y="42333"/>
                  <a:pt x="709045" y="31710"/>
                  <a:pt x="702734" y="25400"/>
                </a:cubicBezTo>
                <a:cubicBezTo>
                  <a:pt x="681338" y="4005"/>
                  <a:pt x="692940" y="12037"/>
                  <a:pt x="668867" y="0"/>
                </a:cubicBezTo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rma livre 2"/>
          <p:cNvSpPr/>
          <p:nvPr/>
        </p:nvSpPr>
        <p:spPr bwMode="auto">
          <a:xfrm>
            <a:off x="3158067" y="5223933"/>
            <a:ext cx="355600" cy="1371600"/>
          </a:xfrm>
          <a:custGeom>
            <a:avLst/>
            <a:gdLst>
              <a:gd name="connsiteX0" fmla="*/ 355600 w 355600"/>
              <a:gd name="connsiteY0" fmla="*/ 0 h 1371600"/>
              <a:gd name="connsiteX1" fmla="*/ 347133 w 355600"/>
              <a:gd name="connsiteY1" fmla="*/ 110067 h 1371600"/>
              <a:gd name="connsiteX2" fmla="*/ 338666 w 355600"/>
              <a:gd name="connsiteY2" fmla="*/ 169334 h 1371600"/>
              <a:gd name="connsiteX3" fmla="*/ 330200 w 355600"/>
              <a:gd name="connsiteY3" fmla="*/ 287867 h 1371600"/>
              <a:gd name="connsiteX4" fmla="*/ 313266 w 355600"/>
              <a:gd name="connsiteY4" fmla="*/ 338667 h 1371600"/>
              <a:gd name="connsiteX5" fmla="*/ 296333 w 355600"/>
              <a:gd name="connsiteY5" fmla="*/ 474134 h 1371600"/>
              <a:gd name="connsiteX6" fmla="*/ 279400 w 355600"/>
              <a:gd name="connsiteY6" fmla="*/ 575734 h 1371600"/>
              <a:gd name="connsiteX7" fmla="*/ 270933 w 355600"/>
              <a:gd name="connsiteY7" fmla="*/ 762000 h 1371600"/>
              <a:gd name="connsiteX8" fmla="*/ 262466 w 355600"/>
              <a:gd name="connsiteY8" fmla="*/ 889000 h 1371600"/>
              <a:gd name="connsiteX9" fmla="*/ 254000 w 355600"/>
              <a:gd name="connsiteY9" fmla="*/ 956734 h 1371600"/>
              <a:gd name="connsiteX10" fmla="*/ 245533 w 355600"/>
              <a:gd name="connsiteY10" fmla="*/ 990600 h 1371600"/>
              <a:gd name="connsiteX11" fmla="*/ 211666 w 355600"/>
              <a:gd name="connsiteY11" fmla="*/ 1024467 h 1371600"/>
              <a:gd name="connsiteX12" fmla="*/ 186266 w 355600"/>
              <a:gd name="connsiteY12" fmla="*/ 1032934 h 1371600"/>
              <a:gd name="connsiteX13" fmla="*/ 152400 w 355600"/>
              <a:gd name="connsiteY13" fmla="*/ 1109134 h 1371600"/>
              <a:gd name="connsiteX14" fmla="*/ 143933 w 355600"/>
              <a:gd name="connsiteY14" fmla="*/ 1134534 h 1371600"/>
              <a:gd name="connsiteX15" fmla="*/ 110066 w 355600"/>
              <a:gd name="connsiteY15" fmla="*/ 1176867 h 1371600"/>
              <a:gd name="connsiteX16" fmla="*/ 101600 w 355600"/>
              <a:gd name="connsiteY16" fmla="*/ 1202267 h 1371600"/>
              <a:gd name="connsiteX17" fmla="*/ 84666 w 355600"/>
              <a:gd name="connsiteY17" fmla="*/ 1219200 h 1371600"/>
              <a:gd name="connsiteX18" fmla="*/ 67733 w 355600"/>
              <a:gd name="connsiteY18" fmla="*/ 1270000 h 1371600"/>
              <a:gd name="connsiteX19" fmla="*/ 33866 w 355600"/>
              <a:gd name="connsiteY19" fmla="*/ 1303867 h 1371600"/>
              <a:gd name="connsiteX20" fmla="*/ 0 w 355600"/>
              <a:gd name="connsiteY20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5600" h="1371600">
                <a:moveTo>
                  <a:pt x="355600" y="0"/>
                </a:moveTo>
                <a:cubicBezTo>
                  <a:pt x="352778" y="36689"/>
                  <a:pt x="350795" y="73452"/>
                  <a:pt x="347133" y="110067"/>
                </a:cubicBezTo>
                <a:cubicBezTo>
                  <a:pt x="345147" y="129924"/>
                  <a:pt x="340558" y="149468"/>
                  <a:pt x="338666" y="169334"/>
                </a:cubicBezTo>
                <a:cubicBezTo>
                  <a:pt x="334911" y="208767"/>
                  <a:pt x="336076" y="248694"/>
                  <a:pt x="330200" y="287867"/>
                </a:cubicBezTo>
                <a:cubicBezTo>
                  <a:pt x="327552" y="305519"/>
                  <a:pt x="313266" y="338667"/>
                  <a:pt x="313266" y="338667"/>
                </a:cubicBezTo>
                <a:cubicBezTo>
                  <a:pt x="297443" y="481083"/>
                  <a:pt x="312438" y="353349"/>
                  <a:pt x="296333" y="474134"/>
                </a:cubicBezTo>
                <a:cubicBezTo>
                  <a:pt x="285007" y="559077"/>
                  <a:pt x="294108" y="516896"/>
                  <a:pt x="279400" y="575734"/>
                </a:cubicBezTo>
                <a:cubicBezTo>
                  <a:pt x="276578" y="637823"/>
                  <a:pt x="274288" y="699938"/>
                  <a:pt x="270933" y="762000"/>
                </a:cubicBezTo>
                <a:cubicBezTo>
                  <a:pt x="268643" y="804365"/>
                  <a:pt x="266141" y="846732"/>
                  <a:pt x="262466" y="889000"/>
                </a:cubicBezTo>
                <a:cubicBezTo>
                  <a:pt x="260495" y="911668"/>
                  <a:pt x="257741" y="934290"/>
                  <a:pt x="254000" y="956734"/>
                </a:cubicBezTo>
                <a:cubicBezTo>
                  <a:pt x="252087" y="968212"/>
                  <a:pt x="251700" y="980733"/>
                  <a:pt x="245533" y="990600"/>
                </a:cubicBezTo>
                <a:cubicBezTo>
                  <a:pt x="237071" y="1004138"/>
                  <a:pt x="226812" y="1019418"/>
                  <a:pt x="211666" y="1024467"/>
                </a:cubicBezTo>
                <a:lnTo>
                  <a:pt x="186266" y="1032934"/>
                </a:lnTo>
                <a:cubicBezTo>
                  <a:pt x="159432" y="1073186"/>
                  <a:pt x="172552" y="1048679"/>
                  <a:pt x="152400" y="1109134"/>
                </a:cubicBezTo>
                <a:cubicBezTo>
                  <a:pt x="149578" y="1117601"/>
                  <a:pt x="148883" y="1127108"/>
                  <a:pt x="143933" y="1134534"/>
                </a:cubicBezTo>
                <a:cubicBezTo>
                  <a:pt x="122572" y="1166576"/>
                  <a:pt x="134195" y="1152739"/>
                  <a:pt x="110066" y="1176867"/>
                </a:cubicBezTo>
                <a:cubicBezTo>
                  <a:pt x="107244" y="1185334"/>
                  <a:pt x="106192" y="1194614"/>
                  <a:pt x="101600" y="1202267"/>
                </a:cubicBezTo>
                <a:cubicBezTo>
                  <a:pt x="97493" y="1209112"/>
                  <a:pt x="88236" y="1212060"/>
                  <a:pt x="84666" y="1219200"/>
                </a:cubicBezTo>
                <a:cubicBezTo>
                  <a:pt x="76683" y="1235165"/>
                  <a:pt x="80354" y="1257379"/>
                  <a:pt x="67733" y="1270000"/>
                </a:cubicBezTo>
                <a:lnTo>
                  <a:pt x="33866" y="1303867"/>
                </a:lnTo>
                <a:cubicBezTo>
                  <a:pt x="14409" y="1362240"/>
                  <a:pt x="29554" y="1342046"/>
                  <a:pt x="0" y="137160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orma livre 3"/>
          <p:cNvSpPr/>
          <p:nvPr/>
        </p:nvSpPr>
        <p:spPr bwMode="auto">
          <a:xfrm>
            <a:off x="3158067" y="5198533"/>
            <a:ext cx="372533" cy="1388534"/>
          </a:xfrm>
          <a:custGeom>
            <a:avLst/>
            <a:gdLst>
              <a:gd name="connsiteX0" fmla="*/ 0 w 372533"/>
              <a:gd name="connsiteY0" fmla="*/ 1388534 h 1388534"/>
              <a:gd name="connsiteX1" fmla="*/ 16933 w 372533"/>
              <a:gd name="connsiteY1" fmla="*/ 1346200 h 1388534"/>
              <a:gd name="connsiteX2" fmla="*/ 42333 w 372533"/>
              <a:gd name="connsiteY2" fmla="*/ 1337734 h 1388534"/>
              <a:gd name="connsiteX3" fmla="*/ 59266 w 372533"/>
              <a:gd name="connsiteY3" fmla="*/ 1320800 h 1388534"/>
              <a:gd name="connsiteX4" fmla="*/ 67733 w 372533"/>
              <a:gd name="connsiteY4" fmla="*/ 1295400 h 1388534"/>
              <a:gd name="connsiteX5" fmla="*/ 101600 w 372533"/>
              <a:gd name="connsiteY5" fmla="*/ 1253067 h 1388534"/>
              <a:gd name="connsiteX6" fmla="*/ 127000 w 372533"/>
              <a:gd name="connsiteY6" fmla="*/ 1176867 h 1388534"/>
              <a:gd name="connsiteX7" fmla="*/ 135466 w 372533"/>
              <a:gd name="connsiteY7" fmla="*/ 1151467 h 1388534"/>
              <a:gd name="connsiteX8" fmla="*/ 152400 w 372533"/>
              <a:gd name="connsiteY8" fmla="*/ 1134534 h 1388534"/>
              <a:gd name="connsiteX9" fmla="*/ 160866 w 372533"/>
              <a:gd name="connsiteY9" fmla="*/ 1109134 h 1388534"/>
              <a:gd name="connsiteX10" fmla="*/ 177800 w 372533"/>
              <a:gd name="connsiteY10" fmla="*/ 1092200 h 1388534"/>
              <a:gd name="connsiteX11" fmla="*/ 194733 w 372533"/>
              <a:gd name="connsiteY11" fmla="*/ 1041400 h 1388534"/>
              <a:gd name="connsiteX12" fmla="*/ 228600 w 372533"/>
              <a:gd name="connsiteY12" fmla="*/ 999067 h 1388534"/>
              <a:gd name="connsiteX13" fmla="*/ 245533 w 372533"/>
              <a:gd name="connsiteY13" fmla="*/ 948267 h 1388534"/>
              <a:gd name="connsiteX14" fmla="*/ 254000 w 372533"/>
              <a:gd name="connsiteY14" fmla="*/ 922867 h 1388534"/>
              <a:gd name="connsiteX15" fmla="*/ 262466 w 372533"/>
              <a:gd name="connsiteY15" fmla="*/ 880534 h 1388534"/>
              <a:gd name="connsiteX16" fmla="*/ 279400 w 372533"/>
              <a:gd name="connsiteY16" fmla="*/ 465667 h 1388534"/>
              <a:gd name="connsiteX17" fmla="*/ 287866 w 372533"/>
              <a:gd name="connsiteY17" fmla="*/ 431800 h 1388534"/>
              <a:gd name="connsiteX18" fmla="*/ 304800 w 372533"/>
              <a:gd name="connsiteY18" fmla="*/ 338667 h 1388534"/>
              <a:gd name="connsiteX19" fmla="*/ 321733 w 372533"/>
              <a:gd name="connsiteY19" fmla="*/ 287867 h 1388534"/>
              <a:gd name="connsiteX20" fmla="*/ 338666 w 372533"/>
              <a:gd name="connsiteY20" fmla="*/ 118534 h 1388534"/>
              <a:gd name="connsiteX21" fmla="*/ 355600 w 372533"/>
              <a:gd name="connsiteY21" fmla="*/ 25400 h 1388534"/>
              <a:gd name="connsiteX22" fmla="*/ 372533 w 372533"/>
              <a:gd name="connsiteY22" fmla="*/ 0 h 138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2533" h="1388534">
                <a:moveTo>
                  <a:pt x="0" y="1388534"/>
                </a:moveTo>
                <a:cubicBezTo>
                  <a:pt x="5644" y="1374423"/>
                  <a:pt x="7203" y="1357876"/>
                  <a:pt x="16933" y="1346200"/>
                </a:cubicBezTo>
                <a:cubicBezTo>
                  <a:pt x="22646" y="1339344"/>
                  <a:pt x="34680" y="1342326"/>
                  <a:pt x="42333" y="1337734"/>
                </a:cubicBezTo>
                <a:cubicBezTo>
                  <a:pt x="49178" y="1333627"/>
                  <a:pt x="53622" y="1326445"/>
                  <a:pt x="59266" y="1320800"/>
                </a:cubicBezTo>
                <a:cubicBezTo>
                  <a:pt x="62088" y="1312333"/>
                  <a:pt x="63742" y="1303382"/>
                  <a:pt x="67733" y="1295400"/>
                </a:cubicBezTo>
                <a:cubicBezTo>
                  <a:pt x="78415" y="1274037"/>
                  <a:pt x="85848" y="1268818"/>
                  <a:pt x="101600" y="1253067"/>
                </a:cubicBezTo>
                <a:lnTo>
                  <a:pt x="127000" y="1176867"/>
                </a:lnTo>
                <a:cubicBezTo>
                  <a:pt x="129822" y="1168400"/>
                  <a:pt x="129155" y="1157777"/>
                  <a:pt x="135466" y="1151467"/>
                </a:cubicBezTo>
                <a:lnTo>
                  <a:pt x="152400" y="1134534"/>
                </a:lnTo>
                <a:cubicBezTo>
                  <a:pt x="155222" y="1126067"/>
                  <a:pt x="156274" y="1116787"/>
                  <a:pt x="160866" y="1109134"/>
                </a:cubicBezTo>
                <a:cubicBezTo>
                  <a:pt x="164973" y="1102289"/>
                  <a:pt x="174230" y="1099340"/>
                  <a:pt x="177800" y="1092200"/>
                </a:cubicBezTo>
                <a:cubicBezTo>
                  <a:pt x="185782" y="1076235"/>
                  <a:pt x="184832" y="1056252"/>
                  <a:pt x="194733" y="1041400"/>
                </a:cubicBezTo>
                <a:cubicBezTo>
                  <a:pt x="216094" y="1009358"/>
                  <a:pt x="204471" y="1023195"/>
                  <a:pt x="228600" y="999067"/>
                </a:cubicBezTo>
                <a:lnTo>
                  <a:pt x="245533" y="948267"/>
                </a:lnTo>
                <a:cubicBezTo>
                  <a:pt x="248355" y="939800"/>
                  <a:pt x="252250" y="931618"/>
                  <a:pt x="254000" y="922867"/>
                </a:cubicBezTo>
                <a:lnTo>
                  <a:pt x="262466" y="880534"/>
                </a:lnTo>
                <a:cubicBezTo>
                  <a:pt x="264606" y="812042"/>
                  <a:pt x="269791" y="566568"/>
                  <a:pt x="279400" y="465667"/>
                </a:cubicBezTo>
                <a:cubicBezTo>
                  <a:pt x="280503" y="454083"/>
                  <a:pt x="285784" y="443249"/>
                  <a:pt x="287866" y="431800"/>
                </a:cubicBezTo>
                <a:cubicBezTo>
                  <a:pt x="297957" y="376297"/>
                  <a:pt x="291505" y="382983"/>
                  <a:pt x="304800" y="338667"/>
                </a:cubicBezTo>
                <a:cubicBezTo>
                  <a:pt x="309929" y="321570"/>
                  <a:pt x="321733" y="287867"/>
                  <a:pt x="321733" y="287867"/>
                </a:cubicBezTo>
                <a:cubicBezTo>
                  <a:pt x="333726" y="119974"/>
                  <a:pt x="322690" y="222378"/>
                  <a:pt x="338666" y="118534"/>
                </a:cubicBezTo>
                <a:cubicBezTo>
                  <a:pt x="340864" y="104249"/>
                  <a:pt x="346908" y="45681"/>
                  <a:pt x="355600" y="25400"/>
                </a:cubicBezTo>
                <a:cubicBezTo>
                  <a:pt x="359608" y="16047"/>
                  <a:pt x="372533" y="0"/>
                  <a:pt x="372533" y="0"/>
                </a:cubicBezTo>
              </a:path>
            </a:pathLst>
          </a:cu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Imagem 9" descr="BRASÃO DA REPÚBLICA_DESENHADO_01OUT20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7613" y="714375"/>
            <a:ext cx="16002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2571750"/>
            <a:ext cx="91440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12" tIns="45205" rIns="90412" bIns="45205">
            <a:spAutoFit/>
          </a:bodyPr>
          <a:lstStyle/>
          <a:p>
            <a:pPr marL="0" lvl="1" indent="1588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j-lt"/>
                <a:cs typeface="+mn-cs"/>
              </a:rPr>
              <a:t>CÉSAR BORGES</a:t>
            </a:r>
            <a:r>
              <a:rPr lang="pt-BR" sz="2400" dirty="0">
                <a:latin typeface="+mj-lt"/>
                <a:cs typeface="+mn-cs"/>
              </a:rPr>
              <a:t> </a:t>
            </a:r>
          </a:p>
          <a:p>
            <a:pPr marL="0" lvl="1" indent="1588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000" b="1" dirty="0">
              <a:latin typeface="+mj-lt"/>
              <a:cs typeface="+mn-cs"/>
            </a:endParaRPr>
          </a:p>
          <a:p>
            <a:pPr marL="0" lvl="1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j-lt"/>
                <a:cs typeface="+mn-cs"/>
              </a:rPr>
              <a:t>Ministro de Estado Chefe da Secretaria de Portos </a:t>
            </a:r>
          </a:p>
          <a:p>
            <a:pPr marL="0" lvl="1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j-lt"/>
                <a:cs typeface="+mn-cs"/>
              </a:rPr>
              <a:t>Presidência da Republica</a:t>
            </a:r>
          </a:p>
          <a:p>
            <a:pPr marL="0" lvl="1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j-lt"/>
                <a:cs typeface="+mn-cs"/>
                <a:hlinkClick r:id="rId3"/>
              </a:rPr>
              <a:t>ministro@portosdobrasil.gov.br</a:t>
            </a:r>
            <a:endParaRPr lang="pt-BR" b="1" dirty="0">
              <a:latin typeface="+mj-lt"/>
              <a:cs typeface="+mn-cs"/>
            </a:endParaRPr>
          </a:p>
          <a:p>
            <a:pPr marL="0" lvl="1"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j-lt"/>
              <a:cs typeface="+mn-cs"/>
            </a:endParaRPr>
          </a:p>
          <a:p>
            <a:pPr marL="0" lvl="1"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j-lt"/>
                <a:cs typeface="+mn-cs"/>
              </a:rPr>
              <a:t>Tel. (61) 3411-3704</a:t>
            </a:r>
          </a:p>
          <a:p>
            <a:pPr marL="747713" lvl="1" indent="-277813"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j-lt"/>
              <a:cs typeface="+mn-cs"/>
            </a:endParaRPr>
          </a:p>
          <a:p>
            <a:pPr marL="0" lvl="1"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j-lt"/>
                <a:cs typeface="+mn-cs"/>
              </a:rPr>
              <a:t>Fax (61) 3328-0142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ângulo 1"/>
          <p:cNvSpPr>
            <a:spLocks noChangeArrowheads="1"/>
          </p:cNvSpPr>
          <p:nvPr/>
        </p:nvSpPr>
        <p:spPr bwMode="auto">
          <a:xfrm>
            <a:off x="785813" y="344488"/>
            <a:ext cx="7929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r"/>
            <a:r>
              <a:rPr lang="pt-BR" altLang="pt-BR" sz="2000" b="1"/>
              <a:t>Distribuição das cargas movimentadas nos Portos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785813" y="785813"/>
            <a:ext cx="7858125" cy="15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557" name="CaixaDeTexto 2"/>
          <p:cNvSpPr txBox="1">
            <a:spLocks noChangeArrowheads="1"/>
          </p:cNvSpPr>
          <p:nvPr/>
        </p:nvSpPr>
        <p:spPr bwMode="auto">
          <a:xfrm>
            <a:off x="8001024" y="1425347"/>
            <a:ext cx="1071538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200" dirty="0"/>
              <a:t>Minérios</a:t>
            </a:r>
          </a:p>
          <a:p>
            <a:pPr algn="ctr"/>
            <a:r>
              <a:rPr lang="pt-BR" altLang="pt-BR" sz="1200" dirty="0" smtClean="0"/>
              <a:t>Grãos</a:t>
            </a:r>
          </a:p>
          <a:p>
            <a:pPr algn="ctr"/>
            <a:r>
              <a:rPr lang="pt-BR" altLang="pt-BR" sz="1200" dirty="0" smtClean="0"/>
              <a:t>Fertilizantes</a:t>
            </a:r>
            <a:endParaRPr lang="pt-BR" altLang="pt-BR" sz="1200" dirty="0"/>
          </a:p>
        </p:txBody>
      </p:sp>
      <p:sp>
        <p:nvSpPr>
          <p:cNvPr id="23558" name="CaixaDeTexto 7"/>
          <p:cNvSpPr txBox="1">
            <a:spLocks noChangeArrowheads="1"/>
          </p:cNvSpPr>
          <p:nvPr/>
        </p:nvSpPr>
        <p:spPr bwMode="auto">
          <a:xfrm>
            <a:off x="3000364" y="3286124"/>
            <a:ext cx="1232588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200" dirty="0"/>
              <a:t>Petróleo</a:t>
            </a:r>
          </a:p>
          <a:p>
            <a:pPr algn="ctr"/>
            <a:r>
              <a:rPr lang="pt-BR" altLang="pt-BR" sz="1200" dirty="0"/>
              <a:t>Derivados</a:t>
            </a:r>
          </a:p>
          <a:p>
            <a:pPr algn="ctr"/>
            <a:r>
              <a:rPr lang="pt-BR" altLang="pt-BR" sz="1200" dirty="0" smtClean="0"/>
              <a:t>Etanol</a:t>
            </a:r>
          </a:p>
          <a:p>
            <a:pPr algn="ctr"/>
            <a:r>
              <a:rPr lang="pt-BR" altLang="pt-BR" sz="1200" dirty="0" smtClean="0"/>
              <a:t>Óleos Vegetais</a:t>
            </a:r>
            <a:endParaRPr lang="pt-BR" altLang="pt-BR" sz="12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-357222" y="4357694"/>
          <a:ext cx="4548198" cy="2643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3357554" y="857232"/>
          <a:ext cx="4810116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tângulo 1"/>
          <p:cNvSpPr>
            <a:spLocks noChangeArrowheads="1"/>
          </p:cNvSpPr>
          <p:nvPr/>
        </p:nvSpPr>
        <p:spPr bwMode="auto">
          <a:xfrm>
            <a:off x="785813" y="142852"/>
            <a:ext cx="7929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r"/>
            <a:r>
              <a:rPr lang="pt-BR" altLang="pt-BR" sz="2000" b="1" dirty="0" smtClean="0"/>
              <a:t>Maiores Portos em Movimentação de </a:t>
            </a:r>
            <a:r>
              <a:rPr lang="pt-BR" altLang="pt-BR" sz="2000" b="1" dirty="0" smtClean="0"/>
              <a:t>cargas</a:t>
            </a:r>
          </a:p>
          <a:p>
            <a:pPr lvl="1" algn="r"/>
            <a:r>
              <a:rPr lang="en-US" altLang="pt-BR" sz="1600" b="1" i="1" dirty="0" smtClean="0"/>
              <a:t>(</a:t>
            </a:r>
            <a:r>
              <a:rPr lang="en-US" altLang="pt-BR" sz="1600" b="1" i="1" dirty="0" err="1" smtClean="0"/>
              <a:t>milhões</a:t>
            </a:r>
            <a:r>
              <a:rPr lang="en-US" altLang="pt-BR" sz="1600" b="1" i="1" dirty="0" smtClean="0"/>
              <a:t> de </a:t>
            </a:r>
            <a:r>
              <a:rPr lang="en-US" altLang="pt-BR" sz="1600" b="1" i="1" dirty="0" err="1" smtClean="0"/>
              <a:t>toneladas</a:t>
            </a:r>
            <a:r>
              <a:rPr lang="en-US" altLang="pt-BR" sz="1600" b="1" i="1" dirty="0" smtClean="0"/>
              <a:t>)</a:t>
            </a:r>
            <a:endParaRPr lang="pt-BR" altLang="pt-BR" sz="1600" b="1" i="1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785813" y="785813"/>
            <a:ext cx="7858125" cy="15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Gráfico 8"/>
          <p:cNvGraphicFramePr/>
          <p:nvPr/>
        </p:nvGraphicFramePr>
        <p:xfrm>
          <a:off x="285720" y="928670"/>
          <a:ext cx="5929354" cy="288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/>
          <p:nvPr/>
        </p:nvGraphicFramePr>
        <p:xfrm>
          <a:off x="2166910" y="3786190"/>
          <a:ext cx="6977090" cy="288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238" y="908050"/>
            <a:ext cx="635635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tângulo 2"/>
          <p:cNvSpPr>
            <a:spLocks noChangeArrowheads="1"/>
          </p:cNvSpPr>
          <p:nvPr/>
        </p:nvSpPr>
        <p:spPr bwMode="auto">
          <a:xfrm>
            <a:off x="785813" y="273050"/>
            <a:ext cx="7858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r"/>
            <a:r>
              <a:rPr lang="pt-BR" altLang="pt-BR" sz="2000" b="1"/>
              <a:t>Evolução da capacidade dos Navios</a:t>
            </a:r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285750" y="5815013"/>
            <a:ext cx="85010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55600" indent="-177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pt-BR" altLang="pt-BR" sz="2200"/>
              <a:t>Os navios Triple E tem </a:t>
            </a:r>
            <a:r>
              <a:rPr lang="pt-BR" altLang="pt-BR" sz="2200" b="1"/>
              <a:t>capacidade 36 vezes maior </a:t>
            </a:r>
            <a:r>
              <a:rPr lang="pt-BR" altLang="pt-BR" sz="2200"/>
              <a:t>que os navios de carga que navegavam em 1956.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785813" y="714375"/>
            <a:ext cx="7858125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732588" y="2978150"/>
            <a:ext cx="2232025" cy="73818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Capacidade atual dos Portos Brasileiros – Navios com 9.000 </a:t>
            </a:r>
            <a:r>
              <a:rPr lang="pt-BR" alt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TEU’s</a:t>
            </a:r>
            <a:endParaRPr lang="pt-BR" alt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732588" y="3860800"/>
            <a:ext cx="2232025" cy="73818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Foco com objetivo à Curto Prazo – Navios com 12.000 </a:t>
            </a:r>
            <a:r>
              <a:rPr lang="pt-BR" altLang="pt-B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TEU’s</a:t>
            </a:r>
            <a:endParaRPr lang="pt-BR" alt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/>
          </p:cNvSpPr>
          <p:nvPr/>
        </p:nvSpPr>
        <p:spPr bwMode="auto">
          <a:xfrm>
            <a:off x="0" y="3973513"/>
            <a:ext cx="9144000" cy="750887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8"/>
              </a:schemeClr>
            </a:outerShdw>
          </a:effectLst>
          <a:extLst/>
        </p:spPr>
        <p:txBody>
          <a:bodyPr lIns="0" tIns="0" rIns="0" bIns="0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b="1" dirty="0">
                <a:ea typeface="ＭＳ Ｐゴシック" charset="0"/>
                <a:sym typeface="Helvetica" charset="0"/>
              </a:rPr>
              <a:t>Novo Marco do </a:t>
            </a:r>
            <a:r>
              <a:rPr lang="en-US" sz="4600" b="1" dirty="0" err="1">
                <a:ea typeface="ＭＳ Ｐゴシック" charset="0"/>
                <a:sym typeface="Helvetica" charset="0"/>
              </a:rPr>
              <a:t>Setor</a:t>
            </a:r>
            <a:r>
              <a:rPr lang="en-US" sz="4600" b="1" dirty="0">
                <a:ea typeface="ＭＳ Ｐゴシック" charset="0"/>
                <a:sym typeface="Helvetica" charset="0"/>
              </a:rPr>
              <a:t> </a:t>
            </a:r>
            <a:r>
              <a:rPr lang="en-US" sz="4600" b="1" dirty="0" err="1">
                <a:ea typeface="ＭＳ Ｐゴシック" charset="0"/>
                <a:sym typeface="Helvetica" charset="0"/>
              </a:rPr>
              <a:t>Portuário</a:t>
            </a:r>
            <a:endParaRPr lang="en-US" sz="4600" b="1" dirty="0">
              <a:ea typeface="ＭＳ Ｐゴシック" charset="0"/>
              <a:sym typeface="Helvetica" charset="0"/>
            </a:endParaRPr>
          </a:p>
        </p:txBody>
      </p:sp>
      <p:grpSp>
        <p:nvGrpSpPr>
          <p:cNvPr id="25603" name="Group 5"/>
          <p:cNvGrpSpPr>
            <a:grpSpLocks/>
          </p:cNvGrpSpPr>
          <p:nvPr/>
        </p:nvGrpSpPr>
        <p:grpSpPr bwMode="auto">
          <a:xfrm>
            <a:off x="901700" y="4746625"/>
            <a:ext cx="8207375" cy="554038"/>
            <a:chOff x="0" y="0"/>
            <a:chExt cx="7352" cy="496"/>
          </a:xfrm>
        </p:grpSpPr>
        <p:pic>
          <p:nvPicPr>
            <p:cNvPr id="2560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-36098"/>
            <a:stretch>
              <a:fillRect/>
            </a:stretch>
          </p:blipFill>
          <p:spPr bwMode="auto">
            <a:xfrm>
              <a:off x="0" y="387"/>
              <a:ext cx="73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" y="0"/>
              <a:ext cx="5544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ângulo 3"/>
          <p:cNvSpPr>
            <a:spLocks noChangeArrowheads="1"/>
          </p:cNvSpPr>
          <p:nvPr/>
        </p:nvSpPr>
        <p:spPr bwMode="auto">
          <a:xfrm>
            <a:off x="319088" y="1144190"/>
            <a:ext cx="8501062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1841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pt-BR" altLang="pt-BR" b="1" dirty="0"/>
              <a:t>Em 6 de dezembro de 2012, o Programa PIL foi ampliado com a inclusão de ações específicas voltadas para o setor portuário, com investimentos estimados em R$ 54,6 bilhões para os próximos cinco </a:t>
            </a:r>
            <a:r>
              <a:rPr lang="pt-BR" altLang="pt-BR" b="1" dirty="0" smtClean="0"/>
              <a:t>anos, em arrendamentos e Terminais Privados.</a:t>
            </a:r>
            <a:endParaRPr lang="pt-BR" altLang="pt-BR" b="1" dirty="0"/>
          </a:p>
          <a:p>
            <a:pPr algn="just"/>
            <a:endParaRPr lang="pt-BR" altLang="pt-BR" b="1" dirty="0"/>
          </a:p>
          <a:p>
            <a:pPr algn="just"/>
            <a:r>
              <a:rPr lang="pt-BR" altLang="pt-BR" b="1" dirty="0"/>
              <a:t>Foi editada a MP 595/2012, convertida na nova lei dos Portos.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altLang="pt-BR" sz="1600" dirty="0"/>
          </a:p>
          <a:p>
            <a:pPr algn="just"/>
            <a:r>
              <a:rPr lang="pt-BR" altLang="pt-BR" b="1" dirty="0"/>
              <a:t>Objetivos do Programa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pt-BR" sz="1600" dirty="0"/>
              <a:t>Expandir e modernizar a infraestrutura dos portos brasileiros;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pt-BR" sz="1600" dirty="0"/>
              <a:t> Parcerias estratégicas com o setor privado;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pt-BR" sz="1600" dirty="0"/>
              <a:t>Sinergias entre as redes rodoviária e ferroviária, hidroviária, portuária e aeroportuária.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altLang="pt-BR" sz="1600" dirty="0"/>
          </a:p>
          <a:p>
            <a:pPr algn="just"/>
            <a:r>
              <a:rPr lang="pt-BR" altLang="pt-BR" b="1" dirty="0"/>
              <a:t>Diretrizes do Programa</a:t>
            </a:r>
            <a:r>
              <a:rPr lang="pt-BR" altLang="pt-BR" dirty="0"/>
              <a:t> 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pt-BR" sz="1600" dirty="0"/>
              <a:t>Planejamento </a:t>
            </a:r>
            <a:r>
              <a:rPr lang="pt-BR" altLang="pt-BR" sz="1600" dirty="0" smtClean="0"/>
              <a:t>sistêmico e de longo prazo; </a:t>
            </a:r>
            <a:endParaRPr lang="pt-BR" altLang="pt-BR" sz="1600" dirty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pt-BR" sz="1600" dirty="0"/>
              <a:t>Ganhos de </a:t>
            </a:r>
            <a:r>
              <a:rPr lang="pt-BR" altLang="pt-BR" sz="1600" dirty="0" smtClean="0"/>
              <a:t>escala e aumento da concorrência; </a:t>
            </a:r>
            <a:endParaRPr lang="pt-BR" altLang="pt-BR" sz="1600" dirty="0"/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pt-BR" sz="1600" dirty="0"/>
              <a:t>Licitações por maior capacidade de movimentação com menor tarifa e/ou menor tempo de movimentação;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t-BR" altLang="pt-BR" sz="1600" dirty="0" smtClean="0"/>
              <a:t>Reorganização </a:t>
            </a:r>
            <a:r>
              <a:rPr lang="pt-BR" altLang="pt-BR" sz="1600" dirty="0"/>
              <a:t>dos </a:t>
            </a:r>
            <a:r>
              <a:rPr lang="pt-BR" altLang="pt-BR" sz="1600" dirty="0" smtClean="0"/>
              <a:t>portos.</a:t>
            </a:r>
            <a:endParaRPr lang="pt-BR" altLang="pt-BR" sz="1600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785813" y="785813"/>
            <a:ext cx="7858125" cy="15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652" name="Retângulo 10"/>
          <p:cNvSpPr>
            <a:spLocks noChangeArrowheads="1"/>
          </p:cNvSpPr>
          <p:nvPr/>
        </p:nvSpPr>
        <p:spPr bwMode="auto">
          <a:xfrm>
            <a:off x="785813" y="333375"/>
            <a:ext cx="7929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2000" b="1">
                <a:ea typeface="MS PGothic" panose="020B0600070205080204" pitchFamily="34" charset="-128"/>
                <a:sym typeface="Helvetica" panose="020B0604020202020204" pitchFamily="34" charset="0"/>
              </a:rPr>
              <a:t>Lei 12.815/2013 e PIL Portos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tângulo 61"/>
          <p:cNvSpPr>
            <a:spLocks noChangeArrowheads="1"/>
          </p:cNvSpPr>
          <p:nvPr/>
        </p:nvSpPr>
        <p:spPr bwMode="auto">
          <a:xfrm>
            <a:off x="2700338" y="347663"/>
            <a:ext cx="6089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dirty="0">
                <a:ea typeface="MS PGothic" panose="020B0600070205080204" pitchFamily="34" charset="-128"/>
                <a:sym typeface="Helvetica" panose="020B0604020202020204" pitchFamily="34" charset="0"/>
              </a:rPr>
              <a:t>Vetores de Expansão da Infraestrutura Portuária</a:t>
            </a:r>
          </a:p>
        </p:txBody>
      </p:sp>
      <p:sp>
        <p:nvSpPr>
          <p:cNvPr id="59" name="Rectangle 3"/>
          <p:cNvSpPr>
            <a:spLocks/>
          </p:cNvSpPr>
          <p:nvPr/>
        </p:nvSpPr>
        <p:spPr bwMode="auto">
          <a:xfrm>
            <a:off x="323850" y="1357313"/>
            <a:ext cx="8569325" cy="919162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8"/>
              </a:schemeClr>
            </a:outerShdw>
          </a:effectLst>
          <a:extLst/>
        </p:spPr>
        <p:txBody>
          <a:bodyPr lIns="0" tIns="0" rIns="0" bIns="0"/>
          <a:lstStyle/>
          <a:p>
            <a:pPr algn="just" eaLnBrk="1" fontAlgn="auto" hangingPunct="1">
              <a:lnSpc>
                <a:spcPct val="90000"/>
              </a:lnSpc>
              <a:spcBef>
                <a:spcPts val="1266"/>
              </a:spcBef>
              <a:spcAft>
                <a:spcPts val="0"/>
              </a:spcAft>
              <a:defRPr/>
            </a:pPr>
            <a:r>
              <a:rPr lang="es-ES_tradnl" sz="2600" b="1" dirty="0">
                <a:ea typeface="MS PGothic" pitchFamily="34" charset="-128"/>
                <a:sym typeface="Helvetica" charset="0"/>
              </a:rPr>
              <a:t>Cinco </a:t>
            </a:r>
            <a:r>
              <a:rPr lang="es-ES_tradnl" sz="2600" b="1" dirty="0" err="1">
                <a:ea typeface="MS PGothic" pitchFamily="34" charset="-128"/>
                <a:sym typeface="Helvetica" charset="0"/>
              </a:rPr>
              <a:t>linhas</a:t>
            </a:r>
            <a:r>
              <a:rPr lang="es-ES_tradnl" sz="2600" b="1" dirty="0">
                <a:ea typeface="MS PGothic" pitchFamily="34" charset="-128"/>
                <a:sym typeface="Helvetica" charset="0"/>
              </a:rPr>
              <a:t> de investimentos </a:t>
            </a:r>
            <a:r>
              <a:rPr lang="es-ES_tradnl" sz="2600" b="1" dirty="0" err="1">
                <a:ea typeface="MS PGothic" pitchFamily="34" charset="-128"/>
                <a:sym typeface="Helvetica" charset="0"/>
              </a:rPr>
              <a:t>em</a:t>
            </a:r>
            <a:r>
              <a:rPr lang="es-ES_tradnl" sz="2600" b="1" dirty="0">
                <a:ea typeface="MS PGothic" pitchFamily="34" charset="-128"/>
                <a:sym typeface="Helvetica" charset="0"/>
              </a:rPr>
              <a:t> </a:t>
            </a:r>
            <a:r>
              <a:rPr lang="es-ES_tradnl" sz="2600" b="1" dirty="0" err="1">
                <a:ea typeface="MS PGothic" pitchFamily="34" charset="-128"/>
                <a:sym typeface="Helvetica" charset="0"/>
              </a:rPr>
              <a:t>expansão</a:t>
            </a:r>
            <a:r>
              <a:rPr lang="es-ES_tradnl" sz="2600" b="1" dirty="0">
                <a:ea typeface="MS PGothic" pitchFamily="34" charset="-128"/>
                <a:sym typeface="Helvetica" charset="0"/>
              </a:rPr>
              <a:t> da </a:t>
            </a:r>
            <a:r>
              <a:rPr lang="es-ES_tradnl" sz="2600" b="1" dirty="0" err="1">
                <a:ea typeface="MS PGothic" pitchFamily="34" charset="-128"/>
                <a:sym typeface="Helvetica" charset="0"/>
              </a:rPr>
              <a:t>capacidade</a:t>
            </a:r>
            <a:r>
              <a:rPr lang="es-ES_tradnl" sz="2600" b="1" dirty="0">
                <a:ea typeface="MS PGothic" pitchFamily="34" charset="-128"/>
                <a:sym typeface="Helvetica" charset="0"/>
              </a:rPr>
              <a:t> </a:t>
            </a:r>
            <a:r>
              <a:rPr lang="es-ES_tradnl" sz="2600" b="1" dirty="0" err="1">
                <a:ea typeface="MS PGothic" pitchFamily="34" charset="-128"/>
                <a:sym typeface="Helvetica" charset="0"/>
              </a:rPr>
              <a:t>portuária</a:t>
            </a:r>
            <a:r>
              <a:rPr lang="es-ES_tradnl" sz="2600" b="1" dirty="0">
                <a:ea typeface="MS PGothic" pitchFamily="34" charset="-128"/>
                <a:sym typeface="Helvetica" charset="0"/>
              </a:rPr>
              <a:t>:</a:t>
            </a:r>
          </a:p>
        </p:txBody>
      </p:sp>
      <p:sp>
        <p:nvSpPr>
          <p:cNvPr id="49" name="Rectangle 3"/>
          <p:cNvSpPr>
            <a:spLocks/>
          </p:cNvSpPr>
          <p:nvPr/>
        </p:nvSpPr>
        <p:spPr bwMode="auto">
          <a:xfrm>
            <a:off x="692150" y="2582863"/>
            <a:ext cx="8255000" cy="4071937"/>
          </a:xfrm>
          <a:prstGeom prst="rect">
            <a:avLst/>
          </a:prstGeom>
          <a:noFill/>
          <a:ln>
            <a:noFill/>
          </a:ln>
          <a:effectLst>
            <a:outerShdw blurRad="12700" dist="25399" dir="5400000" algn="ctr" rotWithShape="0">
              <a:schemeClr val="bg2">
                <a:alpha val="74998"/>
              </a:schemeClr>
            </a:outerShdw>
          </a:effectLst>
          <a:extLst/>
        </p:spPr>
        <p:txBody>
          <a:bodyPr lIns="0" tIns="0" rIns="0" bIns="0"/>
          <a:lstStyle/>
          <a:p>
            <a:pPr marL="457200" indent="-457200" algn="just" eaLnBrk="1" fontAlgn="auto" hangingPunct="1">
              <a:lnSpc>
                <a:spcPct val="90000"/>
              </a:lnSpc>
              <a:spcBef>
                <a:spcPts val="3797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sz="2000" dirty="0">
                <a:ea typeface="MS PGothic" pitchFamily="34" charset="-128"/>
                <a:sym typeface="Helvetica" charset="0"/>
              </a:rPr>
              <a:t>Programa de </a:t>
            </a:r>
            <a:r>
              <a:rPr lang="es-ES_tradnl" sz="2000" dirty="0" err="1">
                <a:ea typeface="MS PGothic" pitchFamily="34" charset="-128"/>
                <a:sym typeface="Helvetica" charset="0"/>
              </a:rPr>
              <a:t>Arrendamentos</a:t>
            </a:r>
            <a:r>
              <a:rPr lang="es-ES_tradnl" sz="2000" dirty="0">
                <a:ea typeface="MS PGothic" pitchFamily="34" charset="-128"/>
                <a:sym typeface="Helvetica" charset="0"/>
              </a:rPr>
              <a:t> </a:t>
            </a:r>
            <a:r>
              <a:rPr lang="es-ES_tradnl" sz="2000" dirty="0" err="1">
                <a:ea typeface="MS PGothic" pitchFamily="34" charset="-128"/>
                <a:sym typeface="Helvetica" charset="0"/>
              </a:rPr>
              <a:t>Portuários</a:t>
            </a:r>
            <a:endParaRPr lang="es-ES_tradnl" sz="2000" dirty="0">
              <a:ea typeface="MS PGothic" pitchFamily="34" charset="-128"/>
              <a:sym typeface="Helvetica" charset="0"/>
            </a:endParaRPr>
          </a:p>
          <a:p>
            <a:pPr marL="457200" indent="-457200" algn="just" eaLnBrk="1" fontAlgn="auto" hangingPunct="1">
              <a:lnSpc>
                <a:spcPct val="90000"/>
              </a:lnSpc>
              <a:spcBef>
                <a:spcPts val="3797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s-ES_tradnl" sz="2000" dirty="0" err="1">
                <a:ea typeface="MS PGothic" pitchFamily="34" charset="-128"/>
                <a:sym typeface="Helvetica" charset="0"/>
              </a:rPr>
              <a:t>Processo</a:t>
            </a:r>
            <a:r>
              <a:rPr lang="es-ES_tradnl" sz="2000" dirty="0">
                <a:ea typeface="MS PGothic" pitchFamily="34" charset="-128"/>
                <a:sym typeface="Helvetica" charset="0"/>
              </a:rPr>
              <a:t> de </a:t>
            </a:r>
            <a:r>
              <a:rPr lang="es-ES_tradnl" sz="2000" dirty="0" err="1">
                <a:ea typeface="MS PGothic" pitchFamily="34" charset="-128"/>
                <a:sym typeface="Helvetica" charset="0"/>
              </a:rPr>
              <a:t>Autorização</a:t>
            </a:r>
            <a:r>
              <a:rPr lang="es-ES_tradnl" sz="2000" dirty="0">
                <a:ea typeface="MS PGothic" pitchFamily="34" charset="-128"/>
                <a:sym typeface="Helvetica" charset="0"/>
              </a:rPr>
              <a:t> de </a:t>
            </a:r>
            <a:r>
              <a:rPr lang="es-ES_tradnl" sz="2000" dirty="0" err="1">
                <a:ea typeface="MS PGothic" pitchFamily="34" charset="-128"/>
                <a:sym typeface="Helvetica" charset="0"/>
              </a:rPr>
              <a:t>Terminais</a:t>
            </a:r>
            <a:r>
              <a:rPr lang="es-ES_tradnl" sz="2000" dirty="0">
                <a:ea typeface="MS PGothic" pitchFamily="34" charset="-128"/>
                <a:sym typeface="Helvetica" charset="0"/>
              </a:rPr>
              <a:t> de Uso Privado</a:t>
            </a:r>
          </a:p>
          <a:p>
            <a:pPr marL="457200" indent="-457200" algn="just" eaLnBrk="1" fontAlgn="auto" hangingPunct="1">
              <a:lnSpc>
                <a:spcPct val="90000"/>
              </a:lnSpc>
              <a:spcBef>
                <a:spcPts val="3797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000" dirty="0">
                <a:ea typeface="MS PGothic" pitchFamily="34" charset="-128"/>
                <a:sym typeface="Helvetica Neue Medium" charset="0"/>
              </a:rPr>
              <a:t>Reequilíbrios e Prorrogação de Contratos de Arrendamentos Pós-1993.</a:t>
            </a:r>
          </a:p>
          <a:p>
            <a:pPr marL="457200" indent="-457200" algn="just" eaLnBrk="1" fontAlgn="auto" hangingPunct="1">
              <a:lnSpc>
                <a:spcPct val="90000"/>
              </a:lnSpc>
              <a:spcBef>
                <a:spcPts val="3797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000" dirty="0">
                <a:ea typeface="MS PGothic" pitchFamily="34" charset="-128"/>
                <a:sym typeface="Helvetica" charset="0"/>
              </a:rPr>
              <a:t>Plano Nacional de Dragagem</a:t>
            </a:r>
          </a:p>
          <a:p>
            <a:pPr marL="457200" indent="-457200" algn="just" eaLnBrk="1" fontAlgn="auto" hangingPunct="1">
              <a:lnSpc>
                <a:spcPct val="90000"/>
              </a:lnSpc>
              <a:spcBef>
                <a:spcPts val="3797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2000" dirty="0">
                <a:ea typeface="MS PGothic" pitchFamily="34" charset="-128"/>
                <a:sym typeface="Helvetica" charset="0"/>
              </a:rPr>
              <a:t>Obras de Infraestrutura</a:t>
            </a:r>
            <a:endParaRPr lang="en-US" sz="2000" dirty="0">
              <a:ea typeface="ＭＳ Ｐゴシック" charset="0"/>
              <a:sym typeface="Helvetica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785813" y="785813"/>
            <a:ext cx="7858125" cy="158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/>
      <a:lstStyle>
        <a:defPPr algn="ctr" eaLnBrk="1" hangingPunct="1">
          <a:defRPr sz="3000" dirty="0">
            <a:cs typeface="Arial" panose="020B0604020202020204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2289</Words>
  <Application>Microsoft Office PowerPoint</Application>
  <PresentationFormat>Apresentação na tela (4:3)</PresentationFormat>
  <Paragraphs>519</Paragraphs>
  <Slides>39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1" baseType="lpstr">
      <vt:lpstr>Office Theme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Codeba</dc:title>
  <dc:creator>Toni</dc:creator>
  <cp:lastModifiedBy>rafaelIMVL</cp:lastModifiedBy>
  <cp:revision>160</cp:revision>
  <cp:lastPrinted>2014-11-05T18:43:04Z</cp:lastPrinted>
  <dcterms:created xsi:type="dcterms:W3CDTF">2014-07-21T00:33:06Z</dcterms:created>
  <dcterms:modified xsi:type="dcterms:W3CDTF">2014-11-06T11:47:19Z</dcterms:modified>
</cp:coreProperties>
</file>