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layout83.xml" ContentType="application/vnd.openxmlformats-officedocument.drawingml.diagramLayout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diagrams/colors1.xml" ContentType="application/vnd.openxmlformats-officedocument.drawingml.diagramColors+xml"/>
  <Override PartName="/ppt/diagrams/drawing89.xml" ContentType="application/vnd.ms-office.drawingml.diagramDrawing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notesSlides/notesSlide29.xml" ContentType="application/vnd.openxmlformats-officedocument.presentationml.notesSlide+xml"/>
  <Override PartName="/ppt/diagrams/quickStyle88.xml" ContentType="application/vnd.openxmlformats-officedocument.drawingml.diagramStyl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drawing92.xml" ContentType="application/vnd.ms-office.drawingml.diagramDrawing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70.xml" ContentType="application/vnd.ms-office.drawingml.diagramDrawing+xml"/>
  <Override PartName="/ppt/diagrams/data78.xml" ContentType="application/vnd.openxmlformats-officedocument.drawingml.diagramData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colors21.xml" ContentType="application/vnd.openxmlformats-officedocument.drawingml.diagramColors+xml"/>
  <Override PartName="/ppt/slides/slide35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quickStyle85.xml" ContentType="application/vnd.openxmlformats-officedocument.drawingml.diagramStyle+xml"/>
  <Override PartName="/ppt/diagrams/drawing86.xml" ContentType="application/vnd.ms-office.drawingml.diagramDrawing+xml"/>
  <Override PartName="/ppt/slides/slide13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notesSlides/notesSlide26.xml" ContentType="application/vnd.openxmlformats-officedocument.presentationml.notesSlide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84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drawing83.xml" ContentType="application/vnd.ms-office.drawingml.diagramDrawing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rawing88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notesSlides/notesSlide28.xml" ContentType="application/vnd.openxmlformats-officedocument.presentationml.notesSlide+xml"/>
  <Override PartName="/ppt/diagrams/layout87.xml" ContentType="application/vnd.openxmlformats-officedocument.drawingml.diagram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drawing91.xml" ContentType="application/vnd.ms-office.drawingml.diagramDrawing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drawing80.xml" ContentType="application/vnd.ms-office.drawingml.diagramDrawing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drawing85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drawing93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notesSlides/notesSlide22.xml" ContentType="application/vnd.openxmlformats-officedocument.presentationml.notesSlid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drawing82.xml" ContentType="application/vnd.ms-office.drawingml.diagramDrawing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rawing87.xml" ContentType="application/vnd.ms-office.drawingml.diagramDrawing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drawing90.xml" ContentType="application/vnd.ms-office.drawingml.diagramDrawing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notesSlides/notesSlide24.xml" ContentType="application/vnd.openxmlformats-officedocument.presentationml.notesSlid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ppt/diagrams/drawing84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notesSlides/notesSlide18.xml" ContentType="application/vnd.openxmlformats-officedocument.presentationml.notesSlide+xml"/>
  <Override PartName="/ppt/diagrams/layout88.xml" ContentType="application/vnd.openxmlformats-officedocument.drawingml.diagramLayout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rawing81.xml" ContentType="application/vnd.ms-office.drawingml.diagramDrawing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85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1" r:id="rId3"/>
    <p:sldId id="302" r:id="rId4"/>
    <p:sldId id="271" r:id="rId5"/>
    <p:sldId id="287" r:id="rId6"/>
    <p:sldId id="305" r:id="rId7"/>
    <p:sldId id="306" r:id="rId8"/>
    <p:sldId id="307" r:id="rId9"/>
    <p:sldId id="284" r:id="rId10"/>
    <p:sldId id="282" r:id="rId11"/>
    <p:sldId id="286" r:id="rId12"/>
    <p:sldId id="285" r:id="rId13"/>
    <p:sldId id="273" r:id="rId14"/>
    <p:sldId id="288" r:id="rId15"/>
    <p:sldId id="27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67" r:id="rId27"/>
    <p:sldId id="303" r:id="rId28"/>
    <p:sldId id="274" r:id="rId29"/>
    <p:sldId id="276" r:id="rId30"/>
    <p:sldId id="277" r:id="rId31"/>
    <p:sldId id="279" r:id="rId32"/>
    <p:sldId id="280" r:id="rId33"/>
    <p:sldId id="281" r:id="rId34"/>
    <p:sldId id="283" r:id="rId35"/>
    <p:sldId id="300" r:id="rId3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90" d="100"/>
          <a:sy n="90" d="100"/>
        </p:scale>
        <p:origin x="-108" y="-420"/>
      </p:cViewPr>
      <p:guideLst>
        <p:guide orient="horz" pos="20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rawing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2 - Direitos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92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EE3411E6-FC8A-4E2F-AC80-26C3D91661EB}" type="presOf" srcId="{B2A6B9C9-9B7E-437E-A743-9ED3A1341871}" destId="{DDCD7C2E-3B48-4549-AD9B-9C12047BF95D}" srcOrd="0" destOrd="0" presId="urn:microsoft.com/office/officeart/2005/8/layout/vList2"/>
    <dgm:cxn modelId="{8BC3D868-0F3C-429C-A6BA-1CAF5CEABE8C}" type="presOf" srcId="{C12B0C85-3225-4220-B126-306058FD4AFB}" destId="{1ED62931-F138-4E98-86C0-D57F93BC3513}" srcOrd="0" destOrd="0" presId="urn:microsoft.com/office/officeart/2005/8/layout/vList2"/>
    <dgm:cxn modelId="{320327FE-498D-4EF2-8B5E-9E6A4EC270CF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2D7C845C-1908-4D8A-9080-2A21E68AFE0D}" type="presOf" srcId="{C12B0C85-3225-4220-B126-306058FD4AFB}" destId="{1ED62931-F138-4E98-86C0-D57F93BC3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2400" dirty="0" smtClean="0"/>
            <a:t>Você sabe o que significa a palavra ombudsman?</a:t>
          </a:r>
        </a:p>
        <a:p>
          <a:pPr algn="just"/>
          <a:r>
            <a:rPr lang="pt-BR" sz="2400" dirty="0" smtClean="0"/>
            <a:t>Ombudsman é uma palavra de origem sueca que surgiu em 1809 quando o Parlamento da Suécia decidiu ter um representante do cidadão dentro do Parlamento. </a:t>
          </a:r>
          <a:r>
            <a:rPr lang="pt-BR" sz="2400" dirty="0" smtClean="0"/>
            <a:t>Significa "representante do povo”.</a:t>
          </a:r>
          <a:endParaRPr lang="pt-BR" sz="2400" dirty="0" smtClean="0">
            <a:latin typeface="Arial" pitchFamily="34" charset="0"/>
            <a:cs typeface="Arial" pitchFamily="34" charset="0"/>
          </a:endParaRPr>
        </a:p>
        <a:p>
          <a:pPr algn="just"/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 sz="2000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 sz="2000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0" presStyleCnt="1" custScaleX="277778" custScaleY="100000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62BD4F-F384-45F8-A897-A34CAB15FD0A}" type="presOf" srcId="{A79FC3E2-C136-4160-9099-D520F85FF518}" destId="{322C30C9-C477-47A8-B4B8-DC6981B340B2}" srcOrd="0" destOrd="0" presId="urn:microsoft.com/office/officeart/2005/8/layout/vList5"/>
    <dgm:cxn modelId="{0B11F45D-77EF-466A-B75D-E0EA3B7EF936}" srcId="{C1CCC2BF-282A-4C52-BFF1-5C6787E98423}" destId="{A79FC3E2-C136-4160-9099-D520F85FF518}" srcOrd="0" destOrd="0" parTransId="{D7689144-430A-4035-A218-040BA8F004AE}" sibTransId="{41A7B144-6421-4B2C-BB48-50ED594BB9E7}"/>
    <dgm:cxn modelId="{11741A0E-AA37-48A4-9055-55E3FC2439C4}" type="presOf" srcId="{C1CCC2BF-282A-4C52-BFF1-5C6787E98423}" destId="{FCEA8917-425F-4448-B2F0-BD5CCE1DE59B}" srcOrd="0" destOrd="0" presId="urn:microsoft.com/office/officeart/2005/8/layout/vList5"/>
    <dgm:cxn modelId="{4A0B89A0-AE2E-408C-AA40-FAA1258960F0}" type="presParOf" srcId="{FCEA8917-425F-4448-B2F0-BD5CCE1DE59B}" destId="{8B1253A1-A37A-4C4C-97CA-2F5F59371BCC}" srcOrd="0" destOrd="0" presId="urn:microsoft.com/office/officeart/2005/8/layout/vList5"/>
    <dgm:cxn modelId="{2CCBC8F9-A0A9-46AA-8C5B-EF35E58805AA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Introdução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029E5D0B-D376-4D6B-B86F-7C8D600EBF1C}" type="presOf" srcId="{C12B0C85-3225-4220-B126-306058FD4AFB}" destId="{1ED62931-F138-4E98-86C0-D57F93BC3513}" srcOrd="0" destOrd="0" presId="urn:microsoft.com/office/officeart/2005/8/layout/vList2"/>
    <dgm:cxn modelId="{812CD3CC-4C49-4E16-8AFB-35FE7728164B}" type="presOf" srcId="{B2A6B9C9-9B7E-437E-A743-9ED3A1341871}" destId="{DDCD7C2E-3B48-4549-AD9B-9C12047BF95D}" srcOrd="0" destOrd="0" presId="urn:microsoft.com/office/officeart/2005/8/layout/vList2"/>
    <dgm:cxn modelId="{1E2B082E-5FC2-4B89-BBBB-EFD2B9E594D9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DA50AC5E-6977-4414-BED0-589E6FE5DB2C}" type="presOf" srcId="{C12B0C85-3225-4220-B126-306058FD4AFB}" destId="{1ED62931-F138-4E98-86C0-D57F93BC3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2400" dirty="0" smtClean="0"/>
            <a:t>O termo, atualmente disseminado no âmbito público e privado para designar um elo imparcial entre a instituição e sua comunidade de usuários.</a:t>
          </a:r>
        </a:p>
        <a:p>
          <a:pPr algn="just"/>
          <a:r>
            <a:rPr lang="pt-BR" sz="2400" dirty="0" smtClean="0"/>
            <a:t>Nos países de língua portuguesa, as palavras "ouvidor" e "provedor" são mais utilizadas como substitutas ao nome estrangeiro.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 sz="2000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 sz="2000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0" presStyleCnt="1" custScaleX="277778" custScaleY="100000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1F45D-77EF-466A-B75D-E0EA3B7EF936}" srcId="{C1CCC2BF-282A-4C52-BFF1-5C6787E98423}" destId="{A79FC3E2-C136-4160-9099-D520F85FF518}" srcOrd="0" destOrd="0" parTransId="{D7689144-430A-4035-A218-040BA8F004AE}" sibTransId="{41A7B144-6421-4B2C-BB48-50ED594BB9E7}"/>
    <dgm:cxn modelId="{7F8BEAA6-055F-433F-8F41-A4E180A8EAEB}" type="presOf" srcId="{C1CCC2BF-282A-4C52-BFF1-5C6787E98423}" destId="{FCEA8917-425F-4448-B2F0-BD5CCE1DE59B}" srcOrd="0" destOrd="0" presId="urn:microsoft.com/office/officeart/2005/8/layout/vList5"/>
    <dgm:cxn modelId="{5704CE97-72D1-436D-B345-D4B0719157E0}" type="presOf" srcId="{A79FC3E2-C136-4160-9099-D520F85FF518}" destId="{322C30C9-C477-47A8-B4B8-DC6981B340B2}" srcOrd="0" destOrd="0" presId="urn:microsoft.com/office/officeart/2005/8/layout/vList5"/>
    <dgm:cxn modelId="{8336E43D-26D5-4291-8BA5-95E77FB38D04}" type="presParOf" srcId="{FCEA8917-425F-4448-B2F0-BD5CCE1DE59B}" destId="{8B1253A1-A37A-4C4C-97CA-2F5F59371BCC}" srcOrd="0" destOrd="0" presId="urn:microsoft.com/office/officeart/2005/8/layout/vList5"/>
    <dgm:cxn modelId="{B39A7C84-FCC8-4176-B3AA-722315B585DF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Introdução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2F8E3917-157E-4970-BA24-8974A6302001}" type="presOf" srcId="{C12B0C85-3225-4220-B126-306058FD4AFB}" destId="{1ED62931-F138-4E98-86C0-D57F93BC3513}" srcOrd="0" destOrd="0" presId="urn:microsoft.com/office/officeart/2005/8/layout/vList2"/>
    <dgm:cxn modelId="{5C7A21B6-05D8-40B2-9139-1915E1E64355}" type="presOf" srcId="{B2A6B9C9-9B7E-437E-A743-9ED3A1341871}" destId="{DDCD7C2E-3B48-4549-AD9B-9C12047BF95D}" srcOrd="0" destOrd="0" presId="urn:microsoft.com/office/officeart/2005/8/layout/vList2"/>
    <dgm:cxn modelId="{A7BEEBE4-C364-47F9-94C9-70E92A4A9BA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67B4841-7036-4006-AF49-6E476FFAFBDD}" type="presOf" srcId="{C12B0C85-3225-4220-B126-306058FD4AFB}" destId="{1ED62931-F138-4E98-86C0-D57F93BC3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2400" dirty="0" smtClean="0"/>
            <a:t>Um contraponto deve ser observado, relativamente ao termo ao instituto: Ouvidoria, que acontece no âmbito da relação dos usuários com a iniciativa privada, diferentemente do que ocorre no serviço público, que é o objeto tratado na atual legislação.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 sz="2000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 sz="2000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0" presStyleCnt="1" custScaleX="277778" custScaleY="100000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1F45D-77EF-466A-B75D-E0EA3B7EF936}" srcId="{C1CCC2BF-282A-4C52-BFF1-5C6787E98423}" destId="{A79FC3E2-C136-4160-9099-D520F85FF518}" srcOrd="0" destOrd="0" parTransId="{D7689144-430A-4035-A218-040BA8F004AE}" sibTransId="{41A7B144-6421-4B2C-BB48-50ED594BB9E7}"/>
    <dgm:cxn modelId="{0FC12353-C8C4-415A-A7F8-E7634538DB2D}" type="presOf" srcId="{C1CCC2BF-282A-4C52-BFF1-5C6787E98423}" destId="{FCEA8917-425F-4448-B2F0-BD5CCE1DE59B}" srcOrd="0" destOrd="0" presId="urn:microsoft.com/office/officeart/2005/8/layout/vList5"/>
    <dgm:cxn modelId="{207DC688-EAAC-4019-B582-B97E87D314EB}" type="presOf" srcId="{A79FC3E2-C136-4160-9099-D520F85FF518}" destId="{322C30C9-C477-47A8-B4B8-DC6981B340B2}" srcOrd="0" destOrd="0" presId="urn:microsoft.com/office/officeart/2005/8/layout/vList5"/>
    <dgm:cxn modelId="{26F971F6-29D6-4FBA-A679-5F4FADB20937}" type="presParOf" srcId="{FCEA8917-425F-4448-B2F0-BD5CCE1DE59B}" destId="{8B1253A1-A37A-4C4C-97CA-2F5F59371BCC}" srcOrd="0" destOrd="0" presId="urn:microsoft.com/office/officeart/2005/8/layout/vList5"/>
    <dgm:cxn modelId="{407D1818-1231-4334-B129-D38E4B4938CB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Introdução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DFAA6925-644F-4389-814D-42B2A7446534}" type="presOf" srcId="{B2A6B9C9-9B7E-437E-A743-9ED3A1341871}" destId="{DDCD7C2E-3B48-4549-AD9B-9C12047BF95D}" srcOrd="0" destOrd="0" presId="urn:microsoft.com/office/officeart/2005/8/layout/vList2"/>
    <dgm:cxn modelId="{E69AC24D-5B50-4B12-834A-AAE941A4B7FE}" type="presOf" srcId="{C12B0C85-3225-4220-B126-306058FD4AFB}" destId="{1ED62931-F138-4E98-86C0-D57F93BC3513}" srcOrd="0" destOrd="0" presId="urn:microsoft.com/office/officeart/2005/8/layout/vList2"/>
    <dgm:cxn modelId="{828B0C72-D4DA-4742-9CAE-8DC4E8C5F91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8E1CD3C-A44C-4523-B0D6-F90C7AC75402}" type="presOf" srcId="{C12B0C85-3225-4220-B126-306058FD4AFB}" destId="{1ED62931-F138-4E98-86C0-D57F93BC3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3.1 -  Ouvidorias no Mundo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528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1235C5BF-9B0F-44E2-887A-2D8E33AC47C0}" type="presOf" srcId="{B2A6B9C9-9B7E-437E-A743-9ED3A1341871}" destId="{DDCD7C2E-3B48-4549-AD9B-9C12047BF95D}" srcOrd="0" destOrd="0" presId="urn:microsoft.com/office/officeart/2005/8/layout/vList2"/>
    <dgm:cxn modelId="{1655F81A-F876-460F-865C-C42C5FCC0945}" type="presOf" srcId="{C12B0C85-3225-4220-B126-306058FD4AFB}" destId="{1ED62931-F138-4E98-86C0-D57F93BC3513}" srcOrd="0" destOrd="0" presId="urn:microsoft.com/office/officeart/2005/8/layout/vList2"/>
    <dgm:cxn modelId="{10B0E135-C8AE-4B7A-AD7D-10CBE604825E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2000" dirty="0" smtClean="0">
              <a:latin typeface="Arial" pitchFamily="34" charset="0"/>
              <a:cs typeface="Arial" pitchFamily="34" charset="0"/>
            </a:rPr>
            <a:t>Ao longo da existência do país como nação, diversas foram as iniciativas administrativas e legislativas que de maneira direta e, às vezes, indireta trataram o tema. Desde a época do Brasil colônia até os dias atuais, o instituto vem se consolidado e culmina com a edição da </a:t>
          </a:r>
          <a:r>
            <a:rPr lang="pt-BR" sz="2000" b="0" dirty="0" smtClean="0">
              <a:latin typeface="Arial" pitchFamily="34" charset="0"/>
              <a:cs typeface="Arial" pitchFamily="34" charset="0"/>
            </a:rPr>
            <a:t>Lei nº 13.460, de 26 de junho de 2017, a qual d</a:t>
          </a:r>
          <a:r>
            <a:rPr lang="pt-BR" sz="2000" b="0" i="0" dirty="0" smtClean="0">
              <a:latin typeface="Arial" pitchFamily="34" charset="0"/>
              <a:cs typeface="Arial" pitchFamily="34" charset="0"/>
            </a:rPr>
            <a:t>ispõe sobre </a:t>
          </a:r>
          <a:r>
            <a:rPr lang="pt-BR" sz="2000" b="0" i="0" u="none" dirty="0" smtClean="0">
              <a:latin typeface="Arial" pitchFamily="34" charset="0"/>
              <a:cs typeface="Arial" pitchFamily="34" charset="0"/>
            </a:rPr>
            <a:t>participação, proteção e defesa dos </a:t>
          </a:r>
          <a:r>
            <a:rPr lang="pt-BR" sz="2000" b="1" i="0" u="sng" dirty="0" smtClean="0">
              <a:latin typeface="Arial" pitchFamily="34" charset="0"/>
              <a:cs typeface="Arial" pitchFamily="34" charset="0"/>
            </a:rPr>
            <a:t>direitos do usuário dos serviços</a:t>
          </a:r>
          <a:r>
            <a:rPr lang="pt-BR" sz="2000" b="1" i="0" u="none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2000" b="0" i="0" u="none" dirty="0" smtClean="0">
              <a:latin typeface="Arial" pitchFamily="34" charset="0"/>
              <a:cs typeface="Arial" pitchFamily="34" charset="0"/>
            </a:rPr>
            <a:t>públicos da administração pública</a:t>
          </a:r>
          <a:r>
            <a:rPr lang="pt-BR" sz="2000" b="0" u="none" dirty="0" smtClean="0">
              <a:latin typeface="Arial" pitchFamily="34" charset="0"/>
              <a:cs typeface="Arial" pitchFamily="34" charset="0"/>
            </a:rPr>
            <a:t>. </a:t>
          </a:r>
        </a:p>
        <a:p>
          <a:pPr algn="just"/>
          <a:r>
            <a:rPr lang="pt-BR" sz="2000" dirty="0" smtClean="0">
              <a:latin typeface="Arial" pitchFamily="34" charset="0"/>
              <a:cs typeface="Arial" pitchFamily="34" charset="0"/>
            </a:rPr>
            <a:t>Nesse normativo legal estão definidos conceitos, formas, prazos, avaliações, etc.</a:t>
          </a:r>
        </a:p>
        <a:p>
          <a:pPr algn="just"/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 sz="2000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 sz="2000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0" presStyleCnt="1" custScaleX="277778" custScaleY="100000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1F45D-77EF-466A-B75D-E0EA3B7EF936}" srcId="{C1CCC2BF-282A-4C52-BFF1-5C6787E98423}" destId="{A79FC3E2-C136-4160-9099-D520F85FF518}" srcOrd="0" destOrd="0" parTransId="{D7689144-430A-4035-A218-040BA8F004AE}" sibTransId="{41A7B144-6421-4B2C-BB48-50ED594BB9E7}"/>
    <dgm:cxn modelId="{25285421-39DB-41C3-A437-EA0B4AA649AF}" type="presOf" srcId="{A79FC3E2-C136-4160-9099-D520F85FF518}" destId="{322C30C9-C477-47A8-B4B8-DC6981B340B2}" srcOrd="0" destOrd="0" presId="urn:microsoft.com/office/officeart/2005/8/layout/vList5"/>
    <dgm:cxn modelId="{5990E2C0-55DE-4902-B6C0-ACA417571F9E}" type="presOf" srcId="{C1CCC2BF-282A-4C52-BFF1-5C6787E98423}" destId="{FCEA8917-425F-4448-B2F0-BD5CCE1DE59B}" srcOrd="0" destOrd="0" presId="urn:microsoft.com/office/officeart/2005/8/layout/vList5"/>
    <dgm:cxn modelId="{9A243DC9-8E55-40DF-98A2-6BDBBE57119F}" type="presParOf" srcId="{FCEA8917-425F-4448-B2F0-BD5CCE1DE59B}" destId="{8B1253A1-A37A-4C4C-97CA-2F5F59371BCC}" srcOrd="0" destOrd="0" presId="urn:microsoft.com/office/officeart/2005/8/layout/vList5"/>
    <dgm:cxn modelId="{E219A105-F798-4790-B3AB-3A23A0614965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Introdução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64C83A46-03F5-4D7B-B059-F474390709CF}" type="presOf" srcId="{B2A6B9C9-9B7E-437E-A743-9ED3A1341871}" destId="{DDCD7C2E-3B48-4549-AD9B-9C12047BF95D}" srcOrd="0" destOrd="0" presId="urn:microsoft.com/office/officeart/2005/8/layout/vList2"/>
    <dgm:cxn modelId="{4E09734E-1567-4BA9-9C2E-B717C41A3A44}" type="presOf" srcId="{C12B0C85-3225-4220-B126-306058FD4AFB}" destId="{1ED62931-F138-4E98-86C0-D57F93BC3513}" srcOrd="0" destOrd="0" presId="urn:microsoft.com/office/officeart/2005/8/layout/vList2"/>
    <dgm:cxn modelId="{19A28471-2149-47D7-B7FB-C32F493B9F55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CF707D5-F853-45A7-AFD0-E6C2950CF1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D79E6F-2FFD-44C6-A613-64BF0A423974}">
      <dgm:prSet custT="1"/>
      <dgm:spPr/>
      <dgm:t>
        <a:bodyPr/>
        <a:lstStyle/>
        <a:p>
          <a:pPr rtl="0"/>
          <a:r>
            <a:rPr lang="pt-BR" sz="1800" dirty="0" smtClean="0">
              <a:latin typeface="Arial" pitchFamily="34" charset="0"/>
              <a:cs typeface="Arial" pitchFamily="34" charset="0"/>
            </a:rPr>
            <a:t>- Direito de acesso à participação.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AFF22EC0-B75F-43DD-9D1A-81B0B0CA1C43}" type="parTrans" cxnId="{217D6127-A6B7-4A8B-8807-6A7B8E59688E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3152704E-CA92-477F-9991-3E8B2C85B7B9}" type="sibTrans" cxnId="{217D6127-A6B7-4A8B-8807-6A7B8E59688E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795CBA14-BC73-4850-AEBD-FA1AED0FDD32}">
      <dgm:prSet custT="1"/>
      <dgm:spPr/>
      <dgm:t>
        <a:bodyPr/>
        <a:lstStyle/>
        <a:p>
          <a:pPr rtl="0"/>
          <a:r>
            <a:rPr lang="pt-BR" sz="1800" i="0" dirty="0" smtClean="0">
              <a:latin typeface="Arial" pitchFamily="34" charset="0"/>
              <a:cs typeface="Arial" pitchFamily="34" charset="0"/>
            </a:rPr>
            <a:t>- Direito de acesso à informação</a:t>
          </a:r>
          <a:r>
            <a:rPr lang="pt-BR" sz="1800" i="1" dirty="0" smtClean="0">
              <a:latin typeface="Arial" pitchFamily="34" charset="0"/>
              <a:cs typeface="Arial" pitchFamily="34" charset="0"/>
            </a:rPr>
            <a:t>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5D080325-A1EC-45DE-B941-A32AE627484B}" type="parTrans" cxnId="{6BD31716-F3DE-4C51-86CC-3A124396C28E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17427828-F8B0-48E1-8435-97B5FDB645AE}" type="sibTrans" cxnId="{6BD31716-F3DE-4C51-86CC-3A124396C28E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432B0790-11AF-494A-95E3-3B58CAE1D0F5}">
      <dgm:prSet custT="1"/>
      <dgm:spPr/>
      <dgm:t>
        <a:bodyPr/>
        <a:lstStyle/>
        <a:p>
          <a:pPr rtl="0"/>
          <a:r>
            <a:rPr lang="pt-BR" sz="1800" i="0" dirty="0" smtClean="0">
              <a:latin typeface="Arial" pitchFamily="34" charset="0"/>
              <a:cs typeface="Arial" pitchFamily="34" charset="0"/>
            </a:rPr>
            <a:t>- Direito de acesso à justiça.</a:t>
          </a:r>
          <a:r>
            <a:rPr lang="pt-BR" sz="1600" i="0" dirty="0" smtClean="0">
              <a:latin typeface="Arial" pitchFamily="34" charset="0"/>
              <a:cs typeface="Arial" pitchFamily="34" charset="0"/>
            </a:rPr>
            <a:t> </a:t>
          </a:r>
          <a:endParaRPr lang="pt-BR" sz="1600" i="0" dirty="0">
            <a:latin typeface="Arial" pitchFamily="34" charset="0"/>
            <a:cs typeface="Arial" pitchFamily="34" charset="0"/>
          </a:endParaRPr>
        </a:p>
      </dgm:t>
    </dgm:pt>
    <dgm:pt modelId="{34F848F0-B7F5-4DC8-A07A-38F13C822810}" type="parTrans" cxnId="{48881AB8-E8E5-41E1-90A1-1C13D16ED066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476346F7-46B2-4711-B8FB-599830AD54C2}" type="sibTrans" cxnId="{48881AB8-E8E5-41E1-90A1-1C13D16ED066}">
      <dgm:prSet/>
      <dgm:spPr/>
      <dgm:t>
        <a:bodyPr/>
        <a:lstStyle/>
        <a:p>
          <a:endParaRPr lang="pt-BR" sz="1600">
            <a:latin typeface="Arial" pitchFamily="34" charset="0"/>
            <a:cs typeface="Arial" pitchFamily="34" charset="0"/>
          </a:endParaRPr>
        </a:p>
      </dgm:t>
    </dgm:pt>
    <dgm:pt modelId="{F367F195-0234-425E-A79A-BD6502A4DE7B}" type="pres">
      <dgm:prSet presAssocID="{CCF707D5-F853-45A7-AFD0-E6C2950CF1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0F88BC-BFD2-4AA5-96B4-983FF444B236}" type="pres">
      <dgm:prSet presAssocID="{6DD79E6F-2FFD-44C6-A613-64BF0A423974}" presName="linNode" presStyleCnt="0"/>
      <dgm:spPr/>
    </dgm:pt>
    <dgm:pt modelId="{2C6F20D7-F22C-48E4-A4A3-70B782495C63}" type="pres">
      <dgm:prSet presAssocID="{6DD79E6F-2FFD-44C6-A613-64BF0A423974}" presName="parentText" presStyleLbl="node1" presStyleIdx="0" presStyleCnt="3" custScaleX="277778" custScaleY="28630" custLinFactNeighborX="-136" custLinFactNeighborY="1094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690AA5-4C6E-4625-BCB7-A7663BFE97D8}" type="pres">
      <dgm:prSet presAssocID="{3152704E-CA92-477F-9991-3E8B2C85B7B9}" presName="sp" presStyleCnt="0"/>
      <dgm:spPr/>
    </dgm:pt>
    <dgm:pt modelId="{883E61A7-01C8-4C95-A75F-3C068274A942}" type="pres">
      <dgm:prSet presAssocID="{795CBA14-BC73-4850-AEBD-FA1AED0FDD32}" presName="linNode" presStyleCnt="0"/>
      <dgm:spPr/>
    </dgm:pt>
    <dgm:pt modelId="{7DEC3A46-FA99-4A92-9D58-DD6C5F69850A}" type="pres">
      <dgm:prSet presAssocID="{795CBA14-BC73-4850-AEBD-FA1AED0FDD32}" presName="parentText" presStyleLbl="node1" presStyleIdx="1" presStyleCnt="3" custScaleX="277778" custScaleY="24241" custLinFactNeighborY="95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D4403E-831E-495A-B450-D86C91C0AF96}" type="pres">
      <dgm:prSet presAssocID="{17427828-F8B0-48E1-8435-97B5FDB645AE}" presName="sp" presStyleCnt="0"/>
      <dgm:spPr/>
    </dgm:pt>
    <dgm:pt modelId="{89B8F2F6-CE11-4460-8DDC-5063E3C9CC2D}" type="pres">
      <dgm:prSet presAssocID="{432B0790-11AF-494A-95E3-3B58CAE1D0F5}" presName="linNode" presStyleCnt="0"/>
      <dgm:spPr/>
    </dgm:pt>
    <dgm:pt modelId="{4740B1A3-104C-4E24-AEAB-FE3BA8B8C8EC}" type="pres">
      <dgm:prSet presAssocID="{432B0790-11AF-494A-95E3-3B58CAE1D0F5}" presName="parentText" presStyleLbl="node1" presStyleIdx="2" presStyleCnt="3" custScaleX="277778" custScaleY="27375" custLinFactNeighborY="104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7D6127-A6B7-4A8B-8807-6A7B8E59688E}" srcId="{CCF707D5-F853-45A7-AFD0-E6C2950CF1EC}" destId="{6DD79E6F-2FFD-44C6-A613-64BF0A423974}" srcOrd="0" destOrd="0" parTransId="{AFF22EC0-B75F-43DD-9D1A-81B0B0CA1C43}" sibTransId="{3152704E-CA92-477F-9991-3E8B2C85B7B9}"/>
    <dgm:cxn modelId="{48881AB8-E8E5-41E1-90A1-1C13D16ED066}" srcId="{CCF707D5-F853-45A7-AFD0-E6C2950CF1EC}" destId="{432B0790-11AF-494A-95E3-3B58CAE1D0F5}" srcOrd="2" destOrd="0" parTransId="{34F848F0-B7F5-4DC8-A07A-38F13C822810}" sibTransId="{476346F7-46B2-4711-B8FB-599830AD54C2}"/>
    <dgm:cxn modelId="{6BD31716-F3DE-4C51-86CC-3A124396C28E}" srcId="{CCF707D5-F853-45A7-AFD0-E6C2950CF1EC}" destId="{795CBA14-BC73-4850-AEBD-FA1AED0FDD32}" srcOrd="1" destOrd="0" parTransId="{5D080325-A1EC-45DE-B941-A32AE627484B}" sibTransId="{17427828-F8B0-48E1-8435-97B5FDB645AE}"/>
    <dgm:cxn modelId="{BAF7E596-0067-407A-A873-7706A23665D9}" type="presOf" srcId="{6DD79E6F-2FFD-44C6-A613-64BF0A423974}" destId="{2C6F20D7-F22C-48E4-A4A3-70B782495C63}" srcOrd="0" destOrd="0" presId="urn:microsoft.com/office/officeart/2005/8/layout/vList5"/>
    <dgm:cxn modelId="{BD10F470-A679-4844-A338-FEA36769E9AC}" type="presOf" srcId="{795CBA14-BC73-4850-AEBD-FA1AED0FDD32}" destId="{7DEC3A46-FA99-4A92-9D58-DD6C5F69850A}" srcOrd="0" destOrd="0" presId="urn:microsoft.com/office/officeart/2005/8/layout/vList5"/>
    <dgm:cxn modelId="{85AE6CF4-F2AB-4048-82D1-59307EA406E8}" type="presOf" srcId="{CCF707D5-F853-45A7-AFD0-E6C2950CF1EC}" destId="{F367F195-0234-425E-A79A-BD6502A4DE7B}" srcOrd="0" destOrd="0" presId="urn:microsoft.com/office/officeart/2005/8/layout/vList5"/>
    <dgm:cxn modelId="{6951DB09-3208-4958-BF81-F64F8932A571}" type="presOf" srcId="{432B0790-11AF-494A-95E3-3B58CAE1D0F5}" destId="{4740B1A3-104C-4E24-AEAB-FE3BA8B8C8EC}" srcOrd="0" destOrd="0" presId="urn:microsoft.com/office/officeart/2005/8/layout/vList5"/>
    <dgm:cxn modelId="{EC5B3FB5-3F48-43DA-AD27-BA94B419F40B}" type="presParOf" srcId="{F367F195-0234-425E-A79A-BD6502A4DE7B}" destId="{CC0F88BC-BFD2-4AA5-96B4-983FF444B236}" srcOrd="0" destOrd="0" presId="urn:microsoft.com/office/officeart/2005/8/layout/vList5"/>
    <dgm:cxn modelId="{1A47EA56-E2BD-4B1E-93F1-F6F11E1B4682}" type="presParOf" srcId="{CC0F88BC-BFD2-4AA5-96B4-983FF444B236}" destId="{2C6F20D7-F22C-48E4-A4A3-70B782495C63}" srcOrd="0" destOrd="0" presId="urn:microsoft.com/office/officeart/2005/8/layout/vList5"/>
    <dgm:cxn modelId="{C20D6DA3-4166-4C78-B14A-D5D74C1CCFC2}" type="presParOf" srcId="{F367F195-0234-425E-A79A-BD6502A4DE7B}" destId="{9B690AA5-4C6E-4625-BCB7-A7663BFE97D8}" srcOrd="1" destOrd="0" presId="urn:microsoft.com/office/officeart/2005/8/layout/vList5"/>
    <dgm:cxn modelId="{915EDAE7-BC4D-4473-9852-4523550140B6}" type="presParOf" srcId="{F367F195-0234-425E-A79A-BD6502A4DE7B}" destId="{883E61A7-01C8-4C95-A75F-3C068274A942}" srcOrd="2" destOrd="0" presId="urn:microsoft.com/office/officeart/2005/8/layout/vList5"/>
    <dgm:cxn modelId="{579D7AB6-5A0B-4C70-8C57-77BC5DAE437B}" type="presParOf" srcId="{883E61A7-01C8-4C95-A75F-3C068274A942}" destId="{7DEC3A46-FA99-4A92-9D58-DD6C5F69850A}" srcOrd="0" destOrd="0" presId="urn:microsoft.com/office/officeart/2005/8/layout/vList5"/>
    <dgm:cxn modelId="{63FEE393-DDD7-4C64-883D-2BFCD8172F15}" type="presParOf" srcId="{F367F195-0234-425E-A79A-BD6502A4DE7B}" destId="{1CD4403E-831E-495A-B450-D86C91C0AF96}" srcOrd="3" destOrd="0" presId="urn:microsoft.com/office/officeart/2005/8/layout/vList5"/>
    <dgm:cxn modelId="{1ACA5043-610E-446E-8A40-BF10CCFE85B6}" type="presParOf" srcId="{F367F195-0234-425E-A79A-BD6502A4DE7B}" destId="{89B8F2F6-CE11-4460-8DDC-5063E3C9CC2D}" srcOrd="4" destOrd="0" presId="urn:microsoft.com/office/officeart/2005/8/layout/vList5"/>
    <dgm:cxn modelId="{A89C73F0-8C8D-4900-86C0-2283BE2253B3}" type="presParOf" srcId="{89B8F2F6-CE11-4460-8DDC-5063E3C9CC2D}" destId="{4740B1A3-104C-4E24-AEAB-FE3BA8B8C8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5CBBE0C-FDBE-4B60-B039-8900A4974D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5E695F-B786-4A72-B09B-84735AB5BD84}">
      <dgm:prSet custT="1"/>
      <dgm:spPr/>
      <dgm:t>
        <a:bodyPr/>
        <a:lstStyle/>
        <a:p>
          <a:pPr algn="just" rtl="0"/>
          <a:r>
            <a:rPr lang="pt-BR" sz="1800" dirty="0" smtClean="0">
              <a:latin typeface="Arial" pitchFamily="34" charset="0"/>
              <a:cs typeface="Arial" pitchFamily="34" charset="0"/>
            </a:rPr>
            <a:t>Na Constituição Brasileira estão evidenciados </a:t>
          </a:r>
          <a:r>
            <a:rPr lang="pt-BR" sz="1800" b="1" u="sng" dirty="0" smtClean="0">
              <a:latin typeface="Arial" pitchFamily="34" charset="0"/>
              <a:cs typeface="Arial" pitchFamily="34" charset="0"/>
            </a:rPr>
            <a:t>direitos fundamentais, sociais e trabalhistas, dentre outros</a:t>
          </a:r>
          <a:r>
            <a:rPr lang="pt-BR" sz="1800" dirty="0" smtClean="0">
              <a:latin typeface="Arial" pitchFamily="34" charset="0"/>
              <a:cs typeface="Arial" pitchFamily="34" charset="0"/>
            </a:rPr>
            <a:t>. Direitos fundamentais são aqueles que o governo tem a obrigação de garantir a todas as pessoas. A exemplo, o direito à vida, à liberdade, à saúde, à educação, à propriedade, à moradia, à segurança, ao trabalho e ao emprego.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6ACA734-7874-45D4-A29B-0767B0A402A9}" type="parTrans" cxnId="{402813BA-72D1-4186-A276-AB4A471DE01B}">
      <dgm:prSet/>
      <dgm:spPr/>
      <dgm:t>
        <a:bodyPr/>
        <a:lstStyle/>
        <a:p>
          <a:endParaRPr lang="pt-BR" sz="1600"/>
        </a:p>
      </dgm:t>
    </dgm:pt>
    <dgm:pt modelId="{5EBE0B37-8E1F-488E-8FF2-7F9336259963}" type="sibTrans" cxnId="{402813BA-72D1-4186-A276-AB4A471DE01B}">
      <dgm:prSet/>
      <dgm:spPr/>
      <dgm:t>
        <a:bodyPr/>
        <a:lstStyle/>
        <a:p>
          <a:endParaRPr lang="pt-BR" sz="1600"/>
        </a:p>
      </dgm:t>
    </dgm:pt>
    <dgm:pt modelId="{57354291-0C35-41D5-81C3-171A2146BE9D}" type="pres">
      <dgm:prSet presAssocID="{F5CBBE0C-FDBE-4B60-B039-8900A4974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71806F-B8D5-4597-A8DD-D2BAC2B24624}" type="pres">
      <dgm:prSet presAssocID="{C15E695F-B786-4A72-B09B-84735AB5BD84}" presName="linNode" presStyleCnt="0"/>
      <dgm:spPr/>
    </dgm:pt>
    <dgm:pt modelId="{AC432572-1612-4A10-A9D1-5534785AE3F3}" type="pres">
      <dgm:prSet presAssocID="{C15E695F-B786-4A72-B09B-84735AB5BD84}" presName="parentText" presStyleLbl="node1" presStyleIdx="0" presStyleCnt="1" custScaleX="277778" custLinFactNeighborY="-531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2813BA-72D1-4186-A276-AB4A471DE01B}" srcId="{F5CBBE0C-FDBE-4B60-B039-8900A4974DD0}" destId="{C15E695F-B786-4A72-B09B-84735AB5BD84}" srcOrd="0" destOrd="0" parTransId="{06ACA734-7874-45D4-A29B-0767B0A402A9}" sibTransId="{5EBE0B37-8E1F-488E-8FF2-7F9336259963}"/>
    <dgm:cxn modelId="{92F6EDF8-1A8A-461E-900F-46B41D37CDF6}" type="presOf" srcId="{C15E695F-B786-4A72-B09B-84735AB5BD84}" destId="{AC432572-1612-4A10-A9D1-5534785AE3F3}" srcOrd="0" destOrd="0" presId="urn:microsoft.com/office/officeart/2005/8/layout/vList5"/>
    <dgm:cxn modelId="{96F3E2BC-6052-44FF-B376-2CF26883D907}" type="presOf" srcId="{F5CBBE0C-FDBE-4B60-B039-8900A4974DD0}" destId="{57354291-0C35-41D5-81C3-171A2146BE9D}" srcOrd="0" destOrd="0" presId="urn:microsoft.com/office/officeart/2005/8/layout/vList5"/>
    <dgm:cxn modelId="{0BE024F8-DADE-4191-BBCE-64CCB4FB96FC}" type="presParOf" srcId="{57354291-0C35-41D5-81C3-171A2146BE9D}" destId="{D371806F-B8D5-4597-A8DD-D2BAC2B24624}" srcOrd="0" destOrd="0" presId="urn:microsoft.com/office/officeart/2005/8/layout/vList5"/>
    <dgm:cxn modelId="{573B1F47-FC79-402F-999D-8E1092FBF2AB}" type="presParOf" srcId="{D371806F-B8D5-4597-A8DD-D2BAC2B24624}" destId="{AC432572-1612-4A10-A9D1-5534785AE3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Ouvidorias no Mundo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134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A2B7374F-F5E3-413C-B8C5-DC65A328382A}" type="presOf" srcId="{C12B0C85-3225-4220-B126-306058FD4AFB}" destId="{1ED62931-F138-4E98-86C0-D57F93BC3513}" srcOrd="0" destOrd="0" presId="urn:microsoft.com/office/officeart/2005/8/layout/vList2"/>
    <dgm:cxn modelId="{BA42F1B2-FF1B-46DE-8B00-AA2FE1C38B63}" type="presOf" srcId="{B2A6B9C9-9B7E-437E-A743-9ED3A1341871}" destId="{DDCD7C2E-3B48-4549-AD9B-9C12047BF95D}" srcOrd="0" destOrd="0" presId="urn:microsoft.com/office/officeart/2005/8/layout/vList2"/>
    <dgm:cxn modelId="{744E9B67-2814-4557-9AAB-4228CD1830B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Ouvidorias no Mundo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59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28EC996F-0A96-4F2E-AC4E-C77AF4DC82B4}" type="presOf" srcId="{B2A6B9C9-9B7E-437E-A743-9ED3A1341871}" destId="{DDCD7C2E-3B48-4549-AD9B-9C12047BF95D}" srcOrd="0" destOrd="0" presId="urn:microsoft.com/office/officeart/2005/8/layout/vList2"/>
    <dgm:cxn modelId="{A530F828-8C32-4E8C-B6D0-612A4287CEBB}" type="presOf" srcId="{C12B0C85-3225-4220-B126-306058FD4AFB}" destId="{1ED62931-F138-4E98-86C0-D57F93BC3513}" srcOrd="0" destOrd="0" presId="urn:microsoft.com/office/officeart/2005/8/layout/vList2"/>
    <dgm:cxn modelId="{A788F011-968B-4BFF-A076-FEB2ABC58F77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>
              <a:latin typeface="Arial" pitchFamily="34" charset="0"/>
              <a:cs typeface="Arial" pitchFamily="34" charset="0"/>
            </a:rPr>
            <a:t>Ouvidoria no Brasil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75A4927F-675D-4C22-9722-F82146B882D7}" type="presOf" srcId="{B2A6B9C9-9B7E-437E-A743-9ED3A1341871}" destId="{DDCD7C2E-3B48-4549-AD9B-9C12047BF95D}" srcOrd="0" destOrd="0" presId="urn:microsoft.com/office/officeart/2005/8/layout/vList2"/>
    <dgm:cxn modelId="{CA509C00-E34B-427E-A6BA-FDF031FB64DB}" type="presOf" srcId="{C12B0C85-3225-4220-B126-306058FD4AFB}" destId="{1ED62931-F138-4E98-86C0-D57F93BC3513}" srcOrd="0" destOrd="0" presId="urn:microsoft.com/office/officeart/2005/8/layout/vList2"/>
    <dgm:cxn modelId="{A140E1DC-6A98-47C8-8738-E11A747AB891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1DBDA9-8493-4587-A9AC-BDD9C839A76B}">
      <dgm:prSet custT="1"/>
      <dgm:spPr/>
      <dgm:t>
        <a:bodyPr/>
        <a:lstStyle/>
        <a:p>
          <a:pPr algn="just" rtl="0"/>
          <a:r>
            <a:rPr lang="pt-BR" sz="1700" b="0" i="0" baseline="0" dirty="0" smtClean="0">
              <a:latin typeface="Arial" pitchFamily="34" charset="0"/>
              <a:cs typeface="Arial" pitchFamily="34" charset="0"/>
            </a:rPr>
            <a:t>1538 - Antonio de Oliveira foi nomeado o primeiro Ouvidor, acumulando o cargo de Ouvidor da Capitania de São Vicente com o de capitão-mor. </a:t>
          </a:r>
          <a:endParaRPr lang="pt-BR" sz="1700" b="0" i="0" baseline="0" dirty="0">
            <a:latin typeface="Arial" pitchFamily="34" charset="0"/>
            <a:cs typeface="Arial" pitchFamily="34" charset="0"/>
          </a:endParaRPr>
        </a:p>
      </dgm:t>
    </dgm:pt>
    <dgm:pt modelId="{8FDFE1E8-D155-45D1-856B-D71EFFD55761}" type="parTrans" cxnId="{E7078C2B-D8B7-4AEF-BFD6-C6F989A8E0DD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46FD68EB-DD98-49DD-9ECF-802B03B8739B}" type="sibTrans" cxnId="{E7078C2B-D8B7-4AEF-BFD6-C6F989A8E0DD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1700" dirty="0" smtClean="0">
              <a:latin typeface="Arial" pitchFamily="34" charset="0"/>
              <a:cs typeface="Arial" pitchFamily="34" charset="0"/>
            </a:rPr>
            <a:t>1530 - a figura do Ouvidor tinha por função aplicar a Lei da Metrópole; era totalmente diferente do modelo clássico, pois não representava o cidadão, atendia ao titular do Poder, reportava ao rei em Portugal o que acontecia na colônia.</a:t>
          </a:r>
          <a:endParaRPr lang="pt-BR" sz="17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/>
        </a:p>
      </dgm:t>
    </dgm:pt>
    <dgm:pt modelId="{9A0BDED8-C130-45D4-AD94-62210B0BC1A4}">
      <dgm:prSet custT="1"/>
      <dgm:spPr/>
      <dgm:t>
        <a:bodyPr/>
        <a:lstStyle/>
        <a:p>
          <a:pPr algn="just" rtl="0"/>
          <a:r>
            <a:rPr lang="pt-BR" sz="1700" b="0" i="0" baseline="0" dirty="0" smtClean="0">
              <a:latin typeface="Arial" pitchFamily="34" charset="0"/>
              <a:cs typeface="Arial" pitchFamily="34" charset="0"/>
            </a:rPr>
            <a:t>1548 - Rei D. João III por meio da  assinatura de Regimento, ao disciplinar a nova forma de administração de sua colônia brasileira, previu a criação do cargo de </a:t>
          </a:r>
          <a:r>
            <a:rPr lang="pt-BR" sz="1700" b="1" i="0" u="sng" baseline="0" dirty="0" smtClean="0">
              <a:latin typeface="Arial" pitchFamily="34" charset="0"/>
              <a:cs typeface="Arial" pitchFamily="34" charset="0"/>
            </a:rPr>
            <a:t>Ouvidor-Mor</a:t>
          </a:r>
          <a:r>
            <a:rPr lang="pt-BR" sz="1700" b="0" i="0" baseline="0" dirty="0" smtClean="0">
              <a:latin typeface="Arial" pitchFamily="34" charset="0"/>
              <a:cs typeface="Arial" pitchFamily="34" charset="0"/>
            </a:rPr>
            <a:t>, com competência afeta aos negócios administrativos e da Justiça, bem assim com a função de receber as reclamações da população em face dos servidores da Coroa. </a:t>
          </a:r>
          <a:endParaRPr lang="pt-BR" sz="1700" b="0" i="0" baseline="0" dirty="0">
            <a:latin typeface="Arial" pitchFamily="34" charset="0"/>
            <a:cs typeface="Arial" pitchFamily="34" charset="0"/>
          </a:endParaRPr>
        </a:p>
      </dgm:t>
    </dgm:pt>
    <dgm:pt modelId="{3F71CC3A-2B01-4F75-9374-2DE79A5B4553}" type="parTrans" cxnId="{D07341DD-8E21-4294-A405-840870F6A9FB}">
      <dgm:prSet/>
      <dgm:spPr/>
      <dgm:t>
        <a:bodyPr/>
        <a:lstStyle/>
        <a:p>
          <a:endParaRPr lang="pt-BR"/>
        </a:p>
      </dgm:t>
    </dgm:pt>
    <dgm:pt modelId="{54F6DBA0-4CED-4A73-957E-31B20E6FE904}" type="sibTrans" cxnId="{D07341DD-8E21-4294-A405-840870F6A9FB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EAD0AF-3751-4757-BAD4-F2876FE526C0}" type="pres">
      <dgm:prSet presAssocID="{2F1DBDA9-8493-4587-A9AC-BDD9C839A76B}" presName="linNode" presStyleCnt="0"/>
      <dgm:spPr/>
    </dgm:pt>
    <dgm:pt modelId="{11556834-0F37-4B63-A936-7AAF45ADAA5C}" type="pres">
      <dgm:prSet presAssocID="{2F1DBDA9-8493-4587-A9AC-BDD9C839A76B}" presName="parentText" presStyleLbl="node1" presStyleIdx="0" presStyleCnt="3" custScaleX="277778" custScaleY="23077" custLinFactNeighborY="3629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94EAA8-C913-46D1-9644-10A51784447D}" type="pres">
      <dgm:prSet presAssocID="{46FD68EB-DD98-49DD-9ECF-802B03B8739B}" presName="sp" presStyleCnt="0"/>
      <dgm:spPr/>
    </dgm:pt>
    <dgm:pt modelId="{B95D1B86-D9C8-4A55-B185-F62CECB34EC5}" type="pres">
      <dgm:prSet presAssocID="{9A0BDED8-C130-45D4-AD94-62210B0BC1A4}" presName="linNode" presStyleCnt="0"/>
      <dgm:spPr/>
    </dgm:pt>
    <dgm:pt modelId="{68747495-D726-4AB1-9162-22B9B804DF1B}" type="pres">
      <dgm:prSet presAssocID="{9A0BDED8-C130-45D4-AD94-62210B0BC1A4}" presName="parentText" presStyleLbl="node1" presStyleIdx="1" presStyleCnt="3" custScaleX="277778" custScaleY="35385" custLinFactNeighborY="3284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ECFE2-2A3B-4514-8054-708023C62E43}" type="pres">
      <dgm:prSet presAssocID="{54F6DBA0-4CED-4A73-957E-31B20E6FE904}" presName="sp" presStyleCnt="0"/>
      <dgm:spPr/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2" presStyleCnt="3" custScaleX="277778" custScaleY="30297" custLinFactNeighborX="-136" custLinFactNeighborY="-645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078C2B-D8B7-4AEF-BFD6-C6F989A8E0DD}" srcId="{C1CCC2BF-282A-4C52-BFF1-5C6787E98423}" destId="{2F1DBDA9-8493-4587-A9AC-BDD9C839A76B}" srcOrd="0" destOrd="0" parTransId="{8FDFE1E8-D155-45D1-856B-D71EFFD55761}" sibTransId="{46FD68EB-DD98-49DD-9ECF-802B03B8739B}"/>
    <dgm:cxn modelId="{ADB5092E-AA54-4D24-926A-2C72CE00A895}" type="presOf" srcId="{9A0BDED8-C130-45D4-AD94-62210B0BC1A4}" destId="{68747495-D726-4AB1-9162-22B9B804DF1B}" srcOrd="0" destOrd="0" presId="urn:microsoft.com/office/officeart/2005/8/layout/vList5"/>
    <dgm:cxn modelId="{6FD234FA-C0A9-479B-8D15-FE6E00A8C9E7}" type="presOf" srcId="{2F1DBDA9-8493-4587-A9AC-BDD9C839A76B}" destId="{11556834-0F37-4B63-A936-7AAF45ADAA5C}" srcOrd="0" destOrd="0" presId="urn:microsoft.com/office/officeart/2005/8/layout/vList5"/>
    <dgm:cxn modelId="{D07341DD-8E21-4294-A405-840870F6A9FB}" srcId="{C1CCC2BF-282A-4C52-BFF1-5C6787E98423}" destId="{9A0BDED8-C130-45D4-AD94-62210B0BC1A4}" srcOrd="1" destOrd="0" parTransId="{3F71CC3A-2B01-4F75-9374-2DE79A5B4553}" sibTransId="{54F6DBA0-4CED-4A73-957E-31B20E6FE904}"/>
    <dgm:cxn modelId="{F582A78D-3899-480D-801F-CD3F3555D2B6}" type="presOf" srcId="{C1CCC2BF-282A-4C52-BFF1-5C6787E98423}" destId="{FCEA8917-425F-4448-B2F0-BD5CCE1DE59B}" srcOrd="0" destOrd="0" presId="urn:microsoft.com/office/officeart/2005/8/layout/vList5"/>
    <dgm:cxn modelId="{0B11F45D-77EF-466A-B75D-E0EA3B7EF936}" srcId="{C1CCC2BF-282A-4C52-BFF1-5C6787E98423}" destId="{A79FC3E2-C136-4160-9099-D520F85FF518}" srcOrd="2" destOrd="0" parTransId="{D7689144-430A-4035-A218-040BA8F004AE}" sibTransId="{41A7B144-6421-4B2C-BB48-50ED594BB9E7}"/>
    <dgm:cxn modelId="{FC95BB77-2DD1-43D3-9753-CD243A3F0EC8}" type="presOf" srcId="{A79FC3E2-C136-4160-9099-D520F85FF518}" destId="{322C30C9-C477-47A8-B4B8-DC6981B340B2}" srcOrd="0" destOrd="0" presId="urn:microsoft.com/office/officeart/2005/8/layout/vList5"/>
    <dgm:cxn modelId="{01788A64-2330-450B-AF6B-75F37E54364A}" type="presParOf" srcId="{FCEA8917-425F-4448-B2F0-BD5CCE1DE59B}" destId="{F2EAD0AF-3751-4757-BAD4-F2876FE526C0}" srcOrd="0" destOrd="0" presId="urn:microsoft.com/office/officeart/2005/8/layout/vList5"/>
    <dgm:cxn modelId="{57F7EE70-BD1C-4E83-B62C-ED1E4782AAAE}" type="presParOf" srcId="{F2EAD0AF-3751-4757-BAD4-F2876FE526C0}" destId="{11556834-0F37-4B63-A936-7AAF45ADAA5C}" srcOrd="0" destOrd="0" presId="urn:microsoft.com/office/officeart/2005/8/layout/vList5"/>
    <dgm:cxn modelId="{0891B0C3-AB3A-4791-9FC9-78A46EBC45D4}" type="presParOf" srcId="{FCEA8917-425F-4448-B2F0-BD5CCE1DE59B}" destId="{5D94EAA8-C913-46D1-9644-10A51784447D}" srcOrd="1" destOrd="0" presId="urn:microsoft.com/office/officeart/2005/8/layout/vList5"/>
    <dgm:cxn modelId="{92524952-296E-4B4C-A6C4-C2AD5365B2D7}" type="presParOf" srcId="{FCEA8917-425F-4448-B2F0-BD5CCE1DE59B}" destId="{B95D1B86-D9C8-4A55-B185-F62CECB34EC5}" srcOrd="2" destOrd="0" presId="urn:microsoft.com/office/officeart/2005/8/layout/vList5"/>
    <dgm:cxn modelId="{16D97040-759E-409D-AA1B-9211E670A59A}" type="presParOf" srcId="{B95D1B86-D9C8-4A55-B185-F62CECB34EC5}" destId="{68747495-D726-4AB1-9162-22B9B804DF1B}" srcOrd="0" destOrd="0" presId="urn:microsoft.com/office/officeart/2005/8/layout/vList5"/>
    <dgm:cxn modelId="{EA3324F7-8327-48C8-A60D-4579DFD6A08B}" type="presParOf" srcId="{FCEA8917-425F-4448-B2F0-BD5CCE1DE59B}" destId="{83EECFE2-2A3B-4514-8054-708023C62E43}" srcOrd="3" destOrd="0" presId="urn:microsoft.com/office/officeart/2005/8/layout/vList5"/>
    <dgm:cxn modelId="{862379A7-D3FD-43D4-B760-A94A392934AE}" type="presParOf" srcId="{FCEA8917-425F-4448-B2F0-BD5CCE1DE59B}" destId="{8B1253A1-A37A-4C4C-97CA-2F5F59371BCC}" srcOrd="4" destOrd="0" presId="urn:microsoft.com/office/officeart/2005/8/layout/vList5"/>
    <dgm:cxn modelId="{4615A7CD-0584-4484-8D33-B904EF142E1D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400" dirty="0" smtClean="0"/>
            <a:t>Brasil Colônia 1530-1822</a:t>
          </a:r>
          <a:endParaRPr lang="en-US" sz="24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Ang="16200000" custScaleX="58288" custScaleY="135816" custLinFactNeighborX="-447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4214F1C1-B436-449B-9B09-BCBF71D8705E}" type="presOf" srcId="{B2A6B9C9-9B7E-437E-A743-9ED3A1341871}" destId="{DDCD7C2E-3B48-4549-AD9B-9C12047BF95D}" srcOrd="0" destOrd="0" presId="urn:microsoft.com/office/officeart/2005/8/layout/vList2"/>
    <dgm:cxn modelId="{EC46D1CE-A369-441C-B462-6CAFD502D735}" type="presOf" srcId="{C12B0C85-3225-4220-B126-306058FD4AFB}" destId="{1ED62931-F138-4E98-86C0-D57F93BC3513}" srcOrd="0" destOrd="0" presId="urn:microsoft.com/office/officeart/2005/8/layout/vList2"/>
    <dgm:cxn modelId="{7B333B15-6D06-45C3-820B-EA3BDD2D3C34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>
              <a:latin typeface="Arial" pitchFamily="34" charset="0"/>
              <a:cs typeface="Arial" pitchFamily="34" charset="0"/>
            </a:rPr>
            <a:t>Ouvidoria no Brasil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X="3797" custLinFactNeighborY="-872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8EC75821-D118-43CA-BFA1-5EABD536DC5E}" type="presOf" srcId="{C12B0C85-3225-4220-B126-306058FD4AFB}" destId="{1ED62931-F138-4E98-86C0-D57F93BC3513}" srcOrd="0" destOrd="0" presId="urn:microsoft.com/office/officeart/2005/8/layout/vList2"/>
    <dgm:cxn modelId="{E3E34D0A-D23E-4C5A-B71B-C82F90BAD7CE}" type="presOf" srcId="{B2A6B9C9-9B7E-437E-A743-9ED3A1341871}" destId="{DDCD7C2E-3B48-4549-AD9B-9C12047BF95D}" srcOrd="0" destOrd="0" presId="urn:microsoft.com/office/officeart/2005/8/layout/vList2"/>
    <dgm:cxn modelId="{7881A3B5-C34D-4899-A883-12E3C7CC6E62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4 - Legislações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84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8B1E9358-63D9-4E90-B109-C51A21DAEE47}" type="presOf" srcId="{B2A6B9C9-9B7E-437E-A743-9ED3A1341871}" destId="{DDCD7C2E-3B48-4549-AD9B-9C12047BF95D}" srcOrd="0" destOrd="0" presId="urn:microsoft.com/office/officeart/2005/8/layout/vList2"/>
    <dgm:cxn modelId="{85603420-2DA7-4911-B5FE-69D2152F9FE6}" type="presOf" srcId="{C12B0C85-3225-4220-B126-306058FD4AFB}" destId="{1ED62931-F138-4E98-86C0-D57F93BC3513}" srcOrd="0" destOrd="0" presId="urn:microsoft.com/office/officeart/2005/8/layout/vList2"/>
    <dgm:cxn modelId="{A34E0FD3-AF94-4A58-A0B4-C578CE9D1A5A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1DBDA9-8493-4587-A9AC-BDD9C839A76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1719 - Rafael Pires Pardinho foi nomeado Ouvidor Geral para as Capitanias do Sul, estabelecido em São Paulo.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8FDFE1E8-D155-45D1-856B-D71EFFD55761}" type="parTrans" cxnId="{E7078C2B-D8B7-4AEF-BFD6-C6F989A8E0DD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46FD68EB-DD98-49DD-9ECF-802B03B8739B}" type="sibTrans" cxnId="{E7078C2B-D8B7-4AEF-BFD6-C6F989A8E0DD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1800" dirty="0" smtClean="0">
              <a:latin typeface="Arial" pitchFamily="34" charset="0"/>
              <a:cs typeface="Arial" pitchFamily="34" charset="0"/>
            </a:rPr>
            <a:t>1549 - Tomé de Sousa nomeia o primeiro Ouvidor-Geral do Brasil, Pero Borges. Todavia, sua  função era de  representar a  administração da justiça real portuguesa, atuando como o juiz de hoje em nome do rei.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/>
        </a:p>
      </dgm:t>
    </dgm:pt>
    <dgm:pt modelId="{A4705051-94FB-4878-815F-6E59EC335A98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1724 - Na impossibilidade de atender com  justiça  todas  as  capitanias  do  sul  há  um desmembramento e cria-se uma nova sede, a do Paranaguá.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97923FD6-6EEE-4D13-967A-61DDDAD5E71D}" type="parTrans" cxnId="{5F412EBF-EA40-493E-9950-BD86CC661485}">
      <dgm:prSet/>
      <dgm:spPr/>
      <dgm:t>
        <a:bodyPr/>
        <a:lstStyle/>
        <a:p>
          <a:endParaRPr lang="pt-BR"/>
        </a:p>
      </dgm:t>
    </dgm:pt>
    <dgm:pt modelId="{271FACFF-E5B8-4090-9091-0C4F7E68A9E8}" type="sibTrans" cxnId="{5F412EBF-EA40-493E-9950-BD86CC661485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EAD0AF-3751-4757-BAD4-F2876FE526C0}" type="pres">
      <dgm:prSet presAssocID="{2F1DBDA9-8493-4587-A9AC-BDD9C839A76B}" presName="linNode" presStyleCnt="0"/>
      <dgm:spPr/>
    </dgm:pt>
    <dgm:pt modelId="{11556834-0F37-4B63-A936-7AAF45ADAA5C}" type="pres">
      <dgm:prSet presAssocID="{2F1DBDA9-8493-4587-A9AC-BDD9C839A76B}" presName="parentText" presStyleLbl="node1" presStyleIdx="0" presStyleCnt="3" custScaleX="277778" custScaleY="21881" custLinFactNeighborX="136" custLinFactNeighborY="3430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94EAA8-C913-46D1-9644-10A51784447D}" type="pres">
      <dgm:prSet presAssocID="{46FD68EB-DD98-49DD-9ECF-802B03B8739B}" presName="sp" presStyleCnt="0"/>
      <dgm:spPr/>
    </dgm:pt>
    <dgm:pt modelId="{6712911D-C325-4875-B795-F71C593008C6}" type="pres">
      <dgm:prSet presAssocID="{A4705051-94FB-4878-815F-6E59EC335A98}" presName="linNode" presStyleCnt="0"/>
      <dgm:spPr/>
    </dgm:pt>
    <dgm:pt modelId="{8BF6A62B-8249-4AAE-9B88-17FAD3DFE8AD}" type="pres">
      <dgm:prSet presAssocID="{A4705051-94FB-4878-815F-6E59EC335A98}" presName="parentText" presStyleLbl="node1" presStyleIdx="1" presStyleCnt="3" custScaleX="277778" custScaleY="30652" custLinFactNeighborY="3262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62AA28-6099-46C9-A832-B85B10A51623}" type="pres">
      <dgm:prSet presAssocID="{271FACFF-E5B8-4090-9091-0C4F7E68A9E8}" presName="sp" presStyleCnt="0"/>
      <dgm:spPr/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2" presStyleCnt="3" custScaleX="277778" custScaleY="30297" custLinFactNeighborX="136" custLinFactNeighborY="-6186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078C2B-D8B7-4AEF-BFD6-C6F989A8E0DD}" srcId="{C1CCC2BF-282A-4C52-BFF1-5C6787E98423}" destId="{2F1DBDA9-8493-4587-A9AC-BDD9C839A76B}" srcOrd="0" destOrd="0" parTransId="{8FDFE1E8-D155-45D1-856B-D71EFFD55761}" sibTransId="{46FD68EB-DD98-49DD-9ECF-802B03B8739B}"/>
    <dgm:cxn modelId="{A584BBD6-117D-4CCA-B9E8-5E6D83E654F8}" type="presOf" srcId="{2F1DBDA9-8493-4587-A9AC-BDD9C839A76B}" destId="{11556834-0F37-4B63-A936-7AAF45ADAA5C}" srcOrd="0" destOrd="0" presId="urn:microsoft.com/office/officeart/2005/8/layout/vList5"/>
    <dgm:cxn modelId="{5F412EBF-EA40-493E-9950-BD86CC661485}" srcId="{C1CCC2BF-282A-4C52-BFF1-5C6787E98423}" destId="{A4705051-94FB-4878-815F-6E59EC335A98}" srcOrd="1" destOrd="0" parTransId="{97923FD6-6EEE-4D13-967A-61DDDAD5E71D}" sibTransId="{271FACFF-E5B8-4090-9091-0C4F7E68A9E8}"/>
    <dgm:cxn modelId="{0B11F45D-77EF-466A-B75D-E0EA3B7EF936}" srcId="{C1CCC2BF-282A-4C52-BFF1-5C6787E98423}" destId="{A79FC3E2-C136-4160-9099-D520F85FF518}" srcOrd="2" destOrd="0" parTransId="{D7689144-430A-4035-A218-040BA8F004AE}" sibTransId="{41A7B144-6421-4B2C-BB48-50ED594BB9E7}"/>
    <dgm:cxn modelId="{D2B7F1CD-5DD2-4B7D-86E4-6298819651B3}" type="presOf" srcId="{A4705051-94FB-4878-815F-6E59EC335A98}" destId="{8BF6A62B-8249-4AAE-9B88-17FAD3DFE8AD}" srcOrd="0" destOrd="0" presId="urn:microsoft.com/office/officeart/2005/8/layout/vList5"/>
    <dgm:cxn modelId="{382073D5-D801-4D87-99D5-6CBB62AE619A}" type="presOf" srcId="{C1CCC2BF-282A-4C52-BFF1-5C6787E98423}" destId="{FCEA8917-425F-4448-B2F0-BD5CCE1DE59B}" srcOrd="0" destOrd="0" presId="urn:microsoft.com/office/officeart/2005/8/layout/vList5"/>
    <dgm:cxn modelId="{3358F8A1-02B4-4335-8BC5-CED6A6F236CA}" type="presOf" srcId="{A79FC3E2-C136-4160-9099-D520F85FF518}" destId="{322C30C9-C477-47A8-B4B8-DC6981B340B2}" srcOrd="0" destOrd="0" presId="urn:microsoft.com/office/officeart/2005/8/layout/vList5"/>
    <dgm:cxn modelId="{9481DB9E-906C-42EC-8485-9ACF2BACE0E4}" type="presParOf" srcId="{FCEA8917-425F-4448-B2F0-BD5CCE1DE59B}" destId="{F2EAD0AF-3751-4757-BAD4-F2876FE526C0}" srcOrd="0" destOrd="0" presId="urn:microsoft.com/office/officeart/2005/8/layout/vList5"/>
    <dgm:cxn modelId="{37DFF3E8-A238-4D08-AC88-2E98A1CEA3AC}" type="presParOf" srcId="{F2EAD0AF-3751-4757-BAD4-F2876FE526C0}" destId="{11556834-0F37-4B63-A936-7AAF45ADAA5C}" srcOrd="0" destOrd="0" presId="urn:microsoft.com/office/officeart/2005/8/layout/vList5"/>
    <dgm:cxn modelId="{E51B1497-7214-488F-93A8-1FDB878633F9}" type="presParOf" srcId="{FCEA8917-425F-4448-B2F0-BD5CCE1DE59B}" destId="{5D94EAA8-C913-46D1-9644-10A51784447D}" srcOrd="1" destOrd="0" presId="urn:microsoft.com/office/officeart/2005/8/layout/vList5"/>
    <dgm:cxn modelId="{F2BC6BA1-DC45-455E-809E-23CD5E652D75}" type="presParOf" srcId="{FCEA8917-425F-4448-B2F0-BD5CCE1DE59B}" destId="{6712911D-C325-4875-B795-F71C593008C6}" srcOrd="2" destOrd="0" presId="urn:microsoft.com/office/officeart/2005/8/layout/vList5"/>
    <dgm:cxn modelId="{372F7CDB-374A-4EA3-8495-3ACA9AC452DE}" type="presParOf" srcId="{6712911D-C325-4875-B795-F71C593008C6}" destId="{8BF6A62B-8249-4AAE-9B88-17FAD3DFE8AD}" srcOrd="0" destOrd="0" presId="urn:microsoft.com/office/officeart/2005/8/layout/vList5"/>
    <dgm:cxn modelId="{E2BA6DD4-2DA5-4D1A-91A1-03A2ACB7F58B}" type="presParOf" srcId="{FCEA8917-425F-4448-B2F0-BD5CCE1DE59B}" destId="{9C62AA28-6099-46C9-A832-B85B10A51623}" srcOrd="3" destOrd="0" presId="urn:microsoft.com/office/officeart/2005/8/layout/vList5"/>
    <dgm:cxn modelId="{D6A20DE5-1AA5-4EC9-A887-BBA6D47788D6}" type="presParOf" srcId="{FCEA8917-425F-4448-B2F0-BD5CCE1DE59B}" destId="{8B1253A1-A37A-4C4C-97CA-2F5F59371BCC}" srcOrd="4" destOrd="0" presId="urn:microsoft.com/office/officeart/2005/8/layout/vList5"/>
    <dgm:cxn modelId="{7245E31F-32CC-4428-8C95-49B6BBA1E127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1823 -  Um ano após a independência do Brasil, o </a:t>
          </a:r>
          <a:r>
            <a:rPr lang="pt-BR" sz="1800" b="1" i="0" u="sng" baseline="0" dirty="0" smtClean="0">
              <a:latin typeface="Arial" pitchFamily="34" charset="0"/>
              <a:cs typeface="Arial" pitchFamily="34" charset="0"/>
            </a:rPr>
            <a:t>Ouvidor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 assume o papel de juiz do povo. Nesta proposta a população poderia recorrer nos casos de opressão à Corte suas queixas, mas não vingou. S</a:t>
          </a:r>
          <a:r>
            <a:rPr lang="pt-BR" sz="1800" b="0" i="0" dirty="0" smtClean="0">
              <a:latin typeface="Arial" pitchFamily="34" charset="0"/>
              <a:cs typeface="Arial" pitchFamily="34" charset="0"/>
            </a:rPr>
            <a:t>urgiu o primeiro projeto de criação da figura do Ouvidor, de iniciativa do deputado constituinte José de Souza Mello, representante da Província das Alagoas.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ctr" rtl="0"/>
          <a:r>
            <a:rPr lang="pt-BR" sz="2600" dirty="0" smtClean="0">
              <a:latin typeface="+mn-lt"/>
              <a:cs typeface="Arial" pitchFamily="34" charset="0"/>
            </a:rPr>
            <a:t>Brasil República 1889</a:t>
          </a:r>
          <a:r>
            <a:rPr lang="pt-BR" sz="2800" b="0" i="0" baseline="0" dirty="0" smtClean="0">
              <a:latin typeface="+mn-lt"/>
              <a:cs typeface="Arial" pitchFamily="34" charset="0"/>
            </a:rPr>
            <a:t> </a:t>
          </a:r>
          <a:endParaRPr lang="pt-BR" sz="2800" b="0" i="0" baseline="0" dirty="0">
            <a:latin typeface="+mn-lt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1900 - As primeiras notícias sobre a instituição do Ouvidor nos países nórdicos chegaram ao Brasil no início do século XIX.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76BB01A3-9A33-4930-9C1B-92D14BC73946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1960 - É sondada a idéia de instituir o modelo escandinavo no Brasil.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FE137753-4EBD-40E6-B15C-88BAA6E794CD}" type="parTrans" cxnId="{1E079E1F-4621-4208-89BD-AC4B44DCF062}">
      <dgm:prSet/>
      <dgm:spPr/>
      <dgm:t>
        <a:bodyPr/>
        <a:lstStyle/>
        <a:p>
          <a:endParaRPr lang="pt-BR"/>
        </a:p>
      </dgm:t>
    </dgm:pt>
    <dgm:pt modelId="{2173CDD7-6F8A-4B52-82E0-C4196FBE56FF}" type="sibTrans" cxnId="{1E079E1F-4621-4208-89BD-AC4B44DCF062}">
      <dgm:prSet/>
      <dgm:spPr/>
      <dgm:t>
        <a:bodyPr/>
        <a:lstStyle/>
        <a:p>
          <a:endParaRPr lang="pt-BR"/>
        </a:p>
      </dgm:t>
    </dgm:pt>
    <dgm:pt modelId="{BF61CECD-B7F5-47D0-B9BB-2F6D6EA5B946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1964 - Durante o período da ditadura militar (1964-1985), todas as instituições democráticas foram silenciadas.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2A54A46C-CD7D-481F-B385-A676642D4E7D}" type="sibTrans" cxnId="{93F61AB6-9A48-44D8-B2DF-0CDEFB275225}">
      <dgm:prSet/>
      <dgm:spPr/>
      <dgm:t>
        <a:bodyPr/>
        <a:lstStyle/>
        <a:p>
          <a:endParaRPr lang="pt-BR"/>
        </a:p>
      </dgm:t>
    </dgm:pt>
    <dgm:pt modelId="{0C8288CE-6993-4C2A-91A8-B9974C3DE11D}" type="parTrans" cxnId="{93F61AB6-9A48-44D8-B2DF-0CDEFB275225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5" custScaleX="277778" custScaleY="136993" custLinFactNeighborY="151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5" custScaleX="185185" custScaleY="30673" custLinFactNeighborX="92457" custLinFactNeighborY="1168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5" custScaleX="277778" custScaleY="62815" custLinFactNeighborY="85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1F69A8AA-8826-4457-B904-F2F9FA6F2AA3}" type="pres">
      <dgm:prSet presAssocID="{76BB01A3-9A33-4930-9C1B-92D14BC73946}" presName="linNode" presStyleCnt="0"/>
      <dgm:spPr/>
    </dgm:pt>
    <dgm:pt modelId="{83A3C0A7-40B0-4289-95DA-244E913E6133}" type="pres">
      <dgm:prSet presAssocID="{76BB01A3-9A33-4930-9C1B-92D14BC73946}" presName="parentText" presStyleLbl="node1" presStyleIdx="3" presStyleCnt="5" custScaleX="277778" custScaleY="33424" custLinFactNeighborY="35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A17D3-CB5D-43B4-A892-8C36A33C249A}" type="pres">
      <dgm:prSet presAssocID="{2173CDD7-6F8A-4B52-82E0-C4196FBE56FF}" presName="sp" presStyleCnt="0"/>
      <dgm:spPr/>
    </dgm:pt>
    <dgm:pt modelId="{F36A979C-ADFC-4D91-8A82-689FF46BD688}" type="pres">
      <dgm:prSet presAssocID="{BF61CECD-B7F5-47D0-B9BB-2F6D6EA5B946}" presName="linNode" presStyleCnt="0"/>
      <dgm:spPr/>
    </dgm:pt>
    <dgm:pt modelId="{7199E66C-D5AC-4977-87B4-418EE53094DB}" type="pres">
      <dgm:prSet presAssocID="{BF61CECD-B7F5-47D0-B9BB-2F6D6EA5B946}" presName="parentText" presStyleLbl="node1" presStyleIdx="4" presStyleCnt="5" custScaleX="277778" custScaleY="47301" custLinFactNeighborY="15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1E079E1F-4621-4208-89BD-AC4B44DCF062}" srcId="{C1CCC2BF-282A-4C52-BFF1-5C6787E98423}" destId="{76BB01A3-9A33-4930-9C1B-92D14BC73946}" srcOrd="3" destOrd="0" parTransId="{FE137753-4EBD-40E6-B15C-88BAA6E794CD}" sibTransId="{2173CDD7-6F8A-4B52-82E0-C4196FBE56FF}"/>
    <dgm:cxn modelId="{B0A859CA-5EB6-42F0-B7F3-55271BCC2E82}" type="presOf" srcId="{8FF5C7C0-7539-40EC-8E75-1078CEBEF18B}" destId="{85425893-A170-4C8F-AE60-30E17587DA2A}" srcOrd="0" destOrd="0" presId="urn:microsoft.com/office/officeart/2005/8/layout/vList5"/>
    <dgm:cxn modelId="{93F61AB6-9A48-44D8-B2DF-0CDEFB275225}" srcId="{C1CCC2BF-282A-4C52-BFF1-5C6787E98423}" destId="{BF61CECD-B7F5-47D0-B9BB-2F6D6EA5B946}" srcOrd="4" destOrd="0" parTransId="{0C8288CE-6993-4C2A-91A8-B9974C3DE11D}" sibTransId="{2A54A46C-CD7D-481F-B385-A676642D4E7D}"/>
    <dgm:cxn modelId="{FE2E2B37-4187-47FF-9291-AE4C24DAB0E8}" type="presOf" srcId="{C1CCC2BF-282A-4C52-BFF1-5C6787E98423}" destId="{FCEA8917-425F-4448-B2F0-BD5CCE1DE59B}" srcOrd="0" destOrd="0" presId="urn:microsoft.com/office/officeart/2005/8/layout/vList5"/>
    <dgm:cxn modelId="{E2C16731-3987-47C4-8927-1B456FDB22E1}" type="presOf" srcId="{BF61CECD-B7F5-47D0-B9BB-2F6D6EA5B946}" destId="{7199E66C-D5AC-4977-87B4-418EE53094DB}" srcOrd="0" destOrd="0" presId="urn:microsoft.com/office/officeart/2005/8/layout/vList5"/>
    <dgm:cxn modelId="{EA6D94A3-A483-4EEA-A8B0-B4D0EAF3D959}" type="presOf" srcId="{5C9235B8-6510-4515-9181-458D56A23963}" destId="{AA0D5ACF-781B-4D6D-A959-F8B5579942AD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1558328F-2F36-4A6B-BD59-8C31269215EE}" type="presOf" srcId="{DEFC3CA3-8A3C-43C7-86F0-5EC1AC3391E2}" destId="{653FAF67-8738-4165-B8A9-A6F901EBC9C6}" srcOrd="0" destOrd="0" presId="urn:microsoft.com/office/officeart/2005/8/layout/vList5"/>
    <dgm:cxn modelId="{D767EADD-6E60-4E5F-8877-4B79EF817854}" type="presOf" srcId="{76BB01A3-9A33-4930-9C1B-92D14BC73946}" destId="{83A3C0A7-40B0-4289-95DA-244E913E6133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4C1937B5-8BF2-4218-BEE6-6C981123A70A}" type="presParOf" srcId="{FCEA8917-425F-4448-B2F0-BD5CCE1DE59B}" destId="{A68A4E69-21C0-43DE-8BA9-4A33EABD666E}" srcOrd="0" destOrd="0" presId="urn:microsoft.com/office/officeart/2005/8/layout/vList5"/>
    <dgm:cxn modelId="{791285C6-C80B-406B-AEF0-04F9DFCE3CAB}" type="presParOf" srcId="{A68A4E69-21C0-43DE-8BA9-4A33EABD666E}" destId="{653FAF67-8738-4165-B8A9-A6F901EBC9C6}" srcOrd="0" destOrd="0" presId="urn:microsoft.com/office/officeart/2005/8/layout/vList5"/>
    <dgm:cxn modelId="{6A0DAC7F-69CC-49F2-8055-D606C70568DF}" type="presParOf" srcId="{FCEA8917-425F-4448-B2F0-BD5CCE1DE59B}" destId="{2ABEEC73-4031-4828-BBE5-ACE4B9525598}" srcOrd="1" destOrd="0" presId="urn:microsoft.com/office/officeart/2005/8/layout/vList5"/>
    <dgm:cxn modelId="{F17E8C5F-2A92-492A-986B-8F3320503E17}" type="presParOf" srcId="{FCEA8917-425F-4448-B2F0-BD5CCE1DE59B}" destId="{B9D8A8A5-96C2-4355-8E52-49389CC6EAF8}" srcOrd="2" destOrd="0" presId="urn:microsoft.com/office/officeart/2005/8/layout/vList5"/>
    <dgm:cxn modelId="{516E9C8D-B5DF-464C-A054-B774DE7D5A71}" type="presParOf" srcId="{B9D8A8A5-96C2-4355-8E52-49389CC6EAF8}" destId="{AA0D5ACF-781B-4D6D-A959-F8B5579942AD}" srcOrd="0" destOrd="0" presId="urn:microsoft.com/office/officeart/2005/8/layout/vList5"/>
    <dgm:cxn modelId="{8D8D556C-DDBA-4533-A9FA-924214825ABF}" type="presParOf" srcId="{FCEA8917-425F-4448-B2F0-BD5CCE1DE59B}" destId="{60749B3D-0541-4387-B985-C3179A040264}" srcOrd="3" destOrd="0" presId="urn:microsoft.com/office/officeart/2005/8/layout/vList5"/>
    <dgm:cxn modelId="{DA89885D-26FA-4677-ABC6-E0B25AAFB392}" type="presParOf" srcId="{FCEA8917-425F-4448-B2F0-BD5CCE1DE59B}" destId="{E63F854D-8297-4CB6-96D7-DFD0C1F3ADBE}" srcOrd="4" destOrd="0" presId="urn:microsoft.com/office/officeart/2005/8/layout/vList5"/>
    <dgm:cxn modelId="{33AA557D-8D7F-4814-9F78-BEA0E990AF56}" type="presParOf" srcId="{E63F854D-8297-4CB6-96D7-DFD0C1F3ADBE}" destId="{85425893-A170-4C8F-AE60-30E17587DA2A}" srcOrd="0" destOrd="0" presId="urn:microsoft.com/office/officeart/2005/8/layout/vList5"/>
    <dgm:cxn modelId="{F60AAA8D-3A55-41DD-9165-BF319D6A20B2}" type="presParOf" srcId="{FCEA8917-425F-4448-B2F0-BD5CCE1DE59B}" destId="{BA42F7F3-34E1-43FC-B255-F82360A48EFB}" srcOrd="5" destOrd="0" presId="urn:microsoft.com/office/officeart/2005/8/layout/vList5"/>
    <dgm:cxn modelId="{ECBC8F92-3751-4A41-BCBD-7D01ECBBCCC0}" type="presParOf" srcId="{FCEA8917-425F-4448-B2F0-BD5CCE1DE59B}" destId="{1F69A8AA-8826-4457-B904-F2F9FA6F2AA3}" srcOrd="6" destOrd="0" presId="urn:microsoft.com/office/officeart/2005/8/layout/vList5"/>
    <dgm:cxn modelId="{923B579F-AC53-49C7-8A40-A8F76E74EA03}" type="presParOf" srcId="{1F69A8AA-8826-4457-B904-F2F9FA6F2AA3}" destId="{83A3C0A7-40B0-4289-95DA-244E913E6133}" srcOrd="0" destOrd="0" presId="urn:microsoft.com/office/officeart/2005/8/layout/vList5"/>
    <dgm:cxn modelId="{CEDC494C-92BF-44A6-A234-60AF550BA3BB}" type="presParOf" srcId="{FCEA8917-425F-4448-B2F0-BD5CCE1DE59B}" destId="{8F6A17D3-CB5D-43B4-A892-8C36A33C249A}" srcOrd="7" destOrd="0" presId="urn:microsoft.com/office/officeart/2005/8/layout/vList5"/>
    <dgm:cxn modelId="{B1965AFB-AF43-4639-9499-46049F706979}" type="presParOf" srcId="{FCEA8917-425F-4448-B2F0-BD5CCE1DE59B}" destId="{F36A979C-ADFC-4D91-8A82-689FF46BD688}" srcOrd="8" destOrd="0" presId="urn:microsoft.com/office/officeart/2005/8/layout/vList5"/>
    <dgm:cxn modelId="{0145AA00-8FF2-4E3E-856D-1314F56C42A4}" type="presParOf" srcId="{F36A979C-ADFC-4D91-8A82-689FF46BD688}" destId="{7199E66C-D5AC-4977-87B4-418EE53094D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>
              <a:latin typeface="Arial" pitchFamily="34" charset="0"/>
              <a:cs typeface="Arial" pitchFamily="34" charset="0"/>
            </a:rPr>
            <a:t>Evolução Histórica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ScaleY="121545" custLinFactNeighborY="-1693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F367DD0F-894E-4F57-AC97-27636F405A18}" type="presOf" srcId="{B2A6B9C9-9B7E-437E-A743-9ED3A1341871}" destId="{DDCD7C2E-3B48-4549-AD9B-9C12047BF95D}" srcOrd="0" destOrd="0" presId="urn:microsoft.com/office/officeart/2005/8/layout/vList2"/>
    <dgm:cxn modelId="{15BEE423-9C4A-4386-B5D7-FA9583133380}" type="presOf" srcId="{C12B0C85-3225-4220-B126-306058FD4AFB}" destId="{1ED62931-F138-4E98-86C0-D57F93BC3513}" srcOrd="0" destOrd="0" presId="urn:microsoft.com/office/officeart/2005/8/layout/vList2"/>
    <dgm:cxn modelId="{913CB800-7C5B-4B90-920A-DEE6BAB1ABF7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8954DC-60DF-481F-88A5-64C68C380037}">
      <dgm:prSet custT="1"/>
      <dgm:spPr/>
      <dgm:t>
        <a:bodyPr/>
        <a:lstStyle/>
        <a:p>
          <a:pPr algn="just" rtl="0"/>
          <a:r>
            <a:rPr lang="pt-BR" sz="1800" dirty="0" smtClean="0">
              <a:latin typeface="Arial" pitchFamily="34" charset="0"/>
              <a:cs typeface="Arial" pitchFamily="34" charset="0"/>
            </a:rPr>
            <a:t>1983 - Timidamente ressurgem os primeiros sinais de abertura democrática, o debate para a criação de canais de comunicação entre a estrutura de poder e a população, começa a tomar pulso.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B3EEBAA3-628E-4AFE-94D1-82CC9BAAA075}" type="par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F08FABA6-A8A8-4D54-9547-3340B0941FD2}" type="sib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1975 - Foi editado o 1º livro sobre o assunto, “Ombudsman, corregedor administrativo: a instituição escandinava”. De Celso Barroso Leite.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1977 - Pela primeira vez, o cargo de Ombudsman figurou no quadro de pessoal da Comissão de Valores Mobiliários do Ministério da Fazenda. Nunca chegou a ser ocupado.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1980 - O Senador Marco Maciel apresentou um projeto propondo a instituição do Ouvidor Geral, com a incumbência de receber e apurar queixas ou denúncias de pessoas prejudicadas por ato da administração, mas teve o mesmo desfecho do “Juízo do Povo”.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59744" custLinFactNeighborY="-23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8616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A270D1DB-BF01-4498-A129-066BA562F93E}" type="pres">
      <dgm:prSet presAssocID="{A18954DC-60DF-481F-88A5-64C68C380037}" presName="linNode" presStyleCnt="0"/>
      <dgm:spPr/>
    </dgm:pt>
    <dgm:pt modelId="{D81C90D9-34B2-42BF-9009-AC798DA53022}" type="pres">
      <dgm:prSet presAssocID="{A18954DC-60DF-481F-88A5-64C68C380037}" presName="parentText" presStyleLbl="node1" presStyleIdx="3" presStyleCnt="4" custScaleX="277778" custScaleY="8965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39528C-9D6E-414E-9F47-6796A5C69E10}" type="presOf" srcId="{DEFC3CA3-8A3C-43C7-86F0-5EC1AC3391E2}" destId="{653FAF67-8738-4165-B8A9-A6F901EBC9C6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301C372-2336-4E5E-A69D-68662ED9DAC9}" srcId="{C1CCC2BF-282A-4C52-BFF1-5C6787E98423}" destId="{A18954DC-60DF-481F-88A5-64C68C380037}" srcOrd="3" destOrd="0" parTransId="{B3EEBAA3-628E-4AFE-94D1-82CC9BAAA075}" sibTransId="{F08FABA6-A8A8-4D54-9547-3340B0941FD2}"/>
    <dgm:cxn modelId="{26F191AF-A89F-4E9F-8986-11A989C9EEA6}" type="presOf" srcId="{8FF5C7C0-7539-40EC-8E75-1078CEBEF18B}" destId="{85425893-A170-4C8F-AE60-30E17587DA2A}" srcOrd="0" destOrd="0" presId="urn:microsoft.com/office/officeart/2005/8/layout/vList5"/>
    <dgm:cxn modelId="{19B48C7D-B72B-4DB7-820D-8BA03E204723}" type="presOf" srcId="{5C9235B8-6510-4515-9181-458D56A23963}" destId="{AA0D5ACF-781B-4D6D-A959-F8B5579942AD}" srcOrd="0" destOrd="0" presId="urn:microsoft.com/office/officeart/2005/8/layout/vList5"/>
    <dgm:cxn modelId="{B11DC32F-6FFA-4693-BAD9-6CCAFA95013A}" type="presOf" srcId="{C1CCC2BF-282A-4C52-BFF1-5C6787E98423}" destId="{FCEA8917-425F-4448-B2F0-BD5CCE1DE59B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791D499E-1A98-47E1-9281-047951F8366F}" type="presOf" srcId="{A18954DC-60DF-481F-88A5-64C68C380037}" destId="{D81C90D9-34B2-42BF-9009-AC798DA53022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0964D7C6-7B50-4CBE-942F-1F186EC43DD5}" type="presParOf" srcId="{FCEA8917-425F-4448-B2F0-BD5CCE1DE59B}" destId="{A68A4E69-21C0-43DE-8BA9-4A33EABD666E}" srcOrd="0" destOrd="0" presId="urn:microsoft.com/office/officeart/2005/8/layout/vList5"/>
    <dgm:cxn modelId="{CE0BD021-F730-4B2C-A8F2-63CB6C3FFDA8}" type="presParOf" srcId="{A68A4E69-21C0-43DE-8BA9-4A33EABD666E}" destId="{653FAF67-8738-4165-B8A9-A6F901EBC9C6}" srcOrd="0" destOrd="0" presId="urn:microsoft.com/office/officeart/2005/8/layout/vList5"/>
    <dgm:cxn modelId="{12FEAA6E-142A-4612-B704-0CFB8DD5DE8B}" type="presParOf" srcId="{FCEA8917-425F-4448-B2F0-BD5CCE1DE59B}" destId="{2ABEEC73-4031-4828-BBE5-ACE4B9525598}" srcOrd="1" destOrd="0" presId="urn:microsoft.com/office/officeart/2005/8/layout/vList5"/>
    <dgm:cxn modelId="{D5F7807C-F336-428B-A029-2D2282A20895}" type="presParOf" srcId="{FCEA8917-425F-4448-B2F0-BD5CCE1DE59B}" destId="{B9D8A8A5-96C2-4355-8E52-49389CC6EAF8}" srcOrd="2" destOrd="0" presId="urn:microsoft.com/office/officeart/2005/8/layout/vList5"/>
    <dgm:cxn modelId="{985DE621-B07E-4AC5-85AD-56F20763F0C4}" type="presParOf" srcId="{B9D8A8A5-96C2-4355-8E52-49389CC6EAF8}" destId="{AA0D5ACF-781B-4D6D-A959-F8B5579942AD}" srcOrd="0" destOrd="0" presId="urn:microsoft.com/office/officeart/2005/8/layout/vList5"/>
    <dgm:cxn modelId="{F031E8F4-E63C-4A2E-B1CC-7F9A956108D3}" type="presParOf" srcId="{FCEA8917-425F-4448-B2F0-BD5CCE1DE59B}" destId="{60749B3D-0541-4387-B985-C3179A040264}" srcOrd="3" destOrd="0" presId="urn:microsoft.com/office/officeart/2005/8/layout/vList5"/>
    <dgm:cxn modelId="{D2BF0324-D550-4C9D-A33B-3E89DC1654AD}" type="presParOf" srcId="{FCEA8917-425F-4448-B2F0-BD5CCE1DE59B}" destId="{E63F854D-8297-4CB6-96D7-DFD0C1F3ADBE}" srcOrd="4" destOrd="0" presId="urn:microsoft.com/office/officeart/2005/8/layout/vList5"/>
    <dgm:cxn modelId="{CF541E8D-1BB1-4FED-97B8-B8EFDA940DA0}" type="presParOf" srcId="{E63F854D-8297-4CB6-96D7-DFD0C1F3ADBE}" destId="{85425893-A170-4C8F-AE60-30E17587DA2A}" srcOrd="0" destOrd="0" presId="urn:microsoft.com/office/officeart/2005/8/layout/vList5"/>
    <dgm:cxn modelId="{55C23B94-B33F-4834-A465-442291F25763}" type="presParOf" srcId="{FCEA8917-425F-4448-B2F0-BD5CCE1DE59B}" destId="{BA42F7F3-34E1-43FC-B255-F82360A48EFB}" srcOrd="5" destOrd="0" presId="urn:microsoft.com/office/officeart/2005/8/layout/vList5"/>
    <dgm:cxn modelId="{C715C3BD-8885-4B9A-BC12-24CB9C75A5DC}" type="presParOf" srcId="{FCEA8917-425F-4448-B2F0-BD5CCE1DE59B}" destId="{A270D1DB-BF01-4498-A129-066BA562F93E}" srcOrd="6" destOrd="0" presId="urn:microsoft.com/office/officeart/2005/8/layout/vList5"/>
    <dgm:cxn modelId="{F2662B04-75F1-49EA-AB94-E00C628C206B}" type="presParOf" srcId="{A270D1DB-BF01-4498-A129-066BA562F93E}" destId="{D81C90D9-34B2-42BF-9009-AC798DA530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X="-12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FC022B1C-A102-4CEA-8EB3-113E9767558B}" type="presOf" srcId="{B2A6B9C9-9B7E-437E-A743-9ED3A1341871}" destId="{DDCD7C2E-3B48-4549-AD9B-9C12047BF95D}" srcOrd="0" destOrd="0" presId="urn:microsoft.com/office/officeart/2005/8/layout/vList2"/>
    <dgm:cxn modelId="{5052471A-9ABA-4355-972D-0DAE98177F84}" type="presOf" srcId="{C12B0C85-3225-4220-B126-306058FD4AFB}" destId="{1ED62931-F138-4E98-86C0-D57F93BC3513}" srcOrd="0" destOrd="0" presId="urn:microsoft.com/office/officeart/2005/8/layout/vList2"/>
    <dgm:cxn modelId="{9058377C-DAC5-4023-AF99-93D863AE66C1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1985 - Apesar de todos os esforços parlamentares, a iniciativa privada sai na frente, a Rhodia nomeia o primeiro ombudsman privado do Brasil: “Você fala e a Rhodia escuta”.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500" dirty="0" smtClean="0">
              <a:latin typeface="Arial" pitchFamily="34" charset="0"/>
              <a:cs typeface="Arial" pitchFamily="34" charset="0"/>
            </a:rPr>
            <a:t>1986 - Foi criada a primeira Ouvidoria Pública, na cidade de Curitiba (PR), momento em que esse processo de criação de Ouvidorias foi difundido em todo o país, não só na Administração Pública, mas também na iniciativa privada.</a:t>
          </a:r>
          <a:r>
            <a:rPr lang="pt-BR" sz="1500" b="0" i="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5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500" b="0" i="0" baseline="0" dirty="0" smtClean="0">
              <a:latin typeface="Arial" pitchFamily="34" charset="0"/>
              <a:cs typeface="Arial" pitchFamily="34" charset="0"/>
            </a:rPr>
            <a:t>1988 -  Na CFRB o fundamento da ouvidoria não poderia deixar de ser estabelecido.  Assim, o artigo 37, parágrafo 3º, da Constituição de 1988 estabelece que a lei discipline as formas de participação do usuário na administração publica, direta e indireta. </a:t>
          </a:r>
          <a:endParaRPr lang="pt-BR" sz="15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>
            <a:latin typeface="Arial" pitchFamily="34" charset="0"/>
            <a:cs typeface="Arial" pitchFamily="34" charset="0"/>
          </a:endParaRPr>
        </a:p>
      </dgm:t>
    </dgm:pt>
    <dgm:pt modelId="{A18954DC-60DF-481F-88A5-64C68C380037}">
      <dgm:prSet custT="1"/>
      <dgm:spPr/>
      <dgm:t>
        <a:bodyPr/>
        <a:lstStyle/>
        <a:p>
          <a:pPr algn="just" rtl="0"/>
          <a:r>
            <a:rPr lang="pt-BR" sz="1600" dirty="0" smtClean="0">
              <a:latin typeface="Arial" pitchFamily="34" charset="0"/>
              <a:cs typeface="Arial" pitchFamily="34" charset="0"/>
            </a:rPr>
            <a:t>1990 -  O Código de Defesa do Consumidor (CDC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)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também reforçou essa busca de construção da cidadania, tornando-se mais um instrumento de apoio legal ao trabalho desenvolvido pelas ouvidorias.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F08FABA6-A8A8-4D54-9547-3340B0941FD2}" type="sib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B3EEBAA3-628E-4AFE-94D1-82CC9BAAA075}" type="par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LinFactNeighborY="-23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78404" custLinFactNeighborY="-27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77203" custLinFactNeighborY="-167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A270D1DB-BF01-4498-A129-066BA562F93E}" type="pres">
      <dgm:prSet presAssocID="{A18954DC-60DF-481F-88A5-64C68C380037}" presName="linNode" presStyleCnt="0"/>
      <dgm:spPr/>
    </dgm:pt>
    <dgm:pt modelId="{D81C90D9-34B2-42BF-9009-AC798DA53022}" type="pres">
      <dgm:prSet presAssocID="{A18954DC-60DF-481F-88A5-64C68C380037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03AB9A-66D0-45BD-9304-EB3A725BAFE3}" type="presOf" srcId="{A18954DC-60DF-481F-88A5-64C68C380037}" destId="{D81C90D9-34B2-42BF-9009-AC798DA53022}" srcOrd="0" destOrd="0" presId="urn:microsoft.com/office/officeart/2005/8/layout/vList5"/>
    <dgm:cxn modelId="{82034B4F-AABE-44FF-A33A-1A383BD1AE7E}" type="presOf" srcId="{C1CCC2BF-282A-4C52-BFF1-5C6787E98423}" destId="{FCEA8917-425F-4448-B2F0-BD5CCE1DE59B}" srcOrd="0" destOrd="0" presId="urn:microsoft.com/office/officeart/2005/8/layout/vList5"/>
    <dgm:cxn modelId="{96F896C3-83B0-45C4-9D60-0BD5CCC71A20}" type="presOf" srcId="{DEFC3CA3-8A3C-43C7-86F0-5EC1AC3391E2}" destId="{653FAF67-8738-4165-B8A9-A6F901EBC9C6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301C372-2336-4E5E-A69D-68662ED9DAC9}" srcId="{C1CCC2BF-282A-4C52-BFF1-5C6787E98423}" destId="{A18954DC-60DF-481F-88A5-64C68C380037}" srcOrd="3" destOrd="0" parTransId="{B3EEBAA3-628E-4AFE-94D1-82CC9BAAA075}" sibTransId="{F08FABA6-A8A8-4D54-9547-3340B0941FD2}"/>
    <dgm:cxn modelId="{DBF7D027-6B90-44BE-B565-90181D3D6B6C}" type="presOf" srcId="{5C9235B8-6510-4515-9181-458D56A23963}" destId="{AA0D5ACF-781B-4D6D-A959-F8B5579942AD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0306CFA2-AAE6-486F-9093-624DC57D0774}" type="presOf" srcId="{8FF5C7C0-7539-40EC-8E75-1078CEBEF18B}" destId="{85425893-A170-4C8F-AE60-30E17587DA2A}" srcOrd="0" destOrd="0" presId="urn:microsoft.com/office/officeart/2005/8/layout/vList5"/>
    <dgm:cxn modelId="{8E1DDEEB-FA8C-424D-9B02-1F50F4E04ABE}" type="presParOf" srcId="{FCEA8917-425F-4448-B2F0-BD5CCE1DE59B}" destId="{A68A4E69-21C0-43DE-8BA9-4A33EABD666E}" srcOrd="0" destOrd="0" presId="urn:microsoft.com/office/officeart/2005/8/layout/vList5"/>
    <dgm:cxn modelId="{1B33E575-4354-42D0-BBD5-B001EEDAF8CB}" type="presParOf" srcId="{A68A4E69-21C0-43DE-8BA9-4A33EABD666E}" destId="{653FAF67-8738-4165-B8A9-A6F901EBC9C6}" srcOrd="0" destOrd="0" presId="urn:microsoft.com/office/officeart/2005/8/layout/vList5"/>
    <dgm:cxn modelId="{D059304C-6F07-42E6-86C1-3968D96F5628}" type="presParOf" srcId="{FCEA8917-425F-4448-B2F0-BD5CCE1DE59B}" destId="{2ABEEC73-4031-4828-BBE5-ACE4B9525598}" srcOrd="1" destOrd="0" presId="urn:microsoft.com/office/officeart/2005/8/layout/vList5"/>
    <dgm:cxn modelId="{3FB62333-15A4-4E49-8DC2-4CE5AC83CA8C}" type="presParOf" srcId="{FCEA8917-425F-4448-B2F0-BD5CCE1DE59B}" destId="{B9D8A8A5-96C2-4355-8E52-49389CC6EAF8}" srcOrd="2" destOrd="0" presId="urn:microsoft.com/office/officeart/2005/8/layout/vList5"/>
    <dgm:cxn modelId="{10AE406D-C554-4FC0-A8FD-2DFD34F4B812}" type="presParOf" srcId="{B9D8A8A5-96C2-4355-8E52-49389CC6EAF8}" destId="{AA0D5ACF-781B-4D6D-A959-F8B5579942AD}" srcOrd="0" destOrd="0" presId="urn:microsoft.com/office/officeart/2005/8/layout/vList5"/>
    <dgm:cxn modelId="{64AF47DB-0E0C-440B-8DCE-4C1F5FFAB175}" type="presParOf" srcId="{FCEA8917-425F-4448-B2F0-BD5CCE1DE59B}" destId="{60749B3D-0541-4387-B985-C3179A040264}" srcOrd="3" destOrd="0" presId="urn:microsoft.com/office/officeart/2005/8/layout/vList5"/>
    <dgm:cxn modelId="{A80E91F4-CD6A-473D-9C49-978B068A4D33}" type="presParOf" srcId="{FCEA8917-425F-4448-B2F0-BD5CCE1DE59B}" destId="{E63F854D-8297-4CB6-96D7-DFD0C1F3ADBE}" srcOrd="4" destOrd="0" presId="urn:microsoft.com/office/officeart/2005/8/layout/vList5"/>
    <dgm:cxn modelId="{B5060A69-0A36-4684-A598-51DC33A19637}" type="presParOf" srcId="{E63F854D-8297-4CB6-96D7-DFD0C1F3ADBE}" destId="{85425893-A170-4C8F-AE60-30E17587DA2A}" srcOrd="0" destOrd="0" presId="urn:microsoft.com/office/officeart/2005/8/layout/vList5"/>
    <dgm:cxn modelId="{E7C4C7BD-F4BF-46DB-800C-A61E703B2C6B}" type="presParOf" srcId="{FCEA8917-425F-4448-B2F0-BD5CCE1DE59B}" destId="{BA42F7F3-34E1-43FC-B255-F82360A48EFB}" srcOrd="5" destOrd="0" presId="urn:microsoft.com/office/officeart/2005/8/layout/vList5"/>
    <dgm:cxn modelId="{A24455ED-2BC0-459B-87D4-77474D579362}" type="presParOf" srcId="{FCEA8917-425F-4448-B2F0-BD5CCE1DE59B}" destId="{A270D1DB-BF01-4498-A129-066BA562F93E}" srcOrd="6" destOrd="0" presId="urn:microsoft.com/office/officeart/2005/8/layout/vList5"/>
    <dgm:cxn modelId="{B8BAAC09-8F85-42B9-BBB3-414E7B53E528}" type="presParOf" srcId="{A270D1DB-BF01-4498-A129-066BA562F93E}" destId="{D81C90D9-34B2-42BF-9009-AC798DA530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X="-12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72C96851-D0F2-4D22-913B-95D964B8876C}" type="presOf" srcId="{B2A6B9C9-9B7E-437E-A743-9ED3A1341871}" destId="{DDCD7C2E-3B48-4549-AD9B-9C12047BF95D}" srcOrd="0" destOrd="0" presId="urn:microsoft.com/office/officeart/2005/8/layout/vList2"/>
    <dgm:cxn modelId="{BB32500E-FA55-4CEC-B766-43092F1205BE}" type="presOf" srcId="{C12B0C85-3225-4220-B126-306058FD4AFB}" destId="{1ED62931-F138-4E98-86C0-D57F93BC3513}" srcOrd="0" destOrd="0" presId="urn:microsoft.com/office/officeart/2005/8/layout/vList2"/>
    <dgm:cxn modelId="{C4FD1CFD-958C-4559-8B87-04230EEC9E8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1990 -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Criada a primeira Ouvidoria Universitária na UERJ.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l" rtl="0"/>
          <a:r>
            <a:rPr lang="pt-BR" sz="1800" dirty="0" smtClean="0">
              <a:latin typeface="Arial" pitchFamily="34" charset="0"/>
              <a:cs typeface="Arial" pitchFamily="34" charset="0"/>
            </a:rPr>
            <a:t>1992 - O </a:t>
          </a:r>
          <a:r>
            <a:rPr lang="pt-BR" sz="1800" dirty="0" smtClean="0">
              <a:latin typeface="Arial" pitchFamily="34" charset="0"/>
              <a:cs typeface="Arial" pitchFamily="34" charset="0"/>
            </a:rPr>
            <a:t>Estado do Paraná institui o primeiro ouvidor-geral estadual.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l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1992 -  A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Lei nº 8.490/92 cria a Ouvidoria-Geral da República na estrutura regimental básica do Ministério da Justiça.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A18954DC-60DF-481F-88A5-64C68C380037}">
      <dgm:prSet custT="1"/>
      <dgm:spPr/>
      <dgm:t>
        <a:bodyPr/>
        <a:lstStyle/>
        <a:p>
          <a:pPr algn="just" rtl="0"/>
          <a:r>
            <a:rPr lang="pt-BR" sz="1800" dirty="0" smtClean="0">
              <a:latin typeface="Arial" pitchFamily="34" charset="0"/>
              <a:cs typeface="Arial" pitchFamily="34" charset="0"/>
            </a:rPr>
            <a:t>1993 - </a:t>
          </a:r>
          <a:r>
            <a:rPr lang="pt-BR" sz="1800" dirty="0" smtClean="0">
              <a:latin typeface="Arial" pitchFamily="34" charset="0"/>
              <a:cs typeface="Arial" pitchFamily="34" charset="0"/>
            </a:rPr>
            <a:t>Surge o ombudsman no Grupo Pão de Açúcar. A instituição entrou para a história como um dos casos mais bem-sucedidos da iniciativa privada . A ouvidoria do Pão de Açúcar se descaracterizou, apesar de haver uma equipe com nível de gerência, para administrar as queixas, as sugestões, os elogios e as demais manifestações de seus consumidores.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F08FABA6-A8A8-4D54-9547-3340B0941FD2}" type="sib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B3EEBAA3-628E-4AFE-94D1-82CC9BAAA075}" type="parTrans" cxnId="{9301C372-2336-4E5E-A69D-68662ED9DAC9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2919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2380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3537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A270D1DB-BF01-4498-A129-066BA562F93E}" type="pres">
      <dgm:prSet presAssocID="{A18954DC-60DF-481F-88A5-64C68C380037}" presName="linNode" presStyleCnt="0"/>
      <dgm:spPr/>
    </dgm:pt>
    <dgm:pt modelId="{D81C90D9-34B2-42BF-9009-AC798DA53022}" type="pres">
      <dgm:prSet presAssocID="{A18954DC-60DF-481F-88A5-64C68C380037}" presName="parentText" presStyleLbl="node1" presStyleIdx="3" presStyleCnt="4" custScaleX="277778" custScaleY="7525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301C372-2336-4E5E-A69D-68662ED9DAC9}" srcId="{C1CCC2BF-282A-4C52-BFF1-5C6787E98423}" destId="{A18954DC-60DF-481F-88A5-64C68C380037}" srcOrd="3" destOrd="0" parTransId="{B3EEBAA3-628E-4AFE-94D1-82CC9BAAA075}" sibTransId="{F08FABA6-A8A8-4D54-9547-3340B0941FD2}"/>
    <dgm:cxn modelId="{39DE6E1D-A6DC-45AD-9F5B-E06376AA1B68}" type="presOf" srcId="{DEFC3CA3-8A3C-43C7-86F0-5EC1AC3391E2}" destId="{653FAF67-8738-4165-B8A9-A6F901EBC9C6}" srcOrd="0" destOrd="0" presId="urn:microsoft.com/office/officeart/2005/8/layout/vList5"/>
    <dgm:cxn modelId="{D8DB423D-F7FD-4309-9FCD-30C1023FE35E}" type="presOf" srcId="{C1CCC2BF-282A-4C52-BFF1-5C6787E98423}" destId="{FCEA8917-425F-4448-B2F0-BD5CCE1DE59B}" srcOrd="0" destOrd="0" presId="urn:microsoft.com/office/officeart/2005/8/layout/vList5"/>
    <dgm:cxn modelId="{67FD397A-73EE-4F83-BF5F-A654E8C6F1C9}" type="presOf" srcId="{A18954DC-60DF-481F-88A5-64C68C380037}" destId="{D81C90D9-34B2-42BF-9009-AC798DA53022}" srcOrd="0" destOrd="0" presId="urn:microsoft.com/office/officeart/2005/8/layout/vList5"/>
    <dgm:cxn modelId="{7DE010D3-E1D2-48FA-9F99-E14BF3C095B2}" type="presOf" srcId="{8FF5C7C0-7539-40EC-8E75-1078CEBEF18B}" destId="{85425893-A170-4C8F-AE60-30E17587DA2A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5A52A8F-CA69-4750-B0A5-341181326DBD}" type="presOf" srcId="{5C9235B8-6510-4515-9181-458D56A23963}" destId="{AA0D5ACF-781B-4D6D-A959-F8B5579942AD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4702AEE8-DFF2-40D5-AE2D-47B38DB407B4}" type="presParOf" srcId="{FCEA8917-425F-4448-B2F0-BD5CCE1DE59B}" destId="{A68A4E69-21C0-43DE-8BA9-4A33EABD666E}" srcOrd="0" destOrd="0" presId="urn:microsoft.com/office/officeart/2005/8/layout/vList5"/>
    <dgm:cxn modelId="{8A776082-07C8-4577-8281-E20F08AEAAEE}" type="presParOf" srcId="{A68A4E69-21C0-43DE-8BA9-4A33EABD666E}" destId="{653FAF67-8738-4165-B8A9-A6F901EBC9C6}" srcOrd="0" destOrd="0" presId="urn:microsoft.com/office/officeart/2005/8/layout/vList5"/>
    <dgm:cxn modelId="{9F6953DA-6A42-46EA-B665-A802DCD328BC}" type="presParOf" srcId="{FCEA8917-425F-4448-B2F0-BD5CCE1DE59B}" destId="{2ABEEC73-4031-4828-BBE5-ACE4B9525598}" srcOrd="1" destOrd="0" presId="urn:microsoft.com/office/officeart/2005/8/layout/vList5"/>
    <dgm:cxn modelId="{D2D50B26-FAE0-483E-979D-D685E4B5B8E9}" type="presParOf" srcId="{FCEA8917-425F-4448-B2F0-BD5CCE1DE59B}" destId="{B9D8A8A5-96C2-4355-8E52-49389CC6EAF8}" srcOrd="2" destOrd="0" presId="urn:microsoft.com/office/officeart/2005/8/layout/vList5"/>
    <dgm:cxn modelId="{4A242E8F-B7AE-4FC0-B4EC-1E87CE79FEDA}" type="presParOf" srcId="{B9D8A8A5-96C2-4355-8E52-49389CC6EAF8}" destId="{AA0D5ACF-781B-4D6D-A959-F8B5579942AD}" srcOrd="0" destOrd="0" presId="urn:microsoft.com/office/officeart/2005/8/layout/vList5"/>
    <dgm:cxn modelId="{CAC950A3-469F-4589-8493-808117D2C563}" type="presParOf" srcId="{FCEA8917-425F-4448-B2F0-BD5CCE1DE59B}" destId="{60749B3D-0541-4387-B985-C3179A040264}" srcOrd="3" destOrd="0" presId="urn:microsoft.com/office/officeart/2005/8/layout/vList5"/>
    <dgm:cxn modelId="{113B9CF5-EF6B-4F5F-8F61-C3ECC5CBBC9D}" type="presParOf" srcId="{FCEA8917-425F-4448-B2F0-BD5CCE1DE59B}" destId="{E63F854D-8297-4CB6-96D7-DFD0C1F3ADBE}" srcOrd="4" destOrd="0" presId="urn:microsoft.com/office/officeart/2005/8/layout/vList5"/>
    <dgm:cxn modelId="{52C9300A-AAC3-4370-B4BD-6C560B6338E4}" type="presParOf" srcId="{E63F854D-8297-4CB6-96D7-DFD0C1F3ADBE}" destId="{85425893-A170-4C8F-AE60-30E17587DA2A}" srcOrd="0" destOrd="0" presId="urn:microsoft.com/office/officeart/2005/8/layout/vList5"/>
    <dgm:cxn modelId="{A94AEB5C-063C-4824-A3F0-E18AD9EE4DAD}" type="presParOf" srcId="{FCEA8917-425F-4448-B2F0-BD5CCE1DE59B}" destId="{BA42F7F3-34E1-43FC-B255-F82360A48EFB}" srcOrd="5" destOrd="0" presId="urn:microsoft.com/office/officeart/2005/8/layout/vList5"/>
    <dgm:cxn modelId="{DAEB9875-E97B-471E-A644-BFA0EBEE6B04}" type="presParOf" srcId="{FCEA8917-425F-4448-B2F0-BD5CCE1DE59B}" destId="{A270D1DB-BF01-4498-A129-066BA562F93E}" srcOrd="6" destOrd="0" presId="urn:microsoft.com/office/officeart/2005/8/layout/vList5"/>
    <dgm:cxn modelId="{39C83418-40AB-4A19-8F39-5FC7A6ED2549}" type="presParOf" srcId="{A270D1DB-BF01-4498-A129-066BA562F93E}" destId="{D81C90D9-34B2-42BF-9009-AC798DA530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50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55189F8E-B803-41FB-8276-146B99BC362F}" type="presOf" srcId="{C12B0C85-3225-4220-B126-306058FD4AFB}" destId="{1ED62931-F138-4E98-86C0-D57F93BC3513}" srcOrd="0" destOrd="0" presId="urn:microsoft.com/office/officeart/2005/8/layout/vList2"/>
    <dgm:cxn modelId="{AE7D62DE-006F-49D2-BF28-76D3A6B180DF}" type="presOf" srcId="{B2A6B9C9-9B7E-437E-A743-9ED3A1341871}" destId="{DDCD7C2E-3B48-4549-AD9B-9C12047BF95D}" srcOrd="0" destOrd="0" presId="urn:microsoft.com/office/officeart/2005/8/layout/vList2"/>
    <dgm:cxn modelId="{D1958B38-F1BB-431C-8CB8-71F69BDCD6B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600" dirty="0" smtClean="0">
              <a:latin typeface="Arial" pitchFamily="34" charset="0"/>
              <a:cs typeface="Arial" pitchFamily="34" charset="0"/>
            </a:rPr>
            <a:t>1995 - Foi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criada a ABO – Associação Brasileira de Ouvidores/Ombudsman.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1995 - 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Fundado o Instituto Brasileiro Pró-Cidadania é uma organização não governamental sem fins lucrativos, qualificada como OSCIP.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A18954DC-60DF-481F-88A5-64C68C380037}">
      <dgm:prSet custT="1"/>
      <dgm:spPr/>
      <dgm:t>
        <a:bodyPr/>
        <a:lstStyle/>
        <a:p>
          <a:pPr algn="just" rtl="0"/>
          <a:r>
            <a:rPr lang="pt-BR" sz="1600" dirty="0" smtClean="0">
              <a:latin typeface="Arial" pitchFamily="34" charset="0"/>
              <a:cs typeface="Arial" pitchFamily="34" charset="0"/>
            </a:rPr>
            <a:t>1998 -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Última proposta de instituir a figura do Ombudsman no Brasil, apresentada pela Comissão de Notáveis, grupo coordenado pelo Jurista Afonso Arinos, de incorporar o Instituto ao texto Constitucional. Apesar de todas as tentativas não existe a regulamentação da figura do Ouvidor na Constituição Brasileira.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F08FABA6-A8A8-4D54-9547-3340B0941FD2}" type="sibTrans" cxnId="{9301C372-2336-4E5E-A69D-68662ED9DAC9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B3EEBAA3-628E-4AFE-94D1-82CC9BAAA075}" type="parTrans" cxnId="{9301C372-2336-4E5E-A69D-68662ED9DAC9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1998 - </a:t>
          </a:r>
          <a:r>
            <a:rPr lang="pt-BR" sz="1600" b="0" i="0" dirty="0" smtClean="0">
              <a:latin typeface="Arial" pitchFamily="34" charset="0"/>
              <a:cs typeface="Arial" pitchFamily="34" charset="0"/>
            </a:rPr>
            <a:t>Emenda Constitucional nº 19 alterou a redação do Art. 37, § 3º, determinando que lei disciplinará as formas de participação do usuário na administração pública direta e indireta, especialmente as reclamações relativas à prestação dos serviços públicos em geral.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51343" custLinFactY="31676" custLinFactNeighborX="-1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29218" custLinFactNeighborY="-564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34791" custLinFactNeighborY="-586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A270D1DB-BF01-4498-A129-066BA562F93E}" type="pres">
      <dgm:prSet presAssocID="{A18954DC-60DF-481F-88A5-64C68C380037}" presName="linNode" presStyleCnt="0"/>
      <dgm:spPr/>
    </dgm:pt>
    <dgm:pt modelId="{D81C90D9-34B2-42BF-9009-AC798DA53022}" type="pres">
      <dgm:prSet presAssocID="{A18954DC-60DF-481F-88A5-64C68C380037}" presName="parentText" presStyleLbl="node1" presStyleIdx="3" presStyleCnt="4" custScaleX="277778" custScaleY="58383" custLinFactNeighborY="-606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17A7EC-11E2-417F-9AA4-CB69DBAA6D84}" type="presOf" srcId="{A18954DC-60DF-481F-88A5-64C68C380037}" destId="{D81C90D9-34B2-42BF-9009-AC798DA53022}" srcOrd="0" destOrd="0" presId="urn:microsoft.com/office/officeart/2005/8/layout/vList5"/>
    <dgm:cxn modelId="{1912BDEA-2B60-434C-B724-AD32E24F104D}" type="presOf" srcId="{5C9235B8-6510-4515-9181-458D56A23963}" destId="{AA0D5ACF-781B-4D6D-A959-F8B5579942AD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301C372-2336-4E5E-A69D-68662ED9DAC9}" srcId="{C1CCC2BF-282A-4C52-BFF1-5C6787E98423}" destId="{A18954DC-60DF-481F-88A5-64C68C380037}" srcOrd="3" destOrd="0" parTransId="{B3EEBAA3-628E-4AFE-94D1-82CC9BAAA075}" sibTransId="{F08FABA6-A8A8-4D54-9547-3340B0941FD2}"/>
    <dgm:cxn modelId="{1EC3CC78-A92E-4D8A-9247-0F922D4F01E6}" type="presOf" srcId="{C1CCC2BF-282A-4C52-BFF1-5C6787E98423}" destId="{FCEA8917-425F-4448-B2F0-BD5CCE1DE59B}" srcOrd="0" destOrd="0" presId="urn:microsoft.com/office/officeart/2005/8/layout/vList5"/>
    <dgm:cxn modelId="{F381EEC8-07BE-4784-8E48-B40DFEC92CD4}" type="presOf" srcId="{DEFC3CA3-8A3C-43C7-86F0-5EC1AC3391E2}" destId="{653FAF67-8738-4165-B8A9-A6F901EBC9C6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B9AB0431-D6AF-4BE3-B810-A60F44B66BA6}" type="presOf" srcId="{8FF5C7C0-7539-40EC-8E75-1078CEBEF18B}" destId="{85425893-A170-4C8F-AE60-30E17587DA2A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FD97F8DE-E6DD-43AA-A76A-63CA2833BFDD}" type="presParOf" srcId="{FCEA8917-425F-4448-B2F0-BD5CCE1DE59B}" destId="{A68A4E69-21C0-43DE-8BA9-4A33EABD666E}" srcOrd="0" destOrd="0" presId="urn:microsoft.com/office/officeart/2005/8/layout/vList5"/>
    <dgm:cxn modelId="{07D74147-FBDC-4585-A5B3-62530A442936}" type="presParOf" srcId="{A68A4E69-21C0-43DE-8BA9-4A33EABD666E}" destId="{653FAF67-8738-4165-B8A9-A6F901EBC9C6}" srcOrd="0" destOrd="0" presId="urn:microsoft.com/office/officeart/2005/8/layout/vList5"/>
    <dgm:cxn modelId="{FE0B6774-1800-4CF4-83CC-A0858A19A551}" type="presParOf" srcId="{FCEA8917-425F-4448-B2F0-BD5CCE1DE59B}" destId="{2ABEEC73-4031-4828-BBE5-ACE4B9525598}" srcOrd="1" destOrd="0" presId="urn:microsoft.com/office/officeart/2005/8/layout/vList5"/>
    <dgm:cxn modelId="{5D85C2D5-196B-43CB-AA76-9B57832524D4}" type="presParOf" srcId="{FCEA8917-425F-4448-B2F0-BD5CCE1DE59B}" destId="{B9D8A8A5-96C2-4355-8E52-49389CC6EAF8}" srcOrd="2" destOrd="0" presId="urn:microsoft.com/office/officeart/2005/8/layout/vList5"/>
    <dgm:cxn modelId="{B161C9F1-E9F5-4ADC-A48D-E42A02D2D01B}" type="presParOf" srcId="{B9D8A8A5-96C2-4355-8E52-49389CC6EAF8}" destId="{AA0D5ACF-781B-4D6D-A959-F8B5579942AD}" srcOrd="0" destOrd="0" presId="urn:microsoft.com/office/officeart/2005/8/layout/vList5"/>
    <dgm:cxn modelId="{6423740D-E9F5-48E0-B1B4-48734E570458}" type="presParOf" srcId="{FCEA8917-425F-4448-B2F0-BD5CCE1DE59B}" destId="{60749B3D-0541-4387-B985-C3179A040264}" srcOrd="3" destOrd="0" presId="urn:microsoft.com/office/officeart/2005/8/layout/vList5"/>
    <dgm:cxn modelId="{4091C8EF-9F93-4BE7-B765-35442B2735D0}" type="presParOf" srcId="{FCEA8917-425F-4448-B2F0-BD5CCE1DE59B}" destId="{E63F854D-8297-4CB6-96D7-DFD0C1F3ADBE}" srcOrd="4" destOrd="0" presId="urn:microsoft.com/office/officeart/2005/8/layout/vList5"/>
    <dgm:cxn modelId="{E6D8AF26-6932-4901-B998-7D50E7A91F8B}" type="presParOf" srcId="{E63F854D-8297-4CB6-96D7-DFD0C1F3ADBE}" destId="{85425893-A170-4C8F-AE60-30E17587DA2A}" srcOrd="0" destOrd="0" presId="urn:microsoft.com/office/officeart/2005/8/layout/vList5"/>
    <dgm:cxn modelId="{F7A4C676-CA56-479A-AA08-E2B0BD589519}" type="presParOf" srcId="{FCEA8917-425F-4448-B2F0-BD5CCE1DE59B}" destId="{BA42F7F3-34E1-43FC-B255-F82360A48EFB}" srcOrd="5" destOrd="0" presId="urn:microsoft.com/office/officeart/2005/8/layout/vList5"/>
    <dgm:cxn modelId="{4B8BC879-A3D9-4134-8CC0-B8FDECC6BD56}" type="presParOf" srcId="{FCEA8917-425F-4448-B2F0-BD5CCE1DE59B}" destId="{A270D1DB-BF01-4498-A129-066BA562F93E}" srcOrd="6" destOrd="0" presId="urn:microsoft.com/office/officeart/2005/8/layout/vList5"/>
    <dgm:cxn modelId="{16361284-7571-4643-8BB2-B295E8565733}" type="presParOf" srcId="{A270D1DB-BF01-4498-A129-066BA562F93E}" destId="{D81C90D9-34B2-42BF-9009-AC798DA530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5 - Lei nº 13.460/2017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79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B65D63AB-AF7F-4A27-9B88-A80290BB67F0}" type="presOf" srcId="{B2A6B9C9-9B7E-437E-A743-9ED3A1341871}" destId="{DDCD7C2E-3B48-4549-AD9B-9C12047BF95D}" srcOrd="0" destOrd="0" presId="urn:microsoft.com/office/officeart/2005/8/layout/vList2"/>
    <dgm:cxn modelId="{87843B70-38E3-4E56-B159-82EA64691B48}" type="presOf" srcId="{C12B0C85-3225-4220-B126-306058FD4AFB}" destId="{1ED62931-F138-4E98-86C0-D57F93BC3513}" srcOrd="0" destOrd="0" presId="urn:microsoft.com/office/officeart/2005/8/layout/vList2"/>
    <dgm:cxn modelId="{9E8C8984-38B0-4E0E-B9FC-86282D48973E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50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5808E670-FF7A-445E-B3DC-6A87CE00F794}" type="presOf" srcId="{C12B0C85-3225-4220-B126-306058FD4AFB}" destId="{1ED62931-F138-4E98-86C0-D57F93BC3513}" srcOrd="0" destOrd="0" presId="urn:microsoft.com/office/officeart/2005/8/layout/vList2"/>
    <dgm:cxn modelId="{F1320483-BCD8-4F83-BA70-7B3D24448947}" type="presOf" srcId="{B2A6B9C9-9B7E-437E-A743-9ED3A1341871}" destId="{DDCD7C2E-3B48-4549-AD9B-9C12047BF95D}" srcOrd="0" destOrd="0" presId="urn:microsoft.com/office/officeart/2005/8/layout/vList2"/>
    <dgm:cxn modelId="{402EED5F-654C-4FF2-A74F-0D4CBEE88743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1999 - 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O Estado de São Paulo promulga a Lei no 10.294, denominada “Lei de Defesa do Usuário de Serviços Públicos do Estado de São Paulo”. A consolidação do sistema de ouvidores é seu principal marco no aspecto legal.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600" dirty="0" smtClean="0">
              <a:latin typeface="Arial" pitchFamily="34" charset="0"/>
              <a:cs typeface="Arial" pitchFamily="34" charset="0"/>
            </a:rPr>
            <a:t>2001 - Foi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criada a Ouvidoria Geral do Município de São Paulo.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2002 - 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O Decreto nº 4.490 cria a Ouvidoria-Geral da República na estrutura regimental básica da Corregedoria-Geral da União.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A18954DC-60DF-481F-88A5-64C68C380037}">
      <dgm:prSet custT="1"/>
      <dgm:spPr/>
      <dgm:t>
        <a:bodyPr/>
        <a:lstStyle/>
        <a:p>
          <a:pPr algn="just" rtl="0"/>
          <a:r>
            <a:rPr lang="pt-BR" sz="1600" dirty="0" smtClean="0">
              <a:latin typeface="Arial" pitchFamily="34" charset="0"/>
              <a:cs typeface="Arial" pitchFamily="34" charset="0"/>
            </a:rPr>
            <a:t>2003 -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O Departamento de Ouvidoria Geral do Sistema Único de </a:t>
          </a:r>
          <a:r>
            <a:rPr lang="pt-BR" sz="1600" dirty="0" err="1" smtClean="0">
              <a:latin typeface="Arial" pitchFamily="34" charset="0"/>
              <a:cs typeface="Arial" pitchFamily="34" charset="0"/>
            </a:rPr>
            <a:t>Saúde-SUS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 foi criado por meio do Decreto nº 4.726, e compõe a estrutura do Ministério da Saúde como parte integrante da Secretaria de Gestão Estratégica e Participativa.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F08FABA6-A8A8-4D54-9547-3340B0941FD2}" type="sibTrans" cxnId="{9301C372-2336-4E5E-A69D-68662ED9DAC9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B3EEBAA3-628E-4AFE-94D1-82CC9BAAA075}" type="parTrans" cxnId="{9301C372-2336-4E5E-A69D-68662ED9DAC9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4605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2811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3272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A270D1DB-BF01-4498-A129-066BA562F93E}" type="pres">
      <dgm:prSet presAssocID="{A18954DC-60DF-481F-88A5-64C68C380037}" presName="linNode" presStyleCnt="0"/>
      <dgm:spPr/>
    </dgm:pt>
    <dgm:pt modelId="{D81C90D9-34B2-42BF-9009-AC798DA53022}" type="pres">
      <dgm:prSet presAssocID="{A18954DC-60DF-481F-88A5-64C68C380037}" presName="parentText" presStyleLbl="node1" presStyleIdx="3" presStyleCnt="4" custScaleX="277778" custScaleY="590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E381E2-A218-4524-AF52-8B749C579D3A}" type="presOf" srcId="{DEFC3CA3-8A3C-43C7-86F0-5EC1AC3391E2}" destId="{653FAF67-8738-4165-B8A9-A6F901EBC9C6}" srcOrd="0" destOrd="0" presId="urn:microsoft.com/office/officeart/2005/8/layout/vList5"/>
    <dgm:cxn modelId="{F0B78C27-8881-436F-8330-A98A19FC112F}" type="presOf" srcId="{A18954DC-60DF-481F-88A5-64C68C380037}" destId="{D81C90D9-34B2-42BF-9009-AC798DA53022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301C372-2336-4E5E-A69D-68662ED9DAC9}" srcId="{C1CCC2BF-282A-4C52-BFF1-5C6787E98423}" destId="{A18954DC-60DF-481F-88A5-64C68C380037}" srcOrd="3" destOrd="0" parTransId="{B3EEBAA3-628E-4AFE-94D1-82CC9BAAA075}" sibTransId="{F08FABA6-A8A8-4D54-9547-3340B0941FD2}"/>
    <dgm:cxn modelId="{1B72A063-4B8B-4AB7-AD13-CC972FD86788}" type="presOf" srcId="{C1CCC2BF-282A-4C52-BFF1-5C6787E98423}" destId="{FCEA8917-425F-4448-B2F0-BD5CCE1DE59B}" srcOrd="0" destOrd="0" presId="urn:microsoft.com/office/officeart/2005/8/layout/vList5"/>
    <dgm:cxn modelId="{CFA05626-76CB-44C5-ACA8-466E1E1FF354}" type="presOf" srcId="{8FF5C7C0-7539-40EC-8E75-1078CEBEF18B}" destId="{85425893-A170-4C8F-AE60-30E17587DA2A}" srcOrd="0" destOrd="0" presId="urn:microsoft.com/office/officeart/2005/8/layout/vList5"/>
    <dgm:cxn modelId="{5E4CB824-A54E-45CA-9EA9-B3E6690B4B9A}" type="presOf" srcId="{5C9235B8-6510-4515-9181-458D56A23963}" destId="{AA0D5ACF-781B-4D6D-A959-F8B5579942AD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B5A4D2E9-2161-420B-99DC-9DFA539ED83E}" type="presParOf" srcId="{FCEA8917-425F-4448-B2F0-BD5CCE1DE59B}" destId="{A68A4E69-21C0-43DE-8BA9-4A33EABD666E}" srcOrd="0" destOrd="0" presId="urn:microsoft.com/office/officeart/2005/8/layout/vList5"/>
    <dgm:cxn modelId="{C748C8EC-4AC4-408E-981A-E91CA6E96478}" type="presParOf" srcId="{A68A4E69-21C0-43DE-8BA9-4A33EABD666E}" destId="{653FAF67-8738-4165-B8A9-A6F901EBC9C6}" srcOrd="0" destOrd="0" presId="urn:microsoft.com/office/officeart/2005/8/layout/vList5"/>
    <dgm:cxn modelId="{5EA61865-27E4-4EC4-B7D0-9642A70AB0AE}" type="presParOf" srcId="{FCEA8917-425F-4448-B2F0-BD5CCE1DE59B}" destId="{2ABEEC73-4031-4828-BBE5-ACE4B9525598}" srcOrd="1" destOrd="0" presId="urn:microsoft.com/office/officeart/2005/8/layout/vList5"/>
    <dgm:cxn modelId="{D3FEA3EB-8C0B-43F0-A2F2-1778DCC654EB}" type="presParOf" srcId="{FCEA8917-425F-4448-B2F0-BD5CCE1DE59B}" destId="{B9D8A8A5-96C2-4355-8E52-49389CC6EAF8}" srcOrd="2" destOrd="0" presId="urn:microsoft.com/office/officeart/2005/8/layout/vList5"/>
    <dgm:cxn modelId="{050AAFD9-7AC8-4946-BE9D-9FEC8777FDE0}" type="presParOf" srcId="{B9D8A8A5-96C2-4355-8E52-49389CC6EAF8}" destId="{AA0D5ACF-781B-4D6D-A959-F8B5579942AD}" srcOrd="0" destOrd="0" presId="urn:microsoft.com/office/officeart/2005/8/layout/vList5"/>
    <dgm:cxn modelId="{E0A1FF39-D682-4642-A15E-6AA9D1D95E35}" type="presParOf" srcId="{FCEA8917-425F-4448-B2F0-BD5CCE1DE59B}" destId="{60749B3D-0541-4387-B985-C3179A040264}" srcOrd="3" destOrd="0" presId="urn:microsoft.com/office/officeart/2005/8/layout/vList5"/>
    <dgm:cxn modelId="{8680CFA6-641E-444E-965F-D482AAAA60AF}" type="presParOf" srcId="{FCEA8917-425F-4448-B2F0-BD5CCE1DE59B}" destId="{E63F854D-8297-4CB6-96D7-DFD0C1F3ADBE}" srcOrd="4" destOrd="0" presId="urn:microsoft.com/office/officeart/2005/8/layout/vList5"/>
    <dgm:cxn modelId="{948B2120-B639-4B57-B60D-419D308D347A}" type="presParOf" srcId="{E63F854D-8297-4CB6-96D7-DFD0C1F3ADBE}" destId="{85425893-A170-4C8F-AE60-30E17587DA2A}" srcOrd="0" destOrd="0" presId="urn:microsoft.com/office/officeart/2005/8/layout/vList5"/>
    <dgm:cxn modelId="{7A963D4F-2667-4E01-8E91-C428195C5E40}" type="presParOf" srcId="{FCEA8917-425F-4448-B2F0-BD5CCE1DE59B}" destId="{BA42F7F3-34E1-43FC-B255-F82360A48EFB}" srcOrd="5" destOrd="0" presId="urn:microsoft.com/office/officeart/2005/8/layout/vList5"/>
    <dgm:cxn modelId="{C457E2E3-41D8-4810-A143-555378265900}" type="presParOf" srcId="{FCEA8917-425F-4448-B2F0-BD5CCE1DE59B}" destId="{A270D1DB-BF01-4498-A129-066BA562F93E}" srcOrd="6" destOrd="0" presId="urn:microsoft.com/office/officeart/2005/8/layout/vList5"/>
    <dgm:cxn modelId="{0AA0D5A9-987D-4B6F-904A-59BAC349331B}" type="presParOf" srcId="{A270D1DB-BF01-4498-A129-066BA562F93E}" destId="{D81C90D9-34B2-42BF-9009-AC798DA530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50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49885F30-FC43-4C78-8B9C-2A15B2A8093B}" type="presOf" srcId="{C12B0C85-3225-4220-B126-306058FD4AFB}" destId="{1ED62931-F138-4E98-86C0-D57F93BC3513}" srcOrd="0" destOrd="0" presId="urn:microsoft.com/office/officeart/2005/8/layout/vList2"/>
    <dgm:cxn modelId="{FEAF6426-F5B4-4026-A245-3222D8C9B200}" type="presOf" srcId="{B2A6B9C9-9B7E-437E-A743-9ED3A1341871}" destId="{DDCD7C2E-3B48-4549-AD9B-9C12047BF95D}" srcOrd="0" destOrd="0" presId="urn:microsoft.com/office/officeart/2005/8/layout/vList2"/>
    <dgm:cxn modelId="{1F0B31BD-1DA2-4CC7-88E4-062D7C961D84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2003 - 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A Ouvidoria-Geral da União (OGU) integra a estrutura da Controladoria-Geral da União (CGU) e tem como competência a coordenação técnica do segmento de ouvidorias do Poder Executivo Federal. Além disso, fornece orientações técnicas para as instituições e órgãos públicos que desejam criar uma unidade de ouvidoria .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2005 -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Fundada a Associação Nacional de Ouvidores Públicos- ANOP, pessoa jurídica de direito privado, de caráter nacional, sem fins lucrativos, com sede e foro no Distrito Federal.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2007 - </a:t>
          </a:r>
          <a:r>
            <a:rPr lang="pt-BR" sz="1600" b="0" i="0" baseline="0" dirty="0" smtClean="0">
              <a:latin typeface="Arial" pitchFamily="34" charset="0"/>
              <a:cs typeface="Arial" pitchFamily="34" charset="0"/>
            </a:rPr>
            <a:t>Resolução 3.477/07 do BC, as instituições financeiras (bancos e afins) são obrigadas a oferecer o serviço de ouvidoria aos cidadãos e correntistas, conforme determinação do Conselho Monetário Nacional (CMN). De acordo com o Banco Central, o objetivo da norma é fiscalizar o sistema bancário e melhorar o atendimento ao consumidor.  </a:t>
          </a:r>
          <a:endParaRPr lang="pt-BR" sz="16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6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3" custScaleX="277778" custScaleY="33994" custLinFactNeighborY="48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3" custScaleX="277778" custScaleY="22768" custLinFactNeighborY="15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3" custScaleX="277778" custScaleY="36421" custLinFactNeighborY="-10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582B23-4BBB-48FE-A132-5534441CCAEA}" type="presOf" srcId="{DEFC3CA3-8A3C-43C7-86F0-5EC1AC3391E2}" destId="{653FAF67-8738-4165-B8A9-A6F901EBC9C6}" srcOrd="0" destOrd="0" presId="urn:microsoft.com/office/officeart/2005/8/layout/vList5"/>
    <dgm:cxn modelId="{6B2A8833-9690-4C17-B575-7B1B40F84678}" type="presOf" srcId="{5C9235B8-6510-4515-9181-458D56A23963}" destId="{AA0D5ACF-781B-4D6D-A959-F8B5579942AD}" srcOrd="0" destOrd="0" presId="urn:microsoft.com/office/officeart/2005/8/layout/vList5"/>
    <dgm:cxn modelId="{F6194092-E20E-4D14-A843-22CDE1625ED4}" type="presOf" srcId="{8FF5C7C0-7539-40EC-8E75-1078CEBEF18B}" destId="{85425893-A170-4C8F-AE60-30E17587DA2A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98E2C564-9968-431E-B477-4948DDAE0533}" type="presOf" srcId="{C1CCC2BF-282A-4C52-BFF1-5C6787E98423}" destId="{FCEA8917-425F-4448-B2F0-BD5CCE1DE59B}" srcOrd="0" destOrd="0" presId="urn:microsoft.com/office/officeart/2005/8/layout/vList5"/>
    <dgm:cxn modelId="{E2869CE5-D6BB-4439-93A9-43AB80F66316}" type="presParOf" srcId="{FCEA8917-425F-4448-B2F0-BD5CCE1DE59B}" destId="{A68A4E69-21C0-43DE-8BA9-4A33EABD666E}" srcOrd="0" destOrd="0" presId="urn:microsoft.com/office/officeart/2005/8/layout/vList5"/>
    <dgm:cxn modelId="{975E5ED4-474A-49CA-A596-EA1440135DAD}" type="presParOf" srcId="{A68A4E69-21C0-43DE-8BA9-4A33EABD666E}" destId="{653FAF67-8738-4165-B8A9-A6F901EBC9C6}" srcOrd="0" destOrd="0" presId="urn:microsoft.com/office/officeart/2005/8/layout/vList5"/>
    <dgm:cxn modelId="{01AC3B08-440F-4A54-8652-0F25E501481B}" type="presParOf" srcId="{FCEA8917-425F-4448-B2F0-BD5CCE1DE59B}" destId="{2ABEEC73-4031-4828-BBE5-ACE4B9525598}" srcOrd="1" destOrd="0" presId="urn:microsoft.com/office/officeart/2005/8/layout/vList5"/>
    <dgm:cxn modelId="{F287AF68-BE21-438D-ABE5-28128E4F1C9A}" type="presParOf" srcId="{FCEA8917-425F-4448-B2F0-BD5CCE1DE59B}" destId="{B9D8A8A5-96C2-4355-8E52-49389CC6EAF8}" srcOrd="2" destOrd="0" presId="urn:microsoft.com/office/officeart/2005/8/layout/vList5"/>
    <dgm:cxn modelId="{39DA15BD-73BD-4132-A095-A9D3F3EAF690}" type="presParOf" srcId="{B9D8A8A5-96C2-4355-8E52-49389CC6EAF8}" destId="{AA0D5ACF-781B-4D6D-A959-F8B5579942AD}" srcOrd="0" destOrd="0" presId="urn:microsoft.com/office/officeart/2005/8/layout/vList5"/>
    <dgm:cxn modelId="{7C316B5B-4961-4937-B0B2-9767AE76DA02}" type="presParOf" srcId="{FCEA8917-425F-4448-B2F0-BD5CCE1DE59B}" destId="{60749B3D-0541-4387-B985-C3179A040264}" srcOrd="3" destOrd="0" presId="urn:microsoft.com/office/officeart/2005/8/layout/vList5"/>
    <dgm:cxn modelId="{871BEC70-E752-4D7C-963D-4A0E8DAC712D}" type="presParOf" srcId="{FCEA8917-425F-4448-B2F0-BD5CCE1DE59B}" destId="{E63F854D-8297-4CB6-96D7-DFD0C1F3ADBE}" srcOrd="4" destOrd="0" presId="urn:microsoft.com/office/officeart/2005/8/layout/vList5"/>
    <dgm:cxn modelId="{535DC77E-170C-4651-8948-9ECAB8608DF2}" type="presParOf" srcId="{E63F854D-8297-4CB6-96D7-DFD0C1F3ADBE}" destId="{85425893-A170-4C8F-AE60-30E17587DA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50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DA56AD1A-61BF-4BED-BBFA-A3553A689FA1}" type="presOf" srcId="{C12B0C85-3225-4220-B126-306058FD4AFB}" destId="{1ED62931-F138-4E98-86C0-D57F93BC3513}" srcOrd="0" destOrd="0" presId="urn:microsoft.com/office/officeart/2005/8/layout/vList2"/>
    <dgm:cxn modelId="{95DF96E1-8A9E-4BDA-A09F-874B1D9A5FBC}" type="presOf" srcId="{B2A6B9C9-9B7E-437E-A743-9ED3A1341871}" destId="{DDCD7C2E-3B48-4549-AD9B-9C12047BF95D}" srcOrd="0" destOrd="0" presId="urn:microsoft.com/office/officeart/2005/8/layout/vList2"/>
    <dgm:cxn modelId="{E92F7963-5A92-462F-B0D9-29E3BED52DBA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2007 -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Decreto nº 6.129, Dispõe sobre a vinculação de entidades integrantes da Administração Pública Federal Indireta.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2011 -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Lei nº 12.527 (LAI),  que dispõe sobre o acesso a informações previsto no inciso XXXIII do caput do art. 5º, no inciso II do § 3º do art. 37 e no § 2º do art. 216 da Constituição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2012 -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Decreto nº 7.724, regulamenta a Lei nº 12.527 (LAI)  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ECDB0BF4-A4FC-494A-8D8F-4DD45AC4A124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2012 -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CGU nº 1.613, regulamenta os procedimentos relativos à disponibilização, à classificação, ao tratamento e à gestão da informação de natureza restrita e sigilosa no âmbito da Controladoria-Geral da União.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15B0BCA9-1EE4-40AA-9C33-552DE20059F3}" type="parTrans" cxnId="{14F9AF51-AF15-427E-B598-3422969D6A53}">
      <dgm:prSet/>
      <dgm:spPr/>
      <dgm:t>
        <a:bodyPr/>
        <a:lstStyle/>
        <a:p>
          <a:endParaRPr lang="pt-BR"/>
        </a:p>
      </dgm:t>
    </dgm:pt>
    <dgm:pt modelId="{BDA5185B-01DE-4A0E-9C70-0E14067B74D6}" type="sibTrans" cxnId="{14F9AF51-AF15-427E-B598-3422969D6A53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20436" custLinFactNeighborY="95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24810" custLinFactNeighborY="66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15004" custLinFactNeighborY="348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0A6B986C-4E60-4C4D-A9FA-2C900F9FBB2F}" type="pres">
      <dgm:prSet presAssocID="{ECDB0BF4-A4FC-494A-8D8F-4DD45AC4A124}" presName="linNode" presStyleCnt="0"/>
      <dgm:spPr/>
    </dgm:pt>
    <dgm:pt modelId="{EB94D92B-4EC8-4C8C-9564-4FAE9E11F7A1}" type="pres">
      <dgm:prSet presAssocID="{ECDB0BF4-A4FC-494A-8D8F-4DD45AC4A124}" presName="parentText" presStyleLbl="node1" presStyleIdx="3" presStyleCnt="4" custScaleX="277778" custScaleY="256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F54CB8-0350-413F-90C9-ABBD1B9054C8}" type="presOf" srcId="{8FF5C7C0-7539-40EC-8E75-1078CEBEF18B}" destId="{85425893-A170-4C8F-AE60-30E17587DA2A}" srcOrd="0" destOrd="0" presId="urn:microsoft.com/office/officeart/2005/8/layout/vList5"/>
    <dgm:cxn modelId="{14F9AF51-AF15-427E-B598-3422969D6A53}" srcId="{C1CCC2BF-282A-4C52-BFF1-5C6787E98423}" destId="{ECDB0BF4-A4FC-494A-8D8F-4DD45AC4A124}" srcOrd="3" destOrd="0" parTransId="{15B0BCA9-1EE4-40AA-9C33-552DE20059F3}" sibTransId="{BDA5185B-01DE-4A0E-9C70-0E14067B74D6}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CAE52514-A0CE-44B0-9D88-E40BF989E0E6}" type="presOf" srcId="{ECDB0BF4-A4FC-494A-8D8F-4DD45AC4A124}" destId="{EB94D92B-4EC8-4C8C-9564-4FAE9E11F7A1}" srcOrd="0" destOrd="0" presId="urn:microsoft.com/office/officeart/2005/8/layout/vList5"/>
    <dgm:cxn modelId="{3112226A-1747-44FF-8E2C-83843E56BEB4}" type="presOf" srcId="{C1CCC2BF-282A-4C52-BFF1-5C6787E98423}" destId="{FCEA8917-425F-4448-B2F0-BD5CCE1DE59B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E716F6B5-CC41-47D0-A0A9-D5AE66A0E830}" type="presOf" srcId="{5C9235B8-6510-4515-9181-458D56A23963}" destId="{AA0D5ACF-781B-4D6D-A959-F8B5579942AD}" srcOrd="0" destOrd="0" presId="urn:microsoft.com/office/officeart/2005/8/layout/vList5"/>
    <dgm:cxn modelId="{EC775858-6B62-44D3-A63B-27EAEC3C6308}" type="presOf" srcId="{DEFC3CA3-8A3C-43C7-86F0-5EC1AC3391E2}" destId="{653FAF67-8738-4165-B8A9-A6F901EBC9C6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92261154-AC03-40A2-83BC-2F216A5B3FAB}" type="presParOf" srcId="{FCEA8917-425F-4448-B2F0-BD5CCE1DE59B}" destId="{A68A4E69-21C0-43DE-8BA9-4A33EABD666E}" srcOrd="0" destOrd="0" presId="urn:microsoft.com/office/officeart/2005/8/layout/vList5"/>
    <dgm:cxn modelId="{66364E75-100D-41E6-A0AB-7B2D18304274}" type="presParOf" srcId="{A68A4E69-21C0-43DE-8BA9-4A33EABD666E}" destId="{653FAF67-8738-4165-B8A9-A6F901EBC9C6}" srcOrd="0" destOrd="0" presId="urn:microsoft.com/office/officeart/2005/8/layout/vList5"/>
    <dgm:cxn modelId="{9DE57918-A095-4B05-AFFF-74F3D3CC4746}" type="presParOf" srcId="{FCEA8917-425F-4448-B2F0-BD5CCE1DE59B}" destId="{2ABEEC73-4031-4828-BBE5-ACE4B9525598}" srcOrd="1" destOrd="0" presId="urn:microsoft.com/office/officeart/2005/8/layout/vList5"/>
    <dgm:cxn modelId="{3A3922F7-FB72-42A4-82EE-1041E0F81AA0}" type="presParOf" srcId="{FCEA8917-425F-4448-B2F0-BD5CCE1DE59B}" destId="{B9D8A8A5-96C2-4355-8E52-49389CC6EAF8}" srcOrd="2" destOrd="0" presId="urn:microsoft.com/office/officeart/2005/8/layout/vList5"/>
    <dgm:cxn modelId="{309858D8-5953-48D4-A35E-8AE1363B8B70}" type="presParOf" srcId="{B9D8A8A5-96C2-4355-8E52-49389CC6EAF8}" destId="{AA0D5ACF-781B-4D6D-A959-F8B5579942AD}" srcOrd="0" destOrd="0" presId="urn:microsoft.com/office/officeart/2005/8/layout/vList5"/>
    <dgm:cxn modelId="{AD6AD1B5-98AB-42C8-963D-A7E2B82546FC}" type="presParOf" srcId="{FCEA8917-425F-4448-B2F0-BD5CCE1DE59B}" destId="{60749B3D-0541-4387-B985-C3179A040264}" srcOrd="3" destOrd="0" presId="urn:microsoft.com/office/officeart/2005/8/layout/vList5"/>
    <dgm:cxn modelId="{8A221EF7-A0FA-4565-B7A8-58C0C4FB10F5}" type="presParOf" srcId="{FCEA8917-425F-4448-B2F0-BD5CCE1DE59B}" destId="{E63F854D-8297-4CB6-96D7-DFD0C1F3ADBE}" srcOrd="4" destOrd="0" presId="urn:microsoft.com/office/officeart/2005/8/layout/vList5"/>
    <dgm:cxn modelId="{DD327C80-2308-4134-9136-E7A76B5117DA}" type="presParOf" srcId="{E63F854D-8297-4CB6-96D7-DFD0C1F3ADBE}" destId="{85425893-A170-4C8F-AE60-30E17587DA2A}" srcOrd="0" destOrd="0" presId="urn:microsoft.com/office/officeart/2005/8/layout/vList5"/>
    <dgm:cxn modelId="{CE3328BC-A49E-4E78-8CC8-C77764CD7156}" type="presParOf" srcId="{FCEA8917-425F-4448-B2F0-BD5CCE1DE59B}" destId="{BA42F7F3-34E1-43FC-B255-F82360A48EFB}" srcOrd="5" destOrd="0" presId="urn:microsoft.com/office/officeart/2005/8/layout/vList5"/>
    <dgm:cxn modelId="{6E417F9A-FAC3-42F6-8C71-0155906BBC9E}" type="presParOf" srcId="{FCEA8917-425F-4448-B2F0-BD5CCE1DE59B}" destId="{0A6B986C-4E60-4C4D-A9FA-2C900F9FBB2F}" srcOrd="6" destOrd="0" presId="urn:microsoft.com/office/officeart/2005/8/layout/vList5"/>
    <dgm:cxn modelId="{2C4EA79B-4B00-4C2C-92BD-EAC765841CFB}" type="presParOf" srcId="{0A6B986C-4E60-4C4D-A9FA-2C900F9FBB2F}" destId="{EB94D92B-4EC8-4C8C-9564-4FAE9E11F7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X="-1266" custLinFactNeighborY="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32574A11-CBBF-46D5-95A0-C8A5F87F7589}" type="presOf" srcId="{C12B0C85-3225-4220-B126-306058FD4AFB}" destId="{1ED62931-F138-4E98-86C0-D57F93BC3513}" srcOrd="0" destOrd="0" presId="urn:microsoft.com/office/officeart/2005/8/layout/vList2"/>
    <dgm:cxn modelId="{3D1FD3B4-DE8F-4513-ACE3-B073FD3D1D2F}" type="presOf" srcId="{B2A6B9C9-9B7E-437E-A743-9ED3A1341871}" destId="{DDCD7C2E-3B48-4549-AD9B-9C12047BF95D}" srcOrd="0" destOrd="0" presId="urn:microsoft.com/office/officeart/2005/8/layout/vList2"/>
    <dgm:cxn modelId="{FC744B3F-ED21-4C2B-8286-EEDD528F0CDE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2013 -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Lei nº 12.813, (Lei de Conflito de Interesses), no exercício de cargo ou emprego do Poder Executivo Federal e impedimentos posteriores ao exercício do cargo ou emprego.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Decreto nº 8.243, Institui a Política Nacional de Participação Social - PNPS e o Sistema Nacional de Participação Social – SNPS.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Instrução Normativa Conjunta CRG/OGU nº 01, estabelece normas de recebimento e tratamento de denúncias anônimas e estabelece diretrizes para a reserva de identidade do denunciante.  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ECDB0BF4-A4FC-494A-8D8F-4DD45AC4A124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Instrução Normativa OGU nº 01, promove a atuação integrada e sistêmica das Ouvidorias do Poder Executivo federal.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15B0BCA9-1EE4-40AA-9C33-552DE20059F3}" type="parTrans" cxnId="{14F9AF51-AF15-427E-B598-3422969D6A53}">
      <dgm:prSet/>
      <dgm:spPr/>
      <dgm:t>
        <a:bodyPr/>
        <a:lstStyle/>
        <a:p>
          <a:endParaRPr lang="pt-BR"/>
        </a:p>
      </dgm:t>
    </dgm:pt>
    <dgm:pt modelId="{BDA5185B-01DE-4A0E-9C70-0E14067B74D6}" type="sibTrans" cxnId="{14F9AF51-AF15-427E-B598-3422969D6A53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25029" custLinFactNeighborY="607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19793" custLinFactNeighborY="386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22880" custLinFactNeighborY="62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0A6B986C-4E60-4C4D-A9FA-2C900F9FBB2F}" type="pres">
      <dgm:prSet presAssocID="{ECDB0BF4-A4FC-494A-8D8F-4DD45AC4A124}" presName="linNode" presStyleCnt="0"/>
      <dgm:spPr/>
    </dgm:pt>
    <dgm:pt modelId="{EB94D92B-4EC8-4C8C-9564-4FAE9E11F7A1}" type="pres">
      <dgm:prSet presAssocID="{ECDB0BF4-A4FC-494A-8D8F-4DD45AC4A124}" presName="parentText" presStyleLbl="node1" presStyleIdx="3" presStyleCnt="4" custScaleX="277778" custScaleY="18538" custLinFactNeighborY="-310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F7DD6B-FC3A-4BF5-A728-E336CEB93525}" type="presOf" srcId="{ECDB0BF4-A4FC-494A-8D8F-4DD45AC4A124}" destId="{EB94D92B-4EC8-4C8C-9564-4FAE9E11F7A1}" srcOrd="0" destOrd="0" presId="urn:microsoft.com/office/officeart/2005/8/layout/vList5"/>
    <dgm:cxn modelId="{570BE206-298E-447E-98E1-1993BF347AEB}" type="presOf" srcId="{5C9235B8-6510-4515-9181-458D56A23963}" destId="{AA0D5ACF-781B-4D6D-A959-F8B5579942AD}" srcOrd="0" destOrd="0" presId="urn:microsoft.com/office/officeart/2005/8/layout/vList5"/>
    <dgm:cxn modelId="{14F9AF51-AF15-427E-B598-3422969D6A53}" srcId="{C1CCC2BF-282A-4C52-BFF1-5C6787E98423}" destId="{ECDB0BF4-A4FC-494A-8D8F-4DD45AC4A124}" srcOrd="3" destOrd="0" parTransId="{15B0BCA9-1EE4-40AA-9C33-552DE20059F3}" sibTransId="{BDA5185B-01DE-4A0E-9C70-0E14067B74D6}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FE2EFB67-8CF5-4AC9-B8DD-47C2DC2905C7}" type="presOf" srcId="{8FF5C7C0-7539-40EC-8E75-1078CEBEF18B}" destId="{85425893-A170-4C8F-AE60-30E17587DA2A}" srcOrd="0" destOrd="0" presId="urn:microsoft.com/office/officeart/2005/8/layout/vList5"/>
    <dgm:cxn modelId="{6D047A5D-12D4-46B8-A139-7CD17CAC2A84}" type="presOf" srcId="{DEFC3CA3-8A3C-43C7-86F0-5EC1AC3391E2}" destId="{653FAF67-8738-4165-B8A9-A6F901EBC9C6}" srcOrd="0" destOrd="0" presId="urn:microsoft.com/office/officeart/2005/8/layout/vList5"/>
    <dgm:cxn modelId="{86F9BF15-4541-4898-BD3C-614563919766}" type="presOf" srcId="{C1CCC2BF-282A-4C52-BFF1-5C6787E98423}" destId="{FCEA8917-425F-4448-B2F0-BD5CCE1DE59B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BF51950E-CBE0-49DA-91CA-EA7DED214C4F}" type="presParOf" srcId="{FCEA8917-425F-4448-B2F0-BD5CCE1DE59B}" destId="{A68A4E69-21C0-43DE-8BA9-4A33EABD666E}" srcOrd="0" destOrd="0" presId="urn:microsoft.com/office/officeart/2005/8/layout/vList5"/>
    <dgm:cxn modelId="{435DDC43-4C34-48A6-ADEB-EE9FC6DA4280}" type="presParOf" srcId="{A68A4E69-21C0-43DE-8BA9-4A33EABD666E}" destId="{653FAF67-8738-4165-B8A9-A6F901EBC9C6}" srcOrd="0" destOrd="0" presId="urn:microsoft.com/office/officeart/2005/8/layout/vList5"/>
    <dgm:cxn modelId="{16835F36-C1F5-40F3-9D35-73D66FFFCA5B}" type="presParOf" srcId="{FCEA8917-425F-4448-B2F0-BD5CCE1DE59B}" destId="{2ABEEC73-4031-4828-BBE5-ACE4B9525598}" srcOrd="1" destOrd="0" presId="urn:microsoft.com/office/officeart/2005/8/layout/vList5"/>
    <dgm:cxn modelId="{D225E724-9636-4C1F-87D6-849CBDDFC93E}" type="presParOf" srcId="{FCEA8917-425F-4448-B2F0-BD5CCE1DE59B}" destId="{B9D8A8A5-96C2-4355-8E52-49389CC6EAF8}" srcOrd="2" destOrd="0" presId="urn:microsoft.com/office/officeart/2005/8/layout/vList5"/>
    <dgm:cxn modelId="{4BBDCB47-E472-4D49-98C5-7987AA5E4F66}" type="presParOf" srcId="{B9D8A8A5-96C2-4355-8E52-49389CC6EAF8}" destId="{AA0D5ACF-781B-4D6D-A959-F8B5579942AD}" srcOrd="0" destOrd="0" presId="urn:microsoft.com/office/officeart/2005/8/layout/vList5"/>
    <dgm:cxn modelId="{6E7DF3FB-A74C-4579-AEAC-03F547D25282}" type="presParOf" srcId="{FCEA8917-425F-4448-B2F0-BD5CCE1DE59B}" destId="{60749B3D-0541-4387-B985-C3179A040264}" srcOrd="3" destOrd="0" presId="urn:microsoft.com/office/officeart/2005/8/layout/vList5"/>
    <dgm:cxn modelId="{17FB3624-DDC7-46FD-96C7-5FAFC5886E15}" type="presParOf" srcId="{FCEA8917-425F-4448-B2F0-BD5CCE1DE59B}" destId="{E63F854D-8297-4CB6-96D7-DFD0C1F3ADBE}" srcOrd="4" destOrd="0" presId="urn:microsoft.com/office/officeart/2005/8/layout/vList5"/>
    <dgm:cxn modelId="{3408EC86-2158-42FA-8454-EE6A8BCE2232}" type="presParOf" srcId="{E63F854D-8297-4CB6-96D7-DFD0C1F3ADBE}" destId="{85425893-A170-4C8F-AE60-30E17587DA2A}" srcOrd="0" destOrd="0" presId="urn:microsoft.com/office/officeart/2005/8/layout/vList5"/>
    <dgm:cxn modelId="{B279C083-1FB1-41A1-984A-2B4C3D21144B}" type="presParOf" srcId="{FCEA8917-425F-4448-B2F0-BD5CCE1DE59B}" destId="{BA42F7F3-34E1-43FC-B255-F82360A48EFB}" srcOrd="5" destOrd="0" presId="urn:microsoft.com/office/officeart/2005/8/layout/vList5"/>
    <dgm:cxn modelId="{E61C167B-DA77-4472-9C50-DE0ECD9F68FB}" type="presParOf" srcId="{FCEA8917-425F-4448-B2F0-BD5CCE1DE59B}" destId="{0A6B986C-4E60-4C4D-A9FA-2C900F9FBB2F}" srcOrd="6" destOrd="0" presId="urn:microsoft.com/office/officeart/2005/8/layout/vList5"/>
    <dgm:cxn modelId="{4404644D-3864-4840-88C7-FF0619F4C473}" type="presParOf" srcId="{0A6B986C-4E60-4C4D-A9FA-2C900F9FBB2F}" destId="{EB94D92B-4EC8-4C8C-9564-4FAE9E11F7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6B890491-5788-4D1F-A662-CDA1B9277327}" type="presOf" srcId="{C12B0C85-3225-4220-B126-306058FD4AFB}" destId="{1ED62931-F138-4E98-86C0-D57F93BC3513}" srcOrd="0" destOrd="0" presId="urn:microsoft.com/office/officeart/2005/8/layout/vList2"/>
    <dgm:cxn modelId="{C631DD4D-8EB6-490D-96B0-BBC9A3DB7858}" type="presOf" srcId="{B2A6B9C9-9B7E-437E-A743-9ED3A1341871}" destId="{DDCD7C2E-3B48-4549-AD9B-9C12047BF95D}" srcOrd="0" destOrd="0" presId="urn:microsoft.com/office/officeart/2005/8/layout/vList2"/>
    <dgm:cxn modelId="{33ADFDBC-105C-4F57-8C65-F703CB97C426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2015 -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CGU nº 50.252, institui, no âmbito da Controladoria-Geral da União, o Sistema Informatizado de Ouvidorias do Poder Executivo Federal – </a:t>
          </a:r>
          <a:r>
            <a:rPr lang="pt-BR" sz="1800" b="0" i="0" baseline="0" dirty="0" err="1" smtClean="0">
              <a:latin typeface="Arial" pitchFamily="34" charset="0"/>
              <a:cs typeface="Arial" pitchFamily="34" charset="0"/>
            </a:rPr>
            <a:t>e-Ouv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 e a Sala de Monitoramento das Ouvidorias.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2015 -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CGU nº 50.253,institui o Programa de Fortalecimento das Ouvidorias. Termo de adesão para capitais dos estados.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2016 -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CGU nº 1.864, institui o Programa de Avaliação Cidadã de Serviços e Políticas Públicas.  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ECDB0BF4-A4FC-494A-8D8F-4DD45AC4A124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2016 -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CGU nº 3.681, regulamenta a remessa de dados e informações à Ouvidoria-Geral da União.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15B0BCA9-1EE4-40AA-9C33-552DE20059F3}" type="parTrans" cxnId="{14F9AF51-AF15-427E-B598-3422969D6A53}">
      <dgm:prSet/>
      <dgm:spPr/>
      <dgm:t>
        <a:bodyPr/>
        <a:lstStyle/>
        <a:p>
          <a:endParaRPr lang="pt-BR"/>
        </a:p>
      </dgm:t>
    </dgm:pt>
    <dgm:pt modelId="{BDA5185B-01DE-4A0E-9C70-0E14067B74D6}" type="sibTrans" cxnId="{14F9AF51-AF15-427E-B598-3422969D6A53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4" custScaleX="277778" custScaleY="25259" custLinFactNeighborY="804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4" custScaleX="277778" custScaleY="19793" custLinFactNeighborY="460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4" custScaleX="277778" custScaleY="22880" custLinFactNeighborY="64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F7F3-34E1-43FC-B255-F82360A48EFB}" type="pres">
      <dgm:prSet presAssocID="{3757C625-5EE9-486E-BD7C-83F5F2B96538}" presName="sp" presStyleCnt="0"/>
      <dgm:spPr/>
    </dgm:pt>
    <dgm:pt modelId="{0A6B986C-4E60-4C4D-A9FA-2C900F9FBB2F}" type="pres">
      <dgm:prSet presAssocID="{ECDB0BF4-A4FC-494A-8D8F-4DD45AC4A124}" presName="linNode" presStyleCnt="0"/>
      <dgm:spPr/>
    </dgm:pt>
    <dgm:pt modelId="{EB94D92B-4EC8-4C8C-9564-4FAE9E11F7A1}" type="pres">
      <dgm:prSet presAssocID="{ECDB0BF4-A4FC-494A-8D8F-4DD45AC4A124}" presName="parentText" presStyleLbl="node1" presStyleIdx="3" presStyleCnt="4" custScaleX="277778" custScaleY="18538" custLinFactNeighborY="-310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5FDB17-31E6-485E-82B7-156A1E8BDBB5}" type="presOf" srcId="{5C9235B8-6510-4515-9181-458D56A23963}" destId="{AA0D5ACF-781B-4D6D-A959-F8B5579942AD}" srcOrd="0" destOrd="0" presId="urn:microsoft.com/office/officeart/2005/8/layout/vList5"/>
    <dgm:cxn modelId="{7D571385-101B-4292-9124-775DFB2E4B1B}" type="presOf" srcId="{DEFC3CA3-8A3C-43C7-86F0-5EC1AC3391E2}" destId="{653FAF67-8738-4165-B8A9-A6F901EBC9C6}" srcOrd="0" destOrd="0" presId="urn:microsoft.com/office/officeart/2005/8/layout/vList5"/>
    <dgm:cxn modelId="{4037B3EB-FC70-4045-8565-582375A4449F}" type="presOf" srcId="{C1CCC2BF-282A-4C52-BFF1-5C6787E98423}" destId="{FCEA8917-425F-4448-B2F0-BD5CCE1DE59B}" srcOrd="0" destOrd="0" presId="urn:microsoft.com/office/officeart/2005/8/layout/vList5"/>
    <dgm:cxn modelId="{14F9AF51-AF15-427E-B598-3422969D6A53}" srcId="{C1CCC2BF-282A-4C52-BFF1-5C6787E98423}" destId="{ECDB0BF4-A4FC-494A-8D8F-4DD45AC4A124}" srcOrd="3" destOrd="0" parTransId="{15B0BCA9-1EE4-40AA-9C33-552DE20059F3}" sibTransId="{BDA5185B-01DE-4A0E-9C70-0E14067B74D6}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163A4433-B85F-4F94-A303-3B90BCCDE057}" type="presOf" srcId="{8FF5C7C0-7539-40EC-8E75-1078CEBEF18B}" destId="{85425893-A170-4C8F-AE60-30E17587DA2A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24AED429-93EA-49BE-8B27-DC4B850017AE}" type="presOf" srcId="{ECDB0BF4-A4FC-494A-8D8F-4DD45AC4A124}" destId="{EB94D92B-4EC8-4C8C-9564-4FAE9E11F7A1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E2132A56-3BE8-44FF-9CC1-3F4167CFEF39}" type="presParOf" srcId="{FCEA8917-425F-4448-B2F0-BD5CCE1DE59B}" destId="{A68A4E69-21C0-43DE-8BA9-4A33EABD666E}" srcOrd="0" destOrd="0" presId="urn:microsoft.com/office/officeart/2005/8/layout/vList5"/>
    <dgm:cxn modelId="{FBE61AE5-734E-4D9A-A1B5-F4EBB7318FBF}" type="presParOf" srcId="{A68A4E69-21C0-43DE-8BA9-4A33EABD666E}" destId="{653FAF67-8738-4165-B8A9-A6F901EBC9C6}" srcOrd="0" destOrd="0" presId="urn:microsoft.com/office/officeart/2005/8/layout/vList5"/>
    <dgm:cxn modelId="{D361AFC6-5182-430E-91F2-3337BE1E3216}" type="presParOf" srcId="{FCEA8917-425F-4448-B2F0-BD5CCE1DE59B}" destId="{2ABEEC73-4031-4828-BBE5-ACE4B9525598}" srcOrd="1" destOrd="0" presId="urn:microsoft.com/office/officeart/2005/8/layout/vList5"/>
    <dgm:cxn modelId="{80965EBD-3E60-4806-8569-784F5F7C0140}" type="presParOf" srcId="{FCEA8917-425F-4448-B2F0-BD5CCE1DE59B}" destId="{B9D8A8A5-96C2-4355-8E52-49389CC6EAF8}" srcOrd="2" destOrd="0" presId="urn:microsoft.com/office/officeart/2005/8/layout/vList5"/>
    <dgm:cxn modelId="{65CA74B9-A905-4E2C-96FC-AC1E5335F6BE}" type="presParOf" srcId="{B9D8A8A5-96C2-4355-8E52-49389CC6EAF8}" destId="{AA0D5ACF-781B-4D6D-A959-F8B5579942AD}" srcOrd="0" destOrd="0" presId="urn:microsoft.com/office/officeart/2005/8/layout/vList5"/>
    <dgm:cxn modelId="{8AA2908B-2190-4CE1-88A3-1A6A0C7DFA7D}" type="presParOf" srcId="{FCEA8917-425F-4448-B2F0-BD5CCE1DE59B}" destId="{60749B3D-0541-4387-B985-C3179A040264}" srcOrd="3" destOrd="0" presId="urn:microsoft.com/office/officeart/2005/8/layout/vList5"/>
    <dgm:cxn modelId="{F533DAFC-CC00-4A6D-B0FF-84C1E11FA837}" type="presParOf" srcId="{FCEA8917-425F-4448-B2F0-BD5CCE1DE59B}" destId="{E63F854D-8297-4CB6-96D7-DFD0C1F3ADBE}" srcOrd="4" destOrd="0" presId="urn:microsoft.com/office/officeart/2005/8/layout/vList5"/>
    <dgm:cxn modelId="{04434167-A8D2-4801-8D74-F706437BE429}" type="presParOf" srcId="{E63F854D-8297-4CB6-96D7-DFD0C1F3ADBE}" destId="{85425893-A170-4C8F-AE60-30E17587DA2A}" srcOrd="0" destOrd="0" presId="urn:microsoft.com/office/officeart/2005/8/layout/vList5"/>
    <dgm:cxn modelId="{26DBDA22-8FB2-4ABF-9BF2-F4B8E3EBABD4}" type="presParOf" srcId="{FCEA8917-425F-4448-B2F0-BD5CCE1DE59B}" destId="{BA42F7F3-34E1-43FC-B255-F82360A48EFB}" srcOrd="5" destOrd="0" presId="urn:microsoft.com/office/officeart/2005/8/layout/vList5"/>
    <dgm:cxn modelId="{9658316A-1F9A-46D1-9D08-70F78DA86AD7}" type="presParOf" srcId="{FCEA8917-425F-4448-B2F0-BD5CCE1DE59B}" destId="{0A6B986C-4E60-4C4D-A9FA-2C900F9FBB2F}" srcOrd="6" destOrd="0" presId="urn:microsoft.com/office/officeart/2005/8/layout/vList5"/>
    <dgm:cxn modelId="{3D097425-1C7C-414E-A7FC-0C713F6DD195}" type="presParOf" srcId="{0A6B986C-4E60-4C4D-A9FA-2C900F9FBB2F}" destId="{EB94D92B-4EC8-4C8C-9564-4FAE9E11F7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6 - Conceitos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215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93437D9E-6EF1-4414-B78D-12AFFF226885}" type="presOf" srcId="{C12B0C85-3225-4220-B126-306058FD4AFB}" destId="{1ED62931-F138-4E98-86C0-D57F93BC3513}" srcOrd="0" destOrd="0" presId="urn:microsoft.com/office/officeart/2005/8/layout/vList2"/>
    <dgm:cxn modelId="{99481966-FABC-4C0B-A801-CB8443FDFE6F}" type="presOf" srcId="{B2A6B9C9-9B7E-437E-A743-9ED3A1341871}" destId="{DDCD7C2E-3B48-4549-AD9B-9C12047BF95D}" srcOrd="0" destOrd="0" presId="urn:microsoft.com/office/officeart/2005/8/layout/vList2"/>
    <dgm:cxn modelId="{95C2C594-70A3-45CE-B787-DDFFDB5FDF8B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D976EB70-CFD2-421D-B96F-3E8E813B8B1D}" type="presOf" srcId="{C12B0C85-3225-4220-B126-306058FD4AFB}" destId="{1ED62931-F138-4E98-86C0-D57F93BC3513}" srcOrd="0" destOrd="0" presId="urn:microsoft.com/office/officeart/2005/8/layout/vList2"/>
    <dgm:cxn modelId="{251AC486-C093-452D-B1D7-0AB327773DCF}" type="presOf" srcId="{B2A6B9C9-9B7E-437E-A743-9ED3A1341871}" destId="{DDCD7C2E-3B48-4549-AD9B-9C12047BF95D}" srcOrd="0" destOrd="0" presId="urn:microsoft.com/office/officeart/2005/8/layout/vList2"/>
    <dgm:cxn modelId="{A89727FC-4E11-472C-84B3-9A17A81B61D7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FC3CA3-8A3C-43C7-86F0-5EC1AC3391E2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Passados mais de 157 anos, por meio Decreto Nº 9.000, que aprova a Estrutura Regimental e o Quadro Demonstrativo dos Cargos em Comissão e das Funções de Confiança do Ministério dos Transportes, Portos e Aviação Civil, foi, enfim criada a unidade de Ouvidoria.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5CAE3639-9B52-44EA-9E44-E55D77173653}" type="par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A2E7EF7-3390-42A7-8746-2C975729E7E2}" type="sibTrans" cxnId="{A1D2E420-008C-44ED-A326-73B57FAD7E76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5C9235B8-6510-4515-9181-458D56A23963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Portaria Nº 373, nomeia Ouvidor do Ministério dos Transportes, Portos e Aviação Civil.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0BBAB9D1-92F0-4417-A256-4E7680F7A88C}" type="par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B91462-32F8-4F3B-AE85-1D7DA8E36606}" type="sibTrans" cxnId="{4B1CB1F4-B2D9-4CB5-8D10-24DC3435BD1E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8FF5C7C0-7539-40EC-8E75-1078CEBEF18B}">
      <dgm:prSet custT="1"/>
      <dgm:spPr/>
      <dgm:t>
        <a:bodyPr/>
        <a:lstStyle/>
        <a:p>
          <a:pPr algn="just" rtl="0"/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baseline="0" dirty="0" smtClean="0">
              <a:latin typeface="Arial" pitchFamily="34" charset="0"/>
              <a:cs typeface="Arial" pitchFamily="34" charset="0"/>
            </a:rPr>
            <a:t>Lei nº 13.460, dispõe sobre participação, proteção e defesa dos direitos do usuário dos serviços públicos da administração pública.   </a:t>
          </a:r>
          <a:endParaRPr lang="pt-BR" sz="1800" b="0" i="0" baseline="0" dirty="0">
            <a:latin typeface="Arial" pitchFamily="34" charset="0"/>
            <a:cs typeface="Arial" pitchFamily="34" charset="0"/>
          </a:endParaRPr>
        </a:p>
      </dgm:t>
    </dgm:pt>
    <dgm:pt modelId="{3757C625-5EE9-486E-BD7C-83F5F2B96538}" type="sib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19C99C35-3C93-43B6-832F-0F7477A508E7}" type="parTrans" cxnId="{23501626-B3A4-4C8C-A88B-7BB66A895212}">
      <dgm:prSet/>
      <dgm:spPr/>
      <dgm:t>
        <a:bodyPr/>
        <a:lstStyle/>
        <a:p>
          <a:pPr algn="l"/>
          <a:endParaRPr lang="pt-BR" sz="1800">
            <a:latin typeface="Arial" pitchFamily="34" charset="0"/>
            <a:cs typeface="Arial" pitchFamily="34" charset="0"/>
          </a:endParaRPr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8A4E69-21C0-43DE-8BA9-4A33EABD666E}" type="pres">
      <dgm:prSet presAssocID="{DEFC3CA3-8A3C-43C7-86F0-5EC1AC3391E2}" presName="linNode" presStyleCnt="0"/>
      <dgm:spPr/>
    </dgm:pt>
    <dgm:pt modelId="{653FAF67-8738-4165-B8A9-A6F901EBC9C6}" type="pres">
      <dgm:prSet presAssocID="{DEFC3CA3-8A3C-43C7-86F0-5EC1AC3391E2}" presName="parentText" presStyleLbl="node1" presStyleIdx="0" presStyleCnt="3" custScaleX="277778" custScaleY="3202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EC73-4031-4828-BBE5-ACE4B9525598}" type="pres">
      <dgm:prSet presAssocID="{1A2E7EF7-3390-42A7-8746-2C975729E7E2}" presName="sp" presStyleCnt="0"/>
      <dgm:spPr/>
    </dgm:pt>
    <dgm:pt modelId="{B9D8A8A5-96C2-4355-8E52-49389CC6EAF8}" type="pres">
      <dgm:prSet presAssocID="{5C9235B8-6510-4515-9181-458D56A23963}" presName="linNode" presStyleCnt="0"/>
      <dgm:spPr/>
    </dgm:pt>
    <dgm:pt modelId="{AA0D5ACF-781B-4D6D-A959-F8B5579942AD}" type="pres">
      <dgm:prSet presAssocID="{5C9235B8-6510-4515-9181-458D56A23963}" presName="parentText" presStyleLbl="node1" presStyleIdx="1" presStyleCnt="3" custScaleX="277778" custScaleY="19793" custLinFactNeighborY="-15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49B3D-0541-4387-B985-C3179A040264}" type="pres">
      <dgm:prSet presAssocID="{19B91462-32F8-4F3B-AE85-1D7DA8E36606}" presName="sp" presStyleCnt="0"/>
      <dgm:spPr/>
    </dgm:pt>
    <dgm:pt modelId="{E63F854D-8297-4CB6-96D7-DFD0C1F3ADBE}" type="pres">
      <dgm:prSet presAssocID="{8FF5C7C0-7539-40EC-8E75-1078CEBEF18B}" presName="linNode" presStyleCnt="0"/>
      <dgm:spPr/>
    </dgm:pt>
    <dgm:pt modelId="{85425893-A170-4C8F-AE60-30E17587DA2A}" type="pres">
      <dgm:prSet presAssocID="{8FF5C7C0-7539-40EC-8E75-1078CEBEF18B}" presName="parentText" presStyleLbl="node1" presStyleIdx="2" presStyleCnt="3" custScaleX="277778" custScaleY="22880" custLinFactNeighborY="-10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FB0B8E-8428-4C12-9183-904C548624C7}" type="presOf" srcId="{5C9235B8-6510-4515-9181-458D56A23963}" destId="{AA0D5ACF-781B-4D6D-A959-F8B5579942AD}" srcOrd="0" destOrd="0" presId="urn:microsoft.com/office/officeart/2005/8/layout/vList5"/>
    <dgm:cxn modelId="{A1D2E420-008C-44ED-A326-73B57FAD7E76}" srcId="{C1CCC2BF-282A-4C52-BFF1-5C6787E98423}" destId="{DEFC3CA3-8A3C-43C7-86F0-5EC1AC3391E2}" srcOrd="0" destOrd="0" parTransId="{5CAE3639-9B52-44EA-9E44-E55D77173653}" sibTransId="{1A2E7EF7-3390-42A7-8746-2C975729E7E2}"/>
    <dgm:cxn modelId="{9CE2CFFA-B5B5-4BBB-87B0-EFDB95B4F8F0}" type="presOf" srcId="{8FF5C7C0-7539-40EC-8E75-1078CEBEF18B}" destId="{85425893-A170-4C8F-AE60-30E17587DA2A}" srcOrd="0" destOrd="0" presId="urn:microsoft.com/office/officeart/2005/8/layout/vList5"/>
    <dgm:cxn modelId="{4B1CB1F4-B2D9-4CB5-8D10-24DC3435BD1E}" srcId="{C1CCC2BF-282A-4C52-BFF1-5C6787E98423}" destId="{5C9235B8-6510-4515-9181-458D56A23963}" srcOrd="1" destOrd="0" parTransId="{0BBAB9D1-92F0-4417-A256-4E7680F7A88C}" sibTransId="{19B91462-32F8-4F3B-AE85-1D7DA8E36606}"/>
    <dgm:cxn modelId="{A8309ED2-6E85-4FED-BF87-62AFAA1E4177}" type="presOf" srcId="{C1CCC2BF-282A-4C52-BFF1-5C6787E98423}" destId="{FCEA8917-425F-4448-B2F0-BD5CCE1DE59B}" srcOrd="0" destOrd="0" presId="urn:microsoft.com/office/officeart/2005/8/layout/vList5"/>
    <dgm:cxn modelId="{08C884CD-D7B4-4F5B-9E16-8607A41C4FFE}" type="presOf" srcId="{DEFC3CA3-8A3C-43C7-86F0-5EC1AC3391E2}" destId="{653FAF67-8738-4165-B8A9-A6F901EBC9C6}" srcOrd="0" destOrd="0" presId="urn:microsoft.com/office/officeart/2005/8/layout/vList5"/>
    <dgm:cxn modelId="{23501626-B3A4-4C8C-A88B-7BB66A895212}" srcId="{C1CCC2BF-282A-4C52-BFF1-5C6787E98423}" destId="{8FF5C7C0-7539-40EC-8E75-1078CEBEF18B}" srcOrd="2" destOrd="0" parTransId="{19C99C35-3C93-43B6-832F-0F7477A508E7}" sibTransId="{3757C625-5EE9-486E-BD7C-83F5F2B96538}"/>
    <dgm:cxn modelId="{4CD5DE5A-E2A3-414F-98C2-F325E46E8EB6}" type="presParOf" srcId="{FCEA8917-425F-4448-B2F0-BD5CCE1DE59B}" destId="{A68A4E69-21C0-43DE-8BA9-4A33EABD666E}" srcOrd="0" destOrd="0" presId="urn:microsoft.com/office/officeart/2005/8/layout/vList5"/>
    <dgm:cxn modelId="{A61D74F3-092D-49AB-84EC-339DD2DE2640}" type="presParOf" srcId="{A68A4E69-21C0-43DE-8BA9-4A33EABD666E}" destId="{653FAF67-8738-4165-B8A9-A6F901EBC9C6}" srcOrd="0" destOrd="0" presId="urn:microsoft.com/office/officeart/2005/8/layout/vList5"/>
    <dgm:cxn modelId="{35A22FFA-08EB-4D57-949C-E3A9E5D20BA4}" type="presParOf" srcId="{FCEA8917-425F-4448-B2F0-BD5CCE1DE59B}" destId="{2ABEEC73-4031-4828-BBE5-ACE4B9525598}" srcOrd="1" destOrd="0" presId="urn:microsoft.com/office/officeart/2005/8/layout/vList5"/>
    <dgm:cxn modelId="{60E57ADD-E113-4C42-B2E9-B03F6EAA9A8B}" type="presParOf" srcId="{FCEA8917-425F-4448-B2F0-BD5CCE1DE59B}" destId="{B9D8A8A5-96C2-4355-8E52-49389CC6EAF8}" srcOrd="2" destOrd="0" presId="urn:microsoft.com/office/officeart/2005/8/layout/vList5"/>
    <dgm:cxn modelId="{77CE465C-19BF-461A-897E-4BA22CF49AD6}" type="presParOf" srcId="{B9D8A8A5-96C2-4355-8E52-49389CC6EAF8}" destId="{AA0D5ACF-781B-4D6D-A959-F8B5579942AD}" srcOrd="0" destOrd="0" presId="urn:microsoft.com/office/officeart/2005/8/layout/vList5"/>
    <dgm:cxn modelId="{B2DE4050-4AAC-4057-9D1C-BA7CB983F6A1}" type="presParOf" srcId="{FCEA8917-425F-4448-B2F0-BD5CCE1DE59B}" destId="{60749B3D-0541-4387-B985-C3179A040264}" srcOrd="3" destOrd="0" presId="urn:microsoft.com/office/officeart/2005/8/layout/vList5"/>
    <dgm:cxn modelId="{6EB33C89-24C8-43CF-AA2E-618CD66DC7EC}" type="presParOf" srcId="{FCEA8917-425F-4448-B2F0-BD5CCE1DE59B}" destId="{E63F854D-8297-4CB6-96D7-DFD0C1F3ADBE}" srcOrd="4" destOrd="0" presId="urn:microsoft.com/office/officeart/2005/8/layout/vList5"/>
    <dgm:cxn modelId="{CC6A2D13-93B2-4DFA-9431-BB56CBC5D2F1}" type="presParOf" srcId="{E63F854D-8297-4CB6-96D7-DFD0C1F3ADBE}" destId="{85425893-A170-4C8F-AE60-30E17587DA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Evolução Histórica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X="-1266" custLinFactNeighborY="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E2963245-6B6E-4D63-8AB3-2D3A66F7D89A}" type="presOf" srcId="{B2A6B9C9-9B7E-437E-A743-9ED3A1341871}" destId="{DDCD7C2E-3B48-4549-AD9B-9C12047BF95D}" srcOrd="0" destOrd="0" presId="urn:microsoft.com/office/officeart/2005/8/layout/vList2"/>
    <dgm:cxn modelId="{5882C741-647B-4561-9682-1CF1059B9B91}" type="presOf" srcId="{C12B0C85-3225-4220-B126-306058FD4AFB}" destId="{1ED62931-F138-4E98-86C0-D57F93BC3513}" srcOrd="0" destOrd="0" presId="urn:microsoft.com/office/officeart/2005/8/layout/vList2"/>
    <dgm:cxn modelId="{B922F1B9-55A2-4905-9CFB-97379B9A8DCD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946A158-49A2-41AB-A2C7-003BAFE900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DA7EC3-640F-478E-8E72-B0AB52F04769}">
      <dgm:prSet/>
      <dgm:spPr/>
      <dgm:t>
        <a:bodyPr/>
        <a:lstStyle/>
        <a:p>
          <a:pPr algn="ctr" rtl="0"/>
          <a:r>
            <a:rPr lang="pt-BR" dirty="0" smtClean="0"/>
            <a:t>CRFB  1988</a:t>
          </a:r>
          <a:endParaRPr lang="en-US" dirty="0"/>
        </a:p>
      </dgm:t>
    </dgm:pt>
    <dgm:pt modelId="{130F01FE-2972-43D9-A9F6-3E3CA879327A}" type="parTrans" cxnId="{E825FBC2-719A-4450-863F-B9AA351DC2C8}">
      <dgm:prSet/>
      <dgm:spPr/>
      <dgm:t>
        <a:bodyPr/>
        <a:lstStyle/>
        <a:p>
          <a:pPr algn="ctr"/>
          <a:endParaRPr lang="pt-BR"/>
        </a:p>
      </dgm:t>
    </dgm:pt>
    <dgm:pt modelId="{6B44DB71-48FB-4BEA-BCD6-6C1CC0EDA777}" type="sibTrans" cxnId="{E825FBC2-719A-4450-863F-B9AA351DC2C8}">
      <dgm:prSet/>
      <dgm:spPr/>
      <dgm:t>
        <a:bodyPr/>
        <a:lstStyle/>
        <a:p>
          <a:pPr algn="ctr"/>
          <a:endParaRPr lang="pt-BR"/>
        </a:p>
      </dgm:t>
    </dgm:pt>
    <dgm:pt modelId="{6486F078-E547-423F-A251-2EED117927D6}" type="pres">
      <dgm:prSet presAssocID="{3946A158-49A2-41AB-A2C7-003BAFE90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4BC7D5-9DC7-4BA5-BD9D-0B78BB19B60C}" type="pres">
      <dgm:prSet presAssocID="{80DA7EC3-640F-478E-8E72-B0AB52F04769}" presName="parentText" presStyleLbl="node1" presStyleIdx="0" presStyleCnt="1" custLinFactNeighborX="4348" custLinFactNeighborY="-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A26C74-D33D-495E-B51C-324DB965DB66}" type="presOf" srcId="{3946A158-49A2-41AB-A2C7-003BAFE90005}" destId="{6486F078-E547-423F-A251-2EED117927D6}" srcOrd="0" destOrd="0" presId="urn:microsoft.com/office/officeart/2005/8/layout/vList2"/>
    <dgm:cxn modelId="{E825FBC2-719A-4450-863F-B9AA351DC2C8}" srcId="{3946A158-49A2-41AB-A2C7-003BAFE90005}" destId="{80DA7EC3-640F-478E-8E72-B0AB52F04769}" srcOrd="0" destOrd="0" parTransId="{130F01FE-2972-43D9-A9F6-3E3CA879327A}" sibTransId="{6B44DB71-48FB-4BEA-BCD6-6C1CC0EDA777}"/>
    <dgm:cxn modelId="{96E02DFA-8768-4C9B-9878-08ECAD3B671E}" type="presOf" srcId="{80DA7EC3-640F-478E-8E72-B0AB52F04769}" destId="{834BC7D5-9DC7-4BA5-BD9D-0B78BB19B60C}" srcOrd="0" destOrd="0" presId="urn:microsoft.com/office/officeart/2005/8/layout/vList2"/>
    <dgm:cxn modelId="{A3C0F9ED-7556-4BDC-9C9E-7A68957E4FD7}" type="presParOf" srcId="{6486F078-E547-423F-A251-2EED117927D6}" destId="{834BC7D5-9DC7-4BA5-BD9D-0B78BB19B6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1F9F1C5-8B64-423E-97B8-7271B529C1D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D01F99-006A-43CC-9BA7-767A10A01D8F}">
      <dgm:prSet/>
      <dgm:spPr/>
      <dgm:t>
        <a:bodyPr/>
        <a:lstStyle/>
        <a:p>
          <a:pPr rtl="0"/>
          <a:r>
            <a:rPr lang="pt-BR" dirty="0" smtClean="0"/>
            <a:t>Decreto nº 6.129, 2007</a:t>
          </a:r>
          <a:endParaRPr lang="en-US" dirty="0"/>
        </a:p>
      </dgm:t>
    </dgm:pt>
    <dgm:pt modelId="{CB926333-A4BD-4536-BDDC-1DF9D289CBA3}" type="parTrans" cxnId="{DD38CCC7-7611-4536-A9F9-0BE405D90BC0}">
      <dgm:prSet/>
      <dgm:spPr/>
      <dgm:t>
        <a:bodyPr/>
        <a:lstStyle/>
        <a:p>
          <a:endParaRPr lang="pt-BR"/>
        </a:p>
      </dgm:t>
    </dgm:pt>
    <dgm:pt modelId="{B589F400-E01D-4574-9F76-9276CE1E3745}" type="sibTrans" cxnId="{DD38CCC7-7611-4536-A9F9-0BE405D90BC0}">
      <dgm:prSet/>
      <dgm:spPr/>
      <dgm:t>
        <a:bodyPr/>
        <a:lstStyle/>
        <a:p>
          <a:endParaRPr lang="pt-BR"/>
        </a:p>
      </dgm:t>
    </dgm:pt>
    <dgm:pt modelId="{925A88D4-8D95-455C-9BA3-59079B3BB8DE}" type="pres">
      <dgm:prSet presAssocID="{41F9F1C5-8B64-423E-97B8-7271B529C1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9FF390-D658-4523-8C41-ACAA90DA3DBA}" type="pres">
      <dgm:prSet presAssocID="{C6D01F99-006A-43CC-9BA7-767A10A01D8F}" presName="parentText" presStyleLbl="node1" presStyleIdx="0" presStyleCnt="1" custScaleX="86046" custLinFactNeighborX="2326" custLinFactNeighborY="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4F931C-A171-4C25-A817-750BF748E869}" type="presOf" srcId="{C6D01F99-006A-43CC-9BA7-767A10A01D8F}" destId="{D89FF390-D658-4523-8C41-ACAA90DA3DBA}" srcOrd="0" destOrd="0" presId="urn:microsoft.com/office/officeart/2005/8/layout/vList2"/>
    <dgm:cxn modelId="{DD38CCC7-7611-4536-A9F9-0BE405D90BC0}" srcId="{41F9F1C5-8B64-423E-97B8-7271B529C1D8}" destId="{C6D01F99-006A-43CC-9BA7-767A10A01D8F}" srcOrd="0" destOrd="0" parTransId="{CB926333-A4BD-4536-BDDC-1DF9D289CBA3}" sibTransId="{B589F400-E01D-4574-9F76-9276CE1E3745}"/>
    <dgm:cxn modelId="{7053509D-60EC-42C9-8029-A4947B6873F8}" type="presOf" srcId="{41F9F1C5-8B64-423E-97B8-7271B529C1D8}" destId="{925A88D4-8D95-455C-9BA3-59079B3BB8DE}" srcOrd="0" destOrd="0" presId="urn:microsoft.com/office/officeart/2005/8/layout/vList2"/>
    <dgm:cxn modelId="{CEAAB337-72A3-41E6-BC85-26CF0FAE3246}" type="presParOf" srcId="{925A88D4-8D95-455C-9BA3-59079B3BB8DE}" destId="{D89FF390-D658-4523-8C41-ACAA90DA3D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8D39652-3F9D-4892-B732-4DDF5F26F4A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790ADD-82E7-4D5D-B86A-91B41DF0EFB8}">
      <dgm:prSet/>
      <dgm:spPr/>
      <dgm:t>
        <a:bodyPr/>
        <a:lstStyle/>
        <a:p>
          <a:pPr rtl="0"/>
          <a:r>
            <a:rPr lang="pt-BR" dirty="0" smtClean="0"/>
            <a:t>Lei nº 12.527, de 2011 (LAI)</a:t>
          </a:r>
          <a:endParaRPr lang="en-US" dirty="0"/>
        </a:p>
      </dgm:t>
    </dgm:pt>
    <dgm:pt modelId="{9B235A97-4A0E-4EC3-9D5C-727EBD936849}" type="parTrans" cxnId="{50513FBE-BFF4-4D78-B7AC-1D4D065D67B3}">
      <dgm:prSet/>
      <dgm:spPr/>
      <dgm:t>
        <a:bodyPr/>
        <a:lstStyle/>
        <a:p>
          <a:endParaRPr lang="pt-BR"/>
        </a:p>
      </dgm:t>
    </dgm:pt>
    <dgm:pt modelId="{5E06FA5F-0633-4AE2-91E4-26092B6C3B35}" type="sibTrans" cxnId="{50513FBE-BFF4-4D78-B7AC-1D4D065D67B3}">
      <dgm:prSet/>
      <dgm:spPr/>
      <dgm:t>
        <a:bodyPr/>
        <a:lstStyle/>
        <a:p>
          <a:endParaRPr lang="pt-BR"/>
        </a:p>
      </dgm:t>
    </dgm:pt>
    <dgm:pt modelId="{A17ED527-1E7E-41F6-97E8-3344C37A6110}" type="pres">
      <dgm:prSet presAssocID="{28D39652-3F9D-4892-B732-4DDF5F26F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2CD3D-3ACB-4C6C-B6B6-38D199C3850B}" type="pres">
      <dgm:prSet presAssocID="{72790ADD-82E7-4D5D-B86A-91B41DF0EFB8}" presName="parentText" presStyleLbl="node1" presStyleIdx="0" presStyleCnt="1" custLinFactNeighborX="-2381" custLinFactNeighborY="-25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3323DB-A3DF-412B-BCA0-4F54F3F40F46}" type="presOf" srcId="{72790ADD-82E7-4D5D-B86A-91B41DF0EFB8}" destId="{1B22CD3D-3ACB-4C6C-B6B6-38D199C3850B}" srcOrd="0" destOrd="0" presId="urn:microsoft.com/office/officeart/2005/8/layout/vList2"/>
    <dgm:cxn modelId="{23806EB6-BABB-4FAD-AC7A-E09F17E2890D}" type="presOf" srcId="{28D39652-3F9D-4892-B732-4DDF5F26F4AF}" destId="{A17ED527-1E7E-41F6-97E8-3344C37A6110}" srcOrd="0" destOrd="0" presId="urn:microsoft.com/office/officeart/2005/8/layout/vList2"/>
    <dgm:cxn modelId="{50513FBE-BFF4-4D78-B7AC-1D4D065D67B3}" srcId="{28D39652-3F9D-4892-B732-4DDF5F26F4AF}" destId="{72790ADD-82E7-4D5D-B86A-91B41DF0EFB8}" srcOrd="0" destOrd="0" parTransId="{9B235A97-4A0E-4EC3-9D5C-727EBD936849}" sibTransId="{5E06FA5F-0633-4AE2-91E4-26092B6C3B35}"/>
    <dgm:cxn modelId="{8F077304-1E37-4248-8C66-D51C08376849}" type="presParOf" srcId="{A17ED527-1E7E-41F6-97E8-3344C37A6110}" destId="{1B22CD3D-3ACB-4C6C-B6B6-38D199C38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DF0A0789-9459-44D7-9828-1BDD688407C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DF8267-9F96-4177-B342-EF9985CD90F9}">
      <dgm:prSet/>
      <dgm:spPr/>
      <dgm:t>
        <a:bodyPr/>
        <a:lstStyle/>
        <a:p>
          <a:pPr rtl="0"/>
          <a:r>
            <a:rPr lang="pt-BR" dirty="0" smtClean="0"/>
            <a:t>Decreto nº 7.724, de 2012</a:t>
          </a:r>
          <a:endParaRPr lang="en-US" dirty="0"/>
        </a:p>
      </dgm:t>
    </dgm:pt>
    <dgm:pt modelId="{9412BD58-5F09-4845-B7CD-3B6FB05EBDB9}" type="parTrans" cxnId="{A26B5870-774D-46BC-8ADF-CED63CDBEAEB}">
      <dgm:prSet/>
      <dgm:spPr/>
      <dgm:t>
        <a:bodyPr/>
        <a:lstStyle/>
        <a:p>
          <a:endParaRPr lang="pt-BR"/>
        </a:p>
      </dgm:t>
    </dgm:pt>
    <dgm:pt modelId="{591899F6-86F5-4C9C-ADE2-56C4C2DEE661}" type="sibTrans" cxnId="{A26B5870-774D-46BC-8ADF-CED63CDBEAEB}">
      <dgm:prSet/>
      <dgm:spPr/>
      <dgm:t>
        <a:bodyPr/>
        <a:lstStyle/>
        <a:p>
          <a:endParaRPr lang="pt-BR"/>
        </a:p>
      </dgm:t>
    </dgm:pt>
    <dgm:pt modelId="{45157F5D-1DFB-43C7-BCDC-2684C619D468}" type="pres">
      <dgm:prSet presAssocID="{DF0A0789-9459-44D7-9828-1BDD68840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F7CFAB-878C-4A71-B141-D23978B4F032}" type="pres">
      <dgm:prSet presAssocID="{A0DF8267-9F96-4177-B342-EF9985CD90F9}" presName="parentText" presStyleLbl="node1" presStyleIdx="0" presStyleCnt="1" custLinFactNeighborY="-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B5870-774D-46BC-8ADF-CED63CDBEAEB}" srcId="{DF0A0789-9459-44D7-9828-1BDD688407C9}" destId="{A0DF8267-9F96-4177-B342-EF9985CD90F9}" srcOrd="0" destOrd="0" parTransId="{9412BD58-5F09-4845-B7CD-3B6FB05EBDB9}" sibTransId="{591899F6-86F5-4C9C-ADE2-56C4C2DEE661}"/>
    <dgm:cxn modelId="{468DE157-2B37-4403-A56C-A535C88C7F2D}" type="presOf" srcId="{DF0A0789-9459-44D7-9828-1BDD688407C9}" destId="{45157F5D-1DFB-43C7-BCDC-2684C619D468}" srcOrd="0" destOrd="0" presId="urn:microsoft.com/office/officeart/2005/8/layout/vList2"/>
    <dgm:cxn modelId="{F3AF6041-A9F0-4DA4-B637-8060212224B0}" type="presOf" srcId="{A0DF8267-9F96-4177-B342-EF9985CD90F9}" destId="{45F7CFAB-878C-4A71-B141-D23978B4F032}" srcOrd="0" destOrd="0" presId="urn:microsoft.com/office/officeart/2005/8/layout/vList2"/>
    <dgm:cxn modelId="{199E3A43-FC31-4B9D-A226-51FD2FA65210}" type="presParOf" srcId="{45157F5D-1DFB-43C7-BCDC-2684C619D468}" destId="{45F7CFAB-878C-4A71-B141-D23978B4F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E164296-1511-46B6-9A36-EE39D1D9E63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68CF2F-A6D3-44F1-8AD6-4BE9FF5C7E19}">
      <dgm:prSet/>
      <dgm:spPr/>
      <dgm:t>
        <a:bodyPr/>
        <a:lstStyle/>
        <a:p>
          <a:pPr rtl="0"/>
          <a:r>
            <a:rPr lang="pt-BR" dirty="0" smtClean="0"/>
            <a:t>Portaria CGU nº 1.613, de 2012</a:t>
          </a:r>
          <a:endParaRPr lang="en-US" dirty="0"/>
        </a:p>
      </dgm:t>
    </dgm:pt>
    <dgm:pt modelId="{50070416-0389-4525-B36C-3F1BE4EF6D9B}" type="parTrans" cxnId="{FD3D09D6-077A-45DE-A13E-59AC8F4084E7}">
      <dgm:prSet/>
      <dgm:spPr/>
      <dgm:t>
        <a:bodyPr/>
        <a:lstStyle/>
        <a:p>
          <a:endParaRPr lang="pt-BR"/>
        </a:p>
      </dgm:t>
    </dgm:pt>
    <dgm:pt modelId="{97B3AC9F-63AE-4A3D-A7A7-EC7AFA750956}" type="sibTrans" cxnId="{FD3D09D6-077A-45DE-A13E-59AC8F4084E7}">
      <dgm:prSet/>
      <dgm:spPr/>
      <dgm:t>
        <a:bodyPr/>
        <a:lstStyle/>
        <a:p>
          <a:endParaRPr lang="pt-BR"/>
        </a:p>
      </dgm:t>
    </dgm:pt>
    <dgm:pt modelId="{A9DCA491-ABF6-424C-80CE-2F7C5109DD35}" type="pres">
      <dgm:prSet presAssocID="{5E164296-1511-46B6-9A36-EE39D1D9E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9E866C-11C0-4A7B-961F-47E649997A5D}" type="pres">
      <dgm:prSet presAssocID="{B968CF2F-A6D3-44F1-8AD6-4BE9FF5C7E19}" presName="parentText" presStyleLbl="node1" presStyleIdx="0" presStyleCnt="1" custLinFactNeighborX="-1786" custLinFactNeighborY="-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3D09D6-077A-45DE-A13E-59AC8F4084E7}" srcId="{5E164296-1511-46B6-9A36-EE39D1D9E638}" destId="{B968CF2F-A6D3-44F1-8AD6-4BE9FF5C7E19}" srcOrd="0" destOrd="0" parTransId="{50070416-0389-4525-B36C-3F1BE4EF6D9B}" sibTransId="{97B3AC9F-63AE-4A3D-A7A7-EC7AFA750956}"/>
    <dgm:cxn modelId="{7E9F4A3C-625C-4059-A48C-54BFE7FABFC8}" type="presOf" srcId="{B968CF2F-A6D3-44F1-8AD6-4BE9FF5C7E19}" destId="{C29E866C-11C0-4A7B-961F-47E649997A5D}" srcOrd="0" destOrd="0" presId="urn:microsoft.com/office/officeart/2005/8/layout/vList2"/>
    <dgm:cxn modelId="{7C841396-2A9D-49BE-8F27-8657F6A32F8F}" type="presOf" srcId="{5E164296-1511-46B6-9A36-EE39D1D9E638}" destId="{A9DCA491-ABF6-424C-80CE-2F7C5109DD35}" srcOrd="0" destOrd="0" presId="urn:microsoft.com/office/officeart/2005/8/layout/vList2"/>
    <dgm:cxn modelId="{A95244ED-48C4-458A-84D3-5800C8C467AF}" type="presParOf" srcId="{A9DCA491-ABF6-424C-80CE-2F7C5109DD35}" destId="{C29E866C-11C0-4A7B-961F-47E649997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DF1AF7F-1D2A-4DA3-A419-DDB0F6F8E10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6FACA9-E0AF-43EC-9E81-3180782AD4BC}">
      <dgm:prSet custT="1"/>
      <dgm:spPr/>
      <dgm:t>
        <a:bodyPr/>
        <a:lstStyle/>
        <a:p>
          <a:pPr rtl="0"/>
          <a:r>
            <a:rPr lang="pt-BR" sz="1700" dirty="0" smtClean="0"/>
            <a:t>Lei nº 12.813, de 2013 (LCI)</a:t>
          </a:r>
          <a:endParaRPr lang="en-US" sz="1700" dirty="0"/>
        </a:p>
      </dgm:t>
    </dgm:pt>
    <dgm:pt modelId="{DA775205-D21C-4A8C-A177-CC5DFB419257}" type="parTrans" cxnId="{ECDA8DBF-F8D8-47EE-BDF4-FC9A0AAF1E6D}">
      <dgm:prSet/>
      <dgm:spPr/>
      <dgm:t>
        <a:bodyPr/>
        <a:lstStyle/>
        <a:p>
          <a:endParaRPr lang="pt-BR"/>
        </a:p>
      </dgm:t>
    </dgm:pt>
    <dgm:pt modelId="{FEEEC6CD-6B8C-40C0-AB28-D2FC2D0E8525}" type="sibTrans" cxnId="{ECDA8DBF-F8D8-47EE-BDF4-FC9A0AAF1E6D}">
      <dgm:prSet/>
      <dgm:spPr/>
      <dgm:t>
        <a:bodyPr/>
        <a:lstStyle/>
        <a:p>
          <a:endParaRPr lang="pt-BR"/>
        </a:p>
      </dgm:t>
    </dgm:pt>
    <dgm:pt modelId="{C0451F1D-0AC1-4458-BB40-33687C6E4926}" type="pres">
      <dgm:prSet presAssocID="{7DF1AF7F-1D2A-4DA3-A419-DDB0F6F8E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36B190-41E4-4952-8CB3-C068F55F813C}" type="pres">
      <dgm:prSet presAssocID="{5E6FACA9-E0AF-43EC-9E81-3180782AD4BC}" presName="parentText" presStyleLbl="node1" presStyleIdx="0" presStyleCnt="1" custLinFactNeighborY="-1451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B890F6-5784-4468-A7CE-CC29BD96B7A6}" type="presOf" srcId="{7DF1AF7F-1D2A-4DA3-A419-DDB0F6F8E104}" destId="{C0451F1D-0AC1-4458-BB40-33687C6E4926}" srcOrd="0" destOrd="0" presId="urn:microsoft.com/office/officeart/2005/8/layout/vList2"/>
    <dgm:cxn modelId="{03419D69-F2AB-4216-9DDE-3E6E16DD64CC}" type="presOf" srcId="{5E6FACA9-E0AF-43EC-9E81-3180782AD4BC}" destId="{B136B190-41E4-4952-8CB3-C068F55F813C}" srcOrd="0" destOrd="0" presId="urn:microsoft.com/office/officeart/2005/8/layout/vList2"/>
    <dgm:cxn modelId="{ECDA8DBF-F8D8-47EE-BDF4-FC9A0AAF1E6D}" srcId="{7DF1AF7F-1D2A-4DA3-A419-DDB0F6F8E104}" destId="{5E6FACA9-E0AF-43EC-9E81-3180782AD4BC}" srcOrd="0" destOrd="0" parTransId="{DA775205-D21C-4A8C-A177-CC5DFB419257}" sibTransId="{FEEEC6CD-6B8C-40C0-AB28-D2FC2D0E8525}"/>
    <dgm:cxn modelId="{E71653B1-5843-48B2-9798-92745A1DC46F}" type="presParOf" srcId="{C0451F1D-0AC1-4458-BB40-33687C6E4926}" destId="{B136B190-41E4-4952-8CB3-C068F55F81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D0E8EF2-5CD0-4547-A22B-D1814C7C322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60766D-8D34-4CDE-92AF-B358B5F5CCC7}">
      <dgm:prSet/>
      <dgm:spPr/>
      <dgm:t>
        <a:bodyPr/>
        <a:lstStyle/>
        <a:p>
          <a:pPr rtl="0"/>
          <a:r>
            <a:rPr lang="pt-BR" dirty="0" smtClean="0"/>
            <a:t>Decreto nº 8.243, de 2014</a:t>
          </a:r>
          <a:endParaRPr lang="en-US" dirty="0"/>
        </a:p>
      </dgm:t>
    </dgm:pt>
    <dgm:pt modelId="{074D68DD-B5DC-469A-A9FE-218E580101CE}" type="parTrans" cxnId="{67B4AA68-DF08-4C82-9C89-FFAD5DC432CB}">
      <dgm:prSet/>
      <dgm:spPr/>
      <dgm:t>
        <a:bodyPr/>
        <a:lstStyle/>
        <a:p>
          <a:endParaRPr lang="pt-BR"/>
        </a:p>
      </dgm:t>
    </dgm:pt>
    <dgm:pt modelId="{3905DA1B-AEF0-46FE-B3B1-2BEA616514DE}" type="sibTrans" cxnId="{67B4AA68-DF08-4C82-9C89-FFAD5DC432CB}">
      <dgm:prSet/>
      <dgm:spPr/>
      <dgm:t>
        <a:bodyPr/>
        <a:lstStyle/>
        <a:p>
          <a:endParaRPr lang="pt-BR"/>
        </a:p>
      </dgm:t>
    </dgm:pt>
    <dgm:pt modelId="{B3FA31CA-8DD3-41CF-80F1-AB126660C4DE}" type="pres">
      <dgm:prSet presAssocID="{AD0E8EF2-5CD0-4547-A22B-D1814C7C3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AB068E-6598-46C2-9194-8EBC97CE42EC}" type="pres">
      <dgm:prSet presAssocID="{2760766D-8D34-4CDE-92AF-B358B5F5CCC7}" presName="parentText" presStyleLbl="node1" presStyleIdx="0" presStyleCnt="1" custLinFactNeighborY="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B4AA68-DF08-4C82-9C89-FFAD5DC432CB}" srcId="{AD0E8EF2-5CD0-4547-A22B-D1814C7C3221}" destId="{2760766D-8D34-4CDE-92AF-B358B5F5CCC7}" srcOrd="0" destOrd="0" parTransId="{074D68DD-B5DC-469A-A9FE-218E580101CE}" sibTransId="{3905DA1B-AEF0-46FE-B3B1-2BEA616514DE}"/>
    <dgm:cxn modelId="{1FB60605-F0FC-4EC8-BF27-AFE08707921C}" type="presOf" srcId="{2760766D-8D34-4CDE-92AF-B358B5F5CCC7}" destId="{22AB068E-6598-46C2-9194-8EBC97CE42EC}" srcOrd="0" destOrd="0" presId="urn:microsoft.com/office/officeart/2005/8/layout/vList2"/>
    <dgm:cxn modelId="{6F1FAB9C-7ECC-495D-9E4E-FAB51E85FB4D}" type="presOf" srcId="{AD0E8EF2-5CD0-4547-A22B-D1814C7C3221}" destId="{B3FA31CA-8DD3-41CF-80F1-AB126660C4DE}" srcOrd="0" destOrd="0" presId="urn:microsoft.com/office/officeart/2005/8/layout/vList2"/>
    <dgm:cxn modelId="{B3A4ED3D-72B1-4A7F-9B28-E9748C856316}" type="presParOf" srcId="{B3FA31CA-8DD3-41CF-80F1-AB126660C4DE}" destId="{22AB068E-6598-46C2-9194-8EBC97CE42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2800" dirty="0" smtClean="0">
              <a:latin typeface="Arial" pitchFamily="34" charset="0"/>
              <a:cs typeface="Arial" pitchFamily="34" charset="0"/>
            </a:rPr>
            <a:t>Sumário</a:t>
          </a: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73C31866-AEFC-44D0-8D17-7158E6DF7AF3}" type="presOf" srcId="{B2A6B9C9-9B7E-437E-A743-9ED3A1341871}" destId="{DDCD7C2E-3B48-4549-AD9B-9C12047BF95D}" srcOrd="0" destOrd="0" presId="urn:microsoft.com/office/officeart/2005/8/layout/vList2"/>
    <dgm:cxn modelId="{598C1568-7B64-4608-883D-6D1733C97CD1}" type="presOf" srcId="{C12B0C85-3225-4220-B126-306058FD4AFB}" destId="{1ED62931-F138-4E98-86C0-D57F93BC3513}" srcOrd="0" destOrd="0" presId="urn:microsoft.com/office/officeart/2005/8/layout/vList2"/>
    <dgm:cxn modelId="{7AD894CA-EF4D-421E-9F39-E4D30CBB16D5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1F9F1C5-8B64-423E-97B8-7271B529C1D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D01F99-006A-43CC-9BA7-767A10A01D8F}">
      <dgm:prSet custT="1"/>
      <dgm:spPr/>
      <dgm:t>
        <a:bodyPr/>
        <a:lstStyle/>
        <a:p>
          <a:pPr rtl="0"/>
          <a:r>
            <a:rPr lang="pt-BR" sz="1700" dirty="0" smtClean="0"/>
            <a:t>IN Conjunta CRG/OGU nº 01 de 2014</a:t>
          </a:r>
          <a:endParaRPr lang="en-US" sz="1700" dirty="0"/>
        </a:p>
      </dgm:t>
    </dgm:pt>
    <dgm:pt modelId="{CB926333-A4BD-4536-BDDC-1DF9D289CBA3}" type="parTrans" cxnId="{DD38CCC7-7611-4536-A9F9-0BE405D90BC0}">
      <dgm:prSet/>
      <dgm:spPr/>
      <dgm:t>
        <a:bodyPr/>
        <a:lstStyle/>
        <a:p>
          <a:endParaRPr lang="pt-BR" sz="1700"/>
        </a:p>
      </dgm:t>
    </dgm:pt>
    <dgm:pt modelId="{B589F400-E01D-4574-9F76-9276CE1E3745}" type="sibTrans" cxnId="{DD38CCC7-7611-4536-A9F9-0BE405D90BC0}">
      <dgm:prSet/>
      <dgm:spPr/>
      <dgm:t>
        <a:bodyPr/>
        <a:lstStyle/>
        <a:p>
          <a:endParaRPr lang="pt-BR" sz="1700"/>
        </a:p>
      </dgm:t>
    </dgm:pt>
    <dgm:pt modelId="{925A88D4-8D95-455C-9BA3-59079B3BB8DE}" type="pres">
      <dgm:prSet presAssocID="{41F9F1C5-8B64-423E-97B8-7271B529C1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9FF390-D658-4523-8C41-ACAA90DA3DBA}" type="pres">
      <dgm:prSet presAssocID="{C6D01F99-006A-43CC-9BA7-767A10A01D8F}" presName="parentText" presStyleLbl="node1" presStyleIdx="0" presStyleCnt="1" custLinFactNeighborX="-2326" custLinFactNeighborY="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38CCC7-7611-4536-A9F9-0BE405D90BC0}" srcId="{41F9F1C5-8B64-423E-97B8-7271B529C1D8}" destId="{C6D01F99-006A-43CC-9BA7-767A10A01D8F}" srcOrd="0" destOrd="0" parTransId="{CB926333-A4BD-4536-BDDC-1DF9D289CBA3}" sibTransId="{B589F400-E01D-4574-9F76-9276CE1E3745}"/>
    <dgm:cxn modelId="{84BFCC3C-CA0C-4AFF-BC2B-FE0B6793A54C}" type="presOf" srcId="{41F9F1C5-8B64-423E-97B8-7271B529C1D8}" destId="{925A88D4-8D95-455C-9BA3-59079B3BB8DE}" srcOrd="0" destOrd="0" presId="urn:microsoft.com/office/officeart/2005/8/layout/vList2"/>
    <dgm:cxn modelId="{73B6CDC5-5858-4C47-9C95-E63F609DD892}" type="presOf" srcId="{C6D01F99-006A-43CC-9BA7-767A10A01D8F}" destId="{D89FF390-D658-4523-8C41-ACAA90DA3DBA}" srcOrd="0" destOrd="0" presId="urn:microsoft.com/office/officeart/2005/8/layout/vList2"/>
    <dgm:cxn modelId="{85443C66-26A7-4373-BB37-E9AAABA7082C}" type="presParOf" srcId="{925A88D4-8D95-455C-9BA3-59079B3BB8DE}" destId="{D89FF390-D658-4523-8C41-ACAA90DA3D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4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8D39652-3F9D-4892-B732-4DDF5F26F4A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790ADD-82E7-4D5D-B86A-91B41DF0EFB8}">
      <dgm:prSet/>
      <dgm:spPr/>
      <dgm:t>
        <a:bodyPr/>
        <a:lstStyle/>
        <a:p>
          <a:pPr rtl="0"/>
          <a:r>
            <a:rPr lang="pt-BR" dirty="0" smtClean="0"/>
            <a:t>IN OGU nº 01, de 2014</a:t>
          </a:r>
          <a:endParaRPr lang="en-US" dirty="0"/>
        </a:p>
      </dgm:t>
    </dgm:pt>
    <dgm:pt modelId="{9B235A97-4A0E-4EC3-9D5C-727EBD936849}" type="parTrans" cxnId="{50513FBE-BFF4-4D78-B7AC-1D4D065D67B3}">
      <dgm:prSet/>
      <dgm:spPr/>
      <dgm:t>
        <a:bodyPr/>
        <a:lstStyle/>
        <a:p>
          <a:endParaRPr lang="pt-BR"/>
        </a:p>
      </dgm:t>
    </dgm:pt>
    <dgm:pt modelId="{5E06FA5F-0633-4AE2-91E4-26092B6C3B35}" type="sibTrans" cxnId="{50513FBE-BFF4-4D78-B7AC-1D4D065D67B3}">
      <dgm:prSet/>
      <dgm:spPr/>
      <dgm:t>
        <a:bodyPr/>
        <a:lstStyle/>
        <a:p>
          <a:endParaRPr lang="pt-BR"/>
        </a:p>
      </dgm:t>
    </dgm:pt>
    <dgm:pt modelId="{A17ED527-1E7E-41F6-97E8-3344C37A6110}" type="pres">
      <dgm:prSet presAssocID="{28D39652-3F9D-4892-B732-4DDF5F26F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2CD3D-3ACB-4C6C-B6B6-38D199C3850B}" type="pres">
      <dgm:prSet presAssocID="{72790ADD-82E7-4D5D-B86A-91B41DF0EFB8}" presName="parentText" presStyleLbl="node1" presStyleIdx="0" presStyleCnt="1" custLinFactNeighborX="-2381" custLinFactNeighborY="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58958D-7717-484B-9574-21DD78F84B95}" type="presOf" srcId="{28D39652-3F9D-4892-B732-4DDF5F26F4AF}" destId="{A17ED527-1E7E-41F6-97E8-3344C37A6110}" srcOrd="0" destOrd="0" presId="urn:microsoft.com/office/officeart/2005/8/layout/vList2"/>
    <dgm:cxn modelId="{639F5269-D2F1-40F1-A8BF-8FC4AB321545}" type="presOf" srcId="{72790ADD-82E7-4D5D-B86A-91B41DF0EFB8}" destId="{1B22CD3D-3ACB-4C6C-B6B6-38D199C3850B}" srcOrd="0" destOrd="0" presId="urn:microsoft.com/office/officeart/2005/8/layout/vList2"/>
    <dgm:cxn modelId="{50513FBE-BFF4-4D78-B7AC-1D4D065D67B3}" srcId="{28D39652-3F9D-4892-B732-4DDF5F26F4AF}" destId="{72790ADD-82E7-4D5D-B86A-91B41DF0EFB8}" srcOrd="0" destOrd="0" parTransId="{9B235A97-4A0E-4EC3-9D5C-727EBD936849}" sibTransId="{5E06FA5F-0633-4AE2-91E4-26092B6C3B35}"/>
    <dgm:cxn modelId="{E142D964-4249-43E4-958D-F6C73EFCF75C}" type="presParOf" srcId="{A17ED527-1E7E-41F6-97E8-3344C37A6110}" destId="{1B22CD3D-3ACB-4C6C-B6B6-38D199C38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9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DF0A0789-9459-44D7-9828-1BDD688407C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DF8267-9F96-4177-B342-EF9985CD90F9}">
      <dgm:prSet custT="1"/>
      <dgm:spPr/>
      <dgm:t>
        <a:bodyPr/>
        <a:lstStyle/>
        <a:p>
          <a:pPr rtl="0"/>
          <a:r>
            <a:rPr lang="pt-BR" sz="1700" dirty="0" smtClean="0"/>
            <a:t>Portaria CGU nº 50.252,  de 2015</a:t>
          </a:r>
          <a:endParaRPr lang="en-US" sz="1700" dirty="0"/>
        </a:p>
      </dgm:t>
    </dgm:pt>
    <dgm:pt modelId="{9412BD58-5F09-4845-B7CD-3B6FB05EBDB9}" type="parTrans" cxnId="{A26B5870-774D-46BC-8ADF-CED63CDBEAEB}">
      <dgm:prSet/>
      <dgm:spPr/>
      <dgm:t>
        <a:bodyPr/>
        <a:lstStyle/>
        <a:p>
          <a:endParaRPr lang="pt-BR" sz="1700"/>
        </a:p>
      </dgm:t>
    </dgm:pt>
    <dgm:pt modelId="{591899F6-86F5-4C9C-ADE2-56C4C2DEE661}" type="sibTrans" cxnId="{A26B5870-774D-46BC-8ADF-CED63CDBEAEB}">
      <dgm:prSet/>
      <dgm:spPr/>
      <dgm:t>
        <a:bodyPr/>
        <a:lstStyle/>
        <a:p>
          <a:endParaRPr lang="pt-BR" sz="1700"/>
        </a:p>
      </dgm:t>
    </dgm:pt>
    <dgm:pt modelId="{45157F5D-1DFB-43C7-BCDC-2684C619D468}" type="pres">
      <dgm:prSet presAssocID="{DF0A0789-9459-44D7-9828-1BDD68840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F7CFAB-878C-4A71-B141-D23978B4F032}" type="pres">
      <dgm:prSet presAssocID="{A0DF8267-9F96-4177-B342-EF9985CD90F9}" presName="parentText" presStyleLbl="node1" presStyleIdx="0" presStyleCnt="1" custLinFactNeighborY="-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B5870-774D-46BC-8ADF-CED63CDBEAEB}" srcId="{DF0A0789-9459-44D7-9828-1BDD688407C9}" destId="{A0DF8267-9F96-4177-B342-EF9985CD90F9}" srcOrd="0" destOrd="0" parTransId="{9412BD58-5F09-4845-B7CD-3B6FB05EBDB9}" sibTransId="{591899F6-86F5-4C9C-ADE2-56C4C2DEE661}"/>
    <dgm:cxn modelId="{23E201CB-C08A-4FAB-B2F4-2F0810BFDD51}" type="presOf" srcId="{DF0A0789-9459-44D7-9828-1BDD688407C9}" destId="{45157F5D-1DFB-43C7-BCDC-2684C619D468}" srcOrd="0" destOrd="0" presId="urn:microsoft.com/office/officeart/2005/8/layout/vList2"/>
    <dgm:cxn modelId="{D8ACE52E-C1B1-412B-80DD-53EB0066CF71}" type="presOf" srcId="{A0DF8267-9F96-4177-B342-EF9985CD90F9}" destId="{45F7CFAB-878C-4A71-B141-D23978B4F032}" srcOrd="0" destOrd="0" presId="urn:microsoft.com/office/officeart/2005/8/layout/vList2"/>
    <dgm:cxn modelId="{AE4DD1EE-6015-4D44-A32D-62E799464A5C}" type="presParOf" srcId="{45157F5D-1DFB-43C7-BCDC-2684C619D468}" destId="{45F7CFAB-878C-4A71-B141-D23978B4F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4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5E164296-1511-46B6-9A36-EE39D1D9E63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68CF2F-A6D3-44F1-8AD6-4BE9FF5C7E19}">
      <dgm:prSet custT="1"/>
      <dgm:spPr/>
      <dgm:t>
        <a:bodyPr/>
        <a:lstStyle/>
        <a:p>
          <a:pPr rtl="0"/>
          <a:r>
            <a:rPr lang="pt-BR" sz="1700" dirty="0" smtClean="0"/>
            <a:t>Portaria CGU nº 50.253, de 2015</a:t>
          </a:r>
          <a:endParaRPr lang="en-US" sz="1700" dirty="0"/>
        </a:p>
      </dgm:t>
    </dgm:pt>
    <dgm:pt modelId="{50070416-0389-4525-B36C-3F1BE4EF6D9B}" type="parTrans" cxnId="{FD3D09D6-077A-45DE-A13E-59AC8F4084E7}">
      <dgm:prSet/>
      <dgm:spPr/>
      <dgm:t>
        <a:bodyPr/>
        <a:lstStyle/>
        <a:p>
          <a:endParaRPr lang="pt-BR" sz="1700"/>
        </a:p>
      </dgm:t>
    </dgm:pt>
    <dgm:pt modelId="{97B3AC9F-63AE-4A3D-A7A7-EC7AFA750956}" type="sibTrans" cxnId="{FD3D09D6-077A-45DE-A13E-59AC8F4084E7}">
      <dgm:prSet/>
      <dgm:spPr/>
      <dgm:t>
        <a:bodyPr/>
        <a:lstStyle/>
        <a:p>
          <a:endParaRPr lang="pt-BR" sz="1700"/>
        </a:p>
      </dgm:t>
    </dgm:pt>
    <dgm:pt modelId="{A9DCA491-ABF6-424C-80CE-2F7C5109DD35}" type="pres">
      <dgm:prSet presAssocID="{5E164296-1511-46B6-9A36-EE39D1D9E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9E866C-11C0-4A7B-961F-47E649997A5D}" type="pres">
      <dgm:prSet presAssocID="{B968CF2F-A6D3-44F1-8AD6-4BE9FF5C7E19}" presName="parentText" presStyleLbl="node1" presStyleIdx="0" presStyleCnt="1" custLinFactNeighborY="-156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434284-9106-4D82-B6F0-7634F15D2479}" type="presOf" srcId="{5E164296-1511-46B6-9A36-EE39D1D9E638}" destId="{A9DCA491-ABF6-424C-80CE-2F7C5109DD35}" srcOrd="0" destOrd="0" presId="urn:microsoft.com/office/officeart/2005/8/layout/vList2"/>
    <dgm:cxn modelId="{FD3D09D6-077A-45DE-A13E-59AC8F4084E7}" srcId="{5E164296-1511-46B6-9A36-EE39D1D9E638}" destId="{B968CF2F-A6D3-44F1-8AD6-4BE9FF5C7E19}" srcOrd="0" destOrd="0" parTransId="{50070416-0389-4525-B36C-3F1BE4EF6D9B}" sibTransId="{97B3AC9F-63AE-4A3D-A7A7-EC7AFA750956}"/>
    <dgm:cxn modelId="{D70449FD-FA35-4366-86E0-F4FC083E745A}" type="presOf" srcId="{B968CF2F-A6D3-44F1-8AD6-4BE9FF5C7E19}" destId="{C29E866C-11C0-4A7B-961F-47E649997A5D}" srcOrd="0" destOrd="0" presId="urn:microsoft.com/office/officeart/2005/8/layout/vList2"/>
    <dgm:cxn modelId="{B302E688-6D26-4380-8CCA-15734BFCBF89}" type="presParOf" srcId="{A9DCA491-ABF6-424C-80CE-2F7C5109DD35}" destId="{C29E866C-11C0-4A7B-961F-47E649997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9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DF1AF7F-1D2A-4DA3-A419-DDB0F6F8E10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6FACA9-E0AF-43EC-9E81-3180782AD4BC}">
      <dgm:prSet custT="1"/>
      <dgm:spPr/>
      <dgm:t>
        <a:bodyPr/>
        <a:lstStyle/>
        <a:p>
          <a:pPr rtl="0"/>
          <a:r>
            <a:rPr lang="pt-BR" sz="1700" dirty="0" smtClean="0"/>
            <a:t>Portaria CGU nº 1.864, de 2015</a:t>
          </a:r>
          <a:endParaRPr lang="en-US" sz="1700" dirty="0"/>
        </a:p>
      </dgm:t>
    </dgm:pt>
    <dgm:pt modelId="{DA775205-D21C-4A8C-A177-CC5DFB419257}" type="parTrans" cxnId="{ECDA8DBF-F8D8-47EE-BDF4-FC9A0AAF1E6D}">
      <dgm:prSet/>
      <dgm:spPr/>
      <dgm:t>
        <a:bodyPr/>
        <a:lstStyle/>
        <a:p>
          <a:endParaRPr lang="pt-BR" sz="1700"/>
        </a:p>
      </dgm:t>
    </dgm:pt>
    <dgm:pt modelId="{FEEEC6CD-6B8C-40C0-AB28-D2FC2D0E8525}" type="sibTrans" cxnId="{ECDA8DBF-F8D8-47EE-BDF4-FC9A0AAF1E6D}">
      <dgm:prSet/>
      <dgm:spPr/>
      <dgm:t>
        <a:bodyPr/>
        <a:lstStyle/>
        <a:p>
          <a:endParaRPr lang="pt-BR" sz="1700"/>
        </a:p>
      </dgm:t>
    </dgm:pt>
    <dgm:pt modelId="{C0451F1D-0AC1-4458-BB40-33687C6E4926}" type="pres">
      <dgm:prSet presAssocID="{7DF1AF7F-1D2A-4DA3-A419-DDB0F6F8E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36B190-41E4-4952-8CB3-C068F55F813C}" type="pres">
      <dgm:prSet presAssocID="{5E6FACA9-E0AF-43EC-9E81-3180782AD4BC}" presName="parentText" presStyleLbl="node1" presStyleIdx="0" presStyleCnt="1" custLinFactNeighborY="-1451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EE3768-D52A-45F6-A3F3-918BFE2E651C}" type="presOf" srcId="{5E6FACA9-E0AF-43EC-9E81-3180782AD4BC}" destId="{B136B190-41E4-4952-8CB3-C068F55F813C}" srcOrd="0" destOrd="0" presId="urn:microsoft.com/office/officeart/2005/8/layout/vList2"/>
    <dgm:cxn modelId="{33F6D134-B4B9-4E62-954D-E1B822F8EEF4}" type="presOf" srcId="{7DF1AF7F-1D2A-4DA3-A419-DDB0F6F8E104}" destId="{C0451F1D-0AC1-4458-BB40-33687C6E4926}" srcOrd="0" destOrd="0" presId="urn:microsoft.com/office/officeart/2005/8/layout/vList2"/>
    <dgm:cxn modelId="{ECDA8DBF-F8D8-47EE-BDF4-FC9A0AAF1E6D}" srcId="{7DF1AF7F-1D2A-4DA3-A419-DDB0F6F8E104}" destId="{5E6FACA9-E0AF-43EC-9E81-3180782AD4BC}" srcOrd="0" destOrd="0" parTransId="{DA775205-D21C-4A8C-A177-CC5DFB419257}" sibTransId="{FEEEC6CD-6B8C-40C0-AB28-D2FC2D0E8525}"/>
    <dgm:cxn modelId="{05C78652-04D2-49A1-BB76-EEC0A5605F48}" type="presParOf" srcId="{C0451F1D-0AC1-4458-BB40-33687C6E4926}" destId="{B136B190-41E4-4952-8CB3-C068F55F81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4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AD0E8EF2-5CD0-4547-A22B-D1814C7C322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60766D-8D34-4CDE-92AF-B358B5F5CCC7}">
      <dgm:prSet/>
      <dgm:spPr/>
      <dgm:t>
        <a:bodyPr/>
        <a:lstStyle/>
        <a:p>
          <a:pPr rtl="0"/>
          <a:r>
            <a:rPr lang="pt-BR" dirty="0" smtClean="0"/>
            <a:t>Portaria CGU nº 3.681, de 2016</a:t>
          </a:r>
          <a:endParaRPr lang="en-US" dirty="0"/>
        </a:p>
      </dgm:t>
    </dgm:pt>
    <dgm:pt modelId="{074D68DD-B5DC-469A-A9FE-218E580101CE}" type="parTrans" cxnId="{67B4AA68-DF08-4C82-9C89-FFAD5DC432CB}">
      <dgm:prSet/>
      <dgm:spPr/>
      <dgm:t>
        <a:bodyPr/>
        <a:lstStyle/>
        <a:p>
          <a:endParaRPr lang="pt-BR"/>
        </a:p>
      </dgm:t>
    </dgm:pt>
    <dgm:pt modelId="{3905DA1B-AEF0-46FE-B3B1-2BEA616514DE}" type="sibTrans" cxnId="{67B4AA68-DF08-4C82-9C89-FFAD5DC432CB}">
      <dgm:prSet/>
      <dgm:spPr/>
      <dgm:t>
        <a:bodyPr/>
        <a:lstStyle/>
        <a:p>
          <a:endParaRPr lang="pt-BR"/>
        </a:p>
      </dgm:t>
    </dgm:pt>
    <dgm:pt modelId="{B3FA31CA-8DD3-41CF-80F1-AB126660C4DE}" type="pres">
      <dgm:prSet presAssocID="{AD0E8EF2-5CD0-4547-A22B-D1814C7C3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AB068E-6598-46C2-9194-8EBC97CE42EC}" type="pres">
      <dgm:prSet presAssocID="{2760766D-8D34-4CDE-92AF-B358B5F5CCC7}" presName="parentText" presStyleLbl="node1" presStyleIdx="0" presStyleCnt="1" custLinFactNeighborY="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B4AA68-DF08-4C82-9C89-FFAD5DC432CB}" srcId="{AD0E8EF2-5CD0-4547-A22B-D1814C7C3221}" destId="{2760766D-8D34-4CDE-92AF-B358B5F5CCC7}" srcOrd="0" destOrd="0" parTransId="{074D68DD-B5DC-469A-A9FE-218E580101CE}" sibTransId="{3905DA1B-AEF0-46FE-B3B1-2BEA616514DE}"/>
    <dgm:cxn modelId="{B24B2B38-3320-4AEC-8A58-159A261F1A2D}" type="presOf" srcId="{2760766D-8D34-4CDE-92AF-B358B5F5CCC7}" destId="{22AB068E-6598-46C2-9194-8EBC97CE42EC}" srcOrd="0" destOrd="0" presId="urn:microsoft.com/office/officeart/2005/8/layout/vList2"/>
    <dgm:cxn modelId="{ED26B72B-25D8-4C71-84B3-57B946E79B7D}" type="presOf" srcId="{AD0E8EF2-5CD0-4547-A22B-D1814C7C3221}" destId="{B3FA31CA-8DD3-41CF-80F1-AB126660C4DE}" srcOrd="0" destOrd="0" presId="urn:microsoft.com/office/officeart/2005/8/layout/vList2"/>
    <dgm:cxn modelId="{C248DED5-E296-4402-BFFE-6F97B30E9EFA}" type="presParOf" srcId="{B3FA31CA-8DD3-41CF-80F1-AB126660C4DE}" destId="{22AB068E-6598-46C2-9194-8EBC97CE42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9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8D39652-3F9D-4892-B732-4DDF5F26F4A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790ADD-82E7-4D5D-B86A-91B41DF0EFB8}">
      <dgm:prSet/>
      <dgm:spPr/>
      <dgm:t>
        <a:bodyPr/>
        <a:lstStyle/>
        <a:p>
          <a:pPr rtl="0"/>
          <a:r>
            <a:rPr lang="pt-BR" dirty="0" smtClean="0"/>
            <a:t>Decreto Nº 9.000,  de 2017</a:t>
          </a:r>
          <a:endParaRPr lang="en-US" dirty="0"/>
        </a:p>
      </dgm:t>
    </dgm:pt>
    <dgm:pt modelId="{9B235A97-4A0E-4EC3-9D5C-727EBD936849}" type="parTrans" cxnId="{50513FBE-BFF4-4D78-B7AC-1D4D065D67B3}">
      <dgm:prSet/>
      <dgm:spPr/>
      <dgm:t>
        <a:bodyPr/>
        <a:lstStyle/>
        <a:p>
          <a:endParaRPr lang="pt-BR"/>
        </a:p>
      </dgm:t>
    </dgm:pt>
    <dgm:pt modelId="{5E06FA5F-0633-4AE2-91E4-26092B6C3B35}" type="sibTrans" cxnId="{50513FBE-BFF4-4D78-B7AC-1D4D065D67B3}">
      <dgm:prSet/>
      <dgm:spPr/>
      <dgm:t>
        <a:bodyPr/>
        <a:lstStyle/>
        <a:p>
          <a:endParaRPr lang="pt-BR"/>
        </a:p>
      </dgm:t>
    </dgm:pt>
    <dgm:pt modelId="{A17ED527-1E7E-41F6-97E8-3344C37A6110}" type="pres">
      <dgm:prSet presAssocID="{28D39652-3F9D-4892-B732-4DDF5F26F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2CD3D-3ACB-4C6C-B6B6-38D199C3850B}" type="pres">
      <dgm:prSet presAssocID="{72790ADD-82E7-4D5D-B86A-91B41DF0EFB8}" presName="parentText" presStyleLbl="node1" presStyleIdx="0" presStyleCnt="1" custLinFactNeighborY="-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8670AD-7678-486C-BFF0-AED9DA0580D1}" type="presOf" srcId="{28D39652-3F9D-4892-B732-4DDF5F26F4AF}" destId="{A17ED527-1E7E-41F6-97E8-3344C37A6110}" srcOrd="0" destOrd="0" presId="urn:microsoft.com/office/officeart/2005/8/layout/vList2"/>
    <dgm:cxn modelId="{D7FA2258-3A6A-48FE-B0BB-7DCA977E4B8C}" type="presOf" srcId="{72790ADD-82E7-4D5D-B86A-91B41DF0EFB8}" destId="{1B22CD3D-3ACB-4C6C-B6B6-38D199C3850B}" srcOrd="0" destOrd="0" presId="urn:microsoft.com/office/officeart/2005/8/layout/vList2"/>
    <dgm:cxn modelId="{50513FBE-BFF4-4D78-B7AC-1D4D065D67B3}" srcId="{28D39652-3F9D-4892-B732-4DDF5F26F4AF}" destId="{72790ADD-82E7-4D5D-B86A-91B41DF0EFB8}" srcOrd="0" destOrd="0" parTransId="{9B235A97-4A0E-4EC3-9D5C-727EBD936849}" sibTransId="{5E06FA5F-0633-4AE2-91E4-26092B6C3B35}"/>
    <dgm:cxn modelId="{D102FDBE-C318-42BA-A8DE-95F154707866}" type="presParOf" srcId="{A17ED527-1E7E-41F6-97E8-3344C37A6110}" destId="{1B22CD3D-3ACB-4C6C-B6B6-38D199C38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4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28D39652-3F9D-4892-B732-4DDF5F26F4A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790ADD-82E7-4D5D-B86A-91B41DF0EFB8}">
      <dgm:prSet/>
      <dgm:spPr/>
      <dgm:t>
        <a:bodyPr/>
        <a:lstStyle/>
        <a:p>
          <a:pPr algn="ctr" rtl="0"/>
          <a:r>
            <a:rPr lang="pt-BR" dirty="0" smtClean="0"/>
            <a:t>Portaria Nº 373, de 2017</a:t>
          </a:r>
          <a:endParaRPr lang="en-US" dirty="0"/>
        </a:p>
      </dgm:t>
    </dgm:pt>
    <dgm:pt modelId="{9B235A97-4A0E-4EC3-9D5C-727EBD936849}" type="parTrans" cxnId="{50513FBE-BFF4-4D78-B7AC-1D4D065D67B3}">
      <dgm:prSet/>
      <dgm:spPr/>
      <dgm:t>
        <a:bodyPr/>
        <a:lstStyle/>
        <a:p>
          <a:endParaRPr lang="pt-BR"/>
        </a:p>
      </dgm:t>
    </dgm:pt>
    <dgm:pt modelId="{5E06FA5F-0633-4AE2-91E4-26092B6C3B35}" type="sibTrans" cxnId="{50513FBE-BFF4-4D78-B7AC-1D4D065D67B3}">
      <dgm:prSet/>
      <dgm:spPr/>
      <dgm:t>
        <a:bodyPr/>
        <a:lstStyle/>
        <a:p>
          <a:endParaRPr lang="pt-BR"/>
        </a:p>
      </dgm:t>
    </dgm:pt>
    <dgm:pt modelId="{A17ED527-1E7E-41F6-97E8-3344C37A6110}" type="pres">
      <dgm:prSet presAssocID="{28D39652-3F9D-4892-B732-4DDF5F26F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2CD3D-3ACB-4C6C-B6B6-38D199C3850B}" type="pres">
      <dgm:prSet presAssocID="{72790ADD-82E7-4D5D-B86A-91B41DF0EFB8}" presName="parentText" presStyleLbl="node1" presStyleIdx="0" presStyleCnt="1" custLinFactNeighborX="-2000" custLinFactNeighborY="-1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28491B-DAEE-45E2-ABB0-A82FA3CC657B}" type="presOf" srcId="{28D39652-3F9D-4892-B732-4DDF5F26F4AF}" destId="{A17ED527-1E7E-41F6-97E8-3344C37A6110}" srcOrd="0" destOrd="0" presId="urn:microsoft.com/office/officeart/2005/8/layout/vList2"/>
    <dgm:cxn modelId="{50513FBE-BFF4-4D78-B7AC-1D4D065D67B3}" srcId="{28D39652-3F9D-4892-B732-4DDF5F26F4AF}" destId="{72790ADD-82E7-4D5D-B86A-91B41DF0EFB8}" srcOrd="0" destOrd="0" parTransId="{9B235A97-4A0E-4EC3-9D5C-727EBD936849}" sibTransId="{5E06FA5F-0633-4AE2-91E4-26092B6C3B35}"/>
    <dgm:cxn modelId="{3D5E0DDF-68DB-4DC1-AB65-73B14CCB5496}" type="presOf" srcId="{72790ADD-82E7-4D5D-B86A-91B41DF0EFB8}" destId="{1B22CD3D-3ACB-4C6C-B6B6-38D199C3850B}" srcOrd="0" destOrd="0" presId="urn:microsoft.com/office/officeart/2005/8/layout/vList2"/>
    <dgm:cxn modelId="{72D00C1C-B7DF-4208-93CB-AA1A67E516F1}" type="presParOf" srcId="{A17ED527-1E7E-41F6-97E8-3344C37A6110}" destId="{1B22CD3D-3ACB-4C6C-B6B6-38D199C38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9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28D39652-3F9D-4892-B732-4DDF5F26F4A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790ADD-82E7-4D5D-B86A-91B41DF0EFB8}">
      <dgm:prSet/>
      <dgm:spPr/>
      <dgm:t>
        <a:bodyPr/>
        <a:lstStyle/>
        <a:p>
          <a:pPr rtl="0"/>
          <a:r>
            <a:rPr lang="pt-BR" dirty="0" smtClean="0"/>
            <a:t>Lei nº 13.460,  de 2017</a:t>
          </a:r>
          <a:endParaRPr lang="en-US" dirty="0"/>
        </a:p>
      </dgm:t>
    </dgm:pt>
    <dgm:pt modelId="{9B235A97-4A0E-4EC3-9D5C-727EBD936849}" type="parTrans" cxnId="{50513FBE-BFF4-4D78-B7AC-1D4D065D67B3}">
      <dgm:prSet/>
      <dgm:spPr/>
      <dgm:t>
        <a:bodyPr/>
        <a:lstStyle/>
        <a:p>
          <a:endParaRPr lang="pt-BR"/>
        </a:p>
      </dgm:t>
    </dgm:pt>
    <dgm:pt modelId="{5E06FA5F-0633-4AE2-91E4-26092B6C3B35}" type="sibTrans" cxnId="{50513FBE-BFF4-4D78-B7AC-1D4D065D67B3}">
      <dgm:prSet/>
      <dgm:spPr/>
      <dgm:t>
        <a:bodyPr/>
        <a:lstStyle/>
        <a:p>
          <a:endParaRPr lang="pt-BR"/>
        </a:p>
      </dgm:t>
    </dgm:pt>
    <dgm:pt modelId="{A17ED527-1E7E-41F6-97E8-3344C37A6110}" type="pres">
      <dgm:prSet presAssocID="{28D39652-3F9D-4892-B732-4DDF5F26F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2CD3D-3ACB-4C6C-B6B6-38D199C3850B}" type="pres">
      <dgm:prSet presAssocID="{72790ADD-82E7-4D5D-B86A-91B41DF0EFB8}" presName="parentText" presStyleLbl="node1" presStyleIdx="0" presStyleCnt="1" custLinFactNeighborY="-148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F12E9D-E77D-4D08-A5F0-EAE765A54534}" type="presOf" srcId="{28D39652-3F9D-4892-B732-4DDF5F26F4AF}" destId="{A17ED527-1E7E-41F6-97E8-3344C37A6110}" srcOrd="0" destOrd="0" presId="urn:microsoft.com/office/officeart/2005/8/layout/vList2"/>
    <dgm:cxn modelId="{09A4529D-84C1-47EC-940D-A3ECBEAFAA32}" type="presOf" srcId="{72790ADD-82E7-4D5D-B86A-91B41DF0EFB8}" destId="{1B22CD3D-3ACB-4C6C-B6B6-38D199C3850B}" srcOrd="0" destOrd="0" presId="urn:microsoft.com/office/officeart/2005/8/layout/vList2"/>
    <dgm:cxn modelId="{50513FBE-BFF4-4D78-B7AC-1D4D065D67B3}" srcId="{28D39652-3F9D-4892-B732-4DDF5F26F4AF}" destId="{72790ADD-82E7-4D5D-B86A-91B41DF0EFB8}" srcOrd="0" destOrd="0" parTransId="{9B235A97-4A0E-4EC3-9D5C-727EBD936849}" sibTransId="{5E06FA5F-0633-4AE2-91E4-26092B6C3B35}"/>
    <dgm:cxn modelId="{5243665E-A82C-44D8-9D7C-58CC344985F3}" type="presParOf" srcId="{A17ED527-1E7E-41F6-97E8-3344C37A6110}" destId="{1B22CD3D-3ACB-4C6C-B6B6-38D199C38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4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08050A9-6B95-4C4F-8931-631903F3CE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B8C726-3B55-484B-9519-164D98C15C18}">
      <dgm:prSet custT="1"/>
      <dgm:spPr/>
      <dgm:t>
        <a:bodyPr/>
        <a:lstStyle/>
        <a:p>
          <a:pPr rtl="0"/>
          <a:r>
            <a:rPr lang="pt-BR" sz="2800" b="0" dirty="0" smtClean="0">
              <a:latin typeface="Arial" pitchFamily="34" charset="0"/>
              <a:cs typeface="Arial" pitchFamily="34" charset="0"/>
            </a:rPr>
            <a:t>Lei nº 13.460, de 26 de junho de 2017</a:t>
          </a:r>
          <a:endParaRPr lang="pt-BR" sz="2800" b="0" dirty="0">
            <a:latin typeface="Arial" pitchFamily="34" charset="0"/>
            <a:cs typeface="Arial" pitchFamily="34" charset="0"/>
          </a:endParaRPr>
        </a:p>
      </dgm:t>
    </dgm:pt>
    <dgm:pt modelId="{14935BEA-55BE-4E17-83E3-9CB3E86DD7F7}" type="parTrans" cxnId="{658B1913-1F76-43BF-A63E-0A3794EE9F95}">
      <dgm:prSet/>
      <dgm:spPr/>
      <dgm:t>
        <a:bodyPr/>
        <a:lstStyle/>
        <a:p>
          <a:endParaRPr lang="pt-BR"/>
        </a:p>
      </dgm:t>
    </dgm:pt>
    <dgm:pt modelId="{EF34902E-8A7D-41BC-948B-38B5F4057575}" type="sibTrans" cxnId="{658B1913-1F76-43BF-A63E-0A3794EE9F95}">
      <dgm:prSet/>
      <dgm:spPr/>
      <dgm:t>
        <a:bodyPr/>
        <a:lstStyle/>
        <a:p>
          <a:endParaRPr lang="pt-BR"/>
        </a:p>
      </dgm:t>
    </dgm:pt>
    <dgm:pt modelId="{FB80BF95-424B-4F62-B9E7-DB3D3D3BCEA5}" type="pres">
      <dgm:prSet presAssocID="{B08050A9-6B95-4C4F-8931-631903F3C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565A9D-0D85-4D2E-9648-CB24726E5FC1}" type="pres">
      <dgm:prSet presAssocID="{5AB8C726-3B55-484B-9519-164D98C15C18}" presName="parentText" presStyleLbl="node1" presStyleIdx="0" presStyleCnt="1" custScaleY="173096" custLinFactNeighborX="-1136" custLinFactNeighborY="11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8B1913-1F76-43BF-A63E-0A3794EE9F95}" srcId="{B08050A9-6B95-4C4F-8931-631903F3CE7D}" destId="{5AB8C726-3B55-484B-9519-164D98C15C18}" srcOrd="0" destOrd="0" parTransId="{14935BEA-55BE-4E17-83E3-9CB3E86DD7F7}" sibTransId="{EF34902E-8A7D-41BC-948B-38B5F4057575}"/>
    <dgm:cxn modelId="{68C9D70F-23BD-4E97-9FA3-2E56FE474A84}" type="presOf" srcId="{B08050A9-6B95-4C4F-8931-631903F3CE7D}" destId="{FB80BF95-424B-4F62-B9E7-DB3D3D3BCEA5}" srcOrd="0" destOrd="0" presId="urn:microsoft.com/office/officeart/2005/8/layout/vList2"/>
    <dgm:cxn modelId="{60DE148D-CF8C-46AD-B697-AEC1D14D5264}" type="presOf" srcId="{5AB8C726-3B55-484B-9519-164D98C15C18}" destId="{CE565A9D-0D85-4D2E-9648-CB24726E5FC1}" srcOrd="0" destOrd="0" presId="urn:microsoft.com/office/officeart/2005/8/layout/vList2"/>
    <dgm:cxn modelId="{5F6C1E9B-FEDB-47C9-816F-145A5205CE3B}" type="presParOf" srcId="{FB80BF95-424B-4F62-B9E7-DB3D3D3BCEA5}" destId="{CE565A9D-0D85-4D2E-9648-CB24726E5F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3.2 - Ouvidoria no Brasil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79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D7338797-EAF2-4B15-841F-D5CF59D05E7A}" type="presOf" srcId="{C12B0C85-3225-4220-B126-306058FD4AFB}" destId="{1ED62931-F138-4E98-86C0-D57F93BC3513}" srcOrd="0" destOrd="0" presId="urn:microsoft.com/office/officeart/2005/8/layout/vList2"/>
    <dgm:cxn modelId="{58668DE8-D946-4D79-8481-7C0913A6C7C5}" type="presOf" srcId="{B2A6B9C9-9B7E-437E-A743-9ED3A1341871}" destId="{DDCD7C2E-3B48-4549-AD9B-9C12047BF95D}" srcOrd="0" destOrd="0" presId="urn:microsoft.com/office/officeart/2005/8/layout/vList2"/>
    <dgm:cxn modelId="{15B3EAFB-2580-4CAC-B64B-48270FCC7537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65A8326-3503-4221-BFB8-3075AB7F84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39B964-B3ED-4098-9348-4B0D788535C0}">
      <dgm:prSet/>
      <dgm:spPr/>
      <dgm:t>
        <a:bodyPr/>
        <a:lstStyle/>
        <a:p>
          <a:pPr rtl="0"/>
          <a:r>
            <a:rPr lang="pt-BR" dirty="0" smtClean="0"/>
            <a:t>Regulamenta o §3º do artigo 37 </a:t>
          </a:r>
          <a:endParaRPr lang="pt-BR" dirty="0"/>
        </a:p>
      </dgm:t>
    </dgm:pt>
    <dgm:pt modelId="{FE33EADE-275E-48CC-BB2F-2BEE9E0506B8}" type="parTrans" cxnId="{8DD9E60F-E411-4AC4-87FF-9B12A73F5B80}">
      <dgm:prSet/>
      <dgm:spPr/>
      <dgm:t>
        <a:bodyPr/>
        <a:lstStyle/>
        <a:p>
          <a:endParaRPr lang="pt-BR"/>
        </a:p>
      </dgm:t>
    </dgm:pt>
    <dgm:pt modelId="{99253CCD-5B5E-4CBC-9C33-7911A8915AEA}" type="sibTrans" cxnId="{8DD9E60F-E411-4AC4-87FF-9B12A73F5B80}">
      <dgm:prSet/>
      <dgm:spPr/>
      <dgm:t>
        <a:bodyPr/>
        <a:lstStyle/>
        <a:p>
          <a:endParaRPr lang="pt-BR"/>
        </a:p>
      </dgm:t>
    </dgm:pt>
    <dgm:pt modelId="{6CD874D6-3184-4F64-A037-338AC9059680}" type="pres">
      <dgm:prSet presAssocID="{165A8326-3503-4221-BFB8-3075AB7F84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750EEF-1863-492C-A53B-2FE6362993AB}" type="pres">
      <dgm:prSet presAssocID="{C039B964-B3ED-4098-9348-4B0D788535C0}" presName="linNode" presStyleCnt="0"/>
      <dgm:spPr/>
    </dgm:pt>
    <dgm:pt modelId="{37653F2A-3E36-4A49-82C6-B433B00D2CAD}" type="pres">
      <dgm:prSet presAssocID="{C039B964-B3ED-4098-9348-4B0D788535C0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512100-7B95-4D8D-A637-11E31EEC2C93}" type="presOf" srcId="{165A8326-3503-4221-BFB8-3075AB7F8470}" destId="{6CD874D6-3184-4F64-A037-338AC9059680}" srcOrd="0" destOrd="0" presId="urn:microsoft.com/office/officeart/2005/8/layout/vList5"/>
    <dgm:cxn modelId="{8DD9E60F-E411-4AC4-87FF-9B12A73F5B80}" srcId="{165A8326-3503-4221-BFB8-3075AB7F8470}" destId="{C039B964-B3ED-4098-9348-4B0D788535C0}" srcOrd="0" destOrd="0" parTransId="{FE33EADE-275E-48CC-BB2F-2BEE9E0506B8}" sibTransId="{99253CCD-5B5E-4CBC-9C33-7911A8915AEA}"/>
    <dgm:cxn modelId="{026129E3-E3AE-4BD0-A4B5-AF3644AB7BBD}" type="presOf" srcId="{C039B964-B3ED-4098-9348-4B0D788535C0}" destId="{37653F2A-3E36-4A49-82C6-B433B00D2CAD}" srcOrd="0" destOrd="0" presId="urn:microsoft.com/office/officeart/2005/8/layout/vList5"/>
    <dgm:cxn modelId="{31412B95-3999-487C-A7A6-6B8E01D5FE79}" type="presParOf" srcId="{6CD874D6-3184-4F64-A037-338AC9059680}" destId="{EA750EEF-1863-492C-A53B-2FE6362993AB}" srcOrd="0" destOrd="0" presId="urn:microsoft.com/office/officeart/2005/8/layout/vList5"/>
    <dgm:cxn modelId="{3EBC8D12-3B09-4E46-916A-204973389A3E}" type="presParOf" srcId="{EA750EEF-1863-492C-A53B-2FE6362993AB}" destId="{37653F2A-3E36-4A49-82C6-B433B00D2C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23294067-ED50-4038-8782-3165480F4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B01F102-31E1-4011-B051-BDB73DDD59D1}">
      <dgm:prSet/>
      <dgm:spPr/>
      <dgm:t>
        <a:bodyPr/>
        <a:lstStyle/>
        <a:p>
          <a:pPr rtl="0"/>
          <a:r>
            <a:rPr lang="pt-BR" b="1" i="1" baseline="0" dirty="0" smtClean="0"/>
            <a:t>Art. 37.</a:t>
          </a:r>
          <a:r>
            <a:rPr lang="pt-BR" b="0" i="1" baseline="0" dirty="0" smtClean="0"/>
            <a:t> A administração pública direta e indireta de qualquer dos Poderes da União, dos Estados, do Distrito Federal e dos Municípios obedecerá aos princípios de legalidade, impessoalidade, moralidade, publicidade e eficiência e, também, ao seguinte:</a:t>
          </a:r>
          <a:endParaRPr lang="pt-BR" b="0" i="0" baseline="0" dirty="0"/>
        </a:p>
      </dgm:t>
    </dgm:pt>
    <dgm:pt modelId="{8CB848AA-B8DB-4E15-9B7E-0F76C9B26F52}" type="parTrans" cxnId="{E8A97F89-026F-471D-A759-2C2E6C3F6C90}">
      <dgm:prSet/>
      <dgm:spPr/>
      <dgm:t>
        <a:bodyPr/>
        <a:lstStyle/>
        <a:p>
          <a:endParaRPr lang="pt-BR"/>
        </a:p>
      </dgm:t>
    </dgm:pt>
    <dgm:pt modelId="{53B9F4B2-7C16-4760-88C1-35735214E17D}" type="sibTrans" cxnId="{E8A97F89-026F-471D-A759-2C2E6C3F6C90}">
      <dgm:prSet/>
      <dgm:spPr/>
      <dgm:t>
        <a:bodyPr/>
        <a:lstStyle/>
        <a:p>
          <a:endParaRPr lang="pt-BR"/>
        </a:p>
      </dgm:t>
    </dgm:pt>
    <dgm:pt modelId="{6D613E27-C524-49EB-AB56-BD1605CCBA51}">
      <dgm:prSet/>
      <dgm:spPr/>
      <dgm:t>
        <a:bodyPr/>
        <a:lstStyle/>
        <a:p>
          <a:pPr rtl="0"/>
          <a:r>
            <a:rPr lang="pt-BR" b="1" i="1" baseline="0" dirty="0" smtClean="0"/>
            <a:t>§ 3º</a:t>
          </a:r>
          <a:r>
            <a:rPr lang="pt-BR" b="0" i="1" baseline="0" dirty="0" smtClean="0"/>
            <a:t> A lei disciplinará </a:t>
          </a:r>
          <a:r>
            <a:rPr lang="pt-BR" b="1" i="1" u="sng" baseline="0" dirty="0" smtClean="0"/>
            <a:t>as formas de participação do usuário na administração pública direta e indireta</a:t>
          </a:r>
          <a:r>
            <a:rPr lang="pt-BR" b="0" i="1" baseline="0" dirty="0" smtClean="0"/>
            <a:t>, regulando especialmente: </a:t>
          </a:r>
          <a:endParaRPr lang="pt-BR" b="0" i="0" baseline="0" dirty="0"/>
        </a:p>
      </dgm:t>
    </dgm:pt>
    <dgm:pt modelId="{0144B577-7376-44B3-8EFF-12DDA84BC944}" type="parTrans" cxnId="{F7CA7E38-61A8-4FB7-8DB4-91F1AC6D8405}">
      <dgm:prSet/>
      <dgm:spPr/>
      <dgm:t>
        <a:bodyPr/>
        <a:lstStyle/>
        <a:p>
          <a:endParaRPr lang="pt-BR"/>
        </a:p>
      </dgm:t>
    </dgm:pt>
    <dgm:pt modelId="{363EDD70-39DE-4DF6-9892-11D3A4EE98BB}" type="sibTrans" cxnId="{F7CA7E38-61A8-4FB7-8DB4-91F1AC6D8405}">
      <dgm:prSet/>
      <dgm:spPr/>
      <dgm:t>
        <a:bodyPr/>
        <a:lstStyle/>
        <a:p>
          <a:endParaRPr lang="pt-BR"/>
        </a:p>
      </dgm:t>
    </dgm:pt>
    <dgm:pt modelId="{B653CC4D-05FE-421F-A290-A06A16E2C927}">
      <dgm:prSet/>
      <dgm:spPr/>
      <dgm:t>
        <a:bodyPr/>
        <a:lstStyle/>
        <a:p>
          <a:pPr rtl="0"/>
          <a:r>
            <a:rPr lang="pt-BR" b="1" i="1" baseline="0" dirty="0" smtClean="0">
              <a:solidFill>
                <a:srgbClr val="FF0000"/>
              </a:solidFill>
            </a:rPr>
            <a:t>I </a:t>
          </a:r>
          <a:r>
            <a:rPr lang="pt-BR" b="0" i="1" baseline="0" dirty="0" smtClean="0">
              <a:solidFill>
                <a:srgbClr val="FF0000"/>
              </a:solidFill>
            </a:rPr>
            <a:t>- </a:t>
          </a:r>
          <a:r>
            <a:rPr lang="pt-BR" b="1" i="1" u="sng" baseline="0" dirty="0" smtClean="0">
              <a:solidFill>
                <a:srgbClr val="FF0000"/>
              </a:solidFill>
            </a:rPr>
            <a:t>as reclamações relativas à prestação dos serviços públicos </a:t>
          </a:r>
          <a:r>
            <a:rPr lang="pt-BR" b="0" i="1" baseline="0" dirty="0" smtClean="0">
              <a:solidFill>
                <a:srgbClr val="FF0000"/>
              </a:solidFill>
            </a:rPr>
            <a:t>em geral, asseguradas a manutenção de serviços de atendimento ao usuário e a avaliação periódica, externa e interna, da qualidade dos serviços; </a:t>
          </a:r>
          <a:endParaRPr lang="pt-BR" b="0" i="0" baseline="0" dirty="0">
            <a:solidFill>
              <a:srgbClr val="FF0000"/>
            </a:solidFill>
          </a:endParaRPr>
        </a:p>
      </dgm:t>
    </dgm:pt>
    <dgm:pt modelId="{B58098AF-27CC-44E5-8699-79546A2A338C}" type="parTrans" cxnId="{032C008C-6D29-4308-823D-2BE29BE4B5E4}">
      <dgm:prSet/>
      <dgm:spPr/>
      <dgm:t>
        <a:bodyPr/>
        <a:lstStyle/>
        <a:p>
          <a:endParaRPr lang="pt-BR"/>
        </a:p>
      </dgm:t>
    </dgm:pt>
    <dgm:pt modelId="{C7E9775F-0827-4E00-8237-35BCDE30F376}" type="sibTrans" cxnId="{032C008C-6D29-4308-823D-2BE29BE4B5E4}">
      <dgm:prSet/>
      <dgm:spPr/>
      <dgm:t>
        <a:bodyPr/>
        <a:lstStyle/>
        <a:p>
          <a:endParaRPr lang="pt-BR"/>
        </a:p>
      </dgm:t>
    </dgm:pt>
    <dgm:pt modelId="{5FDD6B89-B6F5-4C98-9AEA-0C5238E05D40}">
      <dgm:prSet/>
      <dgm:spPr/>
      <dgm:t>
        <a:bodyPr/>
        <a:lstStyle/>
        <a:p>
          <a:pPr rtl="0"/>
          <a:r>
            <a:rPr lang="pt-BR" b="1" i="1" baseline="0" dirty="0" smtClean="0"/>
            <a:t>II </a:t>
          </a:r>
          <a:r>
            <a:rPr lang="pt-BR" b="0" i="1" baseline="0" dirty="0" smtClean="0"/>
            <a:t>- o </a:t>
          </a:r>
          <a:r>
            <a:rPr lang="pt-BR" b="1" i="1" u="sng" baseline="0" dirty="0" smtClean="0"/>
            <a:t>acesso dos usuários </a:t>
          </a:r>
          <a:r>
            <a:rPr lang="pt-BR" b="0" i="1" baseline="0" dirty="0" smtClean="0"/>
            <a:t>a registros administrativos e a informações sobre atos de governo, observado o disposto no art. 5º, X e XXXIII; </a:t>
          </a:r>
          <a:endParaRPr lang="pt-BR" b="0" i="0" baseline="0" dirty="0"/>
        </a:p>
      </dgm:t>
    </dgm:pt>
    <dgm:pt modelId="{84638779-ED99-432F-908E-D7C51C10264F}" type="parTrans" cxnId="{4F8359E3-0AB0-462B-B204-3DF40C0D62A8}">
      <dgm:prSet/>
      <dgm:spPr/>
      <dgm:t>
        <a:bodyPr/>
        <a:lstStyle/>
        <a:p>
          <a:endParaRPr lang="pt-BR"/>
        </a:p>
      </dgm:t>
    </dgm:pt>
    <dgm:pt modelId="{7EC9CC47-7EF0-4BBF-AF33-27F417036EBF}" type="sibTrans" cxnId="{4F8359E3-0AB0-462B-B204-3DF40C0D62A8}">
      <dgm:prSet/>
      <dgm:spPr/>
      <dgm:t>
        <a:bodyPr/>
        <a:lstStyle/>
        <a:p>
          <a:endParaRPr lang="pt-BR"/>
        </a:p>
      </dgm:t>
    </dgm:pt>
    <dgm:pt modelId="{9D0D3674-AE23-41FD-92E0-C9F17AF0E911}">
      <dgm:prSet/>
      <dgm:spPr/>
      <dgm:t>
        <a:bodyPr/>
        <a:lstStyle/>
        <a:p>
          <a:pPr rtl="0"/>
          <a:r>
            <a:rPr lang="pt-BR" b="1" i="1" baseline="0" dirty="0" smtClean="0"/>
            <a:t>III </a:t>
          </a:r>
          <a:r>
            <a:rPr lang="pt-BR" b="0" i="1" baseline="0" dirty="0" smtClean="0"/>
            <a:t>- a disciplina </a:t>
          </a:r>
          <a:r>
            <a:rPr lang="pt-BR" b="1" i="1" u="sng" baseline="0" dirty="0" smtClean="0"/>
            <a:t>da representação contra o exercício negligente ou abusivo de cargo, emprego ou função na administração pública</a:t>
          </a:r>
          <a:r>
            <a:rPr lang="pt-BR" b="0" i="1" baseline="0" dirty="0" smtClean="0"/>
            <a:t>. (Incluído pela Emenda Constitucional nº 19, de 1998)</a:t>
          </a:r>
          <a:endParaRPr lang="pt-BR" b="0" i="0" baseline="0" dirty="0"/>
        </a:p>
      </dgm:t>
    </dgm:pt>
    <dgm:pt modelId="{900F4794-DE7A-4CDC-A485-CE2CFD16C3B1}" type="parTrans" cxnId="{58234863-777B-4D75-B074-D717D34794A5}">
      <dgm:prSet/>
      <dgm:spPr/>
      <dgm:t>
        <a:bodyPr/>
        <a:lstStyle/>
        <a:p>
          <a:endParaRPr lang="pt-BR"/>
        </a:p>
      </dgm:t>
    </dgm:pt>
    <dgm:pt modelId="{5B6982C8-CDFD-4DDF-8B7D-95A818FE725C}" type="sibTrans" cxnId="{58234863-777B-4D75-B074-D717D34794A5}">
      <dgm:prSet/>
      <dgm:spPr/>
      <dgm:t>
        <a:bodyPr/>
        <a:lstStyle/>
        <a:p>
          <a:endParaRPr lang="pt-BR"/>
        </a:p>
      </dgm:t>
    </dgm:pt>
    <dgm:pt modelId="{B9480A82-DD2B-4266-BD8D-C2A5BA45797F}" type="pres">
      <dgm:prSet presAssocID="{23294067-ED50-4038-8782-3165480F4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8B665E-5481-4BDC-93D3-9D5F5DA3821E}" type="pres">
      <dgm:prSet presAssocID="{9B01F102-31E1-4011-B051-BDB73DDD59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CEFEE-7051-411A-90D4-F1B5EFC54FD9}" type="pres">
      <dgm:prSet presAssocID="{53B9F4B2-7C16-4760-88C1-35735214E17D}" presName="spacer" presStyleCnt="0"/>
      <dgm:spPr/>
    </dgm:pt>
    <dgm:pt modelId="{B25806EA-B2AB-43DD-88BD-7DDE3FE17F35}" type="pres">
      <dgm:prSet presAssocID="{6D613E27-C524-49EB-AB56-BD1605CCBA51}" presName="parentText" presStyleLbl="node1" presStyleIdx="1" presStyleCnt="5" custLinFactNeighborX="-1961" custLinFactNeighborY="-854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69487-C641-4003-8B7A-AFDAE889B667}" type="pres">
      <dgm:prSet presAssocID="{363EDD70-39DE-4DF6-9892-11D3A4EE98BB}" presName="spacer" presStyleCnt="0"/>
      <dgm:spPr/>
    </dgm:pt>
    <dgm:pt modelId="{2823AD5C-403B-42EE-8945-35606EB3B187}" type="pres">
      <dgm:prSet presAssocID="{B653CC4D-05FE-421F-A290-A06A16E2C92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FBAA98-94ED-4D42-8C49-D65702186961}" type="pres">
      <dgm:prSet presAssocID="{C7E9775F-0827-4E00-8237-35BCDE30F376}" presName="spacer" presStyleCnt="0"/>
      <dgm:spPr/>
    </dgm:pt>
    <dgm:pt modelId="{8195051B-4B4A-4C5D-9C46-24B033510092}" type="pres">
      <dgm:prSet presAssocID="{5FDD6B89-B6F5-4C98-9AEA-0C5238E05D4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A326D4-61A6-4BBB-B626-CE535B1C3EBD}" type="pres">
      <dgm:prSet presAssocID="{7EC9CC47-7EF0-4BBF-AF33-27F417036EBF}" presName="spacer" presStyleCnt="0"/>
      <dgm:spPr/>
    </dgm:pt>
    <dgm:pt modelId="{0466ACDA-8E77-4217-AAE6-F8F41260C254}" type="pres">
      <dgm:prSet presAssocID="{9D0D3674-AE23-41FD-92E0-C9F17AF0E9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A97F89-026F-471D-A759-2C2E6C3F6C90}" srcId="{23294067-ED50-4038-8782-3165480F4A4E}" destId="{9B01F102-31E1-4011-B051-BDB73DDD59D1}" srcOrd="0" destOrd="0" parTransId="{8CB848AA-B8DB-4E15-9B7E-0F76C9B26F52}" sibTransId="{53B9F4B2-7C16-4760-88C1-35735214E17D}"/>
    <dgm:cxn modelId="{FE50F4E6-8CEE-47BD-8427-522367A597A9}" type="presOf" srcId="{9D0D3674-AE23-41FD-92E0-C9F17AF0E911}" destId="{0466ACDA-8E77-4217-AAE6-F8F41260C254}" srcOrd="0" destOrd="0" presId="urn:microsoft.com/office/officeart/2005/8/layout/vList2"/>
    <dgm:cxn modelId="{59C85D22-F6AE-4B3C-93A9-20FA0EF8573D}" type="presOf" srcId="{5FDD6B89-B6F5-4C98-9AEA-0C5238E05D40}" destId="{8195051B-4B4A-4C5D-9C46-24B033510092}" srcOrd="0" destOrd="0" presId="urn:microsoft.com/office/officeart/2005/8/layout/vList2"/>
    <dgm:cxn modelId="{EF4B3314-9D08-4AA1-B5C3-A6E5E9EAE2B5}" type="presOf" srcId="{9B01F102-31E1-4011-B051-BDB73DDD59D1}" destId="{2C8B665E-5481-4BDC-93D3-9D5F5DA3821E}" srcOrd="0" destOrd="0" presId="urn:microsoft.com/office/officeart/2005/8/layout/vList2"/>
    <dgm:cxn modelId="{4F8359E3-0AB0-462B-B204-3DF40C0D62A8}" srcId="{23294067-ED50-4038-8782-3165480F4A4E}" destId="{5FDD6B89-B6F5-4C98-9AEA-0C5238E05D40}" srcOrd="3" destOrd="0" parTransId="{84638779-ED99-432F-908E-D7C51C10264F}" sibTransId="{7EC9CC47-7EF0-4BBF-AF33-27F417036EBF}"/>
    <dgm:cxn modelId="{4D74CCA3-5111-4924-AD2B-C66488B8CB04}" type="presOf" srcId="{23294067-ED50-4038-8782-3165480F4A4E}" destId="{B9480A82-DD2B-4266-BD8D-C2A5BA45797F}" srcOrd="0" destOrd="0" presId="urn:microsoft.com/office/officeart/2005/8/layout/vList2"/>
    <dgm:cxn modelId="{BD96CDD4-5A44-4C76-A88B-2CD67F76C34F}" type="presOf" srcId="{6D613E27-C524-49EB-AB56-BD1605CCBA51}" destId="{B25806EA-B2AB-43DD-88BD-7DDE3FE17F35}" srcOrd="0" destOrd="0" presId="urn:microsoft.com/office/officeart/2005/8/layout/vList2"/>
    <dgm:cxn modelId="{84BD2993-7F6E-48EF-B2AC-803250CA8E14}" type="presOf" srcId="{B653CC4D-05FE-421F-A290-A06A16E2C927}" destId="{2823AD5C-403B-42EE-8945-35606EB3B187}" srcOrd="0" destOrd="0" presId="urn:microsoft.com/office/officeart/2005/8/layout/vList2"/>
    <dgm:cxn modelId="{58234863-777B-4D75-B074-D717D34794A5}" srcId="{23294067-ED50-4038-8782-3165480F4A4E}" destId="{9D0D3674-AE23-41FD-92E0-C9F17AF0E911}" srcOrd="4" destOrd="0" parTransId="{900F4794-DE7A-4CDC-A485-CE2CFD16C3B1}" sibTransId="{5B6982C8-CDFD-4DDF-8B7D-95A818FE725C}"/>
    <dgm:cxn modelId="{032C008C-6D29-4308-823D-2BE29BE4B5E4}" srcId="{23294067-ED50-4038-8782-3165480F4A4E}" destId="{B653CC4D-05FE-421F-A290-A06A16E2C927}" srcOrd="2" destOrd="0" parTransId="{B58098AF-27CC-44E5-8699-79546A2A338C}" sibTransId="{C7E9775F-0827-4E00-8237-35BCDE30F376}"/>
    <dgm:cxn modelId="{F7CA7E38-61A8-4FB7-8DB4-91F1AC6D8405}" srcId="{23294067-ED50-4038-8782-3165480F4A4E}" destId="{6D613E27-C524-49EB-AB56-BD1605CCBA51}" srcOrd="1" destOrd="0" parTransId="{0144B577-7376-44B3-8EFF-12DDA84BC944}" sibTransId="{363EDD70-39DE-4DF6-9892-11D3A4EE98BB}"/>
    <dgm:cxn modelId="{082563DA-82E0-4818-AAA2-2D95F90497C1}" type="presParOf" srcId="{B9480A82-DD2B-4266-BD8D-C2A5BA45797F}" destId="{2C8B665E-5481-4BDC-93D3-9D5F5DA3821E}" srcOrd="0" destOrd="0" presId="urn:microsoft.com/office/officeart/2005/8/layout/vList2"/>
    <dgm:cxn modelId="{7E35DCD6-6036-47C7-B0A1-82A96E778280}" type="presParOf" srcId="{B9480A82-DD2B-4266-BD8D-C2A5BA45797F}" destId="{B35CEFEE-7051-411A-90D4-F1B5EFC54FD9}" srcOrd="1" destOrd="0" presId="urn:microsoft.com/office/officeart/2005/8/layout/vList2"/>
    <dgm:cxn modelId="{998E799A-029E-4088-A41C-0105FE0A34C7}" type="presParOf" srcId="{B9480A82-DD2B-4266-BD8D-C2A5BA45797F}" destId="{B25806EA-B2AB-43DD-88BD-7DDE3FE17F35}" srcOrd="2" destOrd="0" presId="urn:microsoft.com/office/officeart/2005/8/layout/vList2"/>
    <dgm:cxn modelId="{5388B073-3A8F-425B-A8B3-8140DEC1513B}" type="presParOf" srcId="{B9480A82-DD2B-4266-BD8D-C2A5BA45797F}" destId="{B1569487-C641-4003-8B7A-AFDAE889B667}" srcOrd="3" destOrd="0" presId="urn:microsoft.com/office/officeart/2005/8/layout/vList2"/>
    <dgm:cxn modelId="{F07CAB08-6FB4-401A-8AC9-8EEF06C73B05}" type="presParOf" srcId="{B9480A82-DD2B-4266-BD8D-C2A5BA45797F}" destId="{2823AD5C-403B-42EE-8945-35606EB3B187}" srcOrd="4" destOrd="0" presId="urn:microsoft.com/office/officeart/2005/8/layout/vList2"/>
    <dgm:cxn modelId="{12B182F5-92AB-4944-96A1-0A13CE56196E}" type="presParOf" srcId="{B9480A82-DD2B-4266-BD8D-C2A5BA45797F}" destId="{85FBAA98-94ED-4D42-8C49-D65702186961}" srcOrd="5" destOrd="0" presId="urn:microsoft.com/office/officeart/2005/8/layout/vList2"/>
    <dgm:cxn modelId="{7B549D20-7CEF-4C84-9492-2623A83D95A1}" type="presParOf" srcId="{B9480A82-DD2B-4266-BD8D-C2A5BA45797F}" destId="{8195051B-4B4A-4C5D-9C46-24B033510092}" srcOrd="6" destOrd="0" presId="urn:microsoft.com/office/officeart/2005/8/layout/vList2"/>
    <dgm:cxn modelId="{191BD3F6-C0A6-48C5-933B-8246070DCDEE}" type="presParOf" srcId="{B9480A82-DD2B-4266-BD8D-C2A5BA45797F}" destId="{7BA326D4-61A6-4BBB-B626-CE535B1C3EBD}" srcOrd="7" destOrd="0" presId="urn:microsoft.com/office/officeart/2005/8/layout/vList2"/>
    <dgm:cxn modelId="{0B4765CC-0A0E-454F-BCDD-C841E22AFA23}" type="presParOf" srcId="{B9480A82-DD2B-4266-BD8D-C2A5BA45797F}" destId="{0466ACDA-8E77-4217-AAE6-F8F41260C2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C78E8E36-6270-459F-8101-24A125C736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97B5FC-73C6-4082-8086-9EBBB8AB4E62}" type="pres">
      <dgm:prSet presAssocID="{C78E8E36-6270-459F-8101-24A125C736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564186DF-B779-4598-9FF0-01EBC590CF4B}" type="presOf" srcId="{C78E8E36-6270-459F-8101-24A125C73655}" destId="{1897B5FC-73C6-4082-8086-9EBBB8AB4E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078C981-C85A-410A-A94C-B31858535C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8D3AA7-8B71-4A03-B06F-65C1D4400A98}">
      <dgm:prSet custT="1"/>
      <dgm:spPr/>
      <dgm:t>
        <a:bodyPr/>
        <a:lstStyle/>
        <a:p>
          <a:pPr algn="ctr" rtl="0"/>
          <a:r>
            <a:rPr lang="pt-BR" sz="3100" dirty="0" smtClean="0"/>
            <a:t>Cidadania</a:t>
          </a:r>
          <a:endParaRPr lang="en-US" sz="3100" dirty="0"/>
        </a:p>
      </dgm:t>
    </dgm:pt>
    <dgm:pt modelId="{B3B953B6-E454-41FC-A603-C310680A12D5}" type="parTrans" cxnId="{B67893F7-4864-48E5-BC8B-640862F53EBB}">
      <dgm:prSet/>
      <dgm:spPr/>
      <dgm:t>
        <a:bodyPr/>
        <a:lstStyle/>
        <a:p>
          <a:endParaRPr lang="pt-BR"/>
        </a:p>
      </dgm:t>
    </dgm:pt>
    <dgm:pt modelId="{5BD555FC-F104-46A1-AECF-2A05122C7510}" type="sibTrans" cxnId="{B67893F7-4864-48E5-BC8B-640862F53EBB}">
      <dgm:prSet/>
      <dgm:spPr/>
      <dgm:t>
        <a:bodyPr/>
        <a:lstStyle/>
        <a:p>
          <a:endParaRPr lang="pt-BR"/>
        </a:p>
      </dgm:t>
    </dgm:pt>
    <dgm:pt modelId="{A2CA7EB1-435C-46EA-8F36-58763D35D55C}" type="pres">
      <dgm:prSet presAssocID="{8078C981-C85A-410A-A94C-B31858535C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E2FAC6-3F2D-4454-9EF8-F2A4FC3CF1A9}" type="pres">
      <dgm:prSet presAssocID="{788D3AA7-8B71-4A03-B06F-65C1D4400A98}" presName="parentText" presStyleLbl="node1" presStyleIdx="0" presStyleCnt="1" custLinFactNeighborY="1264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7893F7-4864-48E5-BC8B-640862F53EBB}" srcId="{8078C981-C85A-410A-A94C-B31858535C09}" destId="{788D3AA7-8B71-4A03-B06F-65C1D4400A98}" srcOrd="0" destOrd="0" parTransId="{B3B953B6-E454-41FC-A603-C310680A12D5}" sibTransId="{5BD555FC-F104-46A1-AECF-2A05122C7510}"/>
    <dgm:cxn modelId="{924D3A43-93D0-4155-B56F-2448CA275AF8}" type="presOf" srcId="{8078C981-C85A-410A-A94C-B31858535C09}" destId="{A2CA7EB1-435C-46EA-8F36-58763D35D55C}" srcOrd="0" destOrd="0" presId="urn:microsoft.com/office/officeart/2005/8/layout/vList2"/>
    <dgm:cxn modelId="{22D52D42-ED3A-4DAD-8B61-942DBA94E063}" type="presOf" srcId="{788D3AA7-8B71-4A03-B06F-65C1D4400A98}" destId="{BBE2FAC6-3F2D-4454-9EF8-F2A4FC3CF1A9}" srcOrd="0" destOrd="0" presId="urn:microsoft.com/office/officeart/2005/8/layout/vList2"/>
    <dgm:cxn modelId="{8BD0B5CC-EF30-4CE1-8437-24BF63BB332F}" type="presParOf" srcId="{A2CA7EB1-435C-46EA-8F36-58763D35D55C}" destId="{BBE2FAC6-3F2D-4454-9EF8-F2A4FC3CF1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C78E8E36-6270-459F-8101-24A125C736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FEAD2E-6AD9-417E-A184-A2FBF3E4AB49}">
      <dgm:prSet custT="1"/>
      <dgm:spPr/>
      <dgm:t>
        <a:bodyPr/>
        <a:lstStyle/>
        <a:p>
          <a:pPr algn="just" rtl="0"/>
          <a:r>
            <a:rPr lang="pt-BR" sz="3100" i="1" dirty="0" smtClean="0"/>
            <a:t>- Jurídico:</a:t>
          </a:r>
          <a:r>
            <a:rPr lang="pt-BR" sz="3100" dirty="0" smtClean="0"/>
            <a:t> condição de pessoa que, como membro de um Estado, se acha no gozo de direitos que lhe permitem participar da vida política.</a:t>
          </a:r>
          <a:endParaRPr lang="pt-BR" sz="3100" dirty="0"/>
        </a:p>
      </dgm:t>
    </dgm:pt>
    <dgm:pt modelId="{0F18EE09-207D-4215-AD58-D4239487C2F5}" type="parTrans" cxnId="{8F089B30-4A9C-4283-9D88-5984EA904255}">
      <dgm:prSet/>
      <dgm:spPr/>
      <dgm:t>
        <a:bodyPr/>
        <a:lstStyle/>
        <a:p>
          <a:endParaRPr lang="pt-BR"/>
        </a:p>
      </dgm:t>
    </dgm:pt>
    <dgm:pt modelId="{E9C975C6-2D4B-4B89-B4C9-B58D6F808D03}" type="sibTrans" cxnId="{8F089B30-4A9C-4283-9D88-5984EA904255}">
      <dgm:prSet/>
      <dgm:spPr/>
      <dgm:t>
        <a:bodyPr/>
        <a:lstStyle/>
        <a:p>
          <a:endParaRPr lang="pt-BR"/>
        </a:p>
      </dgm:t>
    </dgm:pt>
    <dgm:pt modelId="{1897B5FC-73C6-4082-8086-9EBBB8AB4E62}" type="pres">
      <dgm:prSet presAssocID="{C78E8E36-6270-459F-8101-24A125C736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49060E-BF2B-4C7C-ACBE-E737444D9D36}" type="pres">
      <dgm:prSet presAssocID="{B1FEAD2E-6AD9-417E-A184-A2FBF3E4AB49}" presName="linNode" presStyleCnt="0"/>
      <dgm:spPr/>
    </dgm:pt>
    <dgm:pt modelId="{E193E50A-1497-470C-9EEF-6B5D2F7AC691}" type="pres">
      <dgm:prSet presAssocID="{B1FEAD2E-6AD9-417E-A184-A2FBF3E4AB49}" presName="parentText" presStyleLbl="node1" presStyleIdx="0" presStyleCnt="1" custScaleX="250000" custLinFactNeighborX="13889" custLinFactNeighborY="-275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089B30-4A9C-4283-9D88-5984EA904255}" srcId="{C78E8E36-6270-459F-8101-24A125C73655}" destId="{B1FEAD2E-6AD9-417E-A184-A2FBF3E4AB49}" srcOrd="0" destOrd="0" parTransId="{0F18EE09-207D-4215-AD58-D4239487C2F5}" sibTransId="{E9C975C6-2D4B-4B89-B4C9-B58D6F808D03}"/>
    <dgm:cxn modelId="{9DC2D0F1-47FD-4E40-BA6F-3BD59AF584C6}" type="presOf" srcId="{C78E8E36-6270-459F-8101-24A125C73655}" destId="{1897B5FC-73C6-4082-8086-9EBBB8AB4E62}" srcOrd="0" destOrd="0" presId="urn:microsoft.com/office/officeart/2005/8/layout/vList5"/>
    <dgm:cxn modelId="{C48BB1B3-A454-4F0A-BEB0-1B82C0AED667}" type="presOf" srcId="{B1FEAD2E-6AD9-417E-A184-A2FBF3E4AB49}" destId="{E193E50A-1497-470C-9EEF-6B5D2F7AC691}" srcOrd="0" destOrd="0" presId="urn:microsoft.com/office/officeart/2005/8/layout/vList5"/>
    <dgm:cxn modelId="{346719AF-3183-4CA6-A7C5-B599B79E20BE}" type="presParOf" srcId="{1897B5FC-73C6-4082-8086-9EBBB8AB4E62}" destId="{AE49060E-BF2B-4C7C-ACBE-E737444D9D36}" srcOrd="0" destOrd="0" presId="urn:microsoft.com/office/officeart/2005/8/layout/vList5"/>
    <dgm:cxn modelId="{D98C19EB-5273-4017-B7D0-C2C639D85213}" type="presParOf" srcId="{AE49060E-BF2B-4C7C-ACBE-E737444D9D36}" destId="{E193E50A-1497-470C-9EEF-6B5D2F7AC6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069C3A6-23BE-497D-AE3D-7E4DD6E377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882390-47DD-4F96-ADB8-16E6286E07C2}">
      <dgm:prSet custT="1"/>
      <dgm:spPr/>
      <dgm:t>
        <a:bodyPr/>
        <a:lstStyle/>
        <a:p>
          <a:pPr rtl="0"/>
          <a:r>
            <a:rPr lang="pt-BR" sz="3100" dirty="0" smtClean="0"/>
            <a:t>- Qualidade ou condição de cidadão.</a:t>
          </a:r>
          <a:endParaRPr lang="en-US" sz="3100" dirty="0"/>
        </a:p>
      </dgm:t>
    </dgm:pt>
    <dgm:pt modelId="{DF4920F6-79E2-49F8-B2E7-990223618A1A}" type="parTrans" cxnId="{2CC61891-62C5-4D27-B4BE-33A640A2E57F}">
      <dgm:prSet/>
      <dgm:spPr/>
      <dgm:t>
        <a:bodyPr/>
        <a:lstStyle/>
        <a:p>
          <a:endParaRPr lang="pt-BR"/>
        </a:p>
      </dgm:t>
    </dgm:pt>
    <dgm:pt modelId="{679794D8-AADD-4B3B-A5D0-7EC21FD4723E}" type="sibTrans" cxnId="{2CC61891-62C5-4D27-B4BE-33A640A2E57F}">
      <dgm:prSet/>
      <dgm:spPr/>
      <dgm:t>
        <a:bodyPr/>
        <a:lstStyle/>
        <a:p>
          <a:endParaRPr lang="pt-BR"/>
        </a:p>
      </dgm:t>
    </dgm:pt>
    <dgm:pt modelId="{2D39F472-2AF5-4848-B805-687BC7421338}" type="pres">
      <dgm:prSet presAssocID="{2069C3A6-23BE-497D-AE3D-7E4DD6E37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BF06B6-D457-450F-B352-07BEC05187CB}" type="pres">
      <dgm:prSet presAssocID="{9D882390-47DD-4F96-ADB8-16E6286E07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C61891-62C5-4D27-B4BE-33A640A2E57F}" srcId="{2069C3A6-23BE-497D-AE3D-7E4DD6E3771B}" destId="{9D882390-47DD-4F96-ADB8-16E6286E07C2}" srcOrd="0" destOrd="0" parTransId="{DF4920F6-79E2-49F8-B2E7-990223618A1A}" sibTransId="{679794D8-AADD-4B3B-A5D0-7EC21FD4723E}"/>
    <dgm:cxn modelId="{6F436CE4-87A8-468E-82F5-5B3F693EBD15}" type="presOf" srcId="{9D882390-47DD-4F96-ADB8-16E6286E07C2}" destId="{F0BF06B6-D457-450F-B352-07BEC05187CB}" srcOrd="0" destOrd="0" presId="urn:microsoft.com/office/officeart/2005/8/layout/vList2"/>
    <dgm:cxn modelId="{17059B4F-4446-4273-AF30-F6D2594D6386}" type="presOf" srcId="{2069C3A6-23BE-497D-AE3D-7E4DD6E3771B}" destId="{2D39F472-2AF5-4848-B805-687BC7421338}" srcOrd="0" destOrd="0" presId="urn:microsoft.com/office/officeart/2005/8/layout/vList2"/>
    <dgm:cxn modelId="{266BA684-C4B1-41A7-8071-BB8D0787991F}" type="presParOf" srcId="{2D39F472-2AF5-4848-B805-687BC7421338}" destId="{F0BF06B6-D457-450F-B352-07BEC0518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E4D9A24-6D20-483B-BFD8-41D3381AD0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8E749C-76F1-4887-A3D5-3E618355DB50}">
      <dgm:prSet custT="1"/>
      <dgm:spPr/>
      <dgm:t>
        <a:bodyPr/>
        <a:lstStyle/>
        <a:p>
          <a:pPr algn="just" rtl="0"/>
          <a:r>
            <a:rPr lang="pt-BR" sz="2400" dirty="0" smtClean="0"/>
            <a:t>Canal de entrada das manifestações, bem como orienta que cada Poder e esfera de governo disponha de atos normativos específicos acerca da organização e funcionamento desses espaços de controle e participação social, que atuam como interface entre sociedade e Estado. </a:t>
          </a:r>
          <a:endParaRPr lang="pt-BR" sz="2400" dirty="0"/>
        </a:p>
      </dgm:t>
    </dgm:pt>
    <dgm:pt modelId="{45BD9393-4D2B-4DA3-A110-B13E0082A04D}" type="parTrans" cxnId="{D123305B-F45F-46FA-A623-659DCA7D0091}">
      <dgm:prSet/>
      <dgm:spPr/>
      <dgm:t>
        <a:bodyPr/>
        <a:lstStyle/>
        <a:p>
          <a:endParaRPr lang="pt-BR"/>
        </a:p>
      </dgm:t>
    </dgm:pt>
    <dgm:pt modelId="{7C076605-FC60-42B5-A3AC-40B14A339866}" type="sibTrans" cxnId="{D123305B-F45F-46FA-A623-659DCA7D0091}">
      <dgm:prSet/>
      <dgm:spPr/>
      <dgm:t>
        <a:bodyPr/>
        <a:lstStyle/>
        <a:p>
          <a:endParaRPr lang="pt-BR"/>
        </a:p>
      </dgm:t>
    </dgm:pt>
    <dgm:pt modelId="{828F66E5-7D76-451E-9A19-B67007433415}" type="pres">
      <dgm:prSet presAssocID="{BE4D9A24-6D20-483B-BFD8-41D3381AD0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E1BCBF-1AA5-48D7-849E-50552E125C7A}" type="pres">
      <dgm:prSet presAssocID="{4B8E749C-76F1-4887-A3D5-3E618355DB50}" presName="linNode" presStyleCnt="0"/>
      <dgm:spPr/>
    </dgm:pt>
    <dgm:pt modelId="{52E9F363-7AC9-4DEE-B646-5A51909E74D1}" type="pres">
      <dgm:prSet presAssocID="{4B8E749C-76F1-4887-A3D5-3E618355DB50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23305B-F45F-46FA-A623-659DCA7D0091}" srcId="{BE4D9A24-6D20-483B-BFD8-41D3381AD097}" destId="{4B8E749C-76F1-4887-A3D5-3E618355DB50}" srcOrd="0" destOrd="0" parTransId="{45BD9393-4D2B-4DA3-A110-B13E0082A04D}" sibTransId="{7C076605-FC60-42B5-A3AC-40B14A339866}"/>
    <dgm:cxn modelId="{7FABDEC8-64B9-4F2D-B418-96F2EB65FC96}" type="presOf" srcId="{BE4D9A24-6D20-483B-BFD8-41D3381AD097}" destId="{828F66E5-7D76-451E-9A19-B67007433415}" srcOrd="0" destOrd="0" presId="urn:microsoft.com/office/officeart/2005/8/layout/vList5"/>
    <dgm:cxn modelId="{9D6D5939-3938-4B63-834A-CEA71C49A6CB}" type="presOf" srcId="{4B8E749C-76F1-4887-A3D5-3E618355DB50}" destId="{52E9F363-7AC9-4DEE-B646-5A51909E74D1}" srcOrd="0" destOrd="0" presId="urn:microsoft.com/office/officeart/2005/8/layout/vList5"/>
    <dgm:cxn modelId="{1F18DA7B-9510-42A0-B6C9-A08C77679A1F}" type="presParOf" srcId="{828F66E5-7D76-451E-9A19-B67007433415}" destId="{30E1BCBF-1AA5-48D7-849E-50552E125C7A}" srcOrd="0" destOrd="0" presId="urn:microsoft.com/office/officeart/2005/8/layout/vList5"/>
    <dgm:cxn modelId="{3F13F85C-7E1D-452A-93DD-5E3ECB581356}" type="presParOf" srcId="{30E1BCBF-1AA5-48D7-849E-50552E125C7A}" destId="{52E9F363-7AC9-4DEE-B646-5A51909E74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4A22235-2F14-491C-9AA1-536E418C4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B7F8FE-8817-4332-BEE8-552AE17D4F6B}">
      <dgm:prSet custT="1"/>
      <dgm:spPr/>
      <dgm:t>
        <a:bodyPr/>
        <a:lstStyle/>
        <a:p>
          <a:pPr algn="ctr" rtl="0"/>
          <a:r>
            <a:rPr lang="pt-BR" sz="3200" b="0" dirty="0" smtClean="0"/>
            <a:t>Ouvidoria</a:t>
          </a:r>
          <a:endParaRPr lang="en-US" sz="3200" b="0" dirty="0"/>
        </a:p>
      </dgm:t>
    </dgm:pt>
    <dgm:pt modelId="{6A16A38E-1685-4E9C-A9A3-F02B8B43D7F3}" type="parTrans" cxnId="{83679761-5B39-4B63-971C-DC567FB43117}">
      <dgm:prSet/>
      <dgm:spPr/>
      <dgm:t>
        <a:bodyPr/>
        <a:lstStyle/>
        <a:p>
          <a:endParaRPr lang="pt-BR"/>
        </a:p>
      </dgm:t>
    </dgm:pt>
    <dgm:pt modelId="{B56E948A-5BA6-4888-8E55-C1D5407FE3C6}" type="sibTrans" cxnId="{83679761-5B39-4B63-971C-DC567FB43117}">
      <dgm:prSet/>
      <dgm:spPr/>
      <dgm:t>
        <a:bodyPr/>
        <a:lstStyle/>
        <a:p>
          <a:endParaRPr lang="pt-BR"/>
        </a:p>
      </dgm:t>
    </dgm:pt>
    <dgm:pt modelId="{DF79422B-529A-49FA-ACA4-1601F8AF1ACE}" type="pres">
      <dgm:prSet presAssocID="{14A22235-2F14-491C-9AA1-536E418C4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D49C7-6D6F-4E2A-AFBF-469258C3357F}" type="pres">
      <dgm:prSet presAssocID="{21B7F8FE-8817-4332-BEE8-552AE17D4F6B}" presName="parentText" presStyleLbl="node1" presStyleIdx="0" presStyleCnt="1" custLinFactNeighborY="-168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9C9B17-A14D-453B-B8E3-DCD37584BDBC}" type="presOf" srcId="{21B7F8FE-8817-4332-BEE8-552AE17D4F6B}" destId="{266D49C7-6D6F-4E2A-AFBF-469258C3357F}" srcOrd="0" destOrd="0" presId="urn:microsoft.com/office/officeart/2005/8/layout/vList2"/>
    <dgm:cxn modelId="{83679761-5B39-4B63-971C-DC567FB43117}" srcId="{14A22235-2F14-491C-9AA1-536E418C44A0}" destId="{21B7F8FE-8817-4332-BEE8-552AE17D4F6B}" srcOrd="0" destOrd="0" parTransId="{6A16A38E-1685-4E9C-A9A3-F02B8B43D7F3}" sibTransId="{B56E948A-5BA6-4888-8E55-C1D5407FE3C6}"/>
    <dgm:cxn modelId="{EA52F75F-F460-4C09-B34E-143CC85EA793}" type="presOf" srcId="{14A22235-2F14-491C-9AA1-536E418C44A0}" destId="{DF79422B-529A-49FA-ACA4-1601F8AF1ACE}" srcOrd="0" destOrd="0" presId="urn:microsoft.com/office/officeart/2005/8/layout/vList2"/>
    <dgm:cxn modelId="{FDECA5C9-5B95-418A-897D-D9DF8A4F3655}" type="presParOf" srcId="{DF79422B-529A-49FA-ACA4-1601F8AF1ACE}" destId="{266D49C7-6D6F-4E2A-AFBF-469258C33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4A22235-2F14-491C-9AA1-536E418C4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B7F8FE-8817-4332-BEE8-552AE17D4F6B}">
      <dgm:prSet custT="1"/>
      <dgm:spPr/>
      <dgm:t>
        <a:bodyPr/>
        <a:lstStyle/>
        <a:p>
          <a:pPr algn="ctr" rtl="0"/>
          <a:r>
            <a:rPr lang="pt-BR" sz="3200" dirty="0" smtClean="0"/>
            <a:t>Conceitos:</a:t>
          </a:r>
          <a:endParaRPr lang="en-US" sz="3200" dirty="0"/>
        </a:p>
      </dgm:t>
    </dgm:pt>
    <dgm:pt modelId="{6A16A38E-1685-4E9C-A9A3-F02B8B43D7F3}" type="parTrans" cxnId="{83679761-5B39-4B63-971C-DC567FB43117}">
      <dgm:prSet/>
      <dgm:spPr/>
      <dgm:t>
        <a:bodyPr/>
        <a:lstStyle/>
        <a:p>
          <a:endParaRPr lang="pt-BR"/>
        </a:p>
      </dgm:t>
    </dgm:pt>
    <dgm:pt modelId="{B56E948A-5BA6-4888-8E55-C1D5407FE3C6}" type="sibTrans" cxnId="{83679761-5B39-4B63-971C-DC567FB43117}">
      <dgm:prSet/>
      <dgm:spPr/>
      <dgm:t>
        <a:bodyPr/>
        <a:lstStyle/>
        <a:p>
          <a:endParaRPr lang="pt-BR"/>
        </a:p>
      </dgm:t>
    </dgm:pt>
    <dgm:pt modelId="{DF79422B-529A-49FA-ACA4-1601F8AF1ACE}" type="pres">
      <dgm:prSet presAssocID="{14A22235-2F14-491C-9AA1-536E418C4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D49C7-6D6F-4E2A-AFBF-469258C3357F}" type="pres">
      <dgm:prSet presAssocID="{21B7F8FE-8817-4332-BEE8-552AE17D4F6B}" presName="parentText" presStyleLbl="node1" presStyleIdx="0" presStyleCnt="1" custScaleY="143518" custLinFactNeighborX="1124" custLinFactNeighborY="-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39E228-31B9-4318-A109-4B3EA9940266}" type="presOf" srcId="{14A22235-2F14-491C-9AA1-536E418C44A0}" destId="{DF79422B-529A-49FA-ACA4-1601F8AF1ACE}" srcOrd="0" destOrd="0" presId="urn:microsoft.com/office/officeart/2005/8/layout/vList2"/>
    <dgm:cxn modelId="{83679761-5B39-4B63-971C-DC567FB43117}" srcId="{14A22235-2F14-491C-9AA1-536E418C44A0}" destId="{21B7F8FE-8817-4332-BEE8-552AE17D4F6B}" srcOrd="0" destOrd="0" parTransId="{6A16A38E-1685-4E9C-A9A3-F02B8B43D7F3}" sibTransId="{B56E948A-5BA6-4888-8E55-C1D5407FE3C6}"/>
    <dgm:cxn modelId="{A0763895-0390-4550-B84A-A2BAE1736F29}" type="presOf" srcId="{21B7F8FE-8817-4332-BEE8-552AE17D4F6B}" destId="{266D49C7-6D6F-4E2A-AFBF-469258C3357F}" srcOrd="0" destOrd="0" presId="urn:microsoft.com/office/officeart/2005/8/layout/vList2"/>
    <dgm:cxn modelId="{AAFC1044-10F8-488D-B03C-3C39C71DE261}" type="presParOf" srcId="{DF79422B-529A-49FA-ACA4-1601F8AF1ACE}" destId="{266D49C7-6D6F-4E2A-AFBF-469258C33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E4D9A24-6D20-483B-BFD8-41D3381AD0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8E749C-76F1-4887-A3D5-3E618355DB50}">
      <dgm:prSet/>
      <dgm:spPr/>
      <dgm:t>
        <a:bodyPr/>
        <a:lstStyle/>
        <a:p>
          <a:pPr algn="just" rtl="0"/>
          <a:r>
            <a:rPr lang="pt-BR" dirty="0" smtClean="0"/>
            <a:t>Pessoa física ou jurídica que se beneficia ou utiliza, efetiva ou potencialmente, de serviço público. </a:t>
          </a:r>
          <a:endParaRPr lang="pt-BR" dirty="0"/>
        </a:p>
      </dgm:t>
    </dgm:pt>
    <dgm:pt modelId="{45BD9393-4D2B-4DA3-A110-B13E0082A04D}" type="parTrans" cxnId="{D123305B-F45F-46FA-A623-659DCA7D0091}">
      <dgm:prSet/>
      <dgm:spPr/>
      <dgm:t>
        <a:bodyPr/>
        <a:lstStyle/>
        <a:p>
          <a:endParaRPr lang="pt-BR"/>
        </a:p>
      </dgm:t>
    </dgm:pt>
    <dgm:pt modelId="{7C076605-FC60-42B5-A3AC-40B14A339866}" type="sibTrans" cxnId="{D123305B-F45F-46FA-A623-659DCA7D0091}">
      <dgm:prSet/>
      <dgm:spPr/>
      <dgm:t>
        <a:bodyPr/>
        <a:lstStyle/>
        <a:p>
          <a:endParaRPr lang="pt-BR"/>
        </a:p>
      </dgm:t>
    </dgm:pt>
    <dgm:pt modelId="{828F66E5-7D76-451E-9A19-B67007433415}" type="pres">
      <dgm:prSet presAssocID="{BE4D9A24-6D20-483B-BFD8-41D3381AD0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E1BCBF-1AA5-48D7-849E-50552E125C7A}" type="pres">
      <dgm:prSet presAssocID="{4B8E749C-76F1-4887-A3D5-3E618355DB50}" presName="linNode" presStyleCnt="0"/>
      <dgm:spPr/>
    </dgm:pt>
    <dgm:pt modelId="{52E9F363-7AC9-4DEE-B646-5A51909E74D1}" type="pres">
      <dgm:prSet presAssocID="{4B8E749C-76F1-4887-A3D5-3E618355DB50}" presName="parentText" presStyleLbl="node1" presStyleIdx="0" presStyleCnt="1" custScaleX="244444" custLinFactNeighborY="-92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43C01C-FBCC-4312-A832-91D3765F84D4}" type="presOf" srcId="{4B8E749C-76F1-4887-A3D5-3E618355DB50}" destId="{52E9F363-7AC9-4DEE-B646-5A51909E74D1}" srcOrd="0" destOrd="0" presId="urn:microsoft.com/office/officeart/2005/8/layout/vList5"/>
    <dgm:cxn modelId="{D123305B-F45F-46FA-A623-659DCA7D0091}" srcId="{BE4D9A24-6D20-483B-BFD8-41D3381AD097}" destId="{4B8E749C-76F1-4887-A3D5-3E618355DB50}" srcOrd="0" destOrd="0" parTransId="{45BD9393-4D2B-4DA3-A110-B13E0082A04D}" sibTransId="{7C076605-FC60-42B5-A3AC-40B14A339866}"/>
    <dgm:cxn modelId="{6C810D19-E90B-4374-9670-34617519DE64}" type="presOf" srcId="{BE4D9A24-6D20-483B-BFD8-41D3381AD097}" destId="{828F66E5-7D76-451E-9A19-B67007433415}" srcOrd="0" destOrd="0" presId="urn:microsoft.com/office/officeart/2005/8/layout/vList5"/>
    <dgm:cxn modelId="{8374C199-6E43-4734-B6AF-D101D90F206B}" type="presParOf" srcId="{828F66E5-7D76-451E-9A19-B67007433415}" destId="{30E1BCBF-1AA5-48D7-849E-50552E125C7A}" srcOrd="0" destOrd="0" presId="urn:microsoft.com/office/officeart/2005/8/layout/vList5"/>
    <dgm:cxn modelId="{40D6FC27-0D8E-46D5-95E6-98EA0004F956}" type="presParOf" srcId="{30E1BCBF-1AA5-48D7-849E-50552E125C7A}" destId="{52E9F363-7AC9-4DEE-B646-5A51909E74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3 – Evolução Histórica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79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FB3C132C-349B-4B8D-8257-34444C5F9C34}" type="presOf" srcId="{B2A6B9C9-9B7E-437E-A743-9ED3A1341871}" destId="{DDCD7C2E-3B48-4549-AD9B-9C12047BF95D}" srcOrd="0" destOrd="0" presId="urn:microsoft.com/office/officeart/2005/8/layout/vList2"/>
    <dgm:cxn modelId="{CF128D42-F282-4640-9E04-3400D41975DB}" type="presOf" srcId="{C12B0C85-3225-4220-B126-306058FD4AFB}" destId="{1ED62931-F138-4E98-86C0-D57F93BC3513}" srcOrd="0" destOrd="0" presId="urn:microsoft.com/office/officeart/2005/8/layout/vList2"/>
    <dgm:cxn modelId="{32B8A3C3-5DFC-4A0F-8603-36D148587AC3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14A22235-2F14-491C-9AA1-536E418C4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1B7F8FE-8817-4332-BEE8-552AE17D4F6B}">
      <dgm:prSet custT="1"/>
      <dgm:spPr/>
      <dgm:t>
        <a:bodyPr/>
        <a:lstStyle/>
        <a:p>
          <a:pPr algn="ctr" rtl="0"/>
          <a:r>
            <a:rPr lang="pt-BR" sz="3200" dirty="0" smtClean="0"/>
            <a:t>Usuário de Serviços Públicos</a:t>
          </a:r>
          <a:endParaRPr lang="en-US" sz="3200" dirty="0"/>
        </a:p>
      </dgm:t>
    </dgm:pt>
    <dgm:pt modelId="{6A16A38E-1685-4E9C-A9A3-F02B8B43D7F3}" type="parTrans" cxnId="{83679761-5B39-4B63-971C-DC567FB43117}">
      <dgm:prSet/>
      <dgm:spPr/>
      <dgm:t>
        <a:bodyPr/>
        <a:lstStyle/>
        <a:p>
          <a:endParaRPr lang="pt-BR"/>
        </a:p>
      </dgm:t>
    </dgm:pt>
    <dgm:pt modelId="{B56E948A-5BA6-4888-8E55-C1D5407FE3C6}" type="sibTrans" cxnId="{83679761-5B39-4B63-971C-DC567FB43117}">
      <dgm:prSet/>
      <dgm:spPr/>
      <dgm:t>
        <a:bodyPr/>
        <a:lstStyle/>
        <a:p>
          <a:endParaRPr lang="pt-BR"/>
        </a:p>
      </dgm:t>
    </dgm:pt>
    <dgm:pt modelId="{DF79422B-529A-49FA-ACA4-1601F8AF1ACE}" type="pres">
      <dgm:prSet presAssocID="{14A22235-2F14-491C-9AA1-536E418C4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D49C7-6D6F-4E2A-AFBF-469258C3357F}" type="pres">
      <dgm:prSet presAssocID="{21B7F8FE-8817-4332-BEE8-552AE17D4F6B}" presName="parentText" presStyleLbl="node1" presStyleIdx="0" presStyleCnt="1" custLinFactNeighborY="-1392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A60CDC-F677-43D9-AAA3-6C819D736C29}" type="presOf" srcId="{21B7F8FE-8817-4332-BEE8-552AE17D4F6B}" destId="{266D49C7-6D6F-4E2A-AFBF-469258C3357F}" srcOrd="0" destOrd="0" presId="urn:microsoft.com/office/officeart/2005/8/layout/vList2"/>
    <dgm:cxn modelId="{83679761-5B39-4B63-971C-DC567FB43117}" srcId="{14A22235-2F14-491C-9AA1-536E418C44A0}" destId="{21B7F8FE-8817-4332-BEE8-552AE17D4F6B}" srcOrd="0" destOrd="0" parTransId="{6A16A38E-1685-4E9C-A9A3-F02B8B43D7F3}" sibTransId="{B56E948A-5BA6-4888-8E55-C1D5407FE3C6}"/>
    <dgm:cxn modelId="{B42FB2D6-BFE8-4450-BCAB-3990E8F8C0CB}" type="presOf" srcId="{14A22235-2F14-491C-9AA1-536E418C44A0}" destId="{DF79422B-529A-49FA-ACA4-1601F8AF1ACE}" srcOrd="0" destOrd="0" presId="urn:microsoft.com/office/officeart/2005/8/layout/vList2"/>
    <dgm:cxn modelId="{C6C6AA12-14E1-498E-ACEE-2F8C95143F49}" type="presParOf" srcId="{DF79422B-529A-49FA-ACA4-1601F8AF1ACE}" destId="{266D49C7-6D6F-4E2A-AFBF-469258C33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14A22235-2F14-491C-9AA1-536E418C4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B7F8FE-8817-4332-BEE8-552AE17D4F6B}">
      <dgm:prSet custT="1"/>
      <dgm:spPr/>
      <dgm:t>
        <a:bodyPr/>
        <a:lstStyle/>
        <a:p>
          <a:pPr algn="ctr" rtl="0"/>
          <a:r>
            <a:rPr lang="pt-BR" sz="3200" dirty="0" smtClean="0"/>
            <a:t>Conceitos:</a:t>
          </a:r>
          <a:endParaRPr lang="en-US" sz="3200" dirty="0"/>
        </a:p>
      </dgm:t>
    </dgm:pt>
    <dgm:pt modelId="{6A16A38E-1685-4E9C-A9A3-F02B8B43D7F3}" type="parTrans" cxnId="{83679761-5B39-4B63-971C-DC567FB43117}">
      <dgm:prSet/>
      <dgm:spPr/>
      <dgm:t>
        <a:bodyPr/>
        <a:lstStyle/>
        <a:p>
          <a:endParaRPr lang="pt-BR"/>
        </a:p>
      </dgm:t>
    </dgm:pt>
    <dgm:pt modelId="{B56E948A-5BA6-4888-8E55-C1D5407FE3C6}" type="sibTrans" cxnId="{83679761-5B39-4B63-971C-DC567FB43117}">
      <dgm:prSet/>
      <dgm:spPr/>
      <dgm:t>
        <a:bodyPr/>
        <a:lstStyle/>
        <a:p>
          <a:endParaRPr lang="pt-BR"/>
        </a:p>
      </dgm:t>
    </dgm:pt>
    <dgm:pt modelId="{DF79422B-529A-49FA-ACA4-1601F8AF1ACE}" type="pres">
      <dgm:prSet presAssocID="{14A22235-2F14-491C-9AA1-536E418C4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D49C7-6D6F-4E2A-AFBF-469258C3357F}" type="pres">
      <dgm:prSet presAssocID="{21B7F8FE-8817-4332-BEE8-552AE17D4F6B}" presName="parentText" presStyleLbl="node1" presStyleIdx="0" presStyleCnt="1" custLinFactNeighborY="126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679761-5B39-4B63-971C-DC567FB43117}" srcId="{14A22235-2F14-491C-9AA1-536E418C44A0}" destId="{21B7F8FE-8817-4332-BEE8-552AE17D4F6B}" srcOrd="0" destOrd="0" parTransId="{6A16A38E-1685-4E9C-A9A3-F02B8B43D7F3}" sibTransId="{B56E948A-5BA6-4888-8E55-C1D5407FE3C6}"/>
    <dgm:cxn modelId="{7A12BDAE-C477-40F7-A9C5-24D17903687E}" type="presOf" srcId="{21B7F8FE-8817-4332-BEE8-552AE17D4F6B}" destId="{266D49C7-6D6F-4E2A-AFBF-469258C3357F}" srcOrd="0" destOrd="0" presId="urn:microsoft.com/office/officeart/2005/8/layout/vList2"/>
    <dgm:cxn modelId="{D3510B94-8784-4261-9EEE-39088A5DD183}" type="presOf" srcId="{14A22235-2F14-491C-9AA1-536E418C44A0}" destId="{DF79422B-529A-49FA-ACA4-1601F8AF1ACE}" srcOrd="0" destOrd="0" presId="urn:microsoft.com/office/officeart/2005/8/layout/vList2"/>
    <dgm:cxn modelId="{1515DA1C-35DA-4BA5-B18D-5CDBFEF378A4}" type="presParOf" srcId="{DF79422B-529A-49FA-ACA4-1601F8AF1ACE}" destId="{266D49C7-6D6F-4E2A-AFBF-469258C33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2FD92BF4-98A8-489F-AFF1-ABF3D2B3B1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A02766-6F28-46BC-B333-3C31E9E98D26}">
      <dgm:prSet custT="1"/>
      <dgm:spPr/>
      <dgm:t>
        <a:bodyPr/>
        <a:lstStyle/>
        <a:p>
          <a:pPr algn="just" rtl="0"/>
          <a:r>
            <a:rPr lang="pt-BR" sz="2300" dirty="0" smtClean="0"/>
            <a:t>Atividade administrativa ou de prestação direta ou indireta de bens ou serviços à população, exercida por órgão ou entidade da administração pública.</a:t>
          </a:r>
          <a:endParaRPr lang="pt-BR" sz="2300" dirty="0"/>
        </a:p>
      </dgm:t>
    </dgm:pt>
    <dgm:pt modelId="{2D5F91CF-AF8F-40EF-A55A-B5BDE502E65C}" type="parTrans" cxnId="{DFE0FD90-632B-408A-ABC8-5155BC4FD279}">
      <dgm:prSet/>
      <dgm:spPr/>
      <dgm:t>
        <a:bodyPr/>
        <a:lstStyle/>
        <a:p>
          <a:pPr algn="just"/>
          <a:endParaRPr lang="pt-BR" sz="2300"/>
        </a:p>
      </dgm:t>
    </dgm:pt>
    <dgm:pt modelId="{D4CE4E1E-5EB1-4132-B2C4-7844B44F704D}" type="sibTrans" cxnId="{DFE0FD90-632B-408A-ABC8-5155BC4FD279}">
      <dgm:prSet/>
      <dgm:spPr/>
      <dgm:t>
        <a:bodyPr/>
        <a:lstStyle/>
        <a:p>
          <a:pPr algn="just"/>
          <a:endParaRPr lang="pt-BR" sz="2300"/>
        </a:p>
      </dgm:t>
    </dgm:pt>
    <dgm:pt modelId="{2E592B64-EAE0-46B6-8E30-CC2C3D51634D}" type="pres">
      <dgm:prSet presAssocID="{2FD92BF4-98A8-489F-AFF1-ABF3D2B3B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89F590-9EF6-4DBE-96B8-B0236887FC1E}" type="pres">
      <dgm:prSet presAssocID="{83A02766-6F28-46BC-B333-3C31E9E98D26}" presName="linNode" presStyleCnt="0"/>
      <dgm:spPr/>
    </dgm:pt>
    <dgm:pt modelId="{2F17AAFC-DB68-4D73-A312-BF954BF8896E}" type="pres">
      <dgm:prSet presAssocID="{83A02766-6F28-46BC-B333-3C31E9E98D26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E0FD90-632B-408A-ABC8-5155BC4FD279}" srcId="{2FD92BF4-98A8-489F-AFF1-ABF3D2B3B104}" destId="{83A02766-6F28-46BC-B333-3C31E9E98D26}" srcOrd="0" destOrd="0" parTransId="{2D5F91CF-AF8F-40EF-A55A-B5BDE502E65C}" sibTransId="{D4CE4E1E-5EB1-4132-B2C4-7844B44F704D}"/>
    <dgm:cxn modelId="{52FE40D4-FC68-4806-A259-FE2B7530E8F7}" type="presOf" srcId="{2FD92BF4-98A8-489F-AFF1-ABF3D2B3B104}" destId="{2E592B64-EAE0-46B6-8E30-CC2C3D51634D}" srcOrd="0" destOrd="0" presId="urn:microsoft.com/office/officeart/2005/8/layout/vList5"/>
    <dgm:cxn modelId="{0730F23C-B743-4F02-9654-3FC16BF5B381}" type="presOf" srcId="{83A02766-6F28-46BC-B333-3C31E9E98D26}" destId="{2F17AAFC-DB68-4D73-A312-BF954BF8896E}" srcOrd="0" destOrd="0" presId="urn:microsoft.com/office/officeart/2005/8/layout/vList5"/>
    <dgm:cxn modelId="{D1F1A34F-78FB-4420-9A1F-C05A58D7D85E}" type="presParOf" srcId="{2E592B64-EAE0-46B6-8E30-CC2C3D51634D}" destId="{A489F590-9EF6-4DBE-96B8-B0236887FC1E}" srcOrd="0" destOrd="0" presId="urn:microsoft.com/office/officeart/2005/8/layout/vList5"/>
    <dgm:cxn modelId="{F6F70180-1DCC-4E1A-8E8B-DAB0E9AD4561}" type="presParOf" srcId="{A489F590-9EF6-4DBE-96B8-B0236887FC1E}" destId="{2F17AAFC-DB68-4D73-A312-BF954BF889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9D9D588E-A8AF-4D1D-A138-A446C42E75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C28AA7D-94BA-4CB1-948C-C81027EAC4E2}">
      <dgm:prSet custT="1"/>
      <dgm:spPr/>
      <dgm:t>
        <a:bodyPr/>
        <a:lstStyle/>
        <a:p>
          <a:pPr algn="ctr" rtl="0"/>
          <a:r>
            <a:rPr lang="pt-BR" sz="3200" dirty="0" smtClean="0"/>
            <a:t>Serviço Público</a:t>
          </a:r>
          <a:endParaRPr lang="en-US" sz="3200" dirty="0"/>
        </a:p>
      </dgm:t>
    </dgm:pt>
    <dgm:pt modelId="{8DAA59ED-8A8C-471C-A46C-C82D4058CAAD}" type="parTrans" cxnId="{2E1201E2-12D5-4C7B-A5B4-C18B76D10D75}">
      <dgm:prSet/>
      <dgm:spPr/>
      <dgm:t>
        <a:bodyPr/>
        <a:lstStyle/>
        <a:p>
          <a:endParaRPr lang="pt-BR"/>
        </a:p>
      </dgm:t>
    </dgm:pt>
    <dgm:pt modelId="{F1559257-172B-4557-BEAB-959F1FAE01F4}" type="sibTrans" cxnId="{2E1201E2-12D5-4C7B-A5B4-C18B76D10D75}">
      <dgm:prSet/>
      <dgm:spPr/>
      <dgm:t>
        <a:bodyPr/>
        <a:lstStyle/>
        <a:p>
          <a:endParaRPr lang="pt-BR"/>
        </a:p>
      </dgm:t>
    </dgm:pt>
    <dgm:pt modelId="{1AD3CB19-9C47-4782-89CF-AD77393202A3}" type="pres">
      <dgm:prSet presAssocID="{9D9D588E-A8AF-4D1D-A138-A446C42E7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DBBACF-F547-418D-BFA0-D51DB4C86708}" type="pres">
      <dgm:prSet presAssocID="{9C28AA7D-94BA-4CB1-948C-C81027EAC4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1201E2-12D5-4C7B-A5B4-C18B76D10D75}" srcId="{9D9D588E-A8AF-4D1D-A138-A446C42E75B9}" destId="{9C28AA7D-94BA-4CB1-948C-C81027EAC4E2}" srcOrd="0" destOrd="0" parTransId="{8DAA59ED-8A8C-471C-A46C-C82D4058CAAD}" sibTransId="{F1559257-172B-4557-BEAB-959F1FAE01F4}"/>
    <dgm:cxn modelId="{67A58F17-A89A-49AD-B1C3-BCF848ED732A}" type="presOf" srcId="{9D9D588E-A8AF-4D1D-A138-A446C42E75B9}" destId="{1AD3CB19-9C47-4782-89CF-AD77393202A3}" srcOrd="0" destOrd="0" presId="urn:microsoft.com/office/officeart/2005/8/layout/vList2"/>
    <dgm:cxn modelId="{3209B3F4-1257-4320-8E37-187DA2503245}" type="presOf" srcId="{9C28AA7D-94BA-4CB1-948C-C81027EAC4E2}" destId="{3BDBBACF-F547-418D-BFA0-D51DB4C86708}" srcOrd="0" destOrd="0" presId="urn:microsoft.com/office/officeart/2005/8/layout/vList2"/>
    <dgm:cxn modelId="{2D734F0A-A23A-4879-B0B7-B109F42EE75A}" type="presParOf" srcId="{1AD3CB19-9C47-4782-89CF-AD77393202A3}" destId="{3BDBBACF-F547-418D-BFA0-D51DB4C867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E8BE66C-3FB2-4A82-A238-6EC6978283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215588-652E-49F3-BCBE-078AB15D64B3}">
      <dgm:prSet custT="1"/>
      <dgm:spPr/>
      <dgm:t>
        <a:bodyPr/>
        <a:lstStyle/>
        <a:p>
          <a:pPr algn="just" rtl="0"/>
          <a:r>
            <a:rPr lang="pt-BR" sz="2300" dirty="0" smtClean="0"/>
            <a:t>Órgão ou entidade integrante da administração pública de qualquer dos Poderes da União, dos Estados, do Distrito Federal e dos Municípios, a Advocacia Pública e a Defensoria Pública.</a:t>
          </a:r>
          <a:endParaRPr lang="pt-BR" sz="2300" dirty="0"/>
        </a:p>
      </dgm:t>
    </dgm:pt>
    <dgm:pt modelId="{71370452-B085-4410-83ED-50B6AEB09456}" type="parTrans" cxnId="{24654BF4-EF12-47D3-8945-D6B11FD2252C}">
      <dgm:prSet/>
      <dgm:spPr/>
      <dgm:t>
        <a:bodyPr/>
        <a:lstStyle/>
        <a:p>
          <a:endParaRPr lang="pt-BR" sz="2300"/>
        </a:p>
      </dgm:t>
    </dgm:pt>
    <dgm:pt modelId="{F9DD950D-A080-45FA-B72C-EFF8F9153A76}" type="sibTrans" cxnId="{24654BF4-EF12-47D3-8945-D6B11FD2252C}">
      <dgm:prSet/>
      <dgm:spPr/>
      <dgm:t>
        <a:bodyPr/>
        <a:lstStyle/>
        <a:p>
          <a:endParaRPr lang="pt-BR" sz="2300"/>
        </a:p>
      </dgm:t>
    </dgm:pt>
    <dgm:pt modelId="{3E05498D-2803-4C61-8E49-F277B80A5841}" type="pres">
      <dgm:prSet presAssocID="{EE8BE66C-3FB2-4A82-A238-6EC6978283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BEF874-C281-4CF8-8EA5-0F117DAE1E25}" type="pres">
      <dgm:prSet presAssocID="{CD215588-652E-49F3-BCBE-078AB15D64B3}" presName="linNode" presStyleCnt="0"/>
      <dgm:spPr/>
    </dgm:pt>
    <dgm:pt modelId="{787F7090-0109-4111-99AE-BE6B9DBDF668}" type="pres">
      <dgm:prSet presAssocID="{CD215588-652E-49F3-BCBE-078AB15D64B3}" presName="parentText" presStyleLbl="node1" presStyleIdx="0" presStyleCnt="1" custScaleX="2722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856D70-23E4-4165-8907-9FBD6B347592}" type="presOf" srcId="{CD215588-652E-49F3-BCBE-078AB15D64B3}" destId="{787F7090-0109-4111-99AE-BE6B9DBDF668}" srcOrd="0" destOrd="0" presId="urn:microsoft.com/office/officeart/2005/8/layout/vList5"/>
    <dgm:cxn modelId="{24654BF4-EF12-47D3-8945-D6B11FD2252C}" srcId="{EE8BE66C-3FB2-4A82-A238-6EC697828330}" destId="{CD215588-652E-49F3-BCBE-078AB15D64B3}" srcOrd="0" destOrd="0" parTransId="{71370452-B085-4410-83ED-50B6AEB09456}" sibTransId="{F9DD950D-A080-45FA-B72C-EFF8F9153A76}"/>
    <dgm:cxn modelId="{998D71DA-3C2E-4812-BAEC-3240BE97C4CC}" type="presOf" srcId="{EE8BE66C-3FB2-4A82-A238-6EC697828330}" destId="{3E05498D-2803-4C61-8E49-F277B80A5841}" srcOrd="0" destOrd="0" presId="urn:microsoft.com/office/officeart/2005/8/layout/vList5"/>
    <dgm:cxn modelId="{F1C0AF25-8DC0-43D4-A7E3-F0B357EFBF5C}" type="presParOf" srcId="{3E05498D-2803-4C61-8E49-F277B80A5841}" destId="{62BEF874-C281-4CF8-8EA5-0F117DAE1E25}" srcOrd="0" destOrd="0" presId="urn:microsoft.com/office/officeart/2005/8/layout/vList5"/>
    <dgm:cxn modelId="{7C973A49-8896-4D51-AF34-93F5B0BEF196}" type="presParOf" srcId="{62BEF874-C281-4CF8-8EA5-0F117DAE1E25}" destId="{787F7090-0109-4111-99AE-BE6B9DBDF6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B7A93923-111A-40B4-BF65-CD48C6F62F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398AD72-A815-4856-AF97-9FF08BE05336}">
      <dgm:prSet custT="1"/>
      <dgm:spPr/>
      <dgm:t>
        <a:bodyPr/>
        <a:lstStyle/>
        <a:p>
          <a:pPr algn="ctr" rtl="0"/>
          <a:r>
            <a:rPr lang="pt-BR" sz="3200" dirty="0" smtClean="0"/>
            <a:t>Administração Pública</a:t>
          </a:r>
          <a:endParaRPr lang="en-US" sz="3200" dirty="0"/>
        </a:p>
      </dgm:t>
    </dgm:pt>
    <dgm:pt modelId="{E5425D11-4F95-41BA-A808-735A113E34D1}" type="parTrans" cxnId="{B3382688-0AE0-41F2-B319-660F3981BF82}">
      <dgm:prSet/>
      <dgm:spPr/>
      <dgm:t>
        <a:bodyPr/>
        <a:lstStyle/>
        <a:p>
          <a:endParaRPr lang="pt-BR"/>
        </a:p>
      </dgm:t>
    </dgm:pt>
    <dgm:pt modelId="{DC2A82EF-82A1-4954-9442-02E437ACBCC4}" type="sibTrans" cxnId="{B3382688-0AE0-41F2-B319-660F3981BF82}">
      <dgm:prSet/>
      <dgm:spPr/>
      <dgm:t>
        <a:bodyPr/>
        <a:lstStyle/>
        <a:p>
          <a:endParaRPr lang="pt-BR"/>
        </a:p>
      </dgm:t>
    </dgm:pt>
    <dgm:pt modelId="{9768AA6B-ED9D-4D85-B09A-9E82F9A371A1}" type="pres">
      <dgm:prSet presAssocID="{B7A93923-111A-40B4-BF65-CD48C6F62F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5089E1-5250-4A55-B88B-4A76C3248621}" type="pres">
      <dgm:prSet presAssocID="{4398AD72-A815-4856-AF97-9FF08BE05336}" presName="parentText" presStyleLbl="node1" presStyleIdx="0" presStyleCnt="1" custLinFactNeighborY="-168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A116EF-24BB-426D-9E83-E8B50B9EF781}" type="presOf" srcId="{4398AD72-A815-4856-AF97-9FF08BE05336}" destId="{285089E1-5250-4A55-B88B-4A76C3248621}" srcOrd="0" destOrd="0" presId="urn:microsoft.com/office/officeart/2005/8/layout/vList2"/>
    <dgm:cxn modelId="{8D79EE99-0FBD-4A48-8F37-489FD27EC1B7}" type="presOf" srcId="{B7A93923-111A-40B4-BF65-CD48C6F62F19}" destId="{9768AA6B-ED9D-4D85-B09A-9E82F9A371A1}" srcOrd="0" destOrd="0" presId="urn:microsoft.com/office/officeart/2005/8/layout/vList2"/>
    <dgm:cxn modelId="{B3382688-0AE0-41F2-B319-660F3981BF82}" srcId="{B7A93923-111A-40B4-BF65-CD48C6F62F19}" destId="{4398AD72-A815-4856-AF97-9FF08BE05336}" srcOrd="0" destOrd="0" parTransId="{E5425D11-4F95-41BA-A808-735A113E34D1}" sibTransId="{DC2A82EF-82A1-4954-9442-02E437ACBCC4}"/>
    <dgm:cxn modelId="{FF7344D4-549E-4F7B-ABD7-193794D95991}" type="presParOf" srcId="{9768AA6B-ED9D-4D85-B09A-9E82F9A371A1}" destId="{285089E1-5250-4A55-B88B-4A76C32486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43BB7B90-23BD-4077-839C-6FC421C67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CCC10B-6077-409F-83B1-45863E7E8158}">
      <dgm:prSet custT="1"/>
      <dgm:spPr/>
      <dgm:t>
        <a:bodyPr/>
        <a:lstStyle/>
        <a:p>
          <a:pPr algn="ctr" rtl="0"/>
          <a:r>
            <a:rPr lang="pt-BR" sz="3200" dirty="0" smtClean="0"/>
            <a:t>Conceitos:</a:t>
          </a:r>
          <a:endParaRPr lang="en-US" sz="3200" dirty="0"/>
        </a:p>
      </dgm:t>
    </dgm:pt>
    <dgm:pt modelId="{4E6A1D0F-2F0D-41C9-A4CF-9F4D4A43CDDB}" type="parTrans" cxnId="{820B71D9-5961-484C-A296-DF33F2D28D5B}">
      <dgm:prSet/>
      <dgm:spPr/>
      <dgm:t>
        <a:bodyPr/>
        <a:lstStyle/>
        <a:p>
          <a:endParaRPr lang="pt-BR"/>
        </a:p>
      </dgm:t>
    </dgm:pt>
    <dgm:pt modelId="{7D7F5A35-9EDA-4D8C-B054-D58D72CCD871}" type="sibTrans" cxnId="{820B71D9-5961-484C-A296-DF33F2D28D5B}">
      <dgm:prSet/>
      <dgm:spPr/>
      <dgm:t>
        <a:bodyPr/>
        <a:lstStyle/>
        <a:p>
          <a:endParaRPr lang="pt-BR"/>
        </a:p>
      </dgm:t>
    </dgm:pt>
    <dgm:pt modelId="{B7855DDB-5AD9-4A40-A143-7AEBD45879C9}" type="pres">
      <dgm:prSet presAssocID="{43BB7B90-23BD-4077-839C-6FC421C67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5B6F3A-CA00-4F51-8DEA-0C26BEDFF246}" type="pres">
      <dgm:prSet presAssocID="{3CCCC10B-6077-409F-83B1-45863E7E8158}" presName="parentText" presStyleLbl="node1" presStyleIdx="0" presStyleCnt="1" custLinFactNeighborX="8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F29047-9838-4C0F-8698-A81023497B62}" type="presOf" srcId="{3CCCC10B-6077-409F-83B1-45863E7E8158}" destId="{DC5B6F3A-CA00-4F51-8DEA-0C26BEDFF246}" srcOrd="0" destOrd="0" presId="urn:microsoft.com/office/officeart/2005/8/layout/vList2"/>
    <dgm:cxn modelId="{820B71D9-5961-484C-A296-DF33F2D28D5B}" srcId="{43BB7B90-23BD-4077-839C-6FC421C67F37}" destId="{3CCCC10B-6077-409F-83B1-45863E7E8158}" srcOrd="0" destOrd="0" parTransId="{4E6A1D0F-2F0D-41C9-A4CF-9F4D4A43CDDB}" sibTransId="{7D7F5A35-9EDA-4D8C-B054-D58D72CCD871}"/>
    <dgm:cxn modelId="{17480925-0AF4-44F4-8FAA-B6F27EC87A93}" type="presOf" srcId="{43BB7B90-23BD-4077-839C-6FC421C67F37}" destId="{B7855DDB-5AD9-4A40-A143-7AEBD45879C9}" srcOrd="0" destOrd="0" presId="urn:microsoft.com/office/officeart/2005/8/layout/vList2"/>
    <dgm:cxn modelId="{ED8FDD6C-1CB0-48DF-92BB-78638F1EC870}" type="presParOf" srcId="{B7855DDB-5AD9-4A40-A143-7AEBD45879C9}" destId="{DC5B6F3A-CA00-4F51-8DEA-0C26BEDFF2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D5BD3B9-1D7B-4C5A-916E-1D0031EA0C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4E70E7-F953-41DB-81B3-52B82D7077F3}">
      <dgm:prSet custT="1"/>
      <dgm:spPr/>
      <dgm:t>
        <a:bodyPr/>
        <a:lstStyle/>
        <a:p>
          <a:pPr algn="just" rtl="0"/>
          <a:r>
            <a:rPr lang="pt-BR" sz="2300" dirty="0" smtClean="0"/>
            <a:t>Quem exerce cargo, emprego ou função pública, de natureza civil ou militar, ainda que transitoriamente ou sem remuneração.</a:t>
          </a:r>
          <a:endParaRPr lang="pt-BR" sz="2300" dirty="0"/>
        </a:p>
      </dgm:t>
    </dgm:pt>
    <dgm:pt modelId="{B80EBCAC-57BA-4229-AD1A-1C22220A4AB4}" type="parTrans" cxnId="{B218BDBE-1438-4AD9-A3AE-5673FA7F0785}">
      <dgm:prSet/>
      <dgm:spPr/>
      <dgm:t>
        <a:bodyPr/>
        <a:lstStyle/>
        <a:p>
          <a:endParaRPr lang="pt-BR"/>
        </a:p>
      </dgm:t>
    </dgm:pt>
    <dgm:pt modelId="{CD43F9B8-DA46-4EDE-8EA1-211F2C476F78}" type="sibTrans" cxnId="{B218BDBE-1438-4AD9-A3AE-5673FA7F0785}">
      <dgm:prSet/>
      <dgm:spPr/>
      <dgm:t>
        <a:bodyPr/>
        <a:lstStyle/>
        <a:p>
          <a:endParaRPr lang="pt-BR"/>
        </a:p>
      </dgm:t>
    </dgm:pt>
    <dgm:pt modelId="{E33CFD08-0088-4B5C-946A-5AF695EDB4F3}" type="pres">
      <dgm:prSet presAssocID="{5D5BD3B9-1D7B-4C5A-916E-1D0031EA0C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8A36E5-2CEF-4115-A838-ABD9EF700471}" type="pres">
      <dgm:prSet presAssocID="{A34E70E7-F953-41DB-81B3-52B82D7077F3}" presName="linNode" presStyleCnt="0"/>
      <dgm:spPr/>
    </dgm:pt>
    <dgm:pt modelId="{2B0624D7-B36C-4252-8AEF-4B3202BC1637}" type="pres">
      <dgm:prSet presAssocID="{A34E70E7-F953-41DB-81B3-52B82D7077F3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18BDBE-1438-4AD9-A3AE-5673FA7F0785}" srcId="{5D5BD3B9-1D7B-4C5A-916E-1D0031EA0C21}" destId="{A34E70E7-F953-41DB-81B3-52B82D7077F3}" srcOrd="0" destOrd="0" parTransId="{B80EBCAC-57BA-4229-AD1A-1C22220A4AB4}" sibTransId="{CD43F9B8-DA46-4EDE-8EA1-211F2C476F78}"/>
    <dgm:cxn modelId="{D5585A73-D19D-46AF-A024-7AF1474F691D}" type="presOf" srcId="{A34E70E7-F953-41DB-81B3-52B82D7077F3}" destId="{2B0624D7-B36C-4252-8AEF-4B3202BC1637}" srcOrd="0" destOrd="0" presId="urn:microsoft.com/office/officeart/2005/8/layout/vList5"/>
    <dgm:cxn modelId="{3BB53327-3111-4830-B332-125D4EAABE3A}" type="presOf" srcId="{5D5BD3B9-1D7B-4C5A-916E-1D0031EA0C21}" destId="{E33CFD08-0088-4B5C-946A-5AF695EDB4F3}" srcOrd="0" destOrd="0" presId="urn:microsoft.com/office/officeart/2005/8/layout/vList5"/>
    <dgm:cxn modelId="{F200E611-BC94-4C29-9272-38AC0474739C}" type="presParOf" srcId="{E33CFD08-0088-4B5C-946A-5AF695EDB4F3}" destId="{108A36E5-2CEF-4115-A838-ABD9EF700471}" srcOrd="0" destOrd="0" presId="urn:microsoft.com/office/officeart/2005/8/layout/vList5"/>
    <dgm:cxn modelId="{0B1267C8-99E2-490C-B697-A1666F302D30}" type="presParOf" srcId="{108A36E5-2CEF-4115-A838-ABD9EF700471}" destId="{2B0624D7-B36C-4252-8AEF-4B3202BC16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0EEEB983-5E9A-4609-9400-5EF76ABC96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190625A-CA4F-4B85-9F14-D13890B12DDE}">
      <dgm:prSet custT="1"/>
      <dgm:spPr/>
      <dgm:t>
        <a:bodyPr/>
        <a:lstStyle/>
        <a:p>
          <a:pPr algn="ctr" rtl="0"/>
          <a:r>
            <a:rPr lang="pt-BR" sz="3200" dirty="0" smtClean="0"/>
            <a:t>Agente Público</a:t>
          </a:r>
          <a:endParaRPr lang="en-US" sz="3200" dirty="0"/>
        </a:p>
      </dgm:t>
    </dgm:pt>
    <dgm:pt modelId="{2AE204DF-0BF2-402B-BF38-D2D81198EC57}" type="parTrans" cxnId="{FA3DF507-3053-42E1-BD0E-5F79A98131BB}">
      <dgm:prSet/>
      <dgm:spPr/>
      <dgm:t>
        <a:bodyPr/>
        <a:lstStyle/>
        <a:p>
          <a:endParaRPr lang="pt-BR"/>
        </a:p>
      </dgm:t>
    </dgm:pt>
    <dgm:pt modelId="{EE61820E-0130-450A-9CD1-8853CDD43A88}" type="sibTrans" cxnId="{FA3DF507-3053-42E1-BD0E-5F79A98131BB}">
      <dgm:prSet/>
      <dgm:spPr/>
      <dgm:t>
        <a:bodyPr/>
        <a:lstStyle/>
        <a:p>
          <a:endParaRPr lang="pt-BR"/>
        </a:p>
      </dgm:t>
    </dgm:pt>
    <dgm:pt modelId="{DB7E7C1C-F27C-458A-BEE1-02CE85AFEDC1}" type="pres">
      <dgm:prSet presAssocID="{0EEEB983-5E9A-4609-9400-5EF76ABC96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79BAF9-3324-4177-A04F-B5BED86FEF8F}" type="pres">
      <dgm:prSet presAssocID="{4190625A-CA4F-4B85-9F14-D13890B12D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DF507-3053-42E1-BD0E-5F79A98131BB}" srcId="{0EEEB983-5E9A-4609-9400-5EF76ABC9621}" destId="{4190625A-CA4F-4B85-9F14-D13890B12DDE}" srcOrd="0" destOrd="0" parTransId="{2AE204DF-0BF2-402B-BF38-D2D81198EC57}" sibTransId="{EE61820E-0130-450A-9CD1-8853CDD43A88}"/>
    <dgm:cxn modelId="{3ACD2FEC-4F34-400C-8336-AB50AE458F79}" type="presOf" srcId="{4190625A-CA4F-4B85-9F14-D13890B12DDE}" destId="{9579BAF9-3324-4177-A04F-B5BED86FEF8F}" srcOrd="0" destOrd="0" presId="urn:microsoft.com/office/officeart/2005/8/layout/vList2"/>
    <dgm:cxn modelId="{624F66BA-6268-40D3-9011-FE9DB54D45CA}" type="presOf" srcId="{0EEEB983-5E9A-4609-9400-5EF76ABC9621}" destId="{DB7E7C1C-F27C-458A-BEE1-02CE85AFEDC1}" srcOrd="0" destOrd="0" presId="urn:microsoft.com/office/officeart/2005/8/layout/vList2"/>
    <dgm:cxn modelId="{FF313D85-6CAF-4A28-8BB4-19F09F43BE32}" type="presParOf" srcId="{DB7E7C1C-F27C-458A-BEE1-02CE85AFEDC1}" destId="{9579BAF9-3324-4177-A04F-B5BED86FEF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14A22235-2F14-491C-9AA1-536E418C4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B7F8FE-8817-4332-BEE8-552AE17D4F6B}">
      <dgm:prSet custT="1"/>
      <dgm:spPr/>
      <dgm:t>
        <a:bodyPr/>
        <a:lstStyle/>
        <a:p>
          <a:pPr algn="ctr" rtl="0"/>
          <a:r>
            <a:rPr lang="pt-BR" sz="3200" dirty="0" smtClean="0"/>
            <a:t>Conceitos:</a:t>
          </a:r>
          <a:endParaRPr lang="en-US" sz="3200" dirty="0"/>
        </a:p>
      </dgm:t>
    </dgm:pt>
    <dgm:pt modelId="{6A16A38E-1685-4E9C-A9A3-F02B8B43D7F3}" type="parTrans" cxnId="{83679761-5B39-4B63-971C-DC567FB43117}">
      <dgm:prSet/>
      <dgm:spPr/>
      <dgm:t>
        <a:bodyPr/>
        <a:lstStyle/>
        <a:p>
          <a:endParaRPr lang="pt-BR"/>
        </a:p>
      </dgm:t>
    </dgm:pt>
    <dgm:pt modelId="{B56E948A-5BA6-4888-8E55-C1D5407FE3C6}" type="sibTrans" cxnId="{83679761-5B39-4B63-971C-DC567FB43117}">
      <dgm:prSet/>
      <dgm:spPr/>
      <dgm:t>
        <a:bodyPr/>
        <a:lstStyle/>
        <a:p>
          <a:endParaRPr lang="pt-BR"/>
        </a:p>
      </dgm:t>
    </dgm:pt>
    <dgm:pt modelId="{DF79422B-529A-49FA-ACA4-1601F8AF1ACE}" type="pres">
      <dgm:prSet presAssocID="{14A22235-2F14-491C-9AA1-536E418C4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D49C7-6D6F-4E2A-AFBF-469258C3357F}" type="pres">
      <dgm:prSet presAssocID="{21B7F8FE-8817-4332-BEE8-552AE17D4F6B}" presName="parentText" presStyleLbl="node1" presStyleIdx="0" presStyleCnt="1" custLinFactNeighborY="126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9104CF-20AA-4C4D-9503-520F0F6430D3}" type="presOf" srcId="{21B7F8FE-8817-4332-BEE8-552AE17D4F6B}" destId="{266D49C7-6D6F-4E2A-AFBF-469258C3357F}" srcOrd="0" destOrd="0" presId="urn:microsoft.com/office/officeart/2005/8/layout/vList2"/>
    <dgm:cxn modelId="{83679761-5B39-4B63-971C-DC567FB43117}" srcId="{14A22235-2F14-491C-9AA1-536E418C44A0}" destId="{21B7F8FE-8817-4332-BEE8-552AE17D4F6B}" srcOrd="0" destOrd="0" parTransId="{6A16A38E-1685-4E9C-A9A3-F02B8B43D7F3}" sibTransId="{B56E948A-5BA6-4888-8E55-C1D5407FE3C6}"/>
    <dgm:cxn modelId="{6385599F-E1C1-4FFD-83DE-0FF5CB2CC5AB}" type="presOf" srcId="{14A22235-2F14-491C-9AA1-536E418C44A0}" destId="{DF79422B-529A-49FA-ACA4-1601F8AF1ACE}" srcOrd="0" destOrd="0" presId="urn:microsoft.com/office/officeart/2005/8/layout/vList2"/>
    <dgm:cxn modelId="{D6711C66-5530-4E31-8649-8513CF24E36B}" type="presParOf" srcId="{DF79422B-529A-49FA-ACA4-1601F8AF1ACE}" destId="{266D49C7-6D6F-4E2A-AFBF-469258C33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l" rtl="0"/>
          <a:r>
            <a:rPr lang="pt-BR" sz="2400" dirty="0" smtClean="0">
              <a:latin typeface="Arial" pitchFamily="34" charset="0"/>
              <a:cs typeface="Arial" pitchFamily="34" charset="0"/>
            </a:rPr>
            <a:t>7 - Conclusão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-1379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9D0B4F10-A827-48CE-854E-509C8EEFF7BB}" type="presOf" srcId="{C12B0C85-3225-4220-B126-306058FD4AFB}" destId="{1ED62931-F138-4E98-86C0-D57F93BC3513}" srcOrd="0" destOrd="0" presId="urn:microsoft.com/office/officeart/2005/8/layout/vList2"/>
    <dgm:cxn modelId="{34B9BC8D-4124-402F-A4D4-3E578F71CAB5}" type="presOf" srcId="{B2A6B9C9-9B7E-437E-A743-9ED3A1341871}" destId="{DDCD7C2E-3B48-4549-AD9B-9C12047BF95D}" srcOrd="0" destOrd="0" presId="urn:microsoft.com/office/officeart/2005/8/layout/vList2"/>
    <dgm:cxn modelId="{9990B59D-953C-46A8-9240-5B38BB183D1F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8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68FF5B23-A581-496E-A26E-B8B9E0737A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A43FFEF-9BAD-478C-9B90-3DA3F9CEB576}">
      <dgm:prSet/>
      <dgm:spPr/>
      <dgm:t>
        <a:bodyPr/>
        <a:lstStyle/>
        <a:p>
          <a:pPr rtl="0"/>
          <a:r>
            <a:rPr lang="pt-BR" dirty="0" smtClean="0"/>
            <a:t>1. Reclamação;</a:t>
          </a:r>
          <a:endParaRPr lang="pt-BR" dirty="0"/>
        </a:p>
      </dgm:t>
    </dgm:pt>
    <dgm:pt modelId="{33CAE3B9-CBD8-4727-B545-79A82BB9BF70}" type="parTrans" cxnId="{7C4F3624-0EA6-4D59-B230-1259EC4E8D84}">
      <dgm:prSet/>
      <dgm:spPr/>
      <dgm:t>
        <a:bodyPr/>
        <a:lstStyle/>
        <a:p>
          <a:endParaRPr lang="pt-BR"/>
        </a:p>
      </dgm:t>
    </dgm:pt>
    <dgm:pt modelId="{7BDC4858-DCC1-4282-B379-E0A1CF8DFEBE}" type="sibTrans" cxnId="{7C4F3624-0EA6-4D59-B230-1259EC4E8D84}">
      <dgm:prSet/>
      <dgm:spPr/>
      <dgm:t>
        <a:bodyPr/>
        <a:lstStyle/>
        <a:p>
          <a:endParaRPr lang="pt-BR"/>
        </a:p>
      </dgm:t>
    </dgm:pt>
    <dgm:pt modelId="{1E93FAE5-82E4-47FC-950C-85738444B3F7}">
      <dgm:prSet/>
      <dgm:spPr/>
      <dgm:t>
        <a:bodyPr/>
        <a:lstStyle/>
        <a:p>
          <a:pPr rtl="0"/>
          <a:r>
            <a:rPr lang="pt-BR" dirty="0" smtClean="0"/>
            <a:t>2 . Denúncia;</a:t>
          </a:r>
          <a:endParaRPr lang="pt-BR" dirty="0"/>
        </a:p>
      </dgm:t>
    </dgm:pt>
    <dgm:pt modelId="{FFC75B3D-0611-48F7-8AB2-203D1735E57D}" type="sibTrans" cxnId="{B9DC148D-6D49-4AEC-B092-8EA9731BE9F3}">
      <dgm:prSet/>
      <dgm:spPr/>
      <dgm:t>
        <a:bodyPr/>
        <a:lstStyle/>
        <a:p>
          <a:endParaRPr lang="pt-BR"/>
        </a:p>
      </dgm:t>
    </dgm:pt>
    <dgm:pt modelId="{C5499EC1-C478-4608-847E-2FF342FCAC2C}" type="parTrans" cxnId="{B9DC148D-6D49-4AEC-B092-8EA9731BE9F3}">
      <dgm:prSet/>
      <dgm:spPr/>
      <dgm:t>
        <a:bodyPr/>
        <a:lstStyle/>
        <a:p>
          <a:endParaRPr lang="pt-BR"/>
        </a:p>
      </dgm:t>
    </dgm:pt>
    <dgm:pt modelId="{52298349-A4EE-4AE0-9922-A84168A25036}">
      <dgm:prSet/>
      <dgm:spPr/>
      <dgm:t>
        <a:bodyPr/>
        <a:lstStyle/>
        <a:p>
          <a:pPr rtl="0"/>
          <a:r>
            <a:rPr lang="pt-BR" dirty="0" smtClean="0"/>
            <a:t>3. Sugestão;</a:t>
          </a:r>
          <a:endParaRPr lang="pt-BR" dirty="0"/>
        </a:p>
      </dgm:t>
    </dgm:pt>
    <dgm:pt modelId="{4338D3A0-362A-435A-8009-C69659D761DD}" type="parTrans" cxnId="{F1283591-4AC7-4E04-8AB3-B9E2EAD3EC94}">
      <dgm:prSet/>
      <dgm:spPr/>
      <dgm:t>
        <a:bodyPr/>
        <a:lstStyle/>
        <a:p>
          <a:endParaRPr lang="pt-BR"/>
        </a:p>
      </dgm:t>
    </dgm:pt>
    <dgm:pt modelId="{E3A8AA1D-1839-41DE-BAC0-C64BD3CCB151}" type="sibTrans" cxnId="{F1283591-4AC7-4E04-8AB3-B9E2EAD3EC94}">
      <dgm:prSet/>
      <dgm:spPr/>
      <dgm:t>
        <a:bodyPr/>
        <a:lstStyle/>
        <a:p>
          <a:endParaRPr lang="pt-BR"/>
        </a:p>
      </dgm:t>
    </dgm:pt>
    <dgm:pt modelId="{7612A1A9-1BA7-439A-B07B-626E3361EAA9}">
      <dgm:prSet/>
      <dgm:spPr/>
      <dgm:t>
        <a:bodyPr/>
        <a:lstStyle/>
        <a:p>
          <a:pPr rtl="0"/>
          <a:r>
            <a:rPr lang="pt-BR" dirty="0" smtClean="0"/>
            <a:t>4. Elogios; e</a:t>
          </a:r>
          <a:endParaRPr lang="pt-BR" dirty="0"/>
        </a:p>
      </dgm:t>
    </dgm:pt>
    <dgm:pt modelId="{AA995272-6A66-4C57-9812-A7E4DD41AAD3}" type="parTrans" cxnId="{9B4742B9-51FA-4E0A-A823-70D7415230A0}">
      <dgm:prSet/>
      <dgm:spPr/>
      <dgm:t>
        <a:bodyPr/>
        <a:lstStyle/>
        <a:p>
          <a:endParaRPr lang="pt-BR"/>
        </a:p>
      </dgm:t>
    </dgm:pt>
    <dgm:pt modelId="{45412414-5B67-4080-9FA5-90D351208542}" type="sibTrans" cxnId="{9B4742B9-51FA-4E0A-A823-70D7415230A0}">
      <dgm:prSet/>
      <dgm:spPr/>
      <dgm:t>
        <a:bodyPr/>
        <a:lstStyle/>
        <a:p>
          <a:endParaRPr lang="pt-BR"/>
        </a:p>
      </dgm:t>
    </dgm:pt>
    <dgm:pt modelId="{A2745268-48C7-4595-A7DB-755EE444D6EA}">
      <dgm:prSet/>
      <dgm:spPr/>
      <dgm:t>
        <a:bodyPr/>
        <a:lstStyle/>
        <a:p>
          <a:pPr rtl="0"/>
          <a:r>
            <a:rPr lang="pt-BR" dirty="0" smtClean="0"/>
            <a:t>5. demais </a:t>
          </a:r>
          <a:endParaRPr lang="pt-BR" dirty="0"/>
        </a:p>
      </dgm:t>
    </dgm:pt>
    <dgm:pt modelId="{8F5A0458-CEAC-42D1-A1AF-A0E37F2E08DE}" type="parTrans" cxnId="{58CE3C36-503A-49D0-8E67-042E5B9729B9}">
      <dgm:prSet/>
      <dgm:spPr/>
      <dgm:t>
        <a:bodyPr/>
        <a:lstStyle/>
        <a:p>
          <a:endParaRPr lang="pt-BR"/>
        </a:p>
      </dgm:t>
    </dgm:pt>
    <dgm:pt modelId="{DDA16E98-6D83-4C25-B6F5-688C98681C2E}" type="sibTrans" cxnId="{58CE3C36-503A-49D0-8E67-042E5B9729B9}">
      <dgm:prSet/>
      <dgm:spPr/>
      <dgm:t>
        <a:bodyPr/>
        <a:lstStyle/>
        <a:p>
          <a:endParaRPr lang="pt-BR"/>
        </a:p>
      </dgm:t>
    </dgm:pt>
    <dgm:pt modelId="{2295117F-6148-455B-8E03-F4C76FEA61E1}" type="pres">
      <dgm:prSet presAssocID="{68FF5B23-A581-496E-A26E-B8B9E0737A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0E3895-1CF5-4F56-9FBE-6F9474A014F4}" type="pres">
      <dgm:prSet presAssocID="{6A43FFEF-9BAD-478C-9B90-3DA3F9CEB576}" presName="comp" presStyleCnt="0"/>
      <dgm:spPr/>
    </dgm:pt>
    <dgm:pt modelId="{FEF3FBCE-8714-4005-B90A-7A79A9378E7F}" type="pres">
      <dgm:prSet presAssocID="{6A43FFEF-9BAD-478C-9B90-3DA3F9CEB576}" presName="box" presStyleLbl="node1" presStyleIdx="0" presStyleCnt="5"/>
      <dgm:spPr/>
      <dgm:t>
        <a:bodyPr/>
        <a:lstStyle/>
        <a:p>
          <a:endParaRPr lang="pt-BR"/>
        </a:p>
      </dgm:t>
    </dgm:pt>
    <dgm:pt modelId="{423CB8E4-AE7B-4141-9E99-7ECB72BBCEDC}" type="pres">
      <dgm:prSet presAssocID="{6A43FFEF-9BAD-478C-9B90-3DA3F9CEB576}" presName="img" presStyleLbl="fgImgPlace1" presStyleIdx="0" presStyleCnt="5" custScaleX="615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4994ED-B61E-42ED-ABE1-F20E45F54A01}" type="pres">
      <dgm:prSet presAssocID="{6A43FFEF-9BAD-478C-9B90-3DA3F9CEB57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0A9FCF-9D45-4A41-B591-CBA27E4BB6C1}" type="pres">
      <dgm:prSet presAssocID="{7BDC4858-DCC1-4282-B379-E0A1CF8DFEBE}" presName="spacer" presStyleCnt="0"/>
      <dgm:spPr/>
    </dgm:pt>
    <dgm:pt modelId="{70169D70-FD09-4B04-995F-38E97ADBC716}" type="pres">
      <dgm:prSet presAssocID="{1E93FAE5-82E4-47FC-950C-85738444B3F7}" presName="comp" presStyleCnt="0"/>
      <dgm:spPr/>
    </dgm:pt>
    <dgm:pt modelId="{1AD452C6-FABC-4EEE-91B8-AE58FF56C0C6}" type="pres">
      <dgm:prSet presAssocID="{1E93FAE5-82E4-47FC-950C-85738444B3F7}" presName="box" presStyleLbl="node1" presStyleIdx="1" presStyleCnt="5"/>
      <dgm:spPr/>
      <dgm:t>
        <a:bodyPr/>
        <a:lstStyle/>
        <a:p>
          <a:endParaRPr lang="pt-BR"/>
        </a:p>
      </dgm:t>
    </dgm:pt>
    <dgm:pt modelId="{B0965880-8854-4017-8018-034354DE05D7}" type="pres">
      <dgm:prSet presAssocID="{1E93FAE5-82E4-47FC-950C-85738444B3F7}" presName="img" presStyleLbl="fgImgPlace1" presStyleIdx="1" presStyleCnt="5" custScaleX="615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198891-7D81-4F7D-85F6-0BEBCCF02BEC}" type="pres">
      <dgm:prSet presAssocID="{1E93FAE5-82E4-47FC-950C-85738444B3F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6406E2-2D44-47E3-A733-28342056C271}" type="pres">
      <dgm:prSet presAssocID="{FFC75B3D-0611-48F7-8AB2-203D1735E57D}" presName="spacer" presStyleCnt="0"/>
      <dgm:spPr/>
    </dgm:pt>
    <dgm:pt modelId="{E9825E19-AAD2-424E-A3BE-438FDCA30AFF}" type="pres">
      <dgm:prSet presAssocID="{52298349-A4EE-4AE0-9922-A84168A25036}" presName="comp" presStyleCnt="0"/>
      <dgm:spPr/>
    </dgm:pt>
    <dgm:pt modelId="{3F33DE85-BFDB-4823-AABE-274F1BA9CB12}" type="pres">
      <dgm:prSet presAssocID="{52298349-A4EE-4AE0-9922-A84168A25036}" presName="box" presStyleLbl="node1" presStyleIdx="2" presStyleCnt="5"/>
      <dgm:spPr/>
      <dgm:t>
        <a:bodyPr/>
        <a:lstStyle/>
        <a:p>
          <a:endParaRPr lang="pt-BR"/>
        </a:p>
      </dgm:t>
    </dgm:pt>
    <dgm:pt modelId="{949F0A46-2171-423E-8298-80A12D110707}" type="pres">
      <dgm:prSet presAssocID="{52298349-A4EE-4AE0-9922-A84168A25036}" presName="img" presStyleLbl="fgImgPlace1" presStyleIdx="2" presStyleCnt="5" custScaleX="615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F41D24-9F01-49EC-858F-8A572B1F4C2D}" type="pres">
      <dgm:prSet presAssocID="{52298349-A4EE-4AE0-9922-A84168A2503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1D4DB1-5CB9-4EAB-A131-1FD088667C5F}" type="pres">
      <dgm:prSet presAssocID="{E3A8AA1D-1839-41DE-BAC0-C64BD3CCB151}" presName="spacer" presStyleCnt="0"/>
      <dgm:spPr/>
    </dgm:pt>
    <dgm:pt modelId="{91338D35-C279-4324-B6D1-CE2C34F3A0BC}" type="pres">
      <dgm:prSet presAssocID="{7612A1A9-1BA7-439A-B07B-626E3361EAA9}" presName="comp" presStyleCnt="0"/>
      <dgm:spPr/>
    </dgm:pt>
    <dgm:pt modelId="{EC02ABA9-E616-45D5-A818-65C20CAFB96E}" type="pres">
      <dgm:prSet presAssocID="{7612A1A9-1BA7-439A-B07B-626E3361EAA9}" presName="box" presStyleLbl="node1" presStyleIdx="3" presStyleCnt="5"/>
      <dgm:spPr/>
      <dgm:t>
        <a:bodyPr/>
        <a:lstStyle/>
        <a:p>
          <a:endParaRPr lang="pt-BR"/>
        </a:p>
      </dgm:t>
    </dgm:pt>
    <dgm:pt modelId="{4DB09FAE-9DD1-4EE8-98C0-B7588260FD8F}" type="pres">
      <dgm:prSet presAssocID="{7612A1A9-1BA7-439A-B07B-626E3361EAA9}" presName="img" presStyleLbl="fgImgPlace1" presStyleIdx="3" presStyleCnt="5" custScaleX="6152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CE7A849-8E2A-469C-9F60-AA6A20FC6607}" type="pres">
      <dgm:prSet presAssocID="{7612A1A9-1BA7-439A-B07B-626E3361EAA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06D231-F3DC-4ADD-9F2D-61EE8EC7ED5F}" type="pres">
      <dgm:prSet presAssocID="{45412414-5B67-4080-9FA5-90D351208542}" presName="spacer" presStyleCnt="0"/>
      <dgm:spPr/>
    </dgm:pt>
    <dgm:pt modelId="{78290A99-D2A7-4A9E-A1D9-7FC9CE6E82B4}" type="pres">
      <dgm:prSet presAssocID="{A2745268-48C7-4595-A7DB-755EE444D6EA}" presName="comp" presStyleCnt="0"/>
      <dgm:spPr/>
    </dgm:pt>
    <dgm:pt modelId="{05A50894-A225-4C85-BCF6-2F27E292E7B7}" type="pres">
      <dgm:prSet presAssocID="{A2745268-48C7-4595-A7DB-755EE444D6EA}" presName="box" presStyleLbl="node1" presStyleIdx="4" presStyleCnt="5"/>
      <dgm:spPr/>
      <dgm:t>
        <a:bodyPr/>
        <a:lstStyle/>
        <a:p>
          <a:endParaRPr lang="pt-BR"/>
        </a:p>
      </dgm:t>
    </dgm:pt>
    <dgm:pt modelId="{0C925BF1-A3CD-458A-8D26-1445F9E6D0C7}" type="pres">
      <dgm:prSet presAssocID="{A2745268-48C7-4595-A7DB-755EE444D6EA}" presName="img" presStyleLbl="fgImgPlace1" presStyleIdx="4" presStyleCnt="5" custScaleX="597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ED1C69C-34ED-4AE0-874F-86EF286C882A}" type="pres">
      <dgm:prSet presAssocID="{A2745268-48C7-4595-A7DB-755EE444D6E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EC0300-6566-4BF1-A911-DB6CCE0A43D1}" type="presOf" srcId="{1E93FAE5-82E4-47FC-950C-85738444B3F7}" destId="{1AD452C6-FABC-4EEE-91B8-AE58FF56C0C6}" srcOrd="0" destOrd="0" presId="urn:microsoft.com/office/officeart/2005/8/layout/vList4"/>
    <dgm:cxn modelId="{81DE3BF1-985D-48DF-8123-99F3F4308AF6}" type="presOf" srcId="{A2745268-48C7-4595-A7DB-755EE444D6EA}" destId="{05A50894-A225-4C85-BCF6-2F27E292E7B7}" srcOrd="0" destOrd="0" presId="urn:microsoft.com/office/officeart/2005/8/layout/vList4"/>
    <dgm:cxn modelId="{F1283591-4AC7-4E04-8AB3-B9E2EAD3EC94}" srcId="{68FF5B23-A581-496E-A26E-B8B9E0737A6B}" destId="{52298349-A4EE-4AE0-9922-A84168A25036}" srcOrd="2" destOrd="0" parTransId="{4338D3A0-362A-435A-8009-C69659D761DD}" sibTransId="{E3A8AA1D-1839-41DE-BAC0-C64BD3CCB151}"/>
    <dgm:cxn modelId="{B9DC148D-6D49-4AEC-B092-8EA9731BE9F3}" srcId="{68FF5B23-A581-496E-A26E-B8B9E0737A6B}" destId="{1E93FAE5-82E4-47FC-950C-85738444B3F7}" srcOrd="1" destOrd="0" parTransId="{C5499EC1-C478-4608-847E-2FF342FCAC2C}" sibTransId="{FFC75B3D-0611-48F7-8AB2-203D1735E57D}"/>
    <dgm:cxn modelId="{D508F2B6-DE7D-44A1-AF7C-32FE27B57B5A}" type="presOf" srcId="{6A43FFEF-9BAD-478C-9B90-3DA3F9CEB576}" destId="{FEF3FBCE-8714-4005-B90A-7A79A9378E7F}" srcOrd="0" destOrd="0" presId="urn:microsoft.com/office/officeart/2005/8/layout/vList4"/>
    <dgm:cxn modelId="{7C4F3624-0EA6-4D59-B230-1259EC4E8D84}" srcId="{68FF5B23-A581-496E-A26E-B8B9E0737A6B}" destId="{6A43FFEF-9BAD-478C-9B90-3DA3F9CEB576}" srcOrd="0" destOrd="0" parTransId="{33CAE3B9-CBD8-4727-B545-79A82BB9BF70}" sibTransId="{7BDC4858-DCC1-4282-B379-E0A1CF8DFEBE}"/>
    <dgm:cxn modelId="{E19A35EE-8914-40D2-94B5-57CAB718FF22}" type="presOf" srcId="{A2745268-48C7-4595-A7DB-755EE444D6EA}" destId="{9ED1C69C-34ED-4AE0-874F-86EF286C882A}" srcOrd="1" destOrd="0" presId="urn:microsoft.com/office/officeart/2005/8/layout/vList4"/>
    <dgm:cxn modelId="{9B4742B9-51FA-4E0A-A823-70D7415230A0}" srcId="{68FF5B23-A581-496E-A26E-B8B9E0737A6B}" destId="{7612A1A9-1BA7-439A-B07B-626E3361EAA9}" srcOrd="3" destOrd="0" parTransId="{AA995272-6A66-4C57-9812-A7E4DD41AAD3}" sibTransId="{45412414-5B67-4080-9FA5-90D351208542}"/>
    <dgm:cxn modelId="{35C37C9B-3638-4809-BB99-B1BFCD1ECBDB}" type="presOf" srcId="{7612A1A9-1BA7-439A-B07B-626E3361EAA9}" destId="{EC02ABA9-E616-45D5-A818-65C20CAFB96E}" srcOrd="0" destOrd="0" presId="urn:microsoft.com/office/officeart/2005/8/layout/vList4"/>
    <dgm:cxn modelId="{0F46BA8B-2203-4D51-B97A-C9D7350B3347}" type="presOf" srcId="{52298349-A4EE-4AE0-9922-A84168A25036}" destId="{3F33DE85-BFDB-4823-AABE-274F1BA9CB12}" srcOrd="0" destOrd="0" presId="urn:microsoft.com/office/officeart/2005/8/layout/vList4"/>
    <dgm:cxn modelId="{267471F7-8EF9-4838-AA13-714E11BC70C0}" type="presOf" srcId="{1E93FAE5-82E4-47FC-950C-85738444B3F7}" destId="{66198891-7D81-4F7D-85F6-0BEBCCF02BEC}" srcOrd="1" destOrd="0" presId="urn:microsoft.com/office/officeart/2005/8/layout/vList4"/>
    <dgm:cxn modelId="{B435CD30-682A-4852-B90F-F0CFB39C6FD0}" type="presOf" srcId="{7612A1A9-1BA7-439A-B07B-626E3361EAA9}" destId="{3CE7A849-8E2A-469C-9F60-AA6A20FC6607}" srcOrd="1" destOrd="0" presId="urn:microsoft.com/office/officeart/2005/8/layout/vList4"/>
    <dgm:cxn modelId="{58CE3C36-503A-49D0-8E67-042E5B9729B9}" srcId="{68FF5B23-A581-496E-A26E-B8B9E0737A6B}" destId="{A2745268-48C7-4595-A7DB-755EE444D6EA}" srcOrd="4" destOrd="0" parTransId="{8F5A0458-CEAC-42D1-A1AF-A0E37F2E08DE}" sibTransId="{DDA16E98-6D83-4C25-B6F5-688C98681C2E}"/>
    <dgm:cxn modelId="{74F42ED5-9FDA-4BC0-93F3-F02712DA7CA0}" type="presOf" srcId="{6A43FFEF-9BAD-478C-9B90-3DA3F9CEB576}" destId="{044994ED-B61E-42ED-ABE1-F20E45F54A01}" srcOrd="1" destOrd="0" presId="urn:microsoft.com/office/officeart/2005/8/layout/vList4"/>
    <dgm:cxn modelId="{CD962D52-0DFF-4251-A065-5BBF51DC918D}" type="presOf" srcId="{52298349-A4EE-4AE0-9922-A84168A25036}" destId="{39F41D24-9F01-49EC-858F-8A572B1F4C2D}" srcOrd="1" destOrd="0" presId="urn:microsoft.com/office/officeart/2005/8/layout/vList4"/>
    <dgm:cxn modelId="{2AFC6C6B-3C86-456C-B64E-66BB4A10ADAD}" type="presOf" srcId="{68FF5B23-A581-496E-A26E-B8B9E0737A6B}" destId="{2295117F-6148-455B-8E03-F4C76FEA61E1}" srcOrd="0" destOrd="0" presId="urn:microsoft.com/office/officeart/2005/8/layout/vList4"/>
    <dgm:cxn modelId="{A5B54AF2-4B1F-4794-ABB9-BDD9A856D355}" type="presParOf" srcId="{2295117F-6148-455B-8E03-F4C76FEA61E1}" destId="{420E3895-1CF5-4F56-9FBE-6F9474A014F4}" srcOrd="0" destOrd="0" presId="urn:microsoft.com/office/officeart/2005/8/layout/vList4"/>
    <dgm:cxn modelId="{F342C2C5-16FD-4C47-844E-CB7F81CAEDE8}" type="presParOf" srcId="{420E3895-1CF5-4F56-9FBE-6F9474A014F4}" destId="{FEF3FBCE-8714-4005-B90A-7A79A9378E7F}" srcOrd="0" destOrd="0" presId="urn:microsoft.com/office/officeart/2005/8/layout/vList4"/>
    <dgm:cxn modelId="{3E949C5A-00FD-41FE-BDE1-3FA915912B69}" type="presParOf" srcId="{420E3895-1CF5-4F56-9FBE-6F9474A014F4}" destId="{423CB8E4-AE7B-4141-9E99-7ECB72BBCEDC}" srcOrd="1" destOrd="0" presId="urn:microsoft.com/office/officeart/2005/8/layout/vList4"/>
    <dgm:cxn modelId="{0F3A42BC-5E5B-418E-A9BB-C0A09C642C05}" type="presParOf" srcId="{420E3895-1CF5-4F56-9FBE-6F9474A014F4}" destId="{044994ED-B61E-42ED-ABE1-F20E45F54A01}" srcOrd="2" destOrd="0" presId="urn:microsoft.com/office/officeart/2005/8/layout/vList4"/>
    <dgm:cxn modelId="{1F50A076-BD18-4EC3-8773-E884E2D29B67}" type="presParOf" srcId="{2295117F-6148-455B-8E03-F4C76FEA61E1}" destId="{250A9FCF-9D45-4A41-B591-CBA27E4BB6C1}" srcOrd="1" destOrd="0" presId="urn:microsoft.com/office/officeart/2005/8/layout/vList4"/>
    <dgm:cxn modelId="{ADC25F67-720F-409B-8B52-FC89CD84AADA}" type="presParOf" srcId="{2295117F-6148-455B-8E03-F4C76FEA61E1}" destId="{70169D70-FD09-4B04-995F-38E97ADBC716}" srcOrd="2" destOrd="0" presId="urn:microsoft.com/office/officeart/2005/8/layout/vList4"/>
    <dgm:cxn modelId="{4CCE8436-7D86-4B06-B30B-614A0D20D136}" type="presParOf" srcId="{70169D70-FD09-4B04-995F-38E97ADBC716}" destId="{1AD452C6-FABC-4EEE-91B8-AE58FF56C0C6}" srcOrd="0" destOrd="0" presId="urn:microsoft.com/office/officeart/2005/8/layout/vList4"/>
    <dgm:cxn modelId="{B092ECDA-7979-48F9-BEB4-592155B4F913}" type="presParOf" srcId="{70169D70-FD09-4B04-995F-38E97ADBC716}" destId="{B0965880-8854-4017-8018-034354DE05D7}" srcOrd="1" destOrd="0" presId="urn:microsoft.com/office/officeart/2005/8/layout/vList4"/>
    <dgm:cxn modelId="{8BBD7DBF-238B-464B-BAFC-9595C85889A9}" type="presParOf" srcId="{70169D70-FD09-4B04-995F-38E97ADBC716}" destId="{66198891-7D81-4F7D-85F6-0BEBCCF02BEC}" srcOrd="2" destOrd="0" presId="urn:microsoft.com/office/officeart/2005/8/layout/vList4"/>
    <dgm:cxn modelId="{2680D9FC-4A95-4B02-85E1-3722C9389C0D}" type="presParOf" srcId="{2295117F-6148-455B-8E03-F4C76FEA61E1}" destId="{E96406E2-2D44-47E3-A733-28342056C271}" srcOrd="3" destOrd="0" presId="urn:microsoft.com/office/officeart/2005/8/layout/vList4"/>
    <dgm:cxn modelId="{CAC8CCB8-EC29-4CFA-BDBB-A70181FF911B}" type="presParOf" srcId="{2295117F-6148-455B-8E03-F4C76FEA61E1}" destId="{E9825E19-AAD2-424E-A3BE-438FDCA30AFF}" srcOrd="4" destOrd="0" presId="urn:microsoft.com/office/officeart/2005/8/layout/vList4"/>
    <dgm:cxn modelId="{AA00EFD8-124A-4614-9FA4-15560F992BD4}" type="presParOf" srcId="{E9825E19-AAD2-424E-A3BE-438FDCA30AFF}" destId="{3F33DE85-BFDB-4823-AABE-274F1BA9CB12}" srcOrd="0" destOrd="0" presId="urn:microsoft.com/office/officeart/2005/8/layout/vList4"/>
    <dgm:cxn modelId="{AC23345C-649B-4C5B-B380-C36601576804}" type="presParOf" srcId="{E9825E19-AAD2-424E-A3BE-438FDCA30AFF}" destId="{949F0A46-2171-423E-8298-80A12D110707}" srcOrd="1" destOrd="0" presId="urn:microsoft.com/office/officeart/2005/8/layout/vList4"/>
    <dgm:cxn modelId="{8F1167E9-CBFC-48F2-B27B-C82422F7D0CC}" type="presParOf" srcId="{E9825E19-AAD2-424E-A3BE-438FDCA30AFF}" destId="{39F41D24-9F01-49EC-858F-8A572B1F4C2D}" srcOrd="2" destOrd="0" presId="urn:microsoft.com/office/officeart/2005/8/layout/vList4"/>
    <dgm:cxn modelId="{423190AB-22D1-4892-82C4-2D28EA04D2BD}" type="presParOf" srcId="{2295117F-6148-455B-8E03-F4C76FEA61E1}" destId="{501D4DB1-5CB9-4EAB-A131-1FD088667C5F}" srcOrd="5" destOrd="0" presId="urn:microsoft.com/office/officeart/2005/8/layout/vList4"/>
    <dgm:cxn modelId="{C18BB249-6139-4D5E-A208-C48935FC7D7D}" type="presParOf" srcId="{2295117F-6148-455B-8E03-F4C76FEA61E1}" destId="{91338D35-C279-4324-B6D1-CE2C34F3A0BC}" srcOrd="6" destOrd="0" presId="urn:microsoft.com/office/officeart/2005/8/layout/vList4"/>
    <dgm:cxn modelId="{0AAC8C66-56C7-43A2-A30C-4581BFDE722E}" type="presParOf" srcId="{91338D35-C279-4324-B6D1-CE2C34F3A0BC}" destId="{EC02ABA9-E616-45D5-A818-65C20CAFB96E}" srcOrd="0" destOrd="0" presId="urn:microsoft.com/office/officeart/2005/8/layout/vList4"/>
    <dgm:cxn modelId="{068F5A10-D3C2-439F-BCED-8EA3A7857994}" type="presParOf" srcId="{91338D35-C279-4324-B6D1-CE2C34F3A0BC}" destId="{4DB09FAE-9DD1-4EE8-98C0-B7588260FD8F}" srcOrd="1" destOrd="0" presId="urn:microsoft.com/office/officeart/2005/8/layout/vList4"/>
    <dgm:cxn modelId="{8069D1A7-9D53-45D0-820C-8E4C5487ED74}" type="presParOf" srcId="{91338D35-C279-4324-B6D1-CE2C34F3A0BC}" destId="{3CE7A849-8E2A-469C-9F60-AA6A20FC6607}" srcOrd="2" destOrd="0" presId="urn:microsoft.com/office/officeart/2005/8/layout/vList4"/>
    <dgm:cxn modelId="{427DF752-7C4C-4992-B84B-09FF23E6D4B3}" type="presParOf" srcId="{2295117F-6148-455B-8E03-F4C76FEA61E1}" destId="{1206D231-F3DC-4ADD-9F2D-61EE8EC7ED5F}" srcOrd="7" destOrd="0" presId="urn:microsoft.com/office/officeart/2005/8/layout/vList4"/>
    <dgm:cxn modelId="{101FFC01-F2ED-425D-8CEB-AD0F53691EBF}" type="presParOf" srcId="{2295117F-6148-455B-8E03-F4C76FEA61E1}" destId="{78290A99-D2A7-4A9E-A1D9-7FC9CE6E82B4}" srcOrd="8" destOrd="0" presId="urn:microsoft.com/office/officeart/2005/8/layout/vList4"/>
    <dgm:cxn modelId="{3099C90C-1CFE-4B9A-B3FA-56CA6A04F297}" type="presParOf" srcId="{78290A99-D2A7-4A9E-A1D9-7FC9CE6E82B4}" destId="{05A50894-A225-4C85-BCF6-2F27E292E7B7}" srcOrd="0" destOrd="0" presId="urn:microsoft.com/office/officeart/2005/8/layout/vList4"/>
    <dgm:cxn modelId="{37181915-4EE1-48D4-9250-BB34AE129C19}" type="presParOf" srcId="{78290A99-D2A7-4A9E-A1D9-7FC9CE6E82B4}" destId="{0C925BF1-A3CD-458A-8D26-1445F9E6D0C7}" srcOrd="1" destOrd="0" presId="urn:microsoft.com/office/officeart/2005/8/layout/vList4"/>
    <dgm:cxn modelId="{CE698B35-6252-43C9-9947-8F2961AE4786}" type="presParOf" srcId="{78290A99-D2A7-4A9E-A1D9-7FC9CE6E82B4}" destId="{9ED1C69C-34ED-4AE0-874F-86EF286C88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pt-BR" sz="3200" dirty="0" smtClean="0"/>
            <a:t>Manifestações</a:t>
          </a:r>
          <a:endParaRPr lang="en-US" sz="3200" dirty="0"/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504E61AF-772B-4190-BB29-26C9A2124F98}" type="presOf" srcId="{B2A6B9C9-9B7E-437E-A743-9ED3A1341871}" destId="{DDCD7C2E-3B48-4549-AD9B-9C12047BF95D}" srcOrd="0" destOrd="0" presId="urn:microsoft.com/office/officeart/2005/8/layout/vList2"/>
    <dgm:cxn modelId="{A60B521A-CAFF-4976-BABE-CD08DED38808}" type="presOf" srcId="{C12B0C85-3225-4220-B126-306058FD4AFB}" destId="{1ED62931-F138-4E98-86C0-D57F93BC3513}" srcOrd="0" destOrd="0" presId="urn:microsoft.com/office/officeart/2005/8/layout/vList2"/>
    <dgm:cxn modelId="{85CB35FE-58AC-4F9A-82E0-FE771B076022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C12B0C85-3225-4220-B126-306058FD4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A6B9C9-9B7E-437E-A743-9ED3A1341871}">
      <dgm:prSet custT="1"/>
      <dgm:spPr/>
      <dgm:t>
        <a:bodyPr/>
        <a:lstStyle/>
        <a:p>
          <a:pPr algn="ctr" rtl="0"/>
          <a:r>
            <a:rPr lang="en-US" sz="3200" dirty="0" smtClean="0">
              <a:latin typeface="Arial" pitchFamily="34" charset="0"/>
              <a:cs typeface="Arial" pitchFamily="34" charset="0"/>
            </a:rPr>
            <a:t>Conclusão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D210C8F1-2FD1-4DB0-BA3E-099D7D54678D}" type="parTrans" cxnId="{A970D206-F2C1-47F9-B2B6-2195942C903A}">
      <dgm:prSet/>
      <dgm:spPr/>
      <dgm:t>
        <a:bodyPr/>
        <a:lstStyle/>
        <a:p>
          <a:endParaRPr lang="pt-BR"/>
        </a:p>
      </dgm:t>
    </dgm:pt>
    <dgm:pt modelId="{764579C6-D3E5-475F-818F-ED8A19BD0E1E}" type="sibTrans" cxnId="{A970D206-F2C1-47F9-B2B6-2195942C903A}">
      <dgm:prSet/>
      <dgm:spPr/>
      <dgm:t>
        <a:bodyPr/>
        <a:lstStyle/>
        <a:p>
          <a:endParaRPr lang="pt-BR"/>
        </a:p>
      </dgm:t>
    </dgm:pt>
    <dgm:pt modelId="{1ED62931-F138-4E98-86C0-D57F93BC3513}" type="pres">
      <dgm:prSet presAssocID="{C12B0C85-3225-4220-B126-306058FD4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CD7C2E-3B48-4549-AD9B-9C12047BF95D}" type="pres">
      <dgm:prSet presAssocID="{B2A6B9C9-9B7E-437E-A743-9ED3A1341871}" presName="parentText" presStyleLbl="node1" presStyleIdx="0" presStyleCnt="1" custLinFactNeighborY="1685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70D206-F2C1-47F9-B2B6-2195942C903A}" srcId="{C12B0C85-3225-4220-B126-306058FD4AFB}" destId="{B2A6B9C9-9B7E-437E-A743-9ED3A1341871}" srcOrd="0" destOrd="0" parTransId="{D210C8F1-2FD1-4DB0-BA3E-099D7D54678D}" sibTransId="{764579C6-D3E5-475F-818F-ED8A19BD0E1E}"/>
    <dgm:cxn modelId="{E4BD079D-634C-4F3F-B69C-368FA9819F3C}" type="presOf" srcId="{B2A6B9C9-9B7E-437E-A743-9ED3A1341871}" destId="{DDCD7C2E-3B48-4549-AD9B-9C12047BF95D}" srcOrd="0" destOrd="0" presId="urn:microsoft.com/office/officeart/2005/8/layout/vList2"/>
    <dgm:cxn modelId="{B702033D-D81E-4CE9-806C-1D44CCD0B9A9}" type="presOf" srcId="{C12B0C85-3225-4220-B126-306058FD4AFB}" destId="{1ED62931-F138-4E98-86C0-D57F93BC3513}" srcOrd="0" destOrd="0" presId="urn:microsoft.com/office/officeart/2005/8/layout/vList2"/>
    <dgm:cxn modelId="{C65B907F-6DAE-48B3-B54A-92424558E819}" type="presParOf" srcId="{1ED62931-F138-4E98-86C0-D57F93BC3513}" destId="{DDCD7C2E-3B48-4549-AD9B-9C12047BF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C1CCC2BF-282A-4C52-BFF1-5C6787E984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9FC3E2-C136-4160-9099-D520F85FF518}">
      <dgm:prSet custT="1"/>
      <dgm:spPr/>
      <dgm:t>
        <a:bodyPr/>
        <a:lstStyle/>
        <a:p>
          <a:pPr algn="just"/>
          <a:r>
            <a:rPr lang="pt-BR" sz="2200" dirty="0" smtClean="0">
              <a:latin typeface="Arial" pitchFamily="34" charset="0"/>
              <a:cs typeface="Arial" pitchFamily="34" charset="0"/>
            </a:rPr>
            <a:t>O Estado Democrático de Direito é aquele que possibilita a participação da população no processo político, na gestão pública, nas decisões do Governo e no controle da Administração Pública.</a:t>
          </a:r>
        </a:p>
        <a:p>
          <a:pPr algn="just"/>
          <a:r>
            <a:rPr lang="pt-BR" sz="2200" dirty="0" smtClean="0">
              <a:latin typeface="Arial" pitchFamily="34" charset="0"/>
              <a:cs typeface="Arial" pitchFamily="34" charset="0"/>
            </a:rPr>
            <a:t>Nesse contexto é que a Ouvidoria Pública deve ser compreendida como sendo uma instituição que possibilite ao usuário do serviço público, estabelecer uma relação com a Administração Pública, permitindo um diálogo que colabore na melhoria da prestação dos serviços públicos.</a:t>
          </a:r>
          <a:endParaRPr lang="pt-BR" sz="2200" dirty="0">
            <a:latin typeface="Arial" pitchFamily="34" charset="0"/>
            <a:cs typeface="Arial" pitchFamily="34" charset="0"/>
          </a:endParaRPr>
        </a:p>
      </dgm:t>
    </dgm:pt>
    <dgm:pt modelId="{D7689144-430A-4035-A218-040BA8F004AE}" type="parTrans" cxnId="{0B11F45D-77EF-466A-B75D-E0EA3B7EF936}">
      <dgm:prSet/>
      <dgm:spPr/>
      <dgm:t>
        <a:bodyPr/>
        <a:lstStyle/>
        <a:p>
          <a:endParaRPr lang="pt-BR"/>
        </a:p>
      </dgm:t>
    </dgm:pt>
    <dgm:pt modelId="{41A7B144-6421-4B2C-BB48-50ED594BB9E7}" type="sibTrans" cxnId="{0B11F45D-77EF-466A-B75D-E0EA3B7EF936}">
      <dgm:prSet/>
      <dgm:spPr/>
      <dgm:t>
        <a:bodyPr/>
        <a:lstStyle/>
        <a:p>
          <a:endParaRPr lang="pt-BR"/>
        </a:p>
      </dgm:t>
    </dgm:pt>
    <dgm:pt modelId="{FCEA8917-425F-4448-B2F0-BD5CCE1DE59B}" type="pres">
      <dgm:prSet presAssocID="{C1CCC2BF-282A-4C52-BFF1-5C6787E98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1253A1-A37A-4C4C-97CA-2F5F59371BCC}" type="pres">
      <dgm:prSet presAssocID="{A79FC3E2-C136-4160-9099-D520F85FF518}" presName="linNode" presStyleCnt="0"/>
      <dgm:spPr/>
    </dgm:pt>
    <dgm:pt modelId="{322C30C9-C477-47A8-B4B8-DC6981B340B2}" type="pres">
      <dgm:prSet presAssocID="{A79FC3E2-C136-4160-9099-D520F85FF518}" presName="parentText" presStyleLbl="node1" presStyleIdx="0" presStyleCnt="1" custScaleX="277778" custScaleY="100000" custLinFactNeighborX="-136" custLinFactNeighborY="-468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1F45D-77EF-466A-B75D-E0EA3B7EF936}" srcId="{C1CCC2BF-282A-4C52-BFF1-5C6787E98423}" destId="{A79FC3E2-C136-4160-9099-D520F85FF518}" srcOrd="0" destOrd="0" parTransId="{D7689144-430A-4035-A218-040BA8F004AE}" sibTransId="{41A7B144-6421-4B2C-BB48-50ED594BB9E7}"/>
    <dgm:cxn modelId="{733FA816-F51D-45DA-A53C-1D6A039A00FE}" type="presOf" srcId="{C1CCC2BF-282A-4C52-BFF1-5C6787E98423}" destId="{FCEA8917-425F-4448-B2F0-BD5CCE1DE59B}" srcOrd="0" destOrd="0" presId="urn:microsoft.com/office/officeart/2005/8/layout/vList5"/>
    <dgm:cxn modelId="{5112ED2E-B4BB-44AF-AE20-A0B2A52D54F8}" type="presOf" srcId="{A79FC3E2-C136-4160-9099-D520F85FF518}" destId="{322C30C9-C477-47A8-B4B8-DC6981B340B2}" srcOrd="0" destOrd="0" presId="urn:microsoft.com/office/officeart/2005/8/layout/vList5"/>
    <dgm:cxn modelId="{79694C01-70D0-45D2-99D6-C51FF1143C0C}" type="presParOf" srcId="{FCEA8917-425F-4448-B2F0-BD5CCE1DE59B}" destId="{8B1253A1-A37A-4C4C-97CA-2F5F59371BCC}" srcOrd="0" destOrd="0" presId="urn:microsoft.com/office/officeart/2005/8/layout/vList5"/>
    <dgm:cxn modelId="{0D7D06BC-2ECD-4FB6-AE71-BA1557D3D8BC}" type="presParOf" srcId="{8B1253A1-A37A-4C4C-97CA-2F5F59371BCC}" destId="{322C30C9-C477-47A8-B4B8-DC6981B340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2 - Direitos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5703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C30C9-C477-47A8-B4B8-DC6981B340B2}">
      <dsp:nvSpPr>
        <dsp:cNvPr id="0" name=""/>
        <dsp:cNvSpPr/>
      </dsp:nvSpPr>
      <dsp:spPr>
        <a:xfrm>
          <a:off x="3794" y="0"/>
          <a:ext cx="7769275" cy="3024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Você sabe o que significa a palavra ombudsman?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Ombudsman é uma palavra de origem sueca que surgiu em 1809 quando o Parlamento da Suécia decidiu ter um representante do cidadão dentro do Parlamento. </a:t>
          </a:r>
          <a:r>
            <a:rPr lang="pt-BR" sz="2400" kern="1200" dirty="0" smtClean="0"/>
            <a:t>Significa "representante do povo”.</a:t>
          </a:r>
          <a:endParaRPr lang="pt-BR" sz="2400" kern="1200" dirty="0" smtClean="0">
            <a:latin typeface="Arial" pitchFamily="34" charset="0"/>
            <a:cs typeface="Arial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atin typeface="Arial" pitchFamily="34" charset="0"/>
            <a:cs typeface="Arial" pitchFamily="34" charset="0"/>
          </a:endParaRPr>
        </a:p>
      </dsp:txBody>
      <dsp:txXfrm>
        <a:off x="3794" y="0"/>
        <a:ext cx="7769275" cy="302433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3960440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Introdução</a:t>
          </a:r>
        </a:p>
      </dsp:txBody>
      <dsp:txXfrm>
        <a:off x="0" y="0"/>
        <a:ext cx="3960440" cy="42824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C30C9-C477-47A8-B4B8-DC6981B340B2}">
      <dsp:nvSpPr>
        <dsp:cNvPr id="0" name=""/>
        <dsp:cNvSpPr/>
      </dsp:nvSpPr>
      <dsp:spPr>
        <a:xfrm>
          <a:off x="3794" y="0"/>
          <a:ext cx="7769275" cy="3024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termo, atualmente disseminado no âmbito público e privado para designar um elo imparcial entre a instituição e sua comunidade de usuários.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Nos países de língua portuguesa, as palavras "ouvidor" e "provedor" são mais utilizadas como substitutas ao nome estrangeiro.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3794" y="0"/>
        <a:ext cx="7769275" cy="302433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3960440" cy="428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Introdução</a:t>
          </a:r>
        </a:p>
      </dsp:txBody>
      <dsp:txXfrm>
        <a:off x="0" y="0"/>
        <a:ext cx="3960440" cy="42805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C30C9-C477-47A8-B4B8-DC6981B340B2}">
      <dsp:nvSpPr>
        <dsp:cNvPr id="0" name=""/>
        <dsp:cNvSpPr/>
      </dsp:nvSpPr>
      <dsp:spPr>
        <a:xfrm>
          <a:off x="3794" y="0"/>
          <a:ext cx="7769275" cy="3024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Um contraponto deve ser observado, relativamente ao termo ao instituto: Ouvidoria, que acontece no âmbito da relação dos usuários com a iniciativa privada, diferentemente do que ocorre no serviço público, que é o objeto tratado na atual legislação.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3794" y="0"/>
        <a:ext cx="7769275" cy="302433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3960440" cy="428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Introdução</a:t>
          </a:r>
        </a:p>
      </dsp:txBody>
      <dsp:txXfrm>
        <a:off x="0" y="0"/>
        <a:ext cx="3960440" cy="42805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6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3.1 -  Ouvidorias no Mundo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6306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C30C9-C477-47A8-B4B8-DC6981B340B2}">
      <dsp:nvSpPr>
        <dsp:cNvPr id="0" name=""/>
        <dsp:cNvSpPr/>
      </dsp:nvSpPr>
      <dsp:spPr>
        <a:xfrm>
          <a:off x="3794" y="1476"/>
          <a:ext cx="7769275" cy="302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itchFamily="34" charset="0"/>
              <a:cs typeface="Arial" pitchFamily="34" charset="0"/>
            </a:rPr>
            <a:t>Ao longo da existência do país como nação, diversas foram as iniciativas administrativas e legislativas que de maneira direta e, às vezes, indireta trataram o tema. Desde a época do Brasil colônia até os dias atuais, o instituto vem se consolidado e culmina com a edição da </a:t>
          </a:r>
          <a:r>
            <a:rPr lang="pt-BR" sz="2000" b="0" kern="1200" dirty="0" smtClean="0">
              <a:latin typeface="Arial" pitchFamily="34" charset="0"/>
              <a:cs typeface="Arial" pitchFamily="34" charset="0"/>
            </a:rPr>
            <a:t>Lei nº 13.460, de 26 de junho de 2017, a qual d</a:t>
          </a:r>
          <a:r>
            <a:rPr lang="pt-BR" sz="2000" b="0" i="0" kern="1200" dirty="0" smtClean="0">
              <a:latin typeface="Arial" pitchFamily="34" charset="0"/>
              <a:cs typeface="Arial" pitchFamily="34" charset="0"/>
            </a:rPr>
            <a:t>ispõe sobre </a:t>
          </a:r>
          <a:r>
            <a:rPr lang="pt-BR" sz="2000" b="0" i="0" u="none" kern="1200" dirty="0" smtClean="0">
              <a:latin typeface="Arial" pitchFamily="34" charset="0"/>
              <a:cs typeface="Arial" pitchFamily="34" charset="0"/>
            </a:rPr>
            <a:t>participação, proteção e defesa dos </a:t>
          </a:r>
          <a:r>
            <a:rPr lang="pt-BR" sz="2000" b="1" i="0" u="sng" kern="1200" dirty="0" smtClean="0">
              <a:latin typeface="Arial" pitchFamily="34" charset="0"/>
              <a:cs typeface="Arial" pitchFamily="34" charset="0"/>
            </a:rPr>
            <a:t>direitos do usuário dos serviços</a:t>
          </a:r>
          <a:r>
            <a:rPr lang="pt-BR" sz="2000" b="1" i="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2000" b="0" i="0" u="none" kern="1200" dirty="0" smtClean="0">
              <a:latin typeface="Arial" pitchFamily="34" charset="0"/>
              <a:cs typeface="Arial" pitchFamily="34" charset="0"/>
            </a:rPr>
            <a:t>públicos da administração pública</a:t>
          </a:r>
          <a:r>
            <a:rPr lang="pt-BR" sz="2000" b="0" u="none" kern="1200" dirty="0" smtClean="0">
              <a:latin typeface="Arial" pitchFamily="34" charset="0"/>
              <a:cs typeface="Arial" pitchFamily="34" charset="0"/>
            </a:rPr>
            <a:t>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itchFamily="34" charset="0"/>
              <a:cs typeface="Arial" pitchFamily="34" charset="0"/>
            </a:rPr>
            <a:t>Nesse normativo legal estão definidos conceitos, formas, prazos, avaliações, etc.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atin typeface="Arial" pitchFamily="34" charset="0"/>
            <a:cs typeface="Arial" pitchFamily="34" charset="0"/>
          </a:endParaRPr>
        </a:p>
      </dsp:txBody>
      <dsp:txXfrm>
        <a:off x="3794" y="1476"/>
        <a:ext cx="7769275" cy="302138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3960440" cy="428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Introdução</a:t>
          </a:r>
        </a:p>
      </dsp:txBody>
      <dsp:txXfrm>
        <a:off x="0" y="0"/>
        <a:ext cx="3960440" cy="42805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F20D7-F22C-48E4-A4A3-70B782495C63}">
      <dsp:nvSpPr>
        <dsp:cNvPr id="0" name=""/>
        <dsp:cNvSpPr/>
      </dsp:nvSpPr>
      <dsp:spPr>
        <a:xfrm>
          <a:off x="0" y="205606"/>
          <a:ext cx="7049898" cy="37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- Direito de acesso à participação.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0" y="205606"/>
        <a:ext cx="7049898" cy="370829"/>
      </dsp:txXfrm>
    </dsp:sp>
    <dsp:sp modelId="{7DEC3A46-FA99-4A92-9D58-DD6C5F69850A}">
      <dsp:nvSpPr>
        <dsp:cNvPr id="0" name=""/>
        <dsp:cNvSpPr/>
      </dsp:nvSpPr>
      <dsp:spPr>
        <a:xfrm>
          <a:off x="3442" y="622494"/>
          <a:ext cx="7049898" cy="313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0" kern="1200" dirty="0" smtClean="0">
              <a:latin typeface="Arial" pitchFamily="34" charset="0"/>
              <a:cs typeface="Arial" pitchFamily="34" charset="0"/>
            </a:rPr>
            <a:t>- Direito de acesso à informação</a:t>
          </a:r>
          <a:r>
            <a:rPr lang="pt-BR" sz="1800" i="1" kern="1200" dirty="0" smtClean="0">
              <a:latin typeface="Arial" pitchFamily="34" charset="0"/>
              <a:cs typeface="Arial" pitchFamily="34" charset="0"/>
            </a:rPr>
            <a:t>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3442" y="622494"/>
        <a:ext cx="7049898" cy="313981"/>
      </dsp:txXfrm>
    </dsp:sp>
    <dsp:sp modelId="{4740B1A3-104C-4E24-AEAB-FE3BA8B8C8EC}">
      <dsp:nvSpPr>
        <dsp:cNvPr id="0" name=""/>
        <dsp:cNvSpPr/>
      </dsp:nvSpPr>
      <dsp:spPr>
        <a:xfrm>
          <a:off x="3442" y="941940"/>
          <a:ext cx="7049898" cy="354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0" kern="1200" dirty="0" smtClean="0">
              <a:latin typeface="Arial" pitchFamily="34" charset="0"/>
              <a:cs typeface="Arial" pitchFamily="34" charset="0"/>
            </a:rPr>
            <a:t>- Direito de acesso à justiça.</a:t>
          </a:r>
          <a:r>
            <a:rPr lang="pt-BR" sz="1600" i="0" kern="1200" dirty="0" smtClean="0">
              <a:latin typeface="Arial" pitchFamily="34" charset="0"/>
              <a:cs typeface="Arial" pitchFamily="34" charset="0"/>
            </a:rPr>
            <a:t> </a:t>
          </a:r>
          <a:endParaRPr lang="pt-BR" sz="1600" i="0" kern="1200" dirty="0">
            <a:latin typeface="Arial" pitchFamily="34" charset="0"/>
            <a:cs typeface="Arial" pitchFamily="34" charset="0"/>
          </a:endParaRPr>
        </a:p>
      </dsp:txBody>
      <dsp:txXfrm>
        <a:off x="3442" y="941940"/>
        <a:ext cx="7049898" cy="35457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432572-1612-4A10-A9D1-5534785AE3F3}">
      <dsp:nvSpPr>
        <dsp:cNvPr id="0" name=""/>
        <dsp:cNvSpPr/>
      </dsp:nvSpPr>
      <dsp:spPr>
        <a:xfrm>
          <a:off x="3864" y="0"/>
          <a:ext cx="7913151" cy="1366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Na Constituição Brasileira estão evidenciados </a:t>
          </a:r>
          <a:r>
            <a:rPr lang="pt-BR" sz="1800" b="1" u="sng" kern="1200" dirty="0" smtClean="0">
              <a:latin typeface="Arial" pitchFamily="34" charset="0"/>
              <a:cs typeface="Arial" pitchFamily="34" charset="0"/>
            </a:rPr>
            <a:t>direitos fundamentais, sociais e trabalhistas, dentre outros</a:t>
          </a:r>
          <a:r>
            <a:rPr lang="pt-BR" sz="1800" kern="1200" dirty="0" smtClean="0">
              <a:latin typeface="Arial" pitchFamily="34" charset="0"/>
              <a:cs typeface="Arial" pitchFamily="34" charset="0"/>
            </a:rPr>
            <a:t>. Direitos fundamentais são aqueles que o governo tem a obrigação de garantir a todas as pessoas. A exemplo, o direito à vida, à liberdade, à saúde, à educação, à propriedade, à moradia, à segurança, ao trabalho e ao emprego.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864" y="0"/>
        <a:ext cx="7913151" cy="136681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832648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Ouvidorias no Mundo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0" y="375"/>
        <a:ext cx="5832648" cy="42824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5688632" cy="428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Ouvidorias no Mundo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688632" cy="42805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64"/>
          <a:ext cx="5688632" cy="428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itchFamily="34" charset="0"/>
              <a:cs typeface="Arial" pitchFamily="34" charset="0"/>
            </a:rPr>
            <a:t>Ouvidoria no Brasil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0" y="164"/>
        <a:ext cx="5688632" cy="42829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56834-0F37-4B63-A936-7AAF45ADAA5C}">
      <dsp:nvSpPr>
        <dsp:cNvPr id="0" name=""/>
        <dsp:cNvSpPr/>
      </dsp:nvSpPr>
      <dsp:spPr>
        <a:xfrm>
          <a:off x="3794" y="1296151"/>
          <a:ext cx="7769275" cy="809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baseline="0" dirty="0" smtClean="0">
              <a:latin typeface="Arial" pitchFamily="34" charset="0"/>
              <a:cs typeface="Arial" pitchFamily="34" charset="0"/>
            </a:rPr>
            <a:t>1538 - Antonio de Oliveira foi nomeado o primeiro Ouvidor, acumulando o cargo de Ouvidor da Capitania de São Vicente com o de capitão-mor. </a:t>
          </a:r>
          <a:endParaRPr lang="pt-BR" sz="17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296151"/>
        <a:ext cx="7769275" cy="809301"/>
      </dsp:txXfrm>
    </dsp:sp>
    <dsp:sp modelId="{68747495-D726-4AB1-9162-22B9B804DF1B}">
      <dsp:nvSpPr>
        <dsp:cNvPr id="0" name=""/>
        <dsp:cNvSpPr/>
      </dsp:nvSpPr>
      <dsp:spPr>
        <a:xfrm>
          <a:off x="3794" y="2159845"/>
          <a:ext cx="7769275" cy="1240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baseline="0" dirty="0" smtClean="0">
              <a:latin typeface="Arial" pitchFamily="34" charset="0"/>
              <a:cs typeface="Arial" pitchFamily="34" charset="0"/>
            </a:rPr>
            <a:t>1548 - Rei D. João III por meio da  assinatura de Regimento, ao disciplinar a nova forma de administração de sua colônia brasileira, previu a criação do cargo de </a:t>
          </a:r>
          <a:r>
            <a:rPr lang="pt-BR" sz="1700" b="1" i="0" u="sng" kern="1200" baseline="0" dirty="0" smtClean="0">
              <a:latin typeface="Arial" pitchFamily="34" charset="0"/>
              <a:cs typeface="Arial" pitchFamily="34" charset="0"/>
            </a:rPr>
            <a:t>Ouvidor-Mor</a:t>
          </a:r>
          <a:r>
            <a:rPr lang="pt-BR" sz="1700" b="0" i="0" kern="1200" baseline="0" dirty="0" smtClean="0">
              <a:latin typeface="Arial" pitchFamily="34" charset="0"/>
              <a:cs typeface="Arial" pitchFamily="34" charset="0"/>
            </a:rPr>
            <a:t>, com competência afeta aos negócios administrativos e da Justiça, bem assim com a função de receber as reclamações da população em face dos servidores da Coroa. </a:t>
          </a:r>
          <a:endParaRPr lang="pt-BR" sz="17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159845"/>
        <a:ext cx="7769275" cy="1240938"/>
      </dsp:txXfrm>
    </dsp:sp>
    <dsp:sp modelId="{322C30C9-C477-47A8-B4B8-DC6981B340B2}">
      <dsp:nvSpPr>
        <dsp:cNvPr id="0" name=""/>
        <dsp:cNvSpPr/>
      </dsp:nvSpPr>
      <dsp:spPr>
        <a:xfrm>
          <a:off x="0" y="161649"/>
          <a:ext cx="7769275" cy="1062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" pitchFamily="34" charset="0"/>
              <a:cs typeface="Arial" pitchFamily="34" charset="0"/>
            </a:rPr>
            <a:t>1530 - a figura do Ouvidor tinha por função aplicar a Lei da Metrópole; era totalmente diferente do modelo clássico, pois não representava o cidadão, atendia ao titular do Poder, reportava ao rei em Portugal o que acontecia na colônia.</a:t>
          </a:r>
          <a:endParaRPr lang="pt-BR" sz="1700" kern="1200" dirty="0">
            <a:latin typeface="Arial" pitchFamily="34" charset="0"/>
            <a:cs typeface="Arial" pitchFamily="34" charset="0"/>
          </a:endParaRPr>
        </a:p>
      </dsp:txBody>
      <dsp:txXfrm>
        <a:off x="0" y="161649"/>
        <a:ext cx="7769275" cy="1062504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 rot="16200000">
          <a:off x="-1356454" y="11708"/>
          <a:ext cx="3315789" cy="405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Brasil Colônia 1530-1822</a:t>
          </a:r>
          <a:endParaRPr lang="en-US" sz="2400" kern="1200" dirty="0"/>
        </a:p>
      </dsp:txBody>
      <dsp:txXfrm rot="16200000">
        <a:off x="-1356454" y="11708"/>
        <a:ext cx="3315789" cy="405207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5832648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itchFamily="34" charset="0"/>
              <a:cs typeface="Arial" pitchFamily="34" charset="0"/>
            </a:rPr>
            <a:t>Ouvidoria no Brasil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832648" cy="428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4 - Legislações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5319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56834-0F37-4B63-A936-7AAF45ADAA5C}">
      <dsp:nvSpPr>
        <dsp:cNvPr id="0" name=""/>
        <dsp:cNvSpPr/>
      </dsp:nvSpPr>
      <dsp:spPr>
        <a:xfrm>
          <a:off x="7588" y="1125458"/>
          <a:ext cx="7769275" cy="649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1719 - Rafael Pires Pardinho foi nomeado Ouvidor Geral para as Capitanias do Sul, estabelecido em São Paulo.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7588" y="1125458"/>
        <a:ext cx="7769275" cy="649937"/>
      </dsp:txXfrm>
    </dsp:sp>
    <dsp:sp modelId="{8BF6A62B-8249-4AAE-9B88-17FAD3DFE8AD}">
      <dsp:nvSpPr>
        <dsp:cNvPr id="0" name=""/>
        <dsp:cNvSpPr/>
      </dsp:nvSpPr>
      <dsp:spPr>
        <a:xfrm>
          <a:off x="3794" y="1874040"/>
          <a:ext cx="7769275" cy="910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1724 - Na impossibilidade de atender com  justiça  todas  as  capitanias  do  sul  há  um desmembramento e cria-se uma nova sede, a do Paranaguá.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874040"/>
        <a:ext cx="7769275" cy="910465"/>
      </dsp:txXfrm>
    </dsp:sp>
    <dsp:sp modelId="{322C30C9-C477-47A8-B4B8-DC6981B340B2}">
      <dsp:nvSpPr>
        <dsp:cNvPr id="0" name=""/>
        <dsp:cNvSpPr/>
      </dsp:nvSpPr>
      <dsp:spPr>
        <a:xfrm>
          <a:off x="7588" y="126209"/>
          <a:ext cx="7769275" cy="89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1549 - Tomé de Sousa nomeia o primeiro Ouvidor-Geral do Brasil, Pero Borges. Todavia, sua  função era de  representar a  administração da justiça real portuguesa, atuando como o juiz de hoje em nome do rei.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7588" y="126209"/>
        <a:ext cx="7769275" cy="89992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161592"/>
          <a:ext cx="7769275" cy="1451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1823 -  Um ano após a independência do Brasil, o </a:t>
          </a:r>
          <a:r>
            <a:rPr lang="pt-BR" sz="1800" b="1" i="0" u="sng" kern="1200" baseline="0" dirty="0" smtClean="0">
              <a:latin typeface="Arial" pitchFamily="34" charset="0"/>
              <a:cs typeface="Arial" pitchFamily="34" charset="0"/>
            </a:rPr>
            <a:t>Ouvidor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 assume o papel de juiz do povo. Nesta proposta a população poderia recorrer nos casos de opressão à Corte suas queixas, mas não vingou. S</a:t>
          </a:r>
          <a:r>
            <a:rPr lang="pt-BR" sz="1800" b="0" i="0" kern="1200" dirty="0" smtClean="0">
              <a:latin typeface="Arial" pitchFamily="34" charset="0"/>
              <a:cs typeface="Arial" pitchFamily="34" charset="0"/>
            </a:rPr>
            <a:t>urgiu o primeiro projeto de criação da figura do Ouvidor, de iniciativa do deputado constituinte José de Souza Mello, representante da Província das Alagoas.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61592"/>
        <a:ext cx="7769275" cy="1451149"/>
      </dsp:txXfrm>
    </dsp:sp>
    <dsp:sp modelId="{AA0D5ACF-781B-4D6D-A959-F8B5579942AD}">
      <dsp:nvSpPr>
        <dsp:cNvPr id="0" name=""/>
        <dsp:cNvSpPr/>
      </dsp:nvSpPr>
      <dsp:spPr>
        <a:xfrm>
          <a:off x="2592286" y="1628821"/>
          <a:ext cx="5184570" cy="324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Arial" pitchFamily="34" charset="0"/>
            </a:rPr>
            <a:t>Brasil República 1889</a:t>
          </a:r>
          <a:r>
            <a:rPr lang="pt-BR" sz="2800" b="0" i="0" kern="1200" baseline="0" dirty="0" smtClean="0">
              <a:latin typeface="+mn-lt"/>
              <a:cs typeface="Arial" pitchFamily="34" charset="0"/>
            </a:rPr>
            <a:t> </a:t>
          </a:r>
          <a:endParaRPr lang="pt-BR" sz="2800" b="0" i="0" kern="1200" baseline="0" dirty="0">
            <a:latin typeface="+mn-lt"/>
            <a:cs typeface="Arial" pitchFamily="34" charset="0"/>
          </a:endParaRPr>
        </a:p>
      </dsp:txBody>
      <dsp:txXfrm>
        <a:off x="2592286" y="1628821"/>
        <a:ext cx="5184570" cy="324915"/>
      </dsp:txXfrm>
    </dsp:sp>
    <dsp:sp modelId="{85425893-A170-4C8F-AE60-30E17587DA2A}">
      <dsp:nvSpPr>
        <dsp:cNvPr id="0" name=""/>
        <dsp:cNvSpPr/>
      </dsp:nvSpPr>
      <dsp:spPr>
        <a:xfrm>
          <a:off x="3794" y="1973726"/>
          <a:ext cx="7769275" cy="665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1900 - As primeiras notícias sobre a instituição do Ouvidor nos países nórdicos chegaram ao Brasil no início do século XIX.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973726"/>
        <a:ext cx="7769275" cy="665391"/>
      </dsp:txXfrm>
    </dsp:sp>
    <dsp:sp modelId="{83A3C0A7-40B0-4289-95DA-244E913E6133}">
      <dsp:nvSpPr>
        <dsp:cNvPr id="0" name=""/>
        <dsp:cNvSpPr/>
      </dsp:nvSpPr>
      <dsp:spPr>
        <a:xfrm>
          <a:off x="3794" y="2639117"/>
          <a:ext cx="7769275" cy="354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1960 - É sondada a idéia de instituir o modelo escandinavo no Brasil.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639117"/>
        <a:ext cx="7769275" cy="354056"/>
      </dsp:txXfrm>
    </dsp:sp>
    <dsp:sp modelId="{7199E66C-D5AC-4977-87B4-418EE53094DB}">
      <dsp:nvSpPr>
        <dsp:cNvPr id="0" name=""/>
        <dsp:cNvSpPr/>
      </dsp:nvSpPr>
      <dsp:spPr>
        <a:xfrm>
          <a:off x="3794" y="3009336"/>
          <a:ext cx="7769275" cy="501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1964 - Durante o período da ditadura militar (1964-1985), todas as instituições democráticas foram silenciadas.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3009336"/>
        <a:ext cx="7769275" cy="501053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20083"/>
          <a:ext cx="5544616" cy="419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itchFamily="34" charset="0"/>
              <a:cs typeface="Arial" pitchFamily="34" charset="0"/>
            </a:rPr>
            <a:t>Evolução Histórica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0" y="20083"/>
        <a:ext cx="5544616" cy="419102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0"/>
          <a:ext cx="7769275" cy="598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1975 - Foi editado o 1º livro sobre o assunto, “Ombudsman, corregedor administrativo: a instituição escandinava”. De Celso Barroso Leite.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0"/>
        <a:ext cx="7769275" cy="598043"/>
      </dsp:txXfrm>
    </dsp:sp>
    <dsp:sp modelId="{AA0D5ACF-781B-4D6D-A959-F8B5579942AD}">
      <dsp:nvSpPr>
        <dsp:cNvPr id="0" name=""/>
        <dsp:cNvSpPr/>
      </dsp:nvSpPr>
      <dsp:spPr>
        <a:xfrm>
          <a:off x="3794" y="648718"/>
          <a:ext cx="7769275" cy="86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1977 - Pela primeira vez, o cargo de Ombudsman figurou no quadro de pessoal da Comissão de Valores Mobiliários do Ministério da Fazenda. Nunca chegou a ser ocupado.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648718"/>
        <a:ext cx="7769275" cy="862469"/>
      </dsp:txXfrm>
    </dsp:sp>
    <dsp:sp modelId="{85425893-A170-4C8F-AE60-30E17587DA2A}">
      <dsp:nvSpPr>
        <dsp:cNvPr id="0" name=""/>
        <dsp:cNvSpPr/>
      </dsp:nvSpPr>
      <dsp:spPr>
        <a:xfrm>
          <a:off x="3794" y="1561239"/>
          <a:ext cx="7769275" cy="1001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1980 - O Senador Marco Maciel apresentou um projeto propondo a instituição do Ouvidor Geral, com a incumbência de receber e apurar queixas ou denúncias de pessoas prejudicadas por ato da administração, mas teve o mesmo desfecho do “Juízo do Povo”.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561239"/>
        <a:ext cx="7769275" cy="1001009"/>
      </dsp:txXfrm>
    </dsp:sp>
    <dsp:sp modelId="{D81C90D9-34B2-42BF-9009-AC798DA53022}">
      <dsp:nvSpPr>
        <dsp:cNvPr id="0" name=""/>
        <dsp:cNvSpPr/>
      </dsp:nvSpPr>
      <dsp:spPr>
        <a:xfrm>
          <a:off x="3794" y="2612299"/>
          <a:ext cx="7769275" cy="89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1983 - Timidamente ressurgem os primeiros sinais de abertura democrática, o debate para a criação de canais de comunicação entre a estrutura de poder e a população, começa a tomar pulso.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612299"/>
        <a:ext cx="7769275" cy="897465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87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187"/>
        <a:ext cx="5688632" cy="428249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0"/>
          <a:ext cx="7769275" cy="91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1985 - Apesar de todos os esforços parlamentares, a iniciativa privada sai na frente, a Rhodia nomeia o primeiro ombudsman privado do Brasil: “Você fala e a Rhodia escuta”.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0"/>
        <a:ext cx="7769275" cy="912195"/>
      </dsp:txXfrm>
    </dsp:sp>
    <dsp:sp modelId="{AA0D5ACF-781B-4D6D-A959-F8B5579942AD}">
      <dsp:nvSpPr>
        <dsp:cNvPr id="0" name=""/>
        <dsp:cNvSpPr/>
      </dsp:nvSpPr>
      <dsp:spPr>
        <a:xfrm>
          <a:off x="3794" y="934833"/>
          <a:ext cx="7769275" cy="71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Arial" pitchFamily="34" charset="0"/>
              <a:cs typeface="Arial" pitchFamily="34" charset="0"/>
            </a:rPr>
            <a:t>1986 - Foi criada a primeira Ouvidoria Pública, na cidade de Curitiba (PR), momento em que esse processo de criação de Ouvidorias foi difundido em todo o país, não só na Administração Pública, mas também na iniciativa privada.</a:t>
          </a:r>
          <a:r>
            <a:rPr lang="pt-BR" sz="15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5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934833"/>
        <a:ext cx="7769275" cy="715197"/>
      </dsp:txXfrm>
    </dsp:sp>
    <dsp:sp modelId="{85425893-A170-4C8F-AE60-30E17587DA2A}">
      <dsp:nvSpPr>
        <dsp:cNvPr id="0" name=""/>
        <dsp:cNvSpPr/>
      </dsp:nvSpPr>
      <dsp:spPr>
        <a:xfrm>
          <a:off x="3794" y="1705236"/>
          <a:ext cx="7769275" cy="704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baseline="0" dirty="0" smtClean="0">
              <a:latin typeface="Arial" pitchFamily="34" charset="0"/>
              <a:cs typeface="Arial" pitchFamily="34" charset="0"/>
            </a:rPr>
            <a:t>1988 -  Na CFRB o fundamento da ouvidoria não poderia deixar de ser estabelecido.  Assim, o artigo 37, parágrafo 3º, da Constituição de 1988 estabelece que a lei discipline as formas de participação do usuário na administração publica, direta e indireta. </a:t>
          </a:r>
          <a:endParaRPr lang="pt-BR" sz="15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705236"/>
        <a:ext cx="7769275" cy="704241"/>
      </dsp:txXfrm>
    </dsp:sp>
    <dsp:sp modelId="{D81C90D9-34B2-42BF-9009-AC798DA53022}">
      <dsp:nvSpPr>
        <dsp:cNvPr id="0" name=""/>
        <dsp:cNvSpPr/>
      </dsp:nvSpPr>
      <dsp:spPr>
        <a:xfrm>
          <a:off x="3794" y="2470322"/>
          <a:ext cx="7769275" cy="91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1990 -  O Código de Defesa do Consumidor (CDC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)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também reforçou essa busca de construção da cidadania, tornando-se mais um instrumento de apoio legal ao trabalho desenvolvido pelas ouvidorias.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470322"/>
        <a:ext cx="7769275" cy="912195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87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187"/>
        <a:ext cx="5688632" cy="428249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834"/>
          <a:ext cx="7769275" cy="53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1990 -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Criada a primeira Ouvidoria Universitária na UERJ.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834"/>
        <a:ext cx="7769275" cy="532270"/>
      </dsp:txXfrm>
    </dsp:sp>
    <dsp:sp modelId="{AA0D5ACF-781B-4D6D-A959-F8B5579942AD}">
      <dsp:nvSpPr>
        <dsp:cNvPr id="0" name=""/>
        <dsp:cNvSpPr/>
      </dsp:nvSpPr>
      <dsp:spPr>
        <a:xfrm>
          <a:off x="3794" y="624269"/>
          <a:ext cx="7769275" cy="43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1992 - O </a:t>
          </a:r>
          <a:r>
            <a:rPr lang="pt-BR" sz="1800" kern="1200" dirty="0" smtClean="0">
              <a:latin typeface="Arial" pitchFamily="34" charset="0"/>
              <a:cs typeface="Arial" pitchFamily="34" charset="0"/>
            </a:rPr>
            <a:t>Estado do Paraná institui o primeiro ouvidor-geral estadual.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624269"/>
        <a:ext cx="7769275" cy="433995"/>
      </dsp:txXfrm>
    </dsp:sp>
    <dsp:sp modelId="{85425893-A170-4C8F-AE60-30E17587DA2A}">
      <dsp:nvSpPr>
        <dsp:cNvPr id="0" name=""/>
        <dsp:cNvSpPr/>
      </dsp:nvSpPr>
      <dsp:spPr>
        <a:xfrm>
          <a:off x="3794" y="1149429"/>
          <a:ext cx="7769275" cy="644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1992 -  A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Lei nº 8.490/92 cria a Ouvidoria-Geral da República na estrutura regimental básica do Ministério da Justiça.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149429"/>
        <a:ext cx="7769275" cy="644913"/>
      </dsp:txXfrm>
    </dsp:sp>
    <dsp:sp modelId="{D81C90D9-34B2-42BF-9009-AC798DA53022}">
      <dsp:nvSpPr>
        <dsp:cNvPr id="0" name=""/>
        <dsp:cNvSpPr/>
      </dsp:nvSpPr>
      <dsp:spPr>
        <a:xfrm>
          <a:off x="3794" y="1885507"/>
          <a:ext cx="7769275" cy="137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1993 - </a:t>
          </a:r>
          <a:r>
            <a:rPr lang="pt-BR" sz="1800" kern="1200" dirty="0" smtClean="0">
              <a:latin typeface="Arial" pitchFamily="34" charset="0"/>
              <a:cs typeface="Arial" pitchFamily="34" charset="0"/>
            </a:rPr>
            <a:t>Surge o ombudsman no Grupo Pão de Açúcar. A instituição entrou para a história como um dos casos mais bem-sucedidos da iniciativa privada . A ouvidoria do Pão de Açúcar se descaracterizou, apesar de haver uma equipe com nível de gerência, para administrar as queixas, as sugestões, os elogios e as demais manifestações de seus consumidores.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885507"/>
        <a:ext cx="7769275" cy="137202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0" y="2260062"/>
          <a:ext cx="7769275" cy="880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1998 - </a:t>
          </a:r>
          <a:r>
            <a:rPr lang="pt-BR" sz="1600" b="0" i="0" kern="1200" dirty="0" smtClean="0">
              <a:latin typeface="Arial" pitchFamily="34" charset="0"/>
              <a:cs typeface="Arial" pitchFamily="34" charset="0"/>
            </a:rPr>
            <a:t>Emenda Constitucional nº 19 alterou a redação do Art. 37, § 3º, determinando que lei disciplinará as formas de participação do usuário na administração pública direta e indireta, especialmente as reclamações relativas à prestação dos serviços públicos em geral.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0" y="2260062"/>
        <a:ext cx="7769275" cy="880590"/>
      </dsp:txXfrm>
    </dsp:sp>
    <dsp:sp modelId="{AA0D5ACF-781B-4D6D-A959-F8B5579942AD}">
      <dsp:nvSpPr>
        <dsp:cNvPr id="0" name=""/>
        <dsp:cNvSpPr/>
      </dsp:nvSpPr>
      <dsp:spPr>
        <a:xfrm>
          <a:off x="3794" y="7"/>
          <a:ext cx="7769275" cy="50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1995 - Foi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criada a ABO – Associação Brasileira de Ouvidores/Ombudsman.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7"/>
        <a:ext cx="7769275" cy="501121"/>
      </dsp:txXfrm>
    </dsp:sp>
    <dsp:sp modelId="{85425893-A170-4C8F-AE60-30E17587DA2A}">
      <dsp:nvSpPr>
        <dsp:cNvPr id="0" name=""/>
        <dsp:cNvSpPr/>
      </dsp:nvSpPr>
      <dsp:spPr>
        <a:xfrm>
          <a:off x="3794" y="548363"/>
          <a:ext cx="7769275" cy="59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1995 - 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Fundado o Instituto Brasileiro Pró-Cidadania é uma organização não governamental sem fins lucrativos, qualificada como OSCIP.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548363"/>
        <a:ext cx="7769275" cy="596704"/>
      </dsp:txXfrm>
    </dsp:sp>
    <dsp:sp modelId="{D81C90D9-34B2-42BF-9009-AC798DA53022}">
      <dsp:nvSpPr>
        <dsp:cNvPr id="0" name=""/>
        <dsp:cNvSpPr/>
      </dsp:nvSpPr>
      <dsp:spPr>
        <a:xfrm>
          <a:off x="3794" y="1196435"/>
          <a:ext cx="7769275" cy="1001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1998 -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Última proposta de instituir a figura do Ombudsman no Brasil, apresentada pela Comissão de Notáveis, grupo coordenado pelo Jurista Afonso Arinos, de incorporar o Instituto ao texto Constitucional. Apesar de todas as tentativas não existe a regulamentação da figura do Ouvidor na Constituição Brasileira.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196435"/>
        <a:ext cx="7769275" cy="10013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5 - Lei nº 13.460/2017</a:t>
          </a:r>
        </a:p>
      </dsp:txBody>
      <dsp:txXfrm>
        <a:off x="0" y="0"/>
        <a:ext cx="6480720" cy="354839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122"/>
          <a:ext cx="7769275" cy="82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1999 - 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O Estado de São Paulo promulga a Lei no 10.294, denominada “Lei de Defesa do Usuário de Serviços Públicos do Estado de São Paulo”. A consolidação do sistema de ouvidores é seu principal marco no aspecto legal.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22"/>
        <a:ext cx="7769275" cy="824889"/>
      </dsp:txXfrm>
    </dsp:sp>
    <dsp:sp modelId="{AA0D5ACF-781B-4D6D-A959-F8B5579942AD}">
      <dsp:nvSpPr>
        <dsp:cNvPr id="0" name=""/>
        <dsp:cNvSpPr/>
      </dsp:nvSpPr>
      <dsp:spPr>
        <a:xfrm>
          <a:off x="3794" y="914565"/>
          <a:ext cx="7769275" cy="503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2001 - Foi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criada a Ouvidoria Geral do Município de São Paulo.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914565"/>
        <a:ext cx="7769275" cy="503556"/>
      </dsp:txXfrm>
    </dsp:sp>
    <dsp:sp modelId="{85425893-A170-4C8F-AE60-30E17587DA2A}">
      <dsp:nvSpPr>
        <dsp:cNvPr id="0" name=""/>
        <dsp:cNvSpPr/>
      </dsp:nvSpPr>
      <dsp:spPr>
        <a:xfrm>
          <a:off x="3794" y="1507674"/>
          <a:ext cx="7769275" cy="58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2002 - 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O Decreto nº 4.490 cria a Ouvidoria-Geral da República na estrutura regimental básica da Corregedoria-Geral da União.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507674"/>
        <a:ext cx="7769275" cy="586034"/>
      </dsp:txXfrm>
    </dsp:sp>
    <dsp:sp modelId="{D81C90D9-34B2-42BF-9009-AC798DA53022}">
      <dsp:nvSpPr>
        <dsp:cNvPr id="0" name=""/>
        <dsp:cNvSpPr/>
      </dsp:nvSpPr>
      <dsp:spPr>
        <a:xfrm>
          <a:off x="3794" y="2183261"/>
          <a:ext cx="7769275" cy="1056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2003 -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O Departamento de Ouvidoria Geral do Sistema Único de </a:t>
          </a:r>
          <a:r>
            <a:rPr lang="pt-BR" sz="1600" kern="1200" dirty="0" err="1" smtClean="0">
              <a:latin typeface="Arial" pitchFamily="34" charset="0"/>
              <a:cs typeface="Arial" pitchFamily="34" charset="0"/>
            </a:rPr>
            <a:t>Saúde-SUS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 foi criado por meio do Decreto nº 4.726, e compõe a estrutura do Ministério da Saúde como parte integrante da Secretaria de Gestão Estratégica e Participativa.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183261"/>
        <a:ext cx="7769275" cy="1056975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159838"/>
          <a:ext cx="7769275" cy="112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2003 - 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A Ouvidoria-Geral da União (OGU) integra a estrutura da Controladoria-Geral da União (CGU) e tem como competência a coordenação técnica do segmento de ouvidorias do Poder Executivo Federal. Além disso, fornece orientações técnicas para as instituições e órgãos públicos que desejam criar uma unidade de ouvidoria .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59838"/>
        <a:ext cx="7769275" cy="1120460"/>
      </dsp:txXfrm>
    </dsp:sp>
    <dsp:sp modelId="{AA0D5ACF-781B-4D6D-A959-F8B5579942AD}">
      <dsp:nvSpPr>
        <dsp:cNvPr id="0" name=""/>
        <dsp:cNvSpPr/>
      </dsp:nvSpPr>
      <dsp:spPr>
        <a:xfrm>
          <a:off x="3794" y="1338342"/>
          <a:ext cx="7769275" cy="750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2005 -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Fundada a Associação Nacional de Ouvidores Públicos- ANOP, pessoa jurídica de direito privado, de caráter nacional, sem fins lucrativos, com sede e foro no Distrito Federal.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338342"/>
        <a:ext cx="7769275" cy="750445"/>
      </dsp:txXfrm>
    </dsp:sp>
    <dsp:sp modelId="{85425893-A170-4C8F-AE60-30E17587DA2A}">
      <dsp:nvSpPr>
        <dsp:cNvPr id="0" name=""/>
        <dsp:cNvSpPr/>
      </dsp:nvSpPr>
      <dsp:spPr>
        <a:xfrm>
          <a:off x="3794" y="2165685"/>
          <a:ext cx="7769275" cy="120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2007 - </a:t>
          </a:r>
          <a:r>
            <a:rPr lang="pt-BR" sz="1600" b="0" i="0" kern="1200" baseline="0" dirty="0" smtClean="0">
              <a:latin typeface="Arial" pitchFamily="34" charset="0"/>
              <a:cs typeface="Arial" pitchFamily="34" charset="0"/>
            </a:rPr>
            <a:t>Resolução 3.477/07 do BC, as instituições financeiras (bancos e afins) são obrigadas a oferecer o serviço de ouvidoria aos cidadãos e correntistas, conforme determinação do Conselho Monetário Nacional (CMN). De acordo com o Banco Central, o objetivo da norma é fiscalizar o sistema bancário e melhorar o atendimento ao consumidor.  </a:t>
          </a:r>
          <a:endParaRPr lang="pt-BR" sz="16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165685"/>
        <a:ext cx="7769275" cy="1200455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333038"/>
          <a:ext cx="7769275" cy="711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2007 -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Decreto nº 6.129, Dispõe sobre a vinculação de entidades integrantes da Administração Pública Federal Indireta.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333038"/>
        <a:ext cx="7769275" cy="711078"/>
      </dsp:txXfrm>
    </dsp:sp>
    <dsp:sp modelId="{AA0D5ACF-781B-4D6D-A959-F8B5579942AD}">
      <dsp:nvSpPr>
        <dsp:cNvPr id="0" name=""/>
        <dsp:cNvSpPr/>
      </dsp:nvSpPr>
      <dsp:spPr>
        <a:xfrm>
          <a:off x="3794" y="1117743"/>
          <a:ext cx="7769275" cy="863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2011 -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Lei nº 12.527 (LAI),  que dispõe sobre o acesso a informações previsto no inciso XXXIII do caput do art. 5º, no inciso II do § 3º do art. 37 e no § 2º do art. 216 da Constituição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117743"/>
        <a:ext cx="7769275" cy="863273"/>
      </dsp:txXfrm>
    </dsp:sp>
    <dsp:sp modelId="{85425893-A170-4C8F-AE60-30E17587DA2A}">
      <dsp:nvSpPr>
        <dsp:cNvPr id="0" name=""/>
        <dsp:cNvSpPr/>
      </dsp:nvSpPr>
      <dsp:spPr>
        <a:xfrm>
          <a:off x="3794" y="2043787"/>
          <a:ext cx="7769275" cy="522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2012 -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Decreto nº 7.724, regulamenta a Lei nº 12.527 (LAI)  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043787"/>
        <a:ext cx="7769275" cy="522069"/>
      </dsp:txXfrm>
    </dsp:sp>
    <dsp:sp modelId="{EB94D92B-4EC8-4C8C-9564-4FAE9E11F7A1}">
      <dsp:nvSpPr>
        <dsp:cNvPr id="0" name=""/>
        <dsp:cNvSpPr/>
      </dsp:nvSpPr>
      <dsp:spPr>
        <a:xfrm>
          <a:off x="3794" y="2618676"/>
          <a:ext cx="7769275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2012 -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CGU nº 1.613, regulamenta os procedimentos relativos à disponibilização, à classificação, ao tratamento e à gestão da informação de natureza restrita e sigilosa no âmbito da Controladoria-Geral da União.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618676"/>
        <a:ext cx="7769275" cy="891387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211204"/>
          <a:ext cx="7769275" cy="867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2013 -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Lei nº 12.813, (Lei de Conflito de Interesses), no exercício de cargo ou emprego do Poder Executivo Federal e impedimentos posteriores ao exercício do cargo ou emprego.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11204"/>
        <a:ext cx="7769275" cy="867461"/>
      </dsp:txXfrm>
    </dsp:sp>
    <dsp:sp modelId="{AA0D5ACF-781B-4D6D-A959-F8B5579942AD}">
      <dsp:nvSpPr>
        <dsp:cNvPr id="0" name=""/>
        <dsp:cNvSpPr/>
      </dsp:nvSpPr>
      <dsp:spPr>
        <a:xfrm>
          <a:off x="3794" y="1175501"/>
          <a:ext cx="7769275" cy="68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Decreto nº 8.243, Institui a Política Nacional de Participação Social - PNPS e o Sistema Nacional de Participação Social – SNPS.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175501"/>
        <a:ext cx="7769275" cy="685990"/>
      </dsp:txXfrm>
    </dsp:sp>
    <dsp:sp modelId="{85425893-A170-4C8F-AE60-30E17587DA2A}">
      <dsp:nvSpPr>
        <dsp:cNvPr id="0" name=""/>
        <dsp:cNvSpPr/>
      </dsp:nvSpPr>
      <dsp:spPr>
        <a:xfrm>
          <a:off x="3794" y="1922455"/>
          <a:ext cx="7769275" cy="79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Instrução Normativa Conjunta CRG/OGU nº 01, estabelece normas de recebimento e tratamento de denúncias anônimas e estabelece diretrizes para a reserva de identidade do denunciante.  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922455"/>
        <a:ext cx="7769275" cy="792980"/>
      </dsp:txXfrm>
    </dsp:sp>
    <dsp:sp modelId="{EB94D92B-4EC8-4C8C-9564-4FAE9E11F7A1}">
      <dsp:nvSpPr>
        <dsp:cNvPr id="0" name=""/>
        <dsp:cNvSpPr/>
      </dsp:nvSpPr>
      <dsp:spPr>
        <a:xfrm>
          <a:off x="3794" y="2759590"/>
          <a:ext cx="7769275" cy="642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2014 -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Instrução Normativa OGU nº 01, promove a atuação integrada e sistêmica das Ouvidorias do Poder Executivo federal.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759590"/>
        <a:ext cx="7769275" cy="642494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87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187"/>
        <a:ext cx="5688632" cy="428249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278423"/>
          <a:ext cx="7769275" cy="87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2015 -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CGU nº 50.252, institui, no âmbito da Controladoria-Geral da União, o Sistema Informatizado de Ouvidorias do Poder Executivo Federal – </a:t>
          </a:r>
          <a:r>
            <a:rPr lang="pt-BR" sz="1800" b="0" i="0" kern="1200" baseline="0" dirty="0" err="1" smtClean="0">
              <a:latin typeface="Arial" pitchFamily="34" charset="0"/>
              <a:cs typeface="Arial" pitchFamily="34" charset="0"/>
            </a:rPr>
            <a:t>e-Ouv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 e a Sala de Monitoramento das Ouvidorias.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78423"/>
        <a:ext cx="7769275" cy="873700"/>
      </dsp:txXfrm>
    </dsp:sp>
    <dsp:sp modelId="{AA0D5ACF-781B-4D6D-A959-F8B5579942AD}">
      <dsp:nvSpPr>
        <dsp:cNvPr id="0" name=""/>
        <dsp:cNvSpPr/>
      </dsp:nvSpPr>
      <dsp:spPr>
        <a:xfrm>
          <a:off x="3794" y="1206118"/>
          <a:ext cx="7769275" cy="684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2015 -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CGU nº 50.253,institui o Programa de Fortalecimento das Ouvidorias. Termo de adesão para capitais dos estados.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206118"/>
        <a:ext cx="7769275" cy="684633"/>
      </dsp:txXfrm>
    </dsp:sp>
    <dsp:sp modelId="{85425893-A170-4C8F-AE60-30E17587DA2A}">
      <dsp:nvSpPr>
        <dsp:cNvPr id="0" name=""/>
        <dsp:cNvSpPr/>
      </dsp:nvSpPr>
      <dsp:spPr>
        <a:xfrm>
          <a:off x="3794" y="1926898"/>
          <a:ext cx="7769275" cy="791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2016 -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CGU nº 1.864, institui o Programa de Avaliação Cidadã de Serviços e Políticas Públicas.  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926898"/>
        <a:ext cx="7769275" cy="791411"/>
      </dsp:txXfrm>
    </dsp:sp>
    <dsp:sp modelId="{EB94D92B-4EC8-4C8C-9564-4FAE9E11F7A1}">
      <dsp:nvSpPr>
        <dsp:cNvPr id="0" name=""/>
        <dsp:cNvSpPr/>
      </dsp:nvSpPr>
      <dsp:spPr>
        <a:xfrm>
          <a:off x="3794" y="2761581"/>
          <a:ext cx="7769275" cy="641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2016 -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CGU nº 3.681, regulamenta a remessa de dados e informações à Ouvidoria-Geral da União.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761581"/>
        <a:ext cx="7769275" cy="6412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29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6 - Conceitos</a:t>
          </a:r>
        </a:p>
      </dsp:txBody>
      <dsp:txXfrm>
        <a:off x="0" y="0"/>
        <a:ext cx="6480720" cy="295059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87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187"/>
        <a:ext cx="5688632" cy="428249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FAF67-8738-4165-B8A9-A6F901EBC9C6}">
      <dsp:nvSpPr>
        <dsp:cNvPr id="0" name=""/>
        <dsp:cNvSpPr/>
      </dsp:nvSpPr>
      <dsp:spPr>
        <a:xfrm>
          <a:off x="3794" y="270031"/>
          <a:ext cx="7769275" cy="1123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Passados mais de 157 anos, por meio Decreto Nº 9.000, que aprova a Estrutura Regimental e o Quadro Demonstrativo dos Cargos em Comissão e das Funções de Confiança do Ministério dos Transportes, Portos e Aviação Civil, foi, enfim criada a unidade de Ouvidoria.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70031"/>
        <a:ext cx="7769275" cy="1123104"/>
      </dsp:txXfrm>
    </dsp:sp>
    <dsp:sp modelId="{AA0D5ACF-781B-4D6D-A959-F8B5579942AD}">
      <dsp:nvSpPr>
        <dsp:cNvPr id="0" name=""/>
        <dsp:cNvSpPr/>
      </dsp:nvSpPr>
      <dsp:spPr>
        <a:xfrm>
          <a:off x="3794" y="1514652"/>
          <a:ext cx="7769275" cy="6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Portaria Nº 373, nomeia Ouvidor do Ministério dos Transportes, Portos e Aviação Civil.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1514652"/>
        <a:ext cx="7769275" cy="694132"/>
      </dsp:txXfrm>
    </dsp:sp>
    <dsp:sp modelId="{85425893-A170-4C8F-AE60-30E17587DA2A}">
      <dsp:nvSpPr>
        <dsp:cNvPr id="0" name=""/>
        <dsp:cNvSpPr/>
      </dsp:nvSpPr>
      <dsp:spPr>
        <a:xfrm>
          <a:off x="3794" y="2400160"/>
          <a:ext cx="7769275" cy="802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2017 - </a:t>
          </a:r>
          <a:r>
            <a:rPr lang="pt-BR" sz="1800" b="0" i="0" kern="1200" baseline="0" dirty="0" smtClean="0">
              <a:latin typeface="Arial" pitchFamily="34" charset="0"/>
              <a:cs typeface="Arial" pitchFamily="34" charset="0"/>
            </a:rPr>
            <a:t>Lei nº 13.460, dispõe sobre participação, proteção e defesa dos direitos do usuário dos serviços públicos da administração pública.   </a:t>
          </a:r>
          <a:endParaRPr lang="pt-BR" sz="18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794" y="2400160"/>
        <a:ext cx="7769275" cy="802392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Evolução Histórica</a:t>
          </a:r>
          <a:endParaRPr lang="en-US" sz="3200" kern="1200" dirty="0"/>
        </a:p>
      </dsp:txBody>
      <dsp:txXfrm>
        <a:off x="0" y="375"/>
        <a:ext cx="5688632" cy="428249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4BC7D5-9DC7-4BA5-BD9D-0B78BB19B60C}">
      <dsp:nvSpPr>
        <dsp:cNvPr id="0" name=""/>
        <dsp:cNvSpPr/>
      </dsp:nvSpPr>
      <dsp:spPr>
        <a:xfrm>
          <a:off x="0" y="3104"/>
          <a:ext cx="165618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CRFB  1988</a:t>
          </a:r>
          <a:endParaRPr lang="en-US" sz="1700" kern="1200" dirty="0"/>
        </a:p>
      </dsp:txBody>
      <dsp:txXfrm>
        <a:off x="0" y="3104"/>
        <a:ext cx="1656184" cy="407745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FF390-D658-4523-8C41-ACAA90DA3DBA}">
      <dsp:nvSpPr>
        <dsp:cNvPr id="0" name=""/>
        <dsp:cNvSpPr/>
      </dsp:nvSpPr>
      <dsp:spPr>
        <a:xfrm>
          <a:off x="288052" y="17775"/>
          <a:ext cx="266428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Decreto nº 6.129, 2007</a:t>
          </a:r>
          <a:endParaRPr lang="en-US" sz="1700" kern="1200" dirty="0"/>
        </a:p>
      </dsp:txBody>
      <dsp:txXfrm>
        <a:off x="288052" y="17775"/>
        <a:ext cx="2664280" cy="407745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2CD3D-3ACB-4C6C-B6B6-38D199C3850B}">
      <dsp:nvSpPr>
        <dsp:cNvPr id="0" name=""/>
        <dsp:cNvSpPr/>
      </dsp:nvSpPr>
      <dsp:spPr>
        <a:xfrm>
          <a:off x="0" y="1"/>
          <a:ext cx="302433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Lei nº 12.527, de 2011 (LAI)</a:t>
          </a:r>
          <a:endParaRPr lang="en-US" sz="1700" kern="1200" dirty="0"/>
        </a:p>
      </dsp:txBody>
      <dsp:txXfrm>
        <a:off x="0" y="1"/>
        <a:ext cx="3024336" cy="407745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7CFAB-878C-4A71-B141-D23978B4F032}">
      <dsp:nvSpPr>
        <dsp:cNvPr id="0" name=""/>
        <dsp:cNvSpPr/>
      </dsp:nvSpPr>
      <dsp:spPr>
        <a:xfrm>
          <a:off x="0" y="0"/>
          <a:ext cx="338437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Decreto nº 7.724, de 2012</a:t>
          </a:r>
          <a:endParaRPr lang="en-US" sz="1700" kern="1200" dirty="0"/>
        </a:p>
      </dsp:txBody>
      <dsp:txXfrm>
        <a:off x="0" y="0"/>
        <a:ext cx="3384376" cy="407745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E866C-11C0-4A7B-961F-47E649997A5D}">
      <dsp:nvSpPr>
        <dsp:cNvPr id="0" name=""/>
        <dsp:cNvSpPr/>
      </dsp:nvSpPr>
      <dsp:spPr>
        <a:xfrm>
          <a:off x="0" y="3104"/>
          <a:ext cx="40324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CGU nº 1.613, de 2012</a:t>
          </a:r>
          <a:endParaRPr lang="en-US" sz="1700" kern="1200" dirty="0"/>
        </a:p>
      </dsp:txBody>
      <dsp:txXfrm>
        <a:off x="0" y="3104"/>
        <a:ext cx="4032448" cy="407745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6B190-41E4-4952-8CB3-C068F55F813C}">
      <dsp:nvSpPr>
        <dsp:cNvPr id="0" name=""/>
        <dsp:cNvSpPr/>
      </dsp:nvSpPr>
      <dsp:spPr>
        <a:xfrm>
          <a:off x="0" y="0"/>
          <a:ext cx="3600400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Lei nº 12.813, de 2013 (LCI)</a:t>
          </a:r>
          <a:endParaRPr lang="en-US" sz="1700" kern="1200" dirty="0"/>
        </a:p>
      </dsp:txBody>
      <dsp:txXfrm>
        <a:off x="0" y="0"/>
        <a:ext cx="3600400" cy="411840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B068E-6598-46C2-9194-8EBC97CE42EC}">
      <dsp:nvSpPr>
        <dsp:cNvPr id="0" name=""/>
        <dsp:cNvSpPr/>
      </dsp:nvSpPr>
      <dsp:spPr>
        <a:xfrm>
          <a:off x="0" y="20879"/>
          <a:ext cx="338437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Decreto nº 8.243, de 2014</a:t>
          </a:r>
          <a:endParaRPr lang="en-US" sz="1700" kern="1200" dirty="0"/>
        </a:p>
      </dsp:txBody>
      <dsp:txXfrm>
        <a:off x="0" y="20879"/>
        <a:ext cx="3384376" cy="4077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3960440" cy="428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Sumário</a:t>
          </a:r>
        </a:p>
      </dsp:txBody>
      <dsp:txXfrm>
        <a:off x="0" y="0"/>
        <a:ext cx="3960440" cy="428055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FF390-D658-4523-8C41-ACAA90DA3DBA}">
      <dsp:nvSpPr>
        <dsp:cNvPr id="0" name=""/>
        <dsp:cNvSpPr/>
      </dsp:nvSpPr>
      <dsp:spPr>
        <a:xfrm>
          <a:off x="0" y="15801"/>
          <a:ext cx="4680520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 Conjunta CRG/OGU nº 01 de 2014</a:t>
          </a:r>
          <a:endParaRPr lang="en-US" sz="1700" kern="1200" dirty="0"/>
        </a:p>
      </dsp:txBody>
      <dsp:txXfrm>
        <a:off x="0" y="15801"/>
        <a:ext cx="4680520" cy="411840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2CD3D-3ACB-4C6C-B6B6-38D199C3850B}">
      <dsp:nvSpPr>
        <dsp:cNvPr id="0" name=""/>
        <dsp:cNvSpPr/>
      </dsp:nvSpPr>
      <dsp:spPr>
        <a:xfrm>
          <a:off x="0" y="17775"/>
          <a:ext cx="302433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 OGU nº 01, de 2014</a:t>
          </a:r>
          <a:endParaRPr lang="en-US" sz="1700" kern="1200" dirty="0"/>
        </a:p>
      </dsp:txBody>
      <dsp:txXfrm>
        <a:off x="0" y="17775"/>
        <a:ext cx="3024336" cy="407745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7CFAB-878C-4A71-B141-D23978B4F032}">
      <dsp:nvSpPr>
        <dsp:cNvPr id="0" name=""/>
        <dsp:cNvSpPr/>
      </dsp:nvSpPr>
      <dsp:spPr>
        <a:xfrm>
          <a:off x="0" y="0"/>
          <a:ext cx="4176464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CGU nº 50.252,  de 2015</a:t>
          </a:r>
          <a:endParaRPr lang="en-US" sz="1700" kern="1200" dirty="0"/>
        </a:p>
      </dsp:txBody>
      <dsp:txXfrm>
        <a:off x="0" y="0"/>
        <a:ext cx="4176464" cy="411840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E866C-11C0-4A7B-961F-47E649997A5D}">
      <dsp:nvSpPr>
        <dsp:cNvPr id="0" name=""/>
        <dsp:cNvSpPr/>
      </dsp:nvSpPr>
      <dsp:spPr>
        <a:xfrm>
          <a:off x="0" y="0"/>
          <a:ext cx="4104456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CGU nº 50.253, de 2015</a:t>
          </a:r>
          <a:endParaRPr lang="en-US" sz="1700" kern="1200" dirty="0"/>
        </a:p>
      </dsp:txBody>
      <dsp:txXfrm>
        <a:off x="0" y="0"/>
        <a:ext cx="4104456" cy="411840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6B190-41E4-4952-8CB3-C068F55F813C}">
      <dsp:nvSpPr>
        <dsp:cNvPr id="0" name=""/>
        <dsp:cNvSpPr/>
      </dsp:nvSpPr>
      <dsp:spPr>
        <a:xfrm>
          <a:off x="0" y="0"/>
          <a:ext cx="3960440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CGU nº 1.864, de 2015</a:t>
          </a:r>
          <a:endParaRPr lang="en-US" sz="1700" kern="1200" dirty="0"/>
        </a:p>
      </dsp:txBody>
      <dsp:txXfrm>
        <a:off x="0" y="0"/>
        <a:ext cx="3960440" cy="411840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B068E-6598-46C2-9194-8EBC97CE42EC}">
      <dsp:nvSpPr>
        <dsp:cNvPr id="0" name=""/>
        <dsp:cNvSpPr/>
      </dsp:nvSpPr>
      <dsp:spPr>
        <a:xfrm>
          <a:off x="0" y="20879"/>
          <a:ext cx="410445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CGU nº 3.681, de 2016</a:t>
          </a:r>
          <a:endParaRPr lang="en-US" sz="1700" kern="1200" dirty="0"/>
        </a:p>
      </dsp:txBody>
      <dsp:txXfrm>
        <a:off x="0" y="20879"/>
        <a:ext cx="4104456" cy="407745"/>
      </dsp:txXfrm>
    </dsp:sp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2CD3D-3ACB-4C6C-B6B6-38D199C3850B}">
      <dsp:nvSpPr>
        <dsp:cNvPr id="0" name=""/>
        <dsp:cNvSpPr/>
      </dsp:nvSpPr>
      <dsp:spPr>
        <a:xfrm>
          <a:off x="0" y="0"/>
          <a:ext cx="3600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Decreto Nº 9.000,  de 2017</a:t>
          </a:r>
          <a:endParaRPr lang="en-US" sz="1700" kern="1200" dirty="0"/>
        </a:p>
      </dsp:txBody>
      <dsp:txXfrm>
        <a:off x="0" y="0"/>
        <a:ext cx="3600400" cy="407745"/>
      </dsp:txXfrm>
    </dsp:sp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2CD3D-3ACB-4C6C-B6B6-38D199C3850B}">
      <dsp:nvSpPr>
        <dsp:cNvPr id="0" name=""/>
        <dsp:cNvSpPr/>
      </dsp:nvSpPr>
      <dsp:spPr>
        <a:xfrm>
          <a:off x="0" y="3104"/>
          <a:ext cx="33123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Portaria Nº 373, de 2017</a:t>
          </a:r>
          <a:endParaRPr lang="en-US" sz="1700" kern="1200" dirty="0"/>
        </a:p>
      </dsp:txBody>
      <dsp:txXfrm>
        <a:off x="0" y="3104"/>
        <a:ext cx="3312368" cy="407745"/>
      </dsp:txXfrm>
    </dsp:sp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2CD3D-3ACB-4C6C-B6B6-38D199C3850B}">
      <dsp:nvSpPr>
        <dsp:cNvPr id="0" name=""/>
        <dsp:cNvSpPr/>
      </dsp:nvSpPr>
      <dsp:spPr>
        <a:xfrm>
          <a:off x="0" y="0"/>
          <a:ext cx="302433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Lei nº 13.460,  de 2017</a:t>
          </a:r>
          <a:endParaRPr lang="en-US" sz="1700" kern="1200" dirty="0"/>
        </a:p>
      </dsp:txBody>
      <dsp:txXfrm>
        <a:off x="0" y="0"/>
        <a:ext cx="3024336" cy="407745"/>
      </dsp:txXfrm>
    </dsp:sp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565A9D-0D85-4D2E-9648-CB24726E5FC1}">
      <dsp:nvSpPr>
        <dsp:cNvPr id="0" name=""/>
        <dsp:cNvSpPr/>
      </dsp:nvSpPr>
      <dsp:spPr>
        <a:xfrm>
          <a:off x="0" y="3899"/>
          <a:ext cx="6336703" cy="5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>
              <a:latin typeface="Arial" pitchFamily="34" charset="0"/>
              <a:cs typeface="Arial" pitchFamily="34" charset="0"/>
            </a:rPr>
            <a:t>Lei nº 13.460, de 26 de junho de 2017</a:t>
          </a:r>
          <a:endParaRPr lang="pt-BR" sz="2800" b="0" kern="1200" dirty="0">
            <a:latin typeface="Arial" pitchFamily="34" charset="0"/>
            <a:cs typeface="Arial" pitchFamily="34" charset="0"/>
          </a:endParaRPr>
        </a:p>
      </dsp:txBody>
      <dsp:txXfrm>
        <a:off x="0" y="3899"/>
        <a:ext cx="6336703" cy="5361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3.2 - Ouvidoria no Brasil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53193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53F2A-3E36-4A49-82C6-B433B00D2CAD}">
      <dsp:nvSpPr>
        <dsp:cNvPr id="0" name=""/>
        <dsp:cNvSpPr/>
      </dsp:nvSpPr>
      <dsp:spPr>
        <a:xfrm>
          <a:off x="1569" y="0"/>
          <a:ext cx="3213447" cy="276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Regulamenta o §3º do artigo 37 </a:t>
          </a:r>
          <a:endParaRPr lang="pt-BR" sz="1400" kern="1200" dirty="0"/>
        </a:p>
      </dsp:txBody>
      <dsp:txXfrm>
        <a:off x="1569" y="0"/>
        <a:ext cx="3213447" cy="276999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B665E-5481-4BDC-93D3-9D5F5DA3821E}">
      <dsp:nvSpPr>
        <dsp:cNvPr id="0" name=""/>
        <dsp:cNvSpPr/>
      </dsp:nvSpPr>
      <dsp:spPr>
        <a:xfrm>
          <a:off x="0" y="275186"/>
          <a:ext cx="734481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1" kern="1200" baseline="0" dirty="0" smtClean="0"/>
            <a:t>Art. 37.</a:t>
          </a:r>
          <a:r>
            <a:rPr lang="pt-BR" sz="1000" b="0" i="1" kern="1200" baseline="0" dirty="0" smtClean="0"/>
            <a:t> A administração pública direta e indireta de qualquer dos Poderes da União, dos Estados, do Distrito Federal e dos Municípios obedecerá aos princípios de legalidade, impessoalidade, moralidade, publicidade e eficiência e, também, ao seguinte:</a:t>
          </a:r>
          <a:endParaRPr lang="pt-BR" sz="1000" b="0" i="0" kern="1200" baseline="0" dirty="0"/>
        </a:p>
      </dsp:txBody>
      <dsp:txXfrm>
        <a:off x="0" y="275186"/>
        <a:ext cx="7344816" cy="397800"/>
      </dsp:txXfrm>
    </dsp:sp>
    <dsp:sp modelId="{B25806EA-B2AB-43DD-88BD-7DDE3FE17F35}">
      <dsp:nvSpPr>
        <dsp:cNvPr id="0" name=""/>
        <dsp:cNvSpPr/>
      </dsp:nvSpPr>
      <dsp:spPr>
        <a:xfrm>
          <a:off x="0" y="699324"/>
          <a:ext cx="734481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1" kern="1200" baseline="0" dirty="0" smtClean="0"/>
            <a:t>§ 3º</a:t>
          </a:r>
          <a:r>
            <a:rPr lang="pt-BR" sz="1000" b="0" i="1" kern="1200" baseline="0" dirty="0" smtClean="0"/>
            <a:t> A lei disciplinará </a:t>
          </a:r>
          <a:r>
            <a:rPr lang="pt-BR" sz="1000" b="1" i="1" u="sng" kern="1200" baseline="0" dirty="0" smtClean="0"/>
            <a:t>as formas de participação do usuário na administração pública direta e indireta</a:t>
          </a:r>
          <a:r>
            <a:rPr lang="pt-BR" sz="1000" b="0" i="1" kern="1200" baseline="0" dirty="0" smtClean="0"/>
            <a:t>, regulando especialmente: </a:t>
          </a:r>
          <a:endParaRPr lang="pt-BR" sz="1000" b="0" i="0" kern="1200" baseline="0" dirty="0"/>
        </a:p>
      </dsp:txBody>
      <dsp:txXfrm>
        <a:off x="0" y="699324"/>
        <a:ext cx="7344816" cy="397800"/>
      </dsp:txXfrm>
    </dsp:sp>
    <dsp:sp modelId="{2823AD5C-403B-42EE-8945-35606EB3B187}">
      <dsp:nvSpPr>
        <dsp:cNvPr id="0" name=""/>
        <dsp:cNvSpPr/>
      </dsp:nvSpPr>
      <dsp:spPr>
        <a:xfrm>
          <a:off x="0" y="1128386"/>
          <a:ext cx="734481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1" kern="1200" baseline="0" dirty="0" smtClean="0">
              <a:solidFill>
                <a:srgbClr val="FF0000"/>
              </a:solidFill>
            </a:rPr>
            <a:t>I </a:t>
          </a:r>
          <a:r>
            <a:rPr lang="pt-BR" sz="1000" b="0" i="1" kern="1200" baseline="0" dirty="0" smtClean="0">
              <a:solidFill>
                <a:srgbClr val="FF0000"/>
              </a:solidFill>
            </a:rPr>
            <a:t>- </a:t>
          </a:r>
          <a:r>
            <a:rPr lang="pt-BR" sz="1000" b="1" i="1" u="sng" kern="1200" baseline="0" dirty="0" smtClean="0">
              <a:solidFill>
                <a:srgbClr val="FF0000"/>
              </a:solidFill>
            </a:rPr>
            <a:t>as reclamações relativas à prestação dos serviços públicos </a:t>
          </a:r>
          <a:r>
            <a:rPr lang="pt-BR" sz="1000" b="0" i="1" kern="1200" baseline="0" dirty="0" smtClean="0">
              <a:solidFill>
                <a:srgbClr val="FF0000"/>
              </a:solidFill>
            </a:rPr>
            <a:t>em geral, asseguradas a manutenção de serviços de atendimento ao usuário e a avaliação periódica, externa e interna, da qualidade dos serviços; </a:t>
          </a:r>
          <a:endParaRPr lang="pt-BR" sz="1000" b="0" i="0" kern="1200" baseline="0" dirty="0">
            <a:solidFill>
              <a:srgbClr val="FF0000"/>
            </a:solidFill>
          </a:endParaRPr>
        </a:p>
      </dsp:txBody>
      <dsp:txXfrm>
        <a:off x="0" y="1128386"/>
        <a:ext cx="7344816" cy="397800"/>
      </dsp:txXfrm>
    </dsp:sp>
    <dsp:sp modelId="{8195051B-4B4A-4C5D-9C46-24B033510092}">
      <dsp:nvSpPr>
        <dsp:cNvPr id="0" name=""/>
        <dsp:cNvSpPr/>
      </dsp:nvSpPr>
      <dsp:spPr>
        <a:xfrm>
          <a:off x="0" y="1554986"/>
          <a:ext cx="734481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1" kern="1200" baseline="0" dirty="0" smtClean="0"/>
            <a:t>II </a:t>
          </a:r>
          <a:r>
            <a:rPr lang="pt-BR" sz="1000" b="0" i="1" kern="1200" baseline="0" dirty="0" smtClean="0"/>
            <a:t>- o </a:t>
          </a:r>
          <a:r>
            <a:rPr lang="pt-BR" sz="1000" b="1" i="1" u="sng" kern="1200" baseline="0" dirty="0" smtClean="0"/>
            <a:t>acesso dos usuários </a:t>
          </a:r>
          <a:r>
            <a:rPr lang="pt-BR" sz="1000" b="0" i="1" kern="1200" baseline="0" dirty="0" smtClean="0"/>
            <a:t>a registros administrativos e a informações sobre atos de governo, observado o disposto no art. 5º, X e XXXIII; </a:t>
          </a:r>
          <a:endParaRPr lang="pt-BR" sz="1000" b="0" i="0" kern="1200" baseline="0" dirty="0"/>
        </a:p>
      </dsp:txBody>
      <dsp:txXfrm>
        <a:off x="0" y="1554986"/>
        <a:ext cx="7344816" cy="397800"/>
      </dsp:txXfrm>
    </dsp:sp>
    <dsp:sp modelId="{0466ACDA-8E77-4217-AAE6-F8F41260C254}">
      <dsp:nvSpPr>
        <dsp:cNvPr id="0" name=""/>
        <dsp:cNvSpPr/>
      </dsp:nvSpPr>
      <dsp:spPr>
        <a:xfrm>
          <a:off x="0" y="1981586"/>
          <a:ext cx="734481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1" kern="1200" baseline="0" dirty="0" smtClean="0"/>
            <a:t>III </a:t>
          </a:r>
          <a:r>
            <a:rPr lang="pt-BR" sz="1000" b="0" i="1" kern="1200" baseline="0" dirty="0" smtClean="0"/>
            <a:t>- a disciplina </a:t>
          </a:r>
          <a:r>
            <a:rPr lang="pt-BR" sz="1000" b="1" i="1" u="sng" kern="1200" baseline="0" dirty="0" smtClean="0"/>
            <a:t>da representação contra o exercício negligente ou abusivo de cargo, emprego ou função na administração pública</a:t>
          </a:r>
          <a:r>
            <a:rPr lang="pt-BR" sz="1000" b="0" i="1" kern="1200" baseline="0" dirty="0" smtClean="0"/>
            <a:t>. (Incluído pela Emenda Constitucional nº 19, de 1998)</a:t>
          </a:r>
          <a:endParaRPr lang="pt-BR" sz="1000" b="0" i="0" kern="1200" baseline="0" dirty="0"/>
        </a:p>
      </dsp:txBody>
      <dsp:txXfrm>
        <a:off x="0" y="1981586"/>
        <a:ext cx="7344816" cy="397800"/>
      </dsp:txXfrm>
    </dsp:sp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2FAC6-3F2D-4454-9EF8-F2A4FC3CF1A9}">
      <dsp:nvSpPr>
        <dsp:cNvPr id="0" name=""/>
        <dsp:cNvSpPr/>
      </dsp:nvSpPr>
      <dsp:spPr>
        <a:xfrm>
          <a:off x="0" y="112"/>
          <a:ext cx="6264695" cy="428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Cidadania</a:t>
          </a:r>
          <a:endParaRPr lang="en-US" sz="3100" kern="1200" dirty="0"/>
        </a:p>
      </dsp:txBody>
      <dsp:txXfrm>
        <a:off x="0" y="112"/>
        <a:ext cx="6264695" cy="428512"/>
      </dsp:txXfrm>
    </dsp:sp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3E50A-1497-470C-9EEF-6B5D2F7AC691}">
      <dsp:nvSpPr>
        <dsp:cNvPr id="0" name=""/>
        <dsp:cNvSpPr/>
      </dsp:nvSpPr>
      <dsp:spPr>
        <a:xfrm>
          <a:off x="720079" y="0"/>
          <a:ext cx="6480720" cy="1996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i="1" kern="1200" dirty="0" smtClean="0"/>
            <a:t>- Jurídico:</a:t>
          </a:r>
          <a:r>
            <a:rPr lang="pt-BR" sz="3100" kern="1200" dirty="0" smtClean="0"/>
            <a:t> condição de pessoa que, como membro de um Estado, se acha no gozo de direitos que lhe permitem participar da vida política.</a:t>
          </a:r>
          <a:endParaRPr lang="pt-BR" sz="3100" kern="1200" dirty="0"/>
        </a:p>
      </dsp:txBody>
      <dsp:txXfrm>
        <a:off x="720079" y="0"/>
        <a:ext cx="6480720" cy="1996269"/>
      </dsp:txXfrm>
    </dsp:sp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06B6-D457-450F-B352-07BEC05187CB}">
      <dsp:nvSpPr>
        <dsp:cNvPr id="0" name=""/>
        <dsp:cNvSpPr/>
      </dsp:nvSpPr>
      <dsp:spPr>
        <a:xfrm>
          <a:off x="0" y="338"/>
          <a:ext cx="6264695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- Qualidade ou condição de cidadão.</a:t>
          </a:r>
          <a:endParaRPr lang="en-US" sz="3100" kern="1200" dirty="0"/>
        </a:p>
      </dsp:txBody>
      <dsp:txXfrm>
        <a:off x="0" y="338"/>
        <a:ext cx="6264695" cy="386100"/>
      </dsp:txXfrm>
    </dsp:sp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9F363-7AC9-4DEE-B646-5A51909E74D1}">
      <dsp:nvSpPr>
        <dsp:cNvPr id="0" name=""/>
        <dsp:cNvSpPr/>
      </dsp:nvSpPr>
      <dsp:spPr>
        <a:xfrm>
          <a:off x="3513" y="0"/>
          <a:ext cx="7193773" cy="2592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Canal de entrada das manifestações, bem como orienta que cada Poder e esfera de governo disponha de atos normativos específicos acerca da organização e funcionamento desses espaços de controle e participação social, que atuam como interface entre sociedade e Estado. </a:t>
          </a:r>
          <a:endParaRPr lang="pt-BR" sz="2400" kern="1200" dirty="0"/>
        </a:p>
      </dsp:txBody>
      <dsp:txXfrm>
        <a:off x="3513" y="0"/>
        <a:ext cx="7193773" cy="2592288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D49C7-6D6F-4E2A-AFBF-469258C3357F}">
      <dsp:nvSpPr>
        <dsp:cNvPr id="0" name=""/>
        <dsp:cNvSpPr/>
      </dsp:nvSpPr>
      <dsp:spPr>
        <a:xfrm>
          <a:off x="0" y="0"/>
          <a:ext cx="7200800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dirty="0" smtClean="0"/>
            <a:t>Ouvidoria</a:t>
          </a:r>
          <a:endParaRPr lang="en-US" sz="3200" b="0" kern="1200" dirty="0"/>
        </a:p>
      </dsp:txBody>
      <dsp:txXfrm>
        <a:off x="0" y="0"/>
        <a:ext cx="7200800" cy="428249"/>
      </dsp:txXfrm>
    </dsp:sp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D49C7-6D6F-4E2A-AFBF-469258C3357F}">
      <dsp:nvSpPr>
        <dsp:cNvPr id="0" name=""/>
        <dsp:cNvSpPr/>
      </dsp:nvSpPr>
      <dsp:spPr>
        <a:xfrm>
          <a:off x="0" y="61"/>
          <a:ext cx="5976664" cy="503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Conceitos:</a:t>
          </a:r>
          <a:endParaRPr lang="en-US" sz="3200" kern="1200" dirty="0"/>
        </a:p>
      </dsp:txBody>
      <dsp:txXfrm>
        <a:off x="0" y="61"/>
        <a:ext cx="5976664" cy="503625"/>
      </dsp:txXfrm>
    </dsp:sp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9F363-7AC9-4DEE-B646-5A51909E74D1}">
      <dsp:nvSpPr>
        <dsp:cNvPr id="0" name=""/>
        <dsp:cNvSpPr/>
      </dsp:nvSpPr>
      <dsp:spPr>
        <a:xfrm>
          <a:off x="432053" y="0"/>
          <a:ext cx="6336692" cy="864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Pessoa física ou jurídica que se beneficia ou utiliza, efetiva ou potencialmente, de serviço público. </a:t>
          </a:r>
          <a:endParaRPr lang="pt-BR" sz="2300" kern="1200" dirty="0"/>
        </a:p>
      </dsp:txBody>
      <dsp:txXfrm>
        <a:off x="432053" y="0"/>
        <a:ext cx="6336692" cy="8640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3 – Evolução Histórica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53193"/>
      </dsp:txXfrm>
    </dsp:sp>
  </dsp:spTree>
</dsp:drawing>
</file>

<file path=ppt/diagrams/drawing8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D49C7-6D6F-4E2A-AFBF-469258C3357F}">
      <dsp:nvSpPr>
        <dsp:cNvPr id="0" name=""/>
        <dsp:cNvSpPr/>
      </dsp:nvSpPr>
      <dsp:spPr>
        <a:xfrm>
          <a:off x="0" y="0"/>
          <a:ext cx="5544616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Usuário de Serviços Públicos</a:t>
          </a:r>
          <a:endParaRPr lang="en-US" sz="3200" kern="1200" dirty="0"/>
        </a:p>
      </dsp:txBody>
      <dsp:txXfrm>
        <a:off x="0" y="0"/>
        <a:ext cx="5544616" cy="428249"/>
      </dsp:txXfrm>
    </dsp:sp>
  </dsp:spTree>
</dsp:drawing>
</file>

<file path=ppt/diagrams/drawing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D49C7-6D6F-4E2A-AFBF-469258C3357F}">
      <dsp:nvSpPr>
        <dsp:cNvPr id="0" name=""/>
        <dsp:cNvSpPr/>
      </dsp:nvSpPr>
      <dsp:spPr>
        <a:xfrm>
          <a:off x="0" y="375"/>
          <a:ext cx="5544616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Conceitos:</a:t>
          </a:r>
          <a:endParaRPr lang="en-US" sz="3200" kern="1200" dirty="0"/>
        </a:p>
      </dsp:txBody>
      <dsp:txXfrm>
        <a:off x="0" y="375"/>
        <a:ext cx="5544616" cy="428249"/>
      </dsp:txXfrm>
    </dsp:sp>
  </dsp:spTree>
</dsp:drawing>
</file>

<file path=ppt/diagrams/drawing8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7AAFC-DB68-4D73-A312-BF954BF8896E}">
      <dsp:nvSpPr>
        <dsp:cNvPr id="0" name=""/>
        <dsp:cNvSpPr/>
      </dsp:nvSpPr>
      <dsp:spPr>
        <a:xfrm>
          <a:off x="3513" y="0"/>
          <a:ext cx="7193773" cy="1368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Atividade administrativa ou de prestação direta ou indireta de bens ou serviços à população, exercida por órgão ou entidade da administração pública.</a:t>
          </a:r>
          <a:endParaRPr lang="pt-BR" sz="2300" kern="1200" dirty="0"/>
        </a:p>
      </dsp:txBody>
      <dsp:txXfrm>
        <a:off x="3513" y="0"/>
        <a:ext cx="7193773" cy="1368152"/>
      </dsp:txXfrm>
    </dsp:sp>
  </dsp:spTree>
</dsp:drawing>
</file>

<file path=ppt/diagrams/drawing8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BBACF-F547-418D-BFA0-D51DB4C86708}">
      <dsp:nvSpPr>
        <dsp:cNvPr id="0" name=""/>
        <dsp:cNvSpPr/>
      </dsp:nvSpPr>
      <dsp:spPr>
        <a:xfrm>
          <a:off x="0" y="187"/>
          <a:ext cx="640871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Serviço Público</a:t>
          </a:r>
          <a:endParaRPr lang="en-US" sz="3200" kern="1200" dirty="0"/>
        </a:p>
      </dsp:txBody>
      <dsp:txXfrm>
        <a:off x="0" y="187"/>
        <a:ext cx="6408712" cy="428249"/>
      </dsp:txXfrm>
    </dsp:sp>
  </dsp:spTree>
</dsp:drawing>
</file>

<file path=ppt/diagrams/drawing8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F7090-0109-4111-99AE-BE6B9DBDF668}">
      <dsp:nvSpPr>
        <dsp:cNvPr id="0" name=""/>
        <dsp:cNvSpPr/>
      </dsp:nvSpPr>
      <dsp:spPr>
        <a:xfrm>
          <a:off x="72010" y="966"/>
          <a:ext cx="7056778" cy="1978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Órgão ou entidade integrante da administração pública de qualquer dos Poderes da União, dos Estados, do Distrito Federal e dos Municípios, a Advocacia Pública e a Defensoria Pública.</a:t>
          </a:r>
          <a:endParaRPr lang="pt-BR" sz="2300" kern="1200" dirty="0"/>
        </a:p>
      </dsp:txBody>
      <dsp:txXfrm>
        <a:off x="72010" y="966"/>
        <a:ext cx="7056778" cy="1978287"/>
      </dsp:txXfrm>
    </dsp:sp>
  </dsp:spTree>
</dsp:drawing>
</file>

<file path=ppt/diagrams/drawing8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089E1-5250-4A55-B88B-4A76C3248621}">
      <dsp:nvSpPr>
        <dsp:cNvPr id="0" name=""/>
        <dsp:cNvSpPr/>
      </dsp:nvSpPr>
      <dsp:spPr>
        <a:xfrm>
          <a:off x="0" y="0"/>
          <a:ext cx="7200800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Administração Pública</a:t>
          </a:r>
          <a:endParaRPr lang="en-US" sz="3200" kern="1200" dirty="0"/>
        </a:p>
      </dsp:txBody>
      <dsp:txXfrm>
        <a:off x="0" y="0"/>
        <a:ext cx="7200800" cy="428249"/>
      </dsp:txXfrm>
    </dsp:sp>
  </dsp:spTree>
</dsp:drawing>
</file>

<file path=ppt/diagrams/drawing8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B6F3A-CA00-4F51-8DEA-0C26BEDFF246}">
      <dsp:nvSpPr>
        <dsp:cNvPr id="0" name=""/>
        <dsp:cNvSpPr/>
      </dsp:nvSpPr>
      <dsp:spPr>
        <a:xfrm>
          <a:off x="0" y="189"/>
          <a:ext cx="6120680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Conceitos:</a:t>
          </a:r>
          <a:endParaRPr lang="en-US" sz="3200" kern="1200" dirty="0"/>
        </a:p>
      </dsp:txBody>
      <dsp:txXfrm>
        <a:off x="0" y="189"/>
        <a:ext cx="6120680" cy="386100"/>
      </dsp:txXfrm>
    </dsp:sp>
  </dsp:spTree>
</dsp:drawing>
</file>

<file path=ppt/diagrams/drawing8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624D7-B36C-4252-8AEF-4B3202BC1637}">
      <dsp:nvSpPr>
        <dsp:cNvPr id="0" name=""/>
        <dsp:cNvSpPr/>
      </dsp:nvSpPr>
      <dsp:spPr>
        <a:xfrm>
          <a:off x="3513" y="0"/>
          <a:ext cx="7193773" cy="1584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Quem exerce cargo, emprego ou função pública, de natureza civil ou militar, ainda que transitoriamente ou sem remuneração.</a:t>
          </a:r>
          <a:endParaRPr lang="pt-BR" sz="2300" kern="1200" dirty="0"/>
        </a:p>
      </dsp:txBody>
      <dsp:txXfrm>
        <a:off x="3513" y="0"/>
        <a:ext cx="7193773" cy="1584175"/>
      </dsp:txXfrm>
    </dsp:sp>
  </dsp:spTree>
</dsp:drawing>
</file>

<file path=ppt/diagrams/drawing8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9BAF9-3324-4177-A04F-B5BED86FEF8F}">
      <dsp:nvSpPr>
        <dsp:cNvPr id="0" name=""/>
        <dsp:cNvSpPr/>
      </dsp:nvSpPr>
      <dsp:spPr>
        <a:xfrm>
          <a:off x="0" y="187"/>
          <a:ext cx="7200800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Agente Público</a:t>
          </a:r>
          <a:endParaRPr lang="en-US" sz="3200" kern="1200" dirty="0"/>
        </a:p>
      </dsp:txBody>
      <dsp:txXfrm>
        <a:off x="0" y="187"/>
        <a:ext cx="7200800" cy="428249"/>
      </dsp:txXfrm>
    </dsp:sp>
  </dsp:spTree>
</dsp:drawing>
</file>

<file path=ppt/diagrams/drawing8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D49C7-6D6F-4E2A-AFBF-469258C3357F}">
      <dsp:nvSpPr>
        <dsp:cNvPr id="0" name=""/>
        <dsp:cNvSpPr/>
      </dsp:nvSpPr>
      <dsp:spPr>
        <a:xfrm>
          <a:off x="0" y="375"/>
          <a:ext cx="5544616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Conceitos:</a:t>
          </a:r>
          <a:endParaRPr lang="en-US" sz="3200" kern="1200" dirty="0"/>
        </a:p>
      </dsp:txBody>
      <dsp:txXfrm>
        <a:off x="0" y="375"/>
        <a:ext cx="5544616" cy="4282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0"/>
          <a:ext cx="6480720" cy="35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7 - Conclusão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480720" cy="353193"/>
      </dsp:txXfrm>
    </dsp:sp>
  </dsp:spTree>
</dsp:drawing>
</file>

<file path=ppt/diagrams/drawing9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3FBCE-8714-4005-B90A-7A79A9378E7F}">
      <dsp:nvSpPr>
        <dsp:cNvPr id="0" name=""/>
        <dsp:cNvSpPr/>
      </dsp:nvSpPr>
      <dsp:spPr>
        <a:xfrm>
          <a:off x="0" y="0"/>
          <a:ext cx="7200800" cy="55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1. Reclamação;</a:t>
          </a:r>
          <a:endParaRPr lang="pt-BR" sz="2500" kern="1200" dirty="0"/>
        </a:p>
      </dsp:txBody>
      <dsp:txXfrm>
        <a:off x="1495265" y="0"/>
        <a:ext cx="5705534" cy="551056"/>
      </dsp:txXfrm>
    </dsp:sp>
    <dsp:sp modelId="{423CB8E4-AE7B-4141-9E99-7ECB72BBCEDC}">
      <dsp:nvSpPr>
        <dsp:cNvPr id="0" name=""/>
        <dsp:cNvSpPr/>
      </dsp:nvSpPr>
      <dsp:spPr>
        <a:xfrm>
          <a:off x="332192" y="55105"/>
          <a:ext cx="885986" cy="4408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452C6-FABC-4EEE-91B8-AE58FF56C0C6}">
      <dsp:nvSpPr>
        <dsp:cNvPr id="0" name=""/>
        <dsp:cNvSpPr/>
      </dsp:nvSpPr>
      <dsp:spPr>
        <a:xfrm>
          <a:off x="0" y="606161"/>
          <a:ext cx="7200800" cy="55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2 . Denúncia;</a:t>
          </a:r>
          <a:endParaRPr lang="pt-BR" sz="2500" kern="1200" dirty="0"/>
        </a:p>
      </dsp:txBody>
      <dsp:txXfrm>
        <a:off x="1495265" y="606161"/>
        <a:ext cx="5705534" cy="551056"/>
      </dsp:txXfrm>
    </dsp:sp>
    <dsp:sp modelId="{B0965880-8854-4017-8018-034354DE05D7}">
      <dsp:nvSpPr>
        <dsp:cNvPr id="0" name=""/>
        <dsp:cNvSpPr/>
      </dsp:nvSpPr>
      <dsp:spPr>
        <a:xfrm>
          <a:off x="332192" y="661267"/>
          <a:ext cx="885986" cy="4408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DE85-BFDB-4823-AABE-274F1BA9CB12}">
      <dsp:nvSpPr>
        <dsp:cNvPr id="0" name=""/>
        <dsp:cNvSpPr/>
      </dsp:nvSpPr>
      <dsp:spPr>
        <a:xfrm>
          <a:off x="0" y="1212323"/>
          <a:ext cx="7200800" cy="55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3. Sugestão;</a:t>
          </a:r>
          <a:endParaRPr lang="pt-BR" sz="2500" kern="1200" dirty="0"/>
        </a:p>
      </dsp:txBody>
      <dsp:txXfrm>
        <a:off x="1495265" y="1212323"/>
        <a:ext cx="5705534" cy="551056"/>
      </dsp:txXfrm>
    </dsp:sp>
    <dsp:sp modelId="{949F0A46-2171-423E-8298-80A12D110707}">
      <dsp:nvSpPr>
        <dsp:cNvPr id="0" name=""/>
        <dsp:cNvSpPr/>
      </dsp:nvSpPr>
      <dsp:spPr>
        <a:xfrm>
          <a:off x="332192" y="1267429"/>
          <a:ext cx="885986" cy="4408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2ABA9-E616-45D5-A818-65C20CAFB96E}">
      <dsp:nvSpPr>
        <dsp:cNvPr id="0" name=""/>
        <dsp:cNvSpPr/>
      </dsp:nvSpPr>
      <dsp:spPr>
        <a:xfrm>
          <a:off x="0" y="1818485"/>
          <a:ext cx="7200800" cy="55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4. Elogios; e</a:t>
          </a:r>
          <a:endParaRPr lang="pt-BR" sz="2500" kern="1200" dirty="0"/>
        </a:p>
      </dsp:txBody>
      <dsp:txXfrm>
        <a:off x="1495265" y="1818485"/>
        <a:ext cx="5705534" cy="551056"/>
      </dsp:txXfrm>
    </dsp:sp>
    <dsp:sp modelId="{4DB09FAE-9DD1-4EE8-98C0-B7588260FD8F}">
      <dsp:nvSpPr>
        <dsp:cNvPr id="0" name=""/>
        <dsp:cNvSpPr/>
      </dsp:nvSpPr>
      <dsp:spPr>
        <a:xfrm>
          <a:off x="332192" y="1873591"/>
          <a:ext cx="885986" cy="4408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0894-A225-4C85-BCF6-2F27E292E7B7}">
      <dsp:nvSpPr>
        <dsp:cNvPr id="0" name=""/>
        <dsp:cNvSpPr/>
      </dsp:nvSpPr>
      <dsp:spPr>
        <a:xfrm>
          <a:off x="0" y="2424647"/>
          <a:ext cx="7200800" cy="55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5. demais </a:t>
          </a:r>
          <a:endParaRPr lang="pt-BR" sz="2500" kern="1200" dirty="0"/>
        </a:p>
      </dsp:txBody>
      <dsp:txXfrm>
        <a:off x="1495265" y="2424647"/>
        <a:ext cx="5705534" cy="551056"/>
      </dsp:txXfrm>
    </dsp:sp>
    <dsp:sp modelId="{0C925BF1-A3CD-458A-8D26-1445F9E6D0C7}">
      <dsp:nvSpPr>
        <dsp:cNvPr id="0" name=""/>
        <dsp:cNvSpPr/>
      </dsp:nvSpPr>
      <dsp:spPr>
        <a:xfrm>
          <a:off x="344606" y="2479752"/>
          <a:ext cx="861158" cy="4408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147"/>
          <a:ext cx="5760640" cy="428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Manifestações</a:t>
          </a:r>
          <a:endParaRPr lang="en-US" sz="3200" kern="1200" dirty="0"/>
        </a:p>
      </dsp:txBody>
      <dsp:txXfrm>
        <a:off x="0" y="147"/>
        <a:ext cx="5760640" cy="428329"/>
      </dsp:txXfrm>
    </dsp:sp>
  </dsp:spTree>
</dsp:drawing>
</file>

<file path=ppt/diagrams/drawing9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C2E-3B48-4549-AD9B-9C12047BF95D}">
      <dsp:nvSpPr>
        <dsp:cNvPr id="0" name=""/>
        <dsp:cNvSpPr/>
      </dsp:nvSpPr>
      <dsp:spPr>
        <a:xfrm>
          <a:off x="0" y="375"/>
          <a:ext cx="5688632" cy="42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Conclusão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0" y="375"/>
        <a:ext cx="5688632" cy="428249"/>
      </dsp:txXfrm>
    </dsp:sp>
  </dsp:spTree>
</dsp:drawing>
</file>

<file path=ppt/diagrams/drawing9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C30C9-C477-47A8-B4B8-DC6981B340B2}">
      <dsp:nvSpPr>
        <dsp:cNvPr id="0" name=""/>
        <dsp:cNvSpPr/>
      </dsp:nvSpPr>
      <dsp:spPr>
        <a:xfrm>
          <a:off x="0" y="0"/>
          <a:ext cx="7769275" cy="3258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itchFamily="34" charset="0"/>
              <a:cs typeface="Arial" pitchFamily="34" charset="0"/>
            </a:rPr>
            <a:t>O Estado Democrático de Direito é aquele que possibilita a participação da população no processo político, na gestão pública, nas decisões do Governo e no controle da Administração Pública.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itchFamily="34" charset="0"/>
              <a:cs typeface="Arial" pitchFamily="34" charset="0"/>
            </a:rPr>
            <a:t>Nesse contexto é que a Ouvidoria Pública deve ser compreendida como sendo uma instituição que possibilite ao usuário do serviço público, estabelecer uma relação com a Administração Pública, permitindo um diálogo que colabore na melhoria da prestação dos serviços públicos.</a:t>
          </a:r>
          <a:endParaRPr lang="pt-BR" sz="22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7769275" cy="3258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CF781-714A-486F-8EE1-97210AC5DD97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D36B-C722-4E15-A220-DA51E2CCC7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D36B-C722-4E15-A220-DA51E2CCC75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8811-7C19-47E8-B7B4-0371CC1863AE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7FF5-46F2-486C-A951-857CFF4E8FF5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3D2-3CED-468A-8A84-334745C2D447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058-1EFF-4CAA-803F-18C27D6CDFFA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8757-7D90-4252-8F31-7BF8DDD44891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EC85-0517-499D-8A2E-2FC28DB613F6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3235-C553-4387-883B-64F4A4BFD72B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A87-CD66-48F4-95A6-7F1B57BB75B9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CD63-18D3-466E-9A8E-1169A004BFC0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BA8D-CA67-4A70-8BA3-88FABB306CC5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B519-1E67-4183-BF91-E0042CCAFB42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7155-FA80-41AB-AE6F-01A69A5FD32A}" type="datetime1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5813-E13C-4244-8334-9C97C88BE8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diagramColors" Target="../diagrams/colors27.xml"/><Relationship Id="rId18" Type="http://schemas.openxmlformats.org/officeDocument/2006/relationships/diagramColors" Target="../diagrams/colors2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6.xml"/><Relationship Id="rId12" Type="http://schemas.openxmlformats.org/officeDocument/2006/relationships/diagramQuickStyle" Target="../diagrams/quickStyle27.xml"/><Relationship Id="rId17" Type="http://schemas.openxmlformats.org/officeDocument/2006/relationships/diagramQuickStyle" Target="../diagrams/quickStyle28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2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6.xml"/><Relationship Id="rId11" Type="http://schemas.openxmlformats.org/officeDocument/2006/relationships/diagramLayout" Target="../diagrams/layout27.xml"/><Relationship Id="rId5" Type="http://schemas.openxmlformats.org/officeDocument/2006/relationships/diagramData" Target="../diagrams/data26.xml"/><Relationship Id="rId15" Type="http://schemas.openxmlformats.org/officeDocument/2006/relationships/diagramData" Target="../diagrams/data28.xml"/><Relationship Id="rId10" Type="http://schemas.openxmlformats.org/officeDocument/2006/relationships/diagramData" Target="../diagrams/data27.xml"/><Relationship Id="rId19" Type="http://schemas.microsoft.com/office/2007/relationships/diagramDrawing" Target="../diagrams/drawing28.xml"/><Relationship Id="rId4" Type="http://schemas.openxmlformats.org/officeDocument/2006/relationships/image" Target="../media/image1.png"/><Relationship Id="rId9" Type="http://schemas.microsoft.com/office/2007/relationships/diagramDrawing" Target="../diagrams/drawing26.xml"/><Relationship Id="rId14" Type="http://schemas.microsoft.com/office/2007/relationships/diagramDrawing" Target="../diagrams/drawin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13" Type="http://schemas.microsoft.com/office/2007/relationships/diagramDrawing" Target="../diagrams/drawing3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9.xml"/><Relationship Id="rId12" Type="http://schemas.openxmlformats.org/officeDocument/2006/relationships/diagramColors" Target="../diagrams/colors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29.xml"/><Relationship Id="rId9" Type="http://schemas.openxmlformats.org/officeDocument/2006/relationships/diagramData" Target="../diagrams/data30.xml"/><Relationship Id="rId1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0" Type="http://schemas.openxmlformats.org/officeDocument/2006/relationships/diagramData" Target="../diagrams/data32.xml"/><Relationship Id="rId4" Type="http://schemas.openxmlformats.org/officeDocument/2006/relationships/image" Target="../media/image1.png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image" Target="../media/image1.png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image" Target="../media/image1.png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0" Type="http://schemas.openxmlformats.org/officeDocument/2006/relationships/diagramData" Target="../diagrams/data38.xml"/><Relationship Id="rId4" Type="http://schemas.openxmlformats.org/officeDocument/2006/relationships/image" Target="../media/image1.png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13" Type="http://schemas.microsoft.com/office/2007/relationships/diagramDrawing" Target="../diagrams/drawing4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9.xml"/><Relationship Id="rId12" Type="http://schemas.openxmlformats.org/officeDocument/2006/relationships/diagramColors" Target="../diagrams/colors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9.xml"/><Relationship Id="rId11" Type="http://schemas.openxmlformats.org/officeDocument/2006/relationships/diagramQuickStyle" Target="../diagrams/quickStyle40.xml"/><Relationship Id="rId5" Type="http://schemas.openxmlformats.org/officeDocument/2006/relationships/diagramLayout" Target="../diagrams/layout39.xml"/><Relationship Id="rId10" Type="http://schemas.openxmlformats.org/officeDocument/2006/relationships/diagramLayout" Target="../diagrams/layout40.xml"/><Relationship Id="rId4" Type="http://schemas.openxmlformats.org/officeDocument/2006/relationships/diagramData" Target="../diagrams/data39.xml"/><Relationship Id="rId9" Type="http://schemas.openxmlformats.org/officeDocument/2006/relationships/diagramData" Target="../diagrams/data40.xml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13" Type="http://schemas.openxmlformats.org/officeDocument/2006/relationships/diagramColors" Target="../diagrams/colors4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1.xml"/><Relationship Id="rId12" Type="http://schemas.openxmlformats.org/officeDocument/2006/relationships/diagramQuickStyle" Target="../diagrams/quickStyle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1.xml"/><Relationship Id="rId11" Type="http://schemas.openxmlformats.org/officeDocument/2006/relationships/diagramLayout" Target="../diagrams/layout42.xml"/><Relationship Id="rId5" Type="http://schemas.openxmlformats.org/officeDocument/2006/relationships/diagramData" Target="../diagrams/data41.xml"/><Relationship Id="rId10" Type="http://schemas.openxmlformats.org/officeDocument/2006/relationships/diagramData" Target="../diagrams/data42.xml"/><Relationship Id="rId4" Type="http://schemas.openxmlformats.org/officeDocument/2006/relationships/image" Target="../media/image1.png"/><Relationship Id="rId9" Type="http://schemas.microsoft.com/office/2007/relationships/diagramDrawing" Target="../diagrams/drawing41.xml"/><Relationship Id="rId14" Type="http://schemas.microsoft.com/office/2007/relationships/diagramDrawing" Target="../diagrams/drawing4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13" Type="http://schemas.microsoft.com/office/2007/relationships/diagramDrawing" Target="../diagrams/drawing4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3.xml"/><Relationship Id="rId12" Type="http://schemas.openxmlformats.org/officeDocument/2006/relationships/diagramColors" Target="../diagrams/colors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3.xml"/><Relationship Id="rId11" Type="http://schemas.openxmlformats.org/officeDocument/2006/relationships/diagramQuickStyle" Target="../diagrams/quickStyle44.xml"/><Relationship Id="rId5" Type="http://schemas.openxmlformats.org/officeDocument/2006/relationships/diagramLayout" Target="../diagrams/layout43.xml"/><Relationship Id="rId10" Type="http://schemas.openxmlformats.org/officeDocument/2006/relationships/diagramLayout" Target="../diagrams/layout44.xml"/><Relationship Id="rId4" Type="http://schemas.openxmlformats.org/officeDocument/2006/relationships/diagramData" Target="../diagrams/data43.xml"/><Relationship Id="rId9" Type="http://schemas.openxmlformats.org/officeDocument/2006/relationships/diagramData" Target="../diagrams/data44.xml"/><Relationship Id="rId1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5.xml"/><Relationship Id="rId13" Type="http://schemas.openxmlformats.org/officeDocument/2006/relationships/diagramColors" Target="../diagrams/colors4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5.xml"/><Relationship Id="rId12" Type="http://schemas.openxmlformats.org/officeDocument/2006/relationships/diagramQuickStyle" Target="../diagrams/quickStyle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5.xml"/><Relationship Id="rId11" Type="http://schemas.openxmlformats.org/officeDocument/2006/relationships/diagramLayout" Target="../diagrams/layout46.xml"/><Relationship Id="rId5" Type="http://schemas.openxmlformats.org/officeDocument/2006/relationships/diagramData" Target="../diagrams/data45.xml"/><Relationship Id="rId10" Type="http://schemas.openxmlformats.org/officeDocument/2006/relationships/diagramData" Target="../diagrams/data46.xml"/><Relationship Id="rId4" Type="http://schemas.openxmlformats.org/officeDocument/2006/relationships/image" Target="../media/image1.png"/><Relationship Id="rId9" Type="http://schemas.microsoft.com/office/2007/relationships/diagramDrawing" Target="../diagrams/drawing45.xml"/><Relationship Id="rId14" Type="http://schemas.microsoft.com/office/2007/relationships/diagramDrawing" Target="../diagrams/drawing4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13" Type="http://schemas.openxmlformats.org/officeDocument/2006/relationships/diagramColors" Target="../diagrams/colors4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7.xml"/><Relationship Id="rId12" Type="http://schemas.openxmlformats.org/officeDocument/2006/relationships/diagramQuickStyle" Target="../diagrams/quickStyle4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7.xml"/><Relationship Id="rId11" Type="http://schemas.openxmlformats.org/officeDocument/2006/relationships/diagramLayout" Target="../diagrams/layout48.xml"/><Relationship Id="rId5" Type="http://schemas.openxmlformats.org/officeDocument/2006/relationships/diagramData" Target="../diagrams/data47.xml"/><Relationship Id="rId10" Type="http://schemas.openxmlformats.org/officeDocument/2006/relationships/diagramData" Target="../diagrams/data48.xml"/><Relationship Id="rId4" Type="http://schemas.openxmlformats.org/officeDocument/2006/relationships/image" Target="../media/image1.png"/><Relationship Id="rId9" Type="http://schemas.microsoft.com/office/2007/relationships/diagramDrawing" Target="../diagrams/drawing47.xml"/><Relationship Id="rId14" Type="http://schemas.microsoft.com/office/2007/relationships/diagramDrawing" Target="../diagrams/drawing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9.xml"/><Relationship Id="rId13" Type="http://schemas.openxmlformats.org/officeDocument/2006/relationships/diagramColors" Target="../diagrams/colors5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9.xml"/><Relationship Id="rId12" Type="http://schemas.openxmlformats.org/officeDocument/2006/relationships/diagramQuickStyle" Target="../diagrams/quickStyle5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9.xml"/><Relationship Id="rId11" Type="http://schemas.openxmlformats.org/officeDocument/2006/relationships/diagramLayout" Target="../diagrams/layout50.xml"/><Relationship Id="rId5" Type="http://schemas.openxmlformats.org/officeDocument/2006/relationships/diagramData" Target="../diagrams/data49.xml"/><Relationship Id="rId10" Type="http://schemas.openxmlformats.org/officeDocument/2006/relationships/diagramData" Target="../diagrams/data50.xml"/><Relationship Id="rId4" Type="http://schemas.openxmlformats.org/officeDocument/2006/relationships/image" Target="../media/image1.png"/><Relationship Id="rId9" Type="http://schemas.microsoft.com/office/2007/relationships/diagramDrawing" Target="../diagrams/drawing49.xml"/><Relationship Id="rId14" Type="http://schemas.microsoft.com/office/2007/relationships/diagramDrawing" Target="../diagrams/drawing5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13" Type="http://schemas.microsoft.com/office/2007/relationships/diagramDrawing" Target="../diagrams/drawing5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1.xml"/><Relationship Id="rId12" Type="http://schemas.openxmlformats.org/officeDocument/2006/relationships/diagramColors" Target="../diagrams/colors5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1.xml"/><Relationship Id="rId11" Type="http://schemas.openxmlformats.org/officeDocument/2006/relationships/diagramQuickStyle" Target="../diagrams/quickStyle52.xml"/><Relationship Id="rId5" Type="http://schemas.openxmlformats.org/officeDocument/2006/relationships/diagramLayout" Target="../diagrams/layout51.xml"/><Relationship Id="rId10" Type="http://schemas.openxmlformats.org/officeDocument/2006/relationships/diagramLayout" Target="../diagrams/layout52.xml"/><Relationship Id="rId4" Type="http://schemas.openxmlformats.org/officeDocument/2006/relationships/diagramData" Target="../diagrams/data51.xml"/><Relationship Id="rId9" Type="http://schemas.openxmlformats.org/officeDocument/2006/relationships/diagramData" Target="../diagrams/data52.xml"/><Relationship Id="rId1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54.xml"/><Relationship Id="rId18" Type="http://schemas.openxmlformats.org/officeDocument/2006/relationships/diagramColors" Target="../diagrams/colors55.xml"/><Relationship Id="rId26" Type="http://schemas.openxmlformats.org/officeDocument/2006/relationships/diagramLayout" Target="../diagrams/layout57.xml"/><Relationship Id="rId39" Type="http://schemas.microsoft.com/office/2007/relationships/diagramDrawing" Target="../diagrams/drawing59.xml"/><Relationship Id="rId21" Type="http://schemas.openxmlformats.org/officeDocument/2006/relationships/diagramLayout" Target="../diagrams/layout56.xml"/><Relationship Id="rId34" Type="http://schemas.microsoft.com/office/2007/relationships/diagramDrawing" Target="../diagrams/drawing58.xml"/><Relationship Id="rId42" Type="http://schemas.openxmlformats.org/officeDocument/2006/relationships/diagramQuickStyle" Target="../diagrams/quickStyle60.xml"/><Relationship Id="rId47" Type="http://schemas.openxmlformats.org/officeDocument/2006/relationships/diagramQuickStyle" Target="../diagrams/quickStyle61.xml"/><Relationship Id="rId50" Type="http://schemas.openxmlformats.org/officeDocument/2006/relationships/diagramData" Target="../diagrams/data62.xml"/><Relationship Id="rId55" Type="http://schemas.openxmlformats.org/officeDocument/2006/relationships/diagramData" Target="../diagrams/data63.xml"/><Relationship Id="rId63" Type="http://schemas.openxmlformats.org/officeDocument/2006/relationships/diagramColors" Target="../diagrams/colors64.xml"/><Relationship Id="rId68" Type="http://schemas.openxmlformats.org/officeDocument/2006/relationships/diagramColors" Target="../diagrams/colors65.xml"/><Relationship Id="rId76" Type="http://schemas.openxmlformats.org/officeDocument/2006/relationships/diagramLayout" Target="../diagrams/layout67.xml"/><Relationship Id="rId84" Type="http://schemas.microsoft.com/office/2007/relationships/diagramDrawing" Target="../diagrams/drawing68.xml"/><Relationship Id="rId7" Type="http://schemas.openxmlformats.org/officeDocument/2006/relationships/diagramQuickStyle" Target="../diagrams/quickStyle53.xml"/><Relationship Id="rId71" Type="http://schemas.openxmlformats.org/officeDocument/2006/relationships/diagramLayout" Target="../diagrams/layout66.xml"/><Relationship Id="rId2" Type="http://schemas.openxmlformats.org/officeDocument/2006/relationships/notesSlide" Target="../notesSlides/notesSlide23.xml"/><Relationship Id="rId16" Type="http://schemas.openxmlformats.org/officeDocument/2006/relationships/diagramLayout" Target="../diagrams/layout55.xml"/><Relationship Id="rId29" Type="http://schemas.microsoft.com/office/2007/relationships/diagramDrawing" Target="../diagrams/drawing57.xml"/><Relationship Id="rId11" Type="http://schemas.openxmlformats.org/officeDocument/2006/relationships/diagramLayout" Target="../diagrams/layout54.xml"/><Relationship Id="rId24" Type="http://schemas.microsoft.com/office/2007/relationships/diagramDrawing" Target="../diagrams/drawing56.xml"/><Relationship Id="rId32" Type="http://schemas.openxmlformats.org/officeDocument/2006/relationships/diagramQuickStyle" Target="../diagrams/quickStyle58.xml"/><Relationship Id="rId37" Type="http://schemas.openxmlformats.org/officeDocument/2006/relationships/diagramQuickStyle" Target="../diagrams/quickStyle59.xml"/><Relationship Id="rId40" Type="http://schemas.openxmlformats.org/officeDocument/2006/relationships/diagramData" Target="../diagrams/data60.xml"/><Relationship Id="rId45" Type="http://schemas.openxmlformats.org/officeDocument/2006/relationships/diagramData" Target="../diagrams/data61.xml"/><Relationship Id="rId53" Type="http://schemas.openxmlformats.org/officeDocument/2006/relationships/diagramColors" Target="../diagrams/colors62.xml"/><Relationship Id="rId58" Type="http://schemas.openxmlformats.org/officeDocument/2006/relationships/diagramColors" Target="../diagrams/colors63.xml"/><Relationship Id="rId66" Type="http://schemas.openxmlformats.org/officeDocument/2006/relationships/diagramLayout" Target="../diagrams/layout65.xml"/><Relationship Id="rId74" Type="http://schemas.microsoft.com/office/2007/relationships/diagramDrawing" Target="../diagrams/drawing66.xml"/><Relationship Id="rId79" Type="http://schemas.microsoft.com/office/2007/relationships/diagramDrawing" Target="../diagrams/drawing67.xml"/><Relationship Id="rId5" Type="http://schemas.openxmlformats.org/officeDocument/2006/relationships/diagramData" Target="../diagrams/data53.xml"/><Relationship Id="rId61" Type="http://schemas.openxmlformats.org/officeDocument/2006/relationships/diagramLayout" Target="../diagrams/layout64.xml"/><Relationship Id="rId82" Type="http://schemas.openxmlformats.org/officeDocument/2006/relationships/diagramQuickStyle" Target="../diagrams/quickStyle68.xml"/><Relationship Id="rId10" Type="http://schemas.openxmlformats.org/officeDocument/2006/relationships/diagramData" Target="../diagrams/data54.xml"/><Relationship Id="rId19" Type="http://schemas.microsoft.com/office/2007/relationships/diagramDrawing" Target="../diagrams/drawing55.xml"/><Relationship Id="rId31" Type="http://schemas.openxmlformats.org/officeDocument/2006/relationships/diagramLayout" Target="../diagrams/layout58.xml"/><Relationship Id="rId44" Type="http://schemas.microsoft.com/office/2007/relationships/diagramDrawing" Target="../diagrams/drawing60.xml"/><Relationship Id="rId52" Type="http://schemas.openxmlformats.org/officeDocument/2006/relationships/diagramQuickStyle" Target="../diagrams/quickStyle62.xml"/><Relationship Id="rId60" Type="http://schemas.openxmlformats.org/officeDocument/2006/relationships/diagramData" Target="../diagrams/data64.xml"/><Relationship Id="rId65" Type="http://schemas.openxmlformats.org/officeDocument/2006/relationships/diagramData" Target="../diagrams/data65.xml"/><Relationship Id="rId73" Type="http://schemas.openxmlformats.org/officeDocument/2006/relationships/diagramColors" Target="../diagrams/colors66.xml"/><Relationship Id="rId78" Type="http://schemas.openxmlformats.org/officeDocument/2006/relationships/diagramColors" Target="../diagrams/colors67.xml"/><Relationship Id="rId81" Type="http://schemas.openxmlformats.org/officeDocument/2006/relationships/diagramLayout" Target="../diagrams/layout68.xml"/><Relationship Id="rId4" Type="http://schemas.openxmlformats.org/officeDocument/2006/relationships/image" Target="../media/image1.png"/><Relationship Id="rId9" Type="http://schemas.microsoft.com/office/2007/relationships/diagramDrawing" Target="../diagrams/drawing53.xml"/><Relationship Id="rId14" Type="http://schemas.microsoft.com/office/2007/relationships/diagramDrawing" Target="../diagrams/drawing54.xml"/><Relationship Id="rId22" Type="http://schemas.openxmlformats.org/officeDocument/2006/relationships/diagramQuickStyle" Target="../diagrams/quickStyle56.xml"/><Relationship Id="rId27" Type="http://schemas.openxmlformats.org/officeDocument/2006/relationships/diagramQuickStyle" Target="../diagrams/quickStyle57.xml"/><Relationship Id="rId30" Type="http://schemas.openxmlformats.org/officeDocument/2006/relationships/diagramData" Target="../diagrams/data58.xml"/><Relationship Id="rId35" Type="http://schemas.openxmlformats.org/officeDocument/2006/relationships/diagramData" Target="../diagrams/data59.xml"/><Relationship Id="rId43" Type="http://schemas.openxmlformats.org/officeDocument/2006/relationships/diagramColors" Target="../diagrams/colors60.xml"/><Relationship Id="rId48" Type="http://schemas.openxmlformats.org/officeDocument/2006/relationships/diagramColors" Target="../diagrams/colors61.xml"/><Relationship Id="rId56" Type="http://schemas.openxmlformats.org/officeDocument/2006/relationships/diagramLayout" Target="../diagrams/layout63.xml"/><Relationship Id="rId64" Type="http://schemas.microsoft.com/office/2007/relationships/diagramDrawing" Target="../diagrams/drawing64.xml"/><Relationship Id="rId69" Type="http://schemas.microsoft.com/office/2007/relationships/diagramDrawing" Target="../diagrams/drawing65.xml"/><Relationship Id="rId77" Type="http://schemas.openxmlformats.org/officeDocument/2006/relationships/diagramQuickStyle" Target="../diagrams/quickStyle67.xml"/><Relationship Id="rId8" Type="http://schemas.openxmlformats.org/officeDocument/2006/relationships/diagramColors" Target="../diagrams/colors53.xml"/><Relationship Id="rId51" Type="http://schemas.openxmlformats.org/officeDocument/2006/relationships/diagramLayout" Target="../diagrams/layout62.xml"/><Relationship Id="rId72" Type="http://schemas.openxmlformats.org/officeDocument/2006/relationships/diagramQuickStyle" Target="../diagrams/quickStyle66.xml"/><Relationship Id="rId80" Type="http://schemas.openxmlformats.org/officeDocument/2006/relationships/diagramData" Target="../diagrams/data68.xml"/><Relationship Id="rId3" Type="http://schemas.openxmlformats.org/officeDocument/2006/relationships/image" Target="../media/image2.jpeg"/><Relationship Id="rId12" Type="http://schemas.openxmlformats.org/officeDocument/2006/relationships/diagramQuickStyle" Target="../diagrams/quickStyle54.xml"/><Relationship Id="rId17" Type="http://schemas.openxmlformats.org/officeDocument/2006/relationships/diagramQuickStyle" Target="../diagrams/quickStyle55.xml"/><Relationship Id="rId25" Type="http://schemas.openxmlformats.org/officeDocument/2006/relationships/diagramData" Target="../diagrams/data57.xml"/><Relationship Id="rId33" Type="http://schemas.openxmlformats.org/officeDocument/2006/relationships/diagramColors" Target="../diagrams/colors58.xml"/><Relationship Id="rId38" Type="http://schemas.openxmlformats.org/officeDocument/2006/relationships/diagramColors" Target="../diagrams/colors59.xml"/><Relationship Id="rId46" Type="http://schemas.openxmlformats.org/officeDocument/2006/relationships/diagramLayout" Target="../diagrams/layout61.xml"/><Relationship Id="rId59" Type="http://schemas.microsoft.com/office/2007/relationships/diagramDrawing" Target="../diagrams/drawing63.xml"/><Relationship Id="rId67" Type="http://schemas.openxmlformats.org/officeDocument/2006/relationships/diagramQuickStyle" Target="../diagrams/quickStyle65.xml"/><Relationship Id="rId20" Type="http://schemas.openxmlformats.org/officeDocument/2006/relationships/diagramData" Target="../diagrams/data56.xml"/><Relationship Id="rId41" Type="http://schemas.openxmlformats.org/officeDocument/2006/relationships/diagramLayout" Target="../diagrams/layout60.xml"/><Relationship Id="rId54" Type="http://schemas.microsoft.com/office/2007/relationships/diagramDrawing" Target="../diagrams/drawing62.xml"/><Relationship Id="rId62" Type="http://schemas.openxmlformats.org/officeDocument/2006/relationships/diagramQuickStyle" Target="../diagrams/quickStyle64.xml"/><Relationship Id="rId70" Type="http://schemas.openxmlformats.org/officeDocument/2006/relationships/diagramData" Target="../diagrams/data66.xml"/><Relationship Id="rId75" Type="http://schemas.openxmlformats.org/officeDocument/2006/relationships/diagramData" Target="../diagrams/data67.xml"/><Relationship Id="rId83" Type="http://schemas.openxmlformats.org/officeDocument/2006/relationships/diagramColors" Target="../diagrams/colors6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3.xml"/><Relationship Id="rId15" Type="http://schemas.openxmlformats.org/officeDocument/2006/relationships/diagramData" Target="../diagrams/data55.xml"/><Relationship Id="rId23" Type="http://schemas.openxmlformats.org/officeDocument/2006/relationships/diagramColors" Target="../diagrams/colors56.xml"/><Relationship Id="rId28" Type="http://schemas.openxmlformats.org/officeDocument/2006/relationships/diagramColors" Target="../diagrams/colors57.xml"/><Relationship Id="rId36" Type="http://schemas.openxmlformats.org/officeDocument/2006/relationships/diagramLayout" Target="../diagrams/layout59.xml"/><Relationship Id="rId49" Type="http://schemas.microsoft.com/office/2007/relationships/diagramDrawing" Target="../diagrams/drawing61.xml"/><Relationship Id="rId57" Type="http://schemas.openxmlformats.org/officeDocument/2006/relationships/diagramQuickStyle" Target="../diagrams/quickStyle6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9.xml"/><Relationship Id="rId13" Type="http://schemas.microsoft.com/office/2007/relationships/diagramDrawing" Target="../diagrams/drawing70.xml"/><Relationship Id="rId18" Type="http://schemas.microsoft.com/office/2007/relationships/diagramDrawing" Target="../diagrams/drawing7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9.xml"/><Relationship Id="rId12" Type="http://schemas.openxmlformats.org/officeDocument/2006/relationships/diagramColors" Target="../diagrams/colors70.xml"/><Relationship Id="rId17" Type="http://schemas.openxmlformats.org/officeDocument/2006/relationships/diagramColors" Target="../diagrams/colors71.xml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7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9.xml"/><Relationship Id="rId11" Type="http://schemas.openxmlformats.org/officeDocument/2006/relationships/diagramQuickStyle" Target="../diagrams/quickStyle70.xml"/><Relationship Id="rId5" Type="http://schemas.openxmlformats.org/officeDocument/2006/relationships/diagramLayout" Target="../diagrams/layout69.xml"/><Relationship Id="rId15" Type="http://schemas.openxmlformats.org/officeDocument/2006/relationships/diagramLayout" Target="../diagrams/layout71.xml"/><Relationship Id="rId10" Type="http://schemas.openxmlformats.org/officeDocument/2006/relationships/diagramLayout" Target="../diagrams/layout70.xml"/><Relationship Id="rId19" Type="http://schemas.openxmlformats.org/officeDocument/2006/relationships/image" Target="../media/image2.jpeg"/><Relationship Id="rId4" Type="http://schemas.openxmlformats.org/officeDocument/2006/relationships/diagramData" Target="../diagrams/data69.xml"/><Relationship Id="rId9" Type="http://schemas.openxmlformats.org/officeDocument/2006/relationships/diagramData" Target="../diagrams/data70.xml"/><Relationship Id="rId14" Type="http://schemas.openxmlformats.org/officeDocument/2006/relationships/diagramData" Target="../diagrams/data7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2.xml"/><Relationship Id="rId13" Type="http://schemas.openxmlformats.org/officeDocument/2006/relationships/diagramColors" Target="../diagrams/colors73.xml"/><Relationship Id="rId18" Type="http://schemas.openxmlformats.org/officeDocument/2006/relationships/diagramColors" Target="../diagrams/colors74.xml"/><Relationship Id="rId3" Type="http://schemas.openxmlformats.org/officeDocument/2006/relationships/image" Target="../media/image2.jpeg"/><Relationship Id="rId21" Type="http://schemas.openxmlformats.org/officeDocument/2006/relationships/diagramLayout" Target="../diagrams/layout75.xml"/><Relationship Id="rId7" Type="http://schemas.openxmlformats.org/officeDocument/2006/relationships/diagramQuickStyle" Target="../diagrams/quickStyle72.xml"/><Relationship Id="rId12" Type="http://schemas.openxmlformats.org/officeDocument/2006/relationships/diagramQuickStyle" Target="../diagrams/quickStyle73.xml"/><Relationship Id="rId17" Type="http://schemas.openxmlformats.org/officeDocument/2006/relationships/diagramQuickStyle" Target="../diagrams/quickStyle74.xml"/><Relationship Id="rId2" Type="http://schemas.openxmlformats.org/officeDocument/2006/relationships/notesSlide" Target="../notesSlides/notesSlide25.xml"/><Relationship Id="rId16" Type="http://schemas.openxmlformats.org/officeDocument/2006/relationships/diagramLayout" Target="../diagrams/layout74.xml"/><Relationship Id="rId20" Type="http://schemas.openxmlformats.org/officeDocument/2006/relationships/diagramData" Target="../diagrams/data7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2.xml"/><Relationship Id="rId11" Type="http://schemas.openxmlformats.org/officeDocument/2006/relationships/diagramLayout" Target="../diagrams/layout73.xml"/><Relationship Id="rId24" Type="http://schemas.microsoft.com/office/2007/relationships/diagramDrawing" Target="../diagrams/drawing75.xml"/><Relationship Id="rId5" Type="http://schemas.openxmlformats.org/officeDocument/2006/relationships/diagramData" Target="../diagrams/data72.xml"/><Relationship Id="rId15" Type="http://schemas.openxmlformats.org/officeDocument/2006/relationships/diagramData" Target="../diagrams/data74.xml"/><Relationship Id="rId23" Type="http://schemas.openxmlformats.org/officeDocument/2006/relationships/diagramColors" Target="../diagrams/colors75.xml"/><Relationship Id="rId10" Type="http://schemas.openxmlformats.org/officeDocument/2006/relationships/diagramData" Target="../diagrams/data73.xml"/><Relationship Id="rId19" Type="http://schemas.microsoft.com/office/2007/relationships/diagramDrawing" Target="../diagrams/drawing74.xml"/><Relationship Id="rId4" Type="http://schemas.openxmlformats.org/officeDocument/2006/relationships/image" Target="../media/image1.png"/><Relationship Id="rId9" Type="http://schemas.microsoft.com/office/2007/relationships/diagramDrawing" Target="../diagrams/drawing72.xml"/><Relationship Id="rId14" Type="http://schemas.microsoft.com/office/2007/relationships/diagramDrawing" Target="../diagrams/drawing73.xml"/><Relationship Id="rId22" Type="http://schemas.openxmlformats.org/officeDocument/2006/relationships/diagramQuickStyle" Target="../diagrams/quickStyle7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6.xml"/><Relationship Id="rId13" Type="http://schemas.openxmlformats.org/officeDocument/2006/relationships/diagramColors" Target="../diagrams/colors77.xml"/><Relationship Id="rId18" Type="http://schemas.openxmlformats.org/officeDocument/2006/relationships/diagramColors" Target="../diagrams/colors7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6.xml"/><Relationship Id="rId12" Type="http://schemas.openxmlformats.org/officeDocument/2006/relationships/diagramQuickStyle" Target="../diagrams/quickStyle77.xml"/><Relationship Id="rId17" Type="http://schemas.openxmlformats.org/officeDocument/2006/relationships/diagramQuickStyle" Target="../diagrams/quickStyle78.xml"/><Relationship Id="rId2" Type="http://schemas.openxmlformats.org/officeDocument/2006/relationships/notesSlide" Target="../notesSlides/notesSlide26.xml"/><Relationship Id="rId16" Type="http://schemas.openxmlformats.org/officeDocument/2006/relationships/diagramLayout" Target="../diagrams/layout7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6.xml"/><Relationship Id="rId11" Type="http://schemas.openxmlformats.org/officeDocument/2006/relationships/diagramLayout" Target="../diagrams/layout77.xml"/><Relationship Id="rId5" Type="http://schemas.openxmlformats.org/officeDocument/2006/relationships/diagramData" Target="../diagrams/data76.xml"/><Relationship Id="rId15" Type="http://schemas.openxmlformats.org/officeDocument/2006/relationships/diagramData" Target="../diagrams/data78.xml"/><Relationship Id="rId10" Type="http://schemas.openxmlformats.org/officeDocument/2006/relationships/diagramData" Target="../diagrams/data77.xml"/><Relationship Id="rId19" Type="http://schemas.microsoft.com/office/2007/relationships/diagramDrawing" Target="../diagrams/drawing78.xml"/><Relationship Id="rId4" Type="http://schemas.openxmlformats.org/officeDocument/2006/relationships/image" Target="../media/image1.png"/><Relationship Id="rId9" Type="http://schemas.microsoft.com/office/2007/relationships/diagramDrawing" Target="../diagrams/drawing76.xml"/><Relationship Id="rId14" Type="http://schemas.microsoft.com/office/2007/relationships/diagramDrawing" Target="../diagrams/drawing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gif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9.xml"/><Relationship Id="rId13" Type="http://schemas.openxmlformats.org/officeDocument/2006/relationships/diagramColors" Target="../diagrams/colors80.xml"/><Relationship Id="rId18" Type="http://schemas.openxmlformats.org/officeDocument/2006/relationships/diagramColors" Target="../diagrams/colors81.xml"/><Relationship Id="rId26" Type="http://schemas.openxmlformats.org/officeDocument/2006/relationships/diagramLayout" Target="../diagrams/layout83.xml"/><Relationship Id="rId3" Type="http://schemas.openxmlformats.org/officeDocument/2006/relationships/image" Target="../media/image2.jpeg"/><Relationship Id="rId21" Type="http://schemas.openxmlformats.org/officeDocument/2006/relationships/diagramLayout" Target="../diagrams/layout82.xml"/><Relationship Id="rId7" Type="http://schemas.openxmlformats.org/officeDocument/2006/relationships/diagramQuickStyle" Target="../diagrams/quickStyle79.xml"/><Relationship Id="rId12" Type="http://schemas.openxmlformats.org/officeDocument/2006/relationships/diagramQuickStyle" Target="../diagrams/quickStyle80.xml"/><Relationship Id="rId17" Type="http://schemas.openxmlformats.org/officeDocument/2006/relationships/diagramQuickStyle" Target="../diagrams/quickStyle81.xml"/><Relationship Id="rId25" Type="http://schemas.openxmlformats.org/officeDocument/2006/relationships/diagramData" Target="../diagrams/data83.xml"/><Relationship Id="rId2" Type="http://schemas.openxmlformats.org/officeDocument/2006/relationships/notesSlide" Target="../notesSlides/notesSlide27.xml"/><Relationship Id="rId16" Type="http://schemas.openxmlformats.org/officeDocument/2006/relationships/diagramLayout" Target="../diagrams/layout81.xml"/><Relationship Id="rId20" Type="http://schemas.openxmlformats.org/officeDocument/2006/relationships/diagramData" Target="../diagrams/data82.xml"/><Relationship Id="rId29" Type="http://schemas.microsoft.com/office/2007/relationships/diagramDrawing" Target="../diagrams/drawing8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9.xml"/><Relationship Id="rId11" Type="http://schemas.openxmlformats.org/officeDocument/2006/relationships/diagramLayout" Target="../diagrams/layout80.xml"/><Relationship Id="rId24" Type="http://schemas.microsoft.com/office/2007/relationships/diagramDrawing" Target="../diagrams/drawing82.xml"/><Relationship Id="rId5" Type="http://schemas.openxmlformats.org/officeDocument/2006/relationships/diagramData" Target="../diagrams/data79.xml"/><Relationship Id="rId15" Type="http://schemas.openxmlformats.org/officeDocument/2006/relationships/diagramData" Target="../diagrams/data81.xml"/><Relationship Id="rId23" Type="http://schemas.openxmlformats.org/officeDocument/2006/relationships/diagramColors" Target="../diagrams/colors82.xml"/><Relationship Id="rId28" Type="http://schemas.openxmlformats.org/officeDocument/2006/relationships/diagramColors" Target="../diagrams/colors83.xml"/><Relationship Id="rId10" Type="http://schemas.openxmlformats.org/officeDocument/2006/relationships/diagramData" Target="../diagrams/data80.xml"/><Relationship Id="rId19" Type="http://schemas.microsoft.com/office/2007/relationships/diagramDrawing" Target="../diagrams/drawing81.xml"/><Relationship Id="rId4" Type="http://schemas.openxmlformats.org/officeDocument/2006/relationships/image" Target="../media/image1.png"/><Relationship Id="rId9" Type="http://schemas.microsoft.com/office/2007/relationships/diagramDrawing" Target="../diagrams/drawing79.xml"/><Relationship Id="rId14" Type="http://schemas.microsoft.com/office/2007/relationships/diagramDrawing" Target="../diagrams/drawing80.xml"/><Relationship Id="rId22" Type="http://schemas.openxmlformats.org/officeDocument/2006/relationships/diagramQuickStyle" Target="../diagrams/quickStyle82.xml"/><Relationship Id="rId27" Type="http://schemas.openxmlformats.org/officeDocument/2006/relationships/diagramQuickStyle" Target="../diagrams/quickStyle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4.xml"/><Relationship Id="rId13" Type="http://schemas.openxmlformats.org/officeDocument/2006/relationships/diagramColors" Target="../diagrams/colors85.xml"/><Relationship Id="rId18" Type="http://schemas.openxmlformats.org/officeDocument/2006/relationships/diagramColors" Target="../diagrams/colors8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4.xml"/><Relationship Id="rId12" Type="http://schemas.openxmlformats.org/officeDocument/2006/relationships/diagramQuickStyle" Target="../diagrams/quickStyle85.xml"/><Relationship Id="rId17" Type="http://schemas.openxmlformats.org/officeDocument/2006/relationships/diagramQuickStyle" Target="../diagrams/quickStyle86.xml"/><Relationship Id="rId2" Type="http://schemas.openxmlformats.org/officeDocument/2006/relationships/notesSlide" Target="../notesSlides/notesSlide28.xml"/><Relationship Id="rId16" Type="http://schemas.openxmlformats.org/officeDocument/2006/relationships/diagramLayout" Target="../diagrams/layout8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4.xml"/><Relationship Id="rId11" Type="http://schemas.openxmlformats.org/officeDocument/2006/relationships/diagramLayout" Target="../diagrams/layout85.xml"/><Relationship Id="rId5" Type="http://schemas.openxmlformats.org/officeDocument/2006/relationships/diagramData" Target="../diagrams/data84.xml"/><Relationship Id="rId15" Type="http://schemas.openxmlformats.org/officeDocument/2006/relationships/diagramData" Target="../diagrams/data86.xml"/><Relationship Id="rId10" Type="http://schemas.openxmlformats.org/officeDocument/2006/relationships/diagramData" Target="../diagrams/data85.xml"/><Relationship Id="rId19" Type="http://schemas.microsoft.com/office/2007/relationships/diagramDrawing" Target="../diagrams/drawing86.xml"/><Relationship Id="rId4" Type="http://schemas.openxmlformats.org/officeDocument/2006/relationships/image" Target="../media/image1.png"/><Relationship Id="rId9" Type="http://schemas.microsoft.com/office/2007/relationships/diagramDrawing" Target="../diagrams/drawing84.xml"/><Relationship Id="rId14" Type="http://schemas.microsoft.com/office/2007/relationships/diagramDrawing" Target="../diagrams/drawing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7.xml"/><Relationship Id="rId13" Type="http://schemas.openxmlformats.org/officeDocument/2006/relationships/diagramColors" Target="../diagrams/colors88.xml"/><Relationship Id="rId18" Type="http://schemas.openxmlformats.org/officeDocument/2006/relationships/diagramColors" Target="../diagrams/colors8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7.xml"/><Relationship Id="rId12" Type="http://schemas.openxmlformats.org/officeDocument/2006/relationships/diagramQuickStyle" Target="../diagrams/quickStyle88.xml"/><Relationship Id="rId17" Type="http://schemas.openxmlformats.org/officeDocument/2006/relationships/diagramQuickStyle" Target="../diagrams/quickStyle89.xml"/><Relationship Id="rId2" Type="http://schemas.openxmlformats.org/officeDocument/2006/relationships/notesSlide" Target="../notesSlides/notesSlide29.xml"/><Relationship Id="rId16" Type="http://schemas.openxmlformats.org/officeDocument/2006/relationships/diagramLayout" Target="../diagrams/layout8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7.xml"/><Relationship Id="rId11" Type="http://schemas.openxmlformats.org/officeDocument/2006/relationships/diagramLayout" Target="../diagrams/layout88.xml"/><Relationship Id="rId5" Type="http://schemas.openxmlformats.org/officeDocument/2006/relationships/diagramData" Target="../diagrams/data87.xml"/><Relationship Id="rId15" Type="http://schemas.openxmlformats.org/officeDocument/2006/relationships/diagramData" Target="../diagrams/data89.xml"/><Relationship Id="rId10" Type="http://schemas.openxmlformats.org/officeDocument/2006/relationships/diagramData" Target="../diagrams/data88.xml"/><Relationship Id="rId19" Type="http://schemas.microsoft.com/office/2007/relationships/diagramDrawing" Target="../diagrams/drawing89.xml"/><Relationship Id="rId4" Type="http://schemas.openxmlformats.org/officeDocument/2006/relationships/image" Target="../media/image1.png"/><Relationship Id="rId9" Type="http://schemas.microsoft.com/office/2007/relationships/diagramDrawing" Target="../diagrams/drawing87.xml"/><Relationship Id="rId14" Type="http://schemas.microsoft.com/office/2007/relationships/diagramDrawing" Target="../diagrams/drawing8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0.xml"/><Relationship Id="rId13" Type="http://schemas.openxmlformats.org/officeDocument/2006/relationships/diagramColors" Target="../diagrams/colors9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0.xml"/><Relationship Id="rId12" Type="http://schemas.openxmlformats.org/officeDocument/2006/relationships/diagramQuickStyle" Target="../diagrams/quickStyle9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0.xml"/><Relationship Id="rId11" Type="http://schemas.openxmlformats.org/officeDocument/2006/relationships/diagramLayout" Target="../diagrams/layout91.xml"/><Relationship Id="rId5" Type="http://schemas.openxmlformats.org/officeDocument/2006/relationships/diagramData" Target="../diagrams/data90.xml"/><Relationship Id="rId10" Type="http://schemas.openxmlformats.org/officeDocument/2006/relationships/diagramData" Target="../diagrams/data91.xml"/><Relationship Id="rId4" Type="http://schemas.openxmlformats.org/officeDocument/2006/relationships/image" Target="../media/image1.png"/><Relationship Id="rId9" Type="http://schemas.microsoft.com/office/2007/relationships/diagramDrawing" Target="../diagrams/drawing90.xml"/><Relationship Id="rId14" Type="http://schemas.microsoft.com/office/2007/relationships/diagramDrawing" Target="../diagrams/drawing9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2.xml"/><Relationship Id="rId13" Type="http://schemas.openxmlformats.org/officeDocument/2006/relationships/diagramColors" Target="../diagrams/colors9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2.xml"/><Relationship Id="rId12" Type="http://schemas.openxmlformats.org/officeDocument/2006/relationships/diagramQuickStyle" Target="../diagrams/quickStyle9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2.xml"/><Relationship Id="rId11" Type="http://schemas.openxmlformats.org/officeDocument/2006/relationships/diagramLayout" Target="../diagrams/layout93.xml"/><Relationship Id="rId5" Type="http://schemas.openxmlformats.org/officeDocument/2006/relationships/diagramData" Target="../diagrams/data92.xml"/><Relationship Id="rId10" Type="http://schemas.openxmlformats.org/officeDocument/2006/relationships/diagramData" Target="../diagrams/data93.xml"/><Relationship Id="rId4" Type="http://schemas.openxmlformats.org/officeDocument/2006/relationships/image" Target="../media/image1.png"/><Relationship Id="rId9" Type="http://schemas.microsoft.com/office/2007/relationships/diagramDrawing" Target="../diagrams/drawing92.xml"/><Relationship Id="rId14" Type="http://schemas.microsoft.com/office/2007/relationships/diagramDrawing" Target="../diagrams/drawing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image" Target="../media/image1.png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8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5" Type="http://schemas.openxmlformats.org/officeDocument/2006/relationships/diagramData" Target="../diagrams/data12.xml"/><Relationship Id="rId10" Type="http://schemas.openxmlformats.org/officeDocument/2006/relationships/diagramData" Target="../diagrams/data11.xml"/><Relationship Id="rId19" Type="http://schemas.microsoft.com/office/2007/relationships/diagramDrawing" Target="../diagrams/drawing12.xml"/><Relationship Id="rId4" Type="http://schemas.openxmlformats.org/officeDocument/2006/relationships/image" Target="../media/image1.pn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18" Type="http://schemas.openxmlformats.org/officeDocument/2006/relationships/diagramColors" Target="../diagrams/colors1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17" Type="http://schemas.openxmlformats.org/officeDocument/2006/relationships/diagramQuickStyle" Target="../diagrams/quickStyle15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5" Type="http://schemas.openxmlformats.org/officeDocument/2006/relationships/diagramData" Target="../diagrams/data15.xml"/><Relationship Id="rId10" Type="http://schemas.openxmlformats.org/officeDocument/2006/relationships/diagramData" Target="../diagrams/data14.xml"/><Relationship Id="rId19" Type="http://schemas.microsoft.com/office/2007/relationships/diagramDrawing" Target="../diagrams/drawing15.xml"/><Relationship Id="rId4" Type="http://schemas.openxmlformats.org/officeDocument/2006/relationships/image" Target="../media/image1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8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5" Type="http://schemas.openxmlformats.org/officeDocument/2006/relationships/diagramData" Target="../diagrams/data16.xml"/><Relationship Id="rId15" Type="http://schemas.openxmlformats.org/officeDocument/2006/relationships/diagramData" Target="../diagrams/data18.xml"/><Relationship Id="rId10" Type="http://schemas.openxmlformats.org/officeDocument/2006/relationships/diagramData" Target="../diagrams/data17.xml"/><Relationship Id="rId19" Type="http://schemas.microsoft.com/office/2007/relationships/diagramDrawing" Target="../diagrams/drawing18.xml"/><Relationship Id="rId4" Type="http://schemas.openxmlformats.org/officeDocument/2006/relationships/image" Target="../media/image1.pn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5" Type="http://schemas.openxmlformats.org/officeDocument/2006/relationships/diagramData" Target="../diagrams/data21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4" Type="http://schemas.openxmlformats.org/officeDocument/2006/relationships/image" Target="../media/image1.png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0" Type="http://schemas.openxmlformats.org/officeDocument/2006/relationships/diagramData" Target="../diagrams/data23.xml"/><Relationship Id="rId4" Type="http://schemas.openxmlformats.org/officeDocument/2006/relationships/image" Target="../media/image1.png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55726"/>
            <a:ext cx="7772400" cy="1188132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1º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ENCONTRO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DAS OUVIDORIAS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cs typeface="Arial" pitchFamily="34" charset="0"/>
              </a:rPr>
            </a:br>
            <a:r>
              <a:rPr lang="pt-BR" sz="4000" b="1" dirty="0">
                <a:latin typeface="Arial" pitchFamily="34" charset="0"/>
                <a:cs typeface="Arial" pitchFamily="34" charset="0"/>
              </a:rPr>
              <a:t>DO SISTEMA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TRANSPORTES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35846"/>
            <a:ext cx="6400800" cy="540060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Tema: Marco Regulatório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Evolução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Histórica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44208" y="415033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Lafayete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Abreu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-ENCONTR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9502"/>
            <a:ext cx="2849514" cy="179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627784" y="987574"/>
          <a:ext cx="5832648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683569" y="1615327"/>
            <a:ext cx="7773069" cy="2954645"/>
            <a:chOff x="683568" y="1764479"/>
            <a:chExt cx="7773069" cy="3939527"/>
          </a:xfrm>
        </p:grpSpPr>
        <p:sp>
          <p:nvSpPr>
            <p:cNvPr id="11" name="Forma livre 10"/>
            <p:cNvSpPr/>
            <p:nvPr/>
          </p:nvSpPr>
          <p:spPr>
            <a:xfrm>
              <a:off x="683568" y="1764479"/>
              <a:ext cx="7769275" cy="1232473"/>
            </a:xfrm>
            <a:custGeom>
              <a:avLst/>
              <a:gdLst>
                <a:gd name="connsiteX0" fmla="*/ 0 w 7769275"/>
                <a:gd name="connsiteY0" fmla="*/ 205416 h 1232473"/>
                <a:gd name="connsiteX1" fmla="*/ 60165 w 7769275"/>
                <a:gd name="connsiteY1" fmla="*/ 60165 h 1232473"/>
                <a:gd name="connsiteX2" fmla="*/ 205416 w 7769275"/>
                <a:gd name="connsiteY2" fmla="*/ 0 h 1232473"/>
                <a:gd name="connsiteX3" fmla="*/ 7563859 w 7769275"/>
                <a:gd name="connsiteY3" fmla="*/ 0 h 1232473"/>
                <a:gd name="connsiteX4" fmla="*/ 7709110 w 7769275"/>
                <a:gd name="connsiteY4" fmla="*/ 60165 h 1232473"/>
                <a:gd name="connsiteX5" fmla="*/ 7769275 w 7769275"/>
                <a:gd name="connsiteY5" fmla="*/ 205416 h 1232473"/>
                <a:gd name="connsiteX6" fmla="*/ 7769275 w 7769275"/>
                <a:gd name="connsiteY6" fmla="*/ 1027057 h 1232473"/>
                <a:gd name="connsiteX7" fmla="*/ 7709110 w 7769275"/>
                <a:gd name="connsiteY7" fmla="*/ 1172308 h 1232473"/>
                <a:gd name="connsiteX8" fmla="*/ 7563859 w 7769275"/>
                <a:gd name="connsiteY8" fmla="*/ 1232473 h 1232473"/>
                <a:gd name="connsiteX9" fmla="*/ 205416 w 7769275"/>
                <a:gd name="connsiteY9" fmla="*/ 1232473 h 1232473"/>
                <a:gd name="connsiteX10" fmla="*/ 60165 w 7769275"/>
                <a:gd name="connsiteY10" fmla="*/ 1172308 h 1232473"/>
                <a:gd name="connsiteX11" fmla="*/ 0 w 7769275"/>
                <a:gd name="connsiteY11" fmla="*/ 1027057 h 1232473"/>
                <a:gd name="connsiteX12" fmla="*/ 0 w 7769275"/>
                <a:gd name="connsiteY12" fmla="*/ 205416 h 123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275" h="1232473">
                  <a:moveTo>
                    <a:pt x="0" y="205416"/>
                  </a:moveTo>
                  <a:cubicBezTo>
                    <a:pt x="0" y="150936"/>
                    <a:pt x="21642" y="98688"/>
                    <a:pt x="60165" y="60165"/>
                  </a:cubicBezTo>
                  <a:cubicBezTo>
                    <a:pt x="98688" y="21642"/>
                    <a:pt x="150936" y="0"/>
                    <a:pt x="205416" y="0"/>
                  </a:cubicBezTo>
                  <a:lnTo>
                    <a:pt x="7563859" y="0"/>
                  </a:lnTo>
                  <a:cubicBezTo>
                    <a:pt x="7618339" y="0"/>
                    <a:pt x="7670587" y="21642"/>
                    <a:pt x="7709110" y="60165"/>
                  </a:cubicBezTo>
                  <a:cubicBezTo>
                    <a:pt x="7747633" y="98688"/>
                    <a:pt x="7769275" y="150936"/>
                    <a:pt x="7769275" y="205416"/>
                  </a:cubicBezTo>
                  <a:lnTo>
                    <a:pt x="7769275" y="1027057"/>
                  </a:lnTo>
                  <a:cubicBezTo>
                    <a:pt x="7769275" y="1081537"/>
                    <a:pt x="7747633" y="1133785"/>
                    <a:pt x="7709110" y="1172308"/>
                  </a:cubicBezTo>
                  <a:cubicBezTo>
                    <a:pt x="7670587" y="1210831"/>
                    <a:pt x="7618339" y="1232473"/>
                    <a:pt x="7563859" y="1232473"/>
                  </a:cubicBezTo>
                  <a:lnTo>
                    <a:pt x="205416" y="1232473"/>
                  </a:lnTo>
                  <a:cubicBezTo>
                    <a:pt x="150936" y="1232473"/>
                    <a:pt x="98688" y="1210831"/>
                    <a:pt x="60165" y="1172308"/>
                  </a:cubicBezTo>
                  <a:cubicBezTo>
                    <a:pt x="21642" y="1133785"/>
                    <a:pt x="0" y="1081537"/>
                    <a:pt x="0" y="1027057"/>
                  </a:cubicBezTo>
                  <a:lnTo>
                    <a:pt x="0" y="205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744" tIns="94454" rIns="128744" bIns="94454" numCol="1" spcCol="1270" anchor="ctr" anchorCtr="0">
              <a:noAutofit/>
              <a:scene3d>
                <a:camera prst="isometricBottomDown"/>
                <a:lightRig rig="threePt" dir="t"/>
              </a:scene3d>
              <a:flatTx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latin typeface="Arial" pitchFamily="34" charset="0"/>
                  <a:cs typeface="Arial" pitchFamily="34" charset="0"/>
                </a:rPr>
                <a:t>1713 -</a:t>
              </a:r>
              <a:r>
                <a:rPr lang="pt-BR" sz="1800" kern="1200" dirty="0" smtClean="0">
                  <a:latin typeface="Arial" pitchFamily="34" charset="0"/>
                  <a:cs typeface="Arial" pitchFamily="34" charset="0"/>
                </a:rPr>
                <a:t> O rei Carlos XII da Suécia instituiu  o  Supremo  Representante  do  Povo,  responsável  pela  supervisão do cumprimento das leis e das atividades exercidas pelos funcionários públicos.</a:t>
              </a:r>
              <a:endParaRPr lang="pt-BR" sz="18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87362" y="3157792"/>
              <a:ext cx="7769275" cy="1178674"/>
            </a:xfrm>
            <a:custGeom>
              <a:avLst/>
              <a:gdLst>
                <a:gd name="connsiteX0" fmla="*/ 0 w 7769275"/>
                <a:gd name="connsiteY0" fmla="*/ 196450 h 1178674"/>
                <a:gd name="connsiteX1" fmla="*/ 57539 w 7769275"/>
                <a:gd name="connsiteY1" fmla="*/ 57539 h 1178674"/>
                <a:gd name="connsiteX2" fmla="*/ 196450 w 7769275"/>
                <a:gd name="connsiteY2" fmla="*/ 0 h 1178674"/>
                <a:gd name="connsiteX3" fmla="*/ 7572825 w 7769275"/>
                <a:gd name="connsiteY3" fmla="*/ 0 h 1178674"/>
                <a:gd name="connsiteX4" fmla="*/ 7711736 w 7769275"/>
                <a:gd name="connsiteY4" fmla="*/ 57539 h 1178674"/>
                <a:gd name="connsiteX5" fmla="*/ 7769275 w 7769275"/>
                <a:gd name="connsiteY5" fmla="*/ 196450 h 1178674"/>
                <a:gd name="connsiteX6" fmla="*/ 7769275 w 7769275"/>
                <a:gd name="connsiteY6" fmla="*/ 982224 h 1178674"/>
                <a:gd name="connsiteX7" fmla="*/ 7711736 w 7769275"/>
                <a:gd name="connsiteY7" fmla="*/ 1121135 h 1178674"/>
                <a:gd name="connsiteX8" fmla="*/ 7572825 w 7769275"/>
                <a:gd name="connsiteY8" fmla="*/ 1178674 h 1178674"/>
                <a:gd name="connsiteX9" fmla="*/ 196450 w 7769275"/>
                <a:gd name="connsiteY9" fmla="*/ 1178674 h 1178674"/>
                <a:gd name="connsiteX10" fmla="*/ 57539 w 7769275"/>
                <a:gd name="connsiteY10" fmla="*/ 1121135 h 1178674"/>
                <a:gd name="connsiteX11" fmla="*/ 0 w 7769275"/>
                <a:gd name="connsiteY11" fmla="*/ 982224 h 1178674"/>
                <a:gd name="connsiteX12" fmla="*/ 0 w 7769275"/>
                <a:gd name="connsiteY12" fmla="*/ 196450 h 11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275" h="1178674">
                  <a:moveTo>
                    <a:pt x="0" y="196450"/>
                  </a:moveTo>
                  <a:cubicBezTo>
                    <a:pt x="0" y="144348"/>
                    <a:pt x="20697" y="94380"/>
                    <a:pt x="57539" y="57539"/>
                  </a:cubicBezTo>
                  <a:cubicBezTo>
                    <a:pt x="94381" y="20698"/>
                    <a:pt x="144348" y="0"/>
                    <a:pt x="196450" y="0"/>
                  </a:cubicBezTo>
                  <a:lnTo>
                    <a:pt x="7572825" y="0"/>
                  </a:lnTo>
                  <a:cubicBezTo>
                    <a:pt x="7624927" y="0"/>
                    <a:pt x="7674895" y="20697"/>
                    <a:pt x="7711736" y="57539"/>
                  </a:cubicBezTo>
                  <a:cubicBezTo>
                    <a:pt x="7748577" y="94381"/>
                    <a:pt x="7769275" y="144348"/>
                    <a:pt x="7769275" y="196450"/>
                  </a:cubicBezTo>
                  <a:lnTo>
                    <a:pt x="7769275" y="982224"/>
                  </a:lnTo>
                  <a:cubicBezTo>
                    <a:pt x="7769275" y="1034326"/>
                    <a:pt x="7748578" y="1084294"/>
                    <a:pt x="7711736" y="1121135"/>
                  </a:cubicBezTo>
                  <a:cubicBezTo>
                    <a:pt x="7674894" y="1157977"/>
                    <a:pt x="7624927" y="1178674"/>
                    <a:pt x="7572825" y="1178674"/>
                  </a:cubicBezTo>
                  <a:lnTo>
                    <a:pt x="196450" y="1178674"/>
                  </a:lnTo>
                  <a:cubicBezTo>
                    <a:pt x="144348" y="1178674"/>
                    <a:pt x="94380" y="1157977"/>
                    <a:pt x="57539" y="1121135"/>
                  </a:cubicBezTo>
                  <a:cubicBezTo>
                    <a:pt x="20697" y="1084293"/>
                    <a:pt x="0" y="1034326"/>
                    <a:pt x="0" y="982224"/>
                  </a:cubicBezTo>
                  <a:lnTo>
                    <a:pt x="0" y="196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118" tIns="91828" rIns="126118" bIns="91828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latin typeface="Arial" pitchFamily="34" charset="0"/>
                  <a:cs typeface="Arial" pitchFamily="34" charset="0"/>
                </a:rPr>
                <a:t>1776 -</a:t>
              </a:r>
              <a:r>
                <a:rPr lang="pt-BR" sz="1800" kern="1200" dirty="0" smtClean="0">
                  <a:latin typeface="Arial" pitchFamily="34" charset="0"/>
                  <a:cs typeface="Arial" pitchFamily="34" charset="0"/>
                </a:rPr>
                <a:t> Com o fortalecimento do parlamento (Sueco) e sob a denominação de Chanceler de Justiça é que o instituto pôde ser considerado o precedente do ombudsman.</a:t>
              </a:r>
              <a:endParaRPr lang="pt-BR" sz="18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87362" y="4462123"/>
              <a:ext cx="7769275" cy="1241883"/>
            </a:xfrm>
            <a:custGeom>
              <a:avLst/>
              <a:gdLst>
                <a:gd name="connsiteX0" fmla="*/ 0 w 7769275"/>
                <a:gd name="connsiteY0" fmla="*/ 206985 h 1241883"/>
                <a:gd name="connsiteX1" fmla="*/ 60625 w 7769275"/>
                <a:gd name="connsiteY1" fmla="*/ 60625 h 1241883"/>
                <a:gd name="connsiteX2" fmla="*/ 206986 w 7769275"/>
                <a:gd name="connsiteY2" fmla="*/ 1 h 1241883"/>
                <a:gd name="connsiteX3" fmla="*/ 7562290 w 7769275"/>
                <a:gd name="connsiteY3" fmla="*/ 0 h 1241883"/>
                <a:gd name="connsiteX4" fmla="*/ 7708650 w 7769275"/>
                <a:gd name="connsiteY4" fmla="*/ 60625 h 1241883"/>
                <a:gd name="connsiteX5" fmla="*/ 7769274 w 7769275"/>
                <a:gd name="connsiteY5" fmla="*/ 206986 h 1241883"/>
                <a:gd name="connsiteX6" fmla="*/ 7769275 w 7769275"/>
                <a:gd name="connsiteY6" fmla="*/ 1034898 h 1241883"/>
                <a:gd name="connsiteX7" fmla="*/ 7708650 w 7769275"/>
                <a:gd name="connsiteY7" fmla="*/ 1181259 h 1241883"/>
                <a:gd name="connsiteX8" fmla="*/ 7562289 w 7769275"/>
                <a:gd name="connsiteY8" fmla="*/ 1241883 h 1241883"/>
                <a:gd name="connsiteX9" fmla="*/ 206985 w 7769275"/>
                <a:gd name="connsiteY9" fmla="*/ 1241883 h 1241883"/>
                <a:gd name="connsiteX10" fmla="*/ 60624 w 7769275"/>
                <a:gd name="connsiteY10" fmla="*/ 1181258 h 1241883"/>
                <a:gd name="connsiteX11" fmla="*/ 0 w 7769275"/>
                <a:gd name="connsiteY11" fmla="*/ 1034897 h 1241883"/>
                <a:gd name="connsiteX12" fmla="*/ 0 w 7769275"/>
                <a:gd name="connsiteY12" fmla="*/ 206985 h 124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275" h="1241883">
                  <a:moveTo>
                    <a:pt x="0" y="206985"/>
                  </a:moveTo>
                  <a:cubicBezTo>
                    <a:pt x="0" y="152089"/>
                    <a:pt x="21807" y="99442"/>
                    <a:pt x="60625" y="60625"/>
                  </a:cubicBezTo>
                  <a:cubicBezTo>
                    <a:pt x="99442" y="21808"/>
                    <a:pt x="152090" y="1"/>
                    <a:pt x="206986" y="1"/>
                  </a:cubicBezTo>
                  <a:lnTo>
                    <a:pt x="7562290" y="0"/>
                  </a:lnTo>
                  <a:cubicBezTo>
                    <a:pt x="7617186" y="0"/>
                    <a:pt x="7669833" y="21807"/>
                    <a:pt x="7708650" y="60625"/>
                  </a:cubicBezTo>
                  <a:cubicBezTo>
                    <a:pt x="7747467" y="99442"/>
                    <a:pt x="7769274" y="152090"/>
                    <a:pt x="7769274" y="206986"/>
                  </a:cubicBezTo>
                  <a:cubicBezTo>
                    <a:pt x="7769274" y="482957"/>
                    <a:pt x="7769275" y="758927"/>
                    <a:pt x="7769275" y="1034898"/>
                  </a:cubicBezTo>
                  <a:cubicBezTo>
                    <a:pt x="7769275" y="1089794"/>
                    <a:pt x="7747468" y="1142441"/>
                    <a:pt x="7708650" y="1181259"/>
                  </a:cubicBezTo>
                  <a:cubicBezTo>
                    <a:pt x="7669833" y="1220076"/>
                    <a:pt x="7617185" y="1241883"/>
                    <a:pt x="7562289" y="1241883"/>
                  </a:cubicBezTo>
                  <a:lnTo>
                    <a:pt x="206985" y="1241883"/>
                  </a:lnTo>
                  <a:cubicBezTo>
                    <a:pt x="152089" y="1241883"/>
                    <a:pt x="99442" y="1220076"/>
                    <a:pt x="60624" y="1181258"/>
                  </a:cubicBezTo>
                  <a:cubicBezTo>
                    <a:pt x="21807" y="1142441"/>
                    <a:pt x="0" y="1089793"/>
                    <a:pt x="0" y="1034897"/>
                  </a:cubicBezTo>
                  <a:lnTo>
                    <a:pt x="0" y="2069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04" tIns="94914" rIns="129204" bIns="94914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latin typeface="Arial" pitchFamily="34" charset="0"/>
                  <a:cs typeface="Arial" pitchFamily="34" charset="0"/>
                </a:rPr>
                <a:t>1810 -</a:t>
              </a:r>
              <a:r>
                <a:rPr lang="pt-BR" sz="1800" kern="1200" dirty="0" smtClean="0">
                  <a:latin typeface="Arial" pitchFamily="34" charset="0"/>
                  <a:cs typeface="Arial" pitchFamily="34" charset="0"/>
                </a:rPr>
                <a:t> A Suécia, por meio do Parlamento foi nomeado o 1º ombudsman.</a:t>
              </a:r>
              <a:endParaRPr lang="pt-BR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627784" y="411510"/>
            <a:ext cx="5832648" cy="428141"/>
            <a:chOff x="0" y="322"/>
            <a:chExt cx="5688632" cy="57085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0" y="322"/>
              <a:ext cx="5688632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7867" y="28189"/>
              <a:ext cx="5632898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>
                  <a:latin typeface="Arial" pitchFamily="34" charset="0"/>
                  <a:cs typeface="Arial" pitchFamily="34" charset="0"/>
                </a:rPr>
                <a:t>Evolução Histórica</a:t>
              </a:r>
              <a:endParaRPr lang="en-US" sz="3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Imagem 16" descr="LOGO-ENCONTRO-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699792" y="987574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upo 8"/>
          <p:cNvGrpSpPr/>
          <p:nvPr/>
        </p:nvGrpSpPr>
        <p:grpSpPr>
          <a:xfrm>
            <a:off x="683569" y="1491630"/>
            <a:ext cx="7773069" cy="3204356"/>
            <a:chOff x="683568" y="1623554"/>
            <a:chExt cx="7773069" cy="4080452"/>
          </a:xfrm>
        </p:grpSpPr>
        <p:sp>
          <p:nvSpPr>
            <p:cNvPr id="11" name="Forma livre 10"/>
            <p:cNvSpPr/>
            <p:nvPr/>
          </p:nvSpPr>
          <p:spPr>
            <a:xfrm>
              <a:off x="683568" y="1623554"/>
              <a:ext cx="7769275" cy="2669048"/>
            </a:xfrm>
            <a:custGeom>
              <a:avLst/>
              <a:gdLst>
                <a:gd name="connsiteX0" fmla="*/ 0 w 7769275"/>
                <a:gd name="connsiteY0" fmla="*/ 205416 h 1232473"/>
                <a:gd name="connsiteX1" fmla="*/ 60165 w 7769275"/>
                <a:gd name="connsiteY1" fmla="*/ 60165 h 1232473"/>
                <a:gd name="connsiteX2" fmla="*/ 205416 w 7769275"/>
                <a:gd name="connsiteY2" fmla="*/ 0 h 1232473"/>
                <a:gd name="connsiteX3" fmla="*/ 7563859 w 7769275"/>
                <a:gd name="connsiteY3" fmla="*/ 0 h 1232473"/>
                <a:gd name="connsiteX4" fmla="*/ 7709110 w 7769275"/>
                <a:gd name="connsiteY4" fmla="*/ 60165 h 1232473"/>
                <a:gd name="connsiteX5" fmla="*/ 7769275 w 7769275"/>
                <a:gd name="connsiteY5" fmla="*/ 205416 h 1232473"/>
                <a:gd name="connsiteX6" fmla="*/ 7769275 w 7769275"/>
                <a:gd name="connsiteY6" fmla="*/ 1027057 h 1232473"/>
                <a:gd name="connsiteX7" fmla="*/ 7709110 w 7769275"/>
                <a:gd name="connsiteY7" fmla="*/ 1172308 h 1232473"/>
                <a:gd name="connsiteX8" fmla="*/ 7563859 w 7769275"/>
                <a:gd name="connsiteY8" fmla="*/ 1232473 h 1232473"/>
                <a:gd name="connsiteX9" fmla="*/ 205416 w 7769275"/>
                <a:gd name="connsiteY9" fmla="*/ 1232473 h 1232473"/>
                <a:gd name="connsiteX10" fmla="*/ 60165 w 7769275"/>
                <a:gd name="connsiteY10" fmla="*/ 1172308 h 1232473"/>
                <a:gd name="connsiteX11" fmla="*/ 0 w 7769275"/>
                <a:gd name="connsiteY11" fmla="*/ 1027057 h 1232473"/>
                <a:gd name="connsiteX12" fmla="*/ 0 w 7769275"/>
                <a:gd name="connsiteY12" fmla="*/ 205416 h 123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275" h="1232473">
                  <a:moveTo>
                    <a:pt x="0" y="205416"/>
                  </a:moveTo>
                  <a:cubicBezTo>
                    <a:pt x="0" y="150936"/>
                    <a:pt x="21642" y="98688"/>
                    <a:pt x="60165" y="60165"/>
                  </a:cubicBezTo>
                  <a:cubicBezTo>
                    <a:pt x="98688" y="21642"/>
                    <a:pt x="150936" y="0"/>
                    <a:pt x="205416" y="0"/>
                  </a:cubicBezTo>
                  <a:lnTo>
                    <a:pt x="7563859" y="0"/>
                  </a:lnTo>
                  <a:cubicBezTo>
                    <a:pt x="7618339" y="0"/>
                    <a:pt x="7670587" y="21642"/>
                    <a:pt x="7709110" y="60165"/>
                  </a:cubicBezTo>
                  <a:cubicBezTo>
                    <a:pt x="7747633" y="98688"/>
                    <a:pt x="7769275" y="150936"/>
                    <a:pt x="7769275" y="205416"/>
                  </a:cubicBezTo>
                  <a:lnTo>
                    <a:pt x="7769275" y="1027057"/>
                  </a:lnTo>
                  <a:cubicBezTo>
                    <a:pt x="7769275" y="1081537"/>
                    <a:pt x="7747633" y="1133785"/>
                    <a:pt x="7709110" y="1172308"/>
                  </a:cubicBezTo>
                  <a:cubicBezTo>
                    <a:pt x="7670587" y="1210831"/>
                    <a:pt x="7618339" y="1232473"/>
                    <a:pt x="7563859" y="1232473"/>
                  </a:cubicBezTo>
                  <a:lnTo>
                    <a:pt x="205416" y="1232473"/>
                  </a:lnTo>
                  <a:cubicBezTo>
                    <a:pt x="150936" y="1232473"/>
                    <a:pt x="98688" y="1210831"/>
                    <a:pt x="60165" y="1172308"/>
                  </a:cubicBezTo>
                  <a:cubicBezTo>
                    <a:pt x="21642" y="1133785"/>
                    <a:pt x="0" y="1081537"/>
                    <a:pt x="0" y="1027057"/>
                  </a:cubicBezTo>
                  <a:lnTo>
                    <a:pt x="0" y="205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744" tIns="94454" rIns="128744" bIns="94454" numCol="1" spcCol="1270" anchor="ctr" anchorCtr="0">
              <a:noAutofit/>
              <a:scene3d>
                <a:camera prst="isometricBottomDown"/>
                <a:lightRig rig="threePt" dir="t"/>
              </a:scene3d>
              <a:flatTx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1995 -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 A iniciativa mais importante foi a criação do </a:t>
              </a:r>
              <a:r>
                <a:rPr lang="pt-BR" i="1" dirty="0" smtClean="0">
                  <a:latin typeface="Arial" pitchFamily="34" charset="0"/>
                  <a:cs typeface="Arial" pitchFamily="34" charset="0"/>
                </a:rPr>
                <a:t>Ombudsman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 europeu, com abrangência sobre todos os países membros da comunidade. O Euro-</a:t>
              </a:r>
              <a:r>
                <a:rPr lang="pt-BR" i="1" dirty="0" smtClean="0">
                  <a:latin typeface="Arial" pitchFamily="34" charset="0"/>
                  <a:cs typeface="Arial" pitchFamily="34" charset="0"/>
                </a:rPr>
                <a:t>Ombudsman 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tem como objeto de atuação receber manifestações de cidadãos, instituições e empresas, domiciliadas na União, que se considerem vítimas de ato de "má administração" por parte das instituições ou dos órgãos comunitários.  Exerce as suas funções com total independência e imparcialidade e não solicita nem aceita instruções de nenhum  governo ou organismo. </a:t>
              </a:r>
              <a:endParaRPr lang="pt-BR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87362" y="4462123"/>
              <a:ext cx="7769275" cy="1241883"/>
            </a:xfrm>
            <a:custGeom>
              <a:avLst/>
              <a:gdLst>
                <a:gd name="connsiteX0" fmla="*/ 0 w 7769275"/>
                <a:gd name="connsiteY0" fmla="*/ 206985 h 1241883"/>
                <a:gd name="connsiteX1" fmla="*/ 60625 w 7769275"/>
                <a:gd name="connsiteY1" fmla="*/ 60625 h 1241883"/>
                <a:gd name="connsiteX2" fmla="*/ 206986 w 7769275"/>
                <a:gd name="connsiteY2" fmla="*/ 1 h 1241883"/>
                <a:gd name="connsiteX3" fmla="*/ 7562290 w 7769275"/>
                <a:gd name="connsiteY3" fmla="*/ 0 h 1241883"/>
                <a:gd name="connsiteX4" fmla="*/ 7708650 w 7769275"/>
                <a:gd name="connsiteY4" fmla="*/ 60625 h 1241883"/>
                <a:gd name="connsiteX5" fmla="*/ 7769274 w 7769275"/>
                <a:gd name="connsiteY5" fmla="*/ 206986 h 1241883"/>
                <a:gd name="connsiteX6" fmla="*/ 7769275 w 7769275"/>
                <a:gd name="connsiteY6" fmla="*/ 1034898 h 1241883"/>
                <a:gd name="connsiteX7" fmla="*/ 7708650 w 7769275"/>
                <a:gd name="connsiteY7" fmla="*/ 1181259 h 1241883"/>
                <a:gd name="connsiteX8" fmla="*/ 7562289 w 7769275"/>
                <a:gd name="connsiteY8" fmla="*/ 1241883 h 1241883"/>
                <a:gd name="connsiteX9" fmla="*/ 206985 w 7769275"/>
                <a:gd name="connsiteY9" fmla="*/ 1241883 h 1241883"/>
                <a:gd name="connsiteX10" fmla="*/ 60624 w 7769275"/>
                <a:gd name="connsiteY10" fmla="*/ 1181258 h 1241883"/>
                <a:gd name="connsiteX11" fmla="*/ 0 w 7769275"/>
                <a:gd name="connsiteY11" fmla="*/ 1034897 h 1241883"/>
                <a:gd name="connsiteX12" fmla="*/ 0 w 7769275"/>
                <a:gd name="connsiteY12" fmla="*/ 206985 h 124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275" h="1241883">
                  <a:moveTo>
                    <a:pt x="0" y="206985"/>
                  </a:moveTo>
                  <a:cubicBezTo>
                    <a:pt x="0" y="152089"/>
                    <a:pt x="21807" y="99442"/>
                    <a:pt x="60625" y="60625"/>
                  </a:cubicBezTo>
                  <a:cubicBezTo>
                    <a:pt x="99442" y="21808"/>
                    <a:pt x="152090" y="1"/>
                    <a:pt x="206986" y="1"/>
                  </a:cubicBezTo>
                  <a:lnTo>
                    <a:pt x="7562290" y="0"/>
                  </a:lnTo>
                  <a:cubicBezTo>
                    <a:pt x="7617186" y="0"/>
                    <a:pt x="7669833" y="21807"/>
                    <a:pt x="7708650" y="60625"/>
                  </a:cubicBezTo>
                  <a:cubicBezTo>
                    <a:pt x="7747467" y="99442"/>
                    <a:pt x="7769274" y="152090"/>
                    <a:pt x="7769274" y="206986"/>
                  </a:cubicBezTo>
                  <a:cubicBezTo>
                    <a:pt x="7769274" y="482957"/>
                    <a:pt x="7769275" y="758927"/>
                    <a:pt x="7769275" y="1034898"/>
                  </a:cubicBezTo>
                  <a:cubicBezTo>
                    <a:pt x="7769275" y="1089794"/>
                    <a:pt x="7747468" y="1142441"/>
                    <a:pt x="7708650" y="1181259"/>
                  </a:cubicBezTo>
                  <a:cubicBezTo>
                    <a:pt x="7669833" y="1220076"/>
                    <a:pt x="7617185" y="1241883"/>
                    <a:pt x="7562289" y="1241883"/>
                  </a:cubicBezTo>
                  <a:lnTo>
                    <a:pt x="206985" y="1241883"/>
                  </a:lnTo>
                  <a:cubicBezTo>
                    <a:pt x="152089" y="1241883"/>
                    <a:pt x="99442" y="1220076"/>
                    <a:pt x="60624" y="1181258"/>
                  </a:cubicBezTo>
                  <a:cubicBezTo>
                    <a:pt x="21807" y="1142441"/>
                    <a:pt x="0" y="1089793"/>
                    <a:pt x="0" y="1034897"/>
                  </a:cubicBezTo>
                  <a:lnTo>
                    <a:pt x="0" y="2069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04" tIns="94914" rIns="129204" bIns="94914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2003 -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 Dos 191 países reconhecidos pela ONU, 120 países haviam instalado </a:t>
              </a:r>
              <a:r>
                <a:rPr lang="pt-BR" b="1" u="sng" dirty="0" smtClean="0">
                  <a:latin typeface="Arial" pitchFamily="34" charset="0"/>
                  <a:cs typeface="Arial" pitchFamily="34" charset="0"/>
                </a:rPr>
                <a:t>ombudsman nacional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, de acordo com a </a:t>
              </a:r>
              <a:r>
                <a:rPr lang="pt-BR" i="1" dirty="0" err="1" smtClean="0">
                  <a:latin typeface="Arial" pitchFamily="34" charset="0"/>
                  <a:cs typeface="Arial" pitchFamily="34" charset="0"/>
                </a:rPr>
                <a:t>International</a:t>
              </a:r>
              <a:r>
                <a:rPr lang="pt-BR" i="1" dirty="0" smtClean="0">
                  <a:latin typeface="Arial" pitchFamily="34" charset="0"/>
                  <a:cs typeface="Arial" pitchFamily="34" charset="0"/>
                </a:rPr>
                <a:t> Ombudsman </a:t>
              </a:r>
              <a:r>
                <a:rPr lang="pt-BR" i="1" dirty="0" err="1" smtClean="0">
                  <a:latin typeface="Arial" pitchFamily="34" charset="0"/>
                  <a:cs typeface="Arial" pitchFamily="34" charset="0"/>
                </a:rPr>
                <a:t>Institute</a:t>
              </a:r>
              <a:r>
                <a:rPr lang="pt-BR" kern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pt-BR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699792" y="411510"/>
            <a:ext cx="5688632" cy="428141"/>
            <a:chOff x="0" y="322"/>
            <a:chExt cx="5688632" cy="57085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0" y="322"/>
              <a:ext cx="5688632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7867" y="28189"/>
              <a:ext cx="5632898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>
                  <a:latin typeface="Arial" pitchFamily="34" charset="0"/>
                  <a:cs typeface="Arial" pitchFamily="34" charset="0"/>
                </a:rPr>
                <a:t>Evolução Histórica</a:t>
              </a:r>
              <a:endParaRPr lang="en-US" sz="3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Imagem 11" descr="LOGO-ENCONTRO-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699792" y="792975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275606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a 15"/>
          <p:cNvGraphicFramePr/>
          <p:nvPr/>
        </p:nvGraphicFramePr>
        <p:xfrm>
          <a:off x="107504" y="2791197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2699792" y="303498"/>
            <a:ext cx="5688632" cy="428141"/>
            <a:chOff x="0" y="322"/>
            <a:chExt cx="5688632" cy="570854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0" y="322"/>
              <a:ext cx="5688632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27867" y="28189"/>
              <a:ext cx="5632898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>
                  <a:latin typeface="Arial" pitchFamily="34" charset="0"/>
                  <a:cs typeface="Arial" pitchFamily="34" charset="0"/>
                </a:rPr>
                <a:t>Evolução Histórica</a:t>
              </a:r>
              <a:endParaRPr lang="en-US" sz="32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onstituicao-bras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6147" y="303498"/>
            <a:ext cx="5265904" cy="440795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51520" y="1468978"/>
            <a:ext cx="2520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Nº 25.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Em cada uma das ditas capitanias praticareis juntamente com o capitão dela e com o provedor-mor de minha fazenda que convosco há de correr as ditas capitanias e assim com o </a:t>
            </a:r>
            <a:r>
              <a:rPr lang="pt-BR" sz="1600" b="1" i="1" u="sng" dirty="0" smtClean="0">
                <a:latin typeface="Arial" pitchFamily="34" charset="0"/>
                <a:cs typeface="Arial" pitchFamily="34" charset="0"/>
              </a:rPr>
              <a:t>ouvidor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 da tal capitania e oficiais de minha fazenda que nela houver e alguns........</a:t>
            </a: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915816" y="1131590"/>
          <a:ext cx="5832648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971600" y="1689652"/>
          <a:ext cx="7776864" cy="2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2" name="Grupo 11"/>
          <p:cNvGrpSpPr/>
          <p:nvPr/>
        </p:nvGrpSpPr>
        <p:grpSpPr>
          <a:xfrm rot="16200000">
            <a:off x="-1080626" y="2751773"/>
            <a:ext cx="3168354" cy="648069"/>
            <a:chOff x="0" y="0"/>
            <a:chExt cx="5688632" cy="570964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0"/>
              <a:ext cx="5688632" cy="5709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27874" y="27874"/>
              <a:ext cx="5632889" cy="51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>
                  <a:latin typeface="Arial" pitchFamily="34" charset="0"/>
                  <a:cs typeface="Arial" pitchFamily="34" charset="0"/>
                </a:rPr>
                <a:t>Brasil Colônia 1530-1822</a:t>
              </a:r>
              <a:endParaRPr lang="en-US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915816" y="465516"/>
            <a:ext cx="5832648" cy="428141"/>
            <a:chOff x="0" y="322"/>
            <a:chExt cx="5688632" cy="570854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0" y="322"/>
              <a:ext cx="5688632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27867" y="28189"/>
              <a:ext cx="5632898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>
                  <a:latin typeface="Arial" pitchFamily="34" charset="0"/>
                  <a:cs typeface="Arial" pitchFamily="34" charset="0"/>
                </a:rPr>
                <a:t>Evolução Histórica</a:t>
              </a:r>
              <a:endParaRPr lang="en-US" sz="3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Imagem 18" descr="LOGO-ENCONTRO-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80045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131590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915816" y="195486"/>
          <a:ext cx="554461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2921149" y="771550"/>
            <a:ext cx="5539283" cy="432049"/>
            <a:chOff x="0" y="-96011"/>
            <a:chExt cx="5688632" cy="576065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0" y="-96011"/>
              <a:ext cx="5688632" cy="5709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27872" y="27873"/>
              <a:ext cx="5632888" cy="452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600" kern="1200" dirty="0" smtClean="0">
                  <a:latin typeface="Arial" pitchFamily="34" charset="0"/>
                  <a:cs typeface="Arial" pitchFamily="34" charset="0"/>
                </a:rPr>
                <a:t>Brasil Império 1822</a:t>
              </a:r>
              <a:endParaRPr lang="en-US" sz="26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477" y="-20538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221600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558949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3" y="-20538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203598"/>
          <a:ext cx="77768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771800" y="465516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419622"/>
          <a:ext cx="7776864" cy="325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555526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491630"/>
          <a:ext cx="77768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702965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Imagem 8" descr="LOGO-ENCONTRO-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vetor mapa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69647"/>
            <a:ext cx="2565377" cy="1916049"/>
          </a:xfrm>
          <a:prstGeom prst="rect">
            <a:avLst/>
          </a:prstGeom>
          <a:noFill/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65516"/>
            <a:ext cx="1835696" cy="2753544"/>
          </a:xfrm>
          <a:prstGeom prst="rect">
            <a:avLst/>
          </a:prstGeom>
          <a:noFill/>
        </p:spPr>
      </p:pic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5270">
            <a:off x="1666862" y="1421219"/>
            <a:ext cx="6054925" cy="1960456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4324"/>
            <a:ext cx="1152128" cy="1755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313777"/>
            <a:ext cx="1080120" cy="1742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o explicativo retangular com cantos arredondados 22"/>
          <p:cNvSpPr/>
          <p:nvPr/>
        </p:nvSpPr>
        <p:spPr>
          <a:xfrm>
            <a:off x="683568" y="2679762"/>
            <a:ext cx="2232248" cy="540060"/>
          </a:xfrm>
          <a:prstGeom prst="wedgeRoundRectCallout">
            <a:avLst>
              <a:gd name="adj1" fmla="val -24231"/>
              <a:gd name="adj2" fmla="val 8366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o explicativo retangular com cantos arredondados 23"/>
          <p:cNvSpPr/>
          <p:nvPr/>
        </p:nvSpPr>
        <p:spPr>
          <a:xfrm>
            <a:off x="2915816" y="3489852"/>
            <a:ext cx="2232248" cy="594066"/>
          </a:xfrm>
          <a:prstGeom prst="wedgeRoundRectCallout">
            <a:avLst>
              <a:gd name="adj1" fmla="val -71798"/>
              <a:gd name="adj2" fmla="val -4169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987824" y="349914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Vou </a:t>
            </a:r>
            <a:r>
              <a:rPr lang="pt-BR" sz="1600" b="1" dirty="0" smtClean="0"/>
              <a:t>encaminhar </a:t>
            </a:r>
            <a:r>
              <a:rPr lang="pt-BR" sz="1600" b="1" dirty="0" smtClean="0"/>
              <a:t>ao </a:t>
            </a:r>
            <a:r>
              <a:rPr lang="pt-BR" sz="1600" b="1" dirty="0" smtClean="0"/>
              <a:t>Rei.</a:t>
            </a:r>
            <a:r>
              <a:rPr lang="pt-BR" sz="1600" b="1" dirty="0" smtClean="0"/>
              <a:t> </a:t>
            </a:r>
            <a:endParaRPr lang="pt-BR" sz="1600" b="1" dirty="0"/>
          </a:p>
        </p:txBody>
      </p:sp>
      <p:pic>
        <p:nvPicPr>
          <p:cNvPr id="1053" name="Picture 29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08340" y="357505"/>
            <a:ext cx="1987996" cy="1257302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755576" y="262575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Quero reclamar do Transporte </a:t>
            </a:r>
            <a:r>
              <a:rPr lang="pt-BR" sz="1600" b="1" dirty="0" smtClean="0"/>
              <a:t>Colonial</a:t>
            </a:r>
            <a:r>
              <a:rPr lang="pt-BR" sz="1600" b="1" dirty="0" smtClean="0"/>
              <a:t>... </a:t>
            </a:r>
            <a:endParaRPr lang="pt-BR" sz="1600" b="1" dirty="0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87676" y="3489853"/>
            <a:ext cx="1669693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100"/>
                            </p:stCondLst>
                            <p:childTnLst>
                              <p:par>
                                <p:cTn id="3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1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1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51470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347614"/>
          <a:ext cx="77768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558949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275606"/>
          <a:ext cx="7776864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27784" y="702965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Imagem 6" descr="LOGO-ENCONTRO-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167594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627534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221600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771800" y="558949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149592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771800" y="558949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a 17"/>
          <p:cNvGraphicFramePr/>
          <p:nvPr/>
        </p:nvGraphicFramePr>
        <p:xfrm>
          <a:off x="683568" y="1221600"/>
          <a:ext cx="777686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2699792" y="555526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Imagem 6" descr="LOGO-ENCONTRO-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51470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a 13"/>
          <p:cNvGraphicFramePr/>
          <p:nvPr/>
        </p:nvGraphicFramePr>
        <p:xfrm>
          <a:off x="3851920" y="252915"/>
          <a:ext cx="1656184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123728" y="735546"/>
          <a:ext cx="3096344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a 15"/>
          <p:cNvGraphicFramePr/>
          <p:nvPr/>
        </p:nvGraphicFramePr>
        <p:xfrm>
          <a:off x="5292080" y="735546"/>
          <a:ext cx="302433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755576" y="1275606"/>
          <a:ext cx="338437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8" name="Diagrama 17"/>
          <p:cNvGraphicFramePr/>
          <p:nvPr/>
        </p:nvGraphicFramePr>
        <p:xfrm>
          <a:off x="4355976" y="1275606"/>
          <a:ext cx="4032448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971600" y="1761660"/>
          <a:ext cx="360040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0" name="Diagrama 19"/>
          <p:cNvGraphicFramePr/>
          <p:nvPr/>
        </p:nvGraphicFramePr>
        <p:xfrm>
          <a:off x="4788024" y="1761660"/>
          <a:ext cx="338437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21" name="Diagrama 20"/>
          <p:cNvGraphicFramePr/>
          <p:nvPr/>
        </p:nvGraphicFramePr>
        <p:xfrm>
          <a:off x="611560" y="2247714"/>
          <a:ext cx="468052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22" name="Diagrama 21"/>
          <p:cNvGraphicFramePr/>
          <p:nvPr/>
        </p:nvGraphicFramePr>
        <p:xfrm>
          <a:off x="5508104" y="2247714"/>
          <a:ext cx="302433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23" name="Diagrama 22"/>
          <p:cNvGraphicFramePr/>
          <p:nvPr/>
        </p:nvGraphicFramePr>
        <p:xfrm>
          <a:off x="395536" y="2733768"/>
          <a:ext cx="4176464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24" name="Diagrama 23"/>
          <p:cNvGraphicFramePr/>
          <p:nvPr/>
        </p:nvGraphicFramePr>
        <p:xfrm>
          <a:off x="4716016" y="2733768"/>
          <a:ext cx="410445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graphicFrame>
        <p:nvGraphicFramePr>
          <p:cNvPr id="25" name="Diagrama 24"/>
          <p:cNvGraphicFramePr/>
          <p:nvPr/>
        </p:nvGraphicFramePr>
        <p:xfrm>
          <a:off x="467544" y="3219822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graphicFrame>
        <p:nvGraphicFramePr>
          <p:cNvPr id="26" name="Diagrama 25"/>
          <p:cNvGraphicFramePr/>
          <p:nvPr/>
        </p:nvGraphicFramePr>
        <p:xfrm>
          <a:off x="4644008" y="3219822"/>
          <a:ext cx="410445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5" r:lo="rId66" r:qs="rId67" r:cs="rId68"/>
          </a:graphicData>
        </a:graphic>
      </p:graphicFrame>
      <p:graphicFrame>
        <p:nvGraphicFramePr>
          <p:cNvPr id="27" name="Diagrama 26"/>
          <p:cNvGraphicFramePr/>
          <p:nvPr/>
        </p:nvGraphicFramePr>
        <p:xfrm>
          <a:off x="971600" y="3705876"/>
          <a:ext cx="360040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0" r:lo="rId71" r:qs="rId72" r:cs="rId73"/>
          </a:graphicData>
        </a:graphic>
      </p:graphicFrame>
      <p:graphicFrame>
        <p:nvGraphicFramePr>
          <p:cNvPr id="28" name="Diagrama 27"/>
          <p:cNvGraphicFramePr/>
          <p:nvPr/>
        </p:nvGraphicFramePr>
        <p:xfrm>
          <a:off x="4716016" y="3709299"/>
          <a:ext cx="3312368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5" r:lo="rId76" r:qs="rId77" r:cs="rId78"/>
          </a:graphicData>
        </a:graphic>
      </p:graphicFrame>
      <p:graphicFrame>
        <p:nvGraphicFramePr>
          <p:cNvPr id="29" name="Diagrama 28"/>
          <p:cNvGraphicFramePr/>
          <p:nvPr/>
        </p:nvGraphicFramePr>
        <p:xfrm>
          <a:off x="2843808" y="4191930"/>
          <a:ext cx="302433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0" r:lo="rId81" r:qs="rId82" r:cs="rId8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Graphic spid="28" grpId="0">
        <p:bldAsOne/>
      </p:bldGraphic>
      <p:bldGraphic spid="2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a 18"/>
          <p:cNvGraphicFramePr/>
          <p:nvPr/>
        </p:nvGraphicFramePr>
        <p:xfrm>
          <a:off x="2483768" y="411510"/>
          <a:ext cx="6336704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a 20"/>
          <p:cNvGraphicFramePr/>
          <p:nvPr/>
        </p:nvGraphicFramePr>
        <p:xfrm>
          <a:off x="1067382" y="1430655"/>
          <a:ext cx="321658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Diagrama 21"/>
          <p:cNvGraphicFramePr/>
          <p:nvPr/>
        </p:nvGraphicFramePr>
        <p:xfrm>
          <a:off x="1043608" y="1800418"/>
          <a:ext cx="7344816" cy="265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9" name="Imagem 8" descr="LOGO-ENCONTRO-1.jp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a 14"/>
          <p:cNvGraphicFramePr/>
          <p:nvPr/>
        </p:nvGraphicFramePr>
        <p:xfrm>
          <a:off x="971600" y="1923679"/>
          <a:ext cx="7200800" cy="199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1763688" y="1441047"/>
          <a:ext cx="626469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a 15"/>
          <p:cNvGraphicFramePr/>
          <p:nvPr/>
        </p:nvGraphicFramePr>
        <p:xfrm>
          <a:off x="971600" y="2517745"/>
          <a:ext cx="7200800" cy="199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0" name="Diagrama 19"/>
          <p:cNvGraphicFramePr/>
          <p:nvPr/>
        </p:nvGraphicFramePr>
        <p:xfrm>
          <a:off x="1691681" y="1998608"/>
          <a:ext cx="6264695" cy="38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339752" y="699542"/>
            <a:ext cx="5760640" cy="428141"/>
            <a:chOff x="0" y="0"/>
            <a:chExt cx="6408712" cy="570854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0" y="0"/>
              <a:ext cx="6408712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27867" y="27867"/>
              <a:ext cx="6352978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/>
                <a:t>Conceitos: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971600" y="2139702"/>
          <a:ext cx="72008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1043608" y="1419622"/>
          <a:ext cx="720080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2339752" y="555526"/>
          <a:ext cx="59766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246952"/>
            <a:ext cx="1728192" cy="2592288"/>
          </a:xfrm>
          <a:prstGeom prst="rect">
            <a:avLst/>
          </a:prstGeom>
          <a:noFill/>
        </p:spPr>
      </p:pic>
      <p:pic>
        <p:nvPicPr>
          <p:cNvPr id="6" name="Picture 6" descr="Resultado de imagem para vetor mapa do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16" y="3193984"/>
            <a:ext cx="2277345" cy="1700921"/>
          </a:xfrm>
          <a:prstGeom prst="rect">
            <a:avLst/>
          </a:prstGeom>
          <a:noFill/>
        </p:spPr>
      </p:pic>
      <p:pic>
        <p:nvPicPr>
          <p:cNvPr id="7" name="Picture 14" descr="Imagem relacionad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158821">
            <a:off x="1953539" y="1949678"/>
            <a:ext cx="6054925" cy="1960456"/>
          </a:xfrm>
          <a:prstGeom prst="rect">
            <a:avLst/>
          </a:prstGeom>
          <a:noFill/>
        </p:spPr>
      </p:pic>
      <p:pic>
        <p:nvPicPr>
          <p:cNvPr id="8" name="Picture 29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59883"/>
            <a:ext cx="1781001" cy="1095284"/>
          </a:xfrm>
          <a:prstGeom prst="rect">
            <a:avLst/>
          </a:prstGeom>
          <a:noFill/>
        </p:spPr>
      </p:pic>
      <p:pic>
        <p:nvPicPr>
          <p:cNvPr id="4098" name="Picture 2" descr="http://20016-presscdn-0-13.pagely.netdna-cdn.com/wp-content/uploads/2011/05/241137_207800415926400_100000893294997_585161_797871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249492"/>
            <a:ext cx="1709183" cy="165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951570"/>
            <a:ext cx="1152128" cy="1755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005576"/>
            <a:ext cx="1080120" cy="1742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 explicativo retangular com cantos arredondados 11"/>
          <p:cNvSpPr/>
          <p:nvPr/>
        </p:nvSpPr>
        <p:spPr>
          <a:xfrm>
            <a:off x="1043608" y="87474"/>
            <a:ext cx="2232248" cy="702078"/>
          </a:xfrm>
          <a:prstGeom prst="wedgeRoundRectCallout">
            <a:avLst>
              <a:gd name="adj1" fmla="val -37885"/>
              <a:gd name="adj2" fmla="val 7805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3131840" y="1113588"/>
            <a:ext cx="2232248" cy="702078"/>
          </a:xfrm>
          <a:prstGeom prst="wedgeRoundRectCallout">
            <a:avLst>
              <a:gd name="adj1" fmla="val -80261"/>
              <a:gd name="adj2" fmla="val -2749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20016-presscdn-0-13.pagely.netdna-cdn.com/wp-content/uploads/2011/05/241137_207800415926400_100000893294997_585161_7978711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491630"/>
            <a:ext cx="288032" cy="27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ixaDeTexto 14"/>
          <p:cNvSpPr txBox="1"/>
          <p:nvPr/>
        </p:nvSpPr>
        <p:spPr>
          <a:xfrm>
            <a:off x="1115616" y="3034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Muito Obrigado !!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03848" y="113159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Sua resposta chegou de Portugal.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2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1331640" y="1779663"/>
          <a:ext cx="7200800" cy="86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55776" y="1275606"/>
          <a:ext cx="554461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2555776" y="558949"/>
          <a:ext cx="554461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971600" y="3291830"/>
          <a:ext cx="72008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1763688" y="2791197"/>
          <a:ext cx="640871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1" grpId="0">
        <p:bldAsOne/>
      </p:bldGraphic>
      <p:bldGraphic spid="10" grpId="0">
        <p:bldAsOne/>
      </p:bldGraphic>
      <p:bldGraphic spid="1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a 10"/>
          <p:cNvGraphicFramePr/>
          <p:nvPr/>
        </p:nvGraphicFramePr>
        <p:xfrm>
          <a:off x="1331640" y="2067694"/>
          <a:ext cx="7200800" cy="198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1403648" y="1347614"/>
          <a:ext cx="720080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483768" y="699542"/>
          <a:ext cx="6120680" cy="38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971600" y="2283719"/>
          <a:ext cx="7200800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971600" y="1563638"/>
          <a:ext cx="720080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a 15"/>
          <p:cNvGraphicFramePr/>
          <p:nvPr/>
        </p:nvGraphicFramePr>
        <p:xfrm>
          <a:off x="2555776" y="702965"/>
          <a:ext cx="5544616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1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971600" y="1653648"/>
          <a:ext cx="7200800" cy="297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2411760" y="1171017"/>
          <a:ext cx="57606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7" name="Grupo 12"/>
          <p:cNvGrpSpPr/>
          <p:nvPr/>
        </p:nvGrpSpPr>
        <p:grpSpPr>
          <a:xfrm>
            <a:off x="2411760" y="465516"/>
            <a:ext cx="5760640" cy="428295"/>
            <a:chOff x="0" y="439"/>
            <a:chExt cx="6408712" cy="57106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0" y="439"/>
              <a:ext cx="6408712" cy="571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27877" y="28316"/>
              <a:ext cx="6352958" cy="515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/>
                <a:t>Conceitos: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555776" y="630957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419622"/>
          <a:ext cx="7776864" cy="325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55726"/>
            <a:ext cx="7772400" cy="118813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Obrigado.</a:t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44208" y="415033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Lafayete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Abreu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-ENCONTR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9502"/>
            <a:ext cx="2849514" cy="179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/>
        </p:nvGraphicFramePr>
        <p:xfrm>
          <a:off x="1475656" y="1713656"/>
          <a:ext cx="6480720" cy="35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1475656" y="2474049"/>
          <a:ext cx="6480720" cy="36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1475656" y="1275606"/>
            <a:ext cx="6480720" cy="418939"/>
            <a:chOff x="0" y="322"/>
            <a:chExt cx="7200800" cy="570854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0" y="322"/>
              <a:ext cx="7200800" cy="5708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27867" y="28189"/>
              <a:ext cx="7145066" cy="51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" pitchFamily="34" charset="0"/>
                  <a:cs typeface="Arial" pitchFamily="34" charset="0"/>
                </a:rPr>
                <a:t>1- Introdução</a:t>
              </a:r>
              <a:endParaRPr lang="en-US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" name="Diagrama 15"/>
          <p:cNvGraphicFramePr/>
          <p:nvPr/>
        </p:nvGraphicFramePr>
        <p:xfrm>
          <a:off x="1475656" y="3231086"/>
          <a:ext cx="6480720" cy="3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1475656" y="3604076"/>
          <a:ext cx="6480720" cy="35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1" name="Diagrama 20"/>
          <p:cNvGraphicFramePr/>
          <p:nvPr/>
        </p:nvGraphicFramePr>
        <p:xfrm>
          <a:off x="1475656" y="3991384"/>
          <a:ext cx="6480720" cy="29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2" name="Diagrama 21"/>
          <p:cNvGraphicFramePr/>
          <p:nvPr/>
        </p:nvGraphicFramePr>
        <p:xfrm>
          <a:off x="3059832" y="411510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3" name="Diagrama 22"/>
          <p:cNvGraphicFramePr/>
          <p:nvPr/>
        </p:nvGraphicFramePr>
        <p:xfrm>
          <a:off x="1475656" y="2853044"/>
          <a:ext cx="6480720" cy="3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4" name="Diagrama 23"/>
          <p:cNvGraphicFramePr/>
          <p:nvPr/>
        </p:nvGraphicFramePr>
        <p:xfrm>
          <a:off x="1475656" y="2096960"/>
          <a:ext cx="6480720" cy="3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5" name="Diagrama 24"/>
          <p:cNvGraphicFramePr/>
          <p:nvPr/>
        </p:nvGraphicFramePr>
        <p:xfrm>
          <a:off x="1475656" y="4306313"/>
          <a:ext cx="6480720" cy="3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7" grpId="0">
        <p:bldAsOne/>
      </p:bldGraphic>
      <p:bldGraphic spid="16" grpId="0">
        <p:bldAsOne/>
      </p:bldGraphic>
      <p:bldGraphic spid="17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411760" y="411510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491630"/>
          <a:ext cx="77768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915816" y="630957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411760" y="411510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491630"/>
          <a:ext cx="77768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915816" y="630957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411760" y="411510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491630"/>
          <a:ext cx="77768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915816" y="630957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2411760" y="411510"/>
          <a:ext cx="5688632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683568" y="1491630"/>
          <a:ext cx="77768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915816" y="630957"/>
          <a:ext cx="3960440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188641"/>
            <a:ext cx="1969259" cy="1220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1680" y="478599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MINISTÉRIO DOS TRANSPORTES, PORTOS e AVIAÇÃO CIVIL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23979"/>
            <a:ext cx="1171030" cy="4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a 12"/>
          <p:cNvGraphicFramePr/>
          <p:nvPr/>
        </p:nvGraphicFramePr>
        <p:xfrm>
          <a:off x="1475656" y="3363467"/>
          <a:ext cx="7056784" cy="129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971600" y="1419622"/>
          <a:ext cx="792088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555776" y="699542"/>
            <a:ext cx="5688632" cy="428115"/>
            <a:chOff x="0" y="339"/>
            <a:chExt cx="5688632" cy="570820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0" y="339"/>
              <a:ext cx="5688632" cy="570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7865" y="28204"/>
              <a:ext cx="5632902" cy="515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" pitchFamily="34" charset="0"/>
                  <a:cs typeface="Arial" pitchFamily="34" charset="0"/>
                </a:rPr>
                <a:t>Direitos</a:t>
              </a:r>
              <a:endParaRPr lang="en-US" sz="2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043608" y="2715766"/>
            <a:ext cx="7848872" cy="864096"/>
            <a:chOff x="0" y="-79395"/>
            <a:chExt cx="5688632" cy="86078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0" y="-7663"/>
              <a:ext cx="5688632" cy="789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52189" y="-79395"/>
              <a:ext cx="5636443" cy="860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/>
              <a:r>
                <a:rPr lang="pt-BR" u="sng" dirty="0" smtClean="0">
                  <a:latin typeface="Arial" pitchFamily="34" charset="0"/>
                  <a:cs typeface="Arial" pitchFamily="34" charset="0"/>
                </a:rPr>
                <a:t>Além desses, chamamos a atenção para três direitos de acesso que garantem a cidadania, que são:</a:t>
              </a:r>
              <a:endParaRPr lang="en-US" u="sng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9836</TotalTime>
  <Words>2927</Words>
  <Application>Microsoft Office PowerPoint</Application>
  <PresentationFormat>Apresentação na tela (16:9)</PresentationFormat>
  <Paragraphs>229</Paragraphs>
  <Slides>35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1º ENCONTRO DAS OUVIDORIAS DO SISTEMA TRANSPORTES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Obrigado.  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ENCONTRO DAS OUVIDORIAS DO SISTEMA TRANSPORTES   MINISTÉRIO DOS TRANSPORTES, PORTOS E AVIAÇÃO CIVIL</dc:title>
  <dc:creator>celia.goncalves</dc:creator>
  <cp:lastModifiedBy>reginaldo.abreu</cp:lastModifiedBy>
  <cp:revision>282</cp:revision>
  <dcterms:created xsi:type="dcterms:W3CDTF">2017-09-05T12:23:13Z</dcterms:created>
  <dcterms:modified xsi:type="dcterms:W3CDTF">2017-09-20T12:04:56Z</dcterms:modified>
</cp:coreProperties>
</file>