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8"/>
  </p:notesMasterIdLst>
  <p:sldIdLst>
    <p:sldId id="256" r:id="rId2"/>
    <p:sldId id="258" r:id="rId3"/>
    <p:sldId id="257" r:id="rId4"/>
    <p:sldId id="260" r:id="rId5"/>
    <p:sldId id="262" r:id="rId6"/>
    <p:sldId id="264" r:id="rId7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Quantidade de Manifestações 2017 = 16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Plan1!$A$2:$A$13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Plan1!$B$2:$B$13</c:f>
              <c:numCache>
                <c:formatCode>General</c:formatCode>
                <c:ptCount val="12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57488056882571"/>
          <c:y val="0.19820963289194288"/>
          <c:w val="0.5822239989207546"/>
          <c:h val="0.80179036710805729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Tipos de Manifestações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Solicitação - 7</c:v>
                </c:pt>
                <c:pt idx="1">
                  <c:v>Reclamação - 12</c:v>
                </c:pt>
                <c:pt idx="2">
                  <c:v>Denúncia - 6</c:v>
                </c:pt>
                <c:pt idx="3">
                  <c:v>Sugestão - 3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7</c:v>
                </c:pt>
                <c:pt idx="1">
                  <c:v>11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Tipos de Solicitação - 1º Semestre 2018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Solicitação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Reclamação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Sugestão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Denúncia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Plan1!$E$2:$E$7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275758648"/>
        <c:axId val="272714216"/>
      </c:barChart>
      <c:catAx>
        <c:axId val="275758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272714216"/>
        <c:crosses val="autoZero"/>
        <c:auto val="1"/>
        <c:lblAlgn val="ctr"/>
        <c:lblOffset val="100"/>
        <c:noMultiLvlLbl val="0"/>
      </c:catAx>
      <c:valAx>
        <c:axId val="272714216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Quatidade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57586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Tipos de Solicitação - 1º Semestre 2017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Solicitação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Reclamação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Sugestão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Denúncia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Plan1!$E$2:$E$7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275749040"/>
        <c:axId val="275749432"/>
      </c:barChart>
      <c:catAx>
        <c:axId val="275749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275749432"/>
        <c:crosses val="autoZero"/>
        <c:auto val="1"/>
        <c:lblAlgn val="ctr"/>
        <c:lblOffset val="100"/>
        <c:noMultiLvlLbl val="0"/>
      </c:catAx>
      <c:valAx>
        <c:axId val="275749432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Quatidade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57490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154A6-2393-4698-B26B-C11467039D2A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C8A83-CFCE-4B7E-8E2D-080299DDA3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1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C8A83-CFCE-4B7E-8E2D-080299DDA39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81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C8A83-CFCE-4B7E-8E2D-080299DDA396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10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C8A83-CFCE-4B7E-8E2D-080299DDA396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12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C8A83-CFCE-4B7E-8E2D-080299DDA396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140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C8A83-CFCE-4B7E-8E2D-080299DDA396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70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C8A83-CFCE-4B7E-8E2D-080299DDA396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00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60FF9C-8ED9-4AF8-9BB8-3F0335273FAC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A5C979-CB27-47D7-8E5E-98107EFF6F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0FF9C-8ED9-4AF8-9BB8-3F0335273FAC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5C979-CB27-47D7-8E5E-98107EFF6F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0FF9C-8ED9-4AF8-9BB8-3F0335273FAC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5C979-CB27-47D7-8E5E-98107EFF6F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0FF9C-8ED9-4AF8-9BB8-3F0335273FAC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5C979-CB27-47D7-8E5E-98107EFF6F9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0FF9C-8ED9-4AF8-9BB8-3F0335273FAC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5C979-CB27-47D7-8E5E-98107EFF6F9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0FF9C-8ED9-4AF8-9BB8-3F0335273FAC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5C979-CB27-47D7-8E5E-98107EFF6F9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0FF9C-8ED9-4AF8-9BB8-3F0335273FAC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5C979-CB27-47D7-8E5E-98107EFF6F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0FF9C-8ED9-4AF8-9BB8-3F0335273FAC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5C979-CB27-47D7-8E5E-98107EFF6F9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0FF9C-8ED9-4AF8-9BB8-3F0335273FAC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5C979-CB27-47D7-8E5E-98107EFF6F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960FF9C-8ED9-4AF8-9BB8-3F0335273FAC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5C979-CB27-47D7-8E5E-98107EFF6F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60FF9C-8ED9-4AF8-9BB8-3F0335273FAC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A5C979-CB27-47D7-8E5E-98107EFF6F9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960FF9C-8ED9-4AF8-9BB8-3F0335273FAC}" type="datetimeFigureOut">
              <a:rPr lang="pt-BR" smtClean="0"/>
              <a:pPr/>
              <a:t>13/09/2018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A5C979-CB27-47D7-8E5E-98107EFF6F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/>
          <p:cNvCxnSpPr/>
          <p:nvPr/>
        </p:nvCxnSpPr>
        <p:spPr>
          <a:xfrm>
            <a:off x="0" y="-27384"/>
            <a:ext cx="1421904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rot="5400000">
            <a:off x="-357178" y="357178"/>
            <a:ext cx="714356" cy="1588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8536793" y="6856412"/>
            <a:ext cx="607207" cy="1588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rot="5400000">
            <a:off x="8786060" y="6500028"/>
            <a:ext cx="714356" cy="1588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Documents and Settings\adenilza\Meus documentos\OUVIDORIA\LOGO OUVIDORIA\MARCA OUVIDOR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949280"/>
            <a:ext cx="3168352" cy="776128"/>
          </a:xfrm>
          <a:prstGeom prst="rect">
            <a:avLst/>
          </a:prstGeom>
          <a:noFill/>
        </p:spPr>
      </p:pic>
      <p:pic>
        <p:nvPicPr>
          <p:cNvPr id="10" name="Imagem 9" descr="DSC01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404664"/>
            <a:ext cx="5652120" cy="386104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843808" y="4509120"/>
            <a:ext cx="371928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OUVIDORIA ITINERANTE – 2018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/>
          <p:cNvCxnSpPr/>
          <p:nvPr/>
        </p:nvCxnSpPr>
        <p:spPr>
          <a:xfrm>
            <a:off x="0" y="-27384"/>
            <a:ext cx="1421904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rot="5400000">
            <a:off x="-357178" y="357178"/>
            <a:ext cx="714356" cy="1588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8536793" y="6856412"/>
            <a:ext cx="607207" cy="1588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rot="5400000">
            <a:off x="8786060" y="6500028"/>
            <a:ext cx="714356" cy="1588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Documents and Settings\adenilza\Meus documentos\OUVIDORIA\LOGO OUVIDORIA\MARCA OUVIDOR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949280"/>
            <a:ext cx="3168352" cy="776128"/>
          </a:xfrm>
          <a:prstGeom prst="rect">
            <a:avLst/>
          </a:prstGeom>
          <a:noFill/>
        </p:spPr>
      </p:pic>
      <p:pic>
        <p:nvPicPr>
          <p:cNvPr id="1026" name="Picture 2" descr="G:\ARTE DE BRINDES\parede Mapa 1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980728"/>
            <a:ext cx="6912768" cy="4536504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547664" y="404664"/>
            <a:ext cx="578716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LOCALIZAÇÃO GEOGRÁFICA DOS PORTOS DA CDP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/>
          <p:cNvCxnSpPr/>
          <p:nvPr/>
        </p:nvCxnSpPr>
        <p:spPr>
          <a:xfrm>
            <a:off x="0" y="-27384"/>
            <a:ext cx="1421904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rot="5400000">
            <a:off x="-357178" y="357178"/>
            <a:ext cx="714356" cy="1588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8536793" y="6856412"/>
            <a:ext cx="607207" cy="1588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rot="5400000">
            <a:off x="8786060" y="6500028"/>
            <a:ext cx="714356" cy="1588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Documents and Settings\adenilza\Meus documentos\OUVIDORIA\LOGO OUVIDORIA\MARCA OUVIDOR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805264"/>
            <a:ext cx="3528392" cy="864324"/>
          </a:xfrm>
          <a:prstGeom prst="rect">
            <a:avLst/>
          </a:prstGeom>
          <a:noFill/>
        </p:spPr>
      </p:pic>
      <p:pic>
        <p:nvPicPr>
          <p:cNvPr id="7" name="Imagem 6" descr="Cartaz_CDP_Ouvidoria_A3_ALTERADO_2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772816"/>
            <a:ext cx="2448272" cy="324036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843808" y="188640"/>
            <a:ext cx="32496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MATERIAL DE DIVULGAÇÃO</a:t>
            </a:r>
            <a:endParaRPr lang="pt-BR" b="1" dirty="0"/>
          </a:p>
        </p:txBody>
      </p:sp>
      <p:sp>
        <p:nvSpPr>
          <p:cNvPr id="2050" name="AutoShape 2" descr="https://attachment.outlook.live.net/owa/adenilzaodealmeida@hotmail.com/service.svc/s/GetAttachmentThumbnail?id=AQMkADAwATZiZmYAZC1jNTFmLWM3NDAtMDACLTAwCgBGAAADLRlI%2FSzIckSep%2FDvwqhk6QcAPhhYQ6F0bE2QsuSoOzYe8AAAAgEMAAAAPhhYQ6F0bE2QsuSoOzYe8AACga54PQAAAAESABAANm3qdqRCr0Sw12U2NZc4pw%3D%3D&amp;thumbnailType=2&amp;owa=outlook.live.com&amp;scriptVer=20180827.07&amp;isc=1&amp;X-OWA-CANARY=VSGSINFJhkGq8V4v40NzCkCVpAkWFNYY_mx2t3t2V9F4wtCFxbwyHlOMcgq-YzWoxnt-FGMNmQY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QyMzY1LTMzMDcxOTQxNzZcIixcInB1aWRcIjpcIjE4OTk5NDY1MTUwODkyMTZcIixcIm9pZFwiOlwiMDAwNmJmZmQtYzUxZi1jNzQwLTAwMDAtMDAwMDAwMDAwMDAwXCIsXCJzY29wZVwiOlwiT3dhRG93bmxvYWRcIn0iLCJuYmYiOjE1MzYyNTEzNTgsImV4cCI6MTUzNjI1MTk1OCwiaXNzIjoiMDAwMDAwMDItMDAwMC0wZmYxLWNlMDAtMDAwMDAwMDAwMDAwQDg0ZGY5ZTdmLWU5ZjYtNDBhZi1iNDM1LWFhYWFhYWFhYWFhYSIsImF1ZCI6IjAwMDAwMDAyLTAwMDAtMGZmMS1jZTAwLTAwMDAwMDAwMDAwMC9hdHRhY2htZW50Lm91dGxvb2subGl2ZS5uZXRAODRkZjllN2YtZTlmNi00MGFmLWI0MzUtYWFhYWFhYWFhYWFhIn0.dugIuNOoF-qtohYGNVolpdT6_-vmtIluQaJfOCUEDuzHBtGxobw4zMrJwef0S41CbFitbxp7s48uAsIIGgPuK32khUtESoS9hC4vGS4riEx2zZqY9vOmOeMEHijLaRYC9WDFT-Irtdu8oB3FLrPYtNo5BKugUpQKGqAI2ygHH5mGmwej_dq5VXWLb23u50JuSdAgjYbtHKmhVSqKq2YJeg36n0dlanvqOabFZ-e0wWqUOmK1OfTctqbRysuwHg5lbQ-gbvT8-kAi4McMgbyqF6MgscQHIxISh6Xt6ZlYzAZ59V6tChrLTyrawdQXXfBlbJryndnmR1vdXjMq0dzbbQ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https://attachment.outlook.live.net/owa/adenilzaodealmeida@hotmail.com/service.svc/s/GetAttachmentThumbnail?id=AQMkADAwATZiZmYAZC1jNTFmLWM3NDAtMDACLTAwCgBGAAADLRlI%2FSzIckSep%2FDvwqhk6QcAPhhYQ6F0bE2QsuSoOzYe8AAAAgEMAAAAPhhYQ6F0bE2QsuSoOzYe8AACga54PQAAAAESABAANm3qdqRCr0Sw12U2NZc4pw%3D%3D&amp;thumbnailType=2&amp;owa=outlook.live.com&amp;scriptVer=20180827.07&amp;isc=1&amp;X-OWA-CANARY=VSGSINFJhkGq8V4v40NzCkCVpAkWFNYY_mx2t3t2V9F4wtCFxbwyHlOMcgq-YzWoxnt-FGMNmQY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QyMzY1LTMzMDcxOTQxNzZcIixcInB1aWRcIjpcIjE4OTk5NDY1MTUwODkyMTZcIixcIm9pZFwiOlwiMDAwNmJmZmQtYzUxZi1jNzQwLTAwMDAtMDAwMDAwMDAwMDAwXCIsXCJzY29wZVwiOlwiT3dhRG93bmxvYWRcIn0iLCJuYmYiOjE1MzYyNTEzNTgsImV4cCI6MTUzNjI1MTk1OCwiaXNzIjoiMDAwMDAwMDItMDAwMC0wZmYxLWNlMDAtMDAwMDAwMDAwMDAwQDg0ZGY5ZTdmLWU5ZjYtNDBhZi1iNDM1LWFhYWFhYWFhYWFhYSIsImF1ZCI6IjAwMDAwMDAyLTAwMDAtMGZmMS1jZTAwLTAwMDAwMDAwMDAwMC9hdHRhY2htZW50Lm91dGxvb2subGl2ZS5uZXRAODRkZjllN2YtZTlmNi00MGFmLWI0MzUtYWFhYWFhYWFhYWFhIn0.dugIuNOoF-qtohYGNVolpdT6_-vmtIluQaJfOCUEDuzHBtGxobw4zMrJwef0S41CbFitbxp7s48uAsIIGgPuK32khUtESoS9hC4vGS4riEx2zZqY9vOmOeMEHijLaRYC9WDFT-Irtdu8oB3FLrPYtNo5BKugUpQKGqAI2ygHH5mGmwej_dq5VXWLb23u50JuSdAgjYbtHKmhVSqKq2YJeg36n0dlanvqOabFZ-e0wWqUOmK1OfTctqbRysuwHg5lbQ-gbvT8-kAi4McMgbyqF6MgscQHIxISh6Xt6ZlYzAZ59V6tChrLTyrawdQXXfBlbJryndnmR1vdXjMq0dzbbQ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3" name="Picture 5" descr="C:\Documents and Settings\adenilza\Meus documentos\Minhas imagens\thumbnail_IMG_20180906_131336.jpg"/>
          <p:cNvPicPr>
            <a:picLocks noChangeAspect="1" noChangeArrowheads="1"/>
          </p:cNvPicPr>
          <p:nvPr/>
        </p:nvPicPr>
        <p:blipFill>
          <a:blip r:embed="rId5" cstate="print"/>
          <a:srcRect l="9219" t="16594" r="13342" b="19795"/>
          <a:stretch>
            <a:fillRect/>
          </a:stretch>
        </p:blipFill>
        <p:spPr bwMode="auto">
          <a:xfrm>
            <a:off x="2915816" y="764704"/>
            <a:ext cx="3024336" cy="3312368"/>
          </a:xfrm>
          <a:prstGeom prst="rect">
            <a:avLst/>
          </a:prstGeom>
          <a:noFill/>
        </p:spPr>
      </p:pic>
      <p:pic>
        <p:nvPicPr>
          <p:cNvPr id="2054" name="Picture 6" descr="C:\Documents and Settings\adenilza\Meus documentos\Minhas imagens\thumbnail_IMG_20180906_131347.jpg"/>
          <p:cNvPicPr>
            <a:picLocks noChangeAspect="1" noChangeArrowheads="1"/>
          </p:cNvPicPr>
          <p:nvPr/>
        </p:nvPicPr>
        <p:blipFill>
          <a:blip r:embed="rId6" cstate="print"/>
          <a:srcRect l="18697" t="8772" r="13996" b="14035"/>
          <a:stretch>
            <a:fillRect/>
          </a:stretch>
        </p:blipFill>
        <p:spPr bwMode="auto">
          <a:xfrm>
            <a:off x="6228184" y="1844824"/>
            <a:ext cx="2592288" cy="3168352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755576" y="1340768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CARTAZ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995936" y="4077072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URNA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020272" y="1412776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BANNER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/>
          <p:cNvCxnSpPr/>
          <p:nvPr/>
        </p:nvCxnSpPr>
        <p:spPr>
          <a:xfrm>
            <a:off x="0" y="-27384"/>
            <a:ext cx="1421904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rot="5400000">
            <a:off x="-357178" y="357178"/>
            <a:ext cx="714356" cy="1588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8536793" y="6856412"/>
            <a:ext cx="607207" cy="1588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rot="5400000">
            <a:off x="8786060" y="6500028"/>
            <a:ext cx="714356" cy="1588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Documents and Settings\adenilza\Meus documentos\OUVIDORIA\LOGO OUVIDORIA\MARCA OUVIDOR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949280"/>
            <a:ext cx="3168352" cy="776128"/>
          </a:xfrm>
          <a:prstGeom prst="rect">
            <a:avLst/>
          </a:prstGeom>
          <a:noFill/>
        </p:spPr>
      </p:pic>
      <p:sp>
        <p:nvSpPr>
          <p:cNvPr id="3074" name="AutoShape 2" descr="Avião Comer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Avião Comer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8" name="AutoShape 6" descr="Avião Comer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80" name="AutoShape 8" descr="Avião Comer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9" name="Gráfico 18"/>
          <p:cNvGraphicFramePr/>
          <p:nvPr/>
        </p:nvGraphicFramePr>
        <p:xfrm>
          <a:off x="467544" y="1052736"/>
          <a:ext cx="388843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1619672" y="3645024"/>
            <a:ext cx="177003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QUANTIDADE </a:t>
            </a:r>
            <a:endParaRPr lang="pt-BR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059832" y="332656"/>
            <a:ext cx="291137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MANIFESTAÇÕES - 2017</a:t>
            </a:r>
            <a:endParaRPr lang="pt-BR" b="1" dirty="0"/>
          </a:p>
        </p:txBody>
      </p:sp>
      <p:graphicFrame>
        <p:nvGraphicFramePr>
          <p:cNvPr id="23" name="Gráfico 22"/>
          <p:cNvGraphicFramePr/>
          <p:nvPr/>
        </p:nvGraphicFramePr>
        <p:xfrm>
          <a:off x="3851920" y="1268760"/>
          <a:ext cx="504056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6084168" y="4725144"/>
            <a:ext cx="90441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TIPOS </a:t>
            </a:r>
            <a:endParaRPr lang="pt-BR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/>
          <p:cNvCxnSpPr/>
          <p:nvPr/>
        </p:nvCxnSpPr>
        <p:spPr>
          <a:xfrm>
            <a:off x="0" y="-27384"/>
            <a:ext cx="1421904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rot="5400000">
            <a:off x="-357178" y="357178"/>
            <a:ext cx="714356" cy="1588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8536793" y="6856412"/>
            <a:ext cx="607207" cy="1588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rot="5400000">
            <a:off x="8786060" y="6500028"/>
            <a:ext cx="714356" cy="1588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Documents and Settings\adenilza\Meus documentos\OUVIDORIA\LOGO OUVIDORIA\MARCA OUVIDOR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949280"/>
            <a:ext cx="3168352" cy="776128"/>
          </a:xfrm>
          <a:prstGeom prst="rect">
            <a:avLst/>
          </a:prstGeom>
          <a:noFill/>
        </p:spPr>
      </p:pic>
      <p:sp>
        <p:nvSpPr>
          <p:cNvPr id="3074" name="AutoShape 2" descr="Avião Comer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Avião Comer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8" name="AutoShape 6" descr="Avião Comer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80" name="AutoShape 8" descr="Avião Comer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3" name="Gráfico 12"/>
          <p:cNvGraphicFramePr/>
          <p:nvPr/>
        </p:nvGraphicFramePr>
        <p:xfrm>
          <a:off x="5004048" y="1556792"/>
          <a:ext cx="3830216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/>
          <p:cNvGraphicFramePr/>
          <p:nvPr/>
        </p:nvGraphicFramePr>
        <p:xfrm>
          <a:off x="467544" y="1484784"/>
          <a:ext cx="3672408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475656" y="4941168"/>
            <a:ext cx="13756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Total= 17 </a:t>
            </a:r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012160" y="4941168"/>
            <a:ext cx="130516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Total= 24</a:t>
            </a:r>
            <a:endParaRPr lang="pt-BR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/>
          <p:cNvCxnSpPr/>
          <p:nvPr/>
        </p:nvCxnSpPr>
        <p:spPr>
          <a:xfrm>
            <a:off x="0" y="-27384"/>
            <a:ext cx="1421904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rot="5400000">
            <a:off x="-357178" y="357178"/>
            <a:ext cx="714356" cy="1588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8536793" y="6856412"/>
            <a:ext cx="607207" cy="1588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rot="5400000">
            <a:off x="8786060" y="6500028"/>
            <a:ext cx="714356" cy="1588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Documents and Settings\adenilza\Meus documentos\OUVIDORIA\LOGO OUVIDORIA\MARCA OUVIDOR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949280"/>
            <a:ext cx="3168352" cy="776128"/>
          </a:xfrm>
          <a:prstGeom prst="rect">
            <a:avLst/>
          </a:prstGeom>
          <a:noFill/>
        </p:spPr>
      </p:pic>
      <p:sp>
        <p:nvSpPr>
          <p:cNvPr id="3074" name="AutoShape 2" descr="Avião Comer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Avião Comer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8" name="AutoShape 6" descr="Avião Comer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80" name="AutoShape 8" descr="Avião Comer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" name="Imagem 12" descr="IMG_20180704_1056344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052736"/>
            <a:ext cx="3312367" cy="2304256"/>
          </a:xfrm>
          <a:prstGeom prst="rect">
            <a:avLst/>
          </a:prstGeom>
        </p:spPr>
      </p:pic>
      <p:pic>
        <p:nvPicPr>
          <p:cNvPr id="14" name="Imagem 13" descr="IMG_20180704_1810521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124744"/>
            <a:ext cx="3600400" cy="2232248"/>
          </a:xfrm>
          <a:prstGeom prst="rect">
            <a:avLst/>
          </a:prstGeom>
        </p:spPr>
      </p:pic>
      <p:pic>
        <p:nvPicPr>
          <p:cNvPr id="15" name="Imagem 14" descr="IMG_20180705_0940567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3429000"/>
            <a:ext cx="3648405" cy="244827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3131840" y="476672"/>
            <a:ext cx="263726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PORTO DE SANTARÉM</a:t>
            </a:r>
            <a:endParaRPr lang="pt-BR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23528" y="3429000"/>
            <a:ext cx="1258678" cy="261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1100" b="1" dirty="0" smtClean="0"/>
              <a:t>TERCEIRIZADOS</a:t>
            </a:r>
            <a:endParaRPr lang="pt-BR" sz="11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164288" y="3429000"/>
            <a:ext cx="909223" cy="261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1100" b="1" dirty="0" smtClean="0"/>
              <a:t>RECEPÇÃO</a:t>
            </a:r>
            <a:endParaRPr lang="pt-BR" sz="11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851920" y="6021288"/>
            <a:ext cx="1378904" cy="261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1100" b="1" dirty="0" smtClean="0"/>
              <a:t>REUNIÃO DO CAP</a:t>
            </a:r>
            <a:endParaRPr lang="pt-BR" sz="11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2375</TotalTime>
  <Words>57</Words>
  <Application>Microsoft Office PowerPoint</Application>
  <PresentationFormat>Apresentação na tela (4:3)</PresentationFormat>
  <Paragraphs>25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Calibri</vt:lpstr>
      <vt:lpstr>Lucida Sans Unicode</vt:lpstr>
      <vt:lpstr>Verdana</vt:lpstr>
      <vt:lpstr>Wingdings 2</vt:lpstr>
      <vt:lpstr>Wingdings 3</vt:lpstr>
      <vt:lpstr>Concurso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Servtech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Usuário</dc:creator>
  <cp:lastModifiedBy>clarice.tieko</cp:lastModifiedBy>
  <cp:revision>377</cp:revision>
  <dcterms:created xsi:type="dcterms:W3CDTF">2012-04-18T00:48:10Z</dcterms:created>
  <dcterms:modified xsi:type="dcterms:W3CDTF">2018-09-13T15:43:19Z</dcterms:modified>
</cp:coreProperties>
</file>