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9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6" r:id="rId15"/>
    <p:sldId id="263" r:id="rId16"/>
    <p:sldId id="279" r:id="rId17"/>
    <p:sldId id="261" r:id="rId18"/>
    <p:sldId id="258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2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2094" y="10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728D2A-B287-4D3A-BF43-B0F083FCDE2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B55D2BD-51AB-47AA-BAEC-9D0B543DCA8C}">
      <dgm:prSet phldrT="[Texto]"/>
      <dgm:spPr/>
      <dgm:t>
        <a:bodyPr/>
        <a:lstStyle/>
        <a:p>
          <a:r>
            <a:rPr lang="pt-BR" dirty="0"/>
            <a:t>DI</a:t>
          </a:r>
        </a:p>
      </dgm:t>
    </dgm:pt>
    <dgm:pt modelId="{2F96FDB5-38E4-4E7C-BF30-F04289045CD1}" type="parTrans" cxnId="{7D948C5A-4513-43FB-B6B7-98130A2DED34}">
      <dgm:prSet/>
      <dgm:spPr/>
      <dgm:t>
        <a:bodyPr/>
        <a:lstStyle/>
        <a:p>
          <a:endParaRPr lang="pt-BR"/>
        </a:p>
      </dgm:t>
    </dgm:pt>
    <dgm:pt modelId="{A9E79660-DED6-4A9D-ACEA-1A2415E69DCC}" type="sibTrans" cxnId="{7D948C5A-4513-43FB-B6B7-98130A2DED34}">
      <dgm:prSet/>
      <dgm:spPr/>
      <dgm:t>
        <a:bodyPr/>
        <a:lstStyle/>
        <a:p>
          <a:endParaRPr lang="pt-BR"/>
        </a:p>
      </dgm:t>
    </dgm:pt>
    <dgm:pt modelId="{408CBC18-5A91-4AA1-AE78-BCA3D3ED4585}">
      <dgm:prSet phldrT="[Texto]"/>
      <dgm:spPr/>
      <dgm:t>
        <a:bodyPr/>
        <a:lstStyle/>
        <a:p>
          <a:r>
            <a:rPr lang="pt-BR" dirty="0"/>
            <a:t>CGENE</a:t>
          </a:r>
        </a:p>
      </dgm:t>
    </dgm:pt>
    <dgm:pt modelId="{BE1B7A8E-A612-415A-991E-3051E91724DB}" type="parTrans" cxnId="{FFAECDE0-4CDC-4455-9382-13B8F53D22DB}">
      <dgm:prSet/>
      <dgm:spPr/>
      <dgm:t>
        <a:bodyPr/>
        <a:lstStyle/>
        <a:p>
          <a:endParaRPr lang="pt-BR"/>
        </a:p>
      </dgm:t>
    </dgm:pt>
    <dgm:pt modelId="{B133FAE4-BBEB-4E76-811B-855A5CB6F394}" type="sibTrans" cxnId="{FFAECDE0-4CDC-4455-9382-13B8F53D22DB}">
      <dgm:prSet/>
      <dgm:spPr/>
      <dgm:t>
        <a:bodyPr/>
        <a:lstStyle/>
        <a:p>
          <a:endParaRPr lang="pt-BR"/>
        </a:p>
      </dgm:t>
    </dgm:pt>
    <dgm:pt modelId="{37158A45-08EB-46F8-BCAE-EF7402CC9635}">
      <dgm:prSet phldrT="[Texto]"/>
      <dgm:spPr/>
      <dgm:t>
        <a:bodyPr/>
        <a:lstStyle/>
        <a:p>
          <a:r>
            <a:rPr lang="pt-BR" dirty="0"/>
            <a:t>CGMCID</a:t>
          </a:r>
        </a:p>
      </dgm:t>
    </dgm:pt>
    <dgm:pt modelId="{588EA2A8-FF5F-4DDB-B189-6EC86E03A701}" type="parTrans" cxnId="{97911334-E181-4782-A5AB-90EAA4E581FB}">
      <dgm:prSet/>
      <dgm:spPr/>
      <dgm:t>
        <a:bodyPr/>
        <a:lstStyle/>
        <a:p>
          <a:endParaRPr lang="pt-BR"/>
        </a:p>
      </dgm:t>
    </dgm:pt>
    <dgm:pt modelId="{F54EFF49-8AE8-48D9-B20C-2073959D4168}" type="sibTrans" cxnId="{97911334-E181-4782-A5AB-90EAA4E581FB}">
      <dgm:prSet/>
      <dgm:spPr/>
      <dgm:t>
        <a:bodyPr/>
        <a:lstStyle/>
        <a:p>
          <a:endParaRPr lang="pt-BR"/>
        </a:p>
      </dgm:t>
    </dgm:pt>
    <dgm:pt modelId="{A12E4066-39F8-4BF2-9A84-3630709B33D0}">
      <dgm:prSet phldrT="[Texto]"/>
      <dgm:spPr/>
      <dgm:t>
        <a:bodyPr/>
        <a:lstStyle/>
        <a:p>
          <a:r>
            <a:rPr lang="pt-BR" dirty="0"/>
            <a:t>CGTRAN</a:t>
          </a:r>
        </a:p>
      </dgm:t>
    </dgm:pt>
    <dgm:pt modelId="{B444CC9A-5141-4E52-B9EC-2C2E4DFF140B}" type="parTrans" cxnId="{21A9A6C6-2268-4884-9969-A5EAECD4CCBC}">
      <dgm:prSet/>
      <dgm:spPr/>
      <dgm:t>
        <a:bodyPr/>
        <a:lstStyle/>
        <a:p>
          <a:endParaRPr lang="pt-BR"/>
        </a:p>
      </dgm:t>
    </dgm:pt>
    <dgm:pt modelId="{477BDA69-9894-433D-A3B0-13B9656F457E}" type="sibTrans" cxnId="{21A9A6C6-2268-4884-9969-A5EAECD4CCBC}">
      <dgm:prSet/>
      <dgm:spPr/>
      <dgm:t>
        <a:bodyPr/>
        <a:lstStyle/>
        <a:p>
          <a:endParaRPr lang="pt-BR"/>
        </a:p>
      </dgm:t>
    </dgm:pt>
    <dgm:pt modelId="{507B111C-54B5-4AA6-9882-D5F4A8478565}">
      <dgm:prSet/>
      <dgm:spPr/>
      <dgm:t>
        <a:bodyPr/>
        <a:lstStyle/>
        <a:p>
          <a:r>
            <a:rPr lang="pt-BR" dirty="0"/>
            <a:t>CGIMA</a:t>
          </a:r>
        </a:p>
      </dgm:t>
    </dgm:pt>
    <dgm:pt modelId="{BE222084-227F-4889-9503-5933A738E196}" type="parTrans" cxnId="{EB6203E6-19ED-4125-A59D-9C1AAEF9464D}">
      <dgm:prSet/>
      <dgm:spPr/>
      <dgm:t>
        <a:bodyPr/>
        <a:lstStyle/>
        <a:p>
          <a:endParaRPr lang="pt-BR"/>
        </a:p>
      </dgm:t>
    </dgm:pt>
    <dgm:pt modelId="{756FC42B-6880-4C1C-BF0B-118C20156B14}" type="sibTrans" cxnId="{EB6203E6-19ED-4125-A59D-9C1AAEF9464D}">
      <dgm:prSet/>
      <dgm:spPr/>
      <dgm:t>
        <a:bodyPr/>
        <a:lstStyle/>
        <a:p>
          <a:endParaRPr lang="pt-BR"/>
        </a:p>
      </dgm:t>
    </dgm:pt>
    <dgm:pt modelId="{DD01C7E1-145C-4271-833A-1BA719DF4A7F}" type="pres">
      <dgm:prSet presAssocID="{52728D2A-B287-4D3A-BF43-B0F083FCDE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3B7B38F-7883-4BAF-8949-1EB114C9CD91}" type="pres">
      <dgm:prSet presAssocID="{7B55D2BD-51AB-47AA-BAEC-9D0B543DCA8C}" presName="hierRoot1" presStyleCnt="0">
        <dgm:presLayoutVars>
          <dgm:hierBranch val="init"/>
        </dgm:presLayoutVars>
      </dgm:prSet>
      <dgm:spPr/>
    </dgm:pt>
    <dgm:pt modelId="{71EF0426-2712-43D9-A9C0-B634E4FB9520}" type="pres">
      <dgm:prSet presAssocID="{7B55D2BD-51AB-47AA-BAEC-9D0B543DCA8C}" presName="rootComposite1" presStyleCnt="0"/>
      <dgm:spPr/>
    </dgm:pt>
    <dgm:pt modelId="{50ADEC7A-6F6D-4F46-9CFD-ACDB4D353927}" type="pres">
      <dgm:prSet presAssocID="{7B55D2BD-51AB-47AA-BAEC-9D0B543DCA8C}" presName="rootText1" presStyleLbl="node0" presStyleIdx="0" presStyleCnt="1" custLinFactNeighborY="-39804">
        <dgm:presLayoutVars>
          <dgm:chPref val="3"/>
        </dgm:presLayoutVars>
      </dgm:prSet>
      <dgm:spPr/>
    </dgm:pt>
    <dgm:pt modelId="{64327ED8-4AE1-4084-AA6C-7008BCB1D7E0}" type="pres">
      <dgm:prSet presAssocID="{7B55D2BD-51AB-47AA-BAEC-9D0B543DCA8C}" presName="rootConnector1" presStyleLbl="node1" presStyleIdx="0" presStyleCnt="0"/>
      <dgm:spPr/>
    </dgm:pt>
    <dgm:pt modelId="{8A7E595B-B524-46A0-B308-5AF1398C903F}" type="pres">
      <dgm:prSet presAssocID="{7B55D2BD-51AB-47AA-BAEC-9D0B543DCA8C}" presName="hierChild2" presStyleCnt="0"/>
      <dgm:spPr/>
    </dgm:pt>
    <dgm:pt modelId="{D673C03E-60C8-41B7-8563-0393386E7A80}" type="pres">
      <dgm:prSet presAssocID="{BE1B7A8E-A612-415A-991E-3051E91724DB}" presName="Name37" presStyleLbl="parChTrans1D2" presStyleIdx="0" presStyleCnt="4"/>
      <dgm:spPr/>
    </dgm:pt>
    <dgm:pt modelId="{E79D2CC0-C39F-4E9E-868D-485BA1151264}" type="pres">
      <dgm:prSet presAssocID="{408CBC18-5A91-4AA1-AE78-BCA3D3ED4585}" presName="hierRoot2" presStyleCnt="0">
        <dgm:presLayoutVars>
          <dgm:hierBranch val="init"/>
        </dgm:presLayoutVars>
      </dgm:prSet>
      <dgm:spPr/>
    </dgm:pt>
    <dgm:pt modelId="{9E643057-22F9-4439-84EE-A19674DF1ED7}" type="pres">
      <dgm:prSet presAssocID="{408CBC18-5A91-4AA1-AE78-BCA3D3ED4585}" presName="rootComposite" presStyleCnt="0"/>
      <dgm:spPr/>
    </dgm:pt>
    <dgm:pt modelId="{80947A90-D2DE-409F-AFDB-95BB2B4978A3}" type="pres">
      <dgm:prSet presAssocID="{408CBC18-5A91-4AA1-AE78-BCA3D3ED4585}" presName="rootText" presStyleLbl="node2" presStyleIdx="0" presStyleCnt="4">
        <dgm:presLayoutVars>
          <dgm:chPref val="3"/>
        </dgm:presLayoutVars>
      </dgm:prSet>
      <dgm:spPr/>
    </dgm:pt>
    <dgm:pt modelId="{6DE64172-43FF-494D-BCBE-82543EB5F739}" type="pres">
      <dgm:prSet presAssocID="{408CBC18-5A91-4AA1-AE78-BCA3D3ED4585}" presName="rootConnector" presStyleLbl="node2" presStyleIdx="0" presStyleCnt="4"/>
      <dgm:spPr/>
    </dgm:pt>
    <dgm:pt modelId="{35F05D42-A4B2-44F8-B7A0-E435293185C8}" type="pres">
      <dgm:prSet presAssocID="{408CBC18-5A91-4AA1-AE78-BCA3D3ED4585}" presName="hierChild4" presStyleCnt="0"/>
      <dgm:spPr/>
    </dgm:pt>
    <dgm:pt modelId="{CDE5F061-52F6-445B-B287-E6BA18811323}" type="pres">
      <dgm:prSet presAssocID="{408CBC18-5A91-4AA1-AE78-BCA3D3ED4585}" presName="hierChild5" presStyleCnt="0"/>
      <dgm:spPr/>
    </dgm:pt>
    <dgm:pt modelId="{289366C7-8FF8-4D8C-AAE7-5D3E18B05545}" type="pres">
      <dgm:prSet presAssocID="{BE222084-227F-4889-9503-5933A738E196}" presName="Name37" presStyleLbl="parChTrans1D2" presStyleIdx="1" presStyleCnt="4"/>
      <dgm:spPr/>
    </dgm:pt>
    <dgm:pt modelId="{F65DF985-3A58-4B45-8465-8C79E856D1CF}" type="pres">
      <dgm:prSet presAssocID="{507B111C-54B5-4AA6-9882-D5F4A8478565}" presName="hierRoot2" presStyleCnt="0">
        <dgm:presLayoutVars>
          <dgm:hierBranch val="init"/>
        </dgm:presLayoutVars>
      </dgm:prSet>
      <dgm:spPr/>
    </dgm:pt>
    <dgm:pt modelId="{5326104D-8950-45D9-93B6-677F642F475F}" type="pres">
      <dgm:prSet presAssocID="{507B111C-54B5-4AA6-9882-D5F4A8478565}" presName="rootComposite" presStyleCnt="0"/>
      <dgm:spPr/>
    </dgm:pt>
    <dgm:pt modelId="{45BDCB07-97F0-4863-B7B6-8F67247DAC8D}" type="pres">
      <dgm:prSet presAssocID="{507B111C-54B5-4AA6-9882-D5F4A8478565}" presName="rootText" presStyleLbl="node2" presStyleIdx="1" presStyleCnt="4">
        <dgm:presLayoutVars>
          <dgm:chPref val="3"/>
        </dgm:presLayoutVars>
      </dgm:prSet>
      <dgm:spPr/>
    </dgm:pt>
    <dgm:pt modelId="{568B838B-3A50-4D2B-94AC-803496F544DE}" type="pres">
      <dgm:prSet presAssocID="{507B111C-54B5-4AA6-9882-D5F4A8478565}" presName="rootConnector" presStyleLbl="node2" presStyleIdx="1" presStyleCnt="4"/>
      <dgm:spPr/>
    </dgm:pt>
    <dgm:pt modelId="{1A6DA8B5-B561-42A8-BA74-61E504BE5E67}" type="pres">
      <dgm:prSet presAssocID="{507B111C-54B5-4AA6-9882-D5F4A8478565}" presName="hierChild4" presStyleCnt="0"/>
      <dgm:spPr/>
    </dgm:pt>
    <dgm:pt modelId="{CC0FF4DF-A978-43F8-B0F3-6368A9CF4607}" type="pres">
      <dgm:prSet presAssocID="{507B111C-54B5-4AA6-9882-D5F4A8478565}" presName="hierChild5" presStyleCnt="0"/>
      <dgm:spPr/>
    </dgm:pt>
    <dgm:pt modelId="{AE990B21-833F-4A57-935E-F083272D4DFA}" type="pres">
      <dgm:prSet presAssocID="{588EA2A8-FF5F-4DDB-B189-6EC86E03A701}" presName="Name37" presStyleLbl="parChTrans1D2" presStyleIdx="2" presStyleCnt="4"/>
      <dgm:spPr/>
    </dgm:pt>
    <dgm:pt modelId="{76D64086-09EE-4CD0-BA98-F0422AB9826D}" type="pres">
      <dgm:prSet presAssocID="{37158A45-08EB-46F8-BCAE-EF7402CC9635}" presName="hierRoot2" presStyleCnt="0">
        <dgm:presLayoutVars>
          <dgm:hierBranch val="init"/>
        </dgm:presLayoutVars>
      </dgm:prSet>
      <dgm:spPr/>
    </dgm:pt>
    <dgm:pt modelId="{79AFE71A-3C87-4679-A956-4E071633D24E}" type="pres">
      <dgm:prSet presAssocID="{37158A45-08EB-46F8-BCAE-EF7402CC9635}" presName="rootComposite" presStyleCnt="0"/>
      <dgm:spPr/>
    </dgm:pt>
    <dgm:pt modelId="{C1FF46E5-B067-444E-A8E3-1E6DE78C59A4}" type="pres">
      <dgm:prSet presAssocID="{37158A45-08EB-46F8-BCAE-EF7402CC9635}" presName="rootText" presStyleLbl="node2" presStyleIdx="2" presStyleCnt="4">
        <dgm:presLayoutVars>
          <dgm:chPref val="3"/>
        </dgm:presLayoutVars>
      </dgm:prSet>
      <dgm:spPr/>
    </dgm:pt>
    <dgm:pt modelId="{7A47B002-7440-41A5-A68A-A1CB4861684D}" type="pres">
      <dgm:prSet presAssocID="{37158A45-08EB-46F8-BCAE-EF7402CC9635}" presName="rootConnector" presStyleLbl="node2" presStyleIdx="2" presStyleCnt="4"/>
      <dgm:spPr/>
    </dgm:pt>
    <dgm:pt modelId="{7945F5ED-9D9C-455E-8EED-2E0BC362D112}" type="pres">
      <dgm:prSet presAssocID="{37158A45-08EB-46F8-BCAE-EF7402CC9635}" presName="hierChild4" presStyleCnt="0"/>
      <dgm:spPr/>
    </dgm:pt>
    <dgm:pt modelId="{43515E85-9D78-4A94-82D3-CBF6347D40A2}" type="pres">
      <dgm:prSet presAssocID="{37158A45-08EB-46F8-BCAE-EF7402CC9635}" presName="hierChild5" presStyleCnt="0"/>
      <dgm:spPr/>
    </dgm:pt>
    <dgm:pt modelId="{44B48EAC-86E7-438A-A1E7-2D69BE59ACDF}" type="pres">
      <dgm:prSet presAssocID="{B444CC9A-5141-4E52-B9EC-2C2E4DFF140B}" presName="Name37" presStyleLbl="parChTrans1D2" presStyleIdx="3" presStyleCnt="4"/>
      <dgm:spPr/>
    </dgm:pt>
    <dgm:pt modelId="{A54320EC-313E-4CEC-9E28-FC54E9EBD90C}" type="pres">
      <dgm:prSet presAssocID="{A12E4066-39F8-4BF2-9A84-3630709B33D0}" presName="hierRoot2" presStyleCnt="0">
        <dgm:presLayoutVars>
          <dgm:hierBranch val="init"/>
        </dgm:presLayoutVars>
      </dgm:prSet>
      <dgm:spPr/>
    </dgm:pt>
    <dgm:pt modelId="{1AA66DEC-9318-48D3-947D-E00BB276E0D0}" type="pres">
      <dgm:prSet presAssocID="{A12E4066-39F8-4BF2-9A84-3630709B33D0}" presName="rootComposite" presStyleCnt="0"/>
      <dgm:spPr/>
    </dgm:pt>
    <dgm:pt modelId="{1CDE53A4-4C9D-4E4D-A14A-37461EF478F2}" type="pres">
      <dgm:prSet presAssocID="{A12E4066-39F8-4BF2-9A84-3630709B33D0}" presName="rootText" presStyleLbl="node2" presStyleIdx="3" presStyleCnt="4">
        <dgm:presLayoutVars>
          <dgm:chPref val="3"/>
        </dgm:presLayoutVars>
      </dgm:prSet>
      <dgm:spPr/>
    </dgm:pt>
    <dgm:pt modelId="{E07E86E9-FBF8-420D-A9D1-3790DF4B4C60}" type="pres">
      <dgm:prSet presAssocID="{A12E4066-39F8-4BF2-9A84-3630709B33D0}" presName="rootConnector" presStyleLbl="node2" presStyleIdx="3" presStyleCnt="4"/>
      <dgm:spPr/>
    </dgm:pt>
    <dgm:pt modelId="{A83197DE-CBEE-424C-A1D1-03C684798BD0}" type="pres">
      <dgm:prSet presAssocID="{A12E4066-39F8-4BF2-9A84-3630709B33D0}" presName="hierChild4" presStyleCnt="0"/>
      <dgm:spPr/>
    </dgm:pt>
    <dgm:pt modelId="{B866C413-2630-4329-A702-811929A250A6}" type="pres">
      <dgm:prSet presAssocID="{A12E4066-39F8-4BF2-9A84-3630709B33D0}" presName="hierChild5" presStyleCnt="0"/>
      <dgm:spPr/>
    </dgm:pt>
    <dgm:pt modelId="{C8F4B4C4-AB40-4E4A-BBA4-F5ED70432DE0}" type="pres">
      <dgm:prSet presAssocID="{7B55D2BD-51AB-47AA-BAEC-9D0B543DCA8C}" presName="hierChild3" presStyleCnt="0"/>
      <dgm:spPr/>
    </dgm:pt>
  </dgm:ptLst>
  <dgm:cxnLst>
    <dgm:cxn modelId="{62D39933-E7EA-4E7A-8390-A81B2A9E0F1F}" type="presOf" srcId="{BE222084-227F-4889-9503-5933A738E196}" destId="{289366C7-8FF8-4D8C-AAE7-5D3E18B05545}" srcOrd="0" destOrd="0" presId="urn:microsoft.com/office/officeart/2005/8/layout/orgChart1"/>
    <dgm:cxn modelId="{97911334-E181-4782-A5AB-90EAA4E581FB}" srcId="{7B55D2BD-51AB-47AA-BAEC-9D0B543DCA8C}" destId="{37158A45-08EB-46F8-BCAE-EF7402CC9635}" srcOrd="2" destOrd="0" parTransId="{588EA2A8-FF5F-4DDB-B189-6EC86E03A701}" sibTransId="{F54EFF49-8AE8-48D9-B20C-2073959D4168}"/>
    <dgm:cxn modelId="{9B06D55D-5612-4324-9B5F-9D2FBCB79CD5}" type="presOf" srcId="{507B111C-54B5-4AA6-9882-D5F4A8478565}" destId="{45BDCB07-97F0-4863-B7B6-8F67247DAC8D}" srcOrd="0" destOrd="0" presId="urn:microsoft.com/office/officeart/2005/8/layout/orgChart1"/>
    <dgm:cxn modelId="{3827E042-B84F-4383-A7F5-6F8ACE3D3574}" type="presOf" srcId="{52728D2A-B287-4D3A-BF43-B0F083FCDE29}" destId="{DD01C7E1-145C-4271-833A-1BA719DF4A7F}" srcOrd="0" destOrd="0" presId="urn:microsoft.com/office/officeart/2005/8/layout/orgChart1"/>
    <dgm:cxn modelId="{3DB9D867-0518-4646-A308-E825EE1C733F}" type="presOf" srcId="{507B111C-54B5-4AA6-9882-D5F4A8478565}" destId="{568B838B-3A50-4D2B-94AC-803496F544DE}" srcOrd="1" destOrd="0" presId="urn:microsoft.com/office/officeart/2005/8/layout/orgChart1"/>
    <dgm:cxn modelId="{231BAB4F-C506-4B39-A181-5ED01DD2A918}" type="presOf" srcId="{408CBC18-5A91-4AA1-AE78-BCA3D3ED4585}" destId="{80947A90-D2DE-409F-AFDB-95BB2B4978A3}" srcOrd="0" destOrd="0" presId="urn:microsoft.com/office/officeart/2005/8/layout/orgChart1"/>
    <dgm:cxn modelId="{87975A52-4FF1-4270-9D3D-3AADC0D443CC}" type="presOf" srcId="{588EA2A8-FF5F-4DDB-B189-6EC86E03A701}" destId="{AE990B21-833F-4A57-935E-F083272D4DFA}" srcOrd="0" destOrd="0" presId="urn:microsoft.com/office/officeart/2005/8/layout/orgChart1"/>
    <dgm:cxn modelId="{7D948C5A-4513-43FB-B6B7-98130A2DED34}" srcId="{52728D2A-B287-4D3A-BF43-B0F083FCDE29}" destId="{7B55D2BD-51AB-47AA-BAEC-9D0B543DCA8C}" srcOrd="0" destOrd="0" parTransId="{2F96FDB5-38E4-4E7C-BF30-F04289045CD1}" sibTransId="{A9E79660-DED6-4A9D-ACEA-1A2415E69DCC}"/>
    <dgm:cxn modelId="{D586BA7B-3787-481C-96B6-7B0FB2C558F0}" type="presOf" srcId="{37158A45-08EB-46F8-BCAE-EF7402CC9635}" destId="{C1FF46E5-B067-444E-A8E3-1E6DE78C59A4}" srcOrd="0" destOrd="0" presId="urn:microsoft.com/office/officeart/2005/8/layout/orgChart1"/>
    <dgm:cxn modelId="{3B443886-5EA4-4D22-8808-0B4BF6A3D72D}" type="presOf" srcId="{7B55D2BD-51AB-47AA-BAEC-9D0B543DCA8C}" destId="{50ADEC7A-6F6D-4F46-9CFD-ACDB4D353927}" srcOrd="0" destOrd="0" presId="urn:microsoft.com/office/officeart/2005/8/layout/orgChart1"/>
    <dgm:cxn modelId="{88D02C89-F1AF-4881-A9ED-595E566AEE04}" type="presOf" srcId="{408CBC18-5A91-4AA1-AE78-BCA3D3ED4585}" destId="{6DE64172-43FF-494D-BCBE-82543EB5F739}" srcOrd="1" destOrd="0" presId="urn:microsoft.com/office/officeart/2005/8/layout/orgChart1"/>
    <dgm:cxn modelId="{1EEB4197-29C1-4EDB-90C2-227CF31D41CF}" type="presOf" srcId="{7B55D2BD-51AB-47AA-BAEC-9D0B543DCA8C}" destId="{64327ED8-4AE1-4084-AA6C-7008BCB1D7E0}" srcOrd="1" destOrd="0" presId="urn:microsoft.com/office/officeart/2005/8/layout/orgChart1"/>
    <dgm:cxn modelId="{A00ECEC5-DB90-4B95-9452-A6A4FF618EC7}" type="presOf" srcId="{37158A45-08EB-46F8-BCAE-EF7402CC9635}" destId="{7A47B002-7440-41A5-A68A-A1CB4861684D}" srcOrd="1" destOrd="0" presId="urn:microsoft.com/office/officeart/2005/8/layout/orgChart1"/>
    <dgm:cxn modelId="{6DA5F5C5-B04F-416F-A1C6-65C91404A8E8}" type="presOf" srcId="{BE1B7A8E-A612-415A-991E-3051E91724DB}" destId="{D673C03E-60C8-41B7-8563-0393386E7A80}" srcOrd="0" destOrd="0" presId="urn:microsoft.com/office/officeart/2005/8/layout/orgChart1"/>
    <dgm:cxn modelId="{21A9A6C6-2268-4884-9969-A5EAECD4CCBC}" srcId="{7B55D2BD-51AB-47AA-BAEC-9D0B543DCA8C}" destId="{A12E4066-39F8-4BF2-9A84-3630709B33D0}" srcOrd="3" destOrd="0" parTransId="{B444CC9A-5141-4E52-B9EC-2C2E4DFF140B}" sibTransId="{477BDA69-9894-433D-A3B0-13B9656F457E}"/>
    <dgm:cxn modelId="{1C29D8D5-DC62-4224-9331-0B2621731FA0}" type="presOf" srcId="{A12E4066-39F8-4BF2-9A84-3630709B33D0}" destId="{E07E86E9-FBF8-420D-A9D1-3790DF4B4C60}" srcOrd="1" destOrd="0" presId="urn:microsoft.com/office/officeart/2005/8/layout/orgChart1"/>
    <dgm:cxn modelId="{FFAECDE0-4CDC-4455-9382-13B8F53D22DB}" srcId="{7B55D2BD-51AB-47AA-BAEC-9D0B543DCA8C}" destId="{408CBC18-5A91-4AA1-AE78-BCA3D3ED4585}" srcOrd="0" destOrd="0" parTransId="{BE1B7A8E-A612-415A-991E-3051E91724DB}" sibTransId="{B133FAE4-BBEB-4E76-811B-855A5CB6F394}"/>
    <dgm:cxn modelId="{EB6203E6-19ED-4125-A59D-9C1AAEF9464D}" srcId="{7B55D2BD-51AB-47AA-BAEC-9D0B543DCA8C}" destId="{507B111C-54B5-4AA6-9882-D5F4A8478565}" srcOrd="1" destOrd="0" parTransId="{BE222084-227F-4889-9503-5933A738E196}" sibTransId="{756FC42B-6880-4C1C-BF0B-118C20156B14}"/>
    <dgm:cxn modelId="{D6C5F2FB-3F8B-497E-AD89-13A3C66AF38A}" type="presOf" srcId="{B444CC9A-5141-4E52-B9EC-2C2E4DFF140B}" destId="{44B48EAC-86E7-438A-A1E7-2D69BE59ACDF}" srcOrd="0" destOrd="0" presId="urn:microsoft.com/office/officeart/2005/8/layout/orgChart1"/>
    <dgm:cxn modelId="{220736FC-C0B4-4BD9-972E-3BD2B055524C}" type="presOf" srcId="{A12E4066-39F8-4BF2-9A84-3630709B33D0}" destId="{1CDE53A4-4C9D-4E4D-A14A-37461EF478F2}" srcOrd="0" destOrd="0" presId="urn:microsoft.com/office/officeart/2005/8/layout/orgChart1"/>
    <dgm:cxn modelId="{AD371DA3-5EA3-4FAC-A2C7-12485E026C43}" type="presParOf" srcId="{DD01C7E1-145C-4271-833A-1BA719DF4A7F}" destId="{03B7B38F-7883-4BAF-8949-1EB114C9CD91}" srcOrd="0" destOrd="0" presId="urn:microsoft.com/office/officeart/2005/8/layout/orgChart1"/>
    <dgm:cxn modelId="{50C33B04-BA31-42BC-8D9A-CE95A45C6661}" type="presParOf" srcId="{03B7B38F-7883-4BAF-8949-1EB114C9CD91}" destId="{71EF0426-2712-43D9-A9C0-B634E4FB9520}" srcOrd="0" destOrd="0" presId="urn:microsoft.com/office/officeart/2005/8/layout/orgChart1"/>
    <dgm:cxn modelId="{E488E894-413C-46AB-9138-066B11288DE7}" type="presParOf" srcId="{71EF0426-2712-43D9-A9C0-B634E4FB9520}" destId="{50ADEC7A-6F6D-4F46-9CFD-ACDB4D353927}" srcOrd="0" destOrd="0" presId="urn:microsoft.com/office/officeart/2005/8/layout/orgChart1"/>
    <dgm:cxn modelId="{54935310-E0B9-45D6-B13B-506818C4E9CF}" type="presParOf" srcId="{71EF0426-2712-43D9-A9C0-B634E4FB9520}" destId="{64327ED8-4AE1-4084-AA6C-7008BCB1D7E0}" srcOrd="1" destOrd="0" presId="urn:microsoft.com/office/officeart/2005/8/layout/orgChart1"/>
    <dgm:cxn modelId="{E85D2E1D-3DF2-4353-BB47-E8F344336808}" type="presParOf" srcId="{03B7B38F-7883-4BAF-8949-1EB114C9CD91}" destId="{8A7E595B-B524-46A0-B308-5AF1398C903F}" srcOrd="1" destOrd="0" presId="urn:microsoft.com/office/officeart/2005/8/layout/orgChart1"/>
    <dgm:cxn modelId="{EB592476-7614-47A0-9F4A-BCE11660185A}" type="presParOf" srcId="{8A7E595B-B524-46A0-B308-5AF1398C903F}" destId="{D673C03E-60C8-41B7-8563-0393386E7A80}" srcOrd="0" destOrd="0" presId="urn:microsoft.com/office/officeart/2005/8/layout/orgChart1"/>
    <dgm:cxn modelId="{EB7E4E24-D30B-43E4-8870-5E25A5DC64EB}" type="presParOf" srcId="{8A7E595B-B524-46A0-B308-5AF1398C903F}" destId="{E79D2CC0-C39F-4E9E-868D-485BA1151264}" srcOrd="1" destOrd="0" presId="urn:microsoft.com/office/officeart/2005/8/layout/orgChart1"/>
    <dgm:cxn modelId="{94696DB9-B214-4C0C-9B84-0A864EEA08AC}" type="presParOf" srcId="{E79D2CC0-C39F-4E9E-868D-485BA1151264}" destId="{9E643057-22F9-4439-84EE-A19674DF1ED7}" srcOrd="0" destOrd="0" presId="urn:microsoft.com/office/officeart/2005/8/layout/orgChart1"/>
    <dgm:cxn modelId="{1EEC6823-80FB-46FD-98E6-E18CA6FCB494}" type="presParOf" srcId="{9E643057-22F9-4439-84EE-A19674DF1ED7}" destId="{80947A90-D2DE-409F-AFDB-95BB2B4978A3}" srcOrd="0" destOrd="0" presId="urn:microsoft.com/office/officeart/2005/8/layout/orgChart1"/>
    <dgm:cxn modelId="{728FEC63-50A4-410D-B364-47469D7A5F79}" type="presParOf" srcId="{9E643057-22F9-4439-84EE-A19674DF1ED7}" destId="{6DE64172-43FF-494D-BCBE-82543EB5F739}" srcOrd="1" destOrd="0" presId="urn:microsoft.com/office/officeart/2005/8/layout/orgChart1"/>
    <dgm:cxn modelId="{D0C29F34-0D07-487D-A026-05AC05EE857C}" type="presParOf" srcId="{E79D2CC0-C39F-4E9E-868D-485BA1151264}" destId="{35F05D42-A4B2-44F8-B7A0-E435293185C8}" srcOrd="1" destOrd="0" presId="urn:microsoft.com/office/officeart/2005/8/layout/orgChart1"/>
    <dgm:cxn modelId="{28759B0A-0ED9-4ECE-BB60-0FAEABF0F265}" type="presParOf" srcId="{E79D2CC0-C39F-4E9E-868D-485BA1151264}" destId="{CDE5F061-52F6-445B-B287-E6BA18811323}" srcOrd="2" destOrd="0" presId="urn:microsoft.com/office/officeart/2005/8/layout/orgChart1"/>
    <dgm:cxn modelId="{9802CC44-D356-4D3D-AA62-FFC3B6FE82AB}" type="presParOf" srcId="{8A7E595B-B524-46A0-B308-5AF1398C903F}" destId="{289366C7-8FF8-4D8C-AAE7-5D3E18B05545}" srcOrd="2" destOrd="0" presId="urn:microsoft.com/office/officeart/2005/8/layout/orgChart1"/>
    <dgm:cxn modelId="{0111B202-9FB7-4FF7-BB48-BA3C607072D1}" type="presParOf" srcId="{8A7E595B-B524-46A0-B308-5AF1398C903F}" destId="{F65DF985-3A58-4B45-8465-8C79E856D1CF}" srcOrd="3" destOrd="0" presId="urn:microsoft.com/office/officeart/2005/8/layout/orgChart1"/>
    <dgm:cxn modelId="{EE59872A-DD5D-4A62-AA78-C2BDA2389028}" type="presParOf" srcId="{F65DF985-3A58-4B45-8465-8C79E856D1CF}" destId="{5326104D-8950-45D9-93B6-677F642F475F}" srcOrd="0" destOrd="0" presId="urn:microsoft.com/office/officeart/2005/8/layout/orgChart1"/>
    <dgm:cxn modelId="{33E30630-720C-47E1-AAA0-E12F18F7CFF0}" type="presParOf" srcId="{5326104D-8950-45D9-93B6-677F642F475F}" destId="{45BDCB07-97F0-4863-B7B6-8F67247DAC8D}" srcOrd="0" destOrd="0" presId="urn:microsoft.com/office/officeart/2005/8/layout/orgChart1"/>
    <dgm:cxn modelId="{CD7A2D16-4FA7-4DB3-A649-BAD1E995D74C}" type="presParOf" srcId="{5326104D-8950-45D9-93B6-677F642F475F}" destId="{568B838B-3A50-4D2B-94AC-803496F544DE}" srcOrd="1" destOrd="0" presId="urn:microsoft.com/office/officeart/2005/8/layout/orgChart1"/>
    <dgm:cxn modelId="{FFA94080-0C7C-45E6-9B4A-AE529462580D}" type="presParOf" srcId="{F65DF985-3A58-4B45-8465-8C79E856D1CF}" destId="{1A6DA8B5-B561-42A8-BA74-61E504BE5E67}" srcOrd="1" destOrd="0" presId="urn:microsoft.com/office/officeart/2005/8/layout/orgChart1"/>
    <dgm:cxn modelId="{5D47209C-42DC-4072-B5FD-95A1E8F2459D}" type="presParOf" srcId="{F65DF985-3A58-4B45-8465-8C79E856D1CF}" destId="{CC0FF4DF-A978-43F8-B0F3-6368A9CF4607}" srcOrd="2" destOrd="0" presId="urn:microsoft.com/office/officeart/2005/8/layout/orgChart1"/>
    <dgm:cxn modelId="{929209BB-822A-4778-A8CB-A4998603CCD4}" type="presParOf" srcId="{8A7E595B-B524-46A0-B308-5AF1398C903F}" destId="{AE990B21-833F-4A57-935E-F083272D4DFA}" srcOrd="4" destOrd="0" presId="urn:microsoft.com/office/officeart/2005/8/layout/orgChart1"/>
    <dgm:cxn modelId="{9F3E7AA0-7641-4561-A0A9-64475F919451}" type="presParOf" srcId="{8A7E595B-B524-46A0-B308-5AF1398C903F}" destId="{76D64086-09EE-4CD0-BA98-F0422AB9826D}" srcOrd="5" destOrd="0" presId="urn:microsoft.com/office/officeart/2005/8/layout/orgChart1"/>
    <dgm:cxn modelId="{8DEE1D70-8E00-4E53-AC43-C2FEB10F1408}" type="presParOf" srcId="{76D64086-09EE-4CD0-BA98-F0422AB9826D}" destId="{79AFE71A-3C87-4679-A956-4E071633D24E}" srcOrd="0" destOrd="0" presId="urn:microsoft.com/office/officeart/2005/8/layout/orgChart1"/>
    <dgm:cxn modelId="{BED2AC8D-D6D3-41A7-9AE0-985634C88FAF}" type="presParOf" srcId="{79AFE71A-3C87-4679-A956-4E071633D24E}" destId="{C1FF46E5-B067-444E-A8E3-1E6DE78C59A4}" srcOrd="0" destOrd="0" presId="urn:microsoft.com/office/officeart/2005/8/layout/orgChart1"/>
    <dgm:cxn modelId="{A34C59A2-E0A7-4326-B1C3-CD047D6E5FAF}" type="presParOf" srcId="{79AFE71A-3C87-4679-A956-4E071633D24E}" destId="{7A47B002-7440-41A5-A68A-A1CB4861684D}" srcOrd="1" destOrd="0" presId="urn:microsoft.com/office/officeart/2005/8/layout/orgChart1"/>
    <dgm:cxn modelId="{BB45AFD9-006D-4872-AEF0-221208A8D35A}" type="presParOf" srcId="{76D64086-09EE-4CD0-BA98-F0422AB9826D}" destId="{7945F5ED-9D9C-455E-8EED-2E0BC362D112}" srcOrd="1" destOrd="0" presId="urn:microsoft.com/office/officeart/2005/8/layout/orgChart1"/>
    <dgm:cxn modelId="{060DC09B-FCC9-414D-A438-156CB01B4746}" type="presParOf" srcId="{76D64086-09EE-4CD0-BA98-F0422AB9826D}" destId="{43515E85-9D78-4A94-82D3-CBF6347D40A2}" srcOrd="2" destOrd="0" presId="urn:microsoft.com/office/officeart/2005/8/layout/orgChart1"/>
    <dgm:cxn modelId="{47085D6C-B67B-4169-85B2-A9E78C68C881}" type="presParOf" srcId="{8A7E595B-B524-46A0-B308-5AF1398C903F}" destId="{44B48EAC-86E7-438A-A1E7-2D69BE59ACDF}" srcOrd="6" destOrd="0" presId="urn:microsoft.com/office/officeart/2005/8/layout/orgChart1"/>
    <dgm:cxn modelId="{826C83EE-4D02-43DF-9EF0-B898C0290397}" type="presParOf" srcId="{8A7E595B-B524-46A0-B308-5AF1398C903F}" destId="{A54320EC-313E-4CEC-9E28-FC54E9EBD90C}" srcOrd="7" destOrd="0" presId="urn:microsoft.com/office/officeart/2005/8/layout/orgChart1"/>
    <dgm:cxn modelId="{118B75CD-522F-4D0E-8BA9-9FC00C2D9559}" type="presParOf" srcId="{A54320EC-313E-4CEC-9E28-FC54E9EBD90C}" destId="{1AA66DEC-9318-48D3-947D-E00BB276E0D0}" srcOrd="0" destOrd="0" presId="urn:microsoft.com/office/officeart/2005/8/layout/orgChart1"/>
    <dgm:cxn modelId="{E69B67F2-BDC3-4378-A53C-72DF1A584E66}" type="presParOf" srcId="{1AA66DEC-9318-48D3-947D-E00BB276E0D0}" destId="{1CDE53A4-4C9D-4E4D-A14A-37461EF478F2}" srcOrd="0" destOrd="0" presId="urn:microsoft.com/office/officeart/2005/8/layout/orgChart1"/>
    <dgm:cxn modelId="{B26ED330-CC05-4D92-BECF-630D12EF1B27}" type="presParOf" srcId="{1AA66DEC-9318-48D3-947D-E00BB276E0D0}" destId="{E07E86E9-FBF8-420D-A9D1-3790DF4B4C60}" srcOrd="1" destOrd="0" presId="urn:microsoft.com/office/officeart/2005/8/layout/orgChart1"/>
    <dgm:cxn modelId="{3EACF918-CD88-4AF9-AAA5-EA272017E07D}" type="presParOf" srcId="{A54320EC-313E-4CEC-9E28-FC54E9EBD90C}" destId="{A83197DE-CBEE-424C-A1D1-03C684798BD0}" srcOrd="1" destOrd="0" presId="urn:microsoft.com/office/officeart/2005/8/layout/orgChart1"/>
    <dgm:cxn modelId="{E3BB6800-2E96-44CE-8BB6-051DCAB3C699}" type="presParOf" srcId="{A54320EC-313E-4CEC-9E28-FC54E9EBD90C}" destId="{B866C413-2630-4329-A702-811929A250A6}" srcOrd="2" destOrd="0" presId="urn:microsoft.com/office/officeart/2005/8/layout/orgChart1"/>
    <dgm:cxn modelId="{5BDC155A-166B-43D0-B5B7-328A7E340FC5}" type="presParOf" srcId="{03B7B38F-7883-4BAF-8949-1EB114C9CD91}" destId="{C8F4B4C4-AB40-4E4A-BBA4-F5ED70432DE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728D2A-B287-4D3A-BF43-B0F083FCDE2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B55D2BD-51AB-47AA-BAEC-9D0B543DCA8C}">
      <dgm:prSet phldrT="[Texto]"/>
      <dgm:spPr/>
      <dgm:t>
        <a:bodyPr/>
        <a:lstStyle/>
        <a:p>
          <a:r>
            <a:rPr lang="pt-BR" dirty="0"/>
            <a:t>DI</a:t>
          </a:r>
        </a:p>
      </dgm:t>
    </dgm:pt>
    <dgm:pt modelId="{2F96FDB5-38E4-4E7C-BF30-F04289045CD1}" type="parTrans" cxnId="{7D948C5A-4513-43FB-B6B7-98130A2DED34}">
      <dgm:prSet/>
      <dgm:spPr/>
      <dgm:t>
        <a:bodyPr/>
        <a:lstStyle/>
        <a:p>
          <a:endParaRPr lang="pt-BR"/>
        </a:p>
      </dgm:t>
    </dgm:pt>
    <dgm:pt modelId="{A9E79660-DED6-4A9D-ACEA-1A2415E69DCC}" type="sibTrans" cxnId="{7D948C5A-4513-43FB-B6B7-98130A2DED34}">
      <dgm:prSet/>
      <dgm:spPr/>
      <dgm:t>
        <a:bodyPr/>
        <a:lstStyle/>
        <a:p>
          <a:endParaRPr lang="pt-BR"/>
        </a:p>
      </dgm:t>
    </dgm:pt>
    <dgm:pt modelId="{408CBC18-5A91-4AA1-AE78-BCA3D3ED4585}">
      <dgm:prSet phldrT="[Texto]"/>
      <dgm:spPr/>
      <dgm:t>
        <a:bodyPr/>
        <a:lstStyle/>
        <a:p>
          <a:r>
            <a:rPr lang="pt-BR" dirty="0"/>
            <a:t>CGENE</a:t>
          </a:r>
        </a:p>
      </dgm:t>
    </dgm:pt>
    <dgm:pt modelId="{BE1B7A8E-A612-415A-991E-3051E91724DB}" type="parTrans" cxnId="{FFAECDE0-4CDC-4455-9382-13B8F53D22DB}">
      <dgm:prSet/>
      <dgm:spPr/>
      <dgm:t>
        <a:bodyPr/>
        <a:lstStyle/>
        <a:p>
          <a:endParaRPr lang="pt-BR"/>
        </a:p>
      </dgm:t>
    </dgm:pt>
    <dgm:pt modelId="{B133FAE4-BBEB-4E76-811B-855A5CB6F394}" type="sibTrans" cxnId="{FFAECDE0-4CDC-4455-9382-13B8F53D22DB}">
      <dgm:prSet/>
      <dgm:spPr/>
      <dgm:t>
        <a:bodyPr/>
        <a:lstStyle/>
        <a:p>
          <a:endParaRPr lang="pt-BR"/>
        </a:p>
      </dgm:t>
    </dgm:pt>
    <dgm:pt modelId="{37158A45-08EB-46F8-BCAE-EF7402CC9635}">
      <dgm:prSet phldrT="[Texto]"/>
      <dgm:spPr/>
      <dgm:t>
        <a:bodyPr/>
        <a:lstStyle/>
        <a:p>
          <a:r>
            <a:rPr lang="pt-BR" dirty="0"/>
            <a:t>CGMCID</a:t>
          </a:r>
        </a:p>
      </dgm:t>
    </dgm:pt>
    <dgm:pt modelId="{588EA2A8-FF5F-4DDB-B189-6EC86E03A701}" type="parTrans" cxnId="{97911334-E181-4782-A5AB-90EAA4E581FB}">
      <dgm:prSet/>
      <dgm:spPr/>
      <dgm:t>
        <a:bodyPr/>
        <a:lstStyle/>
        <a:p>
          <a:endParaRPr lang="pt-BR"/>
        </a:p>
      </dgm:t>
    </dgm:pt>
    <dgm:pt modelId="{F54EFF49-8AE8-48D9-B20C-2073959D4168}" type="sibTrans" cxnId="{97911334-E181-4782-A5AB-90EAA4E581FB}">
      <dgm:prSet/>
      <dgm:spPr/>
      <dgm:t>
        <a:bodyPr/>
        <a:lstStyle/>
        <a:p>
          <a:endParaRPr lang="pt-BR"/>
        </a:p>
      </dgm:t>
    </dgm:pt>
    <dgm:pt modelId="{A12E4066-39F8-4BF2-9A84-3630709B33D0}">
      <dgm:prSet phldrT="[Texto]"/>
      <dgm:spPr/>
      <dgm:t>
        <a:bodyPr/>
        <a:lstStyle/>
        <a:p>
          <a:r>
            <a:rPr lang="pt-BR" dirty="0"/>
            <a:t>CGTRAN</a:t>
          </a:r>
        </a:p>
      </dgm:t>
    </dgm:pt>
    <dgm:pt modelId="{B444CC9A-5141-4E52-B9EC-2C2E4DFF140B}" type="parTrans" cxnId="{21A9A6C6-2268-4884-9969-A5EAECD4CCBC}">
      <dgm:prSet/>
      <dgm:spPr/>
      <dgm:t>
        <a:bodyPr/>
        <a:lstStyle/>
        <a:p>
          <a:endParaRPr lang="pt-BR"/>
        </a:p>
      </dgm:t>
    </dgm:pt>
    <dgm:pt modelId="{477BDA69-9894-433D-A3B0-13B9656F457E}" type="sibTrans" cxnId="{21A9A6C6-2268-4884-9969-A5EAECD4CCBC}">
      <dgm:prSet/>
      <dgm:spPr/>
      <dgm:t>
        <a:bodyPr/>
        <a:lstStyle/>
        <a:p>
          <a:endParaRPr lang="pt-BR"/>
        </a:p>
      </dgm:t>
    </dgm:pt>
    <dgm:pt modelId="{507B111C-54B5-4AA6-9882-D5F4A8478565}">
      <dgm:prSet/>
      <dgm:spPr/>
      <dgm:t>
        <a:bodyPr/>
        <a:lstStyle/>
        <a:p>
          <a:r>
            <a:rPr lang="pt-BR" dirty="0"/>
            <a:t>CGIMA</a:t>
          </a:r>
        </a:p>
      </dgm:t>
    </dgm:pt>
    <dgm:pt modelId="{BE222084-227F-4889-9503-5933A738E196}" type="parTrans" cxnId="{EB6203E6-19ED-4125-A59D-9C1AAEF9464D}">
      <dgm:prSet/>
      <dgm:spPr/>
      <dgm:t>
        <a:bodyPr/>
        <a:lstStyle/>
        <a:p>
          <a:endParaRPr lang="pt-BR"/>
        </a:p>
      </dgm:t>
    </dgm:pt>
    <dgm:pt modelId="{756FC42B-6880-4C1C-BF0B-118C20156B14}" type="sibTrans" cxnId="{EB6203E6-19ED-4125-A59D-9C1AAEF9464D}">
      <dgm:prSet/>
      <dgm:spPr/>
      <dgm:t>
        <a:bodyPr/>
        <a:lstStyle/>
        <a:p>
          <a:endParaRPr lang="pt-BR"/>
        </a:p>
      </dgm:t>
    </dgm:pt>
    <dgm:pt modelId="{DD01C7E1-145C-4271-833A-1BA719DF4A7F}" type="pres">
      <dgm:prSet presAssocID="{52728D2A-B287-4D3A-BF43-B0F083FCDE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3B7B38F-7883-4BAF-8949-1EB114C9CD91}" type="pres">
      <dgm:prSet presAssocID="{7B55D2BD-51AB-47AA-BAEC-9D0B543DCA8C}" presName="hierRoot1" presStyleCnt="0">
        <dgm:presLayoutVars>
          <dgm:hierBranch val="init"/>
        </dgm:presLayoutVars>
      </dgm:prSet>
      <dgm:spPr/>
    </dgm:pt>
    <dgm:pt modelId="{71EF0426-2712-43D9-A9C0-B634E4FB9520}" type="pres">
      <dgm:prSet presAssocID="{7B55D2BD-51AB-47AA-BAEC-9D0B543DCA8C}" presName="rootComposite1" presStyleCnt="0"/>
      <dgm:spPr/>
    </dgm:pt>
    <dgm:pt modelId="{50ADEC7A-6F6D-4F46-9CFD-ACDB4D353927}" type="pres">
      <dgm:prSet presAssocID="{7B55D2BD-51AB-47AA-BAEC-9D0B543DCA8C}" presName="rootText1" presStyleLbl="node0" presStyleIdx="0" presStyleCnt="1" custLinFactNeighborY="-39804">
        <dgm:presLayoutVars>
          <dgm:chPref val="3"/>
        </dgm:presLayoutVars>
      </dgm:prSet>
      <dgm:spPr/>
    </dgm:pt>
    <dgm:pt modelId="{64327ED8-4AE1-4084-AA6C-7008BCB1D7E0}" type="pres">
      <dgm:prSet presAssocID="{7B55D2BD-51AB-47AA-BAEC-9D0B543DCA8C}" presName="rootConnector1" presStyleLbl="node1" presStyleIdx="0" presStyleCnt="0"/>
      <dgm:spPr/>
    </dgm:pt>
    <dgm:pt modelId="{8A7E595B-B524-46A0-B308-5AF1398C903F}" type="pres">
      <dgm:prSet presAssocID="{7B55D2BD-51AB-47AA-BAEC-9D0B543DCA8C}" presName="hierChild2" presStyleCnt="0"/>
      <dgm:spPr/>
    </dgm:pt>
    <dgm:pt modelId="{D673C03E-60C8-41B7-8563-0393386E7A80}" type="pres">
      <dgm:prSet presAssocID="{BE1B7A8E-A612-415A-991E-3051E91724DB}" presName="Name37" presStyleLbl="parChTrans1D2" presStyleIdx="0" presStyleCnt="4"/>
      <dgm:spPr/>
    </dgm:pt>
    <dgm:pt modelId="{E79D2CC0-C39F-4E9E-868D-485BA1151264}" type="pres">
      <dgm:prSet presAssocID="{408CBC18-5A91-4AA1-AE78-BCA3D3ED4585}" presName="hierRoot2" presStyleCnt="0">
        <dgm:presLayoutVars>
          <dgm:hierBranch val="init"/>
        </dgm:presLayoutVars>
      </dgm:prSet>
      <dgm:spPr/>
    </dgm:pt>
    <dgm:pt modelId="{9E643057-22F9-4439-84EE-A19674DF1ED7}" type="pres">
      <dgm:prSet presAssocID="{408CBC18-5A91-4AA1-AE78-BCA3D3ED4585}" presName="rootComposite" presStyleCnt="0"/>
      <dgm:spPr/>
    </dgm:pt>
    <dgm:pt modelId="{80947A90-D2DE-409F-AFDB-95BB2B4978A3}" type="pres">
      <dgm:prSet presAssocID="{408CBC18-5A91-4AA1-AE78-BCA3D3ED4585}" presName="rootText" presStyleLbl="node2" presStyleIdx="0" presStyleCnt="4">
        <dgm:presLayoutVars>
          <dgm:chPref val="3"/>
        </dgm:presLayoutVars>
      </dgm:prSet>
      <dgm:spPr/>
    </dgm:pt>
    <dgm:pt modelId="{6DE64172-43FF-494D-BCBE-82543EB5F739}" type="pres">
      <dgm:prSet presAssocID="{408CBC18-5A91-4AA1-AE78-BCA3D3ED4585}" presName="rootConnector" presStyleLbl="node2" presStyleIdx="0" presStyleCnt="4"/>
      <dgm:spPr/>
    </dgm:pt>
    <dgm:pt modelId="{35F05D42-A4B2-44F8-B7A0-E435293185C8}" type="pres">
      <dgm:prSet presAssocID="{408CBC18-5A91-4AA1-AE78-BCA3D3ED4585}" presName="hierChild4" presStyleCnt="0"/>
      <dgm:spPr/>
    </dgm:pt>
    <dgm:pt modelId="{CDE5F061-52F6-445B-B287-E6BA18811323}" type="pres">
      <dgm:prSet presAssocID="{408CBC18-5A91-4AA1-AE78-BCA3D3ED4585}" presName="hierChild5" presStyleCnt="0"/>
      <dgm:spPr/>
    </dgm:pt>
    <dgm:pt modelId="{289366C7-8FF8-4D8C-AAE7-5D3E18B05545}" type="pres">
      <dgm:prSet presAssocID="{BE222084-227F-4889-9503-5933A738E196}" presName="Name37" presStyleLbl="parChTrans1D2" presStyleIdx="1" presStyleCnt="4"/>
      <dgm:spPr/>
    </dgm:pt>
    <dgm:pt modelId="{F65DF985-3A58-4B45-8465-8C79E856D1CF}" type="pres">
      <dgm:prSet presAssocID="{507B111C-54B5-4AA6-9882-D5F4A8478565}" presName="hierRoot2" presStyleCnt="0">
        <dgm:presLayoutVars>
          <dgm:hierBranch val="init"/>
        </dgm:presLayoutVars>
      </dgm:prSet>
      <dgm:spPr/>
    </dgm:pt>
    <dgm:pt modelId="{5326104D-8950-45D9-93B6-677F642F475F}" type="pres">
      <dgm:prSet presAssocID="{507B111C-54B5-4AA6-9882-D5F4A8478565}" presName="rootComposite" presStyleCnt="0"/>
      <dgm:spPr/>
    </dgm:pt>
    <dgm:pt modelId="{45BDCB07-97F0-4863-B7B6-8F67247DAC8D}" type="pres">
      <dgm:prSet presAssocID="{507B111C-54B5-4AA6-9882-D5F4A8478565}" presName="rootText" presStyleLbl="node2" presStyleIdx="1" presStyleCnt="4">
        <dgm:presLayoutVars>
          <dgm:chPref val="3"/>
        </dgm:presLayoutVars>
      </dgm:prSet>
      <dgm:spPr/>
    </dgm:pt>
    <dgm:pt modelId="{568B838B-3A50-4D2B-94AC-803496F544DE}" type="pres">
      <dgm:prSet presAssocID="{507B111C-54B5-4AA6-9882-D5F4A8478565}" presName="rootConnector" presStyleLbl="node2" presStyleIdx="1" presStyleCnt="4"/>
      <dgm:spPr/>
    </dgm:pt>
    <dgm:pt modelId="{1A6DA8B5-B561-42A8-BA74-61E504BE5E67}" type="pres">
      <dgm:prSet presAssocID="{507B111C-54B5-4AA6-9882-D5F4A8478565}" presName="hierChild4" presStyleCnt="0"/>
      <dgm:spPr/>
    </dgm:pt>
    <dgm:pt modelId="{CC0FF4DF-A978-43F8-B0F3-6368A9CF4607}" type="pres">
      <dgm:prSet presAssocID="{507B111C-54B5-4AA6-9882-D5F4A8478565}" presName="hierChild5" presStyleCnt="0"/>
      <dgm:spPr/>
    </dgm:pt>
    <dgm:pt modelId="{AE990B21-833F-4A57-935E-F083272D4DFA}" type="pres">
      <dgm:prSet presAssocID="{588EA2A8-FF5F-4DDB-B189-6EC86E03A701}" presName="Name37" presStyleLbl="parChTrans1D2" presStyleIdx="2" presStyleCnt="4"/>
      <dgm:spPr/>
    </dgm:pt>
    <dgm:pt modelId="{76D64086-09EE-4CD0-BA98-F0422AB9826D}" type="pres">
      <dgm:prSet presAssocID="{37158A45-08EB-46F8-BCAE-EF7402CC9635}" presName="hierRoot2" presStyleCnt="0">
        <dgm:presLayoutVars>
          <dgm:hierBranch val="init"/>
        </dgm:presLayoutVars>
      </dgm:prSet>
      <dgm:spPr/>
    </dgm:pt>
    <dgm:pt modelId="{79AFE71A-3C87-4679-A956-4E071633D24E}" type="pres">
      <dgm:prSet presAssocID="{37158A45-08EB-46F8-BCAE-EF7402CC9635}" presName="rootComposite" presStyleCnt="0"/>
      <dgm:spPr/>
    </dgm:pt>
    <dgm:pt modelId="{C1FF46E5-B067-444E-A8E3-1E6DE78C59A4}" type="pres">
      <dgm:prSet presAssocID="{37158A45-08EB-46F8-BCAE-EF7402CC9635}" presName="rootText" presStyleLbl="node2" presStyleIdx="2" presStyleCnt="4">
        <dgm:presLayoutVars>
          <dgm:chPref val="3"/>
        </dgm:presLayoutVars>
      </dgm:prSet>
      <dgm:spPr/>
    </dgm:pt>
    <dgm:pt modelId="{7A47B002-7440-41A5-A68A-A1CB4861684D}" type="pres">
      <dgm:prSet presAssocID="{37158A45-08EB-46F8-BCAE-EF7402CC9635}" presName="rootConnector" presStyleLbl="node2" presStyleIdx="2" presStyleCnt="4"/>
      <dgm:spPr/>
    </dgm:pt>
    <dgm:pt modelId="{7945F5ED-9D9C-455E-8EED-2E0BC362D112}" type="pres">
      <dgm:prSet presAssocID="{37158A45-08EB-46F8-BCAE-EF7402CC9635}" presName="hierChild4" presStyleCnt="0"/>
      <dgm:spPr/>
    </dgm:pt>
    <dgm:pt modelId="{43515E85-9D78-4A94-82D3-CBF6347D40A2}" type="pres">
      <dgm:prSet presAssocID="{37158A45-08EB-46F8-BCAE-EF7402CC9635}" presName="hierChild5" presStyleCnt="0"/>
      <dgm:spPr/>
    </dgm:pt>
    <dgm:pt modelId="{44B48EAC-86E7-438A-A1E7-2D69BE59ACDF}" type="pres">
      <dgm:prSet presAssocID="{B444CC9A-5141-4E52-B9EC-2C2E4DFF140B}" presName="Name37" presStyleLbl="parChTrans1D2" presStyleIdx="3" presStyleCnt="4"/>
      <dgm:spPr/>
    </dgm:pt>
    <dgm:pt modelId="{A54320EC-313E-4CEC-9E28-FC54E9EBD90C}" type="pres">
      <dgm:prSet presAssocID="{A12E4066-39F8-4BF2-9A84-3630709B33D0}" presName="hierRoot2" presStyleCnt="0">
        <dgm:presLayoutVars>
          <dgm:hierBranch val="init"/>
        </dgm:presLayoutVars>
      </dgm:prSet>
      <dgm:spPr/>
    </dgm:pt>
    <dgm:pt modelId="{1AA66DEC-9318-48D3-947D-E00BB276E0D0}" type="pres">
      <dgm:prSet presAssocID="{A12E4066-39F8-4BF2-9A84-3630709B33D0}" presName="rootComposite" presStyleCnt="0"/>
      <dgm:spPr/>
    </dgm:pt>
    <dgm:pt modelId="{1CDE53A4-4C9D-4E4D-A14A-37461EF478F2}" type="pres">
      <dgm:prSet presAssocID="{A12E4066-39F8-4BF2-9A84-3630709B33D0}" presName="rootText" presStyleLbl="node2" presStyleIdx="3" presStyleCnt="4">
        <dgm:presLayoutVars>
          <dgm:chPref val="3"/>
        </dgm:presLayoutVars>
      </dgm:prSet>
      <dgm:spPr/>
    </dgm:pt>
    <dgm:pt modelId="{E07E86E9-FBF8-420D-A9D1-3790DF4B4C60}" type="pres">
      <dgm:prSet presAssocID="{A12E4066-39F8-4BF2-9A84-3630709B33D0}" presName="rootConnector" presStyleLbl="node2" presStyleIdx="3" presStyleCnt="4"/>
      <dgm:spPr/>
    </dgm:pt>
    <dgm:pt modelId="{A83197DE-CBEE-424C-A1D1-03C684798BD0}" type="pres">
      <dgm:prSet presAssocID="{A12E4066-39F8-4BF2-9A84-3630709B33D0}" presName="hierChild4" presStyleCnt="0"/>
      <dgm:spPr/>
    </dgm:pt>
    <dgm:pt modelId="{B866C413-2630-4329-A702-811929A250A6}" type="pres">
      <dgm:prSet presAssocID="{A12E4066-39F8-4BF2-9A84-3630709B33D0}" presName="hierChild5" presStyleCnt="0"/>
      <dgm:spPr/>
    </dgm:pt>
    <dgm:pt modelId="{C8F4B4C4-AB40-4E4A-BBA4-F5ED70432DE0}" type="pres">
      <dgm:prSet presAssocID="{7B55D2BD-51AB-47AA-BAEC-9D0B543DCA8C}" presName="hierChild3" presStyleCnt="0"/>
      <dgm:spPr/>
    </dgm:pt>
  </dgm:ptLst>
  <dgm:cxnLst>
    <dgm:cxn modelId="{D6935D04-F706-4911-9341-73084D2E0D11}" type="presOf" srcId="{7B55D2BD-51AB-47AA-BAEC-9D0B543DCA8C}" destId="{64327ED8-4AE1-4084-AA6C-7008BCB1D7E0}" srcOrd="1" destOrd="0" presId="urn:microsoft.com/office/officeart/2005/8/layout/orgChart1"/>
    <dgm:cxn modelId="{97911334-E181-4782-A5AB-90EAA4E581FB}" srcId="{7B55D2BD-51AB-47AA-BAEC-9D0B543DCA8C}" destId="{37158A45-08EB-46F8-BCAE-EF7402CC9635}" srcOrd="2" destOrd="0" parTransId="{588EA2A8-FF5F-4DDB-B189-6EC86E03A701}" sibTransId="{F54EFF49-8AE8-48D9-B20C-2073959D4168}"/>
    <dgm:cxn modelId="{8B825A37-E91C-4DB5-ABB7-416E82096C6B}" type="presOf" srcId="{7B55D2BD-51AB-47AA-BAEC-9D0B543DCA8C}" destId="{50ADEC7A-6F6D-4F46-9CFD-ACDB4D353927}" srcOrd="0" destOrd="0" presId="urn:microsoft.com/office/officeart/2005/8/layout/orgChart1"/>
    <dgm:cxn modelId="{BFC8AE3E-1B94-456C-9819-DEB59374553A}" type="presOf" srcId="{588EA2A8-FF5F-4DDB-B189-6EC86E03A701}" destId="{AE990B21-833F-4A57-935E-F083272D4DFA}" srcOrd="0" destOrd="0" presId="urn:microsoft.com/office/officeart/2005/8/layout/orgChart1"/>
    <dgm:cxn modelId="{1C046673-0779-489E-BACE-C7C46DCBBB68}" type="presOf" srcId="{507B111C-54B5-4AA6-9882-D5F4A8478565}" destId="{45BDCB07-97F0-4863-B7B6-8F67247DAC8D}" srcOrd="0" destOrd="0" presId="urn:microsoft.com/office/officeart/2005/8/layout/orgChart1"/>
    <dgm:cxn modelId="{9614CC53-8BAA-491A-A249-05F28914AA12}" type="presOf" srcId="{37158A45-08EB-46F8-BCAE-EF7402CC9635}" destId="{7A47B002-7440-41A5-A68A-A1CB4861684D}" srcOrd="1" destOrd="0" presId="urn:microsoft.com/office/officeart/2005/8/layout/orgChart1"/>
    <dgm:cxn modelId="{104EE556-0771-4090-B3BF-B7342038661B}" type="presOf" srcId="{BE1B7A8E-A612-415A-991E-3051E91724DB}" destId="{D673C03E-60C8-41B7-8563-0393386E7A80}" srcOrd="0" destOrd="0" presId="urn:microsoft.com/office/officeart/2005/8/layout/orgChart1"/>
    <dgm:cxn modelId="{9A37777A-93CF-485A-B585-27E7915C8759}" type="presOf" srcId="{B444CC9A-5141-4E52-B9EC-2C2E4DFF140B}" destId="{44B48EAC-86E7-438A-A1E7-2D69BE59ACDF}" srcOrd="0" destOrd="0" presId="urn:microsoft.com/office/officeart/2005/8/layout/orgChart1"/>
    <dgm:cxn modelId="{7D948C5A-4513-43FB-B6B7-98130A2DED34}" srcId="{52728D2A-B287-4D3A-BF43-B0F083FCDE29}" destId="{7B55D2BD-51AB-47AA-BAEC-9D0B543DCA8C}" srcOrd="0" destOrd="0" parTransId="{2F96FDB5-38E4-4E7C-BF30-F04289045CD1}" sibTransId="{A9E79660-DED6-4A9D-ACEA-1A2415E69DCC}"/>
    <dgm:cxn modelId="{C2D86285-4E87-40B3-A604-5C60823913E9}" type="presOf" srcId="{A12E4066-39F8-4BF2-9A84-3630709B33D0}" destId="{1CDE53A4-4C9D-4E4D-A14A-37461EF478F2}" srcOrd="0" destOrd="0" presId="urn:microsoft.com/office/officeart/2005/8/layout/orgChart1"/>
    <dgm:cxn modelId="{E2CA5194-193F-41CD-B8FF-355C75ECE938}" type="presOf" srcId="{408CBC18-5A91-4AA1-AE78-BCA3D3ED4585}" destId="{80947A90-D2DE-409F-AFDB-95BB2B4978A3}" srcOrd="0" destOrd="0" presId="urn:microsoft.com/office/officeart/2005/8/layout/orgChart1"/>
    <dgm:cxn modelId="{EAE51BAB-2CBC-40C3-9ED0-828D97404BE5}" type="presOf" srcId="{BE222084-227F-4889-9503-5933A738E196}" destId="{289366C7-8FF8-4D8C-AAE7-5D3E18B05545}" srcOrd="0" destOrd="0" presId="urn:microsoft.com/office/officeart/2005/8/layout/orgChart1"/>
    <dgm:cxn modelId="{0C1824AB-AAC4-4ADB-9188-3AC7E7524E7D}" type="presOf" srcId="{37158A45-08EB-46F8-BCAE-EF7402CC9635}" destId="{C1FF46E5-B067-444E-A8E3-1E6DE78C59A4}" srcOrd="0" destOrd="0" presId="urn:microsoft.com/office/officeart/2005/8/layout/orgChart1"/>
    <dgm:cxn modelId="{87DD04B6-E84E-4A72-BA11-9CA166B1DEA9}" type="presOf" srcId="{408CBC18-5A91-4AA1-AE78-BCA3D3ED4585}" destId="{6DE64172-43FF-494D-BCBE-82543EB5F739}" srcOrd="1" destOrd="0" presId="urn:microsoft.com/office/officeart/2005/8/layout/orgChart1"/>
    <dgm:cxn modelId="{158140C2-CBF6-40ED-9224-121FC6321AEC}" type="presOf" srcId="{A12E4066-39F8-4BF2-9A84-3630709B33D0}" destId="{E07E86E9-FBF8-420D-A9D1-3790DF4B4C60}" srcOrd="1" destOrd="0" presId="urn:microsoft.com/office/officeart/2005/8/layout/orgChart1"/>
    <dgm:cxn modelId="{21A9A6C6-2268-4884-9969-A5EAECD4CCBC}" srcId="{7B55D2BD-51AB-47AA-BAEC-9D0B543DCA8C}" destId="{A12E4066-39F8-4BF2-9A84-3630709B33D0}" srcOrd="3" destOrd="0" parTransId="{B444CC9A-5141-4E52-B9EC-2C2E4DFF140B}" sibTransId="{477BDA69-9894-433D-A3B0-13B9656F457E}"/>
    <dgm:cxn modelId="{4FFD46C8-714B-4466-AD4B-03219DDE9012}" type="presOf" srcId="{52728D2A-B287-4D3A-BF43-B0F083FCDE29}" destId="{DD01C7E1-145C-4271-833A-1BA719DF4A7F}" srcOrd="0" destOrd="0" presId="urn:microsoft.com/office/officeart/2005/8/layout/orgChart1"/>
    <dgm:cxn modelId="{FAD127D2-414E-4B9E-9BA4-9162B2D45A0E}" type="presOf" srcId="{507B111C-54B5-4AA6-9882-D5F4A8478565}" destId="{568B838B-3A50-4D2B-94AC-803496F544DE}" srcOrd="1" destOrd="0" presId="urn:microsoft.com/office/officeart/2005/8/layout/orgChart1"/>
    <dgm:cxn modelId="{FFAECDE0-4CDC-4455-9382-13B8F53D22DB}" srcId="{7B55D2BD-51AB-47AA-BAEC-9D0B543DCA8C}" destId="{408CBC18-5A91-4AA1-AE78-BCA3D3ED4585}" srcOrd="0" destOrd="0" parTransId="{BE1B7A8E-A612-415A-991E-3051E91724DB}" sibTransId="{B133FAE4-BBEB-4E76-811B-855A5CB6F394}"/>
    <dgm:cxn modelId="{EB6203E6-19ED-4125-A59D-9C1AAEF9464D}" srcId="{7B55D2BD-51AB-47AA-BAEC-9D0B543DCA8C}" destId="{507B111C-54B5-4AA6-9882-D5F4A8478565}" srcOrd="1" destOrd="0" parTransId="{BE222084-227F-4889-9503-5933A738E196}" sibTransId="{756FC42B-6880-4C1C-BF0B-118C20156B14}"/>
    <dgm:cxn modelId="{B76FFF60-8DF7-4F74-9A0D-4678B47754F3}" type="presParOf" srcId="{DD01C7E1-145C-4271-833A-1BA719DF4A7F}" destId="{03B7B38F-7883-4BAF-8949-1EB114C9CD91}" srcOrd="0" destOrd="0" presId="urn:microsoft.com/office/officeart/2005/8/layout/orgChart1"/>
    <dgm:cxn modelId="{4B1DA1F6-FC2F-4E37-BC65-EAF80AEEC31D}" type="presParOf" srcId="{03B7B38F-7883-4BAF-8949-1EB114C9CD91}" destId="{71EF0426-2712-43D9-A9C0-B634E4FB9520}" srcOrd="0" destOrd="0" presId="urn:microsoft.com/office/officeart/2005/8/layout/orgChart1"/>
    <dgm:cxn modelId="{75184854-3796-44F4-818E-664EEFDA49C7}" type="presParOf" srcId="{71EF0426-2712-43D9-A9C0-B634E4FB9520}" destId="{50ADEC7A-6F6D-4F46-9CFD-ACDB4D353927}" srcOrd="0" destOrd="0" presId="urn:microsoft.com/office/officeart/2005/8/layout/orgChart1"/>
    <dgm:cxn modelId="{E1E8A869-C9CE-45B8-B268-0612ABA53A5F}" type="presParOf" srcId="{71EF0426-2712-43D9-A9C0-B634E4FB9520}" destId="{64327ED8-4AE1-4084-AA6C-7008BCB1D7E0}" srcOrd="1" destOrd="0" presId="urn:microsoft.com/office/officeart/2005/8/layout/orgChart1"/>
    <dgm:cxn modelId="{B0494820-A27A-471C-B1AA-622373EAA812}" type="presParOf" srcId="{03B7B38F-7883-4BAF-8949-1EB114C9CD91}" destId="{8A7E595B-B524-46A0-B308-5AF1398C903F}" srcOrd="1" destOrd="0" presId="urn:microsoft.com/office/officeart/2005/8/layout/orgChart1"/>
    <dgm:cxn modelId="{F2B6A766-25F3-4503-B558-9D16CA72C098}" type="presParOf" srcId="{8A7E595B-B524-46A0-B308-5AF1398C903F}" destId="{D673C03E-60C8-41B7-8563-0393386E7A80}" srcOrd="0" destOrd="0" presId="urn:microsoft.com/office/officeart/2005/8/layout/orgChart1"/>
    <dgm:cxn modelId="{0961E717-E848-425A-88BB-EB6254AA51D1}" type="presParOf" srcId="{8A7E595B-B524-46A0-B308-5AF1398C903F}" destId="{E79D2CC0-C39F-4E9E-868D-485BA1151264}" srcOrd="1" destOrd="0" presId="urn:microsoft.com/office/officeart/2005/8/layout/orgChart1"/>
    <dgm:cxn modelId="{CC339E37-96DD-469E-A718-886C201B354D}" type="presParOf" srcId="{E79D2CC0-C39F-4E9E-868D-485BA1151264}" destId="{9E643057-22F9-4439-84EE-A19674DF1ED7}" srcOrd="0" destOrd="0" presId="urn:microsoft.com/office/officeart/2005/8/layout/orgChart1"/>
    <dgm:cxn modelId="{A83F4987-97F2-4D66-BD16-32DF05712838}" type="presParOf" srcId="{9E643057-22F9-4439-84EE-A19674DF1ED7}" destId="{80947A90-D2DE-409F-AFDB-95BB2B4978A3}" srcOrd="0" destOrd="0" presId="urn:microsoft.com/office/officeart/2005/8/layout/orgChart1"/>
    <dgm:cxn modelId="{2BA36ED1-2B11-46A0-AFC8-1F11627E8E29}" type="presParOf" srcId="{9E643057-22F9-4439-84EE-A19674DF1ED7}" destId="{6DE64172-43FF-494D-BCBE-82543EB5F739}" srcOrd="1" destOrd="0" presId="urn:microsoft.com/office/officeart/2005/8/layout/orgChart1"/>
    <dgm:cxn modelId="{86412B20-0B6C-41F7-BDF2-D1B8E81B032E}" type="presParOf" srcId="{E79D2CC0-C39F-4E9E-868D-485BA1151264}" destId="{35F05D42-A4B2-44F8-B7A0-E435293185C8}" srcOrd="1" destOrd="0" presId="urn:microsoft.com/office/officeart/2005/8/layout/orgChart1"/>
    <dgm:cxn modelId="{2FAAA492-9D7B-44C7-9C01-38AFDD536EEE}" type="presParOf" srcId="{E79D2CC0-C39F-4E9E-868D-485BA1151264}" destId="{CDE5F061-52F6-445B-B287-E6BA18811323}" srcOrd="2" destOrd="0" presId="urn:microsoft.com/office/officeart/2005/8/layout/orgChart1"/>
    <dgm:cxn modelId="{77E7DD42-DDCD-459F-9156-3591188139AC}" type="presParOf" srcId="{8A7E595B-B524-46A0-B308-5AF1398C903F}" destId="{289366C7-8FF8-4D8C-AAE7-5D3E18B05545}" srcOrd="2" destOrd="0" presId="urn:microsoft.com/office/officeart/2005/8/layout/orgChart1"/>
    <dgm:cxn modelId="{7902C438-72E0-46EB-A56B-73C184BDD1A3}" type="presParOf" srcId="{8A7E595B-B524-46A0-B308-5AF1398C903F}" destId="{F65DF985-3A58-4B45-8465-8C79E856D1CF}" srcOrd="3" destOrd="0" presId="urn:microsoft.com/office/officeart/2005/8/layout/orgChart1"/>
    <dgm:cxn modelId="{4FF25941-675E-4B4C-A94D-85297C0DEE0B}" type="presParOf" srcId="{F65DF985-3A58-4B45-8465-8C79E856D1CF}" destId="{5326104D-8950-45D9-93B6-677F642F475F}" srcOrd="0" destOrd="0" presId="urn:microsoft.com/office/officeart/2005/8/layout/orgChart1"/>
    <dgm:cxn modelId="{27FD5EE4-4283-4D22-94E3-998D6018692B}" type="presParOf" srcId="{5326104D-8950-45D9-93B6-677F642F475F}" destId="{45BDCB07-97F0-4863-B7B6-8F67247DAC8D}" srcOrd="0" destOrd="0" presId="urn:microsoft.com/office/officeart/2005/8/layout/orgChart1"/>
    <dgm:cxn modelId="{F9542DCB-A415-48D7-A681-3A413898E070}" type="presParOf" srcId="{5326104D-8950-45D9-93B6-677F642F475F}" destId="{568B838B-3A50-4D2B-94AC-803496F544DE}" srcOrd="1" destOrd="0" presId="urn:microsoft.com/office/officeart/2005/8/layout/orgChart1"/>
    <dgm:cxn modelId="{9E27A721-94A8-4FEF-934C-B53237A7FFAC}" type="presParOf" srcId="{F65DF985-3A58-4B45-8465-8C79E856D1CF}" destId="{1A6DA8B5-B561-42A8-BA74-61E504BE5E67}" srcOrd="1" destOrd="0" presId="urn:microsoft.com/office/officeart/2005/8/layout/orgChart1"/>
    <dgm:cxn modelId="{7D1908AE-CB9D-4DF1-98EA-1CEFF84EBD3F}" type="presParOf" srcId="{F65DF985-3A58-4B45-8465-8C79E856D1CF}" destId="{CC0FF4DF-A978-43F8-B0F3-6368A9CF4607}" srcOrd="2" destOrd="0" presId="urn:microsoft.com/office/officeart/2005/8/layout/orgChart1"/>
    <dgm:cxn modelId="{194ED22C-3819-4A9F-8B4A-451DFBA12B39}" type="presParOf" srcId="{8A7E595B-B524-46A0-B308-5AF1398C903F}" destId="{AE990B21-833F-4A57-935E-F083272D4DFA}" srcOrd="4" destOrd="0" presId="urn:microsoft.com/office/officeart/2005/8/layout/orgChart1"/>
    <dgm:cxn modelId="{9128F822-5407-45B8-B306-734B66D4D3F5}" type="presParOf" srcId="{8A7E595B-B524-46A0-B308-5AF1398C903F}" destId="{76D64086-09EE-4CD0-BA98-F0422AB9826D}" srcOrd="5" destOrd="0" presId="urn:microsoft.com/office/officeart/2005/8/layout/orgChart1"/>
    <dgm:cxn modelId="{CCB56B1D-0AAD-439D-AC61-A31DBEED3163}" type="presParOf" srcId="{76D64086-09EE-4CD0-BA98-F0422AB9826D}" destId="{79AFE71A-3C87-4679-A956-4E071633D24E}" srcOrd="0" destOrd="0" presId="urn:microsoft.com/office/officeart/2005/8/layout/orgChart1"/>
    <dgm:cxn modelId="{426E9FFE-F1A6-4D6E-B105-CA8BF5A2E7D9}" type="presParOf" srcId="{79AFE71A-3C87-4679-A956-4E071633D24E}" destId="{C1FF46E5-B067-444E-A8E3-1E6DE78C59A4}" srcOrd="0" destOrd="0" presId="urn:microsoft.com/office/officeart/2005/8/layout/orgChart1"/>
    <dgm:cxn modelId="{9D23A9D8-F005-4540-8716-2285F6C29A52}" type="presParOf" srcId="{79AFE71A-3C87-4679-A956-4E071633D24E}" destId="{7A47B002-7440-41A5-A68A-A1CB4861684D}" srcOrd="1" destOrd="0" presId="urn:microsoft.com/office/officeart/2005/8/layout/orgChart1"/>
    <dgm:cxn modelId="{EE0155E4-EC6F-4F7A-99C0-6E30F9A13605}" type="presParOf" srcId="{76D64086-09EE-4CD0-BA98-F0422AB9826D}" destId="{7945F5ED-9D9C-455E-8EED-2E0BC362D112}" srcOrd="1" destOrd="0" presId="urn:microsoft.com/office/officeart/2005/8/layout/orgChart1"/>
    <dgm:cxn modelId="{BDC703B4-4F4B-4106-BFD2-3B09C95AB25C}" type="presParOf" srcId="{76D64086-09EE-4CD0-BA98-F0422AB9826D}" destId="{43515E85-9D78-4A94-82D3-CBF6347D40A2}" srcOrd="2" destOrd="0" presId="urn:microsoft.com/office/officeart/2005/8/layout/orgChart1"/>
    <dgm:cxn modelId="{8ED8E2AB-90CD-4B90-A23F-AC56DA595791}" type="presParOf" srcId="{8A7E595B-B524-46A0-B308-5AF1398C903F}" destId="{44B48EAC-86E7-438A-A1E7-2D69BE59ACDF}" srcOrd="6" destOrd="0" presId="urn:microsoft.com/office/officeart/2005/8/layout/orgChart1"/>
    <dgm:cxn modelId="{566F5F5A-2232-4DBD-8F63-12AD1F19E3EE}" type="presParOf" srcId="{8A7E595B-B524-46A0-B308-5AF1398C903F}" destId="{A54320EC-313E-4CEC-9E28-FC54E9EBD90C}" srcOrd="7" destOrd="0" presId="urn:microsoft.com/office/officeart/2005/8/layout/orgChart1"/>
    <dgm:cxn modelId="{ECB59670-37F8-42CD-8A2B-BCE75B1DB659}" type="presParOf" srcId="{A54320EC-313E-4CEC-9E28-FC54E9EBD90C}" destId="{1AA66DEC-9318-48D3-947D-E00BB276E0D0}" srcOrd="0" destOrd="0" presId="urn:microsoft.com/office/officeart/2005/8/layout/orgChart1"/>
    <dgm:cxn modelId="{5F8042A9-A0BC-4187-8AE8-AEADA7B984ED}" type="presParOf" srcId="{1AA66DEC-9318-48D3-947D-E00BB276E0D0}" destId="{1CDE53A4-4C9D-4E4D-A14A-37461EF478F2}" srcOrd="0" destOrd="0" presId="urn:microsoft.com/office/officeart/2005/8/layout/orgChart1"/>
    <dgm:cxn modelId="{BBBC594B-9106-4900-AA96-A4579385D5D0}" type="presParOf" srcId="{1AA66DEC-9318-48D3-947D-E00BB276E0D0}" destId="{E07E86E9-FBF8-420D-A9D1-3790DF4B4C60}" srcOrd="1" destOrd="0" presId="urn:microsoft.com/office/officeart/2005/8/layout/orgChart1"/>
    <dgm:cxn modelId="{00980BC0-E502-49D5-8D2E-047BADA54D73}" type="presParOf" srcId="{A54320EC-313E-4CEC-9E28-FC54E9EBD90C}" destId="{A83197DE-CBEE-424C-A1D1-03C684798BD0}" srcOrd="1" destOrd="0" presId="urn:microsoft.com/office/officeart/2005/8/layout/orgChart1"/>
    <dgm:cxn modelId="{C776D638-E26E-4332-9896-5D3E9ADD296A}" type="presParOf" srcId="{A54320EC-313E-4CEC-9E28-FC54E9EBD90C}" destId="{B866C413-2630-4329-A702-811929A250A6}" srcOrd="2" destOrd="0" presId="urn:microsoft.com/office/officeart/2005/8/layout/orgChart1"/>
    <dgm:cxn modelId="{71A7AC4F-75AF-4AD3-B561-953DD6BBC5B5}" type="presParOf" srcId="{03B7B38F-7883-4BAF-8949-1EB114C9CD91}" destId="{C8F4B4C4-AB40-4E4A-BBA4-F5ED70432DE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0CA4C8-4810-4EB9-9AF6-5BC49FCDE9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8703047-B91F-452F-8F30-6FD00A738DAC}">
      <dgm:prSet phldrT="[Texto]" custT="1"/>
      <dgm:spPr/>
      <dgm:t>
        <a:bodyPr/>
        <a:lstStyle/>
        <a:p>
          <a:r>
            <a:rPr lang="pt-BR" sz="2800" b="1" dirty="0"/>
            <a:t>Coinfra</a:t>
          </a:r>
          <a:endParaRPr lang="pt-BR" sz="2000" b="1" dirty="0"/>
        </a:p>
      </dgm:t>
    </dgm:pt>
    <dgm:pt modelId="{4D39CBC1-8885-4589-800E-48AC7C290D5B}" type="parTrans" cxnId="{4C8EEA5F-CB4C-4AC2-BDBD-C4777D42F2D0}">
      <dgm:prSet/>
      <dgm:spPr/>
      <dgm:t>
        <a:bodyPr/>
        <a:lstStyle/>
        <a:p>
          <a:endParaRPr lang="pt-BR"/>
        </a:p>
      </dgm:t>
    </dgm:pt>
    <dgm:pt modelId="{23801790-ECEF-4DF7-B634-D877E010B6B0}" type="sibTrans" cxnId="{4C8EEA5F-CB4C-4AC2-BDBD-C4777D42F2D0}">
      <dgm:prSet/>
      <dgm:spPr/>
      <dgm:t>
        <a:bodyPr/>
        <a:lstStyle/>
        <a:p>
          <a:endParaRPr lang="pt-BR"/>
        </a:p>
      </dgm:t>
    </dgm:pt>
    <dgm:pt modelId="{111BCA0D-0116-42C1-8C3A-46B32CA5FF87}" type="asst">
      <dgm:prSet phldrT="[Texto]"/>
      <dgm:spPr/>
      <dgm:t>
        <a:bodyPr/>
        <a:lstStyle/>
        <a:p>
          <a:r>
            <a:rPr lang="pt-BR" b="1" dirty="0"/>
            <a:t>Siob</a:t>
          </a:r>
        </a:p>
      </dgm:t>
    </dgm:pt>
    <dgm:pt modelId="{06EDBAA3-C319-41BF-A641-1D6CEDC74953}" type="parTrans" cxnId="{33A14056-38A4-4EA2-8430-F233C1EE498D}">
      <dgm:prSet/>
      <dgm:spPr/>
      <dgm:t>
        <a:bodyPr/>
        <a:lstStyle/>
        <a:p>
          <a:endParaRPr lang="pt-BR"/>
        </a:p>
      </dgm:t>
    </dgm:pt>
    <dgm:pt modelId="{F7AD2A49-27B7-4C96-97AB-51A2F26CB2F1}" type="sibTrans" cxnId="{33A14056-38A4-4EA2-8430-F233C1EE498D}">
      <dgm:prSet/>
      <dgm:spPr/>
      <dgm:t>
        <a:bodyPr/>
        <a:lstStyle/>
        <a:p>
          <a:endParaRPr lang="pt-BR"/>
        </a:p>
      </dgm:t>
    </dgm:pt>
    <dgm:pt modelId="{D7F475E2-7A0F-4413-9AB8-880A12720C63}">
      <dgm:prSet phldrT="[Texto]"/>
      <dgm:spPr/>
      <dgm:t>
        <a:bodyPr/>
        <a:lstStyle/>
        <a:p>
          <a:pPr algn="ctr"/>
          <a:r>
            <a:rPr lang="pt-BR" b="1" dirty="0"/>
            <a:t>COM</a:t>
          </a:r>
        </a:p>
      </dgm:t>
    </dgm:pt>
    <dgm:pt modelId="{ACDC691F-9E72-4CB4-BDAB-EE4AE443C6F8}" type="parTrans" cxnId="{A4D7FD4B-F94F-495F-8796-7517756A42B2}">
      <dgm:prSet/>
      <dgm:spPr/>
      <dgm:t>
        <a:bodyPr/>
        <a:lstStyle/>
        <a:p>
          <a:endParaRPr lang="pt-BR"/>
        </a:p>
      </dgm:t>
    </dgm:pt>
    <dgm:pt modelId="{29A1FA40-A545-4149-B409-38A4EE0E280B}" type="sibTrans" cxnId="{A4D7FD4B-F94F-495F-8796-7517756A42B2}">
      <dgm:prSet/>
      <dgm:spPr/>
      <dgm:t>
        <a:bodyPr/>
        <a:lstStyle/>
        <a:p>
          <a:endParaRPr lang="pt-BR"/>
        </a:p>
      </dgm:t>
    </dgm:pt>
    <dgm:pt modelId="{51A6839C-A804-4E19-80E8-9A6F58E00C1A}">
      <dgm:prSet phldrT="[Texto]"/>
      <dgm:spPr/>
      <dgm:t>
        <a:bodyPr/>
        <a:lstStyle/>
        <a:p>
          <a:r>
            <a:rPr lang="pt-BR" b="1" dirty="0"/>
            <a:t>Elétrica</a:t>
          </a:r>
        </a:p>
      </dgm:t>
    </dgm:pt>
    <dgm:pt modelId="{F5BE5C18-E85A-4BAA-A2CC-520A83AD5CAA}" type="parTrans" cxnId="{7F7D2827-7904-46C7-AC17-6704ED043536}">
      <dgm:prSet/>
      <dgm:spPr/>
      <dgm:t>
        <a:bodyPr/>
        <a:lstStyle/>
        <a:p>
          <a:endParaRPr lang="pt-BR"/>
        </a:p>
      </dgm:t>
    </dgm:pt>
    <dgm:pt modelId="{D63B55E7-9F6E-468A-9A4E-08C3F19CCBBD}" type="sibTrans" cxnId="{7F7D2827-7904-46C7-AC17-6704ED043536}">
      <dgm:prSet/>
      <dgm:spPr/>
      <dgm:t>
        <a:bodyPr/>
        <a:lstStyle/>
        <a:p>
          <a:endParaRPr lang="pt-BR"/>
        </a:p>
      </dgm:t>
    </dgm:pt>
    <dgm:pt modelId="{9B50CD66-B1A3-47CB-9E64-0469A8C1AF34}">
      <dgm:prSet phldrT="[Texto]"/>
      <dgm:spPr/>
      <dgm:t>
        <a:bodyPr/>
        <a:lstStyle/>
        <a:p>
          <a:r>
            <a:rPr lang="pt-BR" b="1" dirty="0"/>
            <a:t>Urbana</a:t>
          </a:r>
        </a:p>
      </dgm:t>
    </dgm:pt>
    <dgm:pt modelId="{8FAE9D60-D07C-4F91-AB94-6A42F9D27739}" type="parTrans" cxnId="{E926C919-4A65-4A20-BDE0-5D9728CD0E3B}">
      <dgm:prSet/>
      <dgm:spPr/>
      <dgm:t>
        <a:bodyPr/>
        <a:lstStyle/>
        <a:p>
          <a:endParaRPr lang="pt-BR"/>
        </a:p>
      </dgm:t>
    </dgm:pt>
    <dgm:pt modelId="{DB5A8DAE-F9ED-4431-8E3C-6E8A95662428}" type="sibTrans" cxnId="{E926C919-4A65-4A20-BDE0-5D9728CD0E3B}">
      <dgm:prSet/>
      <dgm:spPr/>
      <dgm:t>
        <a:bodyPr/>
        <a:lstStyle/>
        <a:p>
          <a:endParaRPr lang="pt-BR"/>
        </a:p>
      </dgm:t>
    </dgm:pt>
    <dgm:pt modelId="{216D8C1D-713C-4EB7-8F09-29BC8B43F43B}">
      <dgm:prSet/>
      <dgm:spPr/>
      <dgm:t>
        <a:bodyPr/>
        <a:lstStyle/>
        <a:p>
          <a:r>
            <a:rPr lang="pt-BR" b="1" dirty="0"/>
            <a:t>Rodovia</a:t>
          </a:r>
        </a:p>
        <a:p>
          <a:r>
            <a:rPr lang="pt-BR" b="1" dirty="0"/>
            <a:t>Aviação</a:t>
          </a:r>
        </a:p>
      </dgm:t>
    </dgm:pt>
    <dgm:pt modelId="{E2933075-EE4E-4E19-9555-E611686C4F11}" type="parTrans" cxnId="{DEF95871-6D55-4A26-9107-0096667D4423}">
      <dgm:prSet/>
      <dgm:spPr/>
      <dgm:t>
        <a:bodyPr/>
        <a:lstStyle/>
        <a:p>
          <a:endParaRPr lang="pt-BR"/>
        </a:p>
      </dgm:t>
    </dgm:pt>
    <dgm:pt modelId="{B9BFB726-DA94-4074-9F0F-D7D18D4648BF}" type="sibTrans" cxnId="{DEF95871-6D55-4A26-9107-0096667D4423}">
      <dgm:prSet/>
      <dgm:spPr/>
      <dgm:t>
        <a:bodyPr/>
        <a:lstStyle/>
        <a:p>
          <a:endParaRPr lang="pt-BR"/>
        </a:p>
      </dgm:t>
    </dgm:pt>
    <dgm:pt modelId="{A25C53E3-4A5C-4987-BC37-9C4136E55DCA}">
      <dgm:prSet/>
      <dgm:spPr/>
      <dgm:t>
        <a:bodyPr/>
        <a:lstStyle/>
        <a:p>
          <a:r>
            <a:rPr lang="pt-BR" b="1" dirty="0"/>
            <a:t>Operações</a:t>
          </a:r>
        </a:p>
      </dgm:t>
    </dgm:pt>
    <dgm:pt modelId="{D5B03F84-8A1F-4946-B10E-1ED43D85A8BA}" type="parTrans" cxnId="{D7D1EC28-18CE-4C89-AFCB-42AFE4C31A39}">
      <dgm:prSet/>
      <dgm:spPr/>
      <dgm:t>
        <a:bodyPr/>
        <a:lstStyle/>
        <a:p>
          <a:endParaRPr lang="pt-BR"/>
        </a:p>
      </dgm:t>
    </dgm:pt>
    <dgm:pt modelId="{DF877CE0-4C29-4ECA-A458-F05795EA34F9}" type="sibTrans" cxnId="{D7D1EC28-18CE-4C89-AFCB-42AFE4C31A39}">
      <dgm:prSet/>
      <dgm:spPr/>
      <dgm:t>
        <a:bodyPr/>
        <a:lstStyle/>
        <a:p>
          <a:endParaRPr lang="pt-BR"/>
        </a:p>
      </dgm:t>
    </dgm:pt>
    <dgm:pt modelId="{845B1CD7-841D-48F2-A34E-88A401C5EEA5}">
      <dgm:prSet/>
      <dgm:spPr/>
      <dgm:t>
        <a:bodyPr/>
        <a:lstStyle/>
        <a:p>
          <a:r>
            <a:rPr lang="pt-BR" b="1" dirty="0"/>
            <a:t>Porto</a:t>
          </a:r>
        </a:p>
        <a:p>
          <a:r>
            <a:rPr lang="pt-BR" b="1" dirty="0"/>
            <a:t>Ferrovia</a:t>
          </a:r>
        </a:p>
      </dgm:t>
    </dgm:pt>
    <dgm:pt modelId="{CC96CFD5-D20E-472B-9384-434A1A832BE4}" type="parTrans" cxnId="{493F3611-0051-4A1C-AFEF-DC77340B8B51}">
      <dgm:prSet/>
      <dgm:spPr/>
      <dgm:t>
        <a:bodyPr/>
        <a:lstStyle/>
        <a:p>
          <a:endParaRPr lang="pt-BR"/>
        </a:p>
      </dgm:t>
    </dgm:pt>
    <dgm:pt modelId="{5AE8E7A0-3E4C-4A0F-B2C1-96CE37B36299}" type="sibTrans" cxnId="{493F3611-0051-4A1C-AFEF-DC77340B8B51}">
      <dgm:prSet/>
      <dgm:spPr/>
      <dgm:t>
        <a:bodyPr/>
        <a:lstStyle/>
        <a:p>
          <a:endParaRPr lang="pt-BR"/>
        </a:p>
      </dgm:t>
    </dgm:pt>
    <dgm:pt modelId="{E2374A78-C1DA-4F56-A688-D8FBC34CEF89}">
      <dgm:prSet/>
      <dgm:spPr/>
      <dgm:t>
        <a:bodyPr/>
        <a:lstStyle/>
        <a:p>
          <a:r>
            <a:rPr lang="pt-BR" b="1" dirty="0"/>
            <a:t>Petróleo</a:t>
          </a:r>
        </a:p>
      </dgm:t>
    </dgm:pt>
    <dgm:pt modelId="{FD99AC2B-6F06-46B6-8932-BA5DFF8CC573}" type="parTrans" cxnId="{115FE326-DBEB-402D-9541-9443FA8A29B3}">
      <dgm:prSet/>
      <dgm:spPr/>
      <dgm:t>
        <a:bodyPr/>
        <a:lstStyle/>
        <a:p>
          <a:endParaRPr lang="pt-BR"/>
        </a:p>
      </dgm:t>
    </dgm:pt>
    <dgm:pt modelId="{34C6FBEE-7783-4636-B82A-E11A68A26EA1}" type="sibTrans" cxnId="{115FE326-DBEB-402D-9541-9443FA8A29B3}">
      <dgm:prSet/>
      <dgm:spPr/>
      <dgm:t>
        <a:bodyPr/>
        <a:lstStyle/>
        <a:p>
          <a:endParaRPr lang="pt-BR"/>
        </a:p>
      </dgm:t>
    </dgm:pt>
    <dgm:pt modelId="{C381A6C8-70F7-43AE-AE4A-0E1F521CD775}" type="pres">
      <dgm:prSet presAssocID="{B30CA4C8-4810-4EB9-9AF6-5BC49FCDE9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DAABC0F-48DB-41DD-91B5-831F17928FF1}" type="pres">
      <dgm:prSet presAssocID="{E8703047-B91F-452F-8F30-6FD00A738DAC}" presName="hierRoot1" presStyleCnt="0">
        <dgm:presLayoutVars>
          <dgm:hierBranch val="init"/>
        </dgm:presLayoutVars>
      </dgm:prSet>
      <dgm:spPr/>
    </dgm:pt>
    <dgm:pt modelId="{615F5EFD-FF9C-42EB-8DAA-F40346D1144F}" type="pres">
      <dgm:prSet presAssocID="{E8703047-B91F-452F-8F30-6FD00A738DAC}" presName="rootComposite1" presStyleCnt="0"/>
      <dgm:spPr/>
    </dgm:pt>
    <dgm:pt modelId="{1A088411-F7ED-447A-8E13-1503067ADE67}" type="pres">
      <dgm:prSet presAssocID="{E8703047-B91F-452F-8F30-6FD00A738DAC}" presName="rootText1" presStyleLbl="node0" presStyleIdx="0" presStyleCnt="1" custLinFactNeighborY="-98616">
        <dgm:presLayoutVars>
          <dgm:chPref val="3"/>
        </dgm:presLayoutVars>
      </dgm:prSet>
      <dgm:spPr/>
    </dgm:pt>
    <dgm:pt modelId="{0F8AA580-626A-4BCE-A5A1-D4431FAD6D56}" type="pres">
      <dgm:prSet presAssocID="{E8703047-B91F-452F-8F30-6FD00A738DAC}" presName="rootConnector1" presStyleLbl="node1" presStyleIdx="0" presStyleCnt="0"/>
      <dgm:spPr/>
    </dgm:pt>
    <dgm:pt modelId="{CF5C3FB3-AD33-4D0A-9338-4070BAA1F30D}" type="pres">
      <dgm:prSet presAssocID="{E8703047-B91F-452F-8F30-6FD00A738DAC}" presName="hierChild2" presStyleCnt="0"/>
      <dgm:spPr/>
    </dgm:pt>
    <dgm:pt modelId="{0983F82E-836D-409C-9BBA-01A65919B6A5}" type="pres">
      <dgm:prSet presAssocID="{ACDC691F-9E72-4CB4-BDAB-EE4AE443C6F8}" presName="Name37" presStyleLbl="parChTrans1D2" presStyleIdx="0" presStyleCnt="8"/>
      <dgm:spPr/>
    </dgm:pt>
    <dgm:pt modelId="{F3DC27A3-C6DE-438C-B7C8-0D4568731DF6}" type="pres">
      <dgm:prSet presAssocID="{D7F475E2-7A0F-4413-9AB8-880A12720C63}" presName="hierRoot2" presStyleCnt="0">
        <dgm:presLayoutVars>
          <dgm:hierBranch val="init"/>
        </dgm:presLayoutVars>
      </dgm:prSet>
      <dgm:spPr/>
    </dgm:pt>
    <dgm:pt modelId="{9853B479-AD7C-4A5D-9BA8-5DEE40E2F83A}" type="pres">
      <dgm:prSet presAssocID="{D7F475E2-7A0F-4413-9AB8-880A12720C63}" presName="rootComposite" presStyleCnt="0"/>
      <dgm:spPr/>
    </dgm:pt>
    <dgm:pt modelId="{C3E72A78-739D-44F1-9BA3-96B311D7FAA9}" type="pres">
      <dgm:prSet presAssocID="{D7F475E2-7A0F-4413-9AB8-880A12720C63}" presName="rootText" presStyleLbl="node2" presStyleIdx="0" presStyleCnt="7">
        <dgm:presLayoutVars>
          <dgm:chPref val="3"/>
        </dgm:presLayoutVars>
      </dgm:prSet>
      <dgm:spPr/>
    </dgm:pt>
    <dgm:pt modelId="{37351C85-BA13-4ADD-85B5-0A0756325044}" type="pres">
      <dgm:prSet presAssocID="{D7F475E2-7A0F-4413-9AB8-880A12720C63}" presName="rootConnector" presStyleLbl="node2" presStyleIdx="0" presStyleCnt="7"/>
      <dgm:spPr/>
    </dgm:pt>
    <dgm:pt modelId="{5F4DD804-E359-45AC-9ED7-FBA511D90C68}" type="pres">
      <dgm:prSet presAssocID="{D7F475E2-7A0F-4413-9AB8-880A12720C63}" presName="hierChild4" presStyleCnt="0"/>
      <dgm:spPr/>
    </dgm:pt>
    <dgm:pt modelId="{FCA0F001-600D-4D82-A04C-93F457221308}" type="pres">
      <dgm:prSet presAssocID="{D7F475E2-7A0F-4413-9AB8-880A12720C63}" presName="hierChild5" presStyleCnt="0"/>
      <dgm:spPr/>
    </dgm:pt>
    <dgm:pt modelId="{C1C60008-9CB7-4290-A918-6B8C92DBBFAA}" type="pres">
      <dgm:prSet presAssocID="{F5BE5C18-E85A-4BAA-A2CC-520A83AD5CAA}" presName="Name37" presStyleLbl="parChTrans1D2" presStyleIdx="1" presStyleCnt="8"/>
      <dgm:spPr/>
    </dgm:pt>
    <dgm:pt modelId="{9DA1DD53-EA99-4870-9800-69DD9C201F26}" type="pres">
      <dgm:prSet presAssocID="{51A6839C-A804-4E19-80E8-9A6F58E00C1A}" presName="hierRoot2" presStyleCnt="0">
        <dgm:presLayoutVars>
          <dgm:hierBranch val="init"/>
        </dgm:presLayoutVars>
      </dgm:prSet>
      <dgm:spPr/>
    </dgm:pt>
    <dgm:pt modelId="{B89C1B68-33DD-4773-B2ED-0B8CF127F941}" type="pres">
      <dgm:prSet presAssocID="{51A6839C-A804-4E19-80E8-9A6F58E00C1A}" presName="rootComposite" presStyleCnt="0"/>
      <dgm:spPr/>
    </dgm:pt>
    <dgm:pt modelId="{8590B6CC-E6A5-4682-AE39-B7F03346CDA3}" type="pres">
      <dgm:prSet presAssocID="{51A6839C-A804-4E19-80E8-9A6F58E00C1A}" presName="rootText" presStyleLbl="node2" presStyleIdx="1" presStyleCnt="7">
        <dgm:presLayoutVars>
          <dgm:chPref val="3"/>
        </dgm:presLayoutVars>
      </dgm:prSet>
      <dgm:spPr/>
    </dgm:pt>
    <dgm:pt modelId="{0743EC91-BA80-4AC6-9E9A-C18F1BF2A46D}" type="pres">
      <dgm:prSet presAssocID="{51A6839C-A804-4E19-80E8-9A6F58E00C1A}" presName="rootConnector" presStyleLbl="node2" presStyleIdx="1" presStyleCnt="7"/>
      <dgm:spPr/>
    </dgm:pt>
    <dgm:pt modelId="{EDF22357-2D1D-4058-BD07-B7F9C5D269B6}" type="pres">
      <dgm:prSet presAssocID="{51A6839C-A804-4E19-80E8-9A6F58E00C1A}" presName="hierChild4" presStyleCnt="0"/>
      <dgm:spPr/>
    </dgm:pt>
    <dgm:pt modelId="{D2016415-1C30-4F1A-811D-C7E5BEDF67D7}" type="pres">
      <dgm:prSet presAssocID="{51A6839C-A804-4E19-80E8-9A6F58E00C1A}" presName="hierChild5" presStyleCnt="0"/>
      <dgm:spPr/>
    </dgm:pt>
    <dgm:pt modelId="{CD2BBD5E-D13B-483C-93EE-3421A41435BA}" type="pres">
      <dgm:prSet presAssocID="{D5B03F84-8A1F-4946-B10E-1ED43D85A8BA}" presName="Name37" presStyleLbl="parChTrans1D2" presStyleIdx="2" presStyleCnt="8"/>
      <dgm:spPr/>
    </dgm:pt>
    <dgm:pt modelId="{74BE10F3-20CA-4033-8FFE-EBA735F9DEA2}" type="pres">
      <dgm:prSet presAssocID="{A25C53E3-4A5C-4987-BC37-9C4136E55DCA}" presName="hierRoot2" presStyleCnt="0">
        <dgm:presLayoutVars>
          <dgm:hierBranch val="init"/>
        </dgm:presLayoutVars>
      </dgm:prSet>
      <dgm:spPr/>
    </dgm:pt>
    <dgm:pt modelId="{6809FD27-FC77-4BE2-B8DD-A4D801C4C5E3}" type="pres">
      <dgm:prSet presAssocID="{A25C53E3-4A5C-4987-BC37-9C4136E55DCA}" presName="rootComposite" presStyleCnt="0"/>
      <dgm:spPr/>
    </dgm:pt>
    <dgm:pt modelId="{9F2A47F2-7298-4E3B-B671-013F9B92E1D3}" type="pres">
      <dgm:prSet presAssocID="{A25C53E3-4A5C-4987-BC37-9C4136E55DCA}" presName="rootText" presStyleLbl="node2" presStyleIdx="2" presStyleCnt="7">
        <dgm:presLayoutVars>
          <dgm:chPref val="3"/>
        </dgm:presLayoutVars>
      </dgm:prSet>
      <dgm:spPr/>
    </dgm:pt>
    <dgm:pt modelId="{633A3B55-5EC0-4974-B472-0F1DF598F1A8}" type="pres">
      <dgm:prSet presAssocID="{A25C53E3-4A5C-4987-BC37-9C4136E55DCA}" presName="rootConnector" presStyleLbl="node2" presStyleIdx="2" presStyleCnt="7"/>
      <dgm:spPr/>
    </dgm:pt>
    <dgm:pt modelId="{E5E59427-61E6-4A8F-AF26-E684D0009AFD}" type="pres">
      <dgm:prSet presAssocID="{A25C53E3-4A5C-4987-BC37-9C4136E55DCA}" presName="hierChild4" presStyleCnt="0"/>
      <dgm:spPr/>
    </dgm:pt>
    <dgm:pt modelId="{7AED283B-F256-491F-866F-2421F0400B9A}" type="pres">
      <dgm:prSet presAssocID="{A25C53E3-4A5C-4987-BC37-9C4136E55DCA}" presName="hierChild5" presStyleCnt="0"/>
      <dgm:spPr/>
    </dgm:pt>
    <dgm:pt modelId="{21D50B52-57AE-40EC-8B34-A89481DA5681}" type="pres">
      <dgm:prSet presAssocID="{FD99AC2B-6F06-46B6-8932-BA5DFF8CC573}" presName="Name37" presStyleLbl="parChTrans1D2" presStyleIdx="3" presStyleCnt="8"/>
      <dgm:spPr/>
    </dgm:pt>
    <dgm:pt modelId="{69E63D53-E6F6-49EE-9CF3-3F924392BF1F}" type="pres">
      <dgm:prSet presAssocID="{E2374A78-C1DA-4F56-A688-D8FBC34CEF89}" presName="hierRoot2" presStyleCnt="0">
        <dgm:presLayoutVars>
          <dgm:hierBranch val="init"/>
        </dgm:presLayoutVars>
      </dgm:prSet>
      <dgm:spPr/>
    </dgm:pt>
    <dgm:pt modelId="{162707DE-2808-41B5-BAC6-8AA33207E306}" type="pres">
      <dgm:prSet presAssocID="{E2374A78-C1DA-4F56-A688-D8FBC34CEF89}" presName="rootComposite" presStyleCnt="0"/>
      <dgm:spPr/>
    </dgm:pt>
    <dgm:pt modelId="{17AF8283-5C19-4208-BDEB-1C4484A6E9F7}" type="pres">
      <dgm:prSet presAssocID="{E2374A78-C1DA-4F56-A688-D8FBC34CEF89}" presName="rootText" presStyleLbl="node2" presStyleIdx="3" presStyleCnt="7">
        <dgm:presLayoutVars>
          <dgm:chPref val="3"/>
        </dgm:presLayoutVars>
      </dgm:prSet>
      <dgm:spPr/>
    </dgm:pt>
    <dgm:pt modelId="{65B0013E-35A1-4854-A898-1E510724810C}" type="pres">
      <dgm:prSet presAssocID="{E2374A78-C1DA-4F56-A688-D8FBC34CEF89}" presName="rootConnector" presStyleLbl="node2" presStyleIdx="3" presStyleCnt="7"/>
      <dgm:spPr/>
    </dgm:pt>
    <dgm:pt modelId="{BCB1C77E-8399-4805-8D95-5AF98162BAEC}" type="pres">
      <dgm:prSet presAssocID="{E2374A78-C1DA-4F56-A688-D8FBC34CEF89}" presName="hierChild4" presStyleCnt="0"/>
      <dgm:spPr/>
    </dgm:pt>
    <dgm:pt modelId="{675675C5-DB97-459F-A61C-9F1D1A930BB4}" type="pres">
      <dgm:prSet presAssocID="{E2374A78-C1DA-4F56-A688-D8FBC34CEF89}" presName="hierChild5" presStyleCnt="0"/>
      <dgm:spPr/>
    </dgm:pt>
    <dgm:pt modelId="{1B7F754A-9805-4BC8-9364-44A274556526}" type="pres">
      <dgm:prSet presAssocID="{CC96CFD5-D20E-472B-9384-434A1A832BE4}" presName="Name37" presStyleLbl="parChTrans1D2" presStyleIdx="4" presStyleCnt="8"/>
      <dgm:spPr/>
    </dgm:pt>
    <dgm:pt modelId="{E7BD4013-62B8-4B36-BC3E-3507FBC690D0}" type="pres">
      <dgm:prSet presAssocID="{845B1CD7-841D-48F2-A34E-88A401C5EEA5}" presName="hierRoot2" presStyleCnt="0">
        <dgm:presLayoutVars>
          <dgm:hierBranch val="init"/>
        </dgm:presLayoutVars>
      </dgm:prSet>
      <dgm:spPr/>
    </dgm:pt>
    <dgm:pt modelId="{5A6292DF-0636-43D9-AA06-8E3393B1BBDE}" type="pres">
      <dgm:prSet presAssocID="{845B1CD7-841D-48F2-A34E-88A401C5EEA5}" presName="rootComposite" presStyleCnt="0"/>
      <dgm:spPr/>
    </dgm:pt>
    <dgm:pt modelId="{8225C57E-9EF8-4840-A84F-B9A3FF0A8F2D}" type="pres">
      <dgm:prSet presAssocID="{845B1CD7-841D-48F2-A34E-88A401C5EEA5}" presName="rootText" presStyleLbl="node2" presStyleIdx="4" presStyleCnt="7">
        <dgm:presLayoutVars>
          <dgm:chPref val="3"/>
        </dgm:presLayoutVars>
      </dgm:prSet>
      <dgm:spPr/>
    </dgm:pt>
    <dgm:pt modelId="{8984A35B-95DE-4805-AD90-48D6F739BAEC}" type="pres">
      <dgm:prSet presAssocID="{845B1CD7-841D-48F2-A34E-88A401C5EEA5}" presName="rootConnector" presStyleLbl="node2" presStyleIdx="4" presStyleCnt="7"/>
      <dgm:spPr/>
    </dgm:pt>
    <dgm:pt modelId="{0C3A9DA8-4CA8-4819-9BAC-2D8D9FB11786}" type="pres">
      <dgm:prSet presAssocID="{845B1CD7-841D-48F2-A34E-88A401C5EEA5}" presName="hierChild4" presStyleCnt="0"/>
      <dgm:spPr/>
    </dgm:pt>
    <dgm:pt modelId="{7AC79FEC-67EA-46F8-8807-10712C64DDB1}" type="pres">
      <dgm:prSet presAssocID="{845B1CD7-841D-48F2-A34E-88A401C5EEA5}" presName="hierChild5" presStyleCnt="0"/>
      <dgm:spPr/>
    </dgm:pt>
    <dgm:pt modelId="{E6910374-BEF7-413F-BA6F-94BED207900D}" type="pres">
      <dgm:prSet presAssocID="{E2933075-EE4E-4E19-9555-E611686C4F11}" presName="Name37" presStyleLbl="parChTrans1D2" presStyleIdx="5" presStyleCnt="8"/>
      <dgm:spPr/>
    </dgm:pt>
    <dgm:pt modelId="{5418956F-A610-4B90-9589-50B5AE9311B7}" type="pres">
      <dgm:prSet presAssocID="{216D8C1D-713C-4EB7-8F09-29BC8B43F43B}" presName="hierRoot2" presStyleCnt="0">
        <dgm:presLayoutVars>
          <dgm:hierBranch val="init"/>
        </dgm:presLayoutVars>
      </dgm:prSet>
      <dgm:spPr/>
    </dgm:pt>
    <dgm:pt modelId="{82500A94-E2DF-4894-B413-F897AA9C8086}" type="pres">
      <dgm:prSet presAssocID="{216D8C1D-713C-4EB7-8F09-29BC8B43F43B}" presName="rootComposite" presStyleCnt="0"/>
      <dgm:spPr/>
    </dgm:pt>
    <dgm:pt modelId="{C9CA06A5-592E-4E87-919D-E825A1ED2406}" type="pres">
      <dgm:prSet presAssocID="{216D8C1D-713C-4EB7-8F09-29BC8B43F43B}" presName="rootText" presStyleLbl="node2" presStyleIdx="5" presStyleCnt="7" custLinFactNeighborX="2076">
        <dgm:presLayoutVars>
          <dgm:chPref val="3"/>
        </dgm:presLayoutVars>
      </dgm:prSet>
      <dgm:spPr/>
    </dgm:pt>
    <dgm:pt modelId="{17704CF4-4ADD-463A-900C-35AF3733443F}" type="pres">
      <dgm:prSet presAssocID="{216D8C1D-713C-4EB7-8F09-29BC8B43F43B}" presName="rootConnector" presStyleLbl="node2" presStyleIdx="5" presStyleCnt="7"/>
      <dgm:spPr/>
    </dgm:pt>
    <dgm:pt modelId="{296E1304-960F-489D-9183-B0AD805B78C4}" type="pres">
      <dgm:prSet presAssocID="{216D8C1D-713C-4EB7-8F09-29BC8B43F43B}" presName="hierChild4" presStyleCnt="0"/>
      <dgm:spPr/>
    </dgm:pt>
    <dgm:pt modelId="{5D484DC1-AAD1-4C7F-8A5D-3B7A649318B7}" type="pres">
      <dgm:prSet presAssocID="{216D8C1D-713C-4EB7-8F09-29BC8B43F43B}" presName="hierChild5" presStyleCnt="0"/>
      <dgm:spPr/>
    </dgm:pt>
    <dgm:pt modelId="{F9603117-992E-4487-9D16-3BD5684B7E91}" type="pres">
      <dgm:prSet presAssocID="{8FAE9D60-D07C-4F91-AB94-6A42F9D27739}" presName="Name37" presStyleLbl="parChTrans1D2" presStyleIdx="6" presStyleCnt="8"/>
      <dgm:spPr/>
    </dgm:pt>
    <dgm:pt modelId="{4A80FA6E-8486-4B16-B2AB-7D68F0866D4F}" type="pres">
      <dgm:prSet presAssocID="{9B50CD66-B1A3-47CB-9E64-0469A8C1AF34}" presName="hierRoot2" presStyleCnt="0">
        <dgm:presLayoutVars>
          <dgm:hierBranch val="init"/>
        </dgm:presLayoutVars>
      </dgm:prSet>
      <dgm:spPr/>
    </dgm:pt>
    <dgm:pt modelId="{3102DD38-8A30-4774-9764-A38FA4C43A34}" type="pres">
      <dgm:prSet presAssocID="{9B50CD66-B1A3-47CB-9E64-0469A8C1AF34}" presName="rootComposite" presStyleCnt="0"/>
      <dgm:spPr/>
    </dgm:pt>
    <dgm:pt modelId="{4BA230A0-1757-42B4-9DB5-AC23BFFAD444}" type="pres">
      <dgm:prSet presAssocID="{9B50CD66-B1A3-47CB-9E64-0469A8C1AF34}" presName="rootText" presStyleLbl="node2" presStyleIdx="6" presStyleCnt="7">
        <dgm:presLayoutVars>
          <dgm:chPref val="3"/>
        </dgm:presLayoutVars>
      </dgm:prSet>
      <dgm:spPr/>
    </dgm:pt>
    <dgm:pt modelId="{E182711D-567F-4E74-AF37-A5A75136FAE6}" type="pres">
      <dgm:prSet presAssocID="{9B50CD66-B1A3-47CB-9E64-0469A8C1AF34}" presName="rootConnector" presStyleLbl="node2" presStyleIdx="6" presStyleCnt="7"/>
      <dgm:spPr/>
    </dgm:pt>
    <dgm:pt modelId="{E8A72EE4-9BC6-4393-9EA6-EE1E9B7ACDFA}" type="pres">
      <dgm:prSet presAssocID="{9B50CD66-B1A3-47CB-9E64-0469A8C1AF34}" presName="hierChild4" presStyleCnt="0"/>
      <dgm:spPr/>
    </dgm:pt>
    <dgm:pt modelId="{78EFA554-28DE-4C51-AE88-3C4B02847D85}" type="pres">
      <dgm:prSet presAssocID="{9B50CD66-B1A3-47CB-9E64-0469A8C1AF34}" presName="hierChild5" presStyleCnt="0"/>
      <dgm:spPr/>
    </dgm:pt>
    <dgm:pt modelId="{22210122-2336-4E75-BDA0-7A42608058C8}" type="pres">
      <dgm:prSet presAssocID="{E8703047-B91F-452F-8F30-6FD00A738DAC}" presName="hierChild3" presStyleCnt="0"/>
      <dgm:spPr/>
    </dgm:pt>
    <dgm:pt modelId="{B803ECFE-8290-41A7-9094-19F4BB489355}" type="pres">
      <dgm:prSet presAssocID="{06EDBAA3-C319-41BF-A641-1D6CEDC74953}" presName="Name111" presStyleLbl="parChTrans1D2" presStyleIdx="7" presStyleCnt="8"/>
      <dgm:spPr/>
    </dgm:pt>
    <dgm:pt modelId="{85A4D973-88EC-4B22-8059-D2D279CB98B2}" type="pres">
      <dgm:prSet presAssocID="{111BCA0D-0116-42C1-8C3A-46B32CA5FF87}" presName="hierRoot3" presStyleCnt="0">
        <dgm:presLayoutVars>
          <dgm:hierBranch val="init"/>
        </dgm:presLayoutVars>
      </dgm:prSet>
      <dgm:spPr/>
    </dgm:pt>
    <dgm:pt modelId="{2AE75069-89AA-4178-A9E2-F833C03F57FB}" type="pres">
      <dgm:prSet presAssocID="{111BCA0D-0116-42C1-8C3A-46B32CA5FF87}" presName="rootComposite3" presStyleCnt="0"/>
      <dgm:spPr/>
    </dgm:pt>
    <dgm:pt modelId="{7990E1DA-FAD7-4434-AD77-4F86ABDDF18D}" type="pres">
      <dgm:prSet presAssocID="{111BCA0D-0116-42C1-8C3A-46B32CA5FF87}" presName="rootText3" presStyleLbl="asst1" presStyleIdx="0" presStyleCnt="1" custLinFactX="33129" custLinFactNeighborX="100000" custLinFactNeighborY="-75004">
        <dgm:presLayoutVars>
          <dgm:chPref val="3"/>
        </dgm:presLayoutVars>
      </dgm:prSet>
      <dgm:spPr/>
    </dgm:pt>
    <dgm:pt modelId="{ED340567-72E7-4199-BE62-FEB96E475854}" type="pres">
      <dgm:prSet presAssocID="{111BCA0D-0116-42C1-8C3A-46B32CA5FF87}" presName="rootConnector3" presStyleLbl="asst1" presStyleIdx="0" presStyleCnt="1"/>
      <dgm:spPr/>
    </dgm:pt>
    <dgm:pt modelId="{BC354EBF-FE35-41C2-B44A-DE6B4274B8A4}" type="pres">
      <dgm:prSet presAssocID="{111BCA0D-0116-42C1-8C3A-46B32CA5FF87}" presName="hierChild6" presStyleCnt="0"/>
      <dgm:spPr/>
    </dgm:pt>
    <dgm:pt modelId="{0FB0A66D-049F-45B6-B767-EE12474E7816}" type="pres">
      <dgm:prSet presAssocID="{111BCA0D-0116-42C1-8C3A-46B32CA5FF87}" presName="hierChild7" presStyleCnt="0"/>
      <dgm:spPr/>
    </dgm:pt>
  </dgm:ptLst>
  <dgm:cxnLst>
    <dgm:cxn modelId="{9FBB2100-935D-4BEE-B843-4C900563B20D}" type="presOf" srcId="{FD99AC2B-6F06-46B6-8932-BA5DFF8CC573}" destId="{21D50B52-57AE-40EC-8B34-A89481DA5681}" srcOrd="0" destOrd="0" presId="urn:microsoft.com/office/officeart/2005/8/layout/orgChart1"/>
    <dgm:cxn modelId="{9535F406-4734-453A-928D-83891ABF3EE9}" type="presOf" srcId="{F5BE5C18-E85A-4BAA-A2CC-520A83AD5CAA}" destId="{C1C60008-9CB7-4290-A918-6B8C92DBBFAA}" srcOrd="0" destOrd="0" presId="urn:microsoft.com/office/officeart/2005/8/layout/orgChart1"/>
    <dgm:cxn modelId="{493F3611-0051-4A1C-AFEF-DC77340B8B51}" srcId="{E8703047-B91F-452F-8F30-6FD00A738DAC}" destId="{845B1CD7-841D-48F2-A34E-88A401C5EEA5}" srcOrd="5" destOrd="0" parTransId="{CC96CFD5-D20E-472B-9384-434A1A832BE4}" sibTransId="{5AE8E7A0-3E4C-4A0F-B2C1-96CE37B36299}"/>
    <dgm:cxn modelId="{DD0A5A11-3027-44FC-96F9-E120E2340F71}" type="presOf" srcId="{D5B03F84-8A1F-4946-B10E-1ED43D85A8BA}" destId="{CD2BBD5E-D13B-483C-93EE-3421A41435BA}" srcOrd="0" destOrd="0" presId="urn:microsoft.com/office/officeart/2005/8/layout/orgChart1"/>
    <dgm:cxn modelId="{E926C919-4A65-4A20-BDE0-5D9728CD0E3B}" srcId="{E8703047-B91F-452F-8F30-6FD00A738DAC}" destId="{9B50CD66-B1A3-47CB-9E64-0469A8C1AF34}" srcOrd="7" destOrd="0" parTransId="{8FAE9D60-D07C-4F91-AB94-6A42F9D27739}" sibTransId="{DB5A8DAE-F9ED-4431-8E3C-6E8A95662428}"/>
    <dgm:cxn modelId="{4303941E-72DC-4A54-9F17-DA80E045AC6C}" type="presOf" srcId="{9B50CD66-B1A3-47CB-9E64-0469A8C1AF34}" destId="{4BA230A0-1757-42B4-9DB5-AC23BFFAD444}" srcOrd="0" destOrd="0" presId="urn:microsoft.com/office/officeart/2005/8/layout/orgChart1"/>
    <dgm:cxn modelId="{1787CB25-8786-4CD7-B154-5E64700106FB}" type="presOf" srcId="{B30CA4C8-4810-4EB9-9AF6-5BC49FCDE9FE}" destId="{C381A6C8-70F7-43AE-AE4A-0E1F521CD775}" srcOrd="0" destOrd="0" presId="urn:microsoft.com/office/officeart/2005/8/layout/orgChart1"/>
    <dgm:cxn modelId="{115FE326-DBEB-402D-9541-9443FA8A29B3}" srcId="{E8703047-B91F-452F-8F30-6FD00A738DAC}" destId="{E2374A78-C1DA-4F56-A688-D8FBC34CEF89}" srcOrd="4" destOrd="0" parTransId="{FD99AC2B-6F06-46B6-8932-BA5DFF8CC573}" sibTransId="{34C6FBEE-7783-4636-B82A-E11A68A26EA1}"/>
    <dgm:cxn modelId="{7F7D2827-7904-46C7-AC17-6704ED043536}" srcId="{E8703047-B91F-452F-8F30-6FD00A738DAC}" destId="{51A6839C-A804-4E19-80E8-9A6F58E00C1A}" srcOrd="2" destOrd="0" parTransId="{F5BE5C18-E85A-4BAA-A2CC-520A83AD5CAA}" sibTransId="{D63B55E7-9F6E-468A-9A4E-08C3F19CCBBD}"/>
    <dgm:cxn modelId="{D7D1EC28-18CE-4C89-AFCB-42AFE4C31A39}" srcId="{E8703047-B91F-452F-8F30-6FD00A738DAC}" destId="{A25C53E3-4A5C-4987-BC37-9C4136E55DCA}" srcOrd="3" destOrd="0" parTransId="{D5B03F84-8A1F-4946-B10E-1ED43D85A8BA}" sibTransId="{DF877CE0-4C29-4ECA-A458-F05795EA34F9}"/>
    <dgm:cxn modelId="{8C914D33-5B6A-4F0C-9789-3C491C2A9CE6}" type="presOf" srcId="{9B50CD66-B1A3-47CB-9E64-0469A8C1AF34}" destId="{E182711D-567F-4E74-AF37-A5A75136FAE6}" srcOrd="1" destOrd="0" presId="urn:microsoft.com/office/officeart/2005/8/layout/orgChart1"/>
    <dgm:cxn modelId="{7CF36538-8378-4C9A-889D-E8419030CB42}" type="presOf" srcId="{ACDC691F-9E72-4CB4-BDAB-EE4AE443C6F8}" destId="{0983F82E-836D-409C-9BBA-01A65919B6A5}" srcOrd="0" destOrd="0" presId="urn:microsoft.com/office/officeart/2005/8/layout/orgChart1"/>
    <dgm:cxn modelId="{A07FCC39-E4EF-409F-BF87-00CC38D5AF10}" type="presOf" srcId="{E2374A78-C1DA-4F56-A688-D8FBC34CEF89}" destId="{17AF8283-5C19-4208-BDEB-1C4484A6E9F7}" srcOrd="0" destOrd="0" presId="urn:microsoft.com/office/officeart/2005/8/layout/orgChart1"/>
    <dgm:cxn modelId="{B7A76A3D-6DF7-4CED-980E-112A20057702}" type="presOf" srcId="{E8703047-B91F-452F-8F30-6FD00A738DAC}" destId="{1A088411-F7ED-447A-8E13-1503067ADE67}" srcOrd="0" destOrd="0" presId="urn:microsoft.com/office/officeart/2005/8/layout/orgChart1"/>
    <dgm:cxn modelId="{F3467B5B-B155-42F5-9379-4425CE29C55B}" type="presOf" srcId="{216D8C1D-713C-4EB7-8F09-29BC8B43F43B}" destId="{17704CF4-4ADD-463A-900C-35AF3733443F}" srcOrd="1" destOrd="0" presId="urn:microsoft.com/office/officeart/2005/8/layout/orgChart1"/>
    <dgm:cxn modelId="{4C8EEA5F-CB4C-4AC2-BDBD-C4777D42F2D0}" srcId="{B30CA4C8-4810-4EB9-9AF6-5BC49FCDE9FE}" destId="{E8703047-B91F-452F-8F30-6FD00A738DAC}" srcOrd="0" destOrd="0" parTransId="{4D39CBC1-8885-4589-800E-48AC7C290D5B}" sibTransId="{23801790-ECEF-4DF7-B634-D877E010B6B0}"/>
    <dgm:cxn modelId="{AEB61E61-1535-432E-A753-50C50D3445F9}" type="presOf" srcId="{51A6839C-A804-4E19-80E8-9A6F58E00C1A}" destId="{0743EC91-BA80-4AC6-9E9A-C18F1BF2A46D}" srcOrd="1" destOrd="0" presId="urn:microsoft.com/office/officeart/2005/8/layout/orgChart1"/>
    <dgm:cxn modelId="{C3DB0543-C816-4228-AC0C-2CADB556A003}" type="presOf" srcId="{111BCA0D-0116-42C1-8C3A-46B32CA5FF87}" destId="{ED340567-72E7-4199-BE62-FEB96E475854}" srcOrd="1" destOrd="0" presId="urn:microsoft.com/office/officeart/2005/8/layout/orgChart1"/>
    <dgm:cxn modelId="{E63AF145-66E7-40CE-83E3-3B3AA2A88A0F}" type="presOf" srcId="{CC96CFD5-D20E-472B-9384-434A1A832BE4}" destId="{1B7F754A-9805-4BC8-9364-44A274556526}" srcOrd="0" destOrd="0" presId="urn:microsoft.com/office/officeart/2005/8/layout/orgChart1"/>
    <dgm:cxn modelId="{A4D7FD4B-F94F-495F-8796-7517756A42B2}" srcId="{E8703047-B91F-452F-8F30-6FD00A738DAC}" destId="{D7F475E2-7A0F-4413-9AB8-880A12720C63}" srcOrd="1" destOrd="0" parTransId="{ACDC691F-9E72-4CB4-BDAB-EE4AE443C6F8}" sibTransId="{29A1FA40-A545-4149-B409-38A4EE0E280B}"/>
    <dgm:cxn modelId="{A6AF1070-F32C-464B-BD8A-E9B2B4F0502E}" type="presOf" srcId="{06EDBAA3-C319-41BF-A641-1D6CEDC74953}" destId="{B803ECFE-8290-41A7-9094-19F4BB489355}" srcOrd="0" destOrd="0" presId="urn:microsoft.com/office/officeart/2005/8/layout/orgChart1"/>
    <dgm:cxn modelId="{DEF95871-6D55-4A26-9107-0096667D4423}" srcId="{E8703047-B91F-452F-8F30-6FD00A738DAC}" destId="{216D8C1D-713C-4EB7-8F09-29BC8B43F43B}" srcOrd="6" destOrd="0" parTransId="{E2933075-EE4E-4E19-9555-E611686C4F11}" sibTransId="{B9BFB726-DA94-4074-9F0F-D7D18D4648BF}"/>
    <dgm:cxn modelId="{82853955-D367-46DC-8E6C-432AB4815AA8}" type="presOf" srcId="{D7F475E2-7A0F-4413-9AB8-880A12720C63}" destId="{C3E72A78-739D-44F1-9BA3-96B311D7FAA9}" srcOrd="0" destOrd="0" presId="urn:microsoft.com/office/officeart/2005/8/layout/orgChart1"/>
    <dgm:cxn modelId="{33A14056-38A4-4EA2-8430-F233C1EE498D}" srcId="{E8703047-B91F-452F-8F30-6FD00A738DAC}" destId="{111BCA0D-0116-42C1-8C3A-46B32CA5FF87}" srcOrd="0" destOrd="0" parTransId="{06EDBAA3-C319-41BF-A641-1D6CEDC74953}" sibTransId="{F7AD2A49-27B7-4C96-97AB-51A2F26CB2F1}"/>
    <dgm:cxn modelId="{E85561A5-2492-4EEC-9C42-EA71DBD50606}" type="presOf" srcId="{845B1CD7-841D-48F2-A34E-88A401C5EEA5}" destId="{8984A35B-95DE-4805-AD90-48D6F739BAEC}" srcOrd="1" destOrd="0" presId="urn:microsoft.com/office/officeart/2005/8/layout/orgChart1"/>
    <dgm:cxn modelId="{CEBECEAC-FCDD-4F04-A60C-EC3710B78F05}" type="presOf" srcId="{D7F475E2-7A0F-4413-9AB8-880A12720C63}" destId="{37351C85-BA13-4ADD-85B5-0A0756325044}" srcOrd="1" destOrd="0" presId="urn:microsoft.com/office/officeart/2005/8/layout/orgChart1"/>
    <dgm:cxn modelId="{341974B6-5AC6-434C-80DF-7B121EF64CE0}" type="presOf" srcId="{E8703047-B91F-452F-8F30-6FD00A738DAC}" destId="{0F8AA580-626A-4BCE-A5A1-D4431FAD6D56}" srcOrd="1" destOrd="0" presId="urn:microsoft.com/office/officeart/2005/8/layout/orgChart1"/>
    <dgm:cxn modelId="{3C371AB9-4EC1-48F0-9B9E-C42F93A12ED1}" type="presOf" srcId="{A25C53E3-4A5C-4987-BC37-9C4136E55DCA}" destId="{633A3B55-5EC0-4974-B472-0F1DF598F1A8}" srcOrd="1" destOrd="0" presId="urn:microsoft.com/office/officeart/2005/8/layout/orgChart1"/>
    <dgm:cxn modelId="{D2668CC3-4E32-49FF-A87C-743DB2DAC18A}" type="presOf" srcId="{216D8C1D-713C-4EB7-8F09-29BC8B43F43B}" destId="{C9CA06A5-592E-4E87-919D-E825A1ED2406}" srcOrd="0" destOrd="0" presId="urn:microsoft.com/office/officeart/2005/8/layout/orgChart1"/>
    <dgm:cxn modelId="{A3B06AC4-293B-44A7-A021-9EF39E819F76}" type="presOf" srcId="{8FAE9D60-D07C-4F91-AB94-6A42F9D27739}" destId="{F9603117-992E-4487-9D16-3BD5684B7E91}" srcOrd="0" destOrd="0" presId="urn:microsoft.com/office/officeart/2005/8/layout/orgChart1"/>
    <dgm:cxn modelId="{C3409ECC-8676-4017-8250-9775BA64525C}" type="presOf" srcId="{E2933075-EE4E-4E19-9555-E611686C4F11}" destId="{E6910374-BEF7-413F-BA6F-94BED207900D}" srcOrd="0" destOrd="0" presId="urn:microsoft.com/office/officeart/2005/8/layout/orgChart1"/>
    <dgm:cxn modelId="{AA2B98D5-B195-4152-A88F-FFEDB09BE4C9}" type="presOf" srcId="{845B1CD7-841D-48F2-A34E-88A401C5EEA5}" destId="{8225C57E-9EF8-4840-A84F-B9A3FF0A8F2D}" srcOrd="0" destOrd="0" presId="urn:microsoft.com/office/officeart/2005/8/layout/orgChart1"/>
    <dgm:cxn modelId="{ED9B55DE-5988-4663-B24D-FBBBFA1A322C}" type="presOf" srcId="{E2374A78-C1DA-4F56-A688-D8FBC34CEF89}" destId="{65B0013E-35A1-4854-A898-1E510724810C}" srcOrd="1" destOrd="0" presId="urn:microsoft.com/office/officeart/2005/8/layout/orgChart1"/>
    <dgm:cxn modelId="{6BCF01E4-1B1F-4BE6-B553-5832D97ED608}" type="presOf" srcId="{51A6839C-A804-4E19-80E8-9A6F58E00C1A}" destId="{8590B6CC-E6A5-4682-AE39-B7F03346CDA3}" srcOrd="0" destOrd="0" presId="urn:microsoft.com/office/officeart/2005/8/layout/orgChart1"/>
    <dgm:cxn modelId="{AAA9E0E6-28E7-4481-8329-272FE1653905}" type="presOf" srcId="{111BCA0D-0116-42C1-8C3A-46B32CA5FF87}" destId="{7990E1DA-FAD7-4434-AD77-4F86ABDDF18D}" srcOrd="0" destOrd="0" presId="urn:microsoft.com/office/officeart/2005/8/layout/orgChart1"/>
    <dgm:cxn modelId="{6C67D5EE-3B9A-424E-A221-C4DAC7CA8A9A}" type="presOf" srcId="{A25C53E3-4A5C-4987-BC37-9C4136E55DCA}" destId="{9F2A47F2-7298-4E3B-B671-013F9B92E1D3}" srcOrd="0" destOrd="0" presId="urn:microsoft.com/office/officeart/2005/8/layout/orgChart1"/>
    <dgm:cxn modelId="{6DE1E0E9-281C-45A7-B880-B1B5A1A20B02}" type="presParOf" srcId="{C381A6C8-70F7-43AE-AE4A-0E1F521CD775}" destId="{EDAABC0F-48DB-41DD-91B5-831F17928FF1}" srcOrd="0" destOrd="0" presId="urn:microsoft.com/office/officeart/2005/8/layout/orgChart1"/>
    <dgm:cxn modelId="{7B41D3C0-BE82-436A-A475-7EA38A808FE5}" type="presParOf" srcId="{EDAABC0F-48DB-41DD-91B5-831F17928FF1}" destId="{615F5EFD-FF9C-42EB-8DAA-F40346D1144F}" srcOrd="0" destOrd="0" presId="urn:microsoft.com/office/officeart/2005/8/layout/orgChart1"/>
    <dgm:cxn modelId="{8A0151E0-C4B9-4767-A926-38F5D4E3FFB6}" type="presParOf" srcId="{615F5EFD-FF9C-42EB-8DAA-F40346D1144F}" destId="{1A088411-F7ED-447A-8E13-1503067ADE67}" srcOrd="0" destOrd="0" presId="urn:microsoft.com/office/officeart/2005/8/layout/orgChart1"/>
    <dgm:cxn modelId="{D05BF5CC-0066-45B8-A88C-F1A5B07C3932}" type="presParOf" srcId="{615F5EFD-FF9C-42EB-8DAA-F40346D1144F}" destId="{0F8AA580-626A-4BCE-A5A1-D4431FAD6D56}" srcOrd="1" destOrd="0" presId="urn:microsoft.com/office/officeart/2005/8/layout/orgChart1"/>
    <dgm:cxn modelId="{51EC1696-B43E-49B0-92F2-C4F9222C3F18}" type="presParOf" srcId="{EDAABC0F-48DB-41DD-91B5-831F17928FF1}" destId="{CF5C3FB3-AD33-4D0A-9338-4070BAA1F30D}" srcOrd="1" destOrd="0" presId="urn:microsoft.com/office/officeart/2005/8/layout/orgChart1"/>
    <dgm:cxn modelId="{59B08B2A-F4FC-4844-A94F-266DA6F5933B}" type="presParOf" srcId="{CF5C3FB3-AD33-4D0A-9338-4070BAA1F30D}" destId="{0983F82E-836D-409C-9BBA-01A65919B6A5}" srcOrd="0" destOrd="0" presId="urn:microsoft.com/office/officeart/2005/8/layout/orgChart1"/>
    <dgm:cxn modelId="{268B8BBA-2F13-4CF4-A231-8DE1AEA294E7}" type="presParOf" srcId="{CF5C3FB3-AD33-4D0A-9338-4070BAA1F30D}" destId="{F3DC27A3-C6DE-438C-B7C8-0D4568731DF6}" srcOrd="1" destOrd="0" presId="urn:microsoft.com/office/officeart/2005/8/layout/orgChart1"/>
    <dgm:cxn modelId="{9AC0FF7C-3C00-4E91-95B5-0AEA7F7B63F6}" type="presParOf" srcId="{F3DC27A3-C6DE-438C-B7C8-0D4568731DF6}" destId="{9853B479-AD7C-4A5D-9BA8-5DEE40E2F83A}" srcOrd="0" destOrd="0" presId="urn:microsoft.com/office/officeart/2005/8/layout/orgChart1"/>
    <dgm:cxn modelId="{7966968C-B750-42A4-91D4-44666F2AECAB}" type="presParOf" srcId="{9853B479-AD7C-4A5D-9BA8-5DEE40E2F83A}" destId="{C3E72A78-739D-44F1-9BA3-96B311D7FAA9}" srcOrd="0" destOrd="0" presId="urn:microsoft.com/office/officeart/2005/8/layout/orgChart1"/>
    <dgm:cxn modelId="{3C537505-DD7E-4AFC-B05E-A5C9F7D47D93}" type="presParOf" srcId="{9853B479-AD7C-4A5D-9BA8-5DEE40E2F83A}" destId="{37351C85-BA13-4ADD-85B5-0A0756325044}" srcOrd="1" destOrd="0" presId="urn:microsoft.com/office/officeart/2005/8/layout/orgChart1"/>
    <dgm:cxn modelId="{9C7A2CDD-1965-4531-80D4-B37C8B3269F3}" type="presParOf" srcId="{F3DC27A3-C6DE-438C-B7C8-0D4568731DF6}" destId="{5F4DD804-E359-45AC-9ED7-FBA511D90C68}" srcOrd="1" destOrd="0" presId="urn:microsoft.com/office/officeart/2005/8/layout/orgChart1"/>
    <dgm:cxn modelId="{55F4150D-8D60-4119-A0AD-0D2166E02998}" type="presParOf" srcId="{F3DC27A3-C6DE-438C-B7C8-0D4568731DF6}" destId="{FCA0F001-600D-4D82-A04C-93F457221308}" srcOrd="2" destOrd="0" presId="urn:microsoft.com/office/officeart/2005/8/layout/orgChart1"/>
    <dgm:cxn modelId="{BDB0BEC9-AE1B-4DCB-AE5A-E31A0B83278D}" type="presParOf" srcId="{CF5C3FB3-AD33-4D0A-9338-4070BAA1F30D}" destId="{C1C60008-9CB7-4290-A918-6B8C92DBBFAA}" srcOrd="2" destOrd="0" presId="urn:microsoft.com/office/officeart/2005/8/layout/orgChart1"/>
    <dgm:cxn modelId="{3ABB3B56-C3A8-4F5B-AB07-CB4D8B556EE7}" type="presParOf" srcId="{CF5C3FB3-AD33-4D0A-9338-4070BAA1F30D}" destId="{9DA1DD53-EA99-4870-9800-69DD9C201F26}" srcOrd="3" destOrd="0" presId="urn:microsoft.com/office/officeart/2005/8/layout/orgChart1"/>
    <dgm:cxn modelId="{C8C31A00-E1A2-4694-A299-49E4A559815F}" type="presParOf" srcId="{9DA1DD53-EA99-4870-9800-69DD9C201F26}" destId="{B89C1B68-33DD-4773-B2ED-0B8CF127F941}" srcOrd="0" destOrd="0" presId="urn:microsoft.com/office/officeart/2005/8/layout/orgChart1"/>
    <dgm:cxn modelId="{1A69870A-8EC4-46DC-B588-FCA63BC506BE}" type="presParOf" srcId="{B89C1B68-33DD-4773-B2ED-0B8CF127F941}" destId="{8590B6CC-E6A5-4682-AE39-B7F03346CDA3}" srcOrd="0" destOrd="0" presId="urn:microsoft.com/office/officeart/2005/8/layout/orgChart1"/>
    <dgm:cxn modelId="{E3F6C574-C0FC-4FB2-8593-4D5EBD53017C}" type="presParOf" srcId="{B89C1B68-33DD-4773-B2ED-0B8CF127F941}" destId="{0743EC91-BA80-4AC6-9E9A-C18F1BF2A46D}" srcOrd="1" destOrd="0" presId="urn:microsoft.com/office/officeart/2005/8/layout/orgChart1"/>
    <dgm:cxn modelId="{9160664A-377B-4BA2-9D0D-2788D25A22D0}" type="presParOf" srcId="{9DA1DD53-EA99-4870-9800-69DD9C201F26}" destId="{EDF22357-2D1D-4058-BD07-B7F9C5D269B6}" srcOrd="1" destOrd="0" presId="urn:microsoft.com/office/officeart/2005/8/layout/orgChart1"/>
    <dgm:cxn modelId="{CFA9E60B-E8B2-4EB5-BA39-B71D0B33BC0E}" type="presParOf" srcId="{9DA1DD53-EA99-4870-9800-69DD9C201F26}" destId="{D2016415-1C30-4F1A-811D-C7E5BEDF67D7}" srcOrd="2" destOrd="0" presId="urn:microsoft.com/office/officeart/2005/8/layout/orgChart1"/>
    <dgm:cxn modelId="{A4C0DB49-94D2-41AB-BEE7-D7C18A9CCD25}" type="presParOf" srcId="{CF5C3FB3-AD33-4D0A-9338-4070BAA1F30D}" destId="{CD2BBD5E-D13B-483C-93EE-3421A41435BA}" srcOrd="4" destOrd="0" presId="urn:microsoft.com/office/officeart/2005/8/layout/orgChart1"/>
    <dgm:cxn modelId="{C4AC9046-23E9-44F5-A8B9-8BEC6F6AC44B}" type="presParOf" srcId="{CF5C3FB3-AD33-4D0A-9338-4070BAA1F30D}" destId="{74BE10F3-20CA-4033-8FFE-EBA735F9DEA2}" srcOrd="5" destOrd="0" presId="urn:microsoft.com/office/officeart/2005/8/layout/orgChart1"/>
    <dgm:cxn modelId="{E4EC5D67-720B-41FA-BEAF-9C061D03709C}" type="presParOf" srcId="{74BE10F3-20CA-4033-8FFE-EBA735F9DEA2}" destId="{6809FD27-FC77-4BE2-B8DD-A4D801C4C5E3}" srcOrd="0" destOrd="0" presId="urn:microsoft.com/office/officeart/2005/8/layout/orgChart1"/>
    <dgm:cxn modelId="{1EB20D9C-056B-405C-AE09-D85672E73C55}" type="presParOf" srcId="{6809FD27-FC77-4BE2-B8DD-A4D801C4C5E3}" destId="{9F2A47F2-7298-4E3B-B671-013F9B92E1D3}" srcOrd="0" destOrd="0" presId="urn:microsoft.com/office/officeart/2005/8/layout/orgChart1"/>
    <dgm:cxn modelId="{8FF3A558-04F4-41FB-B28F-473948F09E81}" type="presParOf" srcId="{6809FD27-FC77-4BE2-B8DD-A4D801C4C5E3}" destId="{633A3B55-5EC0-4974-B472-0F1DF598F1A8}" srcOrd="1" destOrd="0" presId="urn:microsoft.com/office/officeart/2005/8/layout/orgChart1"/>
    <dgm:cxn modelId="{3F9DBDC8-6EBC-4712-9030-B1B11057B459}" type="presParOf" srcId="{74BE10F3-20CA-4033-8FFE-EBA735F9DEA2}" destId="{E5E59427-61E6-4A8F-AF26-E684D0009AFD}" srcOrd="1" destOrd="0" presId="urn:microsoft.com/office/officeart/2005/8/layout/orgChart1"/>
    <dgm:cxn modelId="{DA4AE92F-1E6D-4282-BA68-06B4E5DF63BF}" type="presParOf" srcId="{74BE10F3-20CA-4033-8FFE-EBA735F9DEA2}" destId="{7AED283B-F256-491F-866F-2421F0400B9A}" srcOrd="2" destOrd="0" presId="urn:microsoft.com/office/officeart/2005/8/layout/orgChart1"/>
    <dgm:cxn modelId="{99039A92-A6FD-4EE6-8294-AD4B09DF562D}" type="presParOf" srcId="{CF5C3FB3-AD33-4D0A-9338-4070BAA1F30D}" destId="{21D50B52-57AE-40EC-8B34-A89481DA5681}" srcOrd="6" destOrd="0" presId="urn:microsoft.com/office/officeart/2005/8/layout/orgChart1"/>
    <dgm:cxn modelId="{ABBF1C30-F3F8-4F96-AAE7-D66281E0DC63}" type="presParOf" srcId="{CF5C3FB3-AD33-4D0A-9338-4070BAA1F30D}" destId="{69E63D53-E6F6-49EE-9CF3-3F924392BF1F}" srcOrd="7" destOrd="0" presId="urn:microsoft.com/office/officeart/2005/8/layout/orgChart1"/>
    <dgm:cxn modelId="{A50F4DA2-F083-41BE-BB40-0E1B4F86AEF3}" type="presParOf" srcId="{69E63D53-E6F6-49EE-9CF3-3F924392BF1F}" destId="{162707DE-2808-41B5-BAC6-8AA33207E306}" srcOrd="0" destOrd="0" presId="urn:microsoft.com/office/officeart/2005/8/layout/orgChart1"/>
    <dgm:cxn modelId="{3DE3F4B3-CF71-464A-8D98-97BDF17D6B0D}" type="presParOf" srcId="{162707DE-2808-41B5-BAC6-8AA33207E306}" destId="{17AF8283-5C19-4208-BDEB-1C4484A6E9F7}" srcOrd="0" destOrd="0" presId="urn:microsoft.com/office/officeart/2005/8/layout/orgChart1"/>
    <dgm:cxn modelId="{AE44FDC3-4A31-4F48-88FD-B45E2C90B717}" type="presParOf" srcId="{162707DE-2808-41B5-BAC6-8AA33207E306}" destId="{65B0013E-35A1-4854-A898-1E510724810C}" srcOrd="1" destOrd="0" presId="urn:microsoft.com/office/officeart/2005/8/layout/orgChart1"/>
    <dgm:cxn modelId="{C424D6B5-34B9-4349-922D-50FF15BBB9E3}" type="presParOf" srcId="{69E63D53-E6F6-49EE-9CF3-3F924392BF1F}" destId="{BCB1C77E-8399-4805-8D95-5AF98162BAEC}" srcOrd="1" destOrd="0" presId="urn:microsoft.com/office/officeart/2005/8/layout/orgChart1"/>
    <dgm:cxn modelId="{60A21350-E2B9-49DA-A614-60BDE73E6408}" type="presParOf" srcId="{69E63D53-E6F6-49EE-9CF3-3F924392BF1F}" destId="{675675C5-DB97-459F-A61C-9F1D1A930BB4}" srcOrd="2" destOrd="0" presId="urn:microsoft.com/office/officeart/2005/8/layout/orgChart1"/>
    <dgm:cxn modelId="{139F4C59-94C4-4013-AA62-ACCEFB62F0BF}" type="presParOf" srcId="{CF5C3FB3-AD33-4D0A-9338-4070BAA1F30D}" destId="{1B7F754A-9805-4BC8-9364-44A274556526}" srcOrd="8" destOrd="0" presId="urn:microsoft.com/office/officeart/2005/8/layout/orgChart1"/>
    <dgm:cxn modelId="{9778566B-C8FB-4D55-8196-963198C645FF}" type="presParOf" srcId="{CF5C3FB3-AD33-4D0A-9338-4070BAA1F30D}" destId="{E7BD4013-62B8-4B36-BC3E-3507FBC690D0}" srcOrd="9" destOrd="0" presId="urn:microsoft.com/office/officeart/2005/8/layout/orgChart1"/>
    <dgm:cxn modelId="{27FA3149-056D-43D7-9BCF-4BCBE2E38E2C}" type="presParOf" srcId="{E7BD4013-62B8-4B36-BC3E-3507FBC690D0}" destId="{5A6292DF-0636-43D9-AA06-8E3393B1BBDE}" srcOrd="0" destOrd="0" presId="urn:microsoft.com/office/officeart/2005/8/layout/orgChart1"/>
    <dgm:cxn modelId="{E2BAD333-C3DD-41F3-9F2F-3159164CDF3F}" type="presParOf" srcId="{5A6292DF-0636-43D9-AA06-8E3393B1BBDE}" destId="{8225C57E-9EF8-4840-A84F-B9A3FF0A8F2D}" srcOrd="0" destOrd="0" presId="urn:microsoft.com/office/officeart/2005/8/layout/orgChart1"/>
    <dgm:cxn modelId="{DBAFC68D-F3FE-46BF-B25B-C158A722AFE7}" type="presParOf" srcId="{5A6292DF-0636-43D9-AA06-8E3393B1BBDE}" destId="{8984A35B-95DE-4805-AD90-48D6F739BAEC}" srcOrd="1" destOrd="0" presId="urn:microsoft.com/office/officeart/2005/8/layout/orgChart1"/>
    <dgm:cxn modelId="{08390A93-1306-46FE-89F2-24E6ABAE72F7}" type="presParOf" srcId="{E7BD4013-62B8-4B36-BC3E-3507FBC690D0}" destId="{0C3A9DA8-4CA8-4819-9BAC-2D8D9FB11786}" srcOrd="1" destOrd="0" presId="urn:microsoft.com/office/officeart/2005/8/layout/orgChart1"/>
    <dgm:cxn modelId="{B12434A3-B656-4A18-BF76-1725BEFD544B}" type="presParOf" srcId="{E7BD4013-62B8-4B36-BC3E-3507FBC690D0}" destId="{7AC79FEC-67EA-46F8-8807-10712C64DDB1}" srcOrd="2" destOrd="0" presId="urn:microsoft.com/office/officeart/2005/8/layout/orgChart1"/>
    <dgm:cxn modelId="{CA86FFEE-4A52-4BF9-B837-B636CD70E4F0}" type="presParOf" srcId="{CF5C3FB3-AD33-4D0A-9338-4070BAA1F30D}" destId="{E6910374-BEF7-413F-BA6F-94BED207900D}" srcOrd="10" destOrd="0" presId="urn:microsoft.com/office/officeart/2005/8/layout/orgChart1"/>
    <dgm:cxn modelId="{69E6D45C-202F-4E20-84B3-388708AE9235}" type="presParOf" srcId="{CF5C3FB3-AD33-4D0A-9338-4070BAA1F30D}" destId="{5418956F-A610-4B90-9589-50B5AE9311B7}" srcOrd="11" destOrd="0" presId="urn:microsoft.com/office/officeart/2005/8/layout/orgChart1"/>
    <dgm:cxn modelId="{6A9A388E-66D3-47DD-9A61-F8AD036BE3C3}" type="presParOf" srcId="{5418956F-A610-4B90-9589-50B5AE9311B7}" destId="{82500A94-E2DF-4894-B413-F897AA9C8086}" srcOrd="0" destOrd="0" presId="urn:microsoft.com/office/officeart/2005/8/layout/orgChart1"/>
    <dgm:cxn modelId="{54A8D0F3-A5E1-45FD-88EB-4FE70CBBC72E}" type="presParOf" srcId="{82500A94-E2DF-4894-B413-F897AA9C8086}" destId="{C9CA06A5-592E-4E87-919D-E825A1ED2406}" srcOrd="0" destOrd="0" presId="urn:microsoft.com/office/officeart/2005/8/layout/orgChart1"/>
    <dgm:cxn modelId="{0DAADB6E-6B05-404A-9479-86CFFBC9C2DD}" type="presParOf" srcId="{82500A94-E2DF-4894-B413-F897AA9C8086}" destId="{17704CF4-4ADD-463A-900C-35AF3733443F}" srcOrd="1" destOrd="0" presId="urn:microsoft.com/office/officeart/2005/8/layout/orgChart1"/>
    <dgm:cxn modelId="{A2DE65F9-76FE-4E26-84BD-192E198E3D1D}" type="presParOf" srcId="{5418956F-A610-4B90-9589-50B5AE9311B7}" destId="{296E1304-960F-489D-9183-B0AD805B78C4}" srcOrd="1" destOrd="0" presId="urn:microsoft.com/office/officeart/2005/8/layout/orgChart1"/>
    <dgm:cxn modelId="{AB3F0E69-8290-447B-986B-3CD0A27E27C6}" type="presParOf" srcId="{5418956F-A610-4B90-9589-50B5AE9311B7}" destId="{5D484DC1-AAD1-4C7F-8A5D-3B7A649318B7}" srcOrd="2" destOrd="0" presId="urn:microsoft.com/office/officeart/2005/8/layout/orgChart1"/>
    <dgm:cxn modelId="{E2F5A9F4-3DB1-4ECD-AE41-526B58A769AA}" type="presParOf" srcId="{CF5C3FB3-AD33-4D0A-9338-4070BAA1F30D}" destId="{F9603117-992E-4487-9D16-3BD5684B7E91}" srcOrd="12" destOrd="0" presId="urn:microsoft.com/office/officeart/2005/8/layout/orgChart1"/>
    <dgm:cxn modelId="{8DDD320C-59EF-4A17-A8D2-81AB6448DAD4}" type="presParOf" srcId="{CF5C3FB3-AD33-4D0A-9338-4070BAA1F30D}" destId="{4A80FA6E-8486-4B16-B2AB-7D68F0866D4F}" srcOrd="13" destOrd="0" presId="urn:microsoft.com/office/officeart/2005/8/layout/orgChart1"/>
    <dgm:cxn modelId="{0C98F392-48F5-4FFD-8B97-85A6B9D9B4C8}" type="presParOf" srcId="{4A80FA6E-8486-4B16-B2AB-7D68F0866D4F}" destId="{3102DD38-8A30-4774-9764-A38FA4C43A34}" srcOrd="0" destOrd="0" presId="urn:microsoft.com/office/officeart/2005/8/layout/orgChart1"/>
    <dgm:cxn modelId="{830B95DC-7211-47AE-8B65-DA95C02D3D19}" type="presParOf" srcId="{3102DD38-8A30-4774-9764-A38FA4C43A34}" destId="{4BA230A0-1757-42B4-9DB5-AC23BFFAD444}" srcOrd="0" destOrd="0" presId="urn:microsoft.com/office/officeart/2005/8/layout/orgChart1"/>
    <dgm:cxn modelId="{DEE77CA8-43AC-456F-8C4F-945B9915B04A}" type="presParOf" srcId="{3102DD38-8A30-4774-9764-A38FA4C43A34}" destId="{E182711D-567F-4E74-AF37-A5A75136FAE6}" srcOrd="1" destOrd="0" presId="urn:microsoft.com/office/officeart/2005/8/layout/orgChart1"/>
    <dgm:cxn modelId="{46B38E53-ACD9-40DB-A527-C2339B74AD19}" type="presParOf" srcId="{4A80FA6E-8486-4B16-B2AB-7D68F0866D4F}" destId="{E8A72EE4-9BC6-4393-9EA6-EE1E9B7ACDFA}" srcOrd="1" destOrd="0" presId="urn:microsoft.com/office/officeart/2005/8/layout/orgChart1"/>
    <dgm:cxn modelId="{5ECB1CC4-1199-4522-B46F-4120209DB822}" type="presParOf" srcId="{4A80FA6E-8486-4B16-B2AB-7D68F0866D4F}" destId="{78EFA554-28DE-4C51-AE88-3C4B02847D85}" srcOrd="2" destOrd="0" presId="urn:microsoft.com/office/officeart/2005/8/layout/orgChart1"/>
    <dgm:cxn modelId="{804E0468-B869-425A-B709-B59E0950AC96}" type="presParOf" srcId="{EDAABC0F-48DB-41DD-91B5-831F17928FF1}" destId="{22210122-2336-4E75-BDA0-7A42608058C8}" srcOrd="2" destOrd="0" presId="urn:microsoft.com/office/officeart/2005/8/layout/orgChart1"/>
    <dgm:cxn modelId="{E7D4D4A6-0FBB-48C1-95E8-3CB067997DAA}" type="presParOf" srcId="{22210122-2336-4E75-BDA0-7A42608058C8}" destId="{B803ECFE-8290-41A7-9094-19F4BB489355}" srcOrd="0" destOrd="0" presId="urn:microsoft.com/office/officeart/2005/8/layout/orgChart1"/>
    <dgm:cxn modelId="{75F031B9-E1BE-49CE-89B5-25F799CC687A}" type="presParOf" srcId="{22210122-2336-4E75-BDA0-7A42608058C8}" destId="{85A4D973-88EC-4B22-8059-D2D279CB98B2}" srcOrd="1" destOrd="0" presId="urn:microsoft.com/office/officeart/2005/8/layout/orgChart1"/>
    <dgm:cxn modelId="{30728CA3-99D2-4D0C-89CA-89B28DDC54BF}" type="presParOf" srcId="{85A4D973-88EC-4B22-8059-D2D279CB98B2}" destId="{2AE75069-89AA-4178-A9E2-F833C03F57FB}" srcOrd="0" destOrd="0" presId="urn:microsoft.com/office/officeart/2005/8/layout/orgChart1"/>
    <dgm:cxn modelId="{FBC3FF68-6EE1-4726-AFC5-3A898F3D27BA}" type="presParOf" srcId="{2AE75069-89AA-4178-A9E2-F833C03F57FB}" destId="{7990E1DA-FAD7-4434-AD77-4F86ABDDF18D}" srcOrd="0" destOrd="0" presId="urn:microsoft.com/office/officeart/2005/8/layout/orgChart1"/>
    <dgm:cxn modelId="{2FD93A77-FDED-4B70-84BF-D590D9260FA1}" type="presParOf" srcId="{2AE75069-89AA-4178-A9E2-F833C03F57FB}" destId="{ED340567-72E7-4199-BE62-FEB96E475854}" srcOrd="1" destOrd="0" presId="urn:microsoft.com/office/officeart/2005/8/layout/orgChart1"/>
    <dgm:cxn modelId="{8515387A-74E1-4A6D-8EDE-CF05EA8A6DF1}" type="presParOf" srcId="{85A4D973-88EC-4B22-8059-D2D279CB98B2}" destId="{BC354EBF-FE35-41C2-B44A-DE6B4274B8A4}" srcOrd="1" destOrd="0" presId="urn:microsoft.com/office/officeart/2005/8/layout/orgChart1"/>
    <dgm:cxn modelId="{7C831E83-CD4D-4787-B492-6C635B53A395}" type="presParOf" srcId="{85A4D973-88EC-4B22-8059-D2D279CB98B2}" destId="{0FB0A66D-049F-45B6-B767-EE12474E781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728D2A-B287-4D3A-BF43-B0F083FCDE2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B55D2BD-51AB-47AA-BAEC-9D0B543DCA8C}">
      <dgm:prSet phldrT="[Texto]" custT="1"/>
      <dgm:spPr/>
      <dgm:t>
        <a:bodyPr/>
        <a:lstStyle/>
        <a:p>
          <a:r>
            <a:rPr lang="pt-BR" sz="4400" dirty="0"/>
            <a:t>SDI</a:t>
          </a:r>
        </a:p>
      </dgm:t>
    </dgm:pt>
    <dgm:pt modelId="{2F96FDB5-38E4-4E7C-BF30-F04289045CD1}" type="parTrans" cxnId="{7D948C5A-4513-43FB-B6B7-98130A2DED34}">
      <dgm:prSet/>
      <dgm:spPr/>
      <dgm:t>
        <a:bodyPr/>
        <a:lstStyle/>
        <a:p>
          <a:endParaRPr lang="pt-BR"/>
        </a:p>
      </dgm:t>
    </dgm:pt>
    <dgm:pt modelId="{A9E79660-DED6-4A9D-ACEA-1A2415E69DCC}" type="sibTrans" cxnId="{7D948C5A-4513-43FB-B6B7-98130A2DED34}">
      <dgm:prSet/>
      <dgm:spPr/>
      <dgm:t>
        <a:bodyPr/>
        <a:lstStyle/>
        <a:p>
          <a:endParaRPr lang="pt-BR"/>
        </a:p>
      </dgm:t>
    </dgm:pt>
    <dgm:pt modelId="{408CBC18-5A91-4AA1-AE78-BCA3D3ED4585}">
      <dgm:prSet phldrT="[Texto]"/>
      <dgm:spPr/>
      <dgm:t>
        <a:bodyPr/>
        <a:lstStyle/>
        <a:p>
          <a:r>
            <a:rPr lang="pt-BR" dirty="0"/>
            <a:t>Dep. de Informações</a:t>
          </a:r>
        </a:p>
      </dgm:t>
    </dgm:pt>
    <dgm:pt modelId="{BE1B7A8E-A612-415A-991E-3051E91724DB}" type="parTrans" cxnId="{FFAECDE0-4CDC-4455-9382-13B8F53D22DB}">
      <dgm:prSet/>
      <dgm:spPr/>
      <dgm:t>
        <a:bodyPr/>
        <a:lstStyle/>
        <a:p>
          <a:endParaRPr lang="pt-BR"/>
        </a:p>
      </dgm:t>
    </dgm:pt>
    <dgm:pt modelId="{B133FAE4-BBEB-4E76-811B-855A5CB6F394}" type="sibTrans" cxnId="{FFAECDE0-4CDC-4455-9382-13B8F53D22DB}">
      <dgm:prSet/>
      <dgm:spPr/>
      <dgm:t>
        <a:bodyPr/>
        <a:lstStyle/>
        <a:p>
          <a:endParaRPr lang="pt-BR"/>
        </a:p>
      </dgm:t>
    </dgm:pt>
    <dgm:pt modelId="{37158A45-08EB-46F8-BCAE-EF7402CC9635}">
      <dgm:prSet phldrT="[Texto]"/>
      <dgm:spPr/>
      <dgm:t>
        <a:bodyPr/>
        <a:lstStyle/>
        <a:p>
          <a:r>
            <a:rPr lang="pt-BR" dirty="0"/>
            <a:t>Dep.de Infra de Logística</a:t>
          </a:r>
        </a:p>
      </dgm:t>
    </dgm:pt>
    <dgm:pt modelId="{588EA2A8-FF5F-4DDB-B189-6EC86E03A701}" type="parTrans" cxnId="{97911334-E181-4782-A5AB-90EAA4E581FB}">
      <dgm:prSet/>
      <dgm:spPr/>
      <dgm:t>
        <a:bodyPr/>
        <a:lstStyle/>
        <a:p>
          <a:endParaRPr lang="pt-BR"/>
        </a:p>
      </dgm:t>
    </dgm:pt>
    <dgm:pt modelId="{F54EFF49-8AE8-48D9-B20C-2073959D4168}" type="sibTrans" cxnId="{97911334-E181-4782-A5AB-90EAA4E581FB}">
      <dgm:prSet/>
      <dgm:spPr/>
      <dgm:t>
        <a:bodyPr/>
        <a:lstStyle/>
        <a:p>
          <a:endParaRPr lang="pt-BR"/>
        </a:p>
      </dgm:t>
    </dgm:pt>
    <dgm:pt modelId="{A12E4066-39F8-4BF2-9A84-3630709B33D0}">
      <dgm:prSet phldrT="[Texto]"/>
      <dgm:spPr/>
      <dgm:t>
        <a:bodyPr/>
        <a:lstStyle/>
        <a:p>
          <a:r>
            <a:rPr lang="pt-BR" dirty="0"/>
            <a:t>Dep. de Rel. c/ Financiadores e Projetos Especiais</a:t>
          </a:r>
        </a:p>
      </dgm:t>
    </dgm:pt>
    <dgm:pt modelId="{B444CC9A-5141-4E52-B9EC-2C2E4DFF140B}" type="parTrans" cxnId="{21A9A6C6-2268-4884-9969-A5EAECD4CCBC}">
      <dgm:prSet/>
      <dgm:spPr/>
      <dgm:t>
        <a:bodyPr/>
        <a:lstStyle/>
        <a:p>
          <a:endParaRPr lang="pt-BR"/>
        </a:p>
      </dgm:t>
    </dgm:pt>
    <dgm:pt modelId="{477BDA69-9894-433D-A3B0-13B9656F457E}" type="sibTrans" cxnId="{21A9A6C6-2268-4884-9969-A5EAECD4CCBC}">
      <dgm:prSet/>
      <dgm:spPr/>
      <dgm:t>
        <a:bodyPr/>
        <a:lstStyle/>
        <a:p>
          <a:endParaRPr lang="pt-BR"/>
        </a:p>
      </dgm:t>
    </dgm:pt>
    <dgm:pt modelId="{507B111C-54B5-4AA6-9882-D5F4A8478565}">
      <dgm:prSet/>
      <dgm:spPr/>
      <dgm:t>
        <a:bodyPr/>
        <a:lstStyle/>
        <a:p>
          <a:r>
            <a:rPr lang="pt-BR" dirty="0"/>
            <a:t>Dep. de Infra de Energia</a:t>
          </a:r>
        </a:p>
      </dgm:t>
    </dgm:pt>
    <dgm:pt modelId="{BE222084-227F-4889-9503-5933A738E196}" type="parTrans" cxnId="{EB6203E6-19ED-4125-A59D-9C1AAEF9464D}">
      <dgm:prSet/>
      <dgm:spPr/>
      <dgm:t>
        <a:bodyPr/>
        <a:lstStyle/>
        <a:p>
          <a:endParaRPr lang="pt-BR"/>
        </a:p>
      </dgm:t>
    </dgm:pt>
    <dgm:pt modelId="{756FC42B-6880-4C1C-BF0B-118C20156B14}" type="sibTrans" cxnId="{EB6203E6-19ED-4125-A59D-9C1AAEF9464D}">
      <dgm:prSet/>
      <dgm:spPr/>
      <dgm:t>
        <a:bodyPr/>
        <a:lstStyle/>
        <a:p>
          <a:endParaRPr lang="pt-BR"/>
        </a:p>
      </dgm:t>
    </dgm:pt>
    <dgm:pt modelId="{96A3CD4A-55AC-46CB-8FC6-7606B65A9290}">
      <dgm:prSet/>
      <dgm:spPr/>
      <dgm:t>
        <a:bodyPr/>
        <a:lstStyle/>
        <a:p>
          <a:r>
            <a:rPr lang="pt-BR" dirty="0"/>
            <a:t>Dep. de Infra Social e Urbana</a:t>
          </a:r>
        </a:p>
      </dgm:t>
    </dgm:pt>
    <dgm:pt modelId="{51FAE119-D5CB-46D9-B762-30F04B8AD319}" type="parTrans" cxnId="{AA962C59-EFD8-4CE8-B36F-A6A13E30D959}">
      <dgm:prSet/>
      <dgm:spPr/>
      <dgm:t>
        <a:bodyPr/>
        <a:lstStyle/>
        <a:p>
          <a:endParaRPr lang="pt-BR"/>
        </a:p>
      </dgm:t>
    </dgm:pt>
    <dgm:pt modelId="{49931240-6E98-4905-A8A1-545C8DAA1225}" type="sibTrans" cxnId="{AA962C59-EFD8-4CE8-B36F-A6A13E30D959}">
      <dgm:prSet/>
      <dgm:spPr/>
      <dgm:t>
        <a:bodyPr/>
        <a:lstStyle/>
        <a:p>
          <a:endParaRPr lang="pt-BR"/>
        </a:p>
      </dgm:t>
    </dgm:pt>
    <dgm:pt modelId="{DD01C7E1-145C-4271-833A-1BA719DF4A7F}" type="pres">
      <dgm:prSet presAssocID="{52728D2A-B287-4D3A-BF43-B0F083FCDE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3B7B38F-7883-4BAF-8949-1EB114C9CD91}" type="pres">
      <dgm:prSet presAssocID="{7B55D2BD-51AB-47AA-BAEC-9D0B543DCA8C}" presName="hierRoot1" presStyleCnt="0">
        <dgm:presLayoutVars>
          <dgm:hierBranch val="init"/>
        </dgm:presLayoutVars>
      </dgm:prSet>
      <dgm:spPr/>
    </dgm:pt>
    <dgm:pt modelId="{71EF0426-2712-43D9-A9C0-B634E4FB9520}" type="pres">
      <dgm:prSet presAssocID="{7B55D2BD-51AB-47AA-BAEC-9D0B543DCA8C}" presName="rootComposite1" presStyleCnt="0"/>
      <dgm:spPr/>
    </dgm:pt>
    <dgm:pt modelId="{50ADEC7A-6F6D-4F46-9CFD-ACDB4D353927}" type="pres">
      <dgm:prSet presAssocID="{7B55D2BD-51AB-47AA-BAEC-9D0B543DCA8C}" presName="rootText1" presStyleLbl="node0" presStyleIdx="0" presStyleCnt="1" custScaleY="123383" custLinFactNeighborY="-80500">
        <dgm:presLayoutVars>
          <dgm:chPref val="3"/>
        </dgm:presLayoutVars>
      </dgm:prSet>
      <dgm:spPr/>
    </dgm:pt>
    <dgm:pt modelId="{64327ED8-4AE1-4084-AA6C-7008BCB1D7E0}" type="pres">
      <dgm:prSet presAssocID="{7B55D2BD-51AB-47AA-BAEC-9D0B543DCA8C}" presName="rootConnector1" presStyleLbl="node1" presStyleIdx="0" presStyleCnt="0"/>
      <dgm:spPr/>
    </dgm:pt>
    <dgm:pt modelId="{8A7E595B-B524-46A0-B308-5AF1398C903F}" type="pres">
      <dgm:prSet presAssocID="{7B55D2BD-51AB-47AA-BAEC-9D0B543DCA8C}" presName="hierChild2" presStyleCnt="0"/>
      <dgm:spPr/>
    </dgm:pt>
    <dgm:pt modelId="{D673C03E-60C8-41B7-8563-0393386E7A80}" type="pres">
      <dgm:prSet presAssocID="{BE1B7A8E-A612-415A-991E-3051E91724DB}" presName="Name37" presStyleLbl="parChTrans1D2" presStyleIdx="0" presStyleCnt="5"/>
      <dgm:spPr/>
    </dgm:pt>
    <dgm:pt modelId="{E79D2CC0-C39F-4E9E-868D-485BA1151264}" type="pres">
      <dgm:prSet presAssocID="{408CBC18-5A91-4AA1-AE78-BCA3D3ED4585}" presName="hierRoot2" presStyleCnt="0">
        <dgm:presLayoutVars>
          <dgm:hierBranch val="init"/>
        </dgm:presLayoutVars>
      </dgm:prSet>
      <dgm:spPr/>
    </dgm:pt>
    <dgm:pt modelId="{9E643057-22F9-4439-84EE-A19674DF1ED7}" type="pres">
      <dgm:prSet presAssocID="{408CBC18-5A91-4AA1-AE78-BCA3D3ED4585}" presName="rootComposite" presStyleCnt="0"/>
      <dgm:spPr/>
    </dgm:pt>
    <dgm:pt modelId="{80947A90-D2DE-409F-AFDB-95BB2B4978A3}" type="pres">
      <dgm:prSet presAssocID="{408CBC18-5A91-4AA1-AE78-BCA3D3ED4585}" presName="rootText" presStyleLbl="node2" presStyleIdx="0" presStyleCnt="5">
        <dgm:presLayoutVars>
          <dgm:chPref val="3"/>
        </dgm:presLayoutVars>
      </dgm:prSet>
      <dgm:spPr/>
    </dgm:pt>
    <dgm:pt modelId="{6DE64172-43FF-494D-BCBE-82543EB5F739}" type="pres">
      <dgm:prSet presAssocID="{408CBC18-5A91-4AA1-AE78-BCA3D3ED4585}" presName="rootConnector" presStyleLbl="node2" presStyleIdx="0" presStyleCnt="5"/>
      <dgm:spPr/>
    </dgm:pt>
    <dgm:pt modelId="{35F05D42-A4B2-44F8-B7A0-E435293185C8}" type="pres">
      <dgm:prSet presAssocID="{408CBC18-5A91-4AA1-AE78-BCA3D3ED4585}" presName="hierChild4" presStyleCnt="0"/>
      <dgm:spPr/>
    </dgm:pt>
    <dgm:pt modelId="{CDE5F061-52F6-445B-B287-E6BA18811323}" type="pres">
      <dgm:prSet presAssocID="{408CBC18-5A91-4AA1-AE78-BCA3D3ED4585}" presName="hierChild5" presStyleCnt="0"/>
      <dgm:spPr/>
    </dgm:pt>
    <dgm:pt modelId="{289366C7-8FF8-4D8C-AAE7-5D3E18B05545}" type="pres">
      <dgm:prSet presAssocID="{BE222084-227F-4889-9503-5933A738E196}" presName="Name37" presStyleLbl="parChTrans1D2" presStyleIdx="1" presStyleCnt="5"/>
      <dgm:spPr/>
    </dgm:pt>
    <dgm:pt modelId="{F65DF985-3A58-4B45-8465-8C79E856D1CF}" type="pres">
      <dgm:prSet presAssocID="{507B111C-54B5-4AA6-9882-D5F4A8478565}" presName="hierRoot2" presStyleCnt="0">
        <dgm:presLayoutVars>
          <dgm:hierBranch val="init"/>
        </dgm:presLayoutVars>
      </dgm:prSet>
      <dgm:spPr/>
    </dgm:pt>
    <dgm:pt modelId="{5326104D-8950-45D9-93B6-677F642F475F}" type="pres">
      <dgm:prSet presAssocID="{507B111C-54B5-4AA6-9882-D5F4A8478565}" presName="rootComposite" presStyleCnt="0"/>
      <dgm:spPr/>
    </dgm:pt>
    <dgm:pt modelId="{45BDCB07-97F0-4863-B7B6-8F67247DAC8D}" type="pres">
      <dgm:prSet presAssocID="{507B111C-54B5-4AA6-9882-D5F4A8478565}" presName="rootText" presStyleLbl="node2" presStyleIdx="1" presStyleCnt="5">
        <dgm:presLayoutVars>
          <dgm:chPref val="3"/>
        </dgm:presLayoutVars>
      </dgm:prSet>
      <dgm:spPr/>
    </dgm:pt>
    <dgm:pt modelId="{568B838B-3A50-4D2B-94AC-803496F544DE}" type="pres">
      <dgm:prSet presAssocID="{507B111C-54B5-4AA6-9882-D5F4A8478565}" presName="rootConnector" presStyleLbl="node2" presStyleIdx="1" presStyleCnt="5"/>
      <dgm:spPr/>
    </dgm:pt>
    <dgm:pt modelId="{1A6DA8B5-B561-42A8-BA74-61E504BE5E67}" type="pres">
      <dgm:prSet presAssocID="{507B111C-54B5-4AA6-9882-D5F4A8478565}" presName="hierChild4" presStyleCnt="0"/>
      <dgm:spPr/>
    </dgm:pt>
    <dgm:pt modelId="{CC0FF4DF-A978-43F8-B0F3-6368A9CF4607}" type="pres">
      <dgm:prSet presAssocID="{507B111C-54B5-4AA6-9882-D5F4A8478565}" presName="hierChild5" presStyleCnt="0"/>
      <dgm:spPr/>
    </dgm:pt>
    <dgm:pt modelId="{AE990B21-833F-4A57-935E-F083272D4DFA}" type="pres">
      <dgm:prSet presAssocID="{588EA2A8-FF5F-4DDB-B189-6EC86E03A701}" presName="Name37" presStyleLbl="parChTrans1D2" presStyleIdx="2" presStyleCnt="5"/>
      <dgm:spPr/>
    </dgm:pt>
    <dgm:pt modelId="{76D64086-09EE-4CD0-BA98-F0422AB9826D}" type="pres">
      <dgm:prSet presAssocID="{37158A45-08EB-46F8-BCAE-EF7402CC9635}" presName="hierRoot2" presStyleCnt="0">
        <dgm:presLayoutVars>
          <dgm:hierBranch val="init"/>
        </dgm:presLayoutVars>
      </dgm:prSet>
      <dgm:spPr/>
    </dgm:pt>
    <dgm:pt modelId="{79AFE71A-3C87-4679-A956-4E071633D24E}" type="pres">
      <dgm:prSet presAssocID="{37158A45-08EB-46F8-BCAE-EF7402CC9635}" presName="rootComposite" presStyleCnt="0"/>
      <dgm:spPr/>
    </dgm:pt>
    <dgm:pt modelId="{C1FF46E5-B067-444E-A8E3-1E6DE78C59A4}" type="pres">
      <dgm:prSet presAssocID="{37158A45-08EB-46F8-BCAE-EF7402CC9635}" presName="rootText" presStyleLbl="node2" presStyleIdx="2" presStyleCnt="5">
        <dgm:presLayoutVars>
          <dgm:chPref val="3"/>
        </dgm:presLayoutVars>
      </dgm:prSet>
      <dgm:spPr/>
    </dgm:pt>
    <dgm:pt modelId="{7A47B002-7440-41A5-A68A-A1CB4861684D}" type="pres">
      <dgm:prSet presAssocID="{37158A45-08EB-46F8-BCAE-EF7402CC9635}" presName="rootConnector" presStyleLbl="node2" presStyleIdx="2" presStyleCnt="5"/>
      <dgm:spPr/>
    </dgm:pt>
    <dgm:pt modelId="{7945F5ED-9D9C-455E-8EED-2E0BC362D112}" type="pres">
      <dgm:prSet presAssocID="{37158A45-08EB-46F8-BCAE-EF7402CC9635}" presName="hierChild4" presStyleCnt="0"/>
      <dgm:spPr/>
    </dgm:pt>
    <dgm:pt modelId="{43515E85-9D78-4A94-82D3-CBF6347D40A2}" type="pres">
      <dgm:prSet presAssocID="{37158A45-08EB-46F8-BCAE-EF7402CC9635}" presName="hierChild5" presStyleCnt="0"/>
      <dgm:spPr/>
    </dgm:pt>
    <dgm:pt modelId="{11229FD7-B03E-4274-B691-E08B753C2E28}" type="pres">
      <dgm:prSet presAssocID="{51FAE119-D5CB-46D9-B762-30F04B8AD319}" presName="Name37" presStyleLbl="parChTrans1D2" presStyleIdx="3" presStyleCnt="5"/>
      <dgm:spPr/>
    </dgm:pt>
    <dgm:pt modelId="{8CA1885D-53EE-4DE4-93E9-45AA1872CFF2}" type="pres">
      <dgm:prSet presAssocID="{96A3CD4A-55AC-46CB-8FC6-7606B65A9290}" presName="hierRoot2" presStyleCnt="0">
        <dgm:presLayoutVars>
          <dgm:hierBranch val="init"/>
        </dgm:presLayoutVars>
      </dgm:prSet>
      <dgm:spPr/>
    </dgm:pt>
    <dgm:pt modelId="{940076BA-E046-40EB-8A17-C67E4DDF2406}" type="pres">
      <dgm:prSet presAssocID="{96A3CD4A-55AC-46CB-8FC6-7606B65A9290}" presName="rootComposite" presStyleCnt="0"/>
      <dgm:spPr/>
    </dgm:pt>
    <dgm:pt modelId="{B56F8F63-1996-497B-A0A9-747E5C91DC2E}" type="pres">
      <dgm:prSet presAssocID="{96A3CD4A-55AC-46CB-8FC6-7606B65A9290}" presName="rootText" presStyleLbl="node2" presStyleIdx="3" presStyleCnt="5">
        <dgm:presLayoutVars>
          <dgm:chPref val="3"/>
        </dgm:presLayoutVars>
      </dgm:prSet>
      <dgm:spPr/>
    </dgm:pt>
    <dgm:pt modelId="{DA6B823C-38F4-4E9B-9263-65A13F8DEA80}" type="pres">
      <dgm:prSet presAssocID="{96A3CD4A-55AC-46CB-8FC6-7606B65A9290}" presName="rootConnector" presStyleLbl="node2" presStyleIdx="3" presStyleCnt="5"/>
      <dgm:spPr/>
    </dgm:pt>
    <dgm:pt modelId="{C302C616-00B6-441F-97BB-FABDD4E4C3B1}" type="pres">
      <dgm:prSet presAssocID="{96A3CD4A-55AC-46CB-8FC6-7606B65A9290}" presName="hierChild4" presStyleCnt="0"/>
      <dgm:spPr/>
    </dgm:pt>
    <dgm:pt modelId="{3100C831-1656-4BAF-9E38-3C51EDB2B5D5}" type="pres">
      <dgm:prSet presAssocID="{96A3CD4A-55AC-46CB-8FC6-7606B65A9290}" presName="hierChild5" presStyleCnt="0"/>
      <dgm:spPr/>
    </dgm:pt>
    <dgm:pt modelId="{44B48EAC-86E7-438A-A1E7-2D69BE59ACDF}" type="pres">
      <dgm:prSet presAssocID="{B444CC9A-5141-4E52-B9EC-2C2E4DFF140B}" presName="Name37" presStyleLbl="parChTrans1D2" presStyleIdx="4" presStyleCnt="5"/>
      <dgm:spPr/>
    </dgm:pt>
    <dgm:pt modelId="{A54320EC-313E-4CEC-9E28-FC54E9EBD90C}" type="pres">
      <dgm:prSet presAssocID="{A12E4066-39F8-4BF2-9A84-3630709B33D0}" presName="hierRoot2" presStyleCnt="0">
        <dgm:presLayoutVars>
          <dgm:hierBranch val="init"/>
        </dgm:presLayoutVars>
      </dgm:prSet>
      <dgm:spPr/>
    </dgm:pt>
    <dgm:pt modelId="{1AA66DEC-9318-48D3-947D-E00BB276E0D0}" type="pres">
      <dgm:prSet presAssocID="{A12E4066-39F8-4BF2-9A84-3630709B33D0}" presName="rootComposite" presStyleCnt="0"/>
      <dgm:spPr/>
    </dgm:pt>
    <dgm:pt modelId="{1CDE53A4-4C9D-4E4D-A14A-37461EF478F2}" type="pres">
      <dgm:prSet presAssocID="{A12E4066-39F8-4BF2-9A84-3630709B33D0}" presName="rootText" presStyleLbl="node2" presStyleIdx="4" presStyleCnt="5">
        <dgm:presLayoutVars>
          <dgm:chPref val="3"/>
        </dgm:presLayoutVars>
      </dgm:prSet>
      <dgm:spPr/>
    </dgm:pt>
    <dgm:pt modelId="{E07E86E9-FBF8-420D-A9D1-3790DF4B4C60}" type="pres">
      <dgm:prSet presAssocID="{A12E4066-39F8-4BF2-9A84-3630709B33D0}" presName="rootConnector" presStyleLbl="node2" presStyleIdx="4" presStyleCnt="5"/>
      <dgm:spPr/>
    </dgm:pt>
    <dgm:pt modelId="{A83197DE-CBEE-424C-A1D1-03C684798BD0}" type="pres">
      <dgm:prSet presAssocID="{A12E4066-39F8-4BF2-9A84-3630709B33D0}" presName="hierChild4" presStyleCnt="0"/>
      <dgm:spPr/>
    </dgm:pt>
    <dgm:pt modelId="{B866C413-2630-4329-A702-811929A250A6}" type="pres">
      <dgm:prSet presAssocID="{A12E4066-39F8-4BF2-9A84-3630709B33D0}" presName="hierChild5" presStyleCnt="0"/>
      <dgm:spPr/>
    </dgm:pt>
    <dgm:pt modelId="{C8F4B4C4-AB40-4E4A-BBA4-F5ED70432DE0}" type="pres">
      <dgm:prSet presAssocID="{7B55D2BD-51AB-47AA-BAEC-9D0B543DCA8C}" presName="hierChild3" presStyleCnt="0"/>
      <dgm:spPr/>
    </dgm:pt>
  </dgm:ptLst>
  <dgm:cxnLst>
    <dgm:cxn modelId="{F3AA6806-EA07-4D97-ABAC-D748E4AAA492}" type="presOf" srcId="{BE222084-227F-4889-9503-5933A738E196}" destId="{289366C7-8FF8-4D8C-AAE7-5D3E18B05545}" srcOrd="0" destOrd="0" presId="urn:microsoft.com/office/officeart/2005/8/layout/orgChart1"/>
    <dgm:cxn modelId="{0F0C161A-360C-4F88-9043-866A4AF31E0A}" type="presOf" srcId="{7B55D2BD-51AB-47AA-BAEC-9D0B543DCA8C}" destId="{64327ED8-4AE1-4084-AA6C-7008BCB1D7E0}" srcOrd="1" destOrd="0" presId="urn:microsoft.com/office/officeart/2005/8/layout/orgChart1"/>
    <dgm:cxn modelId="{E55E8A1A-9B4B-49BC-81D6-7ED617C14233}" type="presOf" srcId="{588EA2A8-FF5F-4DDB-B189-6EC86E03A701}" destId="{AE990B21-833F-4A57-935E-F083272D4DFA}" srcOrd="0" destOrd="0" presId="urn:microsoft.com/office/officeart/2005/8/layout/orgChart1"/>
    <dgm:cxn modelId="{AE22AE32-3F1A-4771-9CEF-CEC5542EF103}" type="presOf" srcId="{408CBC18-5A91-4AA1-AE78-BCA3D3ED4585}" destId="{80947A90-D2DE-409F-AFDB-95BB2B4978A3}" srcOrd="0" destOrd="0" presId="urn:microsoft.com/office/officeart/2005/8/layout/orgChart1"/>
    <dgm:cxn modelId="{97911334-E181-4782-A5AB-90EAA4E581FB}" srcId="{7B55D2BD-51AB-47AA-BAEC-9D0B543DCA8C}" destId="{37158A45-08EB-46F8-BCAE-EF7402CC9635}" srcOrd="2" destOrd="0" parTransId="{588EA2A8-FF5F-4DDB-B189-6EC86E03A701}" sibTransId="{F54EFF49-8AE8-48D9-B20C-2073959D4168}"/>
    <dgm:cxn modelId="{08D0283C-14A0-4AF7-AAAA-0A0AD56BDB21}" type="presOf" srcId="{507B111C-54B5-4AA6-9882-D5F4A8478565}" destId="{568B838B-3A50-4D2B-94AC-803496F544DE}" srcOrd="1" destOrd="0" presId="urn:microsoft.com/office/officeart/2005/8/layout/orgChart1"/>
    <dgm:cxn modelId="{25AA963D-6DCD-4B43-BF8B-5963507E4E46}" type="presOf" srcId="{408CBC18-5A91-4AA1-AE78-BCA3D3ED4585}" destId="{6DE64172-43FF-494D-BCBE-82543EB5F739}" srcOrd="1" destOrd="0" presId="urn:microsoft.com/office/officeart/2005/8/layout/orgChart1"/>
    <dgm:cxn modelId="{1730C93D-7EF8-497D-982B-96B45E9BDC5C}" type="presOf" srcId="{BE1B7A8E-A612-415A-991E-3051E91724DB}" destId="{D673C03E-60C8-41B7-8563-0393386E7A80}" srcOrd="0" destOrd="0" presId="urn:microsoft.com/office/officeart/2005/8/layout/orgChart1"/>
    <dgm:cxn modelId="{07EC8F3F-BFE6-4102-BD26-7DD32C4F2F86}" type="presOf" srcId="{B444CC9A-5141-4E52-B9EC-2C2E4DFF140B}" destId="{44B48EAC-86E7-438A-A1E7-2D69BE59ACDF}" srcOrd="0" destOrd="0" presId="urn:microsoft.com/office/officeart/2005/8/layout/orgChart1"/>
    <dgm:cxn modelId="{6BF69E61-644F-420A-AAFB-E8BB3042A45A}" type="presOf" srcId="{37158A45-08EB-46F8-BCAE-EF7402CC9635}" destId="{7A47B002-7440-41A5-A68A-A1CB4861684D}" srcOrd="1" destOrd="0" presId="urn:microsoft.com/office/officeart/2005/8/layout/orgChart1"/>
    <dgm:cxn modelId="{EF373366-79ED-467E-9D26-DC3A4370AD5D}" type="presOf" srcId="{A12E4066-39F8-4BF2-9A84-3630709B33D0}" destId="{E07E86E9-FBF8-420D-A9D1-3790DF4B4C60}" srcOrd="1" destOrd="0" presId="urn:microsoft.com/office/officeart/2005/8/layout/orgChart1"/>
    <dgm:cxn modelId="{897D256A-8DB7-4215-933F-67C757A10A20}" type="presOf" srcId="{37158A45-08EB-46F8-BCAE-EF7402CC9635}" destId="{C1FF46E5-B067-444E-A8E3-1E6DE78C59A4}" srcOrd="0" destOrd="0" presId="urn:microsoft.com/office/officeart/2005/8/layout/orgChart1"/>
    <dgm:cxn modelId="{BE8FE16A-980A-4D05-8253-07937ED2A0E4}" type="presOf" srcId="{507B111C-54B5-4AA6-9882-D5F4A8478565}" destId="{45BDCB07-97F0-4863-B7B6-8F67247DAC8D}" srcOrd="0" destOrd="0" presId="urn:microsoft.com/office/officeart/2005/8/layout/orgChart1"/>
    <dgm:cxn modelId="{65746E54-2DA5-4122-95D1-3DBC1AC3DE8C}" type="presOf" srcId="{52728D2A-B287-4D3A-BF43-B0F083FCDE29}" destId="{DD01C7E1-145C-4271-833A-1BA719DF4A7F}" srcOrd="0" destOrd="0" presId="urn:microsoft.com/office/officeart/2005/8/layout/orgChart1"/>
    <dgm:cxn modelId="{253C7858-6E04-4E71-BB90-04D34F19ECAA}" type="presOf" srcId="{7B55D2BD-51AB-47AA-BAEC-9D0B543DCA8C}" destId="{50ADEC7A-6F6D-4F46-9CFD-ACDB4D353927}" srcOrd="0" destOrd="0" presId="urn:microsoft.com/office/officeart/2005/8/layout/orgChart1"/>
    <dgm:cxn modelId="{AA962C59-EFD8-4CE8-B36F-A6A13E30D959}" srcId="{7B55D2BD-51AB-47AA-BAEC-9D0B543DCA8C}" destId="{96A3CD4A-55AC-46CB-8FC6-7606B65A9290}" srcOrd="3" destOrd="0" parTransId="{51FAE119-D5CB-46D9-B762-30F04B8AD319}" sibTransId="{49931240-6E98-4905-A8A1-545C8DAA1225}"/>
    <dgm:cxn modelId="{7D948C5A-4513-43FB-B6B7-98130A2DED34}" srcId="{52728D2A-B287-4D3A-BF43-B0F083FCDE29}" destId="{7B55D2BD-51AB-47AA-BAEC-9D0B543DCA8C}" srcOrd="0" destOrd="0" parTransId="{2F96FDB5-38E4-4E7C-BF30-F04289045CD1}" sibTransId="{A9E79660-DED6-4A9D-ACEA-1A2415E69DCC}"/>
    <dgm:cxn modelId="{BF824399-2405-480D-9F98-19B39A140646}" type="presOf" srcId="{A12E4066-39F8-4BF2-9A84-3630709B33D0}" destId="{1CDE53A4-4C9D-4E4D-A14A-37461EF478F2}" srcOrd="0" destOrd="0" presId="urn:microsoft.com/office/officeart/2005/8/layout/orgChart1"/>
    <dgm:cxn modelId="{21A9A6C6-2268-4884-9969-A5EAECD4CCBC}" srcId="{7B55D2BD-51AB-47AA-BAEC-9D0B543DCA8C}" destId="{A12E4066-39F8-4BF2-9A84-3630709B33D0}" srcOrd="4" destOrd="0" parTransId="{B444CC9A-5141-4E52-B9EC-2C2E4DFF140B}" sibTransId="{477BDA69-9894-433D-A3B0-13B9656F457E}"/>
    <dgm:cxn modelId="{7D907ED6-2D54-4B39-9235-3E8A555C3A0F}" type="presOf" srcId="{96A3CD4A-55AC-46CB-8FC6-7606B65A9290}" destId="{DA6B823C-38F4-4E9B-9263-65A13F8DEA80}" srcOrd="1" destOrd="0" presId="urn:microsoft.com/office/officeart/2005/8/layout/orgChart1"/>
    <dgm:cxn modelId="{A83053DF-B13B-4888-91EF-8B0721C0A81A}" type="presOf" srcId="{96A3CD4A-55AC-46CB-8FC6-7606B65A9290}" destId="{B56F8F63-1996-497B-A0A9-747E5C91DC2E}" srcOrd="0" destOrd="0" presId="urn:microsoft.com/office/officeart/2005/8/layout/orgChart1"/>
    <dgm:cxn modelId="{FFAECDE0-4CDC-4455-9382-13B8F53D22DB}" srcId="{7B55D2BD-51AB-47AA-BAEC-9D0B543DCA8C}" destId="{408CBC18-5A91-4AA1-AE78-BCA3D3ED4585}" srcOrd="0" destOrd="0" parTransId="{BE1B7A8E-A612-415A-991E-3051E91724DB}" sibTransId="{B133FAE4-BBEB-4E76-811B-855A5CB6F394}"/>
    <dgm:cxn modelId="{EB6203E6-19ED-4125-A59D-9C1AAEF9464D}" srcId="{7B55D2BD-51AB-47AA-BAEC-9D0B543DCA8C}" destId="{507B111C-54B5-4AA6-9882-D5F4A8478565}" srcOrd="1" destOrd="0" parTransId="{BE222084-227F-4889-9503-5933A738E196}" sibTransId="{756FC42B-6880-4C1C-BF0B-118C20156B14}"/>
    <dgm:cxn modelId="{13EDEDFF-EDBE-4E30-8610-A7E310721A4D}" type="presOf" srcId="{51FAE119-D5CB-46D9-B762-30F04B8AD319}" destId="{11229FD7-B03E-4274-B691-E08B753C2E28}" srcOrd="0" destOrd="0" presId="urn:microsoft.com/office/officeart/2005/8/layout/orgChart1"/>
    <dgm:cxn modelId="{977C424B-A42A-4E1E-A391-E28F96C43D31}" type="presParOf" srcId="{DD01C7E1-145C-4271-833A-1BA719DF4A7F}" destId="{03B7B38F-7883-4BAF-8949-1EB114C9CD91}" srcOrd="0" destOrd="0" presId="urn:microsoft.com/office/officeart/2005/8/layout/orgChart1"/>
    <dgm:cxn modelId="{5D35EDAD-14D8-4E17-8D11-E2A1FF628A19}" type="presParOf" srcId="{03B7B38F-7883-4BAF-8949-1EB114C9CD91}" destId="{71EF0426-2712-43D9-A9C0-B634E4FB9520}" srcOrd="0" destOrd="0" presId="urn:microsoft.com/office/officeart/2005/8/layout/orgChart1"/>
    <dgm:cxn modelId="{A5E1A433-99DC-4606-B938-1216C2D139D2}" type="presParOf" srcId="{71EF0426-2712-43D9-A9C0-B634E4FB9520}" destId="{50ADEC7A-6F6D-4F46-9CFD-ACDB4D353927}" srcOrd="0" destOrd="0" presId="urn:microsoft.com/office/officeart/2005/8/layout/orgChart1"/>
    <dgm:cxn modelId="{4F458805-12FA-41A2-91A4-C023DE577276}" type="presParOf" srcId="{71EF0426-2712-43D9-A9C0-B634E4FB9520}" destId="{64327ED8-4AE1-4084-AA6C-7008BCB1D7E0}" srcOrd="1" destOrd="0" presId="urn:microsoft.com/office/officeart/2005/8/layout/orgChart1"/>
    <dgm:cxn modelId="{2B2BEA65-AAA2-4EA4-89CF-35D23A2220C7}" type="presParOf" srcId="{03B7B38F-7883-4BAF-8949-1EB114C9CD91}" destId="{8A7E595B-B524-46A0-B308-5AF1398C903F}" srcOrd="1" destOrd="0" presId="urn:microsoft.com/office/officeart/2005/8/layout/orgChart1"/>
    <dgm:cxn modelId="{231C4D00-3F55-4D5D-B292-888A66F56E12}" type="presParOf" srcId="{8A7E595B-B524-46A0-B308-5AF1398C903F}" destId="{D673C03E-60C8-41B7-8563-0393386E7A80}" srcOrd="0" destOrd="0" presId="urn:microsoft.com/office/officeart/2005/8/layout/orgChart1"/>
    <dgm:cxn modelId="{E75382DC-6C57-4D64-8129-221AB11A666A}" type="presParOf" srcId="{8A7E595B-B524-46A0-B308-5AF1398C903F}" destId="{E79D2CC0-C39F-4E9E-868D-485BA1151264}" srcOrd="1" destOrd="0" presId="urn:microsoft.com/office/officeart/2005/8/layout/orgChart1"/>
    <dgm:cxn modelId="{4ECA6212-251D-47D0-9EF6-EA2AD2618E9B}" type="presParOf" srcId="{E79D2CC0-C39F-4E9E-868D-485BA1151264}" destId="{9E643057-22F9-4439-84EE-A19674DF1ED7}" srcOrd="0" destOrd="0" presId="urn:microsoft.com/office/officeart/2005/8/layout/orgChart1"/>
    <dgm:cxn modelId="{2D03C1DB-6B1C-4508-829E-7A7AA32FEA10}" type="presParOf" srcId="{9E643057-22F9-4439-84EE-A19674DF1ED7}" destId="{80947A90-D2DE-409F-AFDB-95BB2B4978A3}" srcOrd="0" destOrd="0" presId="urn:microsoft.com/office/officeart/2005/8/layout/orgChart1"/>
    <dgm:cxn modelId="{B83A4102-6457-456C-B655-3294C9E802E9}" type="presParOf" srcId="{9E643057-22F9-4439-84EE-A19674DF1ED7}" destId="{6DE64172-43FF-494D-BCBE-82543EB5F739}" srcOrd="1" destOrd="0" presId="urn:microsoft.com/office/officeart/2005/8/layout/orgChart1"/>
    <dgm:cxn modelId="{A554403D-F0DD-4AB5-88E7-924D0C99CB2B}" type="presParOf" srcId="{E79D2CC0-C39F-4E9E-868D-485BA1151264}" destId="{35F05D42-A4B2-44F8-B7A0-E435293185C8}" srcOrd="1" destOrd="0" presId="urn:microsoft.com/office/officeart/2005/8/layout/orgChart1"/>
    <dgm:cxn modelId="{0EDB6591-8669-43BC-83E1-39E1F13A79D2}" type="presParOf" srcId="{E79D2CC0-C39F-4E9E-868D-485BA1151264}" destId="{CDE5F061-52F6-445B-B287-E6BA18811323}" srcOrd="2" destOrd="0" presId="urn:microsoft.com/office/officeart/2005/8/layout/orgChart1"/>
    <dgm:cxn modelId="{0F2393F9-5925-4728-9D23-C70DCF056A21}" type="presParOf" srcId="{8A7E595B-B524-46A0-B308-5AF1398C903F}" destId="{289366C7-8FF8-4D8C-AAE7-5D3E18B05545}" srcOrd="2" destOrd="0" presId="urn:microsoft.com/office/officeart/2005/8/layout/orgChart1"/>
    <dgm:cxn modelId="{8E202D0B-7340-4346-8CE3-541517793215}" type="presParOf" srcId="{8A7E595B-B524-46A0-B308-5AF1398C903F}" destId="{F65DF985-3A58-4B45-8465-8C79E856D1CF}" srcOrd="3" destOrd="0" presId="urn:microsoft.com/office/officeart/2005/8/layout/orgChart1"/>
    <dgm:cxn modelId="{F92889A4-53B4-4D72-9510-9FA3EC7E336D}" type="presParOf" srcId="{F65DF985-3A58-4B45-8465-8C79E856D1CF}" destId="{5326104D-8950-45D9-93B6-677F642F475F}" srcOrd="0" destOrd="0" presId="urn:microsoft.com/office/officeart/2005/8/layout/orgChart1"/>
    <dgm:cxn modelId="{129680A9-62FA-41AB-B65A-13E9EA15C85D}" type="presParOf" srcId="{5326104D-8950-45D9-93B6-677F642F475F}" destId="{45BDCB07-97F0-4863-B7B6-8F67247DAC8D}" srcOrd="0" destOrd="0" presId="urn:microsoft.com/office/officeart/2005/8/layout/orgChart1"/>
    <dgm:cxn modelId="{1A5A3E99-F184-4A4F-8DE6-8099B04AA725}" type="presParOf" srcId="{5326104D-8950-45D9-93B6-677F642F475F}" destId="{568B838B-3A50-4D2B-94AC-803496F544DE}" srcOrd="1" destOrd="0" presId="urn:microsoft.com/office/officeart/2005/8/layout/orgChart1"/>
    <dgm:cxn modelId="{FA9E7623-3944-4236-8318-A79B6B313DD2}" type="presParOf" srcId="{F65DF985-3A58-4B45-8465-8C79E856D1CF}" destId="{1A6DA8B5-B561-42A8-BA74-61E504BE5E67}" srcOrd="1" destOrd="0" presId="urn:microsoft.com/office/officeart/2005/8/layout/orgChart1"/>
    <dgm:cxn modelId="{24BE13A9-00C9-4CA2-A895-2139F319252A}" type="presParOf" srcId="{F65DF985-3A58-4B45-8465-8C79E856D1CF}" destId="{CC0FF4DF-A978-43F8-B0F3-6368A9CF4607}" srcOrd="2" destOrd="0" presId="urn:microsoft.com/office/officeart/2005/8/layout/orgChart1"/>
    <dgm:cxn modelId="{B66C5E83-7D07-4138-BDD0-C93C3B7557D0}" type="presParOf" srcId="{8A7E595B-B524-46A0-B308-5AF1398C903F}" destId="{AE990B21-833F-4A57-935E-F083272D4DFA}" srcOrd="4" destOrd="0" presId="urn:microsoft.com/office/officeart/2005/8/layout/orgChart1"/>
    <dgm:cxn modelId="{7D227581-C872-4502-91B7-B5A842F1AE80}" type="presParOf" srcId="{8A7E595B-B524-46A0-B308-5AF1398C903F}" destId="{76D64086-09EE-4CD0-BA98-F0422AB9826D}" srcOrd="5" destOrd="0" presId="urn:microsoft.com/office/officeart/2005/8/layout/orgChart1"/>
    <dgm:cxn modelId="{B48F38FD-DE59-4A86-95C4-FB537B53B75C}" type="presParOf" srcId="{76D64086-09EE-4CD0-BA98-F0422AB9826D}" destId="{79AFE71A-3C87-4679-A956-4E071633D24E}" srcOrd="0" destOrd="0" presId="urn:microsoft.com/office/officeart/2005/8/layout/orgChart1"/>
    <dgm:cxn modelId="{A7F731B7-CD5E-4A84-8503-570620FF7CAC}" type="presParOf" srcId="{79AFE71A-3C87-4679-A956-4E071633D24E}" destId="{C1FF46E5-B067-444E-A8E3-1E6DE78C59A4}" srcOrd="0" destOrd="0" presId="urn:microsoft.com/office/officeart/2005/8/layout/orgChart1"/>
    <dgm:cxn modelId="{3B521571-46CD-445E-AF5B-D4C43F31E09B}" type="presParOf" srcId="{79AFE71A-3C87-4679-A956-4E071633D24E}" destId="{7A47B002-7440-41A5-A68A-A1CB4861684D}" srcOrd="1" destOrd="0" presId="urn:microsoft.com/office/officeart/2005/8/layout/orgChart1"/>
    <dgm:cxn modelId="{14D73BE4-B9BD-4701-B97C-E9DAD63FA194}" type="presParOf" srcId="{76D64086-09EE-4CD0-BA98-F0422AB9826D}" destId="{7945F5ED-9D9C-455E-8EED-2E0BC362D112}" srcOrd="1" destOrd="0" presId="urn:microsoft.com/office/officeart/2005/8/layout/orgChart1"/>
    <dgm:cxn modelId="{5EB89836-5160-4C49-A0C5-921B99FB5B48}" type="presParOf" srcId="{76D64086-09EE-4CD0-BA98-F0422AB9826D}" destId="{43515E85-9D78-4A94-82D3-CBF6347D40A2}" srcOrd="2" destOrd="0" presId="urn:microsoft.com/office/officeart/2005/8/layout/orgChart1"/>
    <dgm:cxn modelId="{75FC91F4-3CA2-40E6-863D-4FA6E3981561}" type="presParOf" srcId="{8A7E595B-B524-46A0-B308-5AF1398C903F}" destId="{11229FD7-B03E-4274-B691-E08B753C2E28}" srcOrd="6" destOrd="0" presId="urn:microsoft.com/office/officeart/2005/8/layout/orgChart1"/>
    <dgm:cxn modelId="{7A4DC9DC-1969-4138-87D6-D46BC4F5F65E}" type="presParOf" srcId="{8A7E595B-B524-46A0-B308-5AF1398C903F}" destId="{8CA1885D-53EE-4DE4-93E9-45AA1872CFF2}" srcOrd="7" destOrd="0" presId="urn:microsoft.com/office/officeart/2005/8/layout/orgChart1"/>
    <dgm:cxn modelId="{978E38A7-DB4A-4E84-985C-7898230A3381}" type="presParOf" srcId="{8CA1885D-53EE-4DE4-93E9-45AA1872CFF2}" destId="{940076BA-E046-40EB-8A17-C67E4DDF2406}" srcOrd="0" destOrd="0" presId="urn:microsoft.com/office/officeart/2005/8/layout/orgChart1"/>
    <dgm:cxn modelId="{F6A0D3C3-3DE4-40AE-8A4A-8DB081AF1510}" type="presParOf" srcId="{940076BA-E046-40EB-8A17-C67E4DDF2406}" destId="{B56F8F63-1996-497B-A0A9-747E5C91DC2E}" srcOrd="0" destOrd="0" presId="urn:microsoft.com/office/officeart/2005/8/layout/orgChart1"/>
    <dgm:cxn modelId="{7AA663EF-6294-4344-B4CB-EBC11871F46C}" type="presParOf" srcId="{940076BA-E046-40EB-8A17-C67E4DDF2406}" destId="{DA6B823C-38F4-4E9B-9263-65A13F8DEA80}" srcOrd="1" destOrd="0" presId="urn:microsoft.com/office/officeart/2005/8/layout/orgChart1"/>
    <dgm:cxn modelId="{46966E8C-D15E-4C51-B4DB-0531B56CBC3D}" type="presParOf" srcId="{8CA1885D-53EE-4DE4-93E9-45AA1872CFF2}" destId="{C302C616-00B6-441F-97BB-FABDD4E4C3B1}" srcOrd="1" destOrd="0" presId="urn:microsoft.com/office/officeart/2005/8/layout/orgChart1"/>
    <dgm:cxn modelId="{CF5C1703-4389-4FB5-8480-D2F0BD5A98FB}" type="presParOf" srcId="{8CA1885D-53EE-4DE4-93E9-45AA1872CFF2}" destId="{3100C831-1656-4BAF-9E38-3C51EDB2B5D5}" srcOrd="2" destOrd="0" presId="urn:microsoft.com/office/officeart/2005/8/layout/orgChart1"/>
    <dgm:cxn modelId="{BBB18B09-0B0E-42B0-B35F-A5AA7F332A7F}" type="presParOf" srcId="{8A7E595B-B524-46A0-B308-5AF1398C903F}" destId="{44B48EAC-86E7-438A-A1E7-2D69BE59ACDF}" srcOrd="8" destOrd="0" presId="urn:microsoft.com/office/officeart/2005/8/layout/orgChart1"/>
    <dgm:cxn modelId="{29823536-A656-4726-83E5-233060379A43}" type="presParOf" srcId="{8A7E595B-B524-46A0-B308-5AF1398C903F}" destId="{A54320EC-313E-4CEC-9E28-FC54E9EBD90C}" srcOrd="9" destOrd="0" presId="urn:microsoft.com/office/officeart/2005/8/layout/orgChart1"/>
    <dgm:cxn modelId="{626118C1-BD86-4D55-BB19-28AB483D60A9}" type="presParOf" srcId="{A54320EC-313E-4CEC-9E28-FC54E9EBD90C}" destId="{1AA66DEC-9318-48D3-947D-E00BB276E0D0}" srcOrd="0" destOrd="0" presId="urn:microsoft.com/office/officeart/2005/8/layout/orgChart1"/>
    <dgm:cxn modelId="{212D43EB-AE74-4282-97AF-6EE228FC7EBB}" type="presParOf" srcId="{1AA66DEC-9318-48D3-947D-E00BB276E0D0}" destId="{1CDE53A4-4C9D-4E4D-A14A-37461EF478F2}" srcOrd="0" destOrd="0" presId="urn:microsoft.com/office/officeart/2005/8/layout/orgChart1"/>
    <dgm:cxn modelId="{3AAE2B8F-86DE-48BF-A30F-7662DA777D9D}" type="presParOf" srcId="{1AA66DEC-9318-48D3-947D-E00BB276E0D0}" destId="{E07E86E9-FBF8-420D-A9D1-3790DF4B4C60}" srcOrd="1" destOrd="0" presId="urn:microsoft.com/office/officeart/2005/8/layout/orgChart1"/>
    <dgm:cxn modelId="{4D7D8F6E-1C4C-4B97-98BA-3FDC9E989683}" type="presParOf" srcId="{A54320EC-313E-4CEC-9E28-FC54E9EBD90C}" destId="{A83197DE-CBEE-424C-A1D1-03C684798BD0}" srcOrd="1" destOrd="0" presId="urn:microsoft.com/office/officeart/2005/8/layout/orgChart1"/>
    <dgm:cxn modelId="{C28C0879-8DE5-44D6-9264-282696F94167}" type="presParOf" srcId="{A54320EC-313E-4CEC-9E28-FC54E9EBD90C}" destId="{B866C413-2630-4329-A702-811929A250A6}" srcOrd="2" destOrd="0" presId="urn:microsoft.com/office/officeart/2005/8/layout/orgChart1"/>
    <dgm:cxn modelId="{607B80E3-9EF3-43C4-856F-A291DF645096}" type="presParOf" srcId="{03B7B38F-7883-4BAF-8949-1EB114C9CD91}" destId="{C8F4B4C4-AB40-4E4A-BBA4-F5ED70432DE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B78A5F-D7EF-41BF-B1C9-C63F15A8FCF2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F0A1E73-B6C8-4116-993C-507AF4E53F1B}">
      <dgm:prSet phldrT="[Texto]"/>
      <dgm:spPr/>
      <dgm:t>
        <a:bodyPr/>
        <a:lstStyle/>
        <a:p>
          <a:r>
            <a:rPr lang="pt-BR" dirty="0"/>
            <a:t> </a:t>
          </a:r>
        </a:p>
      </dgm:t>
    </dgm:pt>
    <dgm:pt modelId="{00CB6C03-28AC-41FB-8F83-E0425146C9E6}" type="parTrans" cxnId="{22C00320-A9E0-49E2-A52C-B7955C14E3C1}">
      <dgm:prSet/>
      <dgm:spPr/>
      <dgm:t>
        <a:bodyPr/>
        <a:lstStyle/>
        <a:p>
          <a:endParaRPr lang="pt-BR"/>
        </a:p>
      </dgm:t>
    </dgm:pt>
    <dgm:pt modelId="{9D96888F-736B-4C67-8F13-B23EF7BA83B2}" type="sibTrans" cxnId="{22C00320-A9E0-49E2-A52C-B7955C14E3C1}">
      <dgm:prSet/>
      <dgm:spPr/>
      <dgm:t>
        <a:bodyPr/>
        <a:lstStyle/>
        <a:p>
          <a:endParaRPr lang="pt-BR"/>
        </a:p>
      </dgm:t>
    </dgm:pt>
    <dgm:pt modelId="{93D0907A-AD8F-4167-A44F-5E1702B27BB5}">
      <dgm:prSet phldrT="[Texto]"/>
      <dgm:spPr/>
      <dgm:t>
        <a:bodyPr/>
        <a:lstStyle/>
        <a:p>
          <a:r>
            <a:rPr lang="pt-BR" dirty="0"/>
            <a:t> </a:t>
          </a:r>
        </a:p>
      </dgm:t>
    </dgm:pt>
    <dgm:pt modelId="{307F23EF-6F11-480A-B549-63A3D1FC6F44}" type="parTrans" cxnId="{4890860E-429A-4EB3-8277-33F49DBAA0C3}">
      <dgm:prSet/>
      <dgm:spPr/>
      <dgm:t>
        <a:bodyPr/>
        <a:lstStyle/>
        <a:p>
          <a:endParaRPr lang="pt-BR"/>
        </a:p>
      </dgm:t>
    </dgm:pt>
    <dgm:pt modelId="{F9BFD727-7308-4773-9FF2-17C1040C9C78}" type="sibTrans" cxnId="{4890860E-429A-4EB3-8277-33F49DBAA0C3}">
      <dgm:prSet/>
      <dgm:spPr/>
      <dgm:t>
        <a:bodyPr/>
        <a:lstStyle/>
        <a:p>
          <a:endParaRPr lang="pt-BR"/>
        </a:p>
      </dgm:t>
    </dgm:pt>
    <dgm:pt modelId="{2B7E5383-EDE5-450E-B04E-105D15BC3484}">
      <dgm:prSet phldrT="[Texto]" custT="1"/>
      <dgm:spPr/>
      <dgm:t>
        <a:bodyPr/>
        <a:lstStyle/>
        <a:p>
          <a:endParaRPr lang="pt-BR" sz="2600" b="1" dirty="0"/>
        </a:p>
      </dgm:t>
    </dgm:pt>
    <dgm:pt modelId="{8DDE6724-DC4A-44FA-9E42-0051012F7028}" type="parTrans" cxnId="{13186C9C-5C83-47DF-99F3-FC4325568574}">
      <dgm:prSet/>
      <dgm:spPr/>
      <dgm:t>
        <a:bodyPr/>
        <a:lstStyle/>
        <a:p>
          <a:endParaRPr lang="pt-BR"/>
        </a:p>
      </dgm:t>
    </dgm:pt>
    <dgm:pt modelId="{15A7E1A1-5A81-4ECE-A57C-722487B0E530}" type="sibTrans" cxnId="{13186C9C-5C83-47DF-99F3-FC4325568574}">
      <dgm:prSet/>
      <dgm:spPr/>
      <dgm:t>
        <a:bodyPr/>
        <a:lstStyle/>
        <a:p>
          <a:endParaRPr lang="pt-BR"/>
        </a:p>
      </dgm:t>
    </dgm:pt>
    <dgm:pt modelId="{CE3786B0-7FCE-43B6-BB00-0FBEA15D3B7D}" type="pres">
      <dgm:prSet presAssocID="{A8B78A5F-D7EF-41BF-B1C9-C63F15A8FCF2}" presName="Name0" presStyleCnt="0">
        <dgm:presLayoutVars>
          <dgm:chMax val="7"/>
          <dgm:resizeHandles val="exact"/>
        </dgm:presLayoutVars>
      </dgm:prSet>
      <dgm:spPr/>
    </dgm:pt>
    <dgm:pt modelId="{B4987054-EE06-45CB-864C-1292C15869D5}" type="pres">
      <dgm:prSet presAssocID="{A8B78A5F-D7EF-41BF-B1C9-C63F15A8FCF2}" presName="comp1" presStyleCnt="0"/>
      <dgm:spPr/>
    </dgm:pt>
    <dgm:pt modelId="{F0991BB7-0D11-41DB-83D1-BBA5755F3BA8}" type="pres">
      <dgm:prSet presAssocID="{A8B78A5F-D7EF-41BF-B1C9-C63F15A8FCF2}" presName="circle1" presStyleLbl="node1" presStyleIdx="0" presStyleCnt="3"/>
      <dgm:spPr/>
    </dgm:pt>
    <dgm:pt modelId="{0B789DC5-4095-4FCB-B49E-347923A7B11C}" type="pres">
      <dgm:prSet presAssocID="{A8B78A5F-D7EF-41BF-B1C9-C63F15A8FCF2}" presName="c1text" presStyleLbl="node1" presStyleIdx="0" presStyleCnt="3">
        <dgm:presLayoutVars>
          <dgm:bulletEnabled val="1"/>
        </dgm:presLayoutVars>
      </dgm:prSet>
      <dgm:spPr/>
    </dgm:pt>
    <dgm:pt modelId="{5E494ADE-3946-44CF-AD09-D3C9B775198E}" type="pres">
      <dgm:prSet presAssocID="{A8B78A5F-D7EF-41BF-B1C9-C63F15A8FCF2}" presName="comp2" presStyleCnt="0"/>
      <dgm:spPr/>
    </dgm:pt>
    <dgm:pt modelId="{E16D568B-7B82-4058-8C5E-C655BB34EC4C}" type="pres">
      <dgm:prSet presAssocID="{A8B78A5F-D7EF-41BF-B1C9-C63F15A8FCF2}" presName="circle2" presStyleLbl="node1" presStyleIdx="1" presStyleCnt="3"/>
      <dgm:spPr/>
    </dgm:pt>
    <dgm:pt modelId="{1D025AE0-A0CF-4BA3-8ABE-DB35F4841FC3}" type="pres">
      <dgm:prSet presAssocID="{A8B78A5F-D7EF-41BF-B1C9-C63F15A8FCF2}" presName="c2text" presStyleLbl="node1" presStyleIdx="1" presStyleCnt="3">
        <dgm:presLayoutVars>
          <dgm:bulletEnabled val="1"/>
        </dgm:presLayoutVars>
      </dgm:prSet>
      <dgm:spPr/>
    </dgm:pt>
    <dgm:pt modelId="{79C35568-6F05-4B27-B28D-D102829DCF0A}" type="pres">
      <dgm:prSet presAssocID="{A8B78A5F-D7EF-41BF-B1C9-C63F15A8FCF2}" presName="comp3" presStyleCnt="0"/>
      <dgm:spPr/>
    </dgm:pt>
    <dgm:pt modelId="{CD512D87-7E8B-48FC-8497-CCAC39F1CBE3}" type="pres">
      <dgm:prSet presAssocID="{A8B78A5F-D7EF-41BF-B1C9-C63F15A8FCF2}" presName="circle3" presStyleLbl="node1" presStyleIdx="2" presStyleCnt="3" custLinFactNeighborX="-792" custLinFactNeighborY="0"/>
      <dgm:spPr/>
    </dgm:pt>
    <dgm:pt modelId="{76983AB6-80AC-478B-9409-8E30CD0FD97D}" type="pres">
      <dgm:prSet presAssocID="{A8B78A5F-D7EF-41BF-B1C9-C63F15A8FCF2}" presName="c3text" presStyleLbl="node1" presStyleIdx="2" presStyleCnt="3">
        <dgm:presLayoutVars>
          <dgm:bulletEnabled val="1"/>
        </dgm:presLayoutVars>
      </dgm:prSet>
      <dgm:spPr/>
    </dgm:pt>
  </dgm:ptLst>
  <dgm:cxnLst>
    <dgm:cxn modelId="{4890860E-429A-4EB3-8277-33F49DBAA0C3}" srcId="{A8B78A5F-D7EF-41BF-B1C9-C63F15A8FCF2}" destId="{93D0907A-AD8F-4167-A44F-5E1702B27BB5}" srcOrd="1" destOrd="0" parTransId="{307F23EF-6F11-480A-B549-63A3D1FC6F44}" sibTransId="{F9BFD727-7308-4773-9FF2-17C1040C9C78}"/>
    <dgm:cxn modelId="{22C00320-A9E0-49E2-A52C-B7955C14E3C1}" srcId="{A8B78A5F-D7EF-41BF-B1C9-C63F15A8FCF2}" destId="{CF0A1E73-B6C8-4116-993C-507AF4E53F1B}" srcOrd="0" destOrd="0" parTransId="{00CB6C03-28AC-41FB-8F83-E0425146C9E6}" sibTransId="{9D96888F-736B-4C67-8F13-B23EF7BA83B2}"/>
    <dgm:cxn modelId="{B765633F-463B-411A-800B-B1C6D52CED7B}" type="presOf" srcId="{93D0907A-AD8F-4167-A44F-5E1702B27BB5}" destId="{1D025AE0-A0CF-4BA3-8ABE-DB35F4841FC3}" srcOrd="1" destOrd="0" presId="urn:microsoft.com/office/officeart/2005/8/layout/venn2"/>
    <dgm:cxn modelId="{0532FB60-338B-4E20-9CAD-F4D4122937BE}" type="presOf" srcId="{2B7E5383-EDE5-450E-B04E-105D15BC3484}" destId="{76983AB6-80AC-478B-9409-8E30CD0FD97D}" srcOrd="1" destOrd="0" presId="urn:microsoft.com/office/officeart/2005/8/layout/venn2"/>
    <dgm:cxn modelId="{76CB7064-246E-4A87-987B-4BE6DAC95872}" type="presOf" srcId="{CF0A1E73-B6C8-4116-993C-507AF4E53F1B}" destId="{0B789DC5-4095-4FCB-B49E-347923A7B11C}" srcOrd="1" destOrd="0" presId="urn:microsoft.com/office/officeart/2005/8/layout/venn2"/>
    <dgm:cxn modelId="{E97A0A4F-43C7-45EB-B68C-57CF7694D481}" type="presOf" srcId="{CF0A1E73-B6C8-4116-993C-507AF4E53F1B}" destId="{F0991BB7-0D11-41DB-83D1-BBA5755F3BA8}" srcOrd="0" destOrd="0" presId="urn:microsoft.com/office/officeart/2005/8/layout/venn2"/>
    <dgm:cxn modelId="{CABCCC83-6AD1-4B0B-9368-A189C0BA82B2}" type="presOf" srcId="{93D0907A-AD8F-4167-A44F-5E1702B27BB5}" destId="{E16D568B-7B82-4058-8C5E-C655BB34EC4C}" srcOrd="0" destOrd="0" presId="urn:microsoft.com/office/officeart/2005/8/layout/venn2"/>
    <dgm:cxn modelId="{13186C9C-5C83-47DF-99F3-FC4325568574}" srcId="{A8B78A5F-D7EF-41BF-B1C9-C63F15A8FCF2}" destId="{2B7E5383-EDE5-450E-B04E-105D15BC3484}" srcOrd="2" destOrd="0" parTransId="{8DDE6724-DC4A-44FA-9E42-0051012F7028}" sibTransId="{15A7E1A1-5A81-4ECE-A57C-722487B0E530}"/>
    <dgm:cxn modelId="{C13466AB-7AAE-489D-AEE5-C905495E4D7B}" type="presOf" srcId="{A8B78A5F-D7EF-41BF-B1C9-C63F15A8FCF2}" destId="{CE3786B0-7FCE-43B6-BB00-0FBEA15D3B7D}" srcOrd="0" destOrd="0" presId="urn:microsoft.com/office/officeart/2005/8/layout/venn2"/>
    <dgm:cxn modelId="{9DDE0AB0-601B-4C46-8458-FFE3EAF7F2D7}" type="presOf" srcId="{2B7E5383-EDE5-450E-B04E-105D15BC3484}" destId="{CD512D87-7E8B-48FC-8497-CCAC39F1CBE3}" srcOrd="0" destOrd="0" presId="urn:microsoft.com/office/officeart/2005/8/layout/venn2"/>
    <dgm:cxn modelId="{942D4C7B-7841-4403-B13B-2BB8AC76BA67}" type="presParOf" srcId="{CE3786B0-7FCE-43B6-BB00-0FBEA15D3B7D}" destId="{B4987054-EE06-45CB-864C-1292C15869D5}" srcOrd="0" destOrd="0" presId="urn:microsoft.com/office/officeart/2005/8/layout/venn2"/>
    <dgm:cxn modelId="{1D45612B-726A-4EF3-81FA-3182312B0A38}" type="presParOf" srcId="{B4987054-EE06-45CB-864C-1292C15869D5}" destId="{F0991BB7-0D11-41DB-83D1-BBA5755F3BA8}" srcOrd="0" destOrd="0" presId="urn:microsoft.com/office/officeart/2005/8/layout/venn2"/>
    <dgm:cxn modelId="{FC9A601B-048A-4B12-BBB2-FFB8EE0CC68F}" type="presParOf" srcId="{B4987054-EE06-45CB-864C-1292C15869D5}" destId="{0B789DC5-4095-4FCB-B49E-347923A7B11C}" srcOrd="1" destOrd="0" presId="urn:microsoft.com/office/officeart/2005/8/layout/venn2"/>
    <dgm:cxn modelId="{FA713D52-0ACD-4DA8-8786-53E10A5E18F7}" type="presParOf" srcId="{CE3786B0-7FCE-43B6-BB00-0FBEA15D3B7D}" destId="{5E494ADE-3946-44CF-AD09-D3C9B775198E}" srcOrd="1" destOrd="0" presId="urn:microsoft.com/office/officeart/2005/8/layout/venn2"/>
    <dgm:cxn modelId="{2954510D-6D0A-4AF7-B3FA-9D52201CA109}" type="presParOf" srcId="{5E494ADE-3946-44CF-AD09-D3C9B775198E}" destId="{E16D568B-7B82-4058-8C5E-C655BB34EC4C}" srcOrd="0" destOrd="0" presId="urn:microsoft.com/office/officeart/2005/8/layout/venn2"/>
    <dgm:cxn modelId="{3162427E-5819-4BC1-AE7E-0F400DB42AA4}" type="presParOf" srcId="{5E494ADE-3946-44CF-AD09-D3C9B775198E}" destId="{1D025AE0-A0CF-4BA3-8ABE-DB35F4841FC3}" srcOrd="1" destOrd="0" presId="urn:microsoft.com/office/officeart/2005/8/layout/venn2"/>
    <dgm:cxn modelId="{37A6EDA4-37F9-4EB6-94D4-0C3CCA055E64}" type="presParOf" srcId="{CE3786B0-7FCE-43B6-BB00-0FBEA15D3B7D}" destId="{79C35568-6F05-4B27-B28D-D102829DCF0A}" srcOrd="2" destOrd="0" presId="urn:microsoft.com/office/officeart/2005/8/layout/venn2"/>
    <dgm:cxn modelId="{8E39EBD3-3779-42F7-BA31-96ACB4298038}" type="presParOf" srcId="{79C35568-6F05-4B27-B28D-D102829DCF0A}" destId="{CD512D87-7E8B-48FC-8497-CCAC39F1CBE3}" srcOrd="0" destOrd="0" presId="urn:microsoft.com/office/officeart/2005/8/layout/venn2"/>
    <dgm:cxn modelId="{9F974575-54C7-45B4-9D9C-AB44F0197D64}" type="presParOf" srcId="{79C35568-6F05-4B27-B28D-D102829DCF0A}" destId="{76983AB6-80AC-478B-9409-8E30CD0FD97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48EAC-86E7-438A-A1E7-2D69BE59ACDF}">
      <dsp:nvSpPr>
        <dsp:cNvPr id="0" name=""/>
        <dsp:cNvSpPr/>
      </dsp:nvSpPr>
      <dsp:spPr>
        <a:xfrm>
          <a:off x="3910563" y="1174230"/>
          <a:ext cx="3062777" cy="690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027"/>
              </a:lnTo>
              <a:lnTo>
                <a:pt x="3062777" y="513027"/>
              </a:lnTo>
              <a:lnTo>
                <a:pt x="3062777" y="690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90B21-833F-4A57-935E-F083272D4DFA}">
      <dsp:nvSpPr>
        <dsp:cNvPr id="0" name=""/>
        <dsp:cNvSpPr/>
      </dsp:nvSpPr>
      <dsp:spPr>
        <a:xfrm>
          <a:off x="3910563" y="1174230"/>
          <a:ext cx="1020925" cy="690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027"/>
              </a:lnTo>
              <a:lnTo>
                <a:pt x="1020925" y="513027"/>
              </a:lnTo>
              <a:lnTo>
                <a:pt x="1020925" y="690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366C7-8FF8-4D8C-AAE7-5D3E18B05545}">
      <dsp:nvSpPr>
        <dsp:cNvPr id="0" name=""/>
        <dsp:cNvSpPr/>
      </dsp:nvSpPr>
      <dsp:spPr>
        <a:xfrm>
          <a:off x="2889638" y="1174230"/>
          <a:ext cx="1020925" cy="690213"/>
        </a:xfrm>
        <a:custGeom>
          <a:avLst/>
          <a:gdLst/>
          <a:ahLst/>
          <a:cxnLst/>
          <a:rect l="0" t="0" r="0" b="0"/>
          <a:pathLst>
            <a:path>
              <a:moveTo>
                <a:pt x="1020925" y="0"/>
              </a:moveTo>
              <a:lnTo>
                <a:pt x="1020925" y="513027"/>
              </a:lnTo>
              <a:lnTo>
                <a:pt x="0" y="513027"/>
              </a:lnTo>
              <a:lnTo>
                <a:pt x="0" y="690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3C03E-60C8-41B7-8563-0393386E7A80}">
      <dsp:nvSpPr>
        <dsp:cNvPr id="0" name=""/>
        <dsp:cNvSpPr/>
      </dsp:nvSpPr>
      <dsp:spPr>
        <a:xfrm>
          <a:off x="847786" y="1174230"/>
          <a:ext cx="3062777" cy="690213"/>
        </a:xfrm>
        <a:custGeom>
          <a:avLst/>
          <a:gdLst/>
          <a:ahLst/>
          <a:cxnLst/>
          <a:rect l="0" t="0" r="0" b="0"/>
          <a:pathLst>
            <a:path>
              <a:moveTo>
                <a:pt x="3062777" y="0"/>
              </a:moveTo>
              <a:lnTo>
                <a:pt x="3062777" y="513027"/>
              </a:lnTo>
              <a:lnTo>
                <a:pt x="0" y="513027"/>
              </a:lnTo>
              <a:lnTo>
                <a:pt x="0" y="690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ADEC7A-6F6D-4F46-9CFD-ACDB4D353927}">
      <dsp:nvSpPr>
        <dsp:cNvPr id="0" name=""/>
        <dsp:cNvSpPr/>
      </dsp:nvSpPr>
      <dsp:spPr>
        <a:xfrm>
          <a:off x="3066823" y="330489"/>
          <a:ext cx="1687480" cy="843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700" kern="1200" dirty="0"/>
            <a:t>DI</a:t>
          </a:r>
        </a:p>
      </dsp:txBody>
      <dsp:txXfrm>
        <a:off x="3066823" y="330489"/>
        <a:ext cx="1687480" cy="843740"/>
      </dsp:txXfrm>
    </dsp:sp>
    <dsp:sp modelId="{80947A90-D2DE-409F-AFDB-95BB2B4978A3}">
      <dsp:nvSpPr>
        <dsp:cNvPr id="0" name=""/>
        <dsp:cNvSpPr/>
      </dsp:nvSpPr>
      <dsp:spPr>
        <a:xfrm>
          <a:off x="4045" y="1864443"/>
          <a:ext cx="1687480" cy="843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700" kern="1200" dirty="0"/>
            <a:t>CGENE</a:t>
          </a:r>
        </a:p>
      </dsp:txBody>
      <dsp:txXfrm>
        <a:off x="4045" y="1864443"/>
        <a:ext cx="1687480" cy="843740"/>
      </dsp:txXfrm>
    </dsp:sp>
    <dsp:sp modelId="{45BDCB07-97F0-4863-B7B6-8F67247DAC8D}">
      <dsp:nvSpPr>
        <dsp:cNvPr id="0" name=""/>
        <dsp:cNvSpPr/>
      </dsp:nvSpPr>
      <dsp:spPr>
        <a:xfrm>
          <a:off x="2045897" y="1864443"/>
          <a:ext cx="1687480" cy="843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700" kern="1200" dirty="0"/>
            <a:t>CGIMA</a:t>
          </a:r>
        </a:p>
      </dsp:txBody>
      <dsp:txXfrm>
        <a:off x="2045897" y="1864443"/>
        <a:ext cx="1687480" cy="843740"/>
      </dsp:txXfrm>
    </dsp:sp>
    <dsp:sp modelId="{C1FF46E5-B067-444E-A8E3-1E6DE78C59A4}">
      <dsp:nvSpPr>
        <dsp:cNvPr id="0" name=""/>
        <dsp:cNvSpPr/>
      </dsp:nvSpPr>
      <dsp:spPr>
        <a:xfrm>
          <a:off x="4087749" y="1864443"/>
          <a:ext cx="1687480" cy="843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700" kern="1200" dirty="0"/>
            <a:t>CGMCID</a:t>
          </a:r>
        </a:p>
      </dsp:txBody>
      <dsp:txXfrm>
        <a:off x="4087749" y="1864443"/>
        <a:ext cx="1687480" cy="843740"/>
      </dsp:txXfrm>
    </dsp:sp>
    <dsp:sp modelId="{1CDE53A4-4C9D-4E4D-A14A-37461EF478F2}">
      <dsp:nvSpPr>
        <dsp:cNvPr id="0" name=""/>
        <dsp:cNvSpPr/>
      </dsp:nvSpPr>
      <dsp:spPr>
        <a:xfrm>
          <a:off x="6129601" y="1864443"/>
          <a:ext cx="1687480" cy="843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700" kern="1200" dirty="0"/>
            <a:t>CGTRAN</a:t>
          </a:r>
        </a:p>
      </dsp:txBody>
      <dsp:txXfrm>
        <a:off x="6129601" y="1864443"/>
        <a:ext cx="1687480" cy="843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48EAC-86E7-438A-A1E7-2D69BE59ACDF}">
      <dsp:nvSpPr>
        <dsp:cNvPr id="0" name=""/>
        <dsp:cNvSpPr/>
      </dsp:nvSpPr>
      <dsp:spPr>
        <a:xfrm>
          <a:off x="3910563" y="1174230"/>
          <a:ext cx="3062777" cy="690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027"/>
              </a:lnTo>
              <a:lnTo>
                <a:pt x="3062777" y="513027"/>
              </a:lnTo>
              <a:lnTo>
                <a:pt x="3062777" y="690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90B21-833F-4A57-935E-F083272D4DFA}">
      <dsp:nvSpPr>
        <dsp:cNvPr id="0" name=""/>
        <dsp:cNvSpPr/>
      </dsp:nvSpPr>
      <dsp:spPr>
        <a:xfrm>
          <a:off x="3910563" y="1174230"/>
          <a:ext cx="1020925" cy="690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027"/>
              </a:lnTo>
              <a:lnTo>
                <a:pt x="1020925" y="513027"/>
              </a:lnTo>
              <a:lnTo>
                <a:pt x="1020925" y="690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366C7-8FF8-4D8C-AAE7-5D3E18B05545}">
      <dsp:nvSpPr>
        <dsp:cNvPr id="0" name=""/>
        <dsp:cNvSpPr/>
      </dsp:nvSpPr>
      <dsp:spPr>
        <a:xfrm>
          <a:off x="2889638" y="1174230"/>
          <a:ext cx="1020925" cy="690213"/>
        </a:xfrm>
        <a:custGeom>
          <a:avLst/>
          <a:gdLst/>
          <a:ahLst/>
          <a:cxnLst/>
          <a:rect l="0" t="0" r="0" b="0"/>
          <a:pathLst>
            <a:path>
              <a:moveTo>
                <a:pt x="1020925" y="0"/>
              </a:moveTo>
              <a:lnTo>
                <a:pt x="1020925" y="513027"/>
              </a:lnTo>
              <a:lnTo>
                <a:pt x="0" y="513027"/>
              </a:lnTo>
              <a:lnTo>
                <a:pt x="0" y="690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3C03E-60C8-41B7-8563-0393386E7A80}">
      <dsp:nvSpPr>
        <dsp:cNvPr id="0" name=""/>
        <dsp:cNvSpPr/>
      </dsp:nvSpPr>
      <dsp:spPr>
        <a:xfrm>
          <a:off x="847786" y="1174230"/>
          <a:ext cx="3062777" cy="690213"/>
        </a:xfrm>
        <a:custGeom>
          <a:avLst/>
          <a:gdLst/>
          <a:ahLst/>
          <a:cxnLst/>
          <a:rect l="0" t="0" r="0" b="0"/>
          <a:pathLst>
            <a:path>
              <a:moveTo>
                <a:pt x="3062777" y="0"/>
              </a:moveTo>
              <a:lnTo>
                <a:pt x="3062777" y="513027"/>
              </a:lnTo>
              <a:lnTo>
                <a:pt x="0" y="513027"/>
              </a:lnTo>
              <a:lnTo>
                <a:pt x="0" y="690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ADEC7A-6F6D-4F46-9CFD-ACDB4D353927}">
      <dsp:nvSpPr>
        <dsp:cNvPr id="0" name=""/>
        <dsp:cNvSpPr/>
      </dsp:nvSpPr>
      <dsp:spPr>
        <a:xfrm>
          <a:off x="3066823" y="330489"/>
          <a:ext cx="1687480" cy="843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700" kern="1200" dirty="0"/>
            <a:t>DI</a:t>
          </a:r>
        </a:p>
      </dsp:txBody>
      <dsp:txXfrm>
        <a:off x="3066823" y="330489"/>
        <a:ext cx="1687480" cy="843740"/>
      </dsp:txXfrm>
    </dsp:sp>
    <dsp:sp modelId="{80947A90-D2DE-409F-AFDB-95BB2B4978A3}">
      <dsp:nvSpPr>
        <dsp:cNvPr id="0" name=""/>
        <dsp:cNvSpPr/>
      </dsp:nvSpPr>
      <dsp:spPr>
        <a:xfrm>
          <a:off x="4045" y="1864443"/>
          <a:ext cx="1687480" cy="843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700" kern="1200" dirty="0"/>
            <a:t>CGENE</a:t>
          </a:r>
        </a:p>
      </dsp:txBody>
      <dsp:txXfrm>
        <a:off x="4045" y="1864443"/>
        <a:ext cx="1687480" cy="843740"/>
      </dsp:txXfrm>
    </dsp:sp>
    <dsp:sp modelId="{45BDCB07-97F0-4863-B7B6-8F67247DAC8D}">
      <dsp:nvSpPr>
        <dsp:cNvPr id="0" name=""/>
        <dsp:cNvSpPr/>
      </dsp:nvSpPr>
      <dsp:spPr>
        <a:xfrm>
          <a:off x="2045897" y="1864443"/>
          <a:ext cx="1687480" cy="843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700" kern="1200" dirty="0"/>
            <a:t>CGIMA</a:t>
          </a:r>
        </a:p>
      </dsp:txBody>
      <dsp:txXfrm>
        <a:off x="2045897" y="1864443"/>
        <a:ext cx="1687480" cy="843740"/>
      </dsp:txXfrm>
    </dsp:sp>
    <dsp:sp modelId="{C1FF46E5-B067-444E-A8E3-1E6DE78C59A4}">
      <dsp:nvSpPr>
        <dsp:cNvPr id="0" name=""/>
        <dsp:cNvSpPr/>
      </dsp:nvSpPr>
      <dsp:spPr>
        <a:xfrm>
          <a:off x="4087749" y="1864443"/>
          <a:ext cx="1687480" cy="843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700" kern="1200" dirty="0"/>
            <a:t>CGMCID</a:t>
          </a:r>
        </a:p>
      </dsp:txBody>
      <dsp:txXfrm>
        <a:off x="4087749" y="1864443"/>
        <a:ext cx="1687480" cy="843740"/>
      </dsp:txXfrm>
    </dsp:sp>
    <dsp:sp modelId="{1CDE53A4-4C9D-4E4D-A14A-37461EF478F2}">
      <dsp:nvSpPr>
        <dsp:cNvPr id="0" name=""/>
        <dsp:cNvSpPr/>
      </dsp:nvSpPr>
      <dsp:spPr>
        <a:xfrm>
          <a:off x="6129601" y="1864443"/>
          <a:ext cx="1687480" cy="843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700" kern="1200" dirty="0"/>
            <a:t>CGTRAN</a:t>
          </a:r>
        </a:p>
      </dsp:txBody>
      <dsp:txXfrm>
        <a:off x="6129601" y="1864443"/>
        <a:ext cx="1687480" cy="843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3ECFE-8290-41A7-9094-19F4BB489355}">
      <dsp:nvSpPr>
        <dsp:cNvPr id="0" name=""/>
        <dsp:cNvSpPr/>
      </dsp:nvSpPr>
      <dsp:spPr>
        <a:xfrm>
          <a:off x="5323114" y="852952"/>
          <a:ext cx="291510" cy="744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4666"/>
              </a:lnTo>
              <a:lnTo>
                <a:pt x="291510" y="7446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603117-992E-4487-9D16-3BD5684B7E91}">
      <dsp:nvSpPr>
        <dsp:cNvPr id="0" name=""/>
        <dsp:cNvSpPr/>
      </dsp:nvSpPr>
      <dsp:spPr>
        <a:xfrm>
          <a:off x="5323114" y="852952"/>
          <a:ext cx="4676228" cy="1820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5091"/>
              </a:lnTo>
              <a:lnTo>
                <a:pt x="4676228" y="1685091"/>
              </a:lnTo>
              <a:lnTo>
                <a:pt x="4676228" y="18203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910374-BEF7-413F-BA6F-94BED207900D}">
      <dsp:nvSpPr>
        <dsp:cNvPr id="0" name=""/>
        <dsp:cNvSpPr/>
      </dsp:nvSpPr>
      <dsp:spPr>
        <a:xfrm>
          <a:off x="5323114" y="852952"/>
          <a:ext cx="3144228" cy="1820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5091"/>
              </a:lnTo>
              <a:lnTo>
                <a:pt x="3144228" y="1685091"/>
              </a:lnTo>
              <a:lnTo>
                <a:pt x="3144228" y="18203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7F754A-9805-4BC8-9364-44A274556526}">
      <dsp:nvSpPr>
        <dsp:cNvPr id="0" name=""/>
        <dsp:cNvSpPr/>
      </dsp:nvSpPr>
      <dsp:spPr>
        <a:xfrm>
          <a:off x="5323114" y="852952"/>
          <a:ext cx="1558742" cy="1820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5091"/>
              </a:lnTo>
              <a:lnTo>
                <a:pt x="1558742" y="1685091"/>
              </a:lnTo>
              <a:lnTo>
                <a:pt x="1558742" y="18203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50B52-57AE-40EC-8B34-A89481DA5681}">
      <dsp:nvSpPr>
        <dsp:cNvPr id="0" name=""/>
        <dsp:cNvSpPr/>
      </dsp:nvSpPr>
      <dsp:spPr>
        <a:xfrm>
          <a:off x="5277394" y="852952"/>
          <a:ext cx="91440" cy="1820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203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2BBD5E-D13B-483C-93EE-3421A41435BA}">
      <dsp:nvSpPr>
        <dsp:cNvPr id="0" name=""/>
        <dsp:cNvSpPr/>
      </dsp:nvSpPr>
      <dsp:spPr>
        <a:xfrm>
          <a:off x="3764371" y="852952"/>
          <a:ext cx="1558742" cy="1820353"/>
        </a:xfrm>
        <a:custGeom>
          <a:avLst/>
          <a:gdLst/>
          <a:ahLst/>
          <a:cxnLst/>
          <a:rect l="0" t="0" r="0" b="0"/>
          <a:pathLst>
            <a:path>
              <a:moveTo>
                <a:pt x="1558742" y="0"/>
              </a:moveTo>
              <a:lnTo>
                <a:pt x="1558742" y="1685091"/>
              </a:lnTo>
              <a:lnTo>
                <a:pt x="0" y="1685091"/>
              </a:lnTo>
              <a:lnTo>
                <a:pt x="0" y="18203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60008-9CB7-4290-A918-6B8C92DBBFAA}">
      <dsp:nvSpPr>
        <dsp:cNvPr id="0" name=""/>
        <dsp:cNvSpPr/>
      </dsp:nvSpPr>
      <dsp:spPr>
        <a:xfrm>
          <a:off x="2205629" y="852952"/>
          <a:ext cx="3117485" cy="1820353"/>
        </a:xfrm>
        <a:custGeom>
          <a:avLst/>
          <a:gdLst/>
          <a:ahLst/>
          <a:cxnLst/>
          <a:rect l="0" t="0" r="0" b="0"/>
          <a:pathLst>
            <a:path>
              <a:moveTo>
                <a:pt x="3117485" y="0"/>
              </a:moveTo>
              <a:lnTo>
                <a:pt x="3117485" y="1685091"/>
              </a:lnTo>
              <a:lnTo>
                <a:pt x="0" y="1685091"/>
              </a:lnTo>
              <a:lnTo>
                <a:pt x="0" y="18203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3F82E-836D-409C-9BBA-01A65919B6A5}">
      <dsp:nvSpPr>
        <dsp:cNvPr id="0" name=""/>
        <dsp:cNvSpPr/>
      </dsp:nvSpPr>
      <dsp:spPr>
        <a:xfrm>
          <a:off x="646886" y="852952"/>
          <a:ext cx="4676228" cy="1820353"/>
        </a:xfrm>
        <a:custGeom>
          <a:avLst/>
          <a:gdLst/>
          <a:ahLst/>
          <a:cxnLst/>
          <a:rect l="0" t="0" r="0" b="0"/>
          <a:pathLst>
            <a:path>
              <a:moveTo>
                <a:pt x="4676228" y="0"/>
              </a:moveTo>
              <a:lnTo>
                <a:pt x="4676228" y="1685091"/>
              </a:lnTo>
              <a:lnTo>
                <a:pt x="0" y="1685091"/>
              </a:lnTo>
              <a:lnTo>
                <a:pt x="0" y="18203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88411-F7ED-447A-8E13-1503067ADE67}">
      <dsp:nvSpPr>
        <dsp:cNvPr id="0" name=""/>
        <dsp:cNvSpPr/>
      </dsp:nvSpPr>
      <dsp:spPr>
        <a:xfrm>
          <a:off x="4679005" y="208843"/>
          <a:ext cx="1288217" cy="64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Coinfra</a:t>
          </a:r>
          <a:endParaRPr lang="pt-BR" sz="2000" b="1" kern="1200" dirty="0"/>
        </a:p>
      </dsp:txBody>
      <dsp:txXfrm>
        <a:off x="4679005" y="208843"/>
        <a:ext cx="1288217" cy="644108"/>
      </dsp:txXfrm>
    </dsp:sp>
    <dsp:sp modelId="{C3E72A78-739D-44F1-9BA3-96B311D7FAA9}">
      <dsp:nvSpPr>
        <dsp:cNvPr id="0" name=""/>
        <dsp:cNvSpPr/>
      </dsp:nvSpPr>
      <dsp:spPr>
        <a:xfrm>
          <a:off x="2777" y="2673306"/>
          <a:ext cx="1288217" cy="64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COM</a:t>
          </a:r>
        </a:p>
      </dsp:txBody>
      <dsp:txXfrm>
        <a:off x="2777" y="2673306"/>
        <a:ext cx="1288217" cy="644108"/>
      </dsp:txXfrm>
    </dsp:sp>
    <dsp:sp modelId="{8590B6CC-E6A5-4682-AE39-B7F03346CDA3}">
      <dsp:nvSpPr>
        <dsp:cNvPr id="0" name=""/>
        <dsp:cNvSpPr/>
      </dsp:nvSpPr>
      <dsp:spPr>
        <a:xfrm>
          <a:off x="1561520" y="2673306"/>
          <a:ext cx="1288217" cy="64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Elétrica</a:t>
          </a:r>
        </a:p>
      </dsp:txBody>
      <dsp:txXfrm>
        <a:off x="1561520" y="2673306"/>
        <a:ext cx="1288217" cy="644108"/>
      </dsp:txXfrm>
    </dsp:sp>
    <dsp:sp modelId="{9F2A47F2-7298-4E3B-B671-013F9B92E1D3}">
      <dsp:nvSpPr>
        <dsp:cNvPr id="0" name=""/>
        <dsp:cNvSpPr/>
      </dsp:nvSpPr>
      <dsp:spPr>
        <a:xfrm>
          <a:off x="3120263" y="2673306"/>
          <a:ext cx="1288217" cy="64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Operações</a:t>
          </a:r>
        </a:p>
      </dsp:txBody>
      <dsp:txXfrm>
        <a:off x="3120263" y="2673306"/>
        <a:ext cx="1288217" cy="644108"/>
      </dsp:txXfrm>
    </dsp:sp>
    <dsp:sp modelId="{17AF8283-5C19-4208-BDEB-1C4484A6E9F7}">
      <dsp:nvSpPr>
        <dsp:cNvPr id="0" name=""/>
        <dsp:cNvSpPr/>
      </dsp:nvSpPr>
      <dsp:spPr>
        <a:xfrm>
          <a:off x="4679005" y="2673306"/>
          <a:ext cx="1288217" cy="64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Petróleo</a:t>
          </a:r>
        </a:p>
      </dsp:txBody>
      <dsp:txXfrm>
        <a:off x="4679005" y="2673306"/>
        <a:ext cx="1288217" cy="644108"/>
      </dsp:txXfrm>
    </dsp:sp>
    <dsp:sp modelId="{8225C57E-9EF8-4840-A84F-B9A3FF0A8F2D}">
      <dsp:nvSpPr>
        <dsp:cNvPr id="0" name=""/>
        <dsp:cNvSpPr/>
      </dsp:nvSpPr>
      <dsp:spPr>
        <a:xfrm>
          <a:off x="6237748" y="2673306"/>
          <a:ext cx="1288217" cy="64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Porto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Ferrovia</a:t>
          </a:r>
        </a:p>
      </dsp:txBody>
      <dsp:txXfrm>
        <a:off x="6237748" y="2673306"/>
        <a:ext cx="1288217" cy="644108"/>
      </dsp:txXfrm>
    </dsp:sp>
    <dsp:sp modelId="{C9CA06A5-592E-4E87-919D-E825A1ED2406}">
      <dsp:nvSpPr>
        <dsp:cNvPr id="0" name=""/>
        <dsp:cNvSpPr/>
      </dsp:nvSpPr>
      <dsp:spPr>
        <a:xfrm>
          <a:off x="7823234" y="2673306"/>
          <a:ext cx="1288217" cy="64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Rodovia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Aviação</a:t>
          </a:r>
        </a:p>
      </dsp:txBody>
      <dsp:txXfrm>
        <a:off x="7823234" y="2673306"/>
        <a:ext cx="1288217" cy="644108"/>
      </dsp:txXfrm>
    </dsp:sp>
    <dsp:sp modelId="{4BA230A0-1757-42B4-9DB5-AC23BFFAD444}">
      <dsp:nvSpPr>
        <dsp:cNvPr id="0" name=""/>
        <dsp:cNvSpPr/>
      </dsp:nvSpPr>
      <dsp:spPr>
        <a:xfrm>
          <a:off x="9355234" y="2673306"/>
          <a:ext cx="1288217" cy="64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Urbana</a:t>
          </a:r>
        </a:p>
      </dsp:txBody>
      <dsp:txXfrm>
        <a:off x="9355234" y="2673306"/>
        <a:ext cx="1288217" cy="644108"/>
      </dsp:txXfrm>
    </dsp:sp>
    <dsp:sp modelId="{7990E1DA-FAD7-4434-AD77-4F86ABDDF18D}">
      <dsp:nvSpPr>
        <dsp:cNvPr id="0" name=""/>
        <dsp:cNvSpPr/>
      </dsp:nvSpPr>
      <dsp:spPr>
        <a:xfrm>
          <a:off x="5614625" y="1275565"/>
          <a:ext cx="1288217" cy="644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Siob</a:t>
          </a:r>
        </a:p>
      </dsp:txBody>
      <dsp:txXfrm>
        <a:off x="5614625" y="1275565"/>
        <a:ext cx="1288217" cy="6441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48EAC-86E7-438A-A1E7-2D69BE59ACDF}">
      <dsp:nvSpPr>
        <dsp:cNvPr id="0" name=""/>
        <dsp:cNvSpPr/>
      </dsp:nvSpPr>
      <dsp:spPr>
        <a:xfrm>
          <a:off x="5192781" y="1096903"/>
          <a:ext cx="4302871" cy="1020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4031"/>
              </a:lnTo>
              <a:lnTo>
                <a:pt x="4302871" y="834031"/>
              </a:lnTo>
              <a:lnTo>
                <a:pt x="4302871" y="102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29FD7-B03E-4274-B691-E08B753C2E28}">
      <dsp:nvSpPr>
        <dsp:cNvPr id="0" name=""/>
        <dsp:cNvSpPr/>
      </dsp:nvSpPr>
      <dsp:spPr>
        <a:xfrm>
          <a:off x="5192781" y="1096903"/>
          <a:ext cx="2151435" cy="1020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4031"/>
              </a:lnTo>
              <a:lnTo>
                <a:pt x="2151435" y="834031"/>
              </a:lnTo>
              <a:lnTo>
                <a:pt x="2151435" y="102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90B21-833F-4A57-935E-F083272D4DFA}">
      <dsp:nvSpPr>
        <dsp:cNvPr id="0" name=""/>
        <dsp:cNvSpPr/>
      </dsp:nvSpPr>
      <dsp:spPr>
        <a:xfrm>
          <a:off x="5147061" y="1096903"/>
          <a:ext cx="91440" cy="10207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366C7-8FF8-4D8C-AAE7-5D3E18B05545}">
      <dsp:nvSpPr>
        <dsp:cNvPr id="0" name=""/>
        <dsp:cNvSpPr/>
      </dsp:nvSpPr>
      <dsp:spPr>
        <a:xfrm>
          <a:off x="3041345" y="1096903"/>
          <a:ext cx="2151435" cy="1020726"/>
        </a:xfrm>
        <a:custGeom>
          <a:avLst/>
          <a:gdLst/>
          <a:ahLst/>
          <a:cxnLst/>
          <a:rect l="0" t="0" r="0" b="0"/>
          <a:pathLst>
            <a:path>
              <a:moveTo>
                <a:pt x="2151435" y="0"/>
              </a:moveTo>
              <a:lnTo>
                <a:pt x="2151435" y="834031"/>
              </a:lnTo>
              <a:lnTo>
                <a:pt x="0" y="834031"/>
              </a:lnTo>
              <a:lnTo>
                <a:pt x="0" y="102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3C03E-60C8-41B7-8563-0393386E7A80}">
      <dsp:nvSpPr>
        <dsp:cNvPr id="0" name=""/>
        <dsp:cNvSpPr/>
      </dsp:nvSpPr>
      <dsp:spPr>
        <a:xfrm>
          <a:off x="889910" y="1096903"/>
          <a:ext cx="4302871" cy="1020726"/>
        </a:xfrm>
        <a:custGeom>
          <a:avLst/>
          <a:gdLst/>
          <a:ahLst/>
          <a:cxnLst/>
          <a:rect l="0" t="0" r="0" b="0"/>
          <a:pathLst>
            <a:path>
              <a:moveTo>
                <a:pt x="4302871" y="0"/>
              </a:moveTo>
              <a:lnTo>
                <a:pt x="4302871" y="834031"/>
              </a:lnTo>
              <a:lnTo>
                <a:pt x="0" y="834031"/>
              </a:lnTo>
              <a:lnTo>
                <a:pt x="0" y="10207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ADEC7A-6F6D-4F46-9CFD-ACDB4D353927}">
      <dsp:nvSpPr>
        <dsp:cNvPr id="0" name=""/>
        <dsp:cNvSpPr/>
      </dsp:nvSpPr>
      <dsp:spPr>
        <a:xfrm>
          <a:off x="4303758" y="0"/>
          <a:ext cx="1778045" cy="10969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400" kern="1200" dirty="0"/>
            <a:t>SDI</a:t>
          </a:r>
        </a:p>
      </dsp:txBody>
      <dsp:txXfrm>
        <a:off x="4303758" y="0"/>
        <a:ext cx="1778045" cy="1096903"/>
      </dsp:txXfrm>
    </dsp:sp>
    <dsp:sp modelId="{80947A90-D2DE-409F-AFDB-95BB2B4978A3}">
      <dsp:nvSpPr>
        <dsp:cNvPr id="0" name=""/>
        <dsp:cNvSpPr/>
      </dsp:nvSpPr>
      <dsp:spPr>
        <a:xfrm>
          <a:off x="887" y="2117629"/>
          <a:ext cx="1778045" cy="889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Dep. de Informações</a:t>
          </a:r>
        </a:p>
      </dsp:txBody>
      <dsp:txXfrm>
        <a:off x="887" y="2117629"/>
        <a:ext cx="1778045" cy="889022"/>
      </dsp:txXfrm>
    </dsp:sp>
    <dsp:sp modelId="{45BDCB07-97F0-4863-B7B6-8F67247DAC8D}">
      <dsp:nvSpPr>
        <dsp:cNvPr id="0" name=""/>
        <dsp:cNvSpPr/>
      </dsp:nvSpPr>
      <dsp:spPr>
        <a:xfrm>
          <a:off x="2152322" y="2117629"/>
          <a:ext cx="1778045" cy="889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Dep. de Infra de Energia</a:t>
          </a:r>
        </a:p>
      </dsp:txBody>
      <dsp:txXfrm>
        <a:off x="2152322" y="2117629"/>
        <a:ext cx="1778045" cy="889022"/>
      </dsp:txXfrm>
    </dsp:sp>
    <dsp:sp modelId="{C1FF46E5-B067-444E-A8E3-1E6DE78C59A4}">
      <dsp:nvSpPr>
        <dsp:cNvPr id="0" name=""/>
        <dsp:cNvSpPr/>
      </dsp:nvSpPr>
      <dsp:spPr>
        <a:xfrm>
          <a:off x="4303758" y="2117629"/>
          <a:ext cx="1778045" cy="889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Dep.de Infra de Logística</a:t>
          </a:r>
        </a:p>
      </dsp:txBody>
      <dsp:txXfrm>
        <a:off x="4303758" y="2117629"/>
        <a:ext cx="1778045" cy="889022"/>
      </dsp:txXfrm>
    </dsp:sp>
    <dsp:sp modelId="{B56F8F63-1996-497B-A0A9-747E5C91DC2E}">
      <dsp:nvSpPr>
        <dsp:cNvPr id="0" name=""/>
        <dsp:cNvSpPr/>
      </dsp:nvSpPr>
      <dsp:spPr>
        <a:xfrm>
          <a:off x="6455194" y="2117629"/>
          <a:ext cx="1778045" cy="889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Dep. de Infra Social e Urbana</a:t>
          </a:r>
        </a:p>
      </dsp:txBody>
      <dsp:txXfrm>
        <a:off x="6455194" y="2117629"/>
        <a:ext cx="1778045" cy="889022"/>
      </dsp:txXfrm>
    </dsp:sp>
    <dsp:sp modelId="{1CDE53A4-4C9D-4E4D-A14A-37461EF478F2}">
      <dsp:nvSpPr>
        <dsp:cNvPr id="0" name=""/>
        <dsp:cNvSpPr/>
      </dsp:nvSpPr>
      <dsp:spPr>
        <a:xfrm>
          <a:off x="8606629" y="2117629"/>
          <a:ext cx="1778045" cy="889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Dep. de Rel. c/ Financiadores e Projetos Especiais</a:t>
          </a:r>
        </a:p>
      </dsp:txBody>
      <dsp:txXfrm>
        <a:off x="8606629" y="2117629"/>
        <a:ext cx="1778045" cy="8890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991BB7-0D11-41DB-83D1-BBA5755F3BA8}">
      <dsp:nvSpPr>
        <dsp:cNvPr id="0" name=""/>
        <dsp:cNvSpPr/>
      </dsp:nvSpPr>
      <dsp:spPr>
        <a:xfrm>
          <a:off x="570723" y="0"/>
          <a:ext cx="4175309" cy="41753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 </a:t>
          </a:r>
        </a:p>
      </dsp:txBody>
      <dsp:txXfrm>
        <a:off x="1928742" y="208765"/>
        <a:ext cx="1459270" cy="626296"/>
      </dsp:txXfrm>
    </dsp:sp>
    <dsp:sp modelId="{E16D568B-7B82-4058-8C5E-C655BB34EC4C}">
      <dsp:nvSpPr>
        <dsp:cNvPr id="0" name=""/>
        <dsp:cNvSpPr/>
      </dsp:nvSpPr>
      <dsp:spPr>
        <a:xfrm>
          <a:off x="1092637" y="1043827"/>
          <a:ext cx="3131481" cy="3131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 </a:t>
          </a:r>
        </a:p>
      </dsp:txBody>
      <dsp:txXfrm>
        <a:off x="1928742" y="1239544"/>
        <a:ext cx="1459270" cy="587152"/>
      </dsp:txXfrm>
    </dsp:sp>
    <dsp:sp modelId="{CD512D87-7E8B-48FC-8497-CCAC39F1CBE3}">
      <dsp:nvSpPr>
        <dsp:cNvPr id="0" name=""/>
        <dsp:cNvSpPr/>
      </dsp:nvSpPr>
      <dsp:spPr>
        <a:xfrm>
          <a:off x="1598016" y="2087654"/>
          <a:ext cx="2087654" cy="2087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600" b="1" kern="1200" dirty="0"/>
        </a:p>
      </dsp:txBody>
      <dsp:txXfrm>
        <a:off x="1903746" y="2609568"/>
        <a:ext cx="1476194" cy="1043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2"/>
            <a:ext cx="12195226" cy="685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47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700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977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546EB-5523-445C-9211-1A7148B6184A}" type="datetime1">
              <a:rPr lang="pt-BR"/>
              <a:pPr>
                <a:defRPr/>
              </a:pPr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D8B1F-4682-45EB-91B0-E5619558470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9207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42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60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23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8667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86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17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54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23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C14E-9AA3-40E0-BA2F-8ABEB8D63F17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71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CaixaDeTexto 7"/>
          <p:cNvSpPr txBox="1">
            <a:spLocks noChangeArrowheads="1"/>
          </p:cNvSpPr>
          <p:nvPr/>
        </p:nvSpPr>
        <p:spPr bwMode="auto">
          <a:xfrm>
            <a:off x="683567" y="1127923"/>
            <a:ext cx="10800000" cy="50988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sz="8000" dirty="0">
                <a:solidFill>
                  <a:srgbClr val="1F497D"/>
                </a:solidFill>
                <a:latin typeface="Impact" panose="020B0806030902050204" pitchFamily="34" charset="0"/>
              </a:rPr>
              <a:t>Interação CGU – </a:t>
            </a:r>
            <a:r>
              <a:rPr lang="pt-BR" sz="8000" dirty="0">
                <a:solidFill>
                  <a:srgbClr val="009900"/>
                </a:solidFill>
                <a:latin typeface="Impact" panose="020B0806030902050204" pitchFamily="34" charset="0"/>
              </a:rPr>
              <a:t>Gestor </a:t>
            </a:r>
          </a:p>
          <a:p>
            <a:pPr algn="ctr" eaLnBrk="1" hangingPunct="1">
              <a:defRPr/>
            </a:pPr>
            <a:endParaRPr lang="pt-BR" sz="1600" b="1" baseline="-25000" dirty="0">
              <a:solidFill>
                <a:srgbClr val="1F497D"/>
              </a:solidFill>
              <a:latin typeface="+mn-lt"/>
            </a:endParaRPr>
          </a:p>
          <a:p>
            <a:pPr algn="ctr" eaLnBrk="1" hangingPunct="1">
              <a:defRPr/>
            </a:pPr>
            <a:endParaRPr lang="pt-BR" sz="1600" b="1" baseline="-25000" dirty="0">
              <a:solidFill>
                <a:srgbClr val="1F497D"/>
              </a:solidFill>
              <a:latin typeface="+mn-lt"/>
            </a:endParaRPr>
          </a:p>
          <a:p>
            <a:pPr algn="ctr" eaLnBrk="1" hangingPunct="1">
              <a:defRPr/>
            </a:pPr>
            <a:endParaRPr lang="pt-BR" sz="1600" b="1" baseline="-25000" dirty="0">
              <a:solidFill>
                <a:srgbClr val="1F497D"/>
              </a:solidFill>
              <a:latin typeface="+mn-lt"/>
            </a:endParaRPr>
          </a:p>
          <a:p>
            <a:pPr algn="ctr" eaLnBrk="1" hangingPunct="1">
              <a:defRPr/>
            </a:pPr>
            <a:endParaRPr lang="pt-BR" sz="1600" b="1" baseline="-25000" dirty="0">
              <a:solidFill>
                <a:srgbClr val="1F497D"/>
              </a:solidFill>
              <a:latin typeface="+mn-lt"/>
            </a:endParaRPr>
          </a:p>
          <a:p>
            <a:pPr algn="ctr" eaLnBrk="1" hangingPunct="1">
              <a:defRPr/>
            </a:pPr>
            <a:endParaRPr lang="pt-BR" sz="1600" b="1" baseline="-25000" dirty="0">
              <a:solidFill>
                <a:srgbClr val="1F497D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pt-BR" sz="4400" b="1" dirty="0">
                <a:solidFill>
                  <a:srgbClr val="1F497D"/>
                </a:solidFill>
                <a:latin typeface="+mn-lt"/>
              </a:rPr>
              <a:t>Boas práticas de governança e gestão no MTPA</a:t>
            </a:r>
          </a:p>
          <a:p>
            <a:pPr algn="ctr" eaLnBrk="1" hangingPunct="1">
              <a:defRPr/>
            </a:pPr>
            <a:endParaRPr lang="pt-BR" sz="2800" b="1" dirty="0">
              <a:solidFill>
                <a:srgbClr val="1F497D"/>
              </a:solidFill>
              <a:latin typeface="+mn-lt"/>
            </a:endParaRPr>
          </a:p>
          <a:p>
            <a:pPr algn="ctr" eaLnBrk="1" hangingPunct="1">
              <a:defRPr/>
            </a:pPr>
            <a:endParaRPr lang="pt-BR" sz="2800" b="1" dirty="0">
              <a:solidFill>
                <a:srgbClr val="1F497D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pt-BR" sz="2000" dirty="0">
                <a:solidFill>
                  <a:srgbClr val="1F497D"/>
                </a:solidFill>
                <a:latin typeface="+mn-lt"/>
              </a:rPr>
              <a:t>Brasília/DF, 20 de março de 2018</a:t>
            </a:r>
          </a:p>
          <a:p>
            <a:pPr algn="ctr" eaLnBrk="1" hangingPunct="1">
              <a:defRPr/>
            </a:pPr>
            <a:endParaRPr lang="pt-BR" sz="1400" b="1" dirty="0">
              <a:latin typeface="+mn-lt"/>
            </a:endParaRPr>
          </a:p>
          <a:p>
            <a:pPr algn="ctr" eaLnBrk="1" hangingPunct="1">
              <a:defRPr/>
            </a:pPr>
            <a:endParaRPr lang="pt-BR" sz="1400" b="1" dirty="0">
              <a:latin typeface="+mn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683567" y="189583"/>
            <a:ext cx="10800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683567" y="6560031"/>
            <a:ext cx="10800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948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F17ADD42-3BAE-41D2-AC39-D3BB8879755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98006" y="761524"/>
          <a:ext cx="10777974" cy="4323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30">
                  <a:extLst>
                    <a:ext uri="{9D8B030D-6E8A-4147-A177-3AD203B41FA5}">
                      <a16:colId xmlns:a16="http://schemas.microsoft.com/office/drawing/2014/main" val="3003052489"/>
                    </a:ext>
                  </a:extLst>
                </a:gridCol>
                <a:gridCol w="1072372">
                  <a:extLst>
                    <a:ext uri="{9D8B030D-6E8A-4147-A177-3AD203B41FA5}">
                      <a16:colId xmlns:a16="http://schemas.microsoft.com/office/drawing/2014/main" val="1635403820"/>
                    </a:ext>
                  </a:extLst>
                </a:gridCol>
                <a:gridCol w="1196196">
                  <a:extLst>
                    <a:ext uri="{9D8B030D-6E8A-4147-A177-3AD203B41FA5}">
                      <a16:colId xmlns:a16="http://schemas.microsoft.com/office/drawing/2014/main" val="3746516933"/>
                    </a:ext>
                  </a:extLst>
                </a:gridCol>
                <a:gridCol w="1196196">
                  <a:extLst>
                    <a:ext uri="{9D8B030D-6E8A-4147-A177-3AD203B41FA5}">
                      <a16:colId xmlns:a16="http://schemas.microsoft.com/office/drawing/2014/main" val="3720532098"/>
                    </a:ext>
                  </a:extLst>
                </a:gridCol>
                <a:gridCol w="1196196">
                  <a:extLst>
                    <a:ext uri="{9D8B030D-6E8A-4147-A177-3AD203B41FA5}">
                      <a16:colId xmlns:a16="http://schemas.microsoft.com/office/drawing/2014/main" val="160338597"/>
                    </a:ext>
                  </a:extLst>
                </a:gridCol>
                <a:gridCol w="1196196">
                  <a:extLst>
                    <a:ext uri="{9D8B030D-6E8A-4147-A177-3AD203B41FA5}">
                      <a16:colId xmlns:a16="http://schemas.microsoft.com/office/drawing/2014/main" val="2400707751"/>
                    </a:ext>
                  </a:extLst>
                </a:gridCol>
                <a:gridCol w="1196196">
                  <a:extLst>
                    <a:ext uri="{9D8B030D-6E8A-4147-A177-3AD203B41FA5}">
                      <a16:colId xmlns:a16="http://schemas.microsoft.com/office/drawing/2014/main" val="96374608"/>
                    </a:ext>
                  </a:extLst>
                </a:gridCol>
                <a:gridCol w="1196196">
                  <a:extLst>
                    <a:ext uri="{9D8B030D-6E8A-4147-A177-3AD203B41FA5}">
                      <a16:colId xmlns:a16="http://schemas.microsoft.com/office/drawing/2014/main" val="2661926658"/>
                    </a:ext>
                  </a:extLst>
                </a:gridCol>
                <a:gridCol w="1196196">
                  <a:extLst>
                    <a:ext uri="{9D8B030D-6E8A-4147-A177-3AD203B41FA5}">
                      <a16:colId xmlns:a16="http://schemas.microsoft.com/office/drawing/2014/main" val="536560180"/>
                    </a:ext>
                  </a:extLst>
                </a:gridCol>
              </a:tblGrid>
              <a:tr h="666059"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Coinfra</a:t>
                      </a:r>
                      <a:endParaRPr lang="pt-BR" sz="1600" dirty="0"/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pt-BR" dirty="0"/>
                        <a:t>Secretarias de Infraestrutura - Seinfras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0726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Coordenador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COM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Elétrica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Operações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Petróleo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Porto</a:t>
                      </a:r>
                    </a:p>
                    <a:p>
                      <a:pPr algn="ctr"/>
                      <a:r>
                        <a:rPr lang="pt-BR" sz="1600" dirty="0"/>
                        <a:t>Ferrovia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Rodovia</a:t>
                      </a:r>
                    </a:p>
                    <a:p>
                      <a:pPr algn="ctr"/>
                      <a:r>
                        <a:rPr lang="pt-BR" sz="1600" dirty="0"/>
                        <a:t>Aviação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Urbana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3246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Secretário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6790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Assessoria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19784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Apoio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3584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Siob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0000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1ª Diretoria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5849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2ª Diretoria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317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3ª Diretoria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6156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4ª Diretoria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390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430744"/>
                  </a:ext>
                </a:extLst>
              </a:tr>
            </a:tbl>
          </a:graphicData>
        </a:graphic>
      </p:graphicFrame>
      <p:sp>
        <p:nvSpPr>
          <p:cNvPr id="8" name="Retângulo 7">
            <a:extLst>
              <a:ext uri="{FF2B5EF4-FFF2-40B4-BE49-F238E27FC236}">
                <a16:creationId xmlns:a16="http://schemas.microsoft.com/office/drawing/2014/main" id="{2A22346E-87C0-4FC4-A034-4632B25D9596}"/>
              </a:ext>
            </a:extLst>
          </p:cNvPr>
          <p:cNvSpPr/>
          <p:nvPr/>
        </p:nvSpPr>
        <p:spPr>
          <a:xfrm>
            <a:off x="967200" y="267869"/>
            <a:ext cx="72018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Coordenação-Geral de Controle Externo de Infraestrutura - Coinfra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46B5F892-21FE-4E18-99A2-A7EA4891A844}"/>
              </a:ext>
            </a:extLst>
          </p:cNvPr>
          <p:cNvSpPr/>
          <p:nvPr/>
        </p:nvSpPr>
        <p:spPr>
          <a:xfrm>
            <a:off x="8489586" y="6183389"/>
            <a:ext cx="33575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Fonte: TCU, atualizado em 16/11/2017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FFA2001A-3A32-4774-876F-3E30FBD4EFBD}"/>
              </a:ext>
            </a:extLst>
          </p:cNvPr>
          <p:cNvSpPr/>
          <p:nvPr/>
        </p:nvSpPr>
        <p:spPr>
          <a:xfrm>
            <a:off x="957871" y="5322161"/>
            <a:ext cx="5777415" cy="4616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pt-BR" sz="2400" b="1" dirty="0"/>
              <a:t>209</a:t>
            </a:r>
            <a:r>
              <a:rPr lang="pt-BR" sz="2400" dirty="0"/>
              <a:t> servidores – </a:t>
            </a:r>
            <a:r>
              <a:rPr lang="pt-BR" sz="2400" b="1" dirty="0"/>
              <a:t>187</a:t>
            </a:r>
            <a:r>
              <a:rPr lang="pt-BR" sz="2400" dirty="0"/>
              <a:t> Auditores e </a:t>
            </a:r>
            <a:r>
              <a:rPr lang="pt-BR" sz="2400" b="1" dirty="0"/>
              <a:t>22</a:t>
            </a:r>
            <a:r>
              <a:rPr lang="pt-BR" sz="2400" dirty="0"/>
              <a:t> Técnicos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5A16090-DCA4-4954-BE01-0881A8BE3DA1}"/>
              </a:ext>
            </a:extLst>
          </p:cNvPr>
          <p:cNvSpPr/>
          <p:nvPr/>
        </p:nvSpPr>
        <p:spPr>
          <a:xfrm>
            <a:off x="967200" y="6084696"/>
            <a:ext cx="1954381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pt-BR" sz="2400" b="1" dirty="0"/>
              <a:t>19</a:t>
            </a:r>
            <a:r>
              <a:rPr lang="pt-BR" sz="2400" dirty="0"/>
              <a:t> estagiários</a:t>
            </a:r>
          </a:p>
        </p:txBody>
      </p:sp>
    </p:spTree>
    <p:extLst>
      <p:ext uri="{BB962C8B-B14F-4D97-AF65-F5344CB8AC3E}">
        <p14:creationId xmlns:p14="http://schemas.microsoft.com/office/powerpoint/2010/main" val="3731632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2A22346E-87C0-4FC4-A034-4632B25D9596}"/>
              </a:ext>
            </a:extLst>
          </p:cNvPr>
          <p:cNvSpPr/>
          <p:nvPr/>
        </p:nvSpPr>
        <p:spPr>
          <a:xfrm>
            <a:off x="967200" y="267869"/>
            <a:ext cx="72018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Coordenação-Geral de Controle Externo de Infraestrutura - Coinfra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FFA2001A-3A32-4774-876F-3E30FBD4EFBD}"/>
              </a:ext>
            </a:extLst>
          </p:cNvPr>
          <p:cNvSpPr/>
          <p:nvPr/>
        </p:nvSpPr>
        <p:spPr>
          <a:xfrm>
            <a:off x="2139248" y="5305262"/>
            <a:ext cx="7804124" cy="461665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pt-BR" sz="2400" b="1" dirty="0"/>
              <a:t>209</a:t>
            </a:r>
            <a:r>
              <a:rPr lang="pt-BR" sz="2400" dirty="0"/>
              <a:t> servidores – </a:t>
            </a:r>
            <a:r>
              <a:rPr lang="pt-BR" sz="2400" b="1" dirty="0"/>
              <a:t>52</a:t>
            </a:r>
            <a:r>
              <a:rPr lang="pt-BR" sz="2400" dirty="0"/>
              <a:t> “com função” e </a:t>
            </a:r>
            <a:r>
              <a:rPr lang="pt-BR" sz="2400" b="1" dirty="0"/>
              <a:t>157</a:t>
            </a:r>
            <a:r>
              <a:rPr lang="pt-BR" sz="2400" dirty="0"/>
              <a:t> em nível operacional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0831A93-A704-457C-8E2A-0C6D42B165A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49987" y="942750"/>
          <a:ext cx="6742195" cy="34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4423">
                  <a:extLst>
                    <a:ext uri="{9D8B030D-6E8A-4147-A177-3AD203B41FA5}">
                      <a16:colId xmlns:a16="http://schemas.microsoft.com/office/drawing/2014/main" val="2038394584"/>
                    </a:ext>
                  </a:extLst>
                </a:gridCol>
                <a:gridCol w="2363089">
                  <a:extLst>
                    <a:ext uri="{9D8B030D-6E8A-4147-A177-3AD203B41FA5}">
                      <a16:colId xmlns:a16="http://schemas.microsoft.com/office/drawing/2014/main" val="3176304880"/>
                    </a:ext>
                  </a:extLst>
                </a:gridCol>
                <a:gridCol w="1174683">
                  <a:extLst>
                    <a:ext uri="{9D8B030D-6E8A-4147-A177-3AD203B41FA5}">
                      <a16:colId xmlns:a16="http://schemas.microsoft.com/office/drawing/2014/main" val="3612829973"/>
                    </a:ext>
                  </a:extLst>
                </a:gridCol>
              </a:tblGrid>
              <a:tr h="437253">
                <a:tc>
                  <a:txBody>
                    <a:bodyPr/>
                    <a:lstStyle/>
                    <a:p>
                      <a:r>
                        <a:rPr lang="pt-BR" dirty="0"/>
                        <a:t>Função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Função Comissionada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Nº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611348"/>
                  </a:ext>
                </a:extLst>
              </a:tr>
              <a:tr h="431259">
                <a:tc>
                  <a:txBody>
                    <a:bodyPr/>
                    <a:lstStyle/>
                    <a:p>
                      <a:r>
                        <a:rPr lang="pt-BR" dirty="0"/>
                        <a:t>Coordenador-Geral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FC 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606561"/>
                  </a:ext>
                </a:extLst>
              </a:tr>
              <a:tr h="431259">
                <a:tc>
                  <a:txBody>
                    <a:bodyPr/>
                    <a:lstStyle/>
                    <a:p>
                      <a:r>
                        <a:rPr lang="pt-BR" dirty="0"/>
                        <a:t>Secretário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FC 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211565"/>
                  </a:ext>
                </a:extLst>
              </a:tr>
              <a:tr h="431259">
                <a:tc>
                  <a:txBody>
                    <a:bodyPr/>
                    <a:lstStyle/>
                    <a:p>
                      <a:r>
                        <a:rPr lang="pt-BR" dirty="0"/>
                        <a:t>Diretor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FC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229674"/>
                  </a:ext>
                </a:extLst>
              </a:tr>
              <a:tr h="431259">
                <a:tc>
                  <a:txBody>
                    <a:bodyPr/>
                    <a:lstStyle/>
                    <a:p>
                      <a:r>
                        <a:rPr lang="pt-BR" dirty="0"/>
                        <a:t>Assessor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FC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632987"/>
                  </a:ext>
                </a:extLst>
              </a:tr>
              <a:tr h="431259">
                <a:tc>
                  <a:txBody>
                    <a:bodyPr/>
                    <a:lstStyle/>
                    <a:p>
                      <a:r>
                        <a:rPr lang="pt-BR" dirty="0"/>
                        <a:t>Chefe de serviço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FC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160537"/>
                  </a:ext>
                </a:extLst>
              </a:tr>
              <a:tr h="431259">
                <a:tc>
                  <a:txBody>
                    <a:bodyPr/>
                    <a:lstStyle/>
                    <a:p>
                      <a:r>
                        <a:rPr lang="pt-BR" dirty="0"/>
                        <a:t>Assistente administrativo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FC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481019"/>
                  </a:ext>
                </a:extLst>
              </a:tr>
              <a:tr h="467193">
                <a:tc>
                  <a:txBody>
                    <a:bodyPr/>
                    <a:lstStyle/>
                    <a:p>
                      <a:r>
                        <a:rPr lang="pt-BR" sz="20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207224"/>
                  </a:ext>
                </a:extLst>
              </a:tr>
            </a:tbl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ED84089A-8C57-4082-8751-5C055D99528C}"/>
              </a:ext>
            </a:extLst>
          </p:cNvPr>
          <p:cNvSpPr/>
          <p:nvPr/>
        </p:nvSpPr>
        <p:spPr>
          <a:xfrm>
            <a:off x="1049986" y="1399592"/>
            <a:ext cx="6742195" cy="1227961"/>
          </a:xfrm>
          <a:prstGeom prst="rect">
            <a:avLst/>
          </a:prstGeom>
          <a:noFill/>
          <a:ln w="349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84FB95F1-E7BF-43FF-88D1-E87558952803}"/>
              </a:ext>
            </a:extLst>
          </p:cNvPr>
          <p:cNvSpPr/>
          <p:nvPr/>
        </p:nvSpPr>
        <p:spPr>
          <a:xfrm>
            <a:off x="8419709" y="2299515"/>
            <a:ext cx="34163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latin typeface="Georgia" panose="02040502050405020303" pitchFamily="18" charset="0"/>
                <a:cs typeface="Cordia New" panose="020B0304020202020204" pitchFamily="34" charset="-34"/>
              </a:rPr>
              <a:t>~ Chefe de Divisão (FCPE 101.2)	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F008A035-2F1C-4992-8893-1E46F38C2B91}"/>
              </a:ext>
            </a:extLst>
          </p:cNvPr>
          <p:cNvSpPr/>
          <p:nvPr/>
        </p:nvSpPr>
        <p:spPr>
          <a:xfrm>
            <a:off x="8419709" y="1836444"/>
            <a:ext cx="34163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latin typeface="Georgia" panose="02040502050405020303" pitchFamily="18" charset="0"/>
                <a:cs typeface="Cordia New" panose="020B0304020202020204" pitchFamily="34" charset="-34"/>
              </a:rPr>
              <a:t>~ Coordenador-Geral (FCPE 101.4)	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3A60E4F-15C6-44A4-9978-FA9C4641F83A}"/>
              </a:ext>
            </a:extLst>
          </p:cNvPr>
          <p:cNvSpPr/>
          <p:nvPr/>
        </p:nvSpPr>
        <p:spPr>
          <a:xfrm>
            <a:off x="8419708" y="1420781"/>
            <a:ext cx="29546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latin typeface="Georgia" panose="02040502050405020303" pitchFamily="18" charset="0"/>
                <a:cs typeface="Cordia New" panose="020B0304020202020204" pitchFamily="34" charset="-34"/>
              </a:rPr>
              <a:t>~ Diretor 	(DAS 101.5)		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F90B86A7-7168-4380-B317-00FA4BF09ADF}"/>
              </a:ext>
            </a:extLst>
          </p:cNvPr>
          <p:cNvSpPr/>
          <p:nvPr/>
        </p:nvSpPr>
        <p:spPr>
          <a:xfrm>
            <a:off x="8429040" y="2916805"/>
            <a:ext cx="32223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latin typeface="Georgia" panose="02040502050405020303" pitchFamily="18" charset="0"/>
                <a:cs typeface="Cordia New" panose="020B0304020202020204" pitchFamily="34" charset="-34"/>
              </a:rPr>
              <a:t>~  Assessor Técnico (FCPE 102.3)</a:t>
            </a:r>
          </a:p>
        </p:txBody>
      </p:sp>
      <p:sp>
        <p:nvSpPr>
          <p:cNvPr id="4" name="Chave Direita 3">
            <a:extLst>
              <a:ext uri="{FF2B5EF4-FFF2-40B4-BE49-F238E27FC236}">
                <a16:creationId xmlns:a16="http://schemas.microsoft.com/office/drawing/2014/main" id="{91B29843-1601-4A2C-A95A-381A6D4294A5}"/>
              </a:ext>
            </a:extLst>
          </p:cNvPr>
          <p:cNvSpPr/>
          <p:nvPr/>
        </p:nvSpPr>
        <p:spPr>
          <a:xfrm>
            <a:off x="7949679" y="2770407"/>
            <a:ext cx="488692" cy="6632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EA8E3FC9-D474-43BD-9904-C43B27E5C9BB}"/>
              </a:ext>
            </a:extLst>
          </p:cNvPr>
          <p:cNvSpPr/>
          <p:nvPr/>
        </p:nvSpPr>
        <p:spPr>
          <a:xfrm>
            <a:off x="8419709" y="3536603"/>
            <a:ext cx="33377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latin typeface="Georgia" panose="02040502050405020303" pitchFamily="18" charset="0"/>
                <a:cs typeface="Cordia New" panose="020B0304020202020204" pitchFamily="34" charset="-34"/>
              </a:rPr>
              <a:t>~  Assistente Técnico (FCPE 102.1)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DD05EE9-2C9B-4B10-9903-ADD5375D4193}"/>
              </a:ext>
            </a:extLst>
          </p:cNvPr>
          <p:cNvSpPr/>
          <p:nvPr/>
        </p:nvSpPr>
        <p:spPr>
          <a:xfrm>
            <a:off x="9232853" y="701062"/>
            <a:ext cx="2217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Georgia" panose="02040502050405020303" pitchFamily="18" charset="0"/>
              </a:rPr>
              <a:t>Equivalências CGU:</a:t>
            </a:r>
          </a:p>
        </p:txBody>
      </p:sp>
    </p:spTree>
    <p:extLst>
      <p:ext uri="{BB962C8B-B14F-4D97-AF65-F5344CB8AC3E}">
        <p14:creationId xmlns:p14="http://schemas.microsoft.com/office/powerpoint/2010/main" val="2611998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78F603F5-AFDE-4DD7-B290-F922E74491D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49987" y="2155731"/>
          <a:ext cx="6742195" cy="2016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4423">
                  <a:extLst>
                    <a:ext uri="{9D8B030D-6E8A-4147-A177-3AD203B41FA5}">
                      <a16:colId xmlns:a16="http://schemas.microsoft.com/office/drawing/2014/main" val="2038394584"/>
                    </a:ext>
                  </a:extLst>
                </a:gridCol>
                <a:gridCol w="2363089">
                  <a:extLst>
                    <a:ext uri="{9D8B030D-6E8A-4147-A177-3AD203B41FA5}">
                      <a16:colId xmlns:a16="http://schemas.microsoft.com/office/drawing/2014/main" val="3176304880"/>
                    </a:ext>
                  </a:extLst>
                </a:gridCol>
                <a:gridCol w="1174683">
                  <a:extLst>
                    <a:ext uri="{9D8B030D-6E8A-4147-A177-3AD203B41FA5}">
                      <a16:colId xmlns:a16="http://schemas.microsoft.com/office/drawing/2014/main" val="3612829973"/>
                    </a:ext>
                  </a:extLst>
                </a:gridCol>
              </a:tblGrid>
              <a:tr h="397752">
                <a:tc>
                  <a:txBody>
                    <a:bodyPr/>
                    <a:lstStyle/>
                    <a:p>
                      <a:r>
                        <a:rPr lang="pt-BR" dirty="0"/>
                        <a:t>Função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Função Comissionada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Nº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611348"/>
                  </a:ext>
                </a:extLst>
              </a:tr>
              <a:tr h="397752">
                <a:tc>
                  <a:txBody>
                    <a:bodyPr/>
                    <a:lstStyle/>
                    <a:p>
                      <a:r>
                        <a:rPr lang="pt-BR" dirty="0"/>
                        <a:t>Especialista Sênior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FC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339206"/>
                  </a:ext>
                </a:extLst>
              </a:tr>
              <a:tr h="397752">
                <a:tc>
                  <a:txBody>
                    <a:bodyPr/>
                    <a:lstStyle/>
                    <a:p>
                      <a:r>
                        <a:rPr lang="pt-BR" dirty="0"/>
                        <a:t>Especialista Sênior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FC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383769"/>
                  </a:ext>
                </a:extLst>
              </a:tr>
              <a:tr h="397752">
                <a:tc>
                  <a:txBody>
                    <a:bodyPr/>
                    <a:lstStyle/>
                    <a:p>
                      <a:r>
                        <a:rPr lang="pt-BR" dirty="0"/>
                        <a:t>Especialista Sênior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FC 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748702"/>
                  </a:ext>
                </a:extLst>
              </a:tr>
              <a:tr h="424994">
                <a:tc>
                  <a:txBody>
                    <a:bodyPr/>
                    <a:lstStyle/>
                    <a:p>
                      <a:r>
                        <a:rPr lang="pt-BR" sz="20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669853"/>
                  </a:ext>
                </a:extLst>
              </a:tr>
            </a:tbl>
          </a:graphicData>
        </a:graphic>
      </p:graphicFrame>
      <p:sp>
        <p:nvSpPr>
          <p:cNvPr id="11" name="Retângulo 10">
            <a:extLst>
              <a:ext uri="{FF2B5EF4-FFF2-40B4-BE49-F238E27FC236}">
                <a16:creationId xmlns:a16="http://schemas.microsoft.com/office/drawing/2014/main" id="{C052EDCC-A196-439F-81DC-9DAFAC368286}"/>
              </a:ext>
            </a:extLst>
          </p:cNvPr>
          <p:cNvSpPr/>
          <p:nvPr/>
        </p:nvSpPr>
        <p:spPr>
          <a:xfrm>
            <a:off x="1040655" y="2556590"/>
            <a:ext cx="6742195" cy="1166323"/>
          </a:xfrm>
          <a:prstGeom prst="rect">
            <a:avLst/>
          </a:prstGeom>
          <a:noFill/>
          <a:ln w="349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ECECC9FF-37F5-46DB-97EC-D681677811D7}"/>
              </a:ext>
            </a:extLst>
          </p:cNvPr>
          <p:cNvSpPr/>
          <p:nvPr/>
        </p:nvSpPr>
        <p:spPr>
          <a:xfrm>
            <a:off x="967200" y="839307"/>
            <a:ext cx="89210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Dentre os </a:t>
            </a:r>
            <a:r>
              <a:rPr lang="pt-BR" sz="2000" b="1" dirty="0"/>
              <a:t>157</a:t>
            </a:r>
            <a:r>
              <a:rPr lang="pt-BR" sz="2000" dirty="0"/>
              <a:t> servidores em nível operacional  </a:t>
            </a:r>
          </a:p>
          <a:p>
            <a:endParaRPr lang="pt-BR" sz="2000" dirty="0"/>
          </a:p>
          <a:p>
            <a:r>
              <a:rPr lang="pt-BR" sz="2000" b="1" dirty="0"/>
              <a:t>14</a:t>
            </a:r>
            <a:r>
              <a:rPr lang="pt-BR" sz="2000" dirty="0"/>
              <a:t> exercem Função de Confiança de Especialista Sênior (</a:t>
            </a:r>
            <a:r>
              <a:rPr lang="pt-BR" sz="2000" b="1" dirty="0">
                <a:solidFill>
                  <a:srgbClr val="000099"/>
                </a:solidFill>
              </a:rPr>
              <a:t>incentivo à Carreira em Y</a:t>
            </a:r>
            <a:r>
              <a:rPr lang="pt-BR" sz="2000" dirty="0"/>
              <a:t>)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5DCAB26D-D82F-4B57-BEC8-BCAB8F71BCFF}"/>
              </a:ext>
            </a:extLst>
          </p:cNvPr>
          <p:cNvSpPr/>
          <p:nvPr/>
        </p:nvSpPr>
        <p:spPr>
          <a:xfrm>
            <a:off x="967200" y="267869"/>
            <a:ext cx="72018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Coordenação-Geral de Controle Externo de Infraestrutura - Coinfra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3D352CD-BEE0-434C-AE0A-65BDD3E89CB7}"/>
              </a:ext>
            </a:extLst>
          </p:cNvPr>
          <p:cNvSpPr/>
          <p:nvPr/>
        </p:nvSpPr>
        <p:spPr>
          <a:xfrm>
            <a:off x="967200" y="4472494"/>
            <a:ext cx="9988128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latin typeface="+mj-lt"/>
              </a:rPr>
              <a:t>relaciona-se à coordenação de </a:t>
            </a:r>
            <a:r>
              <a:rPr lang="pt-BR" sz="2000" b="1" i="1" u="sng" dirty="0">
                <a:latin typeface="+mj-lt"/>
              </a:rPr>
              <a:t>trabalho, em equipe</a:t>
            </a:r>
            <a:r>
              <a:rPr lang="pt-BR" sz="2000" dirty="0">
                <a:latin typeface="+mj-lt"/>
              </a:rPr>
              <a:t>, de maior complexidade e responsabilidade.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latin typeface="+mj-lt"/>
              </a:rPr>
              <a:t>planejado com </a:t>
            </a:r>
            <a:r>
              <a:rPr lang="pt-BR" sz="2000" b="1" i="1" u="sng" dirty="0">
                <a:latin typeface="+mj-lt"/>
              </a:rPr>
              <a:t>começo e término previamente definidos</a:t>
            </a:r>
            <a:r>
              <a:rPr lang="pt-BR" sz="2000" dirty="0">
                <a:latin typeface="+mj-lt"/>
              </a:rPr>
              <a:t>, visando à solução de problemas específicos, ao aproveitamento de oportunidade ou à oferta de produtos singulares.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AE815A5F-AD03-416C-BAB0-6D15FFF3C6FB}"/>
              </a:ext>
            </a:extLst>
          </p:cNvPr>
          <p:cNvSpPr/>
          <p:nvPr/>
        </p:nvSpPr>
        <p:spPr>
          <a:xfrm>
            <a:off x="8706583" y="6181336"/>
            <a:ext cx="30782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Referência: Portaria-TCU 158/2013</a:t>
            </a:r>
          </a:p>
        </p:txBody>
      </p:sp>
    </p:spTree>
    <p:extLst>
      <p:ext uri="{BB962C8B-B14F-4D97-AF65-F5344CB8AC3E}">
        <p14:creationId xmlns:p14="http://schemas.microsoft.com/office/powerpoint/2010/main" val="3291313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E28D8FA-3315-45CF-9BC1-874A33CD4E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1749735"/>
              </p:ext>
            </p:extLst>
          </p:nvPr>
        </p:nvGraphicFramePr>
        <p:xfrm>
          <a:off x="1119081" y="1276085"/>
          <a:ext cx="10385563" cy="3653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Agrupar 14">
            <a:extLst>
              <a:ext uri="{FF2B5EF4-FFF2-40B4-BE49-F238E27FC236}">
                <a16:creationId xmlns:a16="http://schemas.microsoft.com/office/drawing/2014/main" id="{48FC24FC-5733-49FB-976C-93152F29842E}"/>
              </a:ext>
            </a:extLst>
          </p:cNvPr>
          <p:cNvGrpSpPr/>
          <p:nvPr/>
        </p:nvGrpSpPr>
        <p:grpSpPr>
          <a:xfrm>
            <a:off x="1312557" y="4488729"/>
            <a:ext cx="1364429" cy="522814"/>
            <a:chOff x="4045" y="2103956"/>
            <a:chExt cx="1687480" cy="843740"/>
          </a:xfrm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02C86F8C-9A25-49BC-9CF0-E96BB198A967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83E7DBAA-35A7-4A60-B463-0B84F4E2CEBE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kern="1200" dirty="0">
                  <a:solidFill>
                    <a:schemeClr val="tx1"/>
                  </a:solidFill>
                </a:rPr>
                <a:t>Gestã</a:t>
              </a:r>
              <a:r>
                <a:rPr lang="pt-BR" sz="1600" dirty="0">
                  <a:solidFill>
                    <a:schemeClr val="tx1"/>
                  </a:solidFill>
                </a:rPr>
                <a:t>o da Informação</a:t>
              </a:r>
              <a:endParaRPr lang="pt-BR" sz="1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Agrupar 22">
            <a:extLst>
              <a:ext uri="{FF2B5EF4-FFF2-40B4-BE49-F238E27FC236}">
                <a16:creationId xmlns:a16="http://schemas.microsoft.com/office/drawing/2014/main" id="{C7835B43-43CD-4B4F-AB08-5285D75D68A5}"/>
              </a:ext>
            </a:extLst>
          </p:cNvPr>
          <p:cNvGrpSpPr/>
          <p:nvPr/>
        </p:nvGrpSpPr>
        <p:grpSpPr>
          <a:xfrm>
            <a:off x="1312557" y="5218197"/>
            <a:ext cx="1364429" cy="522814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4" name="Retângulo 23">
              <a:extLst>
                <a:ext uri="{FF2B5EF4-FFF2-40B4-BE49-F238E27FC236}">
                  <a16:creationId xmlns:a16="http://schemas.microsoft.com/office/drawing/2014/main" id="{B329F4A3-C554-44B8-AF1A-D2BBB0E10D6A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7A9665E7-9936-40AC-ACC7-FBCC9B4D15AE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kern="1200" dirty="0">
                  <a:solidFill>
                    <a:schemeClr val="tx1"/>
                  </a:solidFill>
                </a:rPr>
                <a:t>Sistemas</a:t>
              </a:r>
              <a:endParaRPr lang="pt-BR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14D9EC77-AED1-4A23-A96A-FF87B0F3AE9C}"/>
              </a:ext>
            </a:extLst>
          </p:cNvPr>
          <p:cNvGrpSpPr/>
          <p:nvPr/>
        </p:nvGrpSpPr>
        <p:grpSpPr>
          <a:xfrm>
            <a:off x="3443139" y="4481738"/>
            <a:ext cx="1364429" cy="522814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A75216D7-7B76-4F50-98BD-5957A6E21C40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4E4FA5DA-5771-41CE-8434-ABC50B976738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kern="1200" dirty="0">
                  <a:solidFill>
                    <a:schemeClr val="tx1"/>
                  </a:solidFill>
                </a:rPr>
                <a:t>Energia Elétrica</a:t>
              </a:r>
              <a:endParaRPr lang="pt-BR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EED63ED4-4FFF-490A-84AC-8C37B17D664D}"/>
              </a:ext>
            </a:extLst>
          </p:cNvPr>
          <p:cNvGrpSpPr/>
          <p:nvPr/>
        </p:nvGrpSpPr>
        <p:grpSpPr>
          <a:xfrm>
            <a:off x="3443139" y="5211206"/>
            <a:ext cx="1364429" cy="522814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0" name="Retângulo 29">
              <a:extLst>
                <a:ext uri="{FF2B5EF4-FFF2-40B4-BE49-F238E27FC236}">
                  <a16:creationId xmlns:a16="http://schemas.microsoft.com/office/drawing/2014/main" id="{E8BFD90A-36C1-4DAA-BED2-D556BA3C4F2D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CaixaDeTexto 30">
              <a:extLst>
                <a:ext uri="{FF2B5EF4-FFF2-40B4-BE49-F238E27FC236}">
                  <a16:creationId xmlns:a16="http://schemas.microsoft.com/office/drawing/2014/main" id="{C09D97B5-29A3-4809-8605-78312F2FC43C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kern="1200" dirty="0">
                  <a:solidFill>
                    <a:schemeClr val="tx1"/>
                  </a:solidFill>
                </a:rPr>
                <a:t>Petróleo e Gás</a:t>
              </a:r>
            </a:p>
          </p:txBody>
        </p:sp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47CEB584-4C13-40EB-B36D-1B76A4B1FBE9}"/>
              </a:ext>
            </a:extLst>
          </p:cNvPr>
          <p:cNvGrpSpPr/>
          <p:nvPr/>
        </p:nvGrpSpPr>
        <p:grpSpPr>
          <a:xfrm>
            <a:off x="5621315" y="4481738"/>
            <a:ext cx="1364429" cy="522814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81E08968-A80F-4C59-BB99-65CAA2BFD3B8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CaixaDeTexto 33">
              <a:extLst>
                <a:ext uri="{FF2B5EF4-FFF2-40B4-BE49-F238E27FC236}">
                  <a16:creationId xmlns:a16="http://schemas.microsoft.com/office/drawing/2014/main" id="{7004AF40-23FF-467B-8049-1330F2E11109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dirty="0">
                  <a:solidFill>
                    <a:schemeClr val="tx1"/>
                  </a:solidFill>
                </a:rPr>
                <a:t>Rodovias</a:t>
              </a:r>
              <a:endParaRPr lang="pt-BR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68E8B28B-6D52-456F-A3D9-5138221533FC}"/>
              </a:ext>
            </a:extLst>
          </p:cNvPr>
          <p:cNvGrpSpPr/>
          <p:nvPr/>
        </p:nvGrpSpPr>
        <p:grpSpPr>
          <a:xfrm>
            <a:off x="5621315" y="5211206"/>
            <a:ext cx="1364429" cy="522814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id="{E892F029-9CC4-4FF8-9AF2-AB8D86414C88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A77DF2F5-438E-49D9-97EF-0032951FD2E5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kern="1200" dirty="0">
                  <a:solidFill>
                    <a:schemeClr val="tx1"/>
                  </a:solidFill>
                </a:rPr>
                <a:t>Ferrovias e Hidrovias</a:t>
              </a:r>
            </a:p>
          </p:txBody>
        </p:sp>
      </p:grpSp>
      <p:grpSp>
        <p:nvGrpSpPr>
          <p:cNvPr id="38" name="Agrupar 37">
            <a:extLst>
              <a:ext uri="{FF2B5EF4-FFF2-40B4-BE49-F238E27FC236}">
                <a16:creationId xmlns:a16="http://schemas.microsoft.com/office/drawing/2014/main" id="{8AA70060-042B-42DC-B068-8F7E8EEBA155}"/>
              </a:ext>
            </a:extLst>
          </p:cNvPr>
          <p:cNvGrpSpPr/>
          <p:nvPr/>
        </p:nvGrpSpPr>
        <p:grpSpPr>
          <a:xfrm>
            <a:off x="7792975" y="4488729"/>
            <a:ext cx="1364429" cy="522814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B372E5D0-DE2D-4D05-A963-70FDAEAB6A4E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CaixaDeTexto 39">
              <a:extLst>
                <a:ext uri="{FF2B5EF4-FFF2-40B4-BE49-F238E27FC236}">
                  <a16:creationId xmlns:a16="http://schemas.microsoft.com/office/drawing/2014/main" id="{0E74DB0B-EC31-4C15-8E5C-665EA9D2F53E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dirty="0">
                  <a:solidFill>
                    <a:schemeClr val="tx1"/>
                  </a:solidFill>
                </a:rPr>
                <a:t>Habitação e Cidades Históricas</a:t>
              </a:r>
              <a:endParaRPr lang="pt-BR" sz="16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Agrupar 40">
            <a:extLst>
              <a:ext uri="{FF2B5EF4-FFF2-40B4-BE49-F238E27FC236}">
                <a16:creationId xmlns:a16="http://schemas.microsoft.com/office/drawing/2014/main" id="{1DEF4AFC-FE21-4830-8045-D453F8B14CAB}"/>
              </a:ext>
            </a:extLst>
          </p:cNvPr>
          <p:cNvGrpSpPr/>
          <p:nvPr/>
        </p:nvGrpSpPr>
        <p:grpSpPr>
          <a:xfrm>
            <a:off x="7792975" y="5218197"/>
            <a:ext cx="1364429" cy="522814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BB2C986A-DDF3-4C65-9C23-7B2FC8842D98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3CAB7C0E-59B9-45A9-BAD3-4FE198452621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kern="1200" dirty="0">
                  <a:solidFill>
                    <a:schemeClr val="tx1"/>
                  </a:solidFill>
                </a:rPr>
                <a:t>Mobilidade Urbana</a:t>
              </a:r>
              <a:endParaRPr lang="pt-BR" sz="16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Agrupar 55">
            <a:extLst>
              <a:ext uri="{FF2B5EF4-FFF2-40B4-BE49-F238E27FC236}">
                <a16:creationId xmlns:a16="http://schemas.microsoft.com/office/drawing/2014/main" id="{2D2B95C7-2001-43E0-9EB7-9E1AA9C7A272}"/>
              </a:ext>
            </a:extLst>
          </p:cNvPr>
          <p:cNvGrpSpPr/>
          <p:nvPr/>
        </p:nvGrpSpPr>
        <p:grpSpPr>
          <a:xfrm>
            <a:off x="5621315" y="5931878"/>
            <a:ext cx="1364429" cy="522814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57" name="Retângulo 56">
              <a:extLst>
                <a:ext uri="{FF2B5EF4-FFF2-40B4-BE49-F238E27FC236}">
                  <a16:creationId xmlns:a16="http://schemas.microsoft.com/office/drawing/2014/main" id="{59F95398-2BE5-4347-A81F-95C69B37D810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CaixaDeTexto 57">
              <a:extLst>
                <a:ext uri="{FF2B5EF4-FFF2-40B4-BE49-F238E27FC236}">
                  <a16:creationId xmlns:a16="http://schemas.microsoft.com/office/drawing/2014/main" id="{452DF433-0A20-4739-BDC3-27641CD71284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dirty="0">
                  <a:solidFill>
                    <a:schemeClr val="tx1"/>
                  </a:solidFill>
                </a:rPr>
                <a:t>Portos e Aeroportos</a:t>
              </a:r>
              <a:endParaRPr lang="pt-BR" sz="1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Agrupar 46">
            <a:extLst>
              <a:ext uri="{FF2B5EF4-FFF2-40B4-BE49-F238E27FC236}">
                <a16:creationId xmlns:a16="http://schemas.microsoft.com/office/drawing/2014/main" id="{88095F4C-DE96-4269-AAC9-0C80EC9FCE6B}"/>
              </a:ext>
            </a:extLst>
          </p:cNvPr>
          <p:cNvGrpSpPr/>
          <p:nvPr/>
        </p:nvGrpSpPr>
        <p:grpSpPr>
          <a:xfrm>
            <a:off x="7792974" y="5926284"/>
            <a:ext cx="1364429" cy="522814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48" name="Retângulo 47">
              <a:extLst>
                <a:ext uri="{FF2B5EF4-FFF2-40B4-BE49-F238E27FC236}">
                  <a16:creationId xmlns:a16="http://schemas.microsoft.com/office/drawing/2014/main" id="{8E7ACADE-17BE-4E25-8F16-9AFE614807C6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9394873D-A46D-4D44-ACD2-4EB11221EE20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dirty="0">
                  <a:solidFill>
                    <a:schemeClr val="tx1"/>
                  </a:solidFill>
                </a:rPr>
                <a:t>Rec. Hídricos, Saneamento e Defesa Civil</a:t>
              </a:r>
              <a:endParaRPr lang="pt-BR" sz="1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Agrupar 49">
            <a:extLst>
              <a:ext uri="{FF2B5EF4-FFF2-40B4-BE49-F238E27FC236}">
                <a16:creationId xmlns:a16="http://schemas.microsoft.com/office/drawing/2014/main" id="{B54CB2ED-B8B0-4F50-B46B-39E481DCDC7C}"/>
              </a:ext>
            </a:extLst>
          </p:cNvPr>
          <p:cNvGrpSpPr/>
          <p:nvPr/>
        </p:nvGrpSpPr>
        <p:grpSpPr>
          <a:xfrm>
            <a:off x="9904036" y="4523683"/>
            <a:ext cx="1364429" cy="522814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51" name="Retângulo 50">
              <a:extLst>
                <a:ext uri="{FF2B5EF4-FFF2-40B4-BE49-F238E27FC236}">
                  <a16:creationId xmlns:a16="http://schemas.microsoft.com/office/drawing/2014/main" id="{D5DDC45C-0C9D-4D4A-8865-331CAED36461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0FBEA9D0-7F6A-4134-9761-7AC2C3E8D2B4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kern="1200" dirty="0">
                  <a:solidFill>
                    <a:schemeClr val="tx1"/>
                  </a:solidFill>
                </a:rPr>
                <a:t>Monitor. </a:t>
              </a:r>
              <a:r>
                <a:rPr lang="pt-BR" sz="1600" kern="1200" dirty="0" err="1">
                  <a:solidFill>
                    <a:schemeClr val="tx1"/>
                  </a:solidFill>
                </a:rPr>
                <a:t>Financ</a:t>
              </a:r>
              <a:r>
                <a:rPr lang="pt-BR" sz="1600" kern="1200" dirty="0">
                  <a:solidFill>
                    <a:schemeClr val="tx1"/>
                  </a:solidFill>
                </a:rPr>
                <a:t>. Logístico</a:t>
              </a:r>
            </a:p>
          </p:txBody>
        </p:sp>
      </p:grpSp>
      <p:grpSp>
        <p:nvGrpSpPr>
          <p:cNvPr id="53" name="Agrupar 52">
            <a:extLst>
              <a:ext uri="{FF2B5EF4-FFF2-40B4-BE49-F238E27FC236}">
                <a16:creationId xmlns:a16="http://schemas.microsoft.com/office/drawing/2014/main" id="{88ECEBA2-CC38-4FAC-A3E9-2DFC3E4783CC}"/>
              </a:ext>
            </a:extLst>
          </p:cNvPr>
          <p:cNvGrpSpPr/>
          <p:nvPr/>
        </p:nvGrpSpPr>
        <p:grpSpPr>
          <a:xfrm>
            <a:off x="9904036" y="5253151"/>
            <a:ext cx="1364429" cy="522814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54" name="Retângulo 53">
              <a:extLst>
                <a:ext uri="{FF2B5EF4-FFF2-40B4-BE49-F238E27FC236}">
                  <a16:creationId xmlns:a16="http://schemas.microsoft.com/office/drawing/2014/main" id="{F7BE7327-CCFC-476A-83A6-44F69C630F0C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CaixaDeTexto 54">
              <a:extLst>
                <a:ext uri="{FF2B5EF4-FFF2-40B4-BE49-F238E27FC236}">
                  <a16:creationId xmlns:a16="http://schemas.microsoft.com/office/drawing/2014/main" id="{FB301AB5-8C64-4456-83FF-1305052B0175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kern="1200" dirty="0" err="1">
                  <a:solidFill>
                    <a:schemeClr val="tx1"/>
                  </a:solidFill>
                </a:rPr>
                <a:t>Monit</a:t>
              </a:r>
              <a:r>
                <a:rPr lang="pt-BR" sz="1600" kern="1200" dirty="0">
                  <a:solidFill>
                    <a:schemeClr val="tx1"/>
                  </a:solidFill>
                </a:rPr>
                <a:t>. Projetos Especiais</a:t>
              </a:r>
              <a:endParaRPr lang="pt-BR" sz="16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60" name="Retângulo 59">
            <a:extLst>
              <a:ext uri="{FF2B5EF4-FFF2-40B4-BE49-F238E27FC236}">
                <a16:creationId xmlns:a16="http://schemas.microsoft.com/office/drawing/2014/main" id="{C4E9F9C8-EB90-4FF6-A1E1-C19EFA9C956C}"/>
              </a:ext>
            </a:extLst>
          </p:cNvPr>
          <p:cNvSpPr/>
          <p:nvPr/>
        </p:nvSpPr>
        <p:spPr>
          <a:xfrm>
            <a:off x="967200" y="267869"/>
            <a:ext cx="66945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Secretaria de Desenvolvimento da Infraestrutura – SDI/MPDG</a:t>
            </a:r>
          </a:p>
        </p:txBody>
      </p:sp>
    </p:spTree>
    <p:extLst>
      <p:ext uri="{BB962C8B-B14F-4D97-AF65-F5344CB8AC3E}">
        <p14:creationId xmlns:p14="http://schemas.microsoft.com/office/powerpoint/2010/main" val="4168920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245660" y="894621"/>
            <a:ext cx="11409653" cy="483209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pt-BR" sz="2800" b="1" dirty="0">
                <a:solidFill>
                  <a:srgbClr val="1F497D"/>
                </a:solidFill>
                <a:latin typeface="+mn-lt"/>
              </a:rPr>
              <a:t>Contexto - Políticas de Infraestrutura</a:t>
            </a:r>
          </a:p>
          <a:p>
            <a:pPr eaLnBrk="1" hangingPunct="1">
              <a:defRPr/>
            </a:pPr>
            <a:endParaRPr lang="pt-BR" sz="2800" dirty="0">
              <a:solidFill>
                <a:srgbClr val="1F497D"/>
              </a:solidFill>
              <a:latin typeface="+mn-lt"/>
            </a:endParaRPr>
          </a:p>
          <a:p>
            <a:pPr marL="457200" indent="-457200" eaLnBrk="1" hangingPunct="1">
              <a:buFontTx/>
              <a:buChar char="-"/>
              <a:defRPr/>
            </a:pPr>
            <a:r>
              <a:rPr lang="pt-BR" sz="2800" dirty="0">
                <a:solidFill>
                  <a:srgbClr val="1F497D"/>
                </a:solidFill>
                <a:latin typeface="+mn-lt"/>
              </a:rPr>
              <a:t>Obra x serviço</a:t>
            </a:r>
          </a:p>
          <a:p>
            <a:pPr marL="457200" indent="-457200" eaLnBrk="1" hangingPunct="1">
              <a:buFontTx/>
              <a:buChar char="-"/>
              <a:defRPr/>
            </a:pPr>
            <a:endParaRPr lang="pt-BR" sz="2800" dirty="0">
              <a:solidFill>
                <a:srgbClr val="1F497D"/>
              </a:solidFill>
              <a:latin typeface="+mn-lt"/>
            </a:endParaRPr>
          </a:p>
          <a:p>
            <a:pPr marL="457200" indent="-457200" eaLnBrk="1" hangingPunct="1">
              <a:buFontTx/>
              <a:buChar char="-"/>
              <a:defRPr/>
            </a:pPr>
            <a:r>
              <a:rPr lang="pt-BR" sz="2800" dirty="0">
                <a:solidFill>
                  <a:srgbClr val="1F497D"/>
                </a:solidFill>
                <a:latin typeface="+mn-lt"/>
              </a:rPr>
              <a:t>Ótica econômico-comercial</a:t>
            </a:r>
          </a:p>
          <a:p>
            <a:pPr marL="457200" indent="-457200" eaLnBrk="1" hangingPunct="1">
              <a:buFontTx/>
              <a:buChar char="-"/>
              <a:defRPr/>
            </a:pPr>
            <a:endParaRPr lang="pt-BR" sz="2800" dirty="0">
              <a:solidFill>
                <a:srgbClr val="1F497D"/>
              </a:solidFill>
              <a:latin typeface="+mn-lt"/>
            </a:endParaRPr>
          </a:p>
          <a:p>
            <a:pPr marL="457200" indent="-457200" eaLnBrk="1" hangingPunct="1">
              <a:buFontTx/>
              <a:buChar char="-"/>
              <a:defRPr/>
            </a:pPr>
            <a:r>
              <a:rPr lang="pt-BR" sz="2800" dirty="0">
                <a:solidFill>
                  <a:srgbClr val="1F497D"/>
                </a:solidFill>
                <a:latin typeface="+mn-lt"/>
              </a:rPr>
              <a:t>Maturidade Institucional </a:t>
            </a:r>
          </a:p>
          <a:p>
            <a:pPr eaLnBrk="1" hangingPunct="1">
              <a:defRPr/>
            </a:pPr>
            <a:r>
              <a:rPr lang="pt-BR" sz="2800" i="1" dirty="0">
                <a:solidFill>
                  <a:srgbClr val="FF0000"/>
                </a:solidFill>
                <a:latin typeface="+mn-lt"/>
              </a:rPr>
              <a:t>	</a:t>
            </a:r>
          </a:p>
          <a:p>
            <a:pPr eaLnBrk="1" hangingPunct="1">
              <a:defRPr/>
            </a:pPr>
            <a:r>
              <a:rPr lang="pt-BR" sz="2800" i="1" dirty="0">
                <a:solidFill>
                  <a:srgbClr val="FF0000"/>
                </a:solidFill>
                <a:latin typeface="+mn-lt"/>
              </a:rPr>
              <a:t>	</a:t>
            </a:r>
            <a:r>
              <a:rPr lang="pt-BR" sz="2800" i="1" strike="sngStrike" dirty="0">
                <a:solidFill>
                  <a:srgbClr val="FF0000"/>
                </a:solidFill>
                <a:latin typeface="+mn-lt"/>
              </a:rPr>
              <a:t>Olhávamos para a árvore e não víamos a floresta</a:t>
            </a:r>
          </a:p>
          <a:p>
            <a:pPr eaLnBrk="1" hangingPunct="1">
              <a:defRPr/>
            </a:pPr>
            <a:endParaRPr lang="pt-BR" sz="2800" b="1" i="1" dirty="0">
              <a:solidFill>
                <a:srgbClr val="FF0000"/>
              </a:solidFill>
              <a:latin typeface="+mn-lt"/>
            </a:endParaRPr>
          </a:p>
          <a:p>
            <a:pPr eaLnBrk="1" hangingPunct="1">
              <a:defRPr/>
            </a:pPr>
            <a:r>
              <a:rPr lang="pt-BR" sz="2800" b="1" i="1" dirty="0">
                <a:solidFill>
                  <a:srgbClr val="00B050"/>
                </a:solidFill>
                <a:latin typeface="+mn-lt"/>
              </a:rPr>
              <a:t>	Olhamos para a floresta, vendo inclusive a árvore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738577122"/>
              </p:ext>
            </p:extLst>
          </p:nvPr>
        </p:nvGraphicFramePr>
        <p:xfrm>
          <a:off x="7185404" y="817745"/>
          <a:ext cx="5316756" cy="4175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8902650" y="1205209"/>
            <a:ext cx="18276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1F497D"/>
                </a:solidFill>
              </a:rPr>
              <a:t>Socioambiental</a:t>
            </a:r>
            <a:endParaRPr lang="pt-BR" b="1" dirty="0"/>
          </a:p>
        </p:txBody>
      </p:sp>
      <p:sp>
        <p:nvSpPr>
          <p:cNvPr id="7" name="Retângulo 6"/>
          <p:cNvSpPr/>
          <p:nvPr/>
        </p:nvSpPr>
        <p:spPr>
          <a:xfrm>
            <a:off x="8599806" y="2505290"/>
            <a:ext cx="24486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1F497D"/>
                </a:solidFill>
              </a:rPr>
              <a:t>Econômico-comercial</a:t>
            </a:r>
            <a:endParaRPr lang="pt-BR" b="1" dirty="0"/>
          </a:p>
        </p:txBody>
      </p:sp>
      <p:sp>
        <p:nvSpPr>
          <p:cNvPr id="8" name="Retângulo 7"/>
          <p:cNvSpPr/>
          <p:nvPr/>
        </p:nvSpPr>
        <p:spPr>
          <a:xfrm>
            <a:off x="9421539" y="3806852"/>
            <a:ext cx="7080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1F497D"/>
                </a:solidFill>
              </a:rPr>
              <a:t>Obra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41688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3849" y="894621"/>
            <a:ext cx="11150521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pt-BR" sz="2800" b="1" dirty="0">
                <a:solidFill>
                  <a:srgbClr val="1F497D"/>
                </a:solidFill>
                <a:latin typeface="+mn-lt"/>
              </a:rPr>
              <a:t>Interlocução (escuta ativa) e Integração/cooperação</a:t>
            </a:r>
          </a:p>
        </p:txBody>
      </p:sp>
      <p:pic>
        <p:nvPicPr>
          <p:cNvPr id="1026" name="Picture 2" descr="Resultado de imagem para uno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578" y="1956214"/>
            <a:ext cx="1267425" cy="126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m para ipe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299" y="2172404"/>
            <a:ext cx="1436666" cy="83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m para cb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581" y="4166359"/>
            <a:ext cx="1342239" cy="1050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sultado de imagem para cn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060" y="4314529"/>
            <a:ext cx="1476463" cy="60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505767" y="3899031"/>
            <a:ext cx="4530536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pt-BR" sz="2400" b="1" dirty="0">
                <a:solidFill>
                  <a:srgbClr val="1F497D"/>
                </a:solidFill>
                <a:latin typeface="Arial Black" pitchFamily="34" charset="0"/>
              </a:rPr>
              <a:t>Secretaria de Orçamento </a:t>
            </a:r>
          </a:p>
          <a:p>
            <a:pPr eaLnBrk="1" hangingPunct="1">
              <a:defRPr/>
            </a:pPr>
            <a:r>
              <a:rPr lang="pt-BR" sz="2400" b="1" dirty="0">
                <a:solidFill>
                  <a:srgbClr val="1F497D"/>
                </a:solidFill>
                <a:latin typeface="Arial Black" pitchFamily="34" charset="0"/>
              </a:rPr>
              <a:t>Federal – SOF/MPDG</a:t>
            </a:r>
            <a:endParaRPr lang="pt-BR" sz="2800" b="1" dirty="0">
              <a:solidFill>
                <a:srgbClr val="1F497D"/>
              </a:solidFill>
              <a:latin typeface="Arial Black" pitchFamily="34" charset="0"/>
            </a:endParaRPr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505767" y="2211924"/>
            <a:ext cx="4004494" cy="1200329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pt-BR" sz="4400" b="1" dirty="0">
                <a:solidFill>
                  <a:srgbClr val="1F497D"/>
                </a:solidFill>
                <a:latin typeface="Arial Black" pitchFamily="34" charset="0"/>
              </a:rPr>
              <a:t>CMAP</a:t>
            </a:r>
            <a:endParaRPr lang="pt-BR" sz="4000" b="1" dirty="0">
              <a:solidFill>
                <a:srgbClr val="1F497D"/>
              </a:solidFill>
              <a:latin typeface="Arial Black" pitchFamily="34" charset="0"/>
            </a:endParaRPr>
          </a:p>
          <a:p>
            <a:pPr eaLnBrk="1" hangingPunct="1">
              <a:defRPr/>
            </a:pPr>
            <a:r>
              <a:rPr lang="pt-BR" sz="2800" dirty="0">
                <a:solidFill>
                  <a:srgbClr val="1F497D"/>
                </a:solidFill>
                <a:latin typeface="+mn-lt"/>
              </a:rPr>
              <a:t>Casa Civil/MF/MPDG/CGU</a:t>
            </a:r>
            <a:endParaRPr lang="pt-BR" sz="2000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505767" y="5216806"/>
            <a:ext cx="5436040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pt-BR" sz="2400" b="1" dirty="0">
                <a:solidFill>
                  <a:srgbClr val="1F497D"/>
                </a:solidFill>
                <a:latin typeface="Arial Black" pitchFamily="34" charset="0"/>
              </a:rPr>
              <a:t>Secretaria de Desenvolvimento</a:t>
            </a:r>
          </a:p>
          <a:p>
            <a:pPr eaLnBrk="1" hangingPunct="1">
              <a:defRPr/>
            </a:pPr>
            <a:r>
              <a:rPr lang="pt-BR" sz="2400" b="1" dirty="0">
                <a:solidFill>
                  <a:srgbClr val="1F497D"/>
                </a:solidFill>
                <a:latin typeface="Arial Black" pitchFamily="34" charset="0"/>
              </a:rPr>
              <a:t>Da Infraestrutura – SDI/MPDG</a:t>
            </a:r>
            <a:endParaRPr lang="pt-BR" sz="2800" b="1" dirty="0">
              <a:solidFill>
                <a:srgbClr val="1F497D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976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4EECF981-84B5-4A82-93E3-B6F76D332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69" y="776984"/>
            <a:ext cx="11409653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pt-BR" sz="2400" b="1" dirty="0">
                <a:solidFill>
                  <a:srgbClr val="1F497D"/>
                </a:solidFill>
                <a:latin typeface="Georgia" panose="02040502050405020303" pitchFamily="18" charset="0"/>
              </a:rPr>
              <a:t>Auditorias Internas – Portaria 2737/2017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DE3757A-991F-4370-8C4D-BE7CF383E470}"/>
              </a:ext>
            </a:extLst>
          </p:cNvPr>
          <p:cNvSpPr txBox="1"/>
          <p:nvPr/>
        </p:nvSpPr>
        <p:spPr>
          <a:xfrm>
            <a:off x="319644" y="1440811"/>
            <a:ext cx="117062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Georgia" panose="02040502050405020303" pitchFamily="18" charset="0"/>
              </a:rPr>
              <a:t>		Avaliação da OCDE sobre o Sistema de Integridade da Administração Pública 				Federal Brasileira – Gerenciamento de Riscos por uma Administração Pública Íntegra</a:t>
            </a:r>
          </a:p>
          <a:p>
            <a:pPr algn="just"/>
            <a:endParaRPr lang="pt-BR" dirty="0"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b="1" i="1" u="sng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Recomendação à CGU</a:t>
            </a:r>
            <a:r>
              <a:rPr lang="pt-BR" i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: “mensurar as atividades de auditoria interna conduzidas por equipes de auditoria da Controladoria-Geral da União e das unidades de auditoria interna de entidades da Administração Pública Indireta, com vistas a identificar diferenças nos custos, quantidades, prazos e qualidade das atividades de auditoria interna e impulsionar melhorias nos resultados correspondentes”</a:t>
            </a:r>
          </a:p>
          <a:p>
            <a:pPr algn="just"/>
            <a:endParaRPr lang="pt-BR" dirty="0">
              <a:latin typeface="Georgia" panose="02040502050405020303" pitchFamily="18" charset="0"/>
            </a:endParaRPr>
          </a:p>
          <a:p>
            <a:pPr algn="just"/>
            <a:r>
              <a:rPr lang="pt-BR" sz="2800" b="1" dirty="0">
                <a:latin typeface="Georgia" panose="02040502050405020303" pitchFamily="18" charset="0"/>
              </a:rPr>
              <a:t>PPA 2016/2019 </a:t>
            </a:r>
          </a:p>
          <a:p>
            <a:pPr algn="just"/>
            <a:endParaRPr lang="pt-BR" dirty="0">
              <a:latin typeface="Georgia" panose="02040502050405020303" pitchFamily="18" charset="0"/>
            </a:endParaRPr>
          </a:p>
          <a:p>
            <a:pPr algn="just"/>
            <a:r>
              <a:rPr lang="pt-BR" sz="2400" b="1" dirty="0">
                <a:latin typeface="Georgia" panose="02040502050405020303" pitchFamily="18" charset="0"/>
              </a:rPr>
              <a:t>Objetivo 1157 </a:t>
            </a:r>
            <a:r>
              <a:rPr lang="pt-BR" dirty="0">
                <a:latin typeface="Georgia" panose="02040502050405020303" pitchFamily="18" charset="0"/>
              </a:rPr>
              <a:t>– Ampliar a capacidade do Estado de prover entregas à sociedade com agilidade, qualidade e sustentabilidade a partir do aprimoramento da gestão de recursos e processos.</a:t>
            </a:r>
          </a:p>
          <a:p>
            <a:pPr algn="just"/>
            <a:endParaRPr lang="pt-BR" dirty="0"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t-BR" b="1" dirty="0">
                <a:latin typeface="Georgia" panose="02040502050405020303" pitchFamily="18" charset="0"/>
              </a:rPr>
              <a:t>Iniciativa 04RB – Fortalecer as auditorias internas no âmbito da Administração Pública Federal</a:t>
            </a:r>
          </a:p>
          <a:p>
            <a:pPr algn="just"/>
            <a:r>
              <a:rPr lang="pt-BR" b="1" i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</a:rPr>
              <a:t>Responsável: Controladoria-Geral da União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7E13CE9-8B5D-4F3E-AEB4-7C8E39D6A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69" y="1470665"/>
            <a:ext cx="1864792" cy="52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85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39016" y="1116119"/>
            <a:ext cx="11150521" cy="526297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pt-BR" sz="2400" b="1" dirty="0">
                <a:solidFill>
                  <a:srgbClr val="1F497D"/>
                </a:solidFill>
                <a:latin typeface="+mn-lt"/>
              </a:rPr>
              <a:t>- Premissas de Trabalho: IN 24/2015 - IN 03/2017 (Manual) – Decreto 9203/2017 - </a:t>
            </a:r>
          </a:p>
          <a:p>
            <a:pPr eaLnBrk="1" hangingPunct="1">
              <a:defRPr/>
            </a:pPr>
            <a:r>
              <a:rPr lang="pt-BR" sz="2400" b="1" dirty="0">
                <a:solidFill>
                  <a:srgbClr val="1F497D"/>
                </a:solidFill>
                <a:latin typeface="+mn-lt"/>
              </a:rPr>
              <a:t>Portaria 2737</a:t>
            </a:r>
          </a:p>
          <a:p>
            <a:pPr eaLnBrk="1" hangingPunct="1">
              <a:defRPr/>
            </a:pPr>
            <a:endParaRPr lang="pt-BR" sz="2400" b="1" dirty="0">
              <a:solidFill>
                <a:srgbClr val="1F497D"/>
              </a:solidFill>
              <a:latin typeface="+mn-lt"/>
            </a:endParaRPr>
          </a:p>
          <a:p>
            <a:pPr eaLnBrk="1" hangingPunct="1">
              <a:defRPr/>
            </a:pPr>
            <a:r>
              <a:rPr lang="pt-BR" sz="2400" dirty="0">
                <a:solidFill>
                  <a:srgbClr val="1F497D"/>
                </a:solidFill>
                <a:latin typeface="+mn-lt"/>
              </a:rPr>
              <a:t>- Plano Tático 2018 - 2019</a:t>
            </a:r>
          </a:p>
          <a:p>
            <a:pPr eaLnBrk="1" hangingPunct="1">
              <a:defRPr/>
            </a:pPr>
            <a:endParaRPr lang="pt-BR" sz="2400" dirty="0">
              <a:solidFill>
                <a:srgbClr val="1F497D"/>
              </a:solidFill>
              <a:latin typeface="+mn-lt"/>
            </a:endParaRPr>
          </a:p>
          <a:p>
            <a:pPr eaLnBrk="1" hangingPunct="1">
              <a:defRPr/>
            </a:pPr>
            <a:r>
              <a:rPr lang="pt-BR" sz="2400" dirty="0">
                <a:solidFill>
                  <a:srgbClr val="1F497D"/>
                </a:solidFill>
                <a:latin typeface="+mn-lt"/>
              </a:rPr>
              <a:t> - Consulta Pública/Casa Civil – Diretrizes e Guia para Análise de Impacto Regulatório</a:t>
            </a:r>
          </a:p>
          <a:p>
            <a:pPr eaLnBrk="1" hangingPunct="1">
              <a:defRPr/>
            </a:pPr>
            <a:endParaRPr lang="pt-BR" sz="2400" dirty="0">
              <a:solidFill>
                <a:srgbClr val="1F497D"/>
              </a:solidFill>
              <a:latin typeface="+mn-lt"/>
            </a:endParaRPr>
          </a:p>
          <a:p>
            <a:pPr eaLnBrk="1" hangingPunct="1">
              <a:defRPr/>
            </a:pPr>
            <a:r>
              <a:rPr lang="pt-BR" sz="2400" dirty="0">
                <a:solidFill>
                  <a:srgbClr val="1F497D"/>
                </a:solidFill>
                <a:latin typeface="+mn-lt"/>
              </a:rPr>
              <a:t> - Guias de Avaliação </a:t>
            </a:r>
            <a:r>
              <a:rPr lang="pt-BR" sz="2400" i="1" dirty="0" err="1">
                <a:solidFill>
                  <a:srgbClr val="1F497D"/>
                </a:solidFill>
                <a:latin typeface="+mn-lt"/>
              </a:rPr>
              <a:t>Ex</a:t>
            </a:r>
            <a:r>
              <a:rPr lang="pt-BR" sz="2400" i="1" dirty="0">
                <a:solidFill>
                  <a:srgbClr val="1F497D"/>
                </a:solidFill>
                <a:latin typeface="+mn-lt"/>
              </a:rPr>
              <a:t> ante </a:t>
            </a:r>
            <a:r>
              <a:rPr lang="pt-BR" sz="2400" dirty="0">
                <a:solidFill>
                  <a:srgbClr val="1F497D"/>
                </a:solidFill>
                <a:latin typeface="+mn-lt"/>
              </a:rPr>
              <a:t>e </a:t>
            </a:r>
            <a:r>
              <a:rPr lang="pt-BR" sz="2400" i="1" dirty="0" err="1">
                <a:solidFill>
                  <a:srgbClr val="1F497D"/>
                </a:solidFill>
                <a:latin typeface="+mn-lt"/>
              </a:rPr>
              <a:t>Ex</a:t>
            </a:r>
            <a:r>
              <a:rPr lang="pt-BR" sz="2400" i="1" dirty="0">
                <a:solidFill>
                  <a:srgbClr val="1F497D"/>
                </a:solidFill>
                <a:latin typeface="+mn-lt"/>
              </a:rPr>
              <a:t> post </a:t>
            </a:r>
            <a:r>
              <a:rPr lang="pt-BR" sz="2400" dirty="0">
                <a:solidFill>
                  <a:srgbClr val="1F497D"/>
                </a:solidFill>
                <a:latin typeface="+mn-lt"/>
              </a:rPr>
              <a:t>de Políticas Públicas</a:t>
            </a:r>
          </a:p>
          <a:p>
            <a:pPr eaLnBrk="1" hangingPunct="1">
              <a:defRPr/>
            </a:pPr>
            <a:endParaRPr lang="pt-BR" sz="2400" dirty="0">
              <a:solidFill>
                <a:srgbClr val="1F497D"/>
              </a:solidFill>
              <a:latin typeface="+mn-lt"/>
            </a:endParaRPr>
          </a:p>
          <a:p>
            <a:pPr eaLnBrk="1" hangingPunct="1">
              <a:defRPr/>
            </a:pPr>
            <a:r>
              <a:rPr lang="pt-BR" sz="2400" dirty="0">
                <a:solidFill>
                  <a:srgbClr val="1F497D"/>
                </a:solidFill>
                <a:latin typeface="+mn-lt"/>
              </a:rPr>
              <a:t> - </a:t>
            </a:r>
            <a:r>
              <a:rPr lang="pt-BR" sz="2400" i="1" dirty="0" err="1">
                <a:solidFill>
                  <a:srgbClr val="1F497D"/>
                </a:solidFill>
                <a:latin typeface="+mn-lt"/>
              </a:rPr>
              <a:t>Public</a:t>
            </a:r>
            <a:r>
              <a:rPr lang="pt-BR" sz="2400" i="1" dirty="0">
                <a:solidFill>
                  <a:srgbClr val="1F497D"/>
                </a:solidFill>
                <a:latin typeface="+mn-lt"/>
              </a:rPr>
              <a:t> </a:t>
            </a:r>
            <a:r>
              <a:rPr lang="pt-BR" sz="2400" i="1" dirty="0" err="1">
                <a:solidFill>
                  <a:srgbClr val="1F497D"/>
                </a:solidFill>
                <a:latin typeface="+mn-lt"/>
              </a:rPr>
              <a:t>Investiment</a:t>
            </a:r>
            <a:r>
              <a:rPr lang="pt-BR" sz="2400" i="1" dirty="0">
                <a:solidFill>
                  <a:srgbClr val="1F497D"/>
                </a:solidFill>
                <a:latin typeface="+mn-lt"/>
              </a:rPr>
              <a:t> Management </a:t>
            </a:r>
            <a:r>
              <a:rPr lang="pt-BR" sz="2400" i="1" dirty="0" err="1">
                <a:solidFill>
                  <a:srgbClr val="1F497D"/>
                </a:solidFill>
                <a:latin typeface="+mn-lt"/>
              </a:rPr>
              <a:t>Assessement</a:t>
            </a:r>
            <a:r>
              <a:rPr lang="pt-BR" sz="2400" i="1" dirty="0">
                <a:solidFill>
                  <a:srgbClr val="1F497D"/>
                </a:solidFill>
                <a:latin typeface="+mn-lt"/>
              </a:rPr>
              <a:t> </a:t>
            </a:r>
            <a:r>
              <a:rPr lang="pt-BR" sz="2400" dirty="0">
                <a:solidFill>
                  <a:srgbClr val="1F497D"/>
                </a:solidFill>
                <a:latin typeface="+mn-lt"/>
              </a:rPr>
              <a:t>- PIMA/FMI</a:t>
            </a:r>
          </a:p>
          <a:p>
            <a:pPr eaLnBrk="1" hangingPunct="1">
              <a:defRPr/>
            </a:pPr>
            <a:endParaRPr lang="pt-BR" sz="2400" dirty="0">
              <a:solidFill>
                <a:srgbClr val="1F497D"/>
              </a:solidFill>
              <a:latin typeface="+mn-lt"/>
            </a:endParaRPr>
          </a:p>
          <a:p>
            <a:pPr eaLnBrk="1" hangingPunct="1">
              <a:defRPr/>
            </a:pPr>
            <a:r>
              <a:rPr lang="pt-BR" sz="2400" dirty="0">
                <a:solidFill>
                  <a:srgbClr val="1F497D"/>
                </a:solidFill>
                <a:latin typeface="+mn-lt"/>
              </a:rPr>
              <a:t> - Adesão do Brasil à OCDE</a:t>
            </a:r>
          </a:p>
          <a:p>
            <a:pPr eaLnBrk="1" hangingPunct="1">
              <a:defRPr/>
            </a:pPr>
            <a:r>
              <a:rPr lang="pt-BR" sz="2400" dirty="0">
                <a:solidFill>
                  <a:srgbClr val="1F497D"/>
                </a:solidFill>
                <a:latin typeface="+mn-lt"/>
              </a:rPr>
              <a:t> </a:t>
            </a:r>
          </a:p>
          <a:p>
            <a:pPr eaLnBrk="1" hangingPunct="1">
              <a:defRPr/>
            </a:pPr>
            <a:endParaRPr lang="pt-BR" sz="2400" b="1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4343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111" y="5966940"/>
            <a:ext cx="3420319" cy="681037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310842" y="2846161"/>
            <a:ext cx="26155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/>
              <a:t>Obrigado !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418283" y="4150298"/>
            <a:ext cx="7016294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200" b="1" i="0" u="none" strike="noStrike" cap="none" normalizeH="0" baseline="0" dirty="0">
                <a:ln>
                  <a:noFill/>
                </a:ln>
                <a:solidFill>
                  <a:srgbClr val="00254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Daniel Matos Caldeira</a:t>
            </a:r>
            <a:endParaRPr kumimoji="0" lang="pt-BR" altLang="pt-B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1" u="none" strike="noStrike" cap="none" normalizeH="0" baseline="0" dirty="0" bmk="_MailAutoSig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Diretor de Auditoria de Pol</a:t>
            </a:r>
            <a:r>
              <a:rPr lang="pt-BR" altLang="pt-BR" sz="2000" i="1" dirty="0" bmk="_MailAutoSig">
                <a:solidFill>
                  <a:srgbClr val="7F7F7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íticas de Infraestrutura</a:t>
            </a:r>
            <a:endParaRPr kumimoji="0" lang="pt-BR" altLang="pt-BR" sz="1600" b="0" i="0" u="none" strike="noStrike" cap="none" normalizeH="0" baseline="0" dirty="0" bmk="_MailAutoSig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 bmk="_MailAutoSig">
                <a:ln>
                  <a:noFill/>
                </a:ln>
                <a:solidFill>
                  <a:srgbClr val="7F7F7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Secretaria Federal de Controle Interno</a:t>
            </a:r>
            <a:r>
              <a:rPr kumimoji="0" lang="pt-BR" altLang="pt-BR" sz="2800" b="0" i="0" u="none" strike="noStrike" cap="none" normalizeH="0" baseline="0" dirty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pt-BR" altLang="pt-BR" sz="1600" b="0" i="0" u="none" strike="noStrike" cap="none" normalizeH="0" baseline="0" dirty="0" bmk="_MailAutoSig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0" i="0" u="none" strike="noStrike" cap="none" normalizeH="0" baseline="0" dirty="0" bmk="_MailAutoSig">
                <a:ln>
                  <a:noFill/>
                </a:ln>
                <a:solidFill>
                  <a:srgbClr val="00254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(61) 2020-7200</a:t>
            </a: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30882" y="303788"/>
            <a:ext cx="10781570" cy="232350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pt-BR" sz="5100" i="1" kern="10" dirty="0">
                <a:solidFill>
                  <a:srgbClr val="0011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“Já não podemos olhar pelo retrovisor em busca de soluções para o presente, pois, embora o passado nos dê referência, é o futuro que nos dá orientação.” </a:t>
            </a:r>
          </a:p>
          <a:p>
            <a:pPr algn="r">
              <a:buFont typeface="Arial" panose="020B0604020202020204" pitchFamily="34" charset="0"/>
              <a:buNone/>
              <a:defRPr/>
            </a:pPr>
            <a:r>
              <a:rPr lang="pt-BR" sz="5100" i="1" kern="10" dirty="0">
                <a:solidFill>
                  <a:srgbClr val="0011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pt-BR" sz="5100" kern="10" dirty="0">
                <a:solidFill>
                  <a:srgbClr val="0011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Peter Drucker</a:t>
            </a:r>
            <a:r>
              <a:rPr lang="pt-BR" sz="5100" i="1" kern="10" dirty="0">
                <a:solidFill>
                  <a:srgbClr val="0011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pt-BR" sz="5100" kern="10" dirty="0">
              <a:solidFill>
                <a:srgbClr val="00113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104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33400" y="3952874"/>
            <a:ext cx="11153775" cy="11906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613849" y="1018446"/>
            <a:ext cx="10147843" cy="55399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pt-BR" sz="3000" b="1" dirty="0">
                <a:solidFill>
                  <a:srgbClr val="1F497D"/>
                </a:solidFill>
                <a:latin typeface="+mn-lt"/>
              </a:rPr>
              <a:t>A auditoria interna governamental do poder executivo federal</a:t>
            </a:r>
          </a:p>
        </p:txBody>
      </p:sp>
      <p:sp>
        <p:nvSpPr>
          <p:cNvPr id="2" name="Retângulo 1"/>
          <p:cNvSpPr/>
          <p:nvPr/>
        </p:nvSpPr>
        <p:spPr>
          <a:xfrm>
            <a:off x="613849" y="2067610"/>
            <a:ext cx="11301926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b="1" i="1" u="sng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Finalidade/Propósito</a:t>
            </a:r>
            <a:r>
              <a:rPr lang="pt-BR" altLang="pt-BR" sz="2400" i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altLang="pt-BR" sz="24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adicionar valor à Unidade Auditada e às políticas públicas sob sua responsabilidade.</a:t>
            </a:r>
          </a:p>
          <a:p>
            <a:pPr>
              <a:spcBef>
                <a:spcPts val="12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altLang="pt-BR" sz="6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Avaliação e Consultoria</a:t>
            </a:r>
          </a:p>
          <a:p>
            <a:pPr>
              <a:spcBef>
                <a:spcPts val="12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altLang="pt-BR" sz="9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Orientar / Prevenir / Fomentar / Induzir</a:t>
            </a:r>
          </a:p>
          <a:p>
            <a:pPr>
              <a:spcBef>
                <a:spcPts val="12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Recomendar Melhorias</a:t>
            </a:r>
            <a:endParaRPr lang="pt-BR" altLang="pt-BR" sz="24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altLang="pt-BR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b="1" i="1" u="sng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Processos</a:t>
            </a:r>
            <a:r>
              <a:rPr lang="pt-BR" altLang="pt-BR" sz="2400" i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1200"/>
              </a:spcBef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4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governança, de gestão de riscos e de controles internos</a:t>
            </a:r>
          </a:p>
        </p:txBody>
      </p:sp>
    </p:spTree>
    <p:extLst>
      <p:ext uri="{BB962C8B-B14F-4D97-AF65-F5344CB8AC3E}">
        <p14:creationId xmlns:p14="http://schemas.microsoft.com/office/powerpoint/2010/main" val="1158079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E28D8FA-3315-45CF-9BC1-874A33CD4E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3548756"/>
              </p:ext>
            </p:extLst>
          </p:nvPr>
        </p:nvGraphicFramePr>
        <p:xfrm>
          <a:off x="2200892" y="400833"/>
          <a:ext cx="7821128" cy="3374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Agrupar 14">
            <a:extLst>
              <a:ext uri="{FF2B5EF4-FFF2-40B4-BE49-F238E27FC236}">
                <a16:creationId xmlns:a16="http://schemas.microsoft.com/office/drawing/2014/main" id="{48FC24FC-5733-49FB-976C-93152F29842E}"/>
              </a:ext>
            </a:extLst>
          </p:cNvPr>
          <p:cNvGrpSpPr/>
          <p:nvPr/>
        </p:nvGrpSpPr>
        <p:grpSpPr>
          <a:xfrm>
            <a:off x="2335116" y="3948966"/>
            <a:ext cx="1364429" cy="591747"/>
            <a:chOff x="4045" y="2103956"/>
            <a:chExt cx="1687480" cy="843740"/>
          </a:xfrm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02C86F8C-9A25-49BC-9CF0-E96BB198A967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83E7DBAA-35A7-4A60-B463-0B84F4E2CEBE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solidFill>
                    <a:schemeClr val="tx1"/>
                  </a:solidFill>
                </a:rPr>
                <a:t>Divisão 1</a:t>
              </a:r>
            </a:p>
          </p:txBody>
        </p:sp>
      </p:grpSp>
      <p:grpSp>
        <p:nvGrpSpPr>
          <p:cNvPr id="23" name="Agrupar 22">
            <a:extLst>
              <a:ext uri="{FF2B5EF4-FFF2-40B4-BE49-F238E27FC236}">
                <a16:creationId xmlns:a16="http://schemas.microsoft.com/office/drawing/2014/main" id="{C7835B43-43CD-4B4F-AB08-5285D75D68A5}"/>
              </a:ext>
            </a:extLst>
          </p:cNvPr>
          <p:cNvGrpSpPr/>
          <p:nvPr/>
        </p:nvGrpSpPr>
        <p:grpSpPr>
          <a:xfrm>
            <a:off x="2335116" y="4678434"/>
            <a:ext cx="1364429" cy="591747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4" name="Retângulo 23">
              <a:extLst>
                <a:ext uri="{FF2B5EF4-FFF2-40B4-BE49-F238E27FC236}">
                  <a16:creationId xmlns:a16="http://schemas.microsoft.com/office/drawing/2014/main" id="{B329F4A3-C554-44B8-AF1A-D2BBB0E10D6A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7A9665E7-9936-40AC-ACC7-FBCC9B4D15AE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solidFill>
                    <a:schemeClr val="tx1"/>
                  </a:solidFill>
                </a:rPr>
                <a:t>Divisão 2</a:t>
              </a:r>
            </a:p>
          </p:txBody>
        </p:sp>
      </p:grp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14D9EC77-AED1-4A23-A96A-FF87B0F3AE9C}"/>
              </a:ext>
            </a:extLst>
          </p:cNvPr>
          <p:cNvGrpSpPr/>
          <p:nvPr/>
        </p:nvGrpSpPr>
        <p:grpSpPr>
          <a:xfrm>
            <a:off x="4433764" y="3941975"/>
            <a:ext cx="1364429" cy="591747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A75216D7-7B76-4F50-98BD-5957A6E21C40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4E4FA5DA-5771-41CE-8434-ABC50B976738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solidFill>
                    <a:schemeClr val="tx1"/>
                  </a:solidFill>
                </a:rPr>
                <a:t>Divisão 1</a:t>
              </a:r>
            </a:p>
          </p:txBody>
        </p: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EED63ED4-4FFF-490A-84AC-8C37B17D664D}"/>
              </a:ext>
            </a:extLst>
          </p:cNvPr>
          <p:cNvGrpSpPr/>
          <p:nvPr/>
        </p:nvGrpSpPr>
        <p:grpSpPr>
          <a:xfrm>
            <a:off x="4433764" y="4671443"/>
            <a:ext cx="1364429" cy="591747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0" name="Retângulo 29">
              <a:extLst>
                <a:ext uri="{FF2B5EF4-FFF2-40B4-BE49-F238E27FC236}">
                  <a16:creationId xmlns:a16="http://schemas.microsoft.com/office/drawing/2014/main" id="{E8BFD90A-36C1-4DAA-BED2-D556BA3C4F2D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CaixaDeTexto 30">
              <a:extLst>
                <a:ext uri="{FF2B5EF4-FFF2-40B4-BE49-F238E27FC236}">
                  <a16:creationId xmlns:a16="http://schemas.microsoft.com/office/drawing/2014/main" id="{C09D97B5-29A3-4809-8605-78312F2FC43C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solidFill>
                    <a:schemeClr val="tx1"/>
                  </a:solidFill>
                </a:rPr>
                <a:t>Divisão 2</a:t>
              </a:r>
            </a:p>
          </p:txBody>
        </p:sp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47CEB584-4C13-40EB-B36D-1B76A4B1FBE9}"/>
              </a:ext>
            </a:extLst>
          </p:cNvPr>
          <p:cNvGrpSpPr/>
          <p:nvPr/>
        </p:nvGrpSpPr>
        <p:grpSpPr>
          <a:xfrm>
            <a:off x="6498856" y="3941975"/>
            <a:ext cx="1364429" cy="591747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81E08968-A80F-4C59-BB99-65CAA2BFD3B8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CaixaDeTexto 33">
              <a:extLst>
                <a:ext uri="{FF2B5EF4-FFF2-40B4-BE49-F238E27FC236}">
                  <a16:creationId xmlns:a16="http://schemas.microsoft.com/office/drawing/2014/main" id="{7004AF40-23FF-467B-8049-1330F2E11109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solidFill>
                    <a:schemeClr val="tx1"/>
                  </a:solidFill>
                </a:rPr>
                <a:t>Divisão 1</a:t>
              </a:r>
            </a:p>
          </p:txBody>
        </p: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68E8B28B-6D52-456F-A3D9-5138221533FC}"/>
              </a:ext>
            </a:extLst>
          </p:cNvPr>
          <p:cNvGrpSpPr/>
          <p:nvPr/>
        </p:nvGrpSpPr>
        <p:grpSpPr>
          <a:xfrm>
            <a:off x="6498856" y="4671443"/>
            <a:ext cx="1364429" cy="591747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id="{E892F029-9CC4-4FF8-9AF2-AB8D86414C88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A77DF2F5-438E-49D9-97EF-0032951FD2E5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solidFill>
                    <a:schemeClr val="tx1"/>
                  </a:solidFill>
                </a:rPr>
                <a:t>Divisão 2</a:t>
              </a:r>
            </a:p>
          </p:txBody>
        </p:sp>
      </p:grpSp>
      <p:grpSp>
        <p:nvGrpSpPr>
          <p:cNvPr id="38" name="Agrupar 37">
            <a:extLst>
              <a:ext uri="{FF2B5EF4-FFF2-40B4-BE49-F238E27FC236}">
                <a16:creationId xmlns:a16="http://schemas.microsoft.com/office/drawing/2014/main" id="{8AA70060-042B-42DC-B068-8F7E8EEBA155}"/>
              </a:ext>
            </a:extLst>
          </p:cNvPr>
          <p:cNvGrpSpPr/>
          <p:nvPr/>
        </p:nvGrpSpPr>
        <p:grpSpPr>
          <a:xfrm>
            <a:off x="8513614" y="3948966"/>
            <a:ext cx="1364429" cy="591747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B372E5D0-DE2D-4D05-A963-70FDAEAB6A4E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CaixaDeTexto 39">
              <a:extLst>
                <a:ext uri="{FF2B5EF4-FFF2-40B4-BE49-F238E27FC236}">
                  <a16:creationId xmlns:a16="http://schemas.microsoft.com/office/drawing/2014/main" id="{0E74DB0B-EC31-4C15-8E5C-665EA9D2F53E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solidFill>
                    <a:schemeClr val="tx1"/>
                  </a:solidFill>
                </a:rPr>
                <a:t>Divisão 1</a:t>
              </a:r>
            </a:p>
          </p:txBody>
        </p:sp>
      </p:grpSp>
      <p:grpSp>
        <p:nvGrpSpPr>
          <p:cNvPr id="41" name="Agrupar 40">
            <a:extLst>
              <a:ext uri="{FF2B5EF4-FFF2-40B4-BE49-F238E27FC236}">
                <a16:creationId xmlns:a16="http://schemas.microsoft.com/office/drawing/2014/main" id="{1DEF4AFC-FE21-4830-8045-D453F8B14CAB}"/>
              </a:ext>
            </a:extLst>
          </p:cNvPr>
          <p:cNvGrpSpPr/>
          <p:nvPr/>
        </p:nvGrpSpPr>
        <p:grpSpPr>
          <a:xfrm>
            <a:off x="8513614" y="4678434"/>
            <a:ext cx="1364429" cy="591747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BB2C986A-DDF3-4C65-9C23-7B2FC8842D98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3CAB7C0E-59B9-45A9-BAD3-4FE198452621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solidFill>
                    <a:schemeClr val="tx1"/>
                  </a:solidFill>
                </a:rPr>
                <a:t>Divisão 2</a:t>
              </a:r>
            </a:p>
          </p:txBody>
        </p:sp>
      </p:grpSp>
      <p:grpSp>
        <p:nvGrpSpPr>
          <p:cNvPr id="44" name="Agrupar 43">
            <a:extLst>
              <a:ext uri="{FF2B5EF4-FFF2-40B4-BE49-F238E27FC236}">
                <a16:creationId xmlns:a16="http://schemas.microsoft.com/office/drawing/2014/main" id="{0C2FA59E-19A6-4656-AA19-97D654E16B57}"/>
              </a:ext>
            </a:extLst>
          </p:cNvPr>
          <p:cNvGrpSpPr/>
          <p:nvPr/>
        </p:nvGrpSpPr>
        <p:grpSpPr>
          <a:xfrm>
            <a:off x="4433764" y="5401941"/>
            <a:ext cx="1364429" cy="591747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A3F12F55-C899-4D30-9E8D-47D2DA7C1725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CaixaDeTexto 45">
              <a:extLst>
                <a:ext uri="{FF2B5EF4-FFF2-40B4-BE49-F238E27FC236}">
                  <a16:creationId xmlns:a16="http://schemas.microsoft.com/office/drawing/2014/main" id="{0E056870-B4F6-41A4-853B-5FA86E1597C6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solidFill>
                    <a:schemeClr val="tx1"/>
                  </a:solidFill>
                </a:rPr>
                <a:t>Divisão 3</a:t>
              </a:r>
            </a:p>
          </p:txBody>
        </p:sp>
      </p:grpSp>
      <p:grpSp>
        <p:nvGrpSpPr>
          <p:cNvPr id="47" name="Agrupar 46">
            <a:extLst>
              <a:ext uri="{FF2B5EF4-FFF2-40B4-BE49-F238E27FC236}">
                <a16:creationId xmlns:a16="http://schemas.microsoft.com/office/drawing/2014/main" id="{04D71835-D2FE-4DAB-99B5-DB1A26D5434B}"/>
              </a:ext>
            </a:extLst>
          </p:cNvPr>
          <p:cNvGrpSpPr/>
          <p:nvPr/>
        </p:nvGrpSpPr>
        <p:grpSpPr>
          <a:xfrm>
            <a:off x="4433764" y="6157167"/>
            <a:ext cx="1364429" cy="591747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48" name="Retângulo 47">
              <a:extLst>
                <a:ext uri="{FF2B5EF4-FFF2-40B4-BE49-F238E27FC236}">
                  <a16:creationId xmlns:a16="http://schemas.microsoft.com/office/drawing/2014/main" id="{D4601A9A-1554-433F-BB61-6B802A423F52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CA2F621E-63C7-4473-832F-AC4F88935989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solidFill>
                    <a:schemeClr val="tx1"/>
                  </a:solidFill>
                </a:rPr>
                <a:t>Divisão </a:t>
              </a:r>
              <a:r>
                <a:rPr lang="pt-BR" sz="2000" dirty="0">
                  <a:solidFill>
                    <a:schemeClr val="tx1"/>
                  </a:solidFill>
                </a:rPr>
                <a:t>4</a:t>
              </a:r>
              <a:endParaRPr lang="pt-BR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Agrupar 55">
            <a:extLst>
              <a:ext uri="{FF2B5EF4-FFF2-40B4-BE49-F238E27FC236}">
                <a16:creationId xmlns:a16="http://schemas.microsoft.com/office/drawing/2014/main" id="{2D2B95C7-2001-43E0-9EB7-9E1AA9C7A272}"/>
              </a:ext>
            </a:extLst>
          </p:cNvPr>
          <p:cNvGrpSpPr/>
          <p:nvPr/>
        </p:nvGrpSpPr>
        <p:grpSpPr>
          <a:xfrm>
            <a:off x="6498856" y="5392115"/>
            <a:ext cx="1364429" cy="591747"/>
            <a:chOff x="4045" y="2103956"/>
            <a:chExt cx="1687480" cy="8437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57" name="Retângulo 56">
              <a:extLst>
                <a:ext uri="{FF2B5EF4-FFF2-40B4-BE49-F238E27FC236}">
                  <a16:creationId xmlns:a16="http://schemas.microsoft.com/office/drawing/2014/main" id="{59F95398-2BE5-4347-A81F-95C69B37D810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CaixaDeTexto 57">
              <a:extLst>
                <a:ext uri="{FF2B5EF4-FFF2-40B4-BE49-F238E27FC236}">
                  <a16:creationId xmlns:a16="http://schemas.microsoft.com/office/drawing/2014/main" id="{452DF433-0A20-4739-BDC3-27641CD71284}"/>
                </a:ext>
              </a:extLst>
            </p:cNvPr>
            <p:cNvSpPr txBox="1"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solidFill>
                    <a:schemeClr val="tx1"/>
                  </a:solidFill>
                </a:rPr>
                <a:t>Divisão 3</a:t>
              </a:r>
            </a:p>
          </p:txBody>
        </p:sp>
      </p:grpSp>
      <p:grpSp>
        <p:nvGrpSpPr>
          <p:cNvPr id="59" name="Agrupar 58">
            <a:extLst>
              <a:ext uri="{FF2B5EF4-FFF2-40B4-BE49-F238E27FC236}">
                <a16:creationId xmlns:a16="http://schemas.microsoft.com/office/drawing/2014/main" id="{40051742-6102-49D0-B4BF-F76E2A0EBCDC}"/>
              </a:ext>
            </a:extLst>
          </p:cNvPr>
          <p:cNvGrpSpPr/>
          <p:nvPr/>
        </p:nvGrpSpPr>
        <p:grpSpPr>
          <a:xfrm>
            <a:off x="8513613" y="5392117"/>
            <a:ext cx="1364429" cy="617505"/>
            <a:chOff x="4045" y="2067230"/>
            <a:chExt cx="1687480" cy="880466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60" name="Retângulo 59">
              <a:extLst>
                <a:ext uri="{FF2B5EF4-FFF2-40B4-BE49-F238E27FC236}">
                  <a16:creationId xmlns:a16="http://schemas.microsoft.com/office/drawing/2014/main" id="{BAE73F62-704A-4C5B-A79E-1D859A21CFC7}"/>
                </a:ext>
              </a:extLst>
            </p:cNvPr>
            <p:cNvSpPr/>
            <p:nvPr/>
          </p:nvSpPr>
          <p:spPr>
            <a:xfrm>
              <a:off x="4045" y="2103956"/>
              <a:ext cx="1687480" cy="84374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CaixaDeTexto 60">
              <a:extLst>
                <a:ext uri="{FF2B5EF4-FFF2-40B4-BE49-F238E27FC236}">
                  <a16:creationId xmlns:a16="http://schemas.microsoft.com/office/drawing/2014/main" id="{D61B3DA7-32E9-471A-B890-D525E00EF09E}"/>
                </a:ext>
              </a:extLst>
            </p:cNvPr>
            <p:cNvSpPr txBox="1"/>
            <p:nvPr/>
          </p:nvSpPr>
          <p:spPr>
            <a:xfrm>
              <a:off x="4045" y="2067230"/>
              <a:ext cx="1687480" cy="8437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kern="1200" dirty="0">
                  <a:solidFill>
                    <a:schemeClr val="tx1"/>
                  </a:solidFill>
                </a:rPr>
                <a:t>Divisão 3</a:t>
              </a:r>
            </a:p>
          </p:txBody>
        </p:sp>
      </p:grpSp>
      <p:sp>
        <p:nvSpPr>
          <p:cNvPr id="3" name="CaixaDeTexto 2"/>
          <p:cNvSpPr txBox="1"/>
          <p:nvPr/>
        </p:nvSpPr>
        <p:spPr>
          <a:xfrm>
            <a:off x="2202288" y="3232598"/>
            <a:ext cx="1700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MME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4250028" y="3243329"/>
            <a:ext cx="1712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MMA/ MI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6295662" y="3243329"/>
            <a:ext cx="1700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MCidades</a:t>
            </a:r>
          </a:p>
        </p:txBody>
      </p:sp>
      <p:sp>
        <p:nvSpPr>
          <p:cNvPr id="52" name="CaixaDeTexto 51"/>
          <p:cNvSpPr txBox="1"/>
          <p:nvPr/>
        </p:nvSpPr>
        <p:spPr>
          <a:xfrm>
            <a:off x="8356302" y="3243329"/>
            <a:ext cx="1700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MTPA</a:t>
            </a:r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32B4582A-1AD4-4569-B369-C65D7637EE93}"/>
              </a:ext>
            </a:extLst>
          </p:cNvPr>
          <p:cNvSpPr/>
          <p:nvPr/>
        </p:nvSpPr>
        <p:spPr>
          <a:xfrm>
            <a:off x="606473" y="164837"/>
            <a:ext cx="60723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Diretoria de Auditoria de Políticas de Infraestrutura – DI </a:t>
            </a:r>
          </a:p>
        </p:txBody>
      </p:sp>
    </p:spTree>
    <p:extLst>
      <p:ext uri="{BB962C8B-B14F-4D97-AF65-F5344CB8AC3E}">
        <p14:creationId xmlns:p14="http://schemas.microsoft.com/office/powerpoint/2010/main" val="2533239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>
            <a:extLst>
              <a:ext uri="{FF2B5EF4-FFF2-40B4-BE49-F238E27FC236}">
                <a16:creationId xmlns:a16="http://schemas.microsoft.com/office/drawing/2014/main" id="{5DCAB26D-D82F-4B57-BEC8-BCAB8F71BCFF}"/>
              </a:ext>
            </a:extLst>
          </p:cNvPr>
          <p:cNvSpPr/>
          <p:nvPr/>
        </p:nvSpPr>
        <p:spPr>
          <a:xfrm>
            <a:off x="606473" y="164837"/>
            <a:ext cx="60723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Diretoria de Auditoria de Políticas de Infraestrutura – DI 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E28D8FA-3315-45CF-9BC1-874A33CD4E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7897272"/>
              </p:ext>
            </p:extLst>
          </p:nvPr>
        </p:nvGraphicFramePr>
        <p:xfrm>
          <a:off x="2200892" y="400833"/>
          <a:ext cx="7821128" cy="3374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202288" y="3232598"/>
            <a:ext cx="170001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MME</a:t>
            </a:r>
          </a:p>
          <a:p>
            <a:endParaRPr lang="pt-BR" sz="1600" dirty="0"/>
          </a:p>
          <a:p>
            <a:r>
              <a:rPr lang="pt-BR" sz="1600" dirty="0"/>
              <a:t>Aneel</a:t>
            </a:r>
          </a:p>
          <a:p>
            <a:r>
              <a:rPr lang="pt-BR" sz="1600" dirty="0"/>
              <a:t>ANM</a:t>
            </a:r>
          </a:p>
          <a:p>
            <a:r>
              <a:rPr lang="pt-BR" sz="1600" dirty="0"/>
              <a:t>ANP</a:t>
            </a:r>
          </a:p>
          <a:p>
            <a:r>
              <a:rPr lang="pt-BR" sz="1600" dirty="0"/>
              <a:t>CPRM</a:t>
            </a:r>
          </a:p>
          <a:p>
            <a:r>
              <a:rPr lang="pt-BR" sz="1600" dirty="0"/>
              <a:t>EPE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4003384" y="3243329"/>
            <a:ext cx="229227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MMA/ MI</a:t>
            </a:r>
          </a:p>
          <a:p>
            <a:endParaRPr lang="pt-BR" sz="1600" dirty="0"/>
          </a:p>
          <a:p>
            <a:r>
              <a:rPr lang="pt-BR" sz="1600" dirty="0"/>
              <a:t>ANA</a:t>
            </a:r>
          </a:p>
          <a:p>
            <a:r>
              <a:rPr lang="pt-BR" sz="1600" dirty="0"/>
              <a:t>IBAMA</a:t>
            </a:r>
          </a:p>
          <a:p>
            <a:r>
              <a:rPr lang="pt-BR" sz="1600" dirty="0" err="1"/>
              <a:t>ICMBio</a:t>
            </a:r>
            <a:endParaRPr lang="pt-BR" sz="1600" dirty="0"/>
          </a:p>
          <a:p>
            <a:r>
              <a:rPr lang="pt-BR" sz="1600" dirty="0"/>
              <a:t>JBRJ</a:t>
            </a:r>
          </a:p>
          <a:p>
            <a:r>
              <a:rPr lang="pt-BR" sz="1600" dirty="0"/>
              <a:t>SFB</a:t>
            </a:r>
          </a:p>
          <a:p>
            <a:endParaRPr lang="pt-BR" sz="1600" dirty="0"/>
          </a:p>
          <a:p>
            <a:r>
              <a:rPr lang="pt-BR" sz="1600" dirty="0" err="1"/>
              <a:t>Codevasf</a:t>
            </a:r>
            <a:endParaRPr lang="pt-BR" sz="1600" dirty="0"/>
          </a:p>
          <a:p>
            <a:r>
              <a:rPr lang="pt-BR" sz="1600" dirty="0"/>
              <a:t>DNOCS</a:t>
            </a:r>
          </a:p>
          <a:p>
            <a:r>
              <a:rPr lang="pt-BR" sz="1600" dirty="0"/>
              <a:t>Sudam (FNO)</a:t>
            </a:r>
          </a:p>
          <a:p>
            <a:r>
              <a:rPr lang="pt-BR" sz="1600" dirty="0" err="1"/>
              <a:t>Sudeco</a:t>
            </a:r>
            <a:r>
              <a:rPr lang="pt-BR" sz="1600" dirty="0"/>
              <a:t> (FCO)</a:t>
            </a:r>
          </a:p>
          <a:p>
            <a:r>
              <a:rPr lang="pt-BR" sz="1600" dirty="0"/>
              <a:t>Sudene (FNE)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6295662" y="3243329"/>
            <a:ext cx="17000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MCidades</a:t>
            </a:r>
          </a:p>
          <a:p>
            <a:endParaRPr lang="pt-BR" sz="1600" dirty="0"/>
          </a:p>
          <a:p>
            <a:r>
              <a:rPr lang="pt-BR" sz="1600" dirty="0"/>
              <a:t>Denatran*</a:t>
            </a:r>
          </a:p>
          <a:p>
            <a:endParaRPr lang="pt-BR" sz="1600" dirty="0"/>
          </a:p>
          <a:p>
            <a:r>
              <a:rPr lang="pt-BR" sz="1600" dirty="0"/>
              <a:t>FAR</a:t>
            </a:r>
          </a:p>
          <a:p>
            <a:r>
              <a:rPr lang="pt-BR" sz="1600" dirty="0"/>
              <a:t>FDS</a:t>
            </a:r>
          </a:p>
          <a:p>
            <a:r>
              <a:rPr lang="pt-BR" sz="1600" dirty="0"/>
              <a:t>FNHIS</a:t>
            </a:r>
          </a:p>
          <a:p>
            <a:r>
              <a:rPr lang="pt-BR" sz="1600" dirty="0" err="1"/>
              <a:t>FGHab</a:t>
            </a:r>
            <a:endParaRPr lang="pt-BR" sz="1600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8356302" y="3243329"/>
            <a:ext cx="17000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M TPA</a:t>
            </a:r>
          </a:p>
          <a:p>
            <a:endParaRPr lang="pt-BR" sz="1600" dirty="0"/>
          </a:p>
          <a:p>
            <a:r>
              <a:rPr lang="pt-BR" sz="1600" dirty="0" err="1"/>
              <a:t>Anac</a:t>
            </a:r>
            <a:endParaRPr lang="pt-BR" sz="1600" dirty="0"/>
          </a:p>
          <a:p>
            <a:r>
              <a:rPr lang="pt-BR" sz="1600" dirty="0" err="1"/>
              <a:t>Antaq</a:t>
            </a:r>
            <a:endParaRPr lang="pt-BR" sz="1600" dirty="0"/>
          </a:p>
          <a:p>
            <a:r>
              <a:rPr lang="pt-BR" sz="1600" dirty="0" err="1"/>
              <a:t>Antt</a:t>
            </a:r>
            <a:endParaRPr lang="pt-BR" sz="1600" dirty="0"/>
          </a:p>
          <a:p>
            <a:r>
              <a:rPr lang="pt-BR" sz="1600" dirty="0"/>
              <a:t>DNIT</a:t>
            </a:r>
          </a:p>
        </p:txBody>
      </p:sp>
      <p:sp>
        <p:nvSpPr>
          <p:cNvPr id="4" name="Retângulo 3"/>
          <p:cNvSpPr/>
          <p:nvPr/>
        </p:nvSpPr>
        <p:spPr>
          <a:xfrm>
            <a:off x="7995673" y="6290317"/>
            <a:ext cx="33796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/>
              <a:t>Denatran* - Unidade da SE/MCidades</a:t>
            </a:r>
          </a:p>
        </p:txBody>
      </p:sp>
    </p:spTree>
    <p:extLst>
      <p:ext uri="{BB962C8B-B14F-4D97-AF65-F5344CB8AC3E}">
        <p14:creationId xmlns:p14="http://schemas.microsoft.com/office/powerpoint/2010/main" val="2613975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F17ADD42-3BAE-41D2-AC39-D3BB88797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514514"/>
              </p:ext>
            </p:extLst>
          </p:nvPr>
        </p:nvGraphicFramePr>
        <p:xfrm>
          <a:off x="967200" y="667979"/>
          <a:ext cx="7767907" cy="3409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0880">
                  <a:extLst>
                    <a:ext uri="{9D8B030D-6E8A-4147-A177-3AD203B41FA5}">
                      <a16:colId xmlns:a16="http://schemas.microsoft.com/office/drawing/2014/main" val="3003052489"/>
                    </a:ext>
                  </a:extLst>
                </a:gridCol>
                <a:gridCol w="1072372">
                  <a:extLst>
                    <a:ext uri="{9D8B030D-6E8A-4147-A177-3AD203B41FA5}">
                      <a16:colId xmlns:a16="http://schemas.microsoft.com/office/drawing/2014/main" val="1635403820"/>
                    </a:ext>
                  </a:extLst>
                </a:gridCol>
                <a:gridCol w="1196196">
                  <a:extLst>
                    <a:ext uri="{9D8B030D-6E8A-4147-A177-3AD203B41FA5}">
                      <a16:colId xmlns:a16="http://schemas.microsoft.com/office/drawing/2014/main" val="3746516933"/>
                    </a:ext>
                  </a:extLst>
                </a:gridCol>
                <a:gridCol w="1196196">
                  <a:extLst>
                    <a:ext uri="{9D8B030D-6E8A-4147-A177-3AD203B41FA5}">
                      <a16:colId xmlns:a16="http://schemas.microsoft.com/office/drawing/2014/main" val="3720532098"/>
                    </a:ext>
                  </a:extLst>
                </a:gridCol>
                <a:gridCol w="1196196">
                  <a:extLst>
                    <a:ext uri="{9D8B030D-6E8A-4147-A177-3AD203B41FA5}">
                      <a16:colId xmlns:a16="http://schemas.microsoft.com/office/drawing/2014/main" val="160338597"/>
                    </a:ext>
                  </a:extLst>
                </a:gridCol>
                <a:gridCol w="1146067">
                  <a:extLst>
                    <a:ext uri="{9D8B030D-6E8A-4147-A177-3AD203B41FA5}">
                      <a16:colId xmlns:a16="http://schemas.microsoft.com/office/drawing/2014/main" val="2400707751"/>
                    </a:ext>
                  </a:extLst>
                </a:gridCol>
              </a:tblGrid>
              <a:tr h="666059"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DI</a:t>
                      </a:r>
                      <a:endParaRPr lang="pt-BR" sz="16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Coordenações-Gerais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0726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Diretor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CGENE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CGIMA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CGMCID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CGTRAN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3246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err="1"/>
                        <a:t>Gab</a:t>
                      </a:r>
                      <a:r>
                        <a:rPr lang="pt-BR" sz="1600" dirty="0"/>
                        <a:t>/DI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2981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Coordenador-Geral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6790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Chefia de Divisão –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19784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Chefia de Divisão –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3584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Chefia de Divisão –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0000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/>
                        <a:t>Chefia de Divisão –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5849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3986834"/>
                  </a:ext>
                </a:extLst>
              </a:tr>
            </a:tbl>
          </a:graphicData>
        </a:graphic>
      </p:graphicFrame>
      <p:sp>
        <p:nvSpPr>
          <p:cNvPr id="9" name="Retângulo 8">
            <a:extLst>
              <a:ext uri="{FF2B5EF4-FFF2-40B4-BE49-F238E27FC236}">
                <a16:creationId xmlns:a16="http://schemas.microsoft.com/office/drawing/2014/main" id="{46B5F892-21FE-4E18-99A2-A7EA4891A844}"/>
              </a:ext>
            </a:extLst>
          </p:cNvPr>
          <p:cNvSpPr/>
          <p:nvPr/>
        </p:nvSpPr>
        <p:spPr>
          <a:xfrm>
            <a:off x="9004558" y="5791006"/>
            <a:ext cx="23460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BR" sz="1600" dirty="0"/>
          </a:p>
          <a:p>
            <a:r>
              <a:rPr lang="pt-BR" sz="1600" dirty="0"/>
              <a:t>Atualizado em 22/01/2018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FFA2001A-3A32-4774-876F-3E30FBD4EFBD}"/>
              </a:ext>
            </a:extLst>
          </p:cNvPr>
          <p:cNvSpPr/>
          <p:nvPr/>
        </p:nvSpPr>
        <p:spPr>
          <a:xfrm>
            <a:off x="813375" y="5175452"/>
            <a:ext cx="7685758" cy="120032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pt-BR" sz="2400" b="1" dirty="0"/>
              <a:t>9</a:t>
            </a:r>
            <a:r>
              <a:rPr lang="pt-BR" sz="2400" dirty="0"/>
              <a:t>	requisitados </a:t>
            </a:r>
            <a:r>
              <a:rPr lang="pt-BR" sz="2000" dirty="0"/>
              <a:t>(</a:t>
            </a:r>
            <a:r>
              <a:rPr lang="pt-BR" b="1" dirty="0"/>
              <a:t>6</a:t>
            </a:r>
            <a:r>
              <a:rPr lang="pt-BR" dirty="0"/>
              <a:t> GISTES, </a:t>
            </a:r>
            <a:r>
              <a:rPr lang="pt-BR" b="1" dirty="0"/>
              <a:t>1</a:t>
            </a:r>
            <a:r>
              <a:rPr lang="pt-BR" dirty="0"/>
              <a:t> Analista ANP e </a:t>
            </a:r>
            <a:r>
              <a:rPr lang="pt-BR" b="1" dirty="0"/>
              <a:t>2</a:t>
            </a:r>
            <a:r>
              <a:rPr lang="pt-BR" dirty="0"/>
              <a:t> Analistas de Infraestrutura</a:t>
            </a:r>
            <a:r>
              <a:rPr lang="pt-BR" sz="2000" dirty="0"/>
              <a:t>)</a:t>
            </a:r>
          </a:p>
          <a:p>
            <a:r>
              <a:rPr lang="pt-BR" sz="2400" b="1" dirty="0"/>
              <a:t>3	</a:t>
            </a:r>
            <a:r>
              <a:rPr lang="pt-BR" sz="2400" dirty="0"/>
              <a:t>estagiários</a:t>
            </a:r>
          </a:p>
          <a:p>
            <a:r>
              <a:rPr lang="pt-BR" sz="2400" b="1" dirty="0"/>
              <a:t>3</a:t>
            </a:r>
            <a:r>
              <a:rPr lang="pt-BR" sz="2400" dirty="0"/>
              <a:t>	terceirizados (apoio administrativo – GAB/DI)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1B8FA9B1-FE74-438B-B4A2-31515A2E72D1}"/>
              </a:ext>
            </a:extLst>
          </p:cNvPr>
          <p:cNvSpPr/>
          <p:nvPr/>
        </p:nvSpPr>
        <p:spPr>
          <a:xfrm>
            <a:off x="813375" y="4433263"/>
            <a:ext cx="532427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pt-BR" sz="2400" b="1" dirty="0"/>
              <a:t>49</a:t>
            </a:r>
            <a:r>
              <a:rPr lang="pt-BR" sz="2400" dirty="0"/>
              <a:t> servidores – </a:t>
            </a:r>
            <a:r>
              <a:rPr lang="pt-BR" sz="2400" b="1" dirty="0"/>
              <a:t>47</a:t>
            </a:r>
            <a:r>
              <a:rPr lang="pt-BR" sz="2400" dirty="0"/>
              <a:t> Auditores e </a:t>
            </a:r>
            <a:r>
              <a:rPr lang="pt-BR" sz="2400" b="1" dirty="0"/>
              <a:t>2</a:t>
            </a:r>
            <a:r>
              <a:rPr lang="pt-BR" sz="2400" dirty="0"/>
              <a:t> Técnicos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403CF41E-7F53-422D-ABCB-510403A7AF0B}"/>
              </a:ext>
            </a:extLst>
          </p:cNvPr>
          <p:cNvSpPr/>
          <p:nvPr/>
        </p:nvSpPr>
        <p:spPr>
          <a:xfrm>
            <a:off x="606473" y="164837"/>
            <a:ext cx="60723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Diretoria de Auditoria de Políticas de Infraestrutura – DI </a:t>
            </a:r>
          </a:p>
        </p:txBody>
      </p:sp>
    </p:spTree>
    <p:extLst>
      <p:ext uri="{BB962C8B-B14F-4D97-AF65-F5344CB8AC3E}">
        <p14:creationId xmlns:p14="http://schemas.microsoft.com/office/powerpoint/2010/main" val="2389794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FFA2001A-3A32-4774-876F-3E30FBD4EFBD}"/>
              </a:ext>
            </a:extLst>
          </p:cNvPr>
          <p:cNvSpPr/>
          <p:nvPr/>
        </p:nvSpPr>
        <p:spPr>
          <a:xfrm>
            <a:off x="1149425" y="4956639"/>
            <a:ext cx="9972602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pt-BR" sz="3200" b="1" dirty="0"/>
              <a:t>49</a:t>
            </a:r>
            <a:r>
              <a:rPr lang="pt-BR" sz="3200" dirty="0"/>
              <a:t> servidores – </a:t>
            </a:r>
            <a:r>
              <a:rPr lang="pt-BR" sz="3200" b="1" dirty="0"/>
              <a:t>18</a:t>
            </a:r>
            <a:r>
              <a:rPr lang="pt-BR" sz="3200" dirty="0"/>
              <a:t> “com função” e </a:t>
            </a:r>
            <a:r>
              <a:rPr lang="pt-BR" sz="3200" b="1" dirty="0"/>
              <a:t>31</a:t>
            </a:r>
            <a:r>
              <a:rPr lang="pt-BR" sz="3200" dirty="0"/>
              <a:t> em nível operacional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0831A93-A704-457C-8E2A-0C6D42B16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670200"/>
              </p:ext>
            </p:extLst>
          </p:nvPr>
        </p:nvGraphicFramePr>
        <p:xfrm>
          <a:off x="1049987" y="942750"/>
          <a:ext cx="6742195" cy="2629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4423">
                  <a:extLst>
                    <a:ext uri="{9D8B030D-6E8A-4147-A177-3AD203B41FA5}">
                      <a16:colId xmlns:a16="http://schemas.microsoft.com/office/drawing/2014/main" val="2038394584"/>
                    </a:ext>
                  </a:extLst>
                </a:gridCol>
                <a:gridCol w="2363089">
                  <a:extLst>
                    <a:ext uri="{9D8B030D-6E8A-4147-A177-3AD203B41FA5}">
                      <a16:colId xmlns:a16="http://schemas.microsoft.com/office/drawing/2014/main" val="3176304880"/>
                    </a:ext>
                  </a:extLst>
                </a:gridCol>
                <a:gridCol w="1174683">
                  <a:extLst>
                    <a:ext uri="{9D8B030D-6E8A-4147-A177-3AD203B41FA5}">
                      <a16:colId xmlns:a16="http://schemas.microsoft.com/office/drawing/2014/main" val="3612829973"/>
                    </a:ext>
                  </a:extLst>
                </a:gridCol>
              </a:tblGrid>
              <a:tr h="437253">
                <a:tc>
                  <a:txBody>
                    <a:bodyPr/>
                    <a:lstStyle/>
                    <a:p>
                      <a:r>
                        <a:rPr lang="pt-BR" dirty="0"/>
                        <a:t>Função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Função Comissionada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Nº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611348"/>
                  </a:ext>
                </a:extLst>
              </a:tr>
              <a:tr h="431259">
                <a:tc>
                  <a:txBody>
                    <a:bodyPr/>
                    <a:lstStyle/>
                    <a:p>
                      <a:r>
                        <a:rPr lang="pt-BR" dirty="0"/>
                        <a:t>Diretor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DAS 101.5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606561"/>
                  </a:ext>
                </a:extLst>
              </a:tr>
              <a:tr h="431259">
                <a:tc>
                  <a:txBody>
                    <a:bodyPr/>
                    <a:lstStyle/>
                    <a:p>
                      <a:r>
                        <a:rPr lang="pt-BR" dirty="0"/>
                        <a:t>Assessor Técnico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FCPE 102.3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211565"/>
                  </a:ext>
                </a:extLst>
              </a:tr>
              <a:tr h="431259">
                <a:tc>
                  <a:txBody>
                    <a:bodyPr/>
                    <a:lstStyle/>
                    <a:p>
                      <a:r>
                        <a:rPr lang="pt-BR" dirty="0"/>
                        <a:t>Coordenador-Geral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FCPE 101.4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229674"/>
                  </a:ext>
                </a:extLst>
              </a:tr>
              <a:tr h="431259">
                <a:tc>
                  <a:txBody>
                    <a:bodyPr/>
                    <a:lstStyle/>
                    <a:p>
                      <a:r>
                        <a:rPr lang="pt-BR" dirty="0"/>
                        <a:t>Chefe de Divisão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FCPE 101.2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632987"/>
                  </a:ext>
                </a:extLst>
              </a:tr>
              <a:tr h="467193">
                <a:tc>
                  <a:txBody>
                    <a:bodyPr/>
                    <a:lstStyle/>
                    <a:p>
                      <a:r>
                        <a:rPr lang="pt-BR" sz="20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207224"/>
                  </a:ext>
                </a:extLst>
              </a:tr>
            </a:tbl>
          </a:graphicData>
        </a:graphic>
      </p:graphicFrame>
      <p:sp>
        <p:nvSpPr>
          <p:cNvPr id="5" name="Retângulo 4">
            <a:extLst>
              <a:ext uri="{FF2B5EF4-FFF2-40B4-BE49-F238E27FC236}">
                <a16:creationId xmlns:a16="http://schemas.microsoft.com/office/drawing/2014/main" id="{487903B4-0480-4B71-BB0C-6F4CFBE2F855}"/>
              </a:ext>
            </a:extLst>
          </p:cNvPr>
          <p:cNvSpPr/>
          <p:nvPr/>
        </p:nvSpPr>
        <p:spPr>
          <a:xfrm>
            <a:off x="606473" y="164837"/>
            <a:ext cx="60723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Diretoria de Auditoria de Políticas de Infraestrutura – DI </a:t>
            </a:r>
          </a:p>
        </p:txBody>
      </p:sp>
    </p:spTree>
    <p:extLst>
      <p:ext uri="{BB962C8B-B14F-4D97-AF65-F5344CB8AC3E}">
        <p14:creationId xmlns:p14="http://schemas.microsoft.com/office/powerpoint/2010/main" val="1305902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18673" y="1652307"/>
            <a:ext cx="916975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/>
              <a:t>Outras referências em Infraestrutura</a:t>
            </a:r>
          </a:p>
          <a:p>
            <a:pPr algn="ctr"/>
            <a:r>
              <a:rPr lang="pt-BR" sz="6600" dirty="0" err="1"/>
              <a:t>Coinfra</a:t>
            </a:r>
            <a:r>
              <a:rPr lang="pt-BR" sz="6600" dirty="0"/>
              <a:t>/TCU e SDI/MPDG</a:t>
            </a:r>
          </a:p>
        </p:txBody>
      </p:sp>
    </p:spTree>
    <p:extLst>
      <p:ext uri="{BB962C8B-B14F-4D97-AF65-F5344CB8AC3E}">
        <p14:creationId xmlns:p14="http://schemas.microsoft.com/office/powerpoint/2010/main" val="3719278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368" y="126201"/>
            <a:ext cx="9791743" cy="667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2A22346E-87C0-4FC4-A034-4632B25D9596}"/>
              </a:ext>
            </a:extLst>
          </p:cNvPr>
          <p:cNvSpPr/>
          <p:nvPr/>
        </p:nvSpPr>
        <p:spPr>
          <a:xfrm>
            <a:off x="91428" y="126200"/>
            <a:ext cx="31821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Tribunal de Contas da União 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2A22346E-87C0-4FC4-A034-4632B25D9596}"/>
              </a:ext>
            </a:extLst>
          </p:cNvPr>
          <p:cNvSpPr/>
          <p:nvPr/>
        </p:nvSpPr>
        <p:spPr>
          <a:xfrm>
            <a:off x="6007171" y="1635202"/>
            <a:ext cx="23981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600" b="1" i="1" dirty="0">
                <a:solidFill>
                  <a:srgbClr val="000099"/>
                </a:solidFill>
              </a:rPr>
              <a:t>Resultados de Políticas e </a:t>
            </a:r>
          </a:p>
          <a:p>
            <a:pPr algn="r"/>
            <a:r>
              <a:rPr lang="pt-BR" sz="1600" b="1" i="1" dirty="0">
                <a:solidFill>
                  <a:srgbClr val="000099"/>
                </a:solidFill>
              </a:rPr>
              <a:t>Programas Públicos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2A22346E-87C0-4FC4-A034-4632B25D9596}"/>
              </a:ext>
            </a:extLst>
          </p:cNvPr>
          <p:cNvSpPr/>
          <p:nvPr/>
        </p:nvSpPr>
        <p:spPr>
          <a:xfrm>
            <a:off x="3981092" y="1723207"/>
            <a:ext cx="16964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600" b="1" i="1" dirty="0">
                <a:solidFill>
                  <a:srgbClr val="000099"/>
                </a:solidFill>
              </a:rPr>
              <a:t>Eficiência Pública</a:t>
            </a:r>
          </a:p>
        </p:txBody>
      </p:sp>
    </p:spTree>
    <p:extLst>
      <p:ext uri="{BB962C8B-B14F-4D97-AF65-F5344CB8AC3E}">
        <p14:creationId xmlns:p14="http://schemas.microsoft.com/office/powerpoint/2010/main" val="742600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2A22346E-87C0-4FC4-A034-4632B25D9596}"/>
              </a:ext>
            </a:extLst>
          </p:cNvPr>
          <p:cNvSpPr/>
          <p:nvPr/>
        </p:nvSpPr>
        <p:spPr>
          <a:xfrm>
            <a:off x="967200" y="267869"/>
            <a:ext cx="72018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Coordenação-Geral de Controle Externo de Infraestrutura - Coinfra</a:t>
            </a:r>
          </a:p>
        </p:txBody>
      </p: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BC175EA1-D19E-4A92-82E7-322CB1536C83}"/>
              </a:ext>
            </a:extLst>
          </p:cNvPr>
          <p:cNvGraphicFramePr/>
          <p:nvPr>
            <p:extLst/>
          </p:nvPr>
        </p:nvGraphicFramePr>
        <p:xfrm>
          <a:off x="979706" y="709126"/>
          <a:ext cx="10646229" cy="4161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tângulo 11">
            <a:extLst>
              <a:ext uri="{FF2B5EF4-FFF2-40B4-BE49-F238E27FC236}">
                <a16:creationId xmlns:a16="http://schemas.microsoft.com/office/drawing/2014/main" id="{032A1514-C806-45C4-AF3D-B1C4D1734FFD}"/>
              </a:ext>
            </a:extLst>
          </p:cNvPr>
          <p:cNvSpPr/>
          <p:nvPr/>
        </p:nvSpPr>
        <p:spPr>
          <a:xfrm>
            <a:off x="8169043" y="2008212"/>
            <a:ext cx="2518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latin typeface="Corbel" panose="020B0503020204020204" pitchFamily="34" charset="0"/>
                <a:cs typeface="Cordia New" panose="020B0304020202020204" pitchFamily="34" charset="-34"/>
              </a:rPr>
              <a:t>Serviço de Informação </a:t>
            </a:r>
          </a:p>
          <a:p>
            <a:r>
              <a:rPr lang="pt-BR" sz="1600" dirty="0">
                <a:latin typeface="Corbel" panose="020B0503020204020204" pitchFamily="34" charset="0"/>
                <a:cs typeface="Cordia New" panose="020B0304020202020204" pitchFamily="34" charset="-34"/>
              </a:rPr>
              <a:t>sobre Fiscalização de Obras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3B3D2D1B-5C2C-4C75-967C-801AE7DB8B80}"/>
              </a:ext>
            </a:extLst>
          </p:cNvPr>
          <p:cNvSpPr/>
          <p:nvPr/>
        </p:nvSpPr>
        <p:spPr>
          <a:xfrm>
            <a:off x="93305" y="5792850"/>
            <a:ext cx="30542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dirty="0"/>
              <a:t>Infraestrutura Hídrica, </a:t>
            </a:r>
          </a:p>
          <a:p>
            <a:pPr algn="ctr"/>
            <a:r>
              <a:rPr lang="pt-BR" sz="1600" dirty="0"/>
              <a:t>de Comunicações e de Mineração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8D44C7FA-2F46-4B9D-8F1F-2AB7529E20A9}"/>
              </a:ext>
            </a:extLst>
          </p:cNvPr>
          <p:cNvSpPr/>
          <p:nvPr/>
        </p:nvSpPr>
        <p:spPr>
          <a:xfrm>
            <a:off x="2386904" y="4624846"/>
            <a:ext cx="16530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600" dirty="0"/>
              <a:t>Infraestrutura de </a:t>
            </a:r>
          </a:p>
          <a:p>
            <a:r>
              <a:rPr lang="pt-BR" sz="1600" dirty="0"/>
              <a:t>Energia Elétrica</a:t>
            </a: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2D6B510-8DEC-42C5-BE98-77406472D88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54333" y="5813404"/>
          <a:ext cx="3657600" cy="731520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val="26819070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Secretaria Extraordinária de Operações Especiais em Infraestrutura</a:t>
                      </a:r>
                    </a:p>
                    <a:p>
                      <a:pPr algn="ctr"/>
                      <a:r>
                        <a:rPr lang="pt-BR" sz="1600" dirty="0"/>
                        <a:t>(</a:t>
                      </a:r>
                      <a:r>
                        <a:rPr lang="pt-BR" sz="1600" i="1" u="sng" dirty="0"/>
                        <a:t>aprovada em dez/2015</a:t>
                      </a:r>
                      <a:r>
                        <a:rPr lang="pt-BR" sz="1600" dirty="0"/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742"/>
                  </a:ext>
                </a:extLst>
              </a:tr>
            </a:tbl>
          </a:graphicData>
        </a:graphic>
      </p:graphicFrame>
      <p:sp>
        <p:nvSpPr>
          <p:cNvPr id="17" name="Retângulo 16">
            <a:extLst>
              <a:ext uri="{FF2B5EF4-FFF2-40B4-BE49-F238E27FC236}">
                <a16:creationId xmlns:a16="http://schemas.microsoft.com/office/drawing/2014/main" id="{EEAC85F6-A4F2-4BBC-9C0D-83D2F9F33F2B}"/>
              </a:ext>
            </a:extLst>
          </p:cNvPr>
          <p:cNvSpPr/>
          <p:nvPr/>
        </p:nvSpPr>
        <p:spPr>
          <a:xfrm>
            <a:off x="5258989" y="4634350"/>
            <a:ext cx="20831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600" dirty="0"/>
              <a:t>Infraestrutura de </a:t>
            </a:r>
          </a:p>
          <a:p>
            <a:pPr algn="ctr"/>
            <a:r>
              <a:rPr lang="pt-BR" sz="1600" dirty="0"/>
              <a:t>Petróleo e Gás Natural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608FC8D7-F06C-420B-8D2A-114D462358C0}"/>
              </a:ext>
            </a:extLst>
          </p:cNvPr>
          <p:cNvSpPr/>
          <p:nvPr/>
        </p:nvSpPr>
        <p:spPr>
          <a:xfrm>
            <a:off x="6836042" y="5764856"/>
            <a:ext cx="20671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600" dirty="0"/>
              <a:t>Infraestrutura </a:t>
            </a:r>
          </a:p>
          <a:p>
            <a:pPr algn="ctr"/>
            <a:r>
              <a:rPr lang="pt-BR" sz="1600" dirty="0"/>
              <a:t>Portuária e Ferroviária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A86AA481-0ED9-48F3-8F15-56F03A4B5E6E}"/>
              </a:ext>
            </a:extLst>
          </p:cNvPr>
          <p:cNvSpPr/>
          <p:nvPr/>
        </p:nvSpPr>
        <p:spPr>
          <a:xfrm>
            <a:off x="8190823" y="4578191"/>
            <a:ext cx="25864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600" dirty="0"/>
              <a:t>Infraestrutura </a:t>
            </a:r>
          </a:p>
          <a:p>
            <a:pPr algn="ctr"/>
            <a:r>
              <a:rPr lang="pt-BR" sz="1600" dirty="0"/>
              <a:t>Rodoviária e de Aviação Civil</a:t>
            </a:r>
          </a:p>
        </p:txBody>
      </p:sp>
      <p:graphicFrame>
        <p:nvGraphicFramePr>
          <p:cNvPr id="20" name="Tabela 19">
            <a:extLst>
              <a:ext uri="{FF2B5EF4-FFF2-40B4-BE49-F238E27FC236}">
                <a16:creationId xmlns:a16="http://schemas.microsoft.com/office/drawing/2014/main" id="{5BF7D0D3-3F80-4BF0-9154-1564436C72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909107" y="5874558"/>
          <a:ext cx="2114936" cy="299589"/>
        </p:xfrm>
        <a:graphic>
          <a:graphicData uri="http://schemas.openxmlformats.org/drawingml/2006/table">
            <a:tbl>
              <a:tblPr/>
              <a:tblGrid>
                <a:gridCol w="2114936">
                  <a:extLst>
                    <a:ext uri="{9D8B030D-6E8A-4147-A177-3AD203B41FA5}">
                      <a16:colId xmlns:a16="http://schemas.microsoft.com/office/drawing/2014/main" val="4008617494"/>
                    </a:ext>
                  </a:extLst>
                </a:gridCol>
              </a:tblGrid>
              <a:tr h="299589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Infraestrutura Urbana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928150"/>
                  </a:ext>
                </a:extLst>
              </a:tr>
            </a:tbl>
          </a:graphicData>
        </a:graphic>
      </p:graphicFrame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E4EC2BA5-E860-44F2-A7DE-37821FB0730B}"/>
              </a:ext>
            </a:extLst>
          </p:cNvPr>
          <p:cNvCxnSpPr/>
          <p:nvPr/>
        </p:nvCxnSpPr>
        <p:spPr>
          <a:xfrm>
            <a:off x="1623522" y="4254759"/>
            <a:ext cx="0" cy="1436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BA97DF85-BB34-4CAA-8C3A-5B3ADE78F9C0}"/>
              </a:ext>
            </a:extLst>
          </p:cNvPr>
          <p:cNvCxnSpPr/>
          <p:nvPr/>
        </p:nvCxnSpPr>
        <p:spPr>
          <a:xfrm>
            <a:off x="4752392" y="4257874"/>
            <a:ext cx="0" cy="1436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id="{DA0709FC-976A-4FC8-A767-F33E8D7FD840}"/>
              </a:ext>
            </a:extLst>
          </p:cNvPr>
          <p:cNvCxnSpPr/>
          <p:nvPr/>
        </p:nvCxnSpPr>
        <p:spPr>
          <a:xfrm>
            <a:off x="7862603" y="4251652"/>
            <a:ext cx="0" cy="1436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8A6C09CE-BD84-4FA1-BACA-0E2C58DB13F2}"/>
              </a:ext>
            </a:extLst>
          </p:cNvPr>
          <p:cNvCxnSpPr/>
          <p:nvPr/>
        </p:nvCxnSpPr>
        <p:spPr>
          <a:xfrm>
            <a:off x="10977559" y="4251652"/>
            <a:ext cx="0" cy="1436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>
            <a:extLst>
              <a:ext uri="{FF2B5EF4-FFF2-40B4-BE49-F238E27FC236}">
                <a16:creationId xmlns:a16="http://schemas.microsoft.com/office/drawing/2014/main" id="{250A1B5D-3E76-4694-B37E-D4D69BB7553E}"/>
              </a:ext>
            </a:extLst>
          </p:cNvPr>
          <p:cNvCxnSpPr/>
          <p:nvPr/>
        </p:nvCxnSpPr>
        <p:spPr>
          <a:xfrm>
            <a:off x="3209724" y="4251652"/>
            <a:ext cx="0" cy="326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>
            <a:extLst>
              <a:ext uri="{FF2B5EF4-FFF2-40B4-BE49-F238E27FC236}">
                <a16:creationId xmlns:a16="http://schemas.microsoft.com/office/drawing/2014/main" id="{39C34A08-D9AC-4079-9E7A-1E294C5EEFA6}"/>
              </a:ext>
            </a:extLst>
          </p:cNvPr>
          <p:cNvCxnSpPr/>
          <p:nvPr/>
        </p:nvCxnSpPr>
        <p:spPr>
          <a:xfrm>
            <a:off x="6366582" y="4232990"/>
            <a:ext cx="0" cy="326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>
            <a:extLst>
              <a:ext uri="{FF2B5EF4-FFF2-40B4-BE49-F238E27FC236}">
                <a16:creationId xmlns:a16="http://schemas.microsoft.com/office/drawing/2014/main" id="{EFDF10BC-FDC9-41C7-973D-10672DDBE0E5}"/>
              </a:ext>
            </a:extLst>
          </p:cNvPr>
          <p:cNvCxnSpPr/>
          <p:nvPr/>
        </p:nvCxnSpPr>
        <p:spPr>
          <a:xfrm>
            <a:off x="9483006" y="4217441"/>
            <a:ext cx="0" cy="326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9210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951</Words>
  <Application>Microsoft Office PowerPoint</Application>
  <PresentationFormat>Widescreen</PresentationFormat>
  <Paragraphs>412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Corbel</vt:lpstr>
      <vt:lpstr>Cordia New</vt:lpstr>
      <vt:lpstr>Georgia</vt:lpstr>
      <vt:lpstr>Impact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Anne Nogueira Hernandes</dc:creator>
  <cp:lastModifiedBy>Daniel Matos Caldeira</cp:lastModifiedBy>
  <cp:revision>178</cp:revision>
  <dcterms:created xsi:type="dcterms:W3CDTF">2017-06-05T18:09:13Z</dcterms:created>
  <dcterms:modified xsi:type="dcterms:W3CDTF">2018-03-20T11:03:50Z</dcterms:modified>
</cp:coreProperties>
</file>