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5"/>
  </p:notesMasterIdLst>
  <p:sldIdLst>
    <p:sldId id="524" r:id="rId3"/>
    <p:sldId id="493" r:id="rId4"/>
    <p:sldId id="548" r:id="rId5"/>
    <p:sldId id="550" r:id="rId6"/>
    <p:sldId id="549" r:id="rId7"/>
    <p:sldId id="551" r:id="rId8"/>
    <p:sldId id="528" r:id="rId9"/>
    <p:sldId id="501" r:id="rId10"/>
    <p:sldId id="530" r:id="rId11"/>
    <p:sldId id="529" r:id="rId12"/>
    <p:sldId id="495" r:id="rId13"/>
    <p:sldId id="542" r:id="rId14"/>
    <p:sldId id="543" r:id="rId15"/>
    <p:sldId id="525" r:id="rId16"/>
    <p:sldId id="537" r:id="rId17"/>
    <p:sldId id="538" r:id="rId18"/>
    <p:sldId id="541" r:id="rId19"/>
    <p:sldId id="540" r:id="rId20"/>
    <p:sldId id="539" r:id="rId21"/>
    <p:sldId id="531" r:id="rId22"/>
    <p:sldId id="516" r:id="rId23"/>
    <p:sldId id="544" r:id="rId2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3624" autoAdjust="0"/>
  </p:normalViewPr>
  <p:slideViewPr>
    <p:cSldViewPr snapToGrid="0" snapToObjects="1">
      <p:cViewPr varScale="1">
        <p:scale>
          <a:sx n="83" d="100"/>
          <a:sy n="83" d="100"/>
        </p:scale>
        <p:origin x="1746" y="72"/>
      </p:cViewPr>
      <p:guideLst/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9BBED-B530-4CA8-B633-9F4DED95536E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EF9041C2-8926-4ECF-A8CB-507A5CC0D9C0}">
      <dgm:prSet phldrT="[Texto]" custT="1"/>
      <dgm:spPr/>
      <dgm:t>
        <a:bodyPr/>
        <a:lstStyle/>
        <a:p>
          <a:r>
            <a:rPr lang="pt-BR" sz="2000" dirty="0"/>
            <a:t>Regulador</a:t>
          </a:r>
        </a:p>
      </dgm:t>
    </dgm:pt>
    <dgm:pt modelId="{29C89C5E-1134-4820-B8F4-45F534152DD1}" type="parTrans" cxnId="{990EFF82-B513-4EA3-9A27-109AF298F9F0}">
      <dgm:prSet/>
      <dgm:spPr/>
      <dgm:t>
        <a:bodyPr/>
        <a:lstStyle/>
        <a:p>
          <a:endParaRPr lang="pt-BR" sz="2000"/>
        </a:p>
      </dgm:t>
    </dgm:pt>
    <dgm:pt modelId="{D18149D5-8F00-48D7-9F9A-645554CAD843}" type="sibTrans" cxnId="{990EFF82-B513-4EA3-9A27-109AF298F9F0}">
      <dgm:prSet custT="1"/>
      <dgm:spPr/>
      <dgm:t>
        <a:bodyPr/>
        <a:lstStyle/>
        <a:p>
          <a:endParaRPr lang="pt-BR" sz="2000"/>
        </a:p>
      </dgm:t>
    </dgm:pt>
    <dgm:pt modelId="{52BB41BF-7E7E-4B67-84CC-E785FB4D7A10}">
      <dgm:prSet phldrT="[Texto]" custT="1"/>
      <dgm:spPr/>
      <dgm:t>
        <a:bodyPr/>
        <a:lstStyle/>
        <a:p>
          <a:r>
            <a:rPr lang="pt-BR" sz="2000" dirty="0"/>
            <a:t>Regulado</a:t>
          </a:r>
        </a:p>
      </dgm:t>
    </dgm:pt>
    <dgm:pt modelId="{5DF643F9-BD0D-4DF1-BAAC-8A05A3E0B570}" type="parTrans" cxnId="{6A0C03A7-2BC9-47B5-9ADB-44D213D06BBD}">
      <dgm:prSet/>
      <dgm:spPr/>
      <dgm:t>
        <a:bodyPr/>
        <a:lstStyle/>
        <a:p>
          <a:endParaRPr lang="pt-BR" sz="2000"/>
        </a:p>
      </dgm:t>
    </dgm:pt>
    <dgm:pt modelId="{6EC9C568-421D-4067-B6CE-10F89872CE90}" type="sibTrans" cxnId="{6A0C03A7-2BC9-47B5-9ADB-44D213D06BBD}">
      <dgm:prSet custT="1"/>
      <dgm:spPr/>
      <dgm:t>
        <a:bodyPr/>
        <a:lstStyle/>
        <a:p>
          <a:endParaRPr lang="pt-BR" sz="2000"/>
        </a:p>
      </dgm:t>
    </dgm:pt>
    <dgm:pt modelId="{E4F770D4-2F5B-4252-B5A0-EACF77EFF96D}">
      <dgm:prSet phldrT="[Texto]" custT="1"/>
      <dgm:spPr/>
      <dgm:t>
        <a:bodyPr/>
        <a:lstStyle/>
        <a:p>
          <a:r>
            <a:rPr lang="pt-BR" sz="2000" dirty="0"/>
            <a:t>Amadurecimento setorial</a:t>
          </a:r>
        </a:p>
      </dgm:t>
    </dgm:pt>
    <dgm:pt modelId="{CAC17E01-CE63-4B1F-A367-1657E29FB338}" type="parTrans" cxnId="{CE965B6C-F8F0-4896-9F5D-2A5EFF136424}">
      <dgm:prSet/>
      <dgm:spPr/>
      <dgm:t>
        <a:bodyPr/>
        <a:lstStyle/>
        <a:p>
          <a:endParaRPr lang="pt-BR" sz="2000"/>
        </a:p>
      </dgm:t>
    </dgm:pt>
    <dgm:pt modelId="{E13D7B21-89E8-4B22-AE93-252D6B739CC4}" type="sibTrans" cxnId="{CE965B6C-F8F0-4896-9F5D-2A5EFF136424}">
      <dgm:prSet/>
      <dgm:spPr/>
      <dgm:t>
        <a:bodyPr/>
        <a:lstStyle/>
        <a:p>
          <a:endParaRPr lang="pt-BR" sz="2000"/>
        </a:p>
      </dgm:t>
    </dgm:pt>
    <dgm:pt modelId="{2C26DA0B-BD50-4E72-9343-EE2CA20B47B7}" type="pres">
      <dgm:prSet presAssocID="{F849BBED-B530-4CA8-B633-9F4DED95536E}" presName="linearFlow" presStyleCnt="0">
        <dgm:presLayoutVars>
          <dgm:dir/>
          <dgm:resizeHandles val="exact"/>
        </dgm:presLayoutVars>
      </dgm:prSet>
      <dgm:spPr/>
    </dgm:pt>
    <dgm:pt modelId="{083C15E2-2EBA-4E87-8BF2-8018E4846774}" type="pres">
      <dgm:prSet presAssocID="{EF9041C2-8926-4ECF-A8CB-507A5CC0D9C0}" presName="node" presStyleLbl="node1" presStyleIdx="0" presStyleCnt="3" custScaleX="100023" custScaleY="1036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B51DAE-E967-466C-BC72-82F145FFE602}" type="pres">
      <dgm:prSet presAssocID="{D18149D5-8F00-48D7-9F9A-645554CAD843}" presName="spacerL" presStyleCnt="0"/>
      <dgm:spPr/>
    </dgm:pt>
    <dgm:pt modelId="{679CC3AB-EF76-4BDD-9303-F4ACCDBB432C}" type="pres">
      <dgm:prSet presAssocID="{D18149D5-8F00-48D7-9F9A-645554CAD843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87C31B6-9104-4053-9A12-C5094696052B}" type="pres">
      <dgm:prSet presAssocID="{D18149D5-8F00-48D7-9F9A-645554CAD843}" presName="spacerR" presStyleCnt="0"/>
      <dgm:spPr/>
    </dgm:pt>
    <dgm:pt modelId="{067E5583-DCDA-456D-A8B0-C6DE62B815DD}" type="pres">
      <dgm:prSet presAssocID="{52BB41BF-7E7E-4B67-84CC-E785FB4D7A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7951D6-1E77-4CF8-B701-6DA12EFCF39B}" type="pres">
      <dgm:prSet presAssocID="{6EC9C568-421D-4067-B6CE-10F89872CE90}" presName="spacerL" presStyleCnt="0"/>
      <dgm:spPr/>
    </dgm:pt>
    <dgm:pt modelId="{2CB72883-64F0-42D8-BD8C-BC3D2F9025C8}" type="pres">
      <dgm:prSet presAssocID="{6EC9C568-421D-4067-B6CE-10F89872CE9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5D55FED-D6C8-45C6-AF3B-AEBCBCFF74D4}" type="pres">
      <dgm:prSet presAssocID="{6EC9C568-421D-4067-B6CE-10F89872CE90}" presName="spacerR" presStyleCnt="0"/>
      <dgm:spPr/>
    </dgm:pt>
    <dgm:pt modelId="{D7D81E09-ADCF-4FA9-A544-335791C624C7}" type="pres">
      <dgm:prSet presAssocID="{E4F770D4-2F5B-4252-B5A0-EACF77EFF96D}" presName="node" presStyleLbl="node1" presStyleIdx="2" presStyleCnt="3" custScaleX="169640" custScaleY="164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791078-8265-4A5C-97A8-A5D45BF265F3}" type="presOf" srcId="{F849BBED-B530-4CA8-B633-9F4DED95536E}" destId="{2C26DA0B-BD50-4E72-9343-EE2CA20B47B7}" srcOrd="0" destOrd="0" presId="urn:microsoft.com/office/officeart/2005/8/layout/equation1"/>
    <dgm:cxn modelId="{990EFF82-B513-4EA3-9A27-109AF298F9F0}" srcId="{F849BBED-B530-4CA8-B633-9F4DED95536E}" destId="{EF9041C2-8926-4ECF-A8CB-507A5CC0D9C0}" srcOrd="0" destOrd="0" parTransId="{29C89C5E-1134-4820-B8F4-45F534152DD1}" sibTransId="{D18149D5-8F00-48D7-9F9A-645554CAD843}"/>
    <dgm:cxn modelId="{6BEF519A-EA21-4D6C-BD76-599CB30D25C9}" type="presOf" srcId="{6EC9C568-421D-4067-B6CE-10F89872CE90}" destId="{2CB72883-64F0-42D8-BD8C-BC3D2F9025C8}" srcOrd="0" destOrd="0" presId="urn:microsoft.com/office/officeart/2005/8/layout/equation1"/>
    <dgm:cxn modelId="{6604960A-CD84-49C5-8942-F81D2EFF3EAC}" type="presOf" srcId="{52BB41BF-7E7E-4B67-84CC-E785FB4D7A10}" destId="{067E5583-DCDA-456D-A8B0-C6DE62B815DD}" srcOrd="0" destOrd="0" presId="urn:microsoft.com/office/officeart/2005/8/layout/equation1"/>
    <dgm:cxn modelId="{CE965B6C-F8F0-4896-9F5D-2A5EFF136424}" srcId="{F849BBED-B530-4CA8-B633-9F4DED95536E}" destId="{E4F770D4-2F5B-4252-B5A0-EACF77EFF96D}" srcOrd="2" destOrd="0" parTransId="{CAC17E01-CE63-4B1F-A367-1657E29FB338}" sibTransId="{E13D7B21-89E8-4B22-AE93-252D6B739CC4}"/>
    <dgm:cxn modelId="{6A0C03A7-2BC9-47B5-9ADB-44D213D06BBD}" srcId="{F849BBED-B530-4CA8-B633-9F4DED95536E}" destId="{52BB41BF-7E7E-4B67-84CC-E785FB4D7A10}" srcOrd="1" destOrd="0" parTransId="{5DF643F9-BD0D-4DF1-BAAC-8A05A3E0B570}" sibTransId="{6EC9C568-421D-4067-B6CE-10F89872CE90}"/>
    <dgm:cxn modelId="{5512A6B8-1159-4698-8430-8AEF6E0A4088}" type="presOf" srcId="{EF9041C2-8926-4ECF-A8CB-507A5CC0D9C0}" destId="{083C15E2-2EBA-4E87-8BF2-8018E4846774}" srcOrd="0" destOrd="0" presId="urn:microsoft.com/office/officeart/2005/8/layout/equation1"/>
    <dgm:cxn modelId="{76796530-1DBB-40E7-AA99-C520475B9D18}" type="presOf" srcId="{D18149D5-8F00-48D7-9F9A-645554CAD843}" destId="{679CC3AB-EF76-4BDD-9303-F4ACCDBB432C}" srcOrd="0" destOrd="0" presId="urn:microsoft.com/office/officeart/2005/8/layout/equation1"/>
    <dgm:cxn modelId="{5511BAC3-F909-4AB8-98B8-7A0A1AE62FE0}" type="presOf" srcId="{E4F770D4-2F5B-4252-B5A0-EACF77EFF96D}" destId="{D7D81E09-ADCF-4FA9-A544-335791C624C7}" srcOrd="0" destOrd="0" presId="urn:microsoft.com/office/officeart/2005/8/layout/equation1"/>
    <dgm:cxn modelId="{83578918-2698-43DF-AFEE-EBBCF2044E3E}" type="presParOf" srcId="{2C26DA0B-BD50-4E72-9343-EE2CA20B47B7}" destId="{083C15E2-2EBA-4E87-8BF2-8018E4846774}" srcOrd="0" destOrd="0" presId="urn:microsoft.com/office/officeart/2005/8/layout/equation1"/>
    <dgm:cxn modelId="{30541B52-0881-4AC0-817F-F34CFC6064C6}" type="presParOf" srcId="{2C26DA0B-BD50-4E72-9343-EE2CA20B47B7}" destId="{DAB51DAE-E967-466C-BC72-82F145FFE602}" srcOrd="1" destOrd="0" presId="urn:microsoft.com/office/officeart/2005/8/layout/equation1"/>
    <dgm:cxn modelId="{E8677E55-C67B-4730-8BFD-B6FF8C014117}" type="presParOf" srcId="{2C26DA0B-BD50-4E72-9343-EE2CA20B47B7}" destId="{679CC3AB-EF76-4BDD-9303-F4ACCDBB432C}" srcOrd="2" destOrd="0" presId="urn:microsoft.com/office/officeart/2005/8/layout/equation1"/>
    <dgm:cxn modelId="{DFF0AF39-81B3-4C12-B5D1-2E87967B318B}" type="presParOf" srcId="{2C26DA0B-BD50-4E72-9343-EE2CA20B47B7}" destId="{587C31B6-9104-4053-9A12-C5094696052B}" srcOrd="3" destOrd="0" presId="urn:microsoft.com/office/officeart/2005/8/layout/equation1"/>
    <dgm:cxn modelId="{2C1A2C75-601E-4067-9DD3-37E9F49AE37D}" type="presParOf" srcId="{2C26DA0B-BD50-4E72-9343-EE2CA20B47B7}" destId="{067E5583-DCDA-456D-A8B0-C6DE62B815DD}" srcOrd="4" destOrd="0" presId="urn:microsoft.com/office/officeart/2005/8/layout/equation1"/>
    <dgm:cxn modelId="{63ADDF6D-3C6A-44D1-AE8A-9B5335886922}" type="presParOf" srcId="{2C26DA0B-BD50-4E72-9343-EE2CA20B47B7}" destId="{8A7951D6-1E77-4CF8-B701-6DA12EFCF39B}" srcOrd="5" destOrd="0" presId="urn:microsoft.com/office/officeart/2005/8/layout/equation1"/>
    <dgm:cxn modelId="{0F1E93A0-3A87-4AC5-ABC1-840FDF6E14F6}" type="presParOf" srcId="{2C26DA0B-BD50-4E72-9343-EE2CA20B47B7}" destId="{2CB72883-64F0-42D8-BD8C-BC3D2F9025C8}" srcOrd="6" destOrd="0" presId="urn:microsoft.com/office/officeart/2005/8/layout/equation1"/>
    <dgm:cxn modelId="{49841ADC-854A-4B1C-AB9B-41FC7D70CA51}" type="presParOf" srcId="{2C26DA0B-BD50-4E72-9343-EE2CA20B47B7}" destId="{C5D55FED-D6C8-45C6-AF3B-AEBCBCFF74D4}" srcOrd="7" destOrd="0" presId="urn:microsoft.com/office/officeart/2005/8/layout/equation1"/>
    <dgm:cxn modelId="{AF336D17-70C8-45C3-991F-959F02DC4959}" type="presParOf" srcId="{2C26DA0B-BD50-4E72-9343-EE2CA20B47B7}" destId="{D7D81E09-ADCF-4FA9-A544-335791C624C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A311B-EEDC-48BE-B600-728C1942CAC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B323437A-E238-4012-832F-4FFA48562E61}">
      <dgm:prSet phldrT="[Texto]" custT="1"/>
      <dgm:spPr/>
      <dgm:t>
        <a:bodyPr/>
        <a:lstStyle/>
        <a:p>
          <a:pPr algn="l"/>
          <a:r>
            <a:rPr lang="pt-BR" sz="2800" dirty="0">
              <a:latin typeface="Segoe UI Light" panose="020B0502040204020203" pitchFamily="34" charset="0"/>
              <a:cs typeface="Segoe UI Light" panose="020B0502040204020203" pitchFamily="34" charset="0"/>
            </a:rPr>
            <a:t>Sugestão</a:t>
          </a:r>
        </a:p>
      </dgm:t>
    </dgm:pt>
    <dgm:pt modelId="{E01C3264-7D54-4A3C-86F1-F38995DBBF81}" type="parTrans" cxnId="{9641DCE6-66FD-48BD-8259-E3781F1CFFB8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52E9FAE-52C9-429A-A7EC-BAAC20555EE2}" type="sibTrans" cxnId="{9641DCE6-66FD-48BD-8259-E3781F1CFFB8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DCD4998-6A3C-4821-B13B-620B5B222B2D}">
      <dgm:prSet phldrT="[Texto]" custT="1"/>
      <dgm:spPr/>
      <dgm:t>
        <a:bodyPr/>
        <a:lstStyle/>
        <a:p>
          <a:pPr algn="l"/>
          <a:r>
            <a:rPr lang="pt-BR" sz="2800" dirty="0">
              <a:latin typeface="Segoe UI Light" panose="020B0502040204020203" pitchFamily="34" charset="0"/>
              <a:cs typeface="Segoe UI Light" panose="020B0502040204020203" pitchFamily="34" charset="0"/>
            </a:rPr>
            <a:t>Elogio</a:t>
          </a:r>
        </a:p>
      </dgm:t>
    </dgm:pt>
    <dgm:pt modelId="{BA52FE36-6CEC-4385-9C33-57C54F416C67}" type="parTrans" cxnId="{2D7F7816-E036-4BDA-8FEF-8BDF02AB081E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7557B4-64A6-4E5E-B011-9AA161131461}" type="sibTrans" cxnId="{2D7F7816-E036-4BDA-8FEF-8BDF02AB081E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DEF819B-2332-4DD3-9B40-463DADDB1F8B}">
      <dgm:prSet phldrT="[Texto]" custT="1"/>
      <dgm:spPr/>
      <dgm:t>
        <a:bodyPr/>
        <a:lstStyle/>
        <a:p>
          <a:pPr algn="l"/>
          <a:r>
            <a:rPr lang="pt-BR" sz="2800" dirty="0">
              <a:latin typeface="Segoe UI Light" panose="020B0502040204020203" pitchFamily="34" charset="0"/>
              <a:cs typeface="Segoe UI Light" panose="020B0502040204020203" pitchFamily="34" charset="0"/>
            </a:rPr>
            <a:t>Reclamação</a:t>
          </a:r>
        </a:p>
      </dgm:t>
    </dgm:pt>
    <dgm:pt modelId="{969113DE-018C-4A8E-A2C3-8727AB94FD05}" type="parTrans" cxnId="{F3E1F06E-11A0-4DBA-A706-6FE088BC0212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E319BE9-AB67-409D-A49D-F7773FA16E9C}" type="sibTrans" cxnId="{F3E1F06E-11A0-4DBA-A706-6FE088BC0212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00A5D9C-A031-4DA9-ADEA-67207C00FF77}">
      <dgm:prSet phldrT="[Texto]" custT="1"/>
      <dgm:spPr/>
      <dgm:t>
        <a:bodyPr/>
        <a:lstStyle/>
        <a:p>
          <a:pPr algn="l"/>
          <a:r>
            <a:rPr lang="pt-BR" sz="2800" dirty="0">
              <a:latin typeface="Segoe UI Light" panose="020B0502040204020203" pitchFamily="34" charset="0"/>
              <a:cs typeface="Segoe UI Light" panose="020B0502040204020203" pitchFamily="34" charset="0"/>
            </a:rPr>
            <a:t>Denúncia contra agente público</a:t>
          </a:r>
        </a:p>
      </dgm:t>
    </dgm:pt>
    <dgm:pt modelId="{00D89D7F-36FB-4373-81B8-A46B5FB26918}" type="parTrans" cxnId="{82F872BE-5BF2-47DA-BED7-EE5F17AB34A1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EE9F563-D5FF-49DD-98AF-87DEDF5121AF}" type="sibTrans" cxnId="{82F872BE-5BF2-47DA-BED7-EE5F17AB34A1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733833-D35F-4E9E-9D07-3621B37F7F08}">
      <dgm:prSet phldrT="[Texto]" custT="1"/>
      <dgm:spPr/>
      <dgm:t>
        <a:bodyPr/>
        <a:lstStyle/>
        <a:p>
          <a:pPr algn="l"/>
          <a:r>
            <a:rPr lang="pt-BR" sz="2800" dirty="0">
              <a:latin typeface="Segoe UI Light" panose="020B0502040204020203" pitchFamily="34" charset="0"/>
              <a:cs typeface="Segoe UI Light" panose="020B0502040204020203" pitchFamily="34" charset="0"/>
            </a:rPr>
            <a:t>Denúncia contra ente regulado</a:t>
          </a:r>
        </a:p>
      </dgm:t>
    </dgm:pt>
    <dgm:pt modelId="{7CA17967-50B5-4179-A34F-937B455CFFD5}" type="parTrans" cxnId="{1AE4D557-37A1-4D80-BF10-3CA0FC8B0BA2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DEBE9BA-41B6-4D78-A5DA-259CC40D173E}" type="sibTrans" cxnId="{1AE4D557-37A1-4D80-BF10-3CA0FC8B0BA2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DAE58C9-E5A7-4612-B749-BE59DD39940E}">
      <dgm:prSet phldrT="[Texto]" custT="1"/>
      <dgm:spPr/>
      <dgm:t>
        <a:bodyPr/>
        <a:lstStyle/>
        <a:p>
          <a:pPr algn="l"/>
          <a:r>
            <a:rPr lang="pt-BR" sz="2800" dirty="0">
              <a:latin typeface="Segoe UI Light" panose="020B0502040204020203" pitchFamily="34" charset="0"/>
              <a:cs typeface="Segoe UI Light" panose="020B0502040204020203" pitchFamily="34" charset="0"/>
            </a:rPr>
            <a:t>Pedido de informação</a:t>
          </a:r>
        </a:p>
      </dgm:t>
    </dgm:pt>
    <dgm:pt modelId="{7A1051B1-8DD7-4CC6-9628-CCED10D17288}" type="parTrans" cxnId="{0D9B4F48-2F02-4551-95FC-910C59D1F0F8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054384D-3978-4723-8AC2-4B8C7F8BFC3E}" type="sibTrans" cxnId="{0D9B4F48-2F02-4551-95FC-910C59D1F0F8}">
      <dgm:prSet/>
      <dgm:spPr/>
      <dgm:t>
        <a:bodyPr/>
        <a:lstStyle/>
        <a:p>
          <a:pPr algn="l"/>
          <a:endParaRPr lang="pt-BR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D43CD78-CC1D-40EF-BAB3-EDF7EDE43A8D}" type="pres">
      <dgm:prSet presAssocID="{49EA311B-EEDC-48BE-B600-728C1942CAC0}" presName="linearFlow" presStyleCnt="0">
        <dgm:presLayoutVars>
          <dgm:dir/>
          <dgm:resizeHandles val="exact"/>
        </dgm:presLayoutVars>
      </dgm:prSet>
      <dgm:spPr/>
    </dgm:pt>
    <dgm:pt modelId="{F7F570D8-8FFD-46D2-88DA-F67BF63F9DAF}" type="pres">
      <dgm:prSet presAssocID="{B323437A-E238-4012-832F-4FFA48562E61}" presName="composite" presStyleCnt="0"/>
      <dgm:spPr/>
    </dgm:pt>
    <dgm:pt modelId="{FE5D3B90-BADF-4BB6-8774-D2AF3DC5344E}" type="pres">
      <dgm:prSet presAssocID="{B323437A-E238-4012-832F-4FFA48562E61}" presName="imgShp" presStyleLbl="fgImgPlace1" presStyleIdx="0" presStyleCnt="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28A0D0B-5F60-4859-8AFD-D1B728135D2A}" type="pres">
      <dgm:prSet presAssocID="{B323437A-E238-4012-832F-4FFA48562E6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BEB98-1C10-448A-99CF-81D3C89F5689}" type="pres">
      <dgm:prSet presAssocID="{F52E9FAE-52C9-429A-A7EC-BAAC20555EE2}" presName="spacing" presStyleCnt="0"/>
      <dgm:spPr/>
    </dgm:pt>
    <dgm:pt modelId="{08991907-B3CB-4863-8A7F-A544C9108826}" type="pres">
      <dgm:prSet presAssocID="{FDCD4998-6A3C-4821-B13B-620B5B222B2D}" presName="composite" presStyleCnt="0"/>
      <dgm:spPr/>
    </dgm:pt>
    <dgm:pt modelId="{7808ECD4-A621-4AAA-B489-EF0414BAE6EB}" type="pres">
      <dgm:prSet presAssocID="{FDCD4998-6A3C-4821-B13B-620B5B222B2D}" presName="imgShp" presStyleLbl="fgImgPlace1" presStyleIdx="1" presStyleCnt="6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1BDD8C2-32E3-4C4B-B7B1-8EF0B463A80A}" type="pres">
      <dgm:prSet presAssocID="{FDCD4998-6A3C-4821-B13B-620B5B222B2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EE6FB1-6D3C-45C9-B37D-FC46D43FAF10}" type="pres">
      <dgm:prSet presAssocID="{D87557B4-64A6-4E5E-B011-9AA161131461}" presName="spacing" presStyleCnt="0"/>
      <dgm:spPr/>
    </dgm:pt>
    <dgm:pt modelId="{D686EEAC-994D-4347-93A0-F26C4A8B2B44}" type="pres">
      <dgm:prSet presAssocID="{FDEF819B-2332-4DD3-9B40-463DADDB1F8B}" presName="composite" presStyleCnt="0"/>
      <dgm:spPr/>
    </dgm:pt>
    <dgm:pt modelId="{74401D30-71E3-4C04-9F7F-2666BAC2A6A3}" type="pres">
      <dgm:prSet presAssocID="{FDEF819B-2332-4DD3-9B40-463DADDB1F8B}" presName="imgShp" presStyleLbl="fgImgPlace1" presStyleIdx="2" presStyleCnt="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8AFA863-3422-4E6D-8D2B-246A8D669002}" type="pres">
      <dgm:prSet presAssocID="{FDEF819B-2332-4DD3-9B40-463DADDB1F8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74D070-D123-4B36-8234-F52B5004558D}" type="pres">
      <dgm:prSet presAssocID="{2E319BE9-AB67-409D-A49D-F7773FA16E9C}" presName="spacing" presStyleCnt="0"/>
      <dgm:spPr/>
    </dgm:pt>
    <dgm:pt modelId="{AC6EB7EE-9F3A-486B-B3A8-94FB8E71670B}" type="pres">
      <dgm:prSet presAssocID="{200A5D9C-A031-4DA9-ADEA-67207C00FF77}" presName="composite" presStyleCnt="0"/>
      <dgm:spPr/>
    </dgm:pt>
    <dgm:pt modelId="{AC3FC292-CB8B-4A9F-91CC-EE40EC2FC15F}" type="pres">
      <dgm:prSet presAssocID="{200A5D9C-A031-4DA9-ADEA-67207C00FF77}" presName="imgShp" presStyleLbl="fgImgPlace1" presStyleIdx="3" presStyleCnt="6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EBD0CAB-A228-4BAA-9875-2690901F6F2F}" type="pres">
      <dgm:prSet presAssocID="{200A5D9C-A031-4DA9-ADEA-67207C00FF7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BC1D2-AAEE-49D7-AC06-EAD0CB7B55F8}" type="pres">
      <dgm:prSet presAssocID="{4EE9F563-D5FF-49DD-98AF-87DEDF5121AF}" presName="spacing" presStyleCnt="0"/>
      <dgm:spPr/>
    </dgm:pt>
    <dgm:pt modelId="{E35698F2-0C9D-45C2-A43D-E6A104BF41C0}" type="pres">
      <dgm:prSet presAssocID="{0A733833-D35F-4E9E-9D07-3621B37F7F08}" presName="composite" presStyleCnt="0"/>
      <dgm:spPr/>
    </dgm:pt>
    <dgm:pt modelId="{3F0F301B-EE41-45A4-A571-358D895B0BC3}" type="pres">
      <dgm:prSet presAssocID="{0A733833-D35F-4E9E-9D07-3621B37F7F08}" presName="imgShp" presStyleLbl="fgImgPlace1" presStyleIdx="4" presStyleCnt="6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B23D55A-EA0F-4339-A157-BEF9A5365D04}" type="pres">
      <dgm:prSet presAssocID="{0A733833-D35F-4E9E-9D07-3621B37F7F0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3869F-3A3B-4761-B6BF-ACE60B00D74F}" type="pres">
      <dgm:prSet presAssocID="{0DEBE9BA-41B6-4D78-A5DA-259CC40D173E}" presName="spacing" presStyleCnt="0"/>
      <dgm:spPr/>
    </dgm:pt>
    <dgm:pt modelId="{E63BCA88-0837-4F08-9A58-A47A8B89AB4C}" type="pres">
      <dgm:prSet presAssocID="{FDAE58C9-E5A7-4612-B749-BE59DD39940E}" presName="composite" presStyleCnt="0"/>
      <dgm:spPr/>
    </dgm:pt>
    <dgm:pt modelId="{B93F9DD5-25F1-4A99-84D3-832D8DF3F009}" type="pres">
      <dgm:prSet presAssocID="{FDAE58C9-E5A7-4612-B749-BE59DD39940E}" presName="imgShp" presStyleLbl="fgImgPlace1" presStyleIdx="5" presStyleCnt="6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0FD4AE6-5099-4BE9-B09A-0D5F5BEDA18F}" type="pres">
      <dgm:prSet presAssocID="{FDAE58C9-E5A7-4612-B749-BE59DD39940E}" presName="txShp" presStyleLbl="node1" presStyleIdx="5" presStyleCnt="6" custLinFactNeighborX="190" custLinFactNeighborY="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F872BE-5BF2-47DA-BED7-EE5F17AB34A1}" srcId="{49EA311B-EEDC-48BE-B600-728C1942CAC0}" destId="{200A5D9C-A031-4DA9-ADEA-67207C00FF77}" srcOrd="3" destOrd="0" parTransId="{00D89D7F-36FB-4373-81B8-A46B5FB26918}" sibTransId="{4EE9F563-D5FF-49DD-98AF-87DEDF5121AF}"/>
    <dgm:cxn modelId="{D184E0D8-44C2-4615-A918-766654DCCBB4}" type="presOf" srcId="{200A5D9C-A031-4DA9-ADEA-67207C00FF77}" destId="{EEBD0CAB-A228-4BAA-9875-2690901F6F2F}" srcOrd="0" destOrd="0" presId="urn:microsoft.com/office/officeart/2005/8/layout/vList3"/>
    <dgm:cxn modelId="{0D9B4F48-2F02-4551-95FC-910C59D1F0F8}" srcId="{49EA311B-EEDC-48BE-B600-728C1942CAC0}" destId="{FDAE58C9-E5A7-4612-B749-BE59DD39940E}" srcOrd="5" destOrd="0" parTransId="{7A1051B1-8DD7-4CC6-9628-CCED10D17288}" sibTransId="{8054384D-3978-4723-8AC2-4B8C7F8BFC3E}"/>
    <dgm:cxn modelId="{475E1162-ABB0-47F4-8E01-EC20EBF7E657}" type="presOf" srcId="{FDCD4998-6A3C-4821-B13B-620B5B222B2D}" destId="{61BDD8C2-32E3-4C4B-B7B1-8EF0B463A80A}" srcOrd="0" destOrd="0" presId="urn:microsoft.com/office/officeart/2005/8/layout/vList3"/>
    <dgm:cxn modelId="{F3E1F06E-11A0-4DBA-A706-6FE088BC0212}" srcId="{49EA311B-EEDC-48BE-B600-728C1942CAC0}" destId="{FDEF819B-2332-4DD3-9B40-463DADDB1F8B}" srcOrd="2" destOrd="0" parTransId="{969113DE-018C-4A8E-A2C3-8727AB94FD05}" sibTransId="{2E319BE9-AB67-409D-A49D-F7773FA16E9C}"/>
    <dgm:cxn modelId="{9641DCE6-66FD-48BD-8259-E3781F1CFFB8}" srcId="{49EA311B-EEDC-48BE-B600-728C1942CAC0}" destId="{B323437A-E238-4012-832F-4FFA48562E61}" srcOrd="0" destOrd="0" parTransId="{E01C3264-7D54-4A3C-86F1-F38995DBBF81}" sibTransId="{F52E9FAE-52C9-429A-A7EC-BAAC20555EE2}"/>
    <dgm:cxn modelId="{2D7F7816-E036-4BDA-8FEF-8BDF02AB081E}" srcId="{49EA311B-EEDC-48BE-B600-728C1942CAC0}" destId="{FDCD4998-6A3C-4821-B13B-620B5B222B2D}" srcOrd="1" destOrd="0" parTransId="{BA52FE36-6CEC-4385-9C33-57C54F416C67}" sibTransId="{D87557B4-64A6-4E5E-B011-9AA161131461}"/>
    <dgm:cxn modelId="{1AE4D557-37A1-4D80-BF10-3CA0FC8B0BA2}" srcId="{49EA311B-EEDC-48BE-B600-728C1942CAC0}" destId="{0A733833-D35F-4E9E-9D07-3621B37F7F08}" srcOrd="4" destOrd="0" parTransId="{7CA17967-50B5-4179-A34F-937B455CFFD5}" sibTransId="{0DEBE9BA-41B6-4D78-A5DA-259CC40D173E}"/>
    <dgm:cxn modelId="{83F55D6B-FF22-4F8E-BCAD-29C977090F09}" type="presOf" srcId="{FDEF819B-2332-4DD3-9B40-463DADDB1F8B}" destId="{48AFA863-3422-4E6D-8D2B-246A8D669002}" srcOrd="0" destOrd="0" presId="urn:microsoft.com/office/officeart/2005/8/layout/vList3"/>
    <dgm:cxn modelId="{19E608E0-6B6E-446B-96D4-F838CA153B48}" type="presOf" srcId="{49EA311B-EEDC-48BE-B600-728C1942CAC0}" destId="{6D43CD78-CC1D-40EF-BAB3-EDF7EDE43A8D}" srcOrd="0" destOrd="0" presId="urn:microsoft.com/office/officeart/2005/8/layout/vList3"/>
    <dgm:cxn modelId="{BF44C98D-C7BB-45B9-8054-38D09E5C9AF5}" type="presOf" srcId="{B323437A-E238-4012-832F-4FFA48562E61}" destId="{228A0D0B-5F60-4859-8AFD-D1B728135D2A}" srcOrd="0" destOrd="0" presId="urn:microsoft.com/office/officeart/2005/8/layout/vList3"/>
    <dgm:cxn modelId="{C3630156-CB29-46D4-AF8C-00602FC05CF6}" type="presOf" srcId="{FDAE58C9-E5A7-4612-B749-BE59DD39940E}" destId="{90FD4AE6-5099-4BE9-B09A-0D5F5BEDA18F}" srcOrd="0" destOrd="0" presId="urn:microsoft.com/office/officeart/2005/8/layout/vList3"/>
    <dgm:cxn modelId="{B0DFB7BF-674B-4670-8A69-8094B1DA2485}" type="presOf" srcId="{0A733833-D35F-4E9E-9D07-3621B37F7F08}" destId="{1B23D55A-EA0F-4339-A157-BEF9A5365D04}" srcOrd="0" destOrd="0" presId="urn:microsoft.com/office/officeart/2005/8/layout/vList3"/>
    <dgm:cxn modelId="{AADADD86-28AE-4EC9-80A4-8FD3CA7C3267}" type="presParOf" srcId="{6D43CD78-CC1D-40EF-BAB3-EDF7EDE43A8D}" destId="{F7F570D8-8FFD-46D2-88DA-F67BF63F9DAF}" srcOrd="0" destOrd="0" presId="urn:microsoft.com/office/officeart/2005/8/layout/vList3"/>
    <dgm:cxn modelId="{BFEDE425-1358-48C6-9E38-2F6027ED2BA7}" type="presParOf" srcId="{F7F570D8-8FFD-46D2-88DA-F67BF63F9DAF}" destId="{FE5D3B90-BADF-4BB6-8774-D2AF3DC5344E}" srcOrd="0" destOrd="0" presId="urn:microsoft.com/office/officeart/2005/8/layout/vList3"/>
    <dgm:cxn modelId="{6E3FCA29-A0D7-4690-B646-C0184CC07BC1}" type="presParOf" srcId="{F7F570D8-8FFD-46D2-88DA-F67BF63F9DAF}" destId="{228A0D0B-5F60-4859-8AFD-D1B728135D2A}" srcOrd="1" destOrd="0" presId="urn:microsoft.com/office/officeart/2005/8/layout/vList3"/>
    <dgm:cxn modelId="{03935507-1FE0-48BE-9F12-B327444BC913}" type="presParOf" srcId="{6D43CD78-CC1D-40EF-BAB3-EDF7EDE43A8D}" destId="{65EBEB98-1C10-448A-99CF-81D3C89F5689}" srcOrd="1" destOrd="0" presId="urn:microsoft.com/office/officeart/2005/8/layout/vList3"/>
    <dgm:cxn modelId="{68DDBD61-7BF5-4132-9F0D-104FCB63782D}" type="presParOf" srcId="{6D43CD78-CC1D-40EF-BAB3-EDF7EDE43A8D}" destId="{08991907-B3CB-4863-8A7F-A544C9108826}" srcOrd="2" destOrd="0" presId="urn:microsoft.com/office/officeart/2005/8/layout/vList3"/>
    <dgm:cxn modelId="{ED4A5516-75EB-4B35-A881-09F2BE2E444C}" type="presParOf" srcId="{08991907-B3CB-4863-8A7F-A544C9108826}" destId="{7808ECD4-A621-4AAA-B489-EF0414BAE6EB}" srcOrd="0" destOrd="0" presId="urn:microsoft.com/office/officeart/2005/8/layout/vList3"/>
    <dgm:cxn modelId="{27F1629D-1DDA-4FCD-9ECE-50E42A45E454}" type="presParOf" srcId="{08991907-B3CB-4863-8A7F-A544C9108826}" destId="{61BDD8C2-32E3-4C4B-B7B1-8EF0B463A80A}" srcOrd="1" destOrd="0" presId="urn:microsoft.com/office/officeart/2005/8/layout/vList3"/>
    <dgm:cxn modelId="{01B62446-4687-4C61-8F42-0BC9673B34DC}" type="presParOf" srcId="{6D43CD78-CC1D-40EF-BAB3-EDF7EDE43A8D}" destId="{C8EE6FB1-6D3C-45C9-B37D-FC46D43FAF10}" srcOrd="3" destOrd="0" presId="urn:microsoft.com/office/officeart/2005/8/layout/vList3"/>
    <dgm:cxn modelId="{4FCB4FED-C7A6-49B0-B5F0-3669627E30A1}" type="presParOf" srcId="{6D43CD78-CC1D-40EF-BAB3-EDF7EDE43A8D}" destId="{D686EEAC-994D-4347-93A0-F26C4A8B2B44}" srcOrd="4" destOrd="0" presId="urn:microsoft.com/office/officeart/2005/8/layout/vList3"/>
    <dgm:cxn modelId="{31FBB016-0E53-4D8C-AE23-EF9C89BABF08}" type="presParOf" srcId="{D686EEAC-994D-4347-93A0-F26C4A8B2B44}" destId="{74401D30-71E3-4C04-9F7F-2666BAC2A6A3}" srcOrd="0" destOrd="0" presId="urn:microsoft.com/office/officeart/2005/8/layout/vList3"/>
    <dgm:cxn modelId="{55225559-389A-46C9-937F-C9F30CCF40E8}" type="presParOf" srcId="{D686EEAC-994D-4347-93A0-F26C4A8B2B44}" destId="{48AFA863-3422-4E6D-8D2B-246A8D669002}" srcOrd="1" destOrd="0" presId="urn:microsoft.com/office/officeart/2005/8/layout/vList3"/>
    <dgm:cxn modelId="{649AC1C6-89E9-46A5-B2C6-368F0859D0FD}" type="presParOf" srcId="{6D43CD78-CC1D-40EF-BAB3-EDF7EDE43A8D}" destId="{8F74D070-D123-4B36-8234-F52B5004558D}" srcOrd="5" destOrd="0" presId="urn:microsoft.com/office/officeart/2005/8/layout/vList3"/>
    <dgm:cxn modelId="{75CE094A-4DDB-4B4D-B077-19A37558CA5D}" type="presParOf" srcId="{6D43CD78-CC1D-40EF-BAB3-EDF7EDE43A8D}" destId="{AC6EB7EE-9F3A-486B-B3A8-94FB8E71670B}" srcOrd="6" destOrd="0" presId="urn:microsoft.com/office/officeart/2005/8/layout/vList3"/>
    <dgm:cxn modelId="{BF49CA8C-CAB5-4B1D-8338-35149CC04A35}" type="presParOf" srcId="{AC6EB7EE-9F3A-486B-B3A8-94FB8E71670B}" destId="{AC3FC292-CB8B-4A9F-91CC-EE40EC2FC15F}" srcOrd="0" destOrd="0" presId="urn:microsoft.com/office/officeart/2005/8/layout/vList3"/>
    <dgm:cxn modelId="{9E2187E8-5C05-46D8-8809-D760D78A5F35}" type="presParOf" srcId="{AC6EB7EE-9F3A-486B-B3A8-94FB8E71670B}" destId="{EEBD0CAB-A228-4BAA-9875-2690901F6F2F}" srcOrd="1" destOrd="0" presId="urn:microsoft.com/office/officeart/2005/8/layout/vList3"/>
    <dgm:cxn modelId="{5C96F38B-BFE1-4D2D-9E8C-6163AFA629BB}" type="presParOf" srcId="{6D43CD78-CC1D-40EF-BAB3-EDF7EDE43A8D}" destId="{EF9BC1D2-AAEE-49D7-AC06-EAD0CB7B55F8}" srcOrd="7" destOrd="0" presId="urn:microsoft.com/office/officeart/2005/8/layout/vList3"/>
    <dgm:cxn modelId="{1A5A8173-E032-4AB8-88C0-BDF63EA395E0}" type="presParOf" srcId="{6D43CD78-CC1D-40EF-BAB3-EDF7EDE43A8D}" destId="{E35698F2-0C9D-45C2-A43D-E6A104BF41C0}" srcOrd="8" destOrd="0" presId="urn:microsoft.com/office/officeart/2005/8/layout/vList3"/>
    <dgm:cxn modelId="{47A0782A-5B8F-4BDA-8D4C-0AD55132A697}" type="presParOf" srcId="{E35698F2-0C9D-45C2-A43D-E6A104BF41C0}" destId="{3F0F301B-EE41-45A4-A571-358D895B0BC3}" srcOrd="0" destOrd="0" presId="urn:microsoft.com/office/officeart/2005/8/layout/vList3"/>
    <dgm:cxn modelId="{93D08858-2735-48B6-8BB9-D0BB155EA5A3}" type="presParOf" srcId="{E35698F2-0C9D-45C2-A43D-E6A104BF41C0}" destId="{1B23D55A-EA0F-4339-A157-BEF9A5365D04}" srcOrd="1" destOrd="0" presId="urn:microsoft.com/office/officeart/2005/8/layout/vList3"/>
    <dgm:cxn modelId="{D30C000A-2741-4E4F-9013-52FC5DF1ECE8}" type="presParOf" srcId="{6D43CD78-CC1D-40EF-BAB3-EDF7EDE43A8D}" destId="{98B3869F-3A3B-4761-B6BF-ACE60B00D74F}" srcOrd="9" destOrd="0" presId="urn:microsoft.com/office/officeart/2005/8/layout/vList3"/>
    <dgm:cxn modelId="{D7CDE007-3E00-4ABB-BE49-248A507C2DAA}" type="presParOf" srcId="{6D43CD78-CC1D-40EF-BAB3-EDF7EDE43A8D}" destId="{E63BCA88-0837-4F08-9A58-A47A8B89AB4C}" srcOrd="10" destOrd="0" presId="urn:microsoft.com/office/officeart/2005/8/layout/vList3"/>
    <dgm:cxn modelId="{6A177BA1-F599-4D35-AD19-594233898B52}" type="presParOf" srcId="{E63BCA88-0837-4F08-9A58-A47A8B89AB4C}" destId="{B93F9DD5-25F1-4A99-84D3-832D8DF3F009}" srcOrd="0" destOrd="0" presId="urn:microsoft.com/office/officeart/2005/8/layout/vList3"/>
    <dgm:cxn modelId="{80CDBCE4-DAD3-43F3-95C0-E2CB5FE7C79E}" type="presParOf" srcId="{E63BCA88-0837-4F08-9A58-A47A8B89AB4C}" destId="{90FD4AE6-5099-4BE9-B09A-0D5F5BEDA1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042B2-E0CF-40B0-AA6F-00237D65856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41DE8E-7571-4CF0-9071-BD7CBA9664FD}">
      <dgm:prSet phldrT="[Texto]" custT="1"/>
      <dgm:spPr/>
      <dgm:t>
        <a:bodyPr/>
        <a:lstStyle/>
        <a:p>
          <a:r>
            <a:rPr lang="pt-BR" sz="4000" dirty="0"/>
            <a:t>Primeira instância</a:t>
          </a:r>
        </a:p>
      </dgm:t>
    </dgm:pt>
    <dgm:pt modelId="{92229FAE-70F3-4C31-9C62-6BB71C0FB74B}" type="parTrans" cxnId="{33689016-3CA1-4322-BDE1-117905EF82CA}">
      <dgm:prSet/>
      <dgm:spPr/>
      <dgm:t>
        <a:bodyPr/>
        <a:lstStyle/>
        <a:p>
          <a:endParaRPr lang="pt-BR"/>
        </a:p>
      </dgm:t>
    </dgm:pt>
    <dgm:pt modelId="{4EE56C69-564A-47CA-9DD7-10BBA7397F1A}" type="sibTrans" cxnId="{33689016-3CA1-4322-BDE1-117905EF82CA}">
      <dgm:prSet/>
      <dgm:spPr/>
      <dgm:t>
        <a:bodyPr/>
        <a:lstStyle/>
        <a:p>
          <a:endParaRPr lang="pt-BR"/>
        </a:p>
      </dgm:t>
    </dgm:pt>
    <dgm:pt modelId="{A3227AEC-4CDB-41EC-9B08-3F88A302132C}">
      <dgm:prSet phldrT="[Texto]"/>
      <dgm:spPr/>
      <dgm:t>
        <a:bodyPr/>
        <a:lstStyle/>
        <a:p>
          <a:pPr algn="ctr"/>
          <a:r>
            <a:rPr lang="pt-BR" dirty="0"/>
            <a:t>Atendimento 1º nível</a:t>
          </a:r>
        </a:p>
      </dgm:t>
    </dgm:pt>
    <dgm:pt modelId="{0E3A8065-4372-4E5C-A315-242D680243FD}" type="parTrans" cxnId="{C17BCFEA-6FC8-4ACB-8D2C-0E67B922B18F}">
      <dgm:prSet/>
      <dgm:spPr/>
      <dgm:t>
        <a:bodyPr/>
        <a:lstStyle/>
        <a:p>
          <a:endParaRPr lang="pt-BR"/>
        </a:p>
      </dgm:t>
    </dgm:pt>
    <dgm:pt modelId="{CE54AAC6-6C25-4F44-B8B2-22D055036E07}" type="sibTrans" cxnId="{C17BCFEA-6FC8-4ACB-8D2C-0E67B922B18F}">
      <dgm:prSet/>
      <dgm:spPr/>
      <dgm:t>
        <a:bodyPr/>
        <a:lstStyle/>
        <a:p>
          <a:endParaRPr lang="pt-BR"/>
        </a:p>
      </dgm:t>
    </dgm:pt>
    <dgm:pt modelId="{95DD112D-5729-4421-874E-E0A28208F27F}">
      <dgm:prSet phldrT="[Texto]"/>
      <dgm:spPr/>
      <dgm:t>
        <a:bodyPr/>
        <a:lstStyle/>
        <a:p>
          <a:pPr algn="ctr"/>
          <a:r>
            <a:rPr lang="pt-BR" dirty="0"/>
            <a:t>Atendimento 2º nível</a:t>
          </a:r>
        </a:p>
      </dgm:t>
    </dgm:pt>
    <dgm:pt modelId="{E8C6065B-A28C-43B6-A6FB-E6A91E61E69A}" type="parTrans" cxnId="{7ED16CE8-FC49-4DE0-ACA5-F8A6CED8ABDE}">
      <dgm:prSet/>
      <dgm:spPr/>
      <dgm:t>
        <a:bodyPr/>
        <a:lstStyle/>
        <a:p>
          <a:endParaRPr lang="pt-BR"/>
        </a:p>
      </dgm:t>
    </dgm:pt>
    <dgm:pt modelId="{BA70CC11-C658-42F4-B851-F29C35CCD5C0}" type="sibTrans" cxnId="{7ED16CE8-FC49-4DE0-ACA5-F8A6CED8ABDE}">
      <dgm:prSet/>
      <dgm:spPr/>
      <dgm:t>
        <a:bodyPr/>
        <a:lstStyle/>
        <a:p>
          <a:endParaRPr lang="pt-BR"/>
        </a:p>
      </dgm:t>
    </dgm:pt>
    <dgm:pt modelId="{AB4D00D1-9502-480C-86FE-5AC06D4C0893}">
      <dgm:prSet phldrT="[Texto]"/>
      <dgm:spPr/>
      <dgm:t>
        <a:bodyPr/>
        <a:lstStyle/>
        <a:p>
          <a:pPr algn="l"/>
          <a:r>
            <a:rPr lang="pt-BR">
              <a:solidFill>
                <a:srgbClr val="0070C0"/>
              </a:solidFill>
              <a:cs typeface="Andalus" panose="02020603050405020304"/>
            </a:rPr>
            <a:t>tratamento de uma manifestação realizado pela Central de Atendimento</a:t>
          </a:r>
          <a:endParaRPr lang="pt-BR" dirty="0"/>
        </a:p>
      </dgm:t>
    </dgm:pt>
    <dgm:pt modelId="{5960A8CC-FB46-4CDC-A626-3651081ADFCC}" type="parTrans" cxnId="{27DEDF9A-8047-4E97-8C6D-0BEF9E8A828D}">
      <dgm:prSet/>
      <dgm:spPr/>
      <dgm:t>
        <a:bodyPr/>
        <a:lstStyle/>
        <a:p>
          <a:endParaRPr lang="pt-BR"/>
        </a:p>
      </dgm:t>
    </dgm:pt>
    <dgm:pt modelId="{497991FD-A48C-4C14-8BB7-80258AABCF2E}" type="sibTrans" cxnId="{27DEDF9A-8047-4E97-8C6D-0BEF9E8A828D}">
      <dgm:prSet/>
      <dgm:spPr/>
      <dgm:t>
        <a:bodyPr/>
        <a:lstStyle/>
        <a:p>
          <a:endParaRPr lang="pt-BR"/>
        </a:p>
      </dgm:t>
    </dgm:pt>
    <dgm:pt modelId="{FFE50E39-A2B4-44FD-BD7C-F3A58E0DB526}">
      <dgm:prSet phldrT="[Texto]"/>
      <dgm:spPr/>
      <dgm:t>
        <a:bodyPr/>
        <a:lstStyle/>
        <a:p>
          <a:pPr algn="l"/>
          <a:r>
            <a:rPr lang="pt-BR">
              <a:solidFill>
                <a:srgbClr val="0070C0"/>
              </a:solidFill>
              <a:cs typeface="Andalus" panose="02020603050405020304"/>
            </a:rPr>
            <a:t>tratamento de uma manifestação realizado pelo SEAM</a:t>
          </a:r>
          <a:endParaRPr lang="pt-BR" dirty="0"/>
        </a:p>
      </dgm:t>
    </dgm:pt>
    <dgm:pt modelId="{00AD85DC-13EC-4EE8-80D3-02F5E5626AEF}" type="parTrans" cxnId="{6377A365-91DD-421D-8128-0A0CF9D7F37A}">
      <dgm:prSet/>
      <dgm:spPr/>
      <dgm:t>
        <a:bodyPr/>
        <a:lstStyle/>
        <a:p>
          <a:endParaRPr lang="pt-BR"/>
        </a:p>
      </dgm:t>
    </dgm:pt>
    <dgm:pt modelId="{4AC5F68D-4B7A-4D5C-A78C-1BB015A24711}" type="sibTrans" cxnId="{6377A365-91DD-421D-8128-0A0CF9D7F37A}">
      <dgm:prSet/>
      <dgm:spPr/>
      <dgm:t>
        <a:bodyPr/>
        <a:lstStyle/>
        <a:p>
          <a:endParaRPr lang="pt-BR"/>
        </a:p>
      </dgm:t>
    </dgm:pt>
    <dgm:pt modelId="{3E8CA3E6-3A66-4452-9975-74C7899AE238}" type="pres">
      <dgm:prSet presAssocID="{5A4042B2-E0CF-40B0-AA6F-00237D6585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1CBB18-F0A9-40DC-8653-9C2B8C8DCC99}" type="pres">
      <dgm:prSet presAssocID="{6F41DE8E-7571-4CF0-9071-BD7CBA9664FD}" presName="vertFlow" presStyleCnt="0"/>
      <dgm:spPr/>
    </dgm:pt>
    <dgm:pt modelId="{89239BD6-4E80-4174-A0FB-89E33414732D}" type="pres">
      <dgm:prSet presAssocID="{6F41DE8E-7571-4CF0-9071-BD7CBA9664FD}" presName="header" presStyleLbl="node1" presStyleIdx="0" presStyleCnt="1"/>
      <dgm:spPr/>
      <dgm:t>
        <a:bodyPr/>
        <a:lstStyle/>
        <a:p>
          <a:endParaRPr lang="pt-BR"/>
        </a:p>
      </dgm:t>
    </dgm:pt>
    <dgm:pt modelId="{23D44C61-A35B-4751-8640-D151ECBA5C2E}" type="pres">
      <dgm:prSet presAssocID="{0E3A8065-4372-4E5C-A315-242D680243FD}" presName="parTrans" presStyleLbl="sibTrans2D1" presStyleIdx="0" presStyleCnt="2"/>
      <dgm:spPr/>
      <dgm:t>
        <a:bodyPr/>
        <a:lstStyle/>
        <a:p>
          <a:endParaRPr lang="pt-BR"/>
        </a:p>
      </dgm:t>
    </dgm:pt>
    <dgm:pt modelId="{297A6595-DED1-4409-895E-E0555FCFB470}" type="pres">
      <dgm:prSet presAssocID="{A3227AEC-4CDB-41EC-9B08-3F88A302132C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0F87A-F225-4DAB-8CF1-58546132919A}" type="pres">
      <dgm:prSet presAssocID="{CE54AAC6-6C25-4F44-B8B2-22D055036E07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AA92109-A3A7-44AB-8ED0-290D4B2A8C8B}" type="pres">
      <dgm:prSet presAssocID="{95DD112D-5729-4421-874E-E0A28208F27F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689016-3CA1-4322-BDE1-117905EF82CA}" srcId="{5A4042B2-E0CF-40B0-AA6F-00237D658565}" destId="{6F41DE8E-7571-4CF0-9071-BD7CBA9664FD}" srcOrd="0" destOrd="0" parTransId="{92229FAE-70F3-4C31-9C62-6BB71C0FB74B}" sibTransId="{4EE56C69-564A-47CA-9DD7-10BBA7397F1A}"/>
    <dgm:cxn modelId="{AC97A7F9-2BB6-4D64-8D78-325CB4D05E52}" type="presOf" srcId="{95DD112D-5729-4421-874E-E0A28208F27F}" destId="{DAA92109-A3A7-44AB-8ED0-290D4B2A8C8B}" srcOrd="0" destOrd="0" presId="urn:microsoft.com/office/officeart/2005/8/layout/lProcess1"/>
    <dgm:cxn modelId="{C17BCFEA-6FC8-4ACB-8D2C-0E67B922B18F}" srcId="{6F41DE8E-7571-4CF0-9071-BD7CBA9664FD}" destId="{A3227AEC-4CDB-41EC-9B08-3F88A302132C}" srcOrd="0" destOrd="0" parTransId="{0E3A8065-4372-4E5C-A315-242D680243FD}" sibTransId="{CE54AAC6-6C25-4F44-B8B2-22D055036E07}"/>
    <dgm:cxn modelId="{7ED16CE8-FC49-4DE0-ACA5-F8A6CED8ABDE}" srcId="{6F41DE8E-7571-4CF0-9071-BD7CBA9664FD}" destId="{95DD112D-5729-4421-874E-E0A28208F27F}" srcOrd="1" destOrd="0" parTransId="{E8C6065B-A28C-43B6-A6FB-E6A91E61E69A}" sibTransId="{BA70CC11-C658-42F4-B851-F29C35CCD5C0}"/>
    <dgm:cxn modelId="{6377A365-91DD-421D-8128-0A0CF9D7F37A}" srcId="{95DD112D-5729-4421-874E-E0A28208F27F}" destId="{FFE50E39-A2B4-44FD-BD7C-F3A58E0DB526}" srcOrd="0" destOrd="0" parTransId="{00AD85DC-13EC-4EE8-80D3-02F5E5626AEF}" sibTransId="{4AC5F68D-4B7A-4D5C-A78C-1BB015A24711}"/>
    <dgm:cxn modelId="{54088BF9-9CEF-4BDE-A0BF-9D80C8DCF38A}" type="presOf" srcId="{A3227AEC-4CDB-41EC-9B08-3F88A302132C}" destId="{297A6595-DED1-4409-895E-E0555FCFB470}" srcOrd="0" destOrd="0" presId="urn:microsoft.com/office/officeart/2005/8/layout/lProcess1"/>
    <dgm:cxn modelId="{C6EFEFDF-CD18-4667-8461-F840ABAD2DAD}" type="presOf" srcId="{AB4D00D1-9502-480C-86FE-5AC06D4C0893}" destId="{297A6595-DED1-4409-895E-E0555FCFB470}" srcOrd="0" destOrd="1" presId="urn:microsoft.com/office/officeart/2005/8/layout/lProcess1"/>
    <dgm:cxn modelId="{2607A8F7-EB81-42AB-94E8-058F504FA44E}" type="presOf" srcId="{6F41DE8E-7571-4CF0-9071-BD7CBA9664FD}" destId="{89239BD6-4E80-4174-A0FB-89E33414732D}" srcOrd="0" destOrd="0" presId="urn:microsoft.com/office/officeart/2005/8/layout/lProcess1"/>
    <dgm:cxn modelId="{27DEDF9A-8047-4E97-8C6D-0BEF9E8A828D}" srcId="{A3227AEC-4CDB-41EC-9B08-3F88A302132C}" destId="{AB4D00D1-9502-480C-86FE-5AC06D4C0893}" srcOrd="0" destOrd="0" parTransId="{5960A8CC-FB46-4CDC-A626-3651081ADFCC}" sibTransId="{497991FD-A48C-4C14-8BB7-80258AABCF2E}"/>
    <dgm:cxn modelId="{0A300FA3-5373-4F14-B4DD-102BD6A3C073}" type="presOf" srcId="{CE54AAC6-6C25-4F44-B8B2-22D055036E07}" destId="{07C0F87A-F225-4DAB-8CF1-58546132919A}" srcOrd="0" destOrd="0" presId="urn:microsoft.com/office/officeart/2005/8/layout/lProcess1"/>
    <dgm:cxn modelId="{952B32F9-6521-4A7D-A71A-3462691247CC}" type="presOf" srcId="{FFE50E39-A2B4-44FD-BD7C-F3A58E0DB526}" destId="{DAA92109-A3A7-44AB-8ED0-290D4B2A8C8B}" srcOrd="0" destOrd="1" presId="urn:microsoft.com/office/officeart/2005/8/layout/lProcess1"/>
    <dgm:cxn modelId="{D3248A5C-25BF-4FDC-BF53-90E906D44435}" type="presOf" srcId="{5A4042B2-E0CF-40B0-AA6F-00237D658565}" destId="{3E8CA3E6-3A66-4452-9975-74C7899AE238}" srcOrd="0" destOrd="0" presId="urn:microsoft.com/office/officeart/2005/8/layout/lProcess1"/>
    <dgm:cxn modelId="{A3BAD526-3347-4C7E-98C1-57B3D527D531}" type="presOf" srcId="{0E3A8065-4372-4E5C-A315-242D680243FD}" destId="{23D44C61-A35B-4751-8640-D151ECBA5C2E}" srcOrd="0" destOrd="0" presId="urn:microsoft.com/office/officeart/2005/8/layout/lProcess1"/>
    <dgm:cxn modelId="{2AA211BC-172E-4381-ACB7-3D8DF348E7E4}" type="presParOf" srcId="{3E8CA3E6-3A66-4452-9975-74C7899AE238}" destId="{771CBB18-F0A9-40DC-8653-9C2B8C8DCC99}" srcOrd="0" destOrd="0" presId="urn:microsoft.com/office/officeart/2005/8/layout/lProcess1"/>
    <dgm:cxn modelId="{84E2E406-465C-4599-B7C5-4DCFA078CD56}" type="presParOf" srcId="{771CBB18-F0A9-40DC-8653-9C2B8C8DCC99}" destId="{89239BD6-4E80-4174-A0FB-89E33414732D}" srcOrd="0" destOrd="0" presId="urn:microsoft.com/office/officeart/2005/8/layout/lProcess1"/>
    <dgm:cxn modelId="{793416F9-53E4-40D8-8C8C-5AABB2620EC6}" type="presParOf" srcId="{771CBB18-F0A9-40DC-8653-9C2B8C8DCC99}" destId="{23D44C61-A35B-4751-8640-D151ECBA5C2E}" srcOrd="1" destOrd="0" presId="urn:microsoft.com/office/officeart/2005/8/layout/lProcess1"/>
    <dgm:cxn modelId="{802727B1-BE12-4BFF-986E-8B9E8401FE53}" type="presParOf" srcId="{771CBB18-F0A9-40DC-8653-9C2B8C8DCC99}" destId="{297A6595-DED1-4409-895E-E0555FCFB470}" srcOrd="2" destOrd="0" presId="urn:microsoft.com/office/officeart/2005/8/layout/lProcess1"/>
    <dgm:cxn modelId="{CD076A0C-0649-439E-A358-CE3DC8CBCE12}" type="presParOf" srcId="{771CBB18-F0A9-40DC-8653-9C2B8C8DCC99}" destId="{07C0F87A-F225-4DAB-8CF1-58546132919A}" srcOrd="3" destOrd="0" presId="urn:microsoft.com/office/officeart/2005/8/layout/lProcess1"/>
    <dgm:cxn modelId="{7D4606E5-78D8-492F-9785-7DDF331E4DB3}" type="presParOf" srcId="{771CBB18-F0A9-40DC-8653-9C2B8C8DCC99}" destId="{DAA92109-A3A7-44AB-8ED0-290D4B2A8C8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4042B2-E0CF-40B0-AA6F-00237D65856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41DE8E-7571-4CF0-9071-BD7CBA9664FD}">
      <dgm:prSet phldrT="[Texto]" custT="1"/>
      <dgm:spPr/>
      <dgm:t>
        <a:bodyPr/>
        <a:lstStyle/>
        <a:p>
          <a:r>
            <a:rPr lang="pt-BR" sz="4000" dirty="0"/>
            <a:t>Segunda instância</a:t>
          </a:r>
        </a:p>
      </dgm:t>
    </dgm:pt>
    <dgm:pt modelId="{92229FAE-70F3-4C31-9C62-6BB71C0FB74B}" type="parTrans" cxnId="{33689016-3CA1-4322-BDE1-117905EF82CA}">
      <dgm:prSet/>
      <dgm:spPr/>
      <dgm:t>
        <a:bodyPr/>
        <a:lstStyle/>
        <a:p>
          <a:endParaRPr lang="pt-BR"/>
        </a:p>
      </dgm:t>
    </dgm:pt>
    <dgm:pt modelId="{4EE56C69-564A-47CA-9DD7-10BBA7397F1A}" type="sibTrans" cxnId="{33689016-3CA1-4322-BDE1-117905EF82CA}">
      <dgm:prSet/>
      <dgm:spPr/>
      <dgm:t>
        <a:bodyPr/>
        <a:lstStyle/>
        <a:p>
          <a:endParaRPr lang="pt-BR"/>
        </a:p>
      </dgm:t>
    </dgm:pt>
    <dgm:pt modelId="{A3227AEC-4CDB-41EC-9B08-3F88A302132C}">
      <dgm:prSet phldrT="[Texto]" custT="1"/>
      <dgm:spPr/>
      <dgm:t>
        <a:bodyPr/>
        <a:lstStyle/>
        <a:p>
          <a:r>
            <a:rPr lang="pt-BR" sz="2000" dirty="0">
              <a:solidFill>
                <a:srgbClr val="0070C0"/>
              </a:solidFill>
              <a:cs typeface="Andalus" panose="02020603050405020304"/>
            </a:rPr>
            <a:t>Manifestação do usuário que, insatisfeito com a resposta ou com o descumprimento de prazo de resposta, em primeiro nível ou em segundo nível, demanda resposta ou revisão de resposta</a:t>
          </a:r>
          <a:endParaRPr lang="pt-BR" sz="2000" dirty="0"/>
        </a:p>
      </dgm:t>
    </dgm:pt>
    <dgm:pt modelId="{0E3A8065-4372-4E5C-A315-242D680243FD}" type="parTrans" cxnId="{C17BCFEA-6FC8-4ACB-8D2C-0E67B922B18F}">
      <dgm:prSet/>
      <dgm:spPr/>
      <dgm:t>
        <a:bodyPr/>
        <a:lstStyle/>
        <a:p>
          <a:endParaRPr lang="pt-BR"/>
        </a:p>
      </dgm:t>
    </dgm:pt>
    <dgm:pt modelId="{CE54AAC6-6C25-4F44-B8B2-22D055036E07}" type="sibTrans" cxnId="{C17BCFEA-6FC8-4ACB-8D2C-0E67B922B18F}">
      <dgm:prSet/>
      <dgm:spPr/>
      <dgm:t>
        <a:bodyPr/>
        <a:lstStyle/>
        <a:p>
          <a:endParaRPr lang="pt-BR"/>
        </a:p>
      </dgm:t>
    </dgm:pt>
    <dgm:pt modelId="{3E8CA3E6-3A66-4452-9975-74C7899AE238}" type="pres">
      <dgm:prSet presAssocID="{5A4042B2-E0CF-40B0-AA6F-00237D6585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1CBB18-F0A9-40DC-8653-9C2B8C8DCC99}" type="pres">
      <dgm:prSet presAssocID="{6F41DE8E-7571-4CF0-9071-BD7CBA9664FD}" presName="vertFlow" presStyleCnt="0"/>
      <dgm:spPr/>
    </dgm:pt>
    <dgm:pt modelId="{89239BD6-4E80-4174-A0FB-89E33414732D}" type="pres">
      <dgm:prSet presAssocID="{6F41DE8E-7571-4CF0-9071-BD7CBA9664FD}" presName="header" presStyleLbl="node1" presStyleIdx="0" presStyleCnt="1"/>
      <dgm:spPr/>
      <dgm:t>
        <a:bodyPr/>
        <a:lstStyle/>
        <a:p>
          <a:endParaRPr lang="pt-BR"/>
        </a:p>
      </dgm:t>
    </dgm:pt>
    <dgm:pt modelId="{23D44C61-A35B-4751-8640-D151ECBA5C2E}" type="pres">
      <dgm:prSet presAssocID="{0E3A8065-4372-4E5C-A315-242D680243FD}" presName="parTrans" presStyleLbl="sibTrans2D1" presStyleIdx="0" presStyleCnt="1"/>
      <dgm:spPr/>
      <dgm:t>
        <a:bodyPr/>
        <a:lstStyle/>
        <a:p>
          <a:endParaRPr lang="pt-BR"/>
        </a:p>
      </dgm:t>
    </dgm:pt>
    <dgm:pt modelId="{297A6595-DED1-4409-895E-E0555FCFB470}" type="pres">
      <dgm:prSet presAssocID="{A3227AEC-4CDB-41EC-9B08-3F88A302132C}" presName="child" presStyleLbl="alignAccFollowNode1" presStyleIdx="0" presStyleCnt="1" custScaleY="16276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503122-D73F-49BD-A048-918D228B75FA}" type="presOf" srcId="{0E3A8065-4372-4E5C-A315-242D680243FD}" destId="{23D44C61-A35B-4751-8640-D151ECBA5C2E}" srcOrd="0" destOrd="0" presId="urn:microsoft.com/office/officeart/2005/8/layout/lProcess1"/>
    <dgm:cxn modelId="{C9E4483F-ED25-4C22-8C9D-F11FB6D3AD43}" type="presOf" srcId="{5A4042B2-E0CF-40B0-AA6F-00237D658565}" destId="{3E8CA3E6-3A66-4452-9975-74C7899AE238}" srcOrd="0" destOrd="0" presId="urn:microsoft.com/office/officeart/2005/8/layout/lProcess1"/>
    <dgm:cxn modelId="{33689016-3CA1-4322-BDE1-117905EF82CA}" srcId="{5A4042B2-E0CF-40B0-AA6F-00237D658565}" destId="{6F41DE8E-7571-4CF0-9071-BD7CBA9664FD}" srcOrd="0" destOrd="0" parTransId="{92229FAE-70F3-4C31-9C62-6BB71C0FB74B}" sibTransId="{4EE56C69-564A-47CA-9DD7-10BBA7397F1A}"/>
    <dgm:cxn modelId="{C17BCFEA-6FC8-4ACB-8D2C-0E67B922B18F}" srcId="{6F41DE8E-7571-4CF0-9071-BD7CBA9664FD}" destId="{A3227AEC-4CDB-41EC-9B08-3F88A302132C}" srcOrd="0" destOrd="0" parTransId="{0E3A8065-4372-4E5C-A315-242D680243FD}" sibTransId="{CE54AAC6-6C25-4F44-B8B2-22D055036E07}"/>
    <dgm:cxn modelId="{AD403E55-B701-4141-BDC7-87A2806A71EE}" type="presOf" srcId="{6F41DE8E-7571-4CF0-9071-BD7CBA9664FD}" destId="{89239BD6-4E80-4174-A0FB-89E33414732D}" srcOrd="0" destOrd="0" presId="urn:microsoft.com/office/officeart/2005/8/layout/lProcess1"/>
    <dgm:cxn modelId="{E44095BB-F39D-4964-BFB5-26644A5C4689}" type="presOf" srcId="{A3227AEC-4CDB-41EC-9B08-3F88A302132C}" destId="{297A6595-DED1-4409-895E-E0555FCFB470}" srcOrd="0" destOrd="0" presId="urn:microsoft.com/office/officeart/2005/8/layout/lProcess1"/>
    <dgm:cxn modelId="{F572C0BD-B228-4DC1-A577-709785FF0192}" type="presParOf" srcId="{3E8CA3E6-3A66-4452-9975-74C7899AE238}" destId="{771CBB18-F0A9-40DC-8653-9C2B8C8DCC99}" srcOrd="0" destOrd="0" presId="urn:microsoft.com/office/officeart/2005/8/layout/lProcess1"/>
    <dgm:cxn modelId="{ED85C6C3-CB16-41D9-81A7-FB124C356121}" type="presParOf" srcId="{771CBB18-F0A9-40DC-8653-9C2B8C8DCC99}" destId="{89239BD6-4E80-4174-A0FB-89E33414732D}" srcOrd="0" destOrd="0" presId="urn:microsoft.com/office/officeart/2005/8/layout/lProcess1"/>
    <dgm:cxn modelId="{A48A124C-2746-4CD0-93B4-C29691F04A8B}" type="presParOf" srcId="{771CBB18-F0A9-40DC-8653-9C2B8C8DCC99}" destId="{23D44C61-A35B-4751-8640-D151ECBA5C2E}" srcOrd="1" destOrd="0" presId="urn:microsoft.com/office/officeart/2005/8/layout/lProcess1"/>
    <dgm:cxn modelId="{3FB88D40-4E26-409B-8FA6-BF213A21DC98}" type="presParOf" srcId="{771CBB18-F0A9-40DC-8653-9C2B8C8DCC99}" destId="{297A6595-DED1-4409-895E-E0555FCFB47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EA311B-EEDC-48BE-B600-728C1942CAC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D43CD78-CC1D-40EF-BAB3-EDF7EDE43A8D}" type="pres">
      <dgm:prSet presAssocID="{49EA311B-EEDC-48BE-B600-728C1942CA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BC0F0A01-4A0E-4EF0-A881-179DF1245A47}" type="presOf" srcId="{49EA311B-EEDC-48BE-B600-728C1942CAC0}" destId="{6D43CD78-CC1D-40EF-BAB3-EDF7EDE43A8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9D8E37-9D2A-4299-8A8F-78BFC0ABF3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FE2A73E-1EDC-4AFD-B90C-DAC3C8D55138}">
      <dgm:prSet phldrT="[Texto]"/>
      <dgm:spPr/>
      <dgm:t>
        <a:bodyPr/>
        <a:lstStyle/>
        <a:p>
          <a:r>
            <a:rPr lang="pt-BR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Área especializada dedicada </a:t>
          </a:r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ao atendimento</a:t>
          </a:r>
        </a:p>
      </dgm:t>
    </dgm:pt>
    <dgm:pt modelId="{F4AA1629-1E4A-48F8-A3A5-108D400CA267}" type="parTrans" cxnId="{D2478004-A466-46C3-AB3E-E193B9FADCBD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B70C271-07D8-446F-8CDF-4DAF21914170}" type="sibTrans" cxnId="{D2478004-A466-46C3-AB3E-E193B9FADCBD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C3439D0-32CD-46DE-940D-0FC739D9DE4D}">
      <dgm:prSet phldrT="[Texto]"/>
      <dgm:spPr/>
      <dgm:t>
        <a:bodyPr/>
        <a:lstStyle/>
        <a:p>
          <a:r>
            <a:rPr lang="pt-BR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Instituição e/ou aprimoramento de </a:t>
          </a:r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banco de dados</a:t>
          </a:r>
        </a:p>
      </dgm:t>
    </dgm:pt>
    <dgm:pt modelId="{24EA2436-0FC7-40A5-ACD3-65E79097E9A5}" type="parTrans" cxnId="{62A73C59-0B08-42DC-AC17-AEFB292DC7AC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065E6CF-915D-44C7-BEEA-4009500511AF}" type="sibTrans" cxnId="{62A73C59-0B08-42DC-AC17-AEFB292DC7AC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1EA4DB6-BE0F-4198-9708-B322FC262B3C}">
      <dgm:prSet phldrT="[Texto]"/>
      <dgm:spPr/>
      <dgm:t>
        <a:bodyPr/>
        <a:lstStyle/>
        <a:p>
          <a:r>
            <a:rPr lang="pt-BR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Subsídio </a:t>
          </a:r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para realização de pesquisas</a:t>
          </a:r>
        </a:p>
      </dgm:t>
    </dgm:pt>
    <dgm:pt modelId="{2888A8DB-2ECC-492D-8524-01EA5151013F}" type="parTrans" cxnId="{4694B66E-C337-4D07-87DD-EC54EA4E177F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E89AC51-8CB2-489F-A844-DED93CDDDFED}" type="sibTrans" cxnId="{4694B66E-C337-4D07-87DD-EC54EA4E177F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7955889-BD11-47C0-B8E5-8C6B23D84611}">
      <dgm:prSet phldrT="[Texto]"/>
      <dgm:spPr/>
      <dgm:t>
        <a:bodyPr/>
        <a:lstStyle/>
        <a:p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Melhoria no FAQ e scripts</a:t>
          </a:r>
        </a:p>
      </dgm:t>
    </dgm:pt>
    <dgm:pt modelId="{440F01F4-2AA2-45F8-A3D0-449E11755EAA}" type="parTrans" cxnId="{52D1F36B-3F9B-4E0A-9068-16BC1E7C355F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509C0EC-49D1-4CAE-8544-7F556355EF5F}" type="sibTrans" cxnId="{52D1F36B-3F9B-4E0A-9068-16BC1E7C355F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BE2689C-64BD-4A2C-9F7F-50710EE0D6E9}">
      <dgm:prSet phldrT="[Texto]"/>
      <dgm:spPr/>
      <dgm:t>
        <a:bodyPr/>
        <a:lstStyle/>
        <a:p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Atendimento </a:t>
          </a:r>
          <a:r>
            <a:rPr lang="pt-BR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padronizado </a:t>
          </a:r>
          <a:endParaRPr lang="pt-BR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F7FDB51-2DEC-405B-81FB-997309BBEC3C}" type="parTrans" cxnId="{3E30D083-8CEA-4978-92DA-F638C087BF1A}">
      <dgm:prSet/>
      <dgm:spPr/>
      <dgm:t>
        <a:bodyPr/>
        <a:lstStyle/>
        <a:p>
          <a:endParaRPr lang="pt-BR"/>
        </a:p>
      </dgm:t>
    </dgm:pt>
    <dgm:pt modelId="{1EAD3141-183E-4976-AB96-0162CFB25FB6}" type="sibTrans" cxnId="{3E30D083-8CEA-4978-92DA-F638C087BF1A}">
      <dgm:prSet/>
      <dgm:spPr/>
      <dgm:t>
        <a:bodyPr/>
        <a:lstStyle/>
        <a:p>
          <a:endParaRPr lang="pt-BR"/>
        </a:p>
      </dgm:t>
    </dgm:pt>
    <dgm:pt modelId="{31711758-D40B-4E19-9F93-798390D8ACD7}">
      <dgm:prSet phldrT="[Texto]"/>
      <dgm:spPr/>
      <dgm:t>
        <a:bodyPr/>
        <a:lstStyle/>
        <a:p>
          <a:r>
            <a:rPr lang="pt-BR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Aprimoramento dos </a:t>
          </a:r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processos </a:t>
          </a:r>
          <a:r>
            <a:rPr lang="pt-BR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de </a:t>
          </a:r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trabalho</a:t>
          </a:r>
        </a:p>
      </dgm:t>
    </dgm:pt>
    <dgm:pt modelId="{72A489BB-4D4A-402E-A2D9-B6D3DFC7E483}" type="parTrans" cxnId="{48E93FE1-E8ED-49EB-8CB3-A6ED04521491}">
      <dgm:prSet/>
      <dgm:spPr/>
      <dgm:t>
        <a:bodyPr/>
        <a:lstStyle/>
        <a:p>
          <a:endParaRPr lang="pt-BR"/>
        </a:p>
      </dgm:t>
    </dgm:pt>
    <dgm:pt modelId="{741D413E-2CD9-4D39-947F-0F4DF803B00A}" type="sibTrans" cxnId="{48E93FE1-E8ED-49EB-8CB3-A6ED04521491}">
      <dgm:prSet/>
      <dgm:spPr/>
      <dgm:t>
        <a:bodyPr/>
        <a:lstStyle/>
        <a:p>
          <a:endParaRPr lang="pt-BR"/>
        </a:p>
      </dgm:t>
    </dgm:pt>
    <dgm:pt modelId="{5210D16A-D00C-4115-8AFA-F910994FEA3C}">
      <dgm:prSet phldrT="[Texto]"/>
      <dgm:spPr/>
      <dgm:t>
        <a:bodyPr/>
        <a:lstStyle/>
        <a:p>
          <a:r>
            <a:rPr lang="pt-BR" dirty="0">
              <a:latin typeface="Segoe UI Light" panose="020B0502040204020203" pitchFamily="34" charset="0"/>
              <a:cs typeface="Segoe UI Light" panose="020B0502040204020203" pitchFamily="34" charset="0"/>
            </a:rPr>
            <a:t>Agilidade e qualidade da resposta</a:t>
          </a:r>
        </a:p>
      </dgm:t>
    </dgm:pt>
    <dgm:pt modelId="{9AAC6024-2D1C-458F-9E3B-3ACBF39ADB04}" type="parTrans" cxnId="{CA65B7B4-59CB-4A4F-A287-487D3D6D0AF9}">
      <dgm:prSet/>
      <dgm:spPr/>
      <dgm:t>
        <a:bodyPr/>
        <a:lstStyle/>
        <a:p>
          <a:endParaRPr lang="pt-BR"/>
        </a:p>
      </dgm:t>
    </dgm:pt>
    <dgm:pt modelId="{CDB378CD-C355-4769-8BE0-B71327978534}" type="sibTrans" cxnId="{CA65B7B4-59CB-4A4F-A287-487D3D6D0AF9}">
      <dgm:prSet/>
      <dgm:spPr/>
      <dgm:t>
        <a:bodyPr/>
        <a:lstStyle/>
        <a:p>
          <a:endParaRPr lang="pt-BR"/>
        </a:p>
      </dgm:t>
    </dgm:pt>
    <dgm:pt modelId="{04741ABC-6FC7-4FAB-A5D2-145062F00417}" type="pres">
      <dgm:prSet presAssocID="{F19D8E37-9D2A-4299-8A8F-78BFC0ABF3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9A9C50B-78DC-4705-B577-97715A2764A6}" type="pres">
      <dgm:prSet presAssocID="{F19D8E37-9D2A-4299-8A8F-78BFC0ABF3DB}" presName="Name1" presStyleCnt="0"/>
      <dgm:spPr/>
    </dgm:pt>
    <dgm:pt modelId="{5F1E2492-F7A9-4A43-86EF-F284D7083B53}" type="pres">
      <dgm:prSet presAssocID="{F19D8E37-9D2A-4299-8A8F-78BFC0ABF3DB}" presName="cycle" presStyleCnt="0"/>
      <dgm:spPr/>
    </dgm:pt>
    <dgm:pt modelId="{55247420-D6E3-40A6-9183-A83D65B22419}" type="pres">
      <dgm:prSet presAssocID="{F19D8E37-9D2A-4299-8A8F-78BFC0ABF3DB}" presName="srcNode" presStyleLbl="node1" presStyleIdx="0" presStyleCnt="7"/>
      <dgm:spPr/>
    </dgm:pt>
    <dgm:pt modelId="{89C5782A-ED0D-41BD-9EB1-25288C06CCED}" type="pres">
      <dgm:prSet presAssocID="{F19D8E37-9D2A-4299-8A8F-78BFC0ABF3DB}" presName="conn" presStyleLbl="parChTrans1D2" presStyleIdx="0" presStyleCnt="1"/>
      <dgm:spPr/>
      <dgm:t>
        <a:bodyPr/>
        <a:lstStyle/>
        <a:p>
          <a:endParaRPr lang="pt-BR"/>
        </a:p>
      </dgm:t>
    </dgm:pt>
    <dgm:pt modelId="{A91461D0-6242-4B4A-9C4B-ABA9CD329C0E}" type="pres">
      <dgm:prSet presAssocID="{F19D8E37-9D2A-4299-8A8F-78BFC0ABF3DB}" presName="extraNode" presStyleLbl="node1" presStyleIdx="0" presStyleCnt="7"/>
      <dgm:spPr/>
    </dgm:pt>
    <dgm:pt modelId="{C4BD1E34-7F8A-4859-9698-4A1A28B7A99C}" type="pres">
      <dgm:prSet presAssocID="{F19D8E37-9D2A-4299-8A8F-78BFC0ABF3DB}" presName="dstNode" presStyleLbl="node1" presStyleIdx="0" presStyleCnt="7"/>
      <dgm:spPr/>
    </dgm:pt>
    <dgm:pt modelId="{57C18D4D-5830-48DE-A165-01C8866E13CF}" type="pres">
      <dgm:prSet presAssocID="{4FE2A73E-1EDC-4AFD-B90C-DAC3C8D5513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79FE0D-B1C9-466D-B9D1-FC5151B60555}" type="pres">
      <dgm:prSet presAssocID="{4FE2A73E-1EDC-4AFD-B90C-DAC3C8D55138}" presName="accent_1" presStyleCnt="0"/>
      <dgm:spPr/>
    </dgm:pt>
    <dgm:pt modelId="{C35DB451-92FA-4A36-9831-B62034781D34}" type="pres">
      <dgm:prSet presAssocID="{4FE2A73E-1EDC-4AFD-B90C-DAC3C8D55138}" presName="accentRepeatNode" presStyleLbl="solidFgAcc1" presStyleIdx="0" presStyleCnt="7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9B32314-A808-42E8-B8A7-62E284153F25}" type="pres">
      <dgm:prSet presAssocID="{1BE2689C-64BD-4A2C-9F7F-50710EE0D6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F9CC7B-7BBF-43C0-8CCB-ACF04D8E97C6}" type="pres">
      <dgm:prSet presAssocID="{1BE2689C-64BD-4A2C-9F7F-50710EE0D6E9}" presName="accent_2" presStyleCnt="0"/>
      <dgm:spPr/>
    </dgm:pt>
    <dgm:pt modelId="{CDC7CF6C-1F68-4141-9DCC-B51D2D88C215}" type="pres">
      <dgm:prSet presAssocID="{1BE2689C-64BD-4A2C-9F7F-50710EE0D6E9}" presName="accentRepeatNode" presStyleLbl="solidFgAcc1" presStyleIdx="1" presStyleCnt="7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5C6F301-AECF-4875-99BE-4F481C84D2D0}" type="pres">
      <dgm:prSet presAssocID="{5210D16A-D00C-4115-8AFA-F910994FEA3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426E60-24B4-4B1D-BFF2-13B8B8238135}" type="pres">
      <dgm:prSet presAssocID="{5210D16A-D00C-4115-8AFA-F910994FEA3C}" presName="accent_3" presStyleCnt="0"/>
      <dgm:spPr/>
    </dgm:pt>
    <dgm:pt modelId="{3FA1812A-8ABF-428E-A665-6B202E25434E}" type="pres">
      <dgm:prSet presAssocID="{5210D16A-D00C-4115-8AFA-F910994FEA3C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6A04279-31A6-40C7-AFDE-710353EAE46D}" type="pres">
      <dgm:prSet presAssocID="{F7955889-BD11-47C0-B8E5-8C6B23D8461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D48837-192E-44D1-9AED-70FD1BA58417}" type="pres">
      <dgm:prSet presAssocID="{F7955889-BD11-47C0-B8E5-8C6B23D84611}" presName="accent_4" presStyleCnt="0"/>
      <dgm:spPr/>
    </dgm:pt>
    <dgm:pt modelId="{8D844721-4B7C-4A5F-84C2-D8703A73C024}" type="pres">
      <dgm:prSet presAssocID="{F7955889-BD11-47C0-B8E5-8C6B23D84611}" presName="accentRepeatNode" presStyleLbl="solidFgAcc1" presStyleIdx="3" presStyleCnt="7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D280D2C-5C66-4DD8-A8F5-1021EBEC1163}" type="pres">
      <dgm:prSet presAssocID="{7C3439D0-32CD-46DE-940D-0FC739D9DE4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B20FF-09E9-4C0D-A03D-2E667EF0469D}" type="pres">
      <dgm:prSet presAssocID="{7C3439D0-32CD-46DE-940D-0FC739D9DE4D}" presName="accent_5" presStyleCnt="0"/>
      <dgm:spPr/>
    </dgm:pt>
    <dgm:pt modelId="{F2AC971A-26F0-48EE-A01D-AB13F69F2652}" type="pres">
      <dgm:prSet presAssocID="{7C3439D0-32CD-46DE-940D-0FC739D9DE4D}" presName="accentRepeatNode" presStyleLbl="solidFgAcc1" presStyleIdx="4" presStyleCnt="7"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1E2B1AF-FEF3-4279-B8CF-758CAAA050AB}" type="pres">
      <dgm:prSet presAssocID="{C1EA4DB6-BE0F-4198-9708-B322FC262B3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71A517-E43D-44EA-BC8B-4F0108828921}" type="pres">
      <dgm:prSet presAssocID="{C1EA4DB6-BE0F-4198-9708-B322FC262B3C}" presName="accent_6" presStyleCnt="0"/>
      <dgm:spPr/>
    </dgm:pt>
    <dgm:pt modelId="{F887BE36-5587-4C91-A350-F919B258FA24}" type="pres">
      <dgm:prSet presAssocID="{C1EA4DB6-BE0F-4198-9708-B322FC262B3C}" presName="accentRepeatNode" presStyleLbl="solidFgAcc1" presStyleIdx="5" presStyleCnt="7"/>
      <dgm:spPr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5B9BFCA-14D6-49C6-9BF9-77A0D4B9A0DF}" type="pres">
      <dgm:prSet presAssocID="{31711758-D40B-4E19-9F93-798390D8ACD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332A93-41A4-4A48-97E4-A3AC5AD50403}" type="pres">
      <dgm:prSet presAssocID="{31711758-D40B-4E19-9F93-798390D8ACD7}" presName="accent_7" presStyleCnt="0"/>
      <dgm:spPr/>
    </dgm:pt>
    <dgm:pt modelId="{5C331EC6-99B3-40DD-9B6B-79279C20E44D}" type="pres">
      <dgm:prSet presAssocID="{31711758-D40B-4E19-9F93-798390D8ACD7}" presName="accentRepeatNode" presStyleLbl="solidFgAcc1" presStyleIdx="6" presStyleCnt="7"/>
      <dgm:spPr>
        <a:blipFill rotWithShape="0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D2478004-A466-46C3-AB3E-E193B9FADCBD}" srcId="{F19D8E37-9D2A-4299-8A8F-78BFC0ABF3DB}" destId="{4FE2A73E-1EDC-4AFD-B90C-DAC3C8D55138}" srcOrd="0" destOrd="0" parTransId="{F4AA1629-1E4A-48F8-A3A5-108D400CA267}" sibTransId="{0B70C271-07D8-446F-8CDF-4DAF21914170}"/>
    <dgm:cxn modelId="{81FC0319-8D3F-45AF-9C01-288205868D26}" type="presOf" srcId="{F19D8E37-9D2A-4299-8A8F-78BFC0ABF3DB}" destId="{04741ABC-6FC7-4FAB-A5D2-145062F00417}" srcOrd="0" destOrd="0" presId="urn:microsoft.com/office/officeart/2008/layout/VerticalCurvedList"/>
    <dgm:cxn modelId="{4694B66E-C337-4D07-87DD-EC54EA4E177F}" srcId="{F19D8E37-9D2A-4299-8A8F-78BFC0ABF3DB}" destId="{C1EA4DB6-BE0F-4198-9708-B322FC262B3C}" srcOrd="5" destOrd="0" parTransId="{2888A8DB-2ECC-492D-8524-01EA5151013F}" sibTransId="{6E89AC51-8CB2-489F-A844-DED93CDDDFED}"/>
    <dgm:cxn modelId="{679F25DF-F516-4EC6-8806-D1CFDFE22FFD}" type="presOf" srcId="{F7955889-BD11-47C0-B8E5-8C6B23D84611}" destId="{26A04279-31A6-40C7-AFDE-710353EAE46D}" srcOrd="0" destOrd="0" presId="urn:microsoft.com/office/officeart/2008/layout/VerticalCurvedList"/>
    <dgm:cxn modelId="{3E30D083-8CEA-4978-92DA-F638C087BF1A}" srcId="{F19D8E37-9D2A-4299-8A8F-78BFC0ABF3DB}" destId="{1BE2689C-64BD-4A2C-9F7F-50710EE0D6E9}" srcOrd="1" destOrd="0" parTransId="{EF7FDB51-2DEC-405B-81FB-997309BBEC3C}" sibTransId="{1EAD3141-183E-4976-AB96-0162CFB25FB6}"/>
    <dgm:cxn modelId="{52D1F36B-3F9B-4E0A-9068-16BC1E7C355F}" srcId="{F19D8E37-9D2A-4299-8A8F-78BFC0ABF3DB}" destId="{F7955889-BD11-47C0-B8E5-8C6B23D84611}" srcOrd="3" destOrd="0" parTransId="{440F01F4-2AA2-45F8-A3D0-449E11755EAA}" sibTransId="{1509C0EC-49D1-4CAE-8544-7F556355EF5F}"/>
    <dgm:cxn modelId="{4A081D0B-D442-4C7A-BCF5-127E97C7C158}" type="presOf" srcId="{5210D16A-D00C-4115-8AFA-F910994FEA3C}" destId="{65C6F301-AECF-4875-99BE-4F481C84D2D0}" srcOrd="0" destOrd="0" presId="urn:microsoft.com/office/officeart/2008/layout/VerticalCurvedList"/>
    <dgm:cxn modelId="{02E110C0-8F75-44F7-BEEA-CAF05C16E62C}" type="presOf" srcId="{1BE2689C-64BD-4A2C-9F7F-50710EE0D6E9}" destId="{69B32314-A808-42E8-B8A7-62E284153F25}" srcOrd="0" destOrd="0" presId="urn:microsoft.com/office/officeart/2008/layout/VerticalCurvedList"/>
    <dgm:cxn modelId="{CD9B087A-2B01-4C9D-A1D5-597D493715B1}" type="presOf" srcId="{C1EA4DB6-BE0F-4198-9708-B322FC262B3C}" destId="{71E2B1AF-FEF3-4279-B8CF-758CAAA050AB}" srcOrd="0" destOrd="0" presId="urn:microsoft.com/office/officeart/2008/layout/VerticalCurvedList"/>
    <dgm:cxn modelId="{24715618-6B6B-4399-8205-05868807417B}" type="presOf" srcId="{31711758-D40B-4E19-9F93-798390D8ACD7}" destId="{55B9BFCA-14D6-49C6-9BF9-77A0D4B9A0DF}" srcOrd="0" destOrd="0" presId="urn:microsoft.com/office/officeart/2008/layout/VerticalCurvedList"/>
    <dgm:cxn modelId="{CA65B7B4-59CB-4A4F-A287-487D3D6D0AF9}" srcId="{F19D8E37-9D2A-4299-8A8F-78BFC0ABF3DB}" destId="{5210D16A-D00C-4115-8AFA-F910994FEA3C}" srcOrd="2" destOrd="0" parTransId="{9AAC6024-2D1C-458F-9E3B-3ACBF39ADB04}" sibTransId="{CDB378CD-C355-4769-8BE0-B71327978534}"/>
    <dgm:cxn modelId="{62A73C59-0B08-42DC-AC17-AEFB292DC7AC}" srcId="{F19D8E37-9D2A-4299-8A8F-78BFC0ABF3DB}" destId="{7C3439D0-32CD-46DE-940D-0FC739D9DE4D}" srcOrd="4" destOrd="0" parTransId="{24EA2436-0FC7-40A5-ACD3-65E79097E9A5}" sibTransId="{8065E6CF-915D-44C7-BEEA-4009500511AF}"/>
    <dgm:cxn modelId="{BEBD301F-43D4-40F1-AE6E-C9F51B55FD3C}" type="presOf" srcId="{7C3439D0-32CD-46DE-940D-0FC739D9DE4D}" destId="{CD280D2C-5C66-4DD8-A8F5-1021EBEC1163}" srcOrd="0" destOrd="0" presId="urn:microsoft.com/office/officeart/2008/layout/VerticalCurvedList"/>
    <dgm:cxn modelId="{04886267-A7A6-4B0F-AFAD-9F3296F0B97C}" type="presOf" srcId="{0B70C271-07D8-446F-8CDF-4DAF21914170}" destId="{89C5782A-ED0D-41BD-9EB1-25288C06CCED}" srcOrd="0" destOrd="0" presId="urn:microsoft.com/office/officeart/2008/layout/VerticalCurvedList"/>
    <dgm:cxn modelId="{54ACB3BE-5572-4EB4-ACF0-EC7C40DD90A1}" type="presOf" srcId="{4FE2A73E-1EDC-4AFD-B90C-DAC3C8D55138}" destId="{57C18D4D-5830-48DE-A165-01C8866E13CF}" srcOrd="0" destOrd="0" presId="urn:microsoft.com/office/officeart/2008/layout/VerticalCurvedList"/>
    <dgm:cxn modelId="{48E93FE1-E8ED-49EB-8CB3-A6ED04521491}" srcId="{F19D8E37-9D2A-4299-8A8F-78BFC0ABF3DB}" destId="{31711758-D40B-4E19-9F93-798390D8ACD7}" srcOrd="6" destOrd="0" parTransId="{72A489BB-4D4A-402E-A2D9-B6D3DFC7E483}" sibTransId="{741D413E-2CD9-4D39-947F-0F4DF803B00A}"/>
    <dgm:cxn modelId="{A25676C1-7175-47EF-843A-472BD25D5181}" type="presParOf" srcId="{04741ABC-6FC7-4FAB-A5D2-145062F00417}" destId="{F9A9C50B-78DC-4705-B577-97715A2764A6}" srcOrd="0" destOrd="0" presId="urn:microsoft.com/office/officeart/2008/layout/VerticalCurvedList"/>
    <dgm:cxn modelId="{90923F59-0D69-4D2D-A69C-BCDFA5A14CFD}" type="presParOf" srcId="{F9A9C50B-78DC-4705-B577-97715A2764A6}" destId="{5F1E2492-F7A9-4A43-86EF-F284D7083B53}" srcOrd="0" destOrd="0" presId="urn:microsoft.com/office/officeart/2008/layout/VerticalCurvedList"/>
    <dgm:cxn modelId="{4C8CF8CF-3CC5-4C0F-9D53-954C1749E517}" type="presParOf" srcId="{5F1E2492-F7A9-4A43-86EF-F284D7083B53}" destId="{55247420-D6E3-40A6-9183-A83D65B22419}" srcOrd="0" destOrd="0" presId="urn:microsoft.com/office/officeart/2008/layout/VerticalCurvedList"/>
    <dgm:cxn modelId="{66A5EA16-12A9-405F-AE4E-BA583D601A82}" type="presParOf" srcId="{5F1E2492-F7A9-4A43-86EF-F284D7083B53}" destId="{89C5782A-ED0D-41BD-9EB1-25288C06CCED}" srcOrd="1" destOrd="0" presId="urn:microsoft.com/office/officeart/2008/layout/VerticalCurvedList"/>
    <dgm:cxn modelId="{EAA76D21-4455-44BD-A3FA-8969C244829B}" type="presParOf" srcId="{5F1E2492-F7A9-4A43-86EF-F284D7083B53}" destId="{A91461D0-6242-4B4A-9C4B-ABA9CD329C0E}" srcOrd="2" destOrd="0" presId="urn:microsoft.com/office/officeart/2008/layout/VerticalCurvedList"/>
    <dgm:cxn modelId="{58687445-74AC-48CC-AFEA-8A24DCBB95AC}" type="presParOf" srcId="{5F1E2492-F7A9-4A43-86EF-F284D7083B53}" destId="{C4BD1E34-7F8A-4859-9698-4A1A28B7A99C}" srcOrd="3" destOrd="0" presId="urn:microsoft.com/office/officeart/2008/layout/VerticalCurvedList"/>
    <dgm:cxn modelId="{3D2DBC22-7060-4371-86DB-D9226B82F293}" type="presParOf" srcId="{F9A9C50B-78DC-4705-B577-97715A2764A6}" destId="{57C18D4D-5830-48DE-A165-01C8866E13CF}" srcOrd="1" destOrd="0" presId="urn:microsoft.com/office/officeart/2008/layout/VerticalCurvedList"/>
    <dgm:cxn modelId="{2E3DCEA9-2A5E-437B-828A-AE71DA3B6631}" type="presParOf" srcId="{F9A9C50B-78DC-4705-B577-97715A2764A6}" destId="{DF79FE0D-B1C9-466D-B9D1-FC5151B60555}" srcOrd="2" destOrd="0" presId="urn:microsoft.com/office/officeart/2008/layout/VerticalCurvedList"/>
    <dgm:cxn modelId="{001C3B9E-C9F8-4E73-AD32-C2D522AE1E46}" type="presParOf" srcId="{DF79FE0D-B1C9-466D-B9D1-FC5151B60555}" destId="{C35DB451-92FA-4A36-9831-B62034781D34}" srcOrd="0" destOrd="0" presId="urn:microsoft.com/office/officeart/2008/layout/VerticalCurvedList"/>
    <dgm:cxn modelId="{CDFD0E37-EADE-4071-ADE0-9FBDFA4EC373}" type="presParOf" srcId="{F9A9C50B-78DC-4705-B577-97715A2764A6}" destId="{69B32314-A808-42E8-B8A7-62E284153F25}" srcOrd="3" destOrd="0" presId="urn:microsoft.com/office/officeart/2008/layout/VerticalCurvedList"/>
    <dgm:cxn modelId="{A4134061-DE97-4F11-A8F2-67BCA54C9FDC}" type="presParOf" srcId="{F9A9C50B-78DC-4705-B577-97715A2764A6}" destId="{5BF9CC7B-7BBF-43C0-8CCB-ACF04D8E97C6}" srcOrd="4" destOrd="0" presId="urn:microsoft.com/office/officeart/2008/layout/VerticalCurvedList"/>
    <dgm:cxn modelId="{EF75F7F3-D1D0-46B3-9699-67796A56E512}" type="presParOf" srcId="{5BF9CC7B-7BBF-43C0-8CCB-ACF04D8E97C6}" destId="{CDC7CF6C-1F68-4141-9DCC-B51D2D88C215}" srcOrd="0" destOrd="0" presId="urn:microsoft.com/office/officeart/2008/layout/VerticalCurvedList"/>
    <dgm:cxn modelId="{3D9C64AB-D917-4315-9BEC-F82FA6CBE006}" type="presParOf" srcId="{F9A9C50B-78DC-4705-B577-97715A2764A6}" destId="{65C6F301-AECF-4875-99BE-4F481C84D2D0}" srcOrd="5" destOrd="0" presId="urn:microsoft.com/office/officeart/2008/layout/VerticalCurvedList"/>
    <dgm:cxn modelId="{CAD4EF84-C68E-4D0A-BDD1-3248A2D48E05}" type="presParOf" srcId="{F9A9C50B-78DC-4705-B577-97715A2764A6}" destId="{79426E60-24B4-4B1D-BFF2-13B8B8238135}" srcOrd="6" destOrd="0" presId="urn:microsoft.com/office/officeart/2008/layout/VerticalCurvedList"/>
    <dgm:cxn modelId="{60AA6B02-8529-4F5D-99E2-16188229FDD9}" type="presParOf" srcId="{79426E60-24B4-4B1D-BFF2-13B8B8238135}" destId="{3FA1812A-8ABF-428E-A665-6B202E25434E}" srcOrd="0" destOrd="0" presId="urn:microsoft.com/office/officeart/2008/layout/VerticalCurvedList"/>
    <dgm:cxn modelId="{6584E629-A7F5-4F48-812D-FAD45DDBE129}" type="presParOf" srcId="{F9A9C50B-78DC-4705-B577-97715A2764A6}" destId="{26A04279-31A6-40C7-AFDE-710353EAE46D}" srcOrd="7" destOrd="0" presId="urn:microsoft.com/office/officeart/2008/layout/VerticalCurvedList"/>
    <dgm:cxn modelId="{52A3A90A-721A-47EB-A971-2BAA67BBBD6C}" type="presParOf" srcId="{F9A9C50B-78DC-4705-B577-97715A2764A6}" destId="{32D48837-192E-44D1-9AED-70FD1BA58417}" srcOrd="8" destOrd="0" presId="urn:microsoft.com/office/officeart/2008/layout/VerticalCurvedList"/>
    <dgm:cxn modelId="{7B5646E7-11C5-4F37-99BB-56FF9A6C3620}" type="presParOf" srcId="{32D48837-192E-44D1-9AED-70FD1BA58417}" destId="{8D844721-4B7C-4A5F-84C2-D8703A73C024}" srcOrd="0" destOrd="0" presId="urn:microsoft.com/office/officeart/2008/layout/VerticalCurvedList"/>
    <dgm:cxn modelId="{493DEA76-D713-4980-8449-74B03E61D722}" type="presParOf" srcId="{F9A9C50B-78DC-4705-B577-97715A2764A6}" destId="{CD280D2C-5C66-4DD8-A8F5-1021EBEC1163}" srcOrd="9" destOrd="0" presId="urn:microsoft.com/office/officeart/2008/layout/VerticalCurvedList"/>
    <dgm:cxn modelId="{2F621054-B79A-4647-BDCB-8CA8E9620354}" type="presParOf" srcId="{F9A9C50B-78DC-4705-B577-97715A2764A6}" destId="{E55B20FF-09E9-4C0D-A03D-2E667EF0469D}" srcOrd="10" destOrd="0" presId="urn:microsoft.com/office/officeart/2008/layout/VerticalCurvedList"/>
    <dgm:cxn modelId="{BC1C5C1B-6734-4DF2-A649-3308694AC623}" type="presParOf" srcId="{E55B20FF-09E9-4C0D-A03D-2E667EF0469D}" destId="{F2AC971A-26F0-48EE-A01D-AB13F69F2652}" srcOrd="0" destOrd="0" presId="urn:microsoft.com/office/officeart/2008/layout/VerticalCurvedList"/>
    <dgm:cxn modelId="{C1EEBF14-BAF1-4FF5-99AC-7E2B45E2F164}" type="presParOf" srcId="{F9A9C50B-78DC-4705-B577-97715A2764A6}" destId="{71E2B1AF-FEF3-4279-B8CF-758CAAA050AB}" srcOrd="11" destOrd="0" presId="urn:microsoft.com/office/officeart/2008/layout/VerticalCurvedList"/>
    <dgm:cxn modelId="{0EF67049-F543-429D-9314-252696E52C69}" type="presParOf" srcId="{F9A9C50B-78DC-4705-B577-97715A2764A6}" destId="{DF71A517-E43D-44EA-BC8B-4F0108828921}" srcOrd="12" destOrd="0" presId="urn:microsoft.com/office/officeart/2008/layout/VerticalCurvedList"/>
    <dgm:cxn modelId="{255AFF7A-8973-4564-A8C5-F391C1B2AACD}" type="presParOf" srcId="{DF71A517-E43D-44EA-BC8B-4F0108828921}" destId="{F887BE36-5587-4C91-A350-F919B258FA24}" srcOrd="0" destOrd="0" presId="urn:microsoft.com/office/officeart/2008/layout/VerticalCurvedList"/>
    <dgm:cxn modelId="{968CE261-238B-4CFF-B750-7EB2AE7D9B69}" type="presParOf" srcId="{F9A9C50B-78DC-4705-B577-97715A2764A6}" destId="{55B9BFCA-14D6-49C6-9BF9-77A0D4B9A0DF}" srcOrd="13" destOrd="0" presId="urn:microsoft.com/office/officeart/2008/layout/VerticalCurvedList"/>
    <dgm:cxn modelId="{859CC87D-88E4-485B-B092-3022DB0DA542}" type="presParOf" srcId="{F9A9C50B-78DC-4705-B577-97715A2764A6}" destId="{1C332A93-41A4-4A48-97E4-A3AC5AD50403}" srcOrd="14" destOrd="0" presId="urn:microsoft.com/office/officeart/2008/layout/VerticalCurvedList"/>
    <dgm:cxn modelId="{4AF5B97C-7B88-4F49-BA18-EBB5F1BB50F1}" type="presParOf" srcId="{1C332A93-41A4-4A48-97E4-A3AC5AD50403}" destId="{5C331EC6-99B3-40DD-9B6B-79279C20E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EA311B-EEDC-48BE-B600-728C1942CAC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</dgm:pt>
    <dgm:pt modelId="{B323437A-E238-4012-832F-4FFA48562E61}">
      <dgm:prSet phldrT="[Texto]"/>
      <dgm:spPr/>
      <dgm:t>
        <a:bodyPr/>
        <a:lstStyle/>
        <a:p>
          <a:pPr algn="l"/>
          <a:r>
            <a:rPr lang="pt-BR" b="1" dirty="0">
              <a:latin typeface="Segoe UI Light" panose="020B0502040204020203" pitchFamily="34" charset="0"/>
              <a:cs typeface="Segoe UI Light" panose="020B0502040204020203" pitchFamily="34" charset="0"/>
            </a:rPr>
            <a:t>CENTRAL DE ATENDIMENTO E OUVIDORIA</a:t>
          </a:r>
        </a:p>
      </dgm:t>
    </dgm:pt>
    <dgm:pt modelId="{E01C3264-7D54-4A3C-86F1-F38995DBBF81}" type="parTrans" cxnId="{9641DCE6-66FD-48BD-8259-E3781F1CFFB8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52E9FAE-52C9-429A-A7EC-BAAC20555EE2}" type="sibTrans" cxnId="{9641DCE6-66FD-48BD-8259-E3781F1CFFB8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DCD4998-6A3C-4821-B13B-620B5B222B2D}">
      <dgm:prSet phldrT="[Texto]"/>
      <dgm:spPr/>
      <dgm:t>
        <a:bodyPr/>
        <a:lstStyle/>
        <a:p>
          <a:pPr algn="l"/>
          <a:r>
            <a:rPr lang="pt-BR" b="1" dirty="0">
              <a:latin typeface="Segoe UI Light" panose="020B0502040204020203" pitchFamily="34" charset="0"/>
              <a:cs typeface="Segoe UI Light" panose="020B0502040204020203" pitchFamily="34" charset="0"/>
            </a:rPr>
            <a:t>SEAM</a:t>
          </a:r>
        </a:p>
      </dgm:t>
    </dgm:pt>
    <dgm:pt modelId="{BA52FE36-6CEC-4385-9C33-57C54F416C67}" type="parTrans" cxnId="{2D7F7816-E036-4BDA-8FEF-8BDF02AB081E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7557B4-64A6-4E5E-B011-9AA161131461}" type="sibTrans" cxnId="{2D7F7816-E036-4BDA-8FEF-8BDF02AB081E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DEF819B-2332-4DD3-9B40-463DADDB1F8B}">
      <dgm:prSet phldrT="[Texto]"/>
      <dgm:spPr/>
      <dgm:t>
        <a:bodyPr/>
        <a:lstStyle/>
        <a:p>
          <a:pPr algn="l"/>
          <a:r>
            <a:rPr lang="pt-BR" b="1" dirty="0">
              <a:latin typeface="Segoe UI Light" panose="020B0502040204020203" pitchFamily="34" charset="0"/>
              <a:cs typeface="Segoe UI Light" panose="020B0502040204020203" pitchFamily="34" charset="0"/>
            </a:rPr>
            <a:t>CORREGEDORIA</a:t>
          </a:r>
        </a:p>
      </dgm:t>
    </dgm:pt>
    <dgm:pt modelId="{969113DE-018C-4A8E-A2C3-8727AB94FD05}" type="parTrans" cxnId="{F3E1F06E-11A0-4DBA-A706-6FE088BC0212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E319BE9-AB67-409D-A49D-F7773FA16E9C}" type="sibTrans" cxnId="{F3E1F06E-11A0-4DBA-A706-6FE088BC0212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00A5D9C-A031-4DA9-ADEA-67207C00FF77}">
      <dgm:prSet phldrT="[Texto]"/>
      <dgm:spPr/>
      <dgm:t>
        <a:bodyPr/>
        <a:lstStyle/>
        <a:p>
          <a:pPr algn="l"/>
          <a:r>
            <a:rPr lang="pt-BR" b="1" dirty="0">
              <a:latin typeface="Segoe UI Light" panose="020B0502040204020203" pitchFamily="34" charset="0"/>
              <a:cs typeface="Segoe UI Light" panose="020B0502040204020203" pitchFamily="34" charset="0"/>
            </a:rPr>
            <a:t>OUVIDORIA</a:t>
          </a:r>
        </a:p>
      </dgm:t>
    </dgm:pt>
    <dgm:pt modelId="{00D89D7F-36FB-4373-81B8-A46B5FB26918}" type="parTrans" cxnId="{82F872BE-5BF2-47DA-BED7-EE5F17AB34A1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EE9F563-D5FF-49DD-98AF-87DEDF5121AF}" type="sibTrans" cxnId="{82F872BE-5BF2-47DA-BED7-EE5F17AB34A1}">
      <dgm:prSet/>
      <dgm:spPr/>
      <dgm:t>
        <a:bodyPr/>
        <a:lstStyle/>
        <a:p>
          <a:pPr algn="l"/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9B3E12D-90D1-490D-97C4-300E2C4E3169}">
      <dgm:prSet/>
      <dgm:spPr/>
      <dgm:t>
        <a:bodyPr/>
        <a:lstStyle/>
        <a:p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Encaminhar manifestações aos SEAMs</a:t>
          </a:r>
        </a:p>
      </dgm:t>
    </dgm:pt>
    <dgm:pt modelId="{7F553F6D-3D1F-4F28-9670-3001939FCB46}" type="parTrans" cxnId="{D95FB68B-5F67-4A81-B3CA-7570E46084E7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556D81A-9CCF-4E77-8456-6B8D6C4320FF}" type="sibTrans" cxnId="{D95FB68B-5F67-4A81-B3CA-7570E46084E7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8D69FFB-234D-4D6E-ABC6-69FB280D0BC9}">
      <dgm:prSet/>
      <dgm:spPr/>
      <dgm:t>
        <a:bodyPr/>
        <a:lstStyle/>
        <a:p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Prazo 2 dias</a:t>
          </a:r>
        </a:p>
      </dgm:t>
    </dgm:pt>
    <dgm:pt modelId="{3C3E4FD9-F1AE-499A-B7BB-D34DA537B46B}" type="parTrans" cxnId="{57ACEF82-9750-4491-82B3-9A5559C246CA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A36686-E697-4486-BB15-692AAF1A78AC}" type="sibTrans" cxnId="{57ACEF82-9750-4491-82B3-9A5559C246CA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2EE5D22-6F2A-4891-83B4-4C861D69F36C}">
      <dgm:prSet phldrT="[Texto]"/>
      <dgm:spPr/>
      <dgm:t>
        <a:bodyPr/>
        <a:lstStyle/>
        <a:p>
          <a:pPr algn="l"/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 dias para rejeitar manifestação</a:t>
          </a:r>
        </a:p>
      </dgm:t>
    </dgm:pt>
    <dgm:pt modelId="{4F675FE6-1E50-40A6-9BB5-B7B6D63B450F}" type="parTrans" cxnId="{C39C9952-7DED-4F17-BE3D-D08E0D1D6C87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9028369-38D2-44E4-B81B-DC4C08CF9285}" type="sibTrans" cxnId="{C39C9952-7DED-4F17-BE3D-D08E0D1D6C87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0A99CF-6F75-445F-9BD1-52A6A4A88631}">
      <dgm:prSet phldrT="[Texto]"/>
      <dgm:spPr/>
      <dgm:t>
        <a:bodyPr/>
        <a:lstStyle/>
        <a:p>
          <a:pPr algn="l"/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10 dias para fornecer resposta final</a:t>
          </a:r>
        </a:p>
      </dgm:t>
    </dgm:pt>
    <dgm:pt modelId="{B8B5244E-B9E7-470C-AD1A-6E4A008CAED5}" type="parTrans" cxnId="{767A8C25-A39C-49E7-AC36-E9084CDF070A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0CAFE69-21E8-40FD-87F9-B24A63D86B08}" type="sibTrans" cxnId="{767A8C25-A39C-49E7-AC36-E9084CDF070A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CC41D7-235E-4FB6-98E6-7A268089817F}">
      <dgm:prSet phldrT="[Texto]"/>
      <dgm:spPr/>
      <dgm:t>
        <a:bodyPr/>
        <a:lstStyle/>
        <a:p>
          <a:pPr algn="l"/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5 dias para responder demandas encaminhadas pela Ouvidoria</a:t>
          </a:r>
        </a:p>
      </dgm:t>
    </dgm:pt>
    <dgm:pt modelId="{BDC5625C-D94B-4B4F-99F4-461E7DAE0BB1}" type="parTrans" cxnId="{5F9E6672-3025-4CAB-97C6-C6A8AE0C1A40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0EE4D34-28DF-4EEF-8EC8-4E933BF69200}" type="sibTrans" cxnId="{5F9E6672-3025-4CAB-97C6-C6A8AE0C1A40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C12D547-16E4-42BA-888F-FB66A2E913A8}">
      <dgm:prSet phldrT="[Texto]"/>
      <dgm:spPr/>
      <dgm:t>
        <a:bodyPr/>
        <a:lstStyle/>
        <a:p>
          <a:pPr algn="l"/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10 dias para informar encaminhamento dado à denúncia à Ouvidoria</a:t>
          </a:r>
        </a:p>
      </dgm:t>
    </dgm:pt>
    <dgm:pt modelId="{E3A6A044-92BD-4880-8AAA-EEA5A4D6C306}" type="parTrans" cxnId="{D4F69B64-9A4D-405F-8D58-EB704B715A66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862C5CB-0D03-4758-8E7C-12B472A5DC7C}" type="sibTrans" cxnId="{D4F69B64-9A4D-405F-8D58-EB704B715A66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1F921CB-CE67-41CF-9BD3-E5E22ACABE19}">
      <dgm:prSet phldrT="[Texto]"/>
      <dgm:spPr/>
      <dgm:t>
        <a:bodyPr/>
        <a:lstStyle/>
        <a:p>
          <a:pPr algn="l"/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 dias para encaminhar resposta ao demandante</a:t>
          </a:r>
        </a:p>
      </dgm:t>
    </dgm:pt>
    <dgm:pt modelId="{4CB6DE5E-BC69-458C-A074-13B86BB1F6CC}" type="parTrans" cxnId="{7A46DFDF-CC72-41AD-8D67-22BC201EC29E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669673-F385-4BA7-8659-E56BEA6A1A1B}" type="sibTrans" cxnId="{7A46DFDF-CC72-41AD-8D67-22BC201EC29E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509B105-7ECB-4C1C-B9FE-687EFD20A870}">
      <dgm:prSet phldrT="[Texto]"/>
      <dgm:spPr/>
      <dgm:t>
        <a:bodyPr/>
        <a:lstStyle/>
        <a:p>
          <a:pPr algn="l"/>
          <a:r>
            <a:rPr lang="pt-BR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3 dias no caso de descumprimento de prazo mediante solicitação da Ouvidoria</a:t>
          </a:r>
        </a:p>
      </dgm:t>
    </dgm:pt>
    <dgm:pt modelId="{0537B641-441D-458A-9F59-8792030C6FA1}" type="parTrans" cxnId="{9942D88E-D043-49AF-BC77-FC0CF6F8383C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9C861C4-C08B-4CA2-B9CB-72DFBA2AC103}" type="sibTrans" cxnId="{9942D88E-D043-49AF-BC77-FC0CF6F8383C}">
      <dgm:prSet/>
      <dgm:spPr/>
      <dgm:t>
        <a:bodyPr/>
        <a:lstStyle/>
        <a:p>
          <a:endParaRPr lang="pt-BR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B60C22E-7AC8-4658-9B9E-41E0EBCE8CD4}" type="pres">
      <dgm:prSet presAssocID="{49EA311B-EEDC-48BE-B600-728C1942CAC0}" presName="linear" presStyleCnt="0">
        <dgm:presLayoutVars>
          <dgm:dir/>
          <dgm:animLvl val="lvl"/>
          <dgm:resizeHandles val="exact"/>
        </dgm:presLayoutVars>
      </dgm:prSet>
      <dgm:spPr/>
    </dgm:pt>
    <dgm:pt modelId="{7ED6F548-5506-4DFA-9703-65DCBE281471}" type="pres">
      <dgm:prSet presAssocID="{B323437A-E238-4012-832F-4FFA48562E61}" presName="parentLin" presStyleCnt="0"/>
      <dgm:spPr/>
    </dgm:pt>
    <dgm:pt modelId="{33C8246F-9483-4301-86BE-845CF2E7557D}" type="pres">
      <dgm:prSet presAssocID="{B323437A-E238-4012-832F-4FFA48562E61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9DDCDC88-ECDA-4231-BAFB-A183509952AA}" type="pres">
      <dgm:prSet presAssocID="{B323437A-E238-4012-832F-4FFA48562E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125F8B-0B03-473B-A0B0-A204830EFF14}" type="pres">
      <dgm:prSet presAssocID="{B323437A-E238-4012-832F-4FFA48562E61}" presName="negativeSpace" presStyleCnt="0"/>
      <dgm:spPr/>
    </dgm:pt>
    <dgm:pt modelId="{3BAF7C6C-5DED-40DE-8C31-7893AF37DD08}" type="pres">
      <dgm:prSet presAssocID="{B323437A-E238-4012-832F-4FFA48562E6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5ADF0-53A9-4F5E-8D70-251ACE3FDCB3}" type="pres">
      <dgm:prSet presAssocID="{F52E9FAE-52C9-429A-A7EC-BAAC20555EE2}" presName="spaceBetweenRectangles" presStyleCnt="0"/>
      <dgm:spPr/>
    </dgm:pt>
    <dgm:pt modelId="{9AF51502-657F-4F73-8226-D162BDF32E41}" type="pres">
      <dgm:prSet presAssocID="{FDCD4998-6A3C-4821-B13B-620B5B222B2D}" presName="parentLin" presStyleCnt="0"/>
      <dgm:spPr/>
    </dgm:pt>
    <dgm:pt modelId="{140B000F-680E-43FC-827B-F20892680429}" type="pres">
      <dgm:prSet presAssocID="{FDCD4998-6A3C-4821-B13B-620B5B222B2D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39163E47-F867-4365-A444-644DA479480F}" type="pres">
      <dgm:prSet presAssocID="{FDCD4998-6A3C-4821-B13B-620B5B222B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43B012-3A9C-4058-9CEE-8498E8639D76}" type="pres">
      <dgm:prSet presAssocID="{FDCD4998-6A3C-4821-B13B-620B5B222B2D}" presName="negativeSpace" presStyleCnt="0"/>
      <dgm:spPr/>
    </dgm:pt>
    <dgm:pt modelId="{B6534AF4-BCEE-405A-81DB-9CFB708F5F2B}" type="pres">
      <dgm:prSet presAssocID="{FDCD4998-6A3C-4821-B13B-620B5B222B2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313A48-DA75-492F-AC8C-F993F67D0243}" type="pres">
      <dgm:prSet presAssocID="{D87557B4-64A6-4E5E-B011-9AA161131461}" presName="spaceBetweenRectangles" presStyleCnt="0"/>
      <dgm:spPr/>
    </dgm:pt>
    <dgm:pt modelId="{46A4EB0C-FE0F-40A3-A854-6533C8E3DE5A}" type="pres">
      <dgm:prSet presAssocID="{FDEF819B-2332-4DD3-9B40-463DADDB1F8B}" presName="parentLin" presStyleCnt="0"/>
      <dgm:spPr/>
    </dgm:pt>
    <dgm:pt modelId="{0CDFCBB4-C9B8-465E-9CBA-081D6E227D0C}" type="pres">
      <dgm:prSet presAssocID="{FDEF819B-2332-4DD3-9B40-463DADDB1F8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04266C4-6E79-44D9-B857-FB6018B4791C}" type="pres">
      <dgm:prSet presAssocID="{FDEF819B-2332-4DD3-9B40-463DADDB1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EB6365-0D6E-4CEF-ACA8-E84A74BC5546}" type="pres">
      <dgm:prSet presAssocID="{FDEF819B-2332-4DD3-9B40-463DADDB1F8B}" presName="negativeSpace" presStyleCnt="0"/>
      <dgm:spPr/>
    </dgm:pt>
    <dgm:pt modelId="{851980DD-B1B0-4048-82B3-66C040367C5B}" type="pres">
      <dgm:prSet presAssocID="{FDEF819B-2332-4DD3-9B40-463DADDB1F8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E84427-3A27-416E-B8AB-39FE1B2BE3BE}" type="pres">
      <dgm:prSet presAssocID="{2E319BE9-AB67-409D-A49D-F7773FA16E9C}" presName="spaceBetweenRectangles" presStyleCnt="0"/>
      <dgm:spPr/>
    </dgm:pt>
    <dgm:pt modelId="{5EF11A08-6F38-492B-9679-2548E72441DE}" type="pres">
      <dgm:prSet presAssocID="{200A5D9C-A031-4DA9-ADEA-67207C00FF77}" presName="parentLin" presStyleCnt="0"/>
      <dgm:spPr/>
    </dgm:pt>
    <dgm:pt modelId="{F9825458-4ACB-4FDC-8FA7-4A00CCBAC675}" type="pres">
      <dgm:prSet presAssocID="{200A5D9C-A031-4DA9-ADEA-67207C00FF77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BA817347-F38F-4F3A-84C0-83731DE44D61}" type="pres">
      <dgm:prSet presAssocID="{200A5D9C-A031-4DA9-ADEA-67207C00FF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C81261-A55B-49F4-92A2-E42A34269D44}" type="pres">
      <dgm:prSet presAssocID="{200A5D9C-A031-4DA9-ADEA-67207C00FF77}" presName="negativeSpace" presStyleCnt="0"/>
      <dgm:spPr/>
    </dgm:pt>
    <dgm:pt modelId="{B5D5F1A1-5141-42E2-A2A6-CBEAC650292D}" type="pres">
      <dgm:prSet presAssocID="{200A5D9C-A031-4DA9-ADEA-67207C00FF7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BCACCF-8547-4345-9B4D-DA580631DBD6}" type="presOf" srcId="{88D69FFB-234D-4D6E-ABC6-69FB280D0BC9}" destId="{3BAF7C6C-5DED-40DE-8C31-7893AF37DD08}" srcOrd="0" destOrd="1" presId="urn:microsoft.com/office/officeart/2005/8/layout/list1"/>
    <dgm:cxn modelId="{150BE76F-BD2F-456B-B97B-27202EEC474B}" type="presOf" srcId="{200A5D9C-A031-4DA9-ADEA-67207C00FF77}" destId="{F9825458-4ACB-4FDC-8FA7-4A00CCBAC675}" srcOrd="0" destOrd="0" presId="urn:microsoft.com/office/officeart/2005/8/layout/list1"/>
    <dgm:cxn modelId="{2D7F7816-E036-4BDA-8FEF-8BDF02AB081E}" srcId="{49EA311B-EEDC-48BE-B600-728C1942CAC0}" destId="{FDCD4998-6A3C-4821-B13B-620B5B222B2D}" srcOrd="1" destOrd="0" parTransId="{BA52FE36-6CEC-4385-9C33-57C54F416C67}" sibTransId="{D87557B4-64A6-4E5E-B011-9AA161131461}"/>
    <dgm:cxn modelId="{8841A446-6669-4F3E-93DC-2878EE6C0857}" type="presOf" srcId="{D9B3E12D-90D1-490D-97C4-300E2C4E3169}" destId="{3BAF7C6C-5DED-40DE-8C31-7893AF37DD08}" srcOrd="0" destOrd="0" presId="urn:microsoft.com/office/officeart/2005/8/layout/list1"/>
    <dgm:cxn modelId="{1ACB8B0E-1D9D-44EF-8F99-008131CBFB80}" type="presOf" srcId="{FDEF819B-2332-4DD3-9B40-463DADDB1F8B}" destId="{0CDFCBB4-C9B8-465E-9CBA-081D6E227D0C}" srcOrd="0" destOrd="0" presId="urn:microsoft.com/office/officeart/2005/8/layout/list1"/>
    <dgm:cxn modelId="{C8CC4684-843F-43DC-9F3E-A20E3D60C8EA}" type="presOf" srcId="{FDCD4998-6A3C-4821-B13B-620B5B222B2D}" destId="{39163E47-F867-4365-A444-644DA479480F}" srcOrd="1" destOrd="0" presId="urn:microsoft.com/office/officeart/2005/8/layout/list1"/>
    <dgm:cxn modelId="{AF749E35-F78C-45AE-BF20-C5B94DA4D143}" type="presOf" srcId="{0A0A99CF-6F75-445F-9BD1-52A6A4A88631}" destId="{B6534AF4-BCEE-405A-81DB-9CFB708F5F2B}" srcOrd="0" destOrd="1" presId="urn:microsoft.com/office/officeart/2005/8/layout/list1"/>
    <dgm:cxn modelId="{E1573082-A83B-4945-A152-7F4E27843791}" type="presOf" srcId="{B323437A-E238-4012-832F-4FFA48562E61}" destId="{9DDCDC88-ECDA-4231-BAFB-A183509952AA}" srcOrd="1" destOrd="0" presId="urn:microsoft.com/office/officeart/2005/8/layout/list1"/>
    <dgm:cxn modelId="{82F872BE-5BF2-47DA-BED7-EE5F17AB34A1}" srcId="{49EA311B-EEDC-48BE-B600-728C1942CAC0}" destId="{200A5D9C-A031-4DA9-ADEA-67207C00FF77}" srcOrd="3" destOrd="0" parTransId="{00D89D7F-36FB-4373-81B8-A46B5FB26918}" sibTransId="{4EE9F563-D5FF-49DD-98AF-87DEDF5121AF}"/>
    <dgm:cxn modelId="{BDE2A144-1F55-4E1E-A78A-7BE8492E3AFF}" type="presOf" srcId="{49EA311B-EEDC-48BE-B600-728C1942CAC0}" destId="{0B60C22E-7AC8-4658-9B9E-41E0EBCE8CD4}" srcOrd="0" destOrd="0" presId="urn:microsoft.com/office/officeart/2005/8/layout/list1"/>
    <dgm:cxn modelId="{525ECB26-C615-4F24-A47C-08355ACFB93B}" type="presOf" srcId="{200A5D9C-A031-4DA9-ADEA-67207C00FF77}" destId="{BA817347-F38F-4F3A-84C0-83731DE44D61}" srcOrd="1" destOrd="0" presId="urn:microsoft.com/office/officeart/2005/8/layout/list1"/>
    <dgm:cxn modelId="{D95FB68B-5F67-4A81-B3CA-7570E46084E7}" srcId="{B323437A-E238-4012-832F-4FFA48562E61}" destId="{D9B3E12D-90D1-490D-97C4-300E2C4E3169}" srcOrd="0" destOrd="0" parTransId="{7F553F6D-3D1F-4F28-9670-3001939FCB46}" sibTransId="{9556D81A-9CCF-4E77-8456-6B8D6C4320FF}"/>
    <dgm:cxn modelId="{4B9460D0-7DF8-4BD8-A998-F555D26EA194}" type="presOf" srcId="{D2EE5D22-6F2A-4891-83B4-4C861D69F36C}" destId="{B6534AF4-BCEE-405A-81DB-9CFB708F5F2B}" srcOrd="0" destOrd="0" presId="urn:microsoft.com/office/officeart/2005/8/layout/list1"/>
    <dgm:cxn modelId="{9942D88E-D043-49AF-BC77-FC0CF6F8383C}" srcId="{FDCD4998-6A3C-4821-B13B-620B5B222B2D}" destId="{C509B105-7ECB-4C1C-B9FE-687EFD20A870}" srcOrd="3" destOrd="0" parTransId="{0537B641-441D-458A-9F59-8792030C6FA1}" sibTransId="{F9C861C4-C08B-4CA2-B9CB-72DFBA2AC103}"/>
    <dgm:cxn modelId="{72802C1E-9BF8-4426-8F78-6FB9435DB4F0}" type="presOf" srcId="{B323437A-E238-4012-832F-4FFA48562E61}" destId="{33C8246F-9483-4301-86BE-845CF2E7557D}" srcOrd="0" destOrd="0" presId="urn:microsoft.com/office/officeart/2005/8/layout/list1"/>
    <dgm:cxn modelId="{680BE7A4-D5A4-437E-8C12-961F51C510FC}" type="presOf" srcId="{FDCD4998-6A3C-4821-B13B-620B5B222B2D}" destId="{140B000F-680E-43FC-827B-F20892680429}" srcOrd="0" destOrd="0" presId="urn:microsoft.com/office/officeart/2005/8/layout/list1"/>
    <dgm:cxn modelId="{5F9E6672-3025-4CAB-97C6-C6A8AE0C1A40}" srcId="{FDCD4998-6A3C-4821-B13B-620B5B222B2D}" destId="{A1CC41D7-235E-4FB6-98E6-7A268089817F}" srcOrd="2" destOrd="0" parTransId="{BDC5625C-D94B-4B4F-99F4-461E7DAE0BB1}" sibTransId="{F0EE4D34-28DF-4EEF-8EC8-4E933BF69200}"/>
    <dgm:cxn modelId="{8F65297D-7C7D-4466-AAE7-F2DED66628DB}" type="presOf" srcId="{C509B105-7ECB-4C1C-B9FE-687EFD20A870}" destId="{B6534AF4-BCEE-405A-81DB-9CFB708F5F2B}" srcOrd="0" destOrd="3" presId="urn:microsoft.com/office/officeart/2005/8/layout/list1"/>
    <dgm:cxn modelId="{76E85C7E-AC97-4E08-9FD0-839DAD62AC42}" type="presOf" srcId="{A1CC41D7-235E-4FB6-98E6-7A268089817F}" destId="{B6534AF4-BCEE-405A-81DB-9CFB708F5F2B}" srcOrd="0" destOrd="2" presId="urn:microsoft.com/office/officeart/2005/8/layout/list1"/>
    <dgm:cxn modelId="{C39C9952-7DED-4F17-BE3D-D08E0D1D6C87}" srcId="{FDCD4998-6A3C-4821-B13B-620B5B222B2D}" destId="{D2EE5D22-6F2A-4891-83B4-4C861D69F36C}" srcOrd="0" destOrd="0" parTransId="{4F675FE6-1E50-40A6-9BB5-B7B6D63B450F}" sibTransId="{99028369-38D2-44E4-B81B-DC4C08CF9285}"/>
    <dgm:cxn modelId="{9641DCE6-66FD-48BD-8259-E3781F1CFFB8}" srcId="{49EA311B-EEDC-48BE-B600-728C1942CAC0}" destId="{B323437A-E238-4012-832F-4FFA48562E61}" srcOrd="0" destOrd="0" parTransId="{E01C3264-7D54-4A3C-86F1-F38995DBBF81}" sibTransId="{F52E9FAE-52C9-429A-A7EC-BAAC20555EE2}"/>
    <dgm:cxn modelId="{FBC73B2D-B71F-4F8D-8109-1BC6B2FC7DD0}" type="presOf" srcId="{4C12D547-16E4-42BA-888F-FB66A2E913A8}" destId="{851980DD-B1B0-4048-82B3-66C040367C5B}" srcOrd="0" destOrd="0" presId="urn:microsoft.com/office/officeart/2005/8/layout/list1"/>
    <dgm:cxn modelId="{7A46DFDF-CC72-41AD-8D67-22BC201EC29E}" srcId="{200A5D9C-A031-4DA9-ADEA-67207C00FF77}" destId="{11F921CB-CE67-41CF-9BD3-E5E22ACABE19}" srcOrd="0" destOrd="0" parTransId="{4CB6DE5E-BC69-458C-A074-13B86BB1F6CC}" sibTransId="{28669673-F385-4BA7-8659-E56BEA6A1A1B}"/>
    <dgm:cxn modelId="{D4F69B64-9A4D-405F-8D58-EB704B715A66}" srcId="{FDEF819B-2332-4DD3-9B40-463DADDB1F8B}" destId="{4C12D547-16E4-42BA-888F-FB66A2E913A8}" srcOrd="0" destOrd="0" parTransId="{E3A6A044-92BD-4880-8AAA-EEA5A4D6C306}" sibTransId="{E862C5CB-0D03-4758-8E7C-12B472A5DC7C}"/>
    <dgm:cxn modelId="{767A8C25-A39C-49E7-AC36-E9084CDF070A}" srcId="{FDCD4998-6A3C-4821-B13B-620B5B222B2D}" destId="{0A0A99CF-6F75-445F-9BD1-52A6A4A88631}" srcOrd="1" destOrd="0" parTransId="{B8B5244E-B9E7-470C-AD1A-6E4A008CAED5}" sibTransId="{90CAFE69-21E8-40FD-87F9-B24A63D86B08}"/>
    <dgm:cxn modelId="{7275652F-5835-440F-B62F-72D99484522D}" type="presOf" srcId="{11F921CB-CE67-41CF-9BD3-E5E22ACABE19}" destId="{B5D5F1A1-5141-42E2-A2A6-CBEAC650292D}" srcOrd="0" destOrd="0" presId="urn:microsoft.com/office/officeart/2005/8/layout/list1"/>
    <dgm:cxn modelId="{F3E1F06E-11A0-4DBA-A706-6FE088BC0212}" srcId="{49EA311B-EEDC-48BE-B600-728C1942CAC0}" destId="{FDEF819B-2332-4DD3-9B40-463DADDB1F8B}" srcOrd="2" destOrd="0" parTransId="{969113DE-018C-4A8E-A2C3-8727AB94FD05}" sibTransId="{2E319BE9-AB67-409D-A49D-F7773FA16E9C}"/>
    <dgm:cxn modelId="{57ACEF82-9750-4491-82B3-9A5559C246CA}" srcId="{B323437A-E238-4012-832F-4FFA48562E61}" destId="{88D69FFB-234D-4D6E-ABC6-69FB280D0BC9}" srcOrd="1" destOrd="0" parTransId="{3C3E4FD9-F1AE-499A-B7BB-D34DA537B46B}" sibTransId="{31A36686-E697-4486-BB15-692AAF1A78AC}"/>
    <dgm:cxn modelId="{F0FB2890-E2ED-4F2A-8615-84FACA7C06E5}" type="presOf" srcId="{FDEF819B-2332-4DD3-9B40-463DADDB1F8B}" destId="{D04266C4-6E79-44D9-B857-FB6018B4791C}" srcOrd="1" destOrd="0" presId="urn:microsoft.com/office/officeart/2005/8/layout/list1"/>
    <dgm:cxn modelId="{46A2A332-7295-422F-AC89-FFFB52D59538}" type="presParOf" srcId="{0B60C22E-7AC8-4658-9B9E-41E0EBCE8CD4}" destId="{7ED6F548-5506-4DFA-9703-65DCBE281471}" srcOrd="0" destOrd="0" presId="urn:microsoft.com/office/officeart/2005/8/layout/list1"/>
    <dgm:cxn modelId="{8FB2170C-B337-4667-9DF2-1584C8B8D895}" type="presParOf" srcId="{7ED6F548-5506-4DFA-9703-65DCBE281471}" destId="{33C8246F-9483-4301-86BE-845CF2E7557D}" srcOrd="0" destOrd="0" presId="urn:microsoft.com/office/officeart/2005/8/layout/list1"/>
    <dgm:cxn modelId="{E19986C9-14E9-4A57-9162-0A42530D99F8}" type="presParOf" srcId="{7ED6F548-5506-4DFA-9703-65DCBE281471}" destId="{9DDCDC88-ECDA-4231-BAFB-A183509952AA}" srcOrd="1" destOrd="0" presId="urn:microsoft.com/office/officeart/2005/8/layout/list1"/>
    <dgm:cxn modelId="{AF528A0B-DDEE-4287-9D81-764324A1D600}" type="presParOf" srcId="{0B60C22E-7AC8-4658-9B9E-41E0EBCE8CD4}" destId="{92125F8B-0B03-473B-A0B0-A204830EFF14}" srcOrd="1" destOrd="0" presId="urn:microsoft.com/office/officeart/2005/8/layout/list1"/>
    <dgm:cxn modelId="{B73131DE-F841-4B8F-A37F-6EA315BC5AE4}" type="presParOf" srcId="{0B60C22E-7AC8-4658-9B9E-41E0EBCE8CD4}" destId="{3BAF7C6C-5DED-40DE-8C31-7893AF37DD08}" srcOrd="2" destOrd="0" presId="urn:microsoft.com/office/officeart/2005/8/layout/list1"/>
    <dgm:cxn modelId="{5E534287-5D2D-43B5-91F1-029D49420734}" type="presParOf" srcId="{0B60C22E-7AC8-4658-9B9E-41E0EBCE8CD4}" destId="{4B15ADF0-53A9-4F5E-8D70-251ACE3FDCB3}" srcOrd="3" destOrd="0" presId="urn:microsoft.com/office/officeart/2005/8/layout/list1"/>
    <dgm:cxn modelId="{173A6AB2-580E-4C1A-8981-C783C5AAC798}" type="presParOf" srcId="{0B60C22E-7AC8-4658-9B9E-41E0EBCE8CD4}" destId="{9AF51502-657F-4F73-8226-D162BDF32E41}" srcOrd="4" destOrd="0" presId="urn:microsoft.com/office/officeart/2005/8/layout/list1"/>
    <dgm:cxn modelId="{6C9A298E-CB0F-44D8-AEBF-DAB6118360B4}" type="presParOf" srcId="{9AF51502-657F-4F73-8226-D162BDF32E41}" destId="{140B000F-680E-43FC-827B-F20892680429}" srcOrd="0" destOrd="0" presId="urn:microsoft.com/office/officeart/2005/8/layout/list1"/>
    <dgm:cxn modelId="{DE6F6404-3917-464C-878B-616A4FF9ACA6}" type="presParOf" srcId="{9AF51502-657F-4F73-8226-D162BDF32E41}" destId="{39163E47-F867-4365-A444-644DA479480F}" srcOrd="1" destOrd="0" presId="urn:microsoft.com/office/officeart/2005/8/layout/list1"/>
    <dgm:cxn modelId="{10DBE19F-5D1D-42CC-9350-3C3908EFBA8E}" type="presParOf" srcId="{0B60C22E-7AC8-4658-9B9E-41E0EBCE8CD4}" destId="{4043B012-3A9C-4058-9CEE-8498E8639D76}" srcOrd="5" destOrd="0" presId="urn:microsoft.com/office/officeart/2005/8/layout/list1"/>
    <dgm:cxn modelId="{092E4D07-47B2-4CD1-A7A0-0AC6872E3465}" type="presParOf" srcId="{0B60C22E-7AC8-4658-9B9E-41E0EBCE8CD4}" destId="{B6534AF4-BCEE-405A-81DB-9CFB708F5F2B}" srcOrd="6" destOrd="0" presId="urn:microsoft.com/office/officeart/2005/8/layout/list1"/>
    <dgm:cxn modelId="{4539776D-20E0-44B4-A3B3-61F0A4F1C51B}" type="presParOf" srcId="{0B60C22E-7AC8-4658-9B9E-41E0EBCE8CD4}" destId="{6D313A48-DA75-492F-AC8C-F993F67D0243}" srcOrd="7" destOrd="0" presId="urn:microsoft.com/office/officeart/2005/8/layout/list1"/>
    <dgm:cxn modelId="{1DE68E8F-1ADD-42B2-8C31-0DE1308AEC01}" type="presParOf" srcId="{0B60C22E-7AC8-4658-9B9E-41E0EBCE8CD4}" destId="{46A4EB0C-FE0F-40A3-A854-6533C8E3DE5A}" srcOrd="8" destOrd="0" presId="urn:microsoft.com/office/officeart/2005/8/layout/list1"/>
    <dgm:cxn modelId="{92F5A499-4A66-425A-A4F6-B8191EAF5740}" type="presParOf" srcId="{46A4EB0C-FE0F-40A3-A854-6533C8E3DE5A}" destId="{0CDFCBB4-C9B8-465E-9CBA-081D6E227D0C}" srcOrd="0" destOrd="0" presId="urn:microsoft.com/office/officeart/2005/8/layout/list1"/>
    <dgm:cxn modelId="{897C7595-7F8D-44DA-9470-FAD41FB7EDF1}" type="presParOf" srcId="{46A4EB0C-FE0F-40A3-A854-6533C8E3DE5A}" destId="{D04266C4-6E79-44D9-B857-FB6018B4791C}" srcOrd="1" destOrd="0" presId="urn:microsoft.com/office/officeart/2005/8/layout/list1"/>
    <dgm:cxn modelId="{D1DD3C32-0B38-48CE-A8D5-BCB845C491E5}" type="presParOf" srcId="{0B60C22E-7AC8-4658-9B9E-41E0EBCE8CD4}" destId="{DCEB6365-0D6E-4CEF-ACA8-E84A74BC5546}" srcOrd="9" destOrd="0" presId="urn:microsoft.com/office/officeart/2005/8/layout/list1"/>
    <dgm:cxn modelId="{060098E1-744C-4EF0-99B1-20EF4991F176}" type="presParOf" srcId="{0B60C22E-7AC8-4658-9B9E-41E0EBCE8CD4}" destId="{851980DD-B1B0-4048-82B3-66C040367C5B}" srcOrd="10" destOrd="0" presId="urn:microsoft.com/office/officeart/2005/8/layout/list1"/>
    <dgm:cxn modelId="{477631B1-86E4-48FD-B142-8307B0A086F0}" type="presParOf" srcId="{0B60C22E-7AC8-4658-9B9E-41E0EBCE8CD4}" destId="{D9E84427-3A27-416E-B8AB-39FE1B2BE3BE}" srcOrd="11" destOrd="0" presId="urn:microsoft.com/office/officeart/2005/8/layout/list1"/>
    <dgm:cxn modelId="{AA01D8F9-7478-41AA-98F4-70646A967EDC}" type="presParOf" srcId="{0B60C22E-7AC8-4658-9B9E-41E0EBCE8CD4}" destId="{5EF11A08-6F38-492B-9679-2548E72441DE}" srcOrd="12" destOrd="0" presId="urn:microsoft.com/office/officeart/2005/8/layout/list1"/>
    <dgm:cxn modelId="{6836113C-FF16-425B-A191-C4C20CD2B438}" type="presParOf" srcId="{5EF11A08-6F38-492B-9679-2548E72441DE}" destId="{F9825458-4ACB-4FDC-8FA7-4A00CCBAC675}" srcOrd="0" destOrd="0" presId="urn:microsoft.com/office/officeart/2005/8/layout/list1"/>
    <dgm:cxn modelId="{2BBB55A0-B285-4FB9-A25E-D5E32C48CEF1}" type="presParOf" srcId="{5EF11A08-6F38-492B-9679-2548E72441DE}" destId="{BA817347-F38F-4F3A-84C0-83731DE44D61}" srcOrd="1" destOrd="0" presId="urn:microsoft.com/office/officeart/2005/8/layout/list1"/>
    <dgm:cxn modelId="{5A71481F-FA7D-4C8D-B53B-BE06E8DE553C}" type="presParOf" srcId="{0B60C22E-7AC8-4658-9B9E-41E0EBCE8CD4}" destId="{66C81261-A55B-49F4-92A2-E42A34269D44}" srcOrd="13" destOrd="0" presId="urn:microsoft.com/office/officeart/2005/8/layout/list1"/>
    <dgm:cxn modelId="{440A440F-33FA-44EB-83FD-053544FA002A}" type="presParOf" srcId="{0B60C22E-7AC8-4658-9B9E-41E0EBCE8CD4}" destId="{B5D5F1A1-5141-42E2-A2A6-CBEAC65029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0B8F5A-28BE-452E-BAA6-D7930214A0A5}" type="datetimeFigureOut">
              <a:rPr lang="pt-BR"/>
              <a:pPr>
                <a:defRPr/>
              </a:pPr>
              <a:t>12/09/2018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6612DB-F05E-4AAA-9188-DAB0220F6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BF0964-2EF9-44D9-8FD8-C19AFDC70D4D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21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806F2F-BDB0-415D-B12D-C2FB46431BA7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6172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BF0964-2EF9-44D9-8FD8-C19AFDC70D4D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163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BF0964-2EF9-44D9-8FD8-C19AFDC70D4D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595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726370-C1E2-4762-8EF7-72912E9F886A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148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BF0964-2EF9-44D9-8FD8-C19AFDC70D4D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01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31DB-748C-41B9-9D23-875D21CF271B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003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31DB-748C-41B9-9D23-875D21CF271B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591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8BA2-4F7F-4E31-BB83-9D3345D4F089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D60B-3C7D-4CCE-8428-0FF4013C8C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79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1B99-6178-4363-BADB-390627354523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152B-6DAA-4E43-A1C7-256964809D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071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AED7-42D1-406E-B818-DCACFED2EE99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905F-3707-4F51-A309-2BAA8A20040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752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8D1-F019-45D2-ADB0-87CB9218AC38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D190-6CC7-43FA-896E-91350C717B8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29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14EF-990D-47D9-A4E3-3E93C1A748DE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0EA3-2ECC-40F3-BD46-F092D11DFB3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64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3DF8-C56A-478D-B29B-D2D81AB62804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A181-55DC-4810-A9BA-5416AEB2D6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265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8B93-3D47-436A-829C-2766C738630C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2571-B7B6-45A1-A8AF-6B731A4E7A7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11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1BFA-43FC-4C23-92E8-E1F197763866}" type="datetime1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69CA-E445-4CC9-92D4-F4AC4573092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98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454B-EFC6-4DFB-B42F-CE5BB43B573E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0E6D-CEC3-41E7-AF00-9E98DC5F472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20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1C20-324C-4651-92E5-F7CF1C501534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08BD-FB64-422A-994D-6F20660EB5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989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E1FC-F951-4094-BBF0-A6E7C95F84B9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DAFB-384F-42F2-8223-62EB8001F0F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78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F85F-5ADA-4EEE-8AD8-A4C1C53AA291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07E5-865A-4AC0-AE63-C37EDE0BA03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828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8C0E-8B1E-4331-AFEF-086D9A179C8E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FA39-E78D-47A5-AC72-23723F2189C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626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7D1E-9D14-419B-9720-EB25E2556F94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934D-6D32-4F4F-B8FC-7479E7C6393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924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4796-A556-4FD7-9769-1744E1DE67CB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4A0B-9F22-43F1-B32D-478F3F3D033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87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EC8A-AE99-41B4-AE94-67E42E2A0EDE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36E9-ADE4-453E-B297-DF43E41560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218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0E12-EC9A-429A-B068-BE24CC485E6E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895B-D17F-4741-B225-735B6E80DA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18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B059-5869-46D7-833A-7D989C674C84}" type="datetime1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74E6-4280-4658-873D-FA5F9CAEE6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723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E31C-418B-4CE6-94AA-858ABE5A12D1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7488-E7E0-43CE-BDD1-AB1AA0782BD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64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E04B-44EE-4F68-95C1-77E92C88A752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BDEF-6089-4861-9B89-9F80E5DA8B7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63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952D-BC59-4B16-A8EC-1D636B466EAB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1612-0ABF-461D-9209-16EF910EE8B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34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3D9E-DE73-4AEE-A643-D5287304FA3A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D30F-2A7F-4857-B5B4-E9A504E52C0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482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735E9-BD8A-49B5-838D-0EBEEC33AD54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09199-D9EE-48FF-9231-8C4319151BD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342DA-305B-4497-BD46-3A386BB30345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72F759-D451-4170-B398-CB97A0E7C37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ex.romera@ana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07E5-865A-4AC0-AE63-C37EDE0BA036}" type="slidenum">
              <a:rPr lang="en-US" altLang="pt-BR" smtClean="0"/>
              <a:pPr>
                <a:defRPr/>
              </a:pPr>
              <a:t>1</a:t>
            </a:fld>
            <a:endParaRPr lang="en-US" alt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52374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 bwMode="auto">
          <a:xfrm>
            <a:off x="2033589" y="5002556"/>
            <a:ext cx="4903470" cy="145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pt-BR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Alex Castaldi Romera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pt-BR" sz="28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OUVIDORIA - ANAC</a:t>
            </a:r>
            <a:endParaRPr lang="en-US" altLang="pt-BR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69581" y="6457890"/>
            <a:ext cx="3264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pt-BR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SANTOS, SP Setembro</a:t>
            </a:r>
            <a:r>
              <a:rPr lang="en-US" altLang="pt-BR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2018</a:t>
            </a:r>
            <a:endParaRPr lang="pt-BR" altLang="pt-BR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79808" y="326352"/>
            <a:ext cx="5764192" cy="6261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6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 </a:t>
            </a: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Definições   </a:t>
            </a:r>
            <a:endParaRPr lang="pt-BR" altLang="pt-BR" sz="2400" b="1" dirty="0">
              <a:solidFill>
                <a:srgbClr val="0070C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9087" y="2010738"/>
            <a:ext cx="2705100" cy="9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atendimento</a:t>
            </a: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90142" y="1477011"/>
            <a:ext cx="27051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indent="0" algn="ctr">
              <a:spcBef>
                <a:spcPct val="20000"/>
              </a:spcBef>
              <a:buFont typeface="Arial" panose="020B0604020202020204" pitchFamily="34" charset="0"/>
              <a:buNone/>
              <a:defRPr sz="36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r>
              <a:rPr lang="pt-BR" dirty="0"/>
              <a:t>Atendimento</a:t>
            </a:r>
            <a:endParaRPr lang="pt-BR" altLang="pt-BR" dirty="0"/>
          </a:p>
          <a:p>
            <a:endParaRPr lang="pt-BR" altLang="pt-B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69600" y="4988705"/>
            <a:ext cx="2923536" cy="6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indent="0" algn="ctr">
              <a:spcBef>
                <a:spcPct val="20000"/>
              </a:spcBef>
              <a:buFont typeface="Arial" panose="020B0604020202020204" pitchFamily="34" charset="0"/>
              <a:buNone/>
              <a:defRPr sz="360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r>
              <a:rPr lang="pt-BR" dirty="0"/>
              <a:t>Manifestações</a:t>
            </a:r>
            <a:endParaRPr lang="pt-BR" altLang="pt-B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8736" y="3427731"/>
            <a:ext cx="2705100" cy="6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Usuário</a:t>
            </a:r>
            <a:endParaRPr lang="pt-BR" altLang="pt-BR" sz="40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40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69600" y="3638974"/>
            <a:ext cx="2705100" cy="9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SEAM</a:t>
            </a:r>
            <a:endParaRPr lang="pt-BR" altLang="pt-BR" sz="48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36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0032" y="2128039"/>
            <a:ext cx="2705100" cy="8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Central de Atendimento</a:t>
            </a:r>
            <a:endParaRPr lang="pt-BR" altLang="pt-BR" sz="20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38544" y="1573822"/>
            <a:ext cx="2705100" cy="9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Fale com a ANAC / GTGI</a:t>
            </a: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8736" y="4239245"/>
            <a:ext cx="2705100" cy="211805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Primeira Instância </a:t>
            </a:r>
          </a:p>
          <a:p>
            <a:pPr marL="0" indent="0" algn="ctr">
              <a:buNone/>
            </a:pPr>
            <a:r>
              <a:rPr lang="pt-BR" altLang="pt-BR" sz="1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Atendimento 1º nível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Atendimento 2º nível</a:t>
            </a:r>
            <a:endParaRPr lang="pt-BR" altLang="pt-BR" sz="1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954389" y="3090043"/>
            <a:ext cx="2705100" cy="4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FAQ</a:t>
            </a: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826045" y="4072923"/>
            <a:ext cx="3269300" cy="105902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indent="0" algn="ctr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pt-BR" altLang="pt-BR" dirty="0"/>
              <a:t>Segunda instância</a:t>
            </a:r>
          </a:p>
          <a:p>
            <a:r>
              <a:rPr lang="pt-BR" altLang="pt-BR" dirty="0"/>
              <a:t>OUVIDORIA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85" y="5048658"/>
            <a:ext cx="1520432" cy="1434867"/>
          </a:xfrm>
          <a:prstGeom prst="rect">
            <a:avLst/>
          </a:prstGeom>
        </p:spPr>
      </p:pic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2558005" y="402104"/>
            <a:ext cx="6585995" cy="5817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Classificação </a:t>
            </a: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Manifestações </a:t>
            </a:r>
            <a:r>
              <a:rPr lang="pt-BR" altLang="pt-BR" sz="24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Art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 03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0053537"/>
              </p:ext>
            </p:extLst>
          </p:nvPr>
        </p:nvGraphicFramePr>
        <p:xfrm>
          <a:off x="0" y="1145894"/>
          <a:ext cx="9144000" cy="39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9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650603" y="11587"/>
            <a:ext cx="6493398" cy="111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Níveis </a:t>
            </a:r>
            <a:r>
              <a:rPr lang="pt-BR" altLang="pt-BR" sz="32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de </a:t>
            </a: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Atendimento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Efetividade – Propriedade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pt-BR" altLang="pt-BR" sz="2800" b="1" dirty="0">
              <a:solidFill>
                <a:srgbClr val="0070C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6884673"/>
              </p:ext>
            </p:extLst>
          </p:nvPr>
        </p:nvGraphicFramePr>
        <p:xfrm>
          <a:off x="-701040" y="150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34110328"/>
              </p:ext>
            </p:extLst>
          </p:nvPr>
        </p:nvGraphicFramePr>
        <p:xfrm>
          <a:off x="4697730" y="925987"/>
          <a:ext cx="4377690" cy="442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9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5936929"/>
              </p:ext>
            </p:extLst>
          </p:nvPr>
        </p:nvGraphicFramePr>
        <p:xfrm>
          <a:off x="0" y="1968500"/>
          <a:ext cx="91440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8CA3775B-3395-A145-8C97-EF4A06E1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85" y="390530"/>
            <a:ext cx="6759615" cy="731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Classificação </a:t>
            </a:r>
            <a:r>
              <a:rPr lang="pt-BR" altLang="pt-BR" sz="32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das </a:t>
            </a: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Manifestações  </a:t>
            </a:r>
            <a:r>
              <a:rPr lang="pt-BR" altLang="pt-BR" sz="20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Art</a:t>
            </a:r>
            <a:r>
              <a:rPr lang="pt-BR" altLang="pt-BR" sz="20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 03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523816D6-8F12-FB48-8A84-4EAACF4A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794"/>
            <a:ext cx="8229600" cy="489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altLang="pt-BR" sz="4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40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BR" altLang="pt-BR" sz="40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Quem classifica é o SEAM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  </a:t>
            </a:r>
            <a:r>
              <a:rPr lang="pt-BR" sz="2400" dirty="0" smtClean="0">
                <a:solidFill>
                  <a:srgbClr val="0070C0"/>
                </a:solidFill>
              </a:rPr>
              <a:t>Princípios </a:t>
            </a:r>
            <a:r>
              <a:rPr lang="pt-BR" sz="2400" dirty="0">
                <a:solidFill>
                  <a:srgbClr val="0070C0"/>
                </a:solidFill>
              </a:rPr>
              <a:t>eficiência e celeridade, visando </a:t>
            </a:r>
            <a:r>
              <a:rPr lang="pt-BR" sz="2400" b="1" dirty="0">
                <a:solidFill>
                  <a:srgbClr val="0070C0"/>
                </a:solidFill>
              </a:rPr>
              <a:t>efetiva</a:t>
            </a:r>
            <a:r>
              <a:rPr lang="pt-BR" sz="2400" dirty="0">
                <a:solidFill>
                  <a:srgbClr val="0070C0"/>
                </a:solidFill>
              </a:rPr>
              <a:t> resolução</a:t>
            </a:r>
            <a:r>
              <a:rPr lang="pt-BR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pt-BR" sz="2000" dirty="0" smtClean="0">
                <a:solidFill>
                  <a:srgbClr val="0070C0"/>
                </a:solidFill>
              </a:rPr>
              <a:t>I </a:t>
            </a:r>
            <a:r>
              <a:rPr lang="pt-BR" sz="2000" dirty="0">
                <a:solidFill>
                  <a:srgbClr val="0070C0"/>
                </a:solidFill>
              </a:rPr>
              <a:t>- recepção da manifestação no canal de atendimento adequado;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II - emissão de comprovante de recebimento da manifestação;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III - análise e obtenção de informações, quando necessário;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IV - </a:t>
            </a:r>
            <a:r>
              <a:rPr lang="pt-BR" sz="2000" b="1" dirty="0">
                <a:solidFill>
                  <a:srgbClr val="0070C0"/>
                </a:solidFill>
              </a:rPr>
              <a:t>conclusão final;</a:t>
            </a:r>
            <a:r>
              <a:rPr lang="pt-BR" sz="2000" dirty="0">
                <a:solidFill>
                  <a:srgbClr val="0070C0"/>
                </a:solidFill>
              </a:rPr>
              <a:t> e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V - ciência ao usuário</a:t>
            </a:r>
            <a:r>
              <a:rPr lang="pt-BR" sz="2000" dirty="0" smtClean="0">
                <a:solidFill>
                  <a:srgbClr val="0070C0"/>
                </a:solidFill>
              </a:rPr>
              <a:t>.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3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07E5-865A-4AC0-AE63-C37EDE0BA036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60830" y="1"/>
            <a:ext cx="1701479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endParaRPr lang="pt-B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6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2685326" y="345649"/>
            <a:ext cx="6458673" cy="6282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O conceito SEAM                 </a:t>
            </a:r>
            <a:r>
              <a:rPr lang="pt-BR" altLang="pt-BR" sz="24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art. 6º</a:t>
            </a:r>
            <a:endParaRPr lang="pt-BR" altLang="pt-BR" sz="2400" b="1" dirty="0">
              <a:solidFill>
                <a:srgbClr val="0070C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5320783"/>
              </p:ext>
            </p:extLst>
          </p:nvPr>
        </p:nvGraphicFramePr>
        <p:xfrm>
          <a:off x="0" y="1284790"/>
          <a:ext cx="9144000" cy="557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8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BDEF-6089-4861-9B89-9F80E5DA8B71}" type="slidenum">
              <a:rPr lang="en-US" altLang="pt-BR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16</a:t>
            </a:fld>
            <a:endParaRPr lang="en-US" altLang="pt-B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222432" y="4041726"/>
            <a:ext cx="2390950" cy="2497186"/>
            <a:chOff x="3849843" y="1278046"/>
            <a:chExt cx="1509388" cy="1631667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9066" y="1278046"/>
              <a:ext cx="1305868" cy="1305868"/>
            </a:xfrm>
            <a:prstGeom prst="rect">
              <a:avLst/>
            </a:prstGeom>
          </p:spPr>
        </p:pic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3849843" y="2470840"/>
              <a:ext cx="1509388" cy="43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7500"/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pt-BR" sz="2000" dirty="0">
                  <a:solidFill>
                    <a:srgbClr val="0070C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163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3440559" y="1454840"/>
            <a:ext cx="2266616" cy="2417175"/>
            <a:chOff x="2774014" y="2109105"/>
            <a:chExt cx="1873694" cy="204929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6878" y="2109105"/>
              <a:ext cx="1587966" cy="1587966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2774014" y="3625105"/>
              <a:ext cx="1873694" cy="53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7500"/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pt-BR" sz="2000" dirty="0">
                  <a:solidFill>
                    <a:srgbClr val="0070C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e-mail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897349" y="4041726"/>
            <a:ext cx="1890822" cy="2284402"/>
            <a:chOff x="5703039" y="2026401"/>
            <a:chExt cx="1890822" cy="228440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3039" y="2026401"/>
              <a:ext cx="1890822" cy="189082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5711603" y="3777505"/>
              <a:ext cx="1873694" cy="53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7500"/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pt-BR" sz="2000" dirty="0">
                  <a:solidFill>
                    <a:srgbClr val="0070C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Presencial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914400" y="227813"/>
            <a:ext cx="822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25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Canais de Comunicação Regulado - Regulador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6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BDEF-6089-4861-9B89-9F80E5DA8B71}" type="slidenum">
              <a:rPr lang="en-US" altLang="pt-BR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17</a:t>
            </a:fld>
            <a:endParaRPr lang="en-US" altLang="pt-B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-421843" y="1865690"/>
            <a:ext cx="3942289" cy="3524934"/>
            <a:chOff x="3819211" y="1278046"/>
            <a:chExt cx="1509388" cy="1365917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9066" y="1278046"/>
              <a:ext cx="1305868" cy="1305868"/>
            </a:xfrm>
            <a:prstGeom prst="rect">
              <a:avLst/>
            </a:prstGeom>
          </p:spPr>
        </p:pic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3819211" y="2205090"/>
              <a:ext cx="1509388" cy="43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7500"/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pt-BR" sz="25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163</a:t>
              </a:r>
              <a:endParaRPr lang="en-US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13590" y="1154430"/>
            <a:ext cx="6030410" cy="533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Art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8º O atendimento telefônico será realizado </a:t>
            </a:r>
            <a:r>
              <a:rPr lang="pt-BR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prioritariamente pela Central de Atendimento 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[...], observado o horário de atendimento definido pela Agência.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Art. 9º As unidades que, por sua natureza, necessitem prestar atendimento telefônico diretamente ao usuário deverão </a:t>
            </a:r>
            <a:r>
              <a:rPr lang="pt-BR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disponibilizar os números de acesso e horário de efetivo atendimento 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[...].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227813"/>
            <a:ext cx="822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25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Canais de Comunicação Regulado - Regulador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5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BDEF-6089-4861-9B89-9F80E5DA8B71}" type="slidenum">
              <a:rPr lang="en-US" altLang="pt-BR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18</a:t>
            </a:fld>
            <a:endParaRPr lang="en-US" altLang="pt-B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40782" y="1713642"/>
            <a:ext cx="2710448" cy="3194024"/>
            <a:chOff x="5703039" y="2026401"/>
            <a:chExt cx="1890822" cy="228440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3039" y="2026401"/>
              <a:ext cx="1890822" cy="189082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5711603" y="3777505"/>
              <a:ext cx="1873694" cy="53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7500"/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pt-BR" sz="2000" dirty="0">
                  <a:solidFill>
                    <a:srgbClr val="0070C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Presencial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048000" y="1971016"/>
            <a:ext cx="5833110" cy="220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Art. 10. Será assegurado o registro da manifestação do usuário que se apresentar na sede da Agência, em Brasília (DF), nas Representações Regionais ou nos [...] </a:t>
            </a:r>
            <a:r>
              <a:rPr lang="pt-BR" dirty="0" err="1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NURACs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Parágrafo único. Será disponibilizado equipamento eletrônico com acesso ao portal Fale com a ANAC para que o usuário realize o registro de sua manifestação.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227813"/>
            <a:ext cx="822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25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Canais de Comunicação Regulado - Regulador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4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227813"/>
            <a:ext cx="8229600" cy="91916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Canais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pt-BR" altLang="pt-BR" sz="24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Comunicação Regulado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Regulador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BDEF-6089-4861-9B89-9F80E5DA8B71}" type="slidenum">
              <a:rPr lang="en-US" altLang="pt-BR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19</a:t>
            </a:fld>
            <a:endParaRPr lang="en-US" altLang="pt-B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-13956" y="2334519"/>
            <a:ext cx="2266616" cy="2417175"/>
            <a:chOff x="2774014" y="2109105"/>
            <a:chExt cx="1873694" cy="204929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6878" y="2109105"/>
              <a:ext cx="1587966" cy="1587966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2774014" y="3625105"/>
              <a:ext cx="1873694" cy="53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7500"/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pt-BR" sz="2000" dirty="0">
                  <a:solidFill>
                    <a:srgbClr val="0070C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e-mail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2172650" y="1144263"/>
            <a:ext cx="6858000" cy="49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Art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11. O atendimento eletrônico [...] será realizado prioritariamente pelos registros de manifestações efetuados via sistema informatizado de atendimento ou protocolo eletrônico.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Art. 12. As unidades e órgãos que demonstrarem a necessidade de fazer atendimento por e-mail institucional deverão disponibilizar seus endereços no site da Agência, </a:t>
            </a:r>
            <a:r>
              <a:rPr lang="pt-BR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mantendo registro das manifestações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 </a:t>
            </a:r>
            <a:r>
              <a:rPr 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manifestações de usuários classificadas nos incisos de I a V do art. 3º </a:t>
            </a:r>
            <a:r>
              <a:rPr lang="pt-BR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[...] deverão ser direcionadas à </a:t>
            </a:r>
            <a:r>
              <a:rPr lang="pt-BR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GTGI por e-mail </a:t>
            </a:r>
            <a:r>
              <a:rPr lang="pt-BR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 cadastro no sistema informatizado ....... </a:t>
            </a:r>
            <a:endParaRPr lang="pt-BR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28727" y="246256"/>
            <a:ext cx="2815273" cy="7118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Roteiro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7188" y="1145895"/>
            <a:ext cx="8366421" cy="47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 ANAC – Diretrizes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 Nova cultura Aeronáutica 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3)  Percepção do Regulado;</a:t>
            </a:r>
            <a:endParaRPr lang="pt-BR" altLang="pt-BR" sz="28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4)  Conceito / Objetivo / Definições da IN 121;</a:t>
            </a:r>
            <a:endParaRPr lang="pt-BR" altLang="pt-BR" sz="28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5)  Classificações / Instâncias de </a:t>
            </a:r>
            <a:r>
              <a:rPr lang="pt-BR" alt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tendimento;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6)  Tratamento das Manifestações</a:t>
            </a:r>
            <a:endParaRPr lang="pt-BR" altLang="pt-BR" sz="28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7)  Composição do Sistema;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8)  O SEAM</a:t>
            </a:r>
            <a:endParaRPr lang="pt-BR" altLang="pt-BR" sz="28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9)  Canais </a:t>
            </a:r>
            <a:r>
              <a:rPr lang="pt-BR" alt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Comunicação;</a:t>
            </a: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8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2891790" y="263208"/>
            <a:ext cx="6252210" cy="731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6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Prazos e Procedimentos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7491457"/>
              </p:ext>
            </p:extLst>
          </p:nvPr>
        </p:nvGraphicFramePr>
        <p:xfrm>
          <a:off x="0" y="1146810"/>
          <a:ext cx="9144000" cy="586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0886"/>
            <a:ext cx="9144000" cy="49771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148"/>
            <a:ext cx="9144000" cy="28357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Espaço SEAMs - Cartilha e Tutorial </a:t>
            </a:r>
          </a:p>
        </p:txBody>
      </p:sp>
    </p:spTree>
    <p:extLst>
      <p:ext uri="{BB962C8B-B14F-4D97-AF65-F5344CB8AC3E}">
        <p14:creationId xmlns:p14="http://schemas.microsoft.com/office/powerpoint/2010/main" val="39040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491961"/>
            <a:ext cx="6286500" cy="333375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63524" y="5208723"/>
            <a:ext cx="596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rgbClr val="0070C0"/>
              </a:solidFill>
              <a:cs typeface="Andalus" panose="02020603050405020304" pitchFamily="18" charset="-78"/>
              <a:hlinkClick r:id="rId4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cs typeface="Andalus" panose="02020603050405020304" pitchFamily="18" charset="-78"/>
                <a:hlinkClick r:id="rId4"/>
              </a:rPr>
              <a:t>alex.romera@anac.gov.br</a:t>
            </a:r>
            <a:endParaRPr lang="en-US" b="1" dirty="0">
              <a:solidFill>
                <a:srgbClr val="0070C0"/>
              </a:solidFill>
              <a:cs typeface="Andalus" panose="02020603050405020304" pitchFamily="18" charset="-78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err="1">
                <a:solidFill>
                  <a:srgbClr val="0070C0"/>
                </a:solidFill>
                <a:cs typeface="Andalus" panose="02020603050405020304" pitchFamily="18" charset="-78"/>
              </a:rPr>
              <a:t>ramal</a:t>
            </a:r>
            <a:r>
              <a:rPr lang="en-US" b="1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Andalus" panose="02020603050405020304" pitchFamily="18" charset="-78"/>
              </a:rPr>
              <a:t>61 3314-4296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rgbClr val="0070C0"/>
              </a:solidFill>
              <a:cs typeface="Andalus" panose="02020603050405020304" pitchFamily="18" charset="-7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7549" y="4190035"/>
            <a:ext cx="71878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cs typeface="Andalus" panose="02020603050405020304" pitchFamily="18" charset="-78"/>
              </a:rPr>
              <a:t>               OBRIGADO!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03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2990"/>
            <a:ext cx="8229600" cy="537019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pt-BR" altLang="pt-BR" sz="28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2800" dirty="0" smtClean="0">
                <a:solidFill>
                  <a:srgbClr val="0070C0"/>
                </a:solidFill>
              </a:rPr>
              <a:t>Promoção da segurança operacional, da segurança contra atos ilícitos e do ambiente de concorrência, propiciando transporte </a:t>
            </a:r>
            <a:r>
              <a:rPr lang="pt-BR" altLang="pt-BR" sz="2800" b="1" dirty="0" smtClean="0">
                <a:solidFill>
                  <a:srgbClr val="0070C0"/>
                </a:solidFill>
              </a:rPr>
              <a:t>acessível, sustentável e seguro</a:t>
            </a:r>
            <a:endParaRPr lang="pt-BR" altLang="pt-BR" sz="28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b="1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Diretriz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2800" b="1" dirty="0" smtClean="0">
                <a:solidFill>
                  <a:srgbClr val="0070C0"/>
                </a:solidFill>
              </a:rPr>
              <a:t>Alterar a equação Regulado X Regulador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2800" dirty="0" smtClean="0">
                <a:solidFill>
                  <a:srgbClr val="0070C0"/>
                </a:solidFill>
              </a:rPr>
              <a:t>para</a:t>
            </a:r>
            <a:r>
              <a:rPr lang="pt-BR" altLang="pt-BR" sz="2800" b="1" dirty="0" smtClean="0">
                <a:solidFill>
                  <a:srgbClr val="0070C0"/>
                </a:solidFill>
              </a:rPr>
              <a:t> </a:t>
            </a:r>
            <a:r>
              <a:rPr lang="pt-BR" altLang="pt-BR" b="1" dirty="0" smtClean="0">
                <a:solidFill>
                  <a:srgbClr val="0070C0"/>
                </a:solidFill>
              </a:rPr>
              <a:t>Regulado + Regulador</a:t>
            </a:r>
            <a:endParaRPr lang="pt-BR" altLang="pt-BR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dirty="0" smtClean="0">
                <a:solidFill>
                  <a:srgbClr val="0070C0"/>
                </a:solidFill>
              </a:rPr>
              <a:t> </a:t>
            </a:r>
            <a:r>
              <a:rPr lang="pt-BR" altLang="pt-BR" sz="2400" dirty="0" smtClean="0">
                <a:solidFill>
                  <a:srgbClr val="0070C0"/>
                </a:solidFill>
              </a:rPr>
              <a:t>ou seja investir numa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dirty="0" smtClean="0">
                <a:solidFill>
                  <a:srgbClr val="0070C0"/>
                </a:solidFill>
              </a:rPr>
              <a:t>“</a:t>
            </a:r>
            <a:r>
              <a:rPr lang="pt-BR" altLang="pt-BR" b="1" dirty="0" smtClean="0">
                <a:solidFill>
                  <a:srgbClr val="0070C0"/>
                </a:solidFill>
              </a:rPr>
              <a:t>Nova Cultura Aeronáutica”</a:t>
            </a:r>
            <a:endParaRPr lang="pt-BR" altLang="pt-BR" sz="3600" dirty="0" smtClean="0">
              <a:solidFill>
                <a:srgbClr val="0070C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3600" dirty="0" smtClean="0">
              <a:solidFill>
                <a:srgbClr val="0070C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2511706" y="274638"/>
            <a:ext cx="6632294" cy="6169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600" b="1" dirty="0" smtClean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  Como investir na Nova Cultura</a:t>
            </a:r>
            <a:endParaRPr lang="pt-BR" altLang="pt-BR" sz="3600" b="1" dirty="0">
              <a:solidFill>
                <a:srgbClr val="0070C0"/>
              </a:solidFill>
              <a:latin typeface="+mn-lt"/>
              <a:ea typeface="+mn-ea"/>
              <a:cs typeface="Andalus" pitchFamily="18" charset="-78"/>
            </a:endParaRP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7290"/>
            <a:ext cx="8229600" cy="509778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800" b="1" dirty="0" smtClean="0">
                <a:solidFill>
                  <a:srgbClr val="0070C0"/>
                </a:solidFill>
              </a:rPr>
              <a:t>Agenda Regulatória. </a:t>
            </a:r>
            <a:r>
              <a:rPr lang="pt-BR" altLang="pt-BR" sz="2800" dirty="0" smtClean="0">
                <a:solidFill>
                  <a:srgbClr val="0070C0"/>
                </a:solidFill>
              </a:rPr>
              <a:t>Participativa e previsível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pt-BR" altLang="pt-BR" sz="11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800" b="1" dirty="0" smtClean="0">
                <a:solidFill>
                  <a:srgbClr val="0070C0"/>
                </a:solidFill>
              </a:rPr>
              <a:t>Instrução Normativa Nº 107,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DE 21 DE OUTUBRO DE 2016.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000" dirty="0" smtClean="0">
                <a:solidFill>
                  <a:srgbClr val="0070C0"/>
                </a:solidFill>
              </a:rPr>
              <a:t>Participação da sociedade no desenvolvimento de atos Normativos.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pt-BR" altLang="pt-BR" sz="1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800" b="1" dirty="0" smtClean="0">
                <a:solidFill>
                  <a:srgbClr val="0070C0"/>
                </a:solidFill>
              </a:rPr>
              <a:t>Diretrizes para a Qualidade Regulatória.  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Outubro 2017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pt-BR" altLang="pt-BR" sz="1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800" b="1" dirty="0" smtClean="0">
                <a:solidFill>
                  <a:srgbClr val="0070C0"/>
                </a:solidFill>
              </a:rPr>
              <a:t>Projeto Prioritário Enforcement. </a:t>
            </a:r>
            <a:r>
              <a:rPr lang="pt-BR" altLang="pt-BR" sz="2800" dirty="0" smtClean="0">
                <a:solidFill>
                  <a:srgbClr val="0070C0"/>
                </a:solidFill>
              </a:rPr>
              <a:t> </a:t>
            </a:r>
            <a:r>
              <a:rPr lang="pt-BR" altLang="pt-BR" sz="2000" dirty="0" smtClean="0">
                <a:solidFill>
                  <a:srgbClr val="0070C0"/>
                </a:solidFill>
              </a:rPr>
              <a:t>Base para aplicação do Princípio da cultura justa / positiva.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pt-BR" altLang="pt-BR" sz="1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800" b="1" dirty="0" smtClean="0">
                <a:solidFill>
                  <a:srgbClr val="0070C0"/>
                </a:solidFill>
              </a:rPr>
              <a:t>Projeto Prioritário PSOE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. </a:t>
            </a:r>
            <a:r>
              <a:rPr lang="pt-BR" altLang="pt-BR" sz="2000" dirty="0" smtClean="0">
                <a:solidFill>
                  <a:srgbClr val="0070C0"/>
                </a:solidFill>
              </a:rPr>
              <a:t>Corresponsabilidade/mitigação de riscos/foco na performance.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2000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2731624" y="263208"/>
            <a:ext cx="6412375" cy="731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600" b="1" smtClean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Nova </a:t>
            </a:r>
            <a:r>
              <a:rPr lang="pt-BR" altLang="pt-BR" sz="3600" b="1" dirty="0" smtClean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Cultura Aeronáutica </a:t>
            </a:r>
            <a:r>
              <a:rPr lang="pt-BR" altLang="pt-BR" sz="36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/>
            </a:r>
            <a:br>
              <a:rPr lang="pt-BR" altLang="pt-BR" sz="36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</a:br>
            <a:r>
              <a:rPr lang="pt-BR" altLang="pt-BR" sz="36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rgbClr val="0070C0"/>
                </a:solidFill>
              </a:rPr>
              <a:t> </a:t>
            </a:r>
            <a:r>
              <a:rPr lang="pt-BR" altLang="pt-BR" dirty="0" smtClean="0">
                <a:solidFill>
                  <a:srgbClr val="0070C0"/>
                </a:solidFill>
              </a:rPr>
              <a:t>                        “Menos Prescrição”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 smtClean="0">
                <a:solidFill>
                  <a:srgbClr val="0070C0"/>
                </a:solidFill>
              </a:rPr>
              <a:t>                  </a:t>
            </a:r>
            <a:r>
              <a:rPr lang="pt-BR" altLang="pt-BR" b="1" dirty="0">
                <a:solidFill>
                  <a:srgbClr val="0070C0"/>
                </a:solidFill>
              </a:rPr>
              <a:t> </a:t>
            </a:r>
            <a:r>
              <a:rPr lang="pt-BR" altLang="pt-BR" b="1" dirty="0" smtClean="0">
                <a:solidFill>
                  <a:srgbClr val="0070C0"/>
                </a:solidFill>
              </a:rPr>
              <a:t>    </a:t>
            </a:r>
            <a:r>
              <a:rPr lang="pt-BR" altLang="pt-BR" dirty="0" smtClean="0">
                <a:solidFill>
                  <a:srgbClr val="0070C0"/>
                </a:solidFill>
              </a:rPr>
              <a:t> “Mais Análise de Risco”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 smtClean="0">
                <a:solidFill>
                  <a:srgbClr val="0070C0"/>
                </a:solidFill>
              </a:rPr>
              <a:t>                     “Princípio da Cultura Positiva”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rgbClr val="0070C0"/>
                </a:solidFill>
              </a:rPr>
              <a:t> </a:t>
            </a:r>
            <a:r>
              <a:rPr lang="pt-BR" altLang="pt-BR" dirty="0" smtClean="0">
                <a:solidFill>
                  <a:srgbClr val="0070C0"/>
                </a:solidFill>
              </a:rPr>
              <a:t>             “</a:t>
            </a:r>
            <a:r>
              <a:rPr lang="pt-BR" altLang="pt-BR" dirty="0">
                <a:solidFill>
                  <a:srgbClr val="0070C0"/>
                </a:solidFill>
              </a:rPr>
              <a:t>A</a:t>
            </a:r>
            <a:r>
              <a:rPr lang="pt-BR" altLang="pt-BR" dirty="0" smtClean="0">
                <a:solidFill>
                  <a:srgbClr val="0070C0"/>
                </a:solidFill>
              </a:rPr>
              <a:t>nálise baseada em performance”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4000" dirty="0" smtClean="0">
                <a:solidFill>
                  <a:srgbClr val="0070C0"/>
                </a:solidFill>
              </a:rPr>
              <a:t>              </a:t>
            </a:r>
            <a:r>
              <a:rPr lang="pt-BR" altLang="pt-BR" sz="4400" b="1" dirty="0" smtClean="0">
                <a:solidFill>
                  <a:srgbClr val="0070C0"/>
                </a:solidFill>
              </a:rPr>
              <a:t>“Corresponsabilidade”</a:t>
            </a:r>
          </a:p>
          <a:p>
            <a:pPr marL="0" indent="0">
              <a:buNone/>
              <a:defRPr/>
            </a:pPr>
            <a:r>
              <a:rPr lang="pt-BR" altLang="pt-BR" b="1" dirty="0" smtClean="0">
                <a:solidFill>
                  <a:srgbClr val="0070C0"/>
                </a:solidFill>
              </a:rPr>
              <a:t>                                </a:t>
            </a:r>
            <a:r>
              <a:rPr lang="pt-BR" altLang="pt-BR" b="1" i="1" dirty="0">
                <a:solidFill>
                  <a:srgbClr val="FF0000"/>
                </a:solidFill>
              </a:rPr>
              <a:t>P</a:t>
            </a:r>
            <a:r>
              <a:rPr lang="pt-BR" altLang="pt-BR" b="1" i="1" dirty="0" smtClean="0">
                <a:solidFill>
                  <a:srgbClr val="FF0000"/>
                </a:solidFill>
              </a:rPr>
              <a:t>alavra mágica</a:t>
            </a:r>
          </a:p>
          <a:p>
            <a:pPr marL="0" indent="0">
              <a:buNone/>
              <a:defRPr/>
            </a:pPr>
            <a:r>
              <a:rPr lang="pt-BR" altLang="pt-BR" sz="4400" b="1" dirty="0">
                <a:solidFill>
                  <a:srgbClr val="0070C0"/>
                </a:solidFill>
              </a:rPr>
              <a:t> </a:t>
            </a:r>
            <a:r>
              <a:rPr lang="pt-BR" altLang="pt-BR" sz="4400" b="1" dirty="0" smtClean="0">
                <a:solidFill>
                  <a:srgbClr val="0070C0"/>
                </a:solidFill>
              </a:rPr>
              <a:t>                      “confiança”</a:t>
            </a:r>
            <a:endParaRPr lang="pt-BR" altLang="pt-BR" sz="44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430" y="171858"/>
            <a:ext cx="6561217" cy="73549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Percepção </a:t>
            </a:r>
            <a:r>
              <a:rPr lang="pt-BR" alt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 Regulado  </a:t>
            </a: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Serviços</a:t>
            </a:r>
            <a:endParaRPr lang="pt-BR" altLang="pt-BR" sz="2800" b="1" dirty="0">
              <a:solidFill>
                <a:srgbClr val="0070C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698" y="1217847"/>
            <a:ext cx="8697913" cy="9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pt-BR" sz="2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Avaliação sobre a qualidade de serviços ao regulado.</a:t>
            </a:r>
            <a:endParaRPr lang="pt-BR" altLang="pt-BR" sz="2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356556" y="6488668"/>
            <a:ext cx="4693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Fonte: Pesquisa Qualidade Serviços 1º semestre 2018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779" y="1912708"/>
            <a:ext cx="2571750" cy="13144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770" y="1912708"/>
            <a:ext cx="2514600" cy="13335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62" y="3730166"/>
            <a:ext cx="2543175" cy="13525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660" y="3749216"/>
            <a:ext cx="2581275" cy="13335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456" y="3758741"/>
            <a:ext cx="2524125" cy="132397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199" y="5393212"/>
            <a:ext cx="1866900" cy="10858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363" y="1903183"/>
            <a:ext cx="25431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707" y="173620"/>
            <a:ext cx="6632294" cy="6768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2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</a:t>
            </a:r>
            <a:r>
              <a:rPr lang="pt-BR" altLang="pt-BR" sz="28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Percepção do Regulado  </a:t>
            </a:r>
            <a:r>
              <a:rPr lang="pt-BR" altLang="pt-BR" sz="2800" b="1" i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Atendimento</a:t>
            </a:r>
            <a:endParaRPr lang="pt-BR" altLang="pt-BR" sz="2800" b="1" i="1" dirty="0">
              <a:solidFill>
                <a:srgbClr val="0070C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698" y="1044031"/>
            <a:ext cx="8697913" cy="12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Modelo atual é </a:t>
            </a:r>
            <a:r>
              <a:rPr lang="pt-BR" sz="18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deficiente, </a:t>
            </a:r>
            <a:r>
              <a:rPr lang="pt-BR" sz="18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não </a:t>
            </a:r>
            <a:r>
              <a:rPr lang="pt-BR" sz="18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subsidia </a:t>
            </a:r>
            <a:r>
              <a:rPr 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gestor.</a:t>
            </a:r>
            <a:endParaRPr lang="pt-BR" sz="20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Avalia a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percepção de apenas 10% dos 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usuários</a:t>
            </a:r>
          </a:p>
          <a:p>
            <a:pPr algn="just">
              <a:buFont typeface="+mj-lt"/>
              <a:buAutoNum type="arabicPeriod"/>
            </a:pP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fato não sabemos como o regulado percebe a ANAC.  </a:t>
            </a:r>
          </a:p>
          <a:p>
            <a:pPr algn="just">
              <a:buFont typeface="+mj-lt"/>
              <a:buAutoNum type="arabicPeriod"/>
            </a:pPr>
            <a:endParaRPr lang="pt-BR" altLang="pt-BR" sz="2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45318" y="2349662"/>
            <a:ext cx="8056264" cy="3703898"/>
            <a:chOff x="645318" y="2657475"/>
            <a:chExt cx="8056264" cy="328644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719" y="2667000"/>
              <a:ext cx="2181225" cy="1533525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9962" y="2657475"/>
              <a:ext cx="2124075" cy="154305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7524" y="2657475"/>
              <a:ext cx="2152650" cy="153352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318" y="4372295"/>
              <a:ext cx="2486025" cy="157162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34568" y="4372294"/>
              <a:ext cx="2162175" cy="157162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44173" y="4537714"/>
              <a:ext cx="2857409" cy="1406205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4571999" y="6129158"/>
            <a:ext cx="464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Fonte: Pesquisa Atendimento 1º semestre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1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4309110" y="355315"/>
            <a:ext cx="4834890" cy="64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600" b="1" dirty="0">
                <a:solidFill>
                  <a:srgbClr val="0070C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Conceito da IN 121  </a:t>
            </a:r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88020"/>
            <a:ext cx="8229600" cy="480954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Nova Cultura Aeronáutica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não tem chance de sucesso se o regulado não for </a:t>
            </a:r>
            <a:r>
              <a:rPr lang="pt-BR" altLang="pt-BR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corresponsável</a:t>
            </a:r>
            <a:r>
              <a:rPr lang="pt-BR" altLang="pt-BR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pela segurança operacional, o que implica no estabelecimento de clima de </a:t>
            </a:r>
            <a:r>
              <a:rPr lang="pt-BR" alt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mutua confiança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incita os agentes a fornecer os conhecimentos essenciais a segurança.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11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Confiança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no sentido amplo, significa que o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regulado será ouvido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que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recebe uma resposta adequada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 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sua manifestação,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</a:t>
            </a:r>
            <a:r>
              <a:rPr lang="pt-BR" altLang="pt-BR" sz="24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sua opinião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sugestão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 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crítica </a:t>
            </a:r>
            <a:r>
              <a:rPr lang="pt-BR" altLang="pt-BR" sz="24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terá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tratamento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adequado e por 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ela </a:t>
            </a:r>
            <a:r>
              <a:rPr lang="pt-BR" altLang="pt-BR" sz="2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não será penalizado.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14108457"/>
              </p:ext>
            </p:extLst>
          </p:nvPr>
        </p:nvGraphicFramePr>
        <p:xfrm>
          <a:off x="137160" y="4194810"/>
          <a:ext cx="8812530" cy="266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>
          <a:xfrm>
            <a:off x="454342" y="1265167"/>
            <a:ext cx="8229600" cy="33930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Assegurar</a:t>
            </a:r>
            <a:r>
              <a:rPr lang="pt-BR" altLang="pt-BR" sz="20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BR" altLang="pt-BR" sz="2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pt-BR" altLang="pt-BR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omunicação</a:t>
            </a:r>
            <a:r>
              <a:rPr lang="pt-BR" altLang="pt-BR" sz="2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permita os regulados terem suas </a:t>
            </a:r>
            <a:r>
              <a:rPr lang="pt-BR" altLang="pt-BR" sz="20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pt-BR" altLang="pt-BR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anifestações respondidas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 conteúdo e prazos, de forma </a:t>
            </a:r>
            <a:r>
              <a:rPr lang="pt-BR" altLang="pt-BR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adequada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t-BR" altLang="pt-BR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capturando dessas manifestações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indicadores de desempenho Institucional que transfiram aos gestores da ANAC a visão do setor/regulado objetivando 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</a:t>
            </a:r>
            <a:r>
              <a:rPr lang="pt-BR" altLang="pt-BR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Aperfeiçoamento </a:t>
            </a:r>
            <a:r>
              <a:rPr lang="pt-BR" altLang="pt-BR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dos </a:t>
            </a:r>
            <a:r>
              <a:rPr lang="pt-BR" altLang="pt-BR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Processos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pt-BR" altLang="pt-BR" sz="28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Trabalho</a:t>
            </a:r>
            <a:r>
              <a:rPr lang="pt-BR" altLang="pt-BR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BR" altLang="pt-BR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 agência</a:t>
            </a:r>
            <a:r>
              <a:rPr lang="pt-BR" altLang="pt-BR" sz="24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43011" name="CaixaDeTexto 21"/>
          <p:cNvSpPr txBox="1">
            <a:spLocks noChangeArrowheads="1"/>
          </p:cNvSpPr>
          <p:nvPr/>
        </p:nvSpPr>
        <p:spPr bwMode="auto">
          <a:xfrm>
            <a:off x="2696901" y="330983"/>
            <a:ext cx="6447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dirty="0"/>
              <a:t>  </a:t>
            </a:r>
            <a:r>
              <a:rPr lang="pt-BR" altLang="pt-BR" dirty="0" smtClean="0"/>
              <a:t>          </a:t>
            </a:r>
            <a:r>
              <a:rPr lang="pt-BR" altLang="pt-BR" sz="3200" dirty="0" smtClean="0"/>
              <a:t>Objetivo da IN 121 </a:t>
            </a:r>
            <a:endParaRPr lang="pt-BR" altLang="pt-BR" sz="2400" dirty="0"/>
          </a:p>
          <a:p>
            <a:endParaRPr lang="pt-BR" alt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9700"/>
            <a:ext cx="1356556" cy="3683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352851" y="5638512"/>
            <a:ext cx="2719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6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EFETIVIDADE</a:t>
            </a:r>
            <a:endParaRPr lang="pt-BR" sz="3600" b="1" dirty="0"/>
          </a:p>
        </p:txBody>
      </p:sp>
      <p:sp>
        <p:nvSpPr>
          <p:cNvPr id="3" name="Seta para a direita 2"/>
          <p:cNvSpPr/>
          <p:nvPr/>
        </p:nvSpPr>
        <p:spPr>
          <a:xfrm rot="5400000">
            <a:off x="3934777" y="4151947"/>
            <a:ext cx="1268730" cy="11487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8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7821</TotalTime>
  <Words>979</Words>
  <Application>Microsoft Office PowerPoint</Application>
  <PresentationFormat>Apresentação na tela (4:3)</PresentationFormat>
  <Paragraphs>171</Paragraphs>
  <Slides>22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Andalus</vt:lpstr>
      <vt:lpstr>Arial</vt:lpstr>
      <vt:lpstr>Calibri</vt:lpstr>
      <vt:lpstr>Segoe UI Light</vt:lpstr>
      <vt:lpstr>Times New Roman</vt:lpstr>
      <vt:lpstr>Wingdings</vt:lpstr>
      <vt:lpstr>anac2</vt:lpstr>
      <vt:lpstr>anac1</vt:lpstr>
      <vt:lpstr>Apresentação do PowerPoint</vt:lpstr>
      <vt:lpstr>Roteiro</vt:lpstr>
      <vt:lpstr>Apresentação do PowerPoint</vt:lpstr>
      <vt:lpstr>  Como investir na Nova Cultura</vt:lpstr>
      <vt:lpstr>Nova Cultura Aeronáutica   </vt:lpstr>
      <vt:lpstr>    Percepção do Regulado  Serviços</vt:lpstr>
      <vt:lpstr>    Percepção do Regulado  Atendimento</vt:lpstr>
      <vt:lpstr>Conceito da IN 121  </vt:lpstr>
      <vt:lpstr>Apresentação do PowerPoint</vt:lpstr>
      <vt:lpstr>      Definições   </vt:lpstr>
      <vt:lpstr>Classificação Manifestações Art. 03</vt:lpstr>
      <vt:lpstr>Apresentação do PowerPoint</vt:lpstr>
      <vt:lpstr> Classificação das Manifestações  Art. 03</vt:lpstr>
      <vt:lpstr>Apresentação do PowerPoint</vt:lpstr>
      <vt:lpstr>  O conceito SEAM                 art. 6º</vt:lpstr>
      <vt:lpstr>Apresentação do PowerPoint</vt:lpstr>
      <vt:lpstr>Apresentação do PowerPoint</vt:lpstr>
      <vt:lpstr>Apresentação do PowerPoint</vt:lpstr>
      <vt:lpstr>                    Canais de Comunicação Regulado - Regulador</vt:lpstr>
      <vt:lpstr>Prazos e Procedimentos</vt:lpstr>
      <vt:lpstr>       Espaço SEAMs - Cartilha e Tutorial </vt:lpstr>
      <vt:lpstr>Apresentação do PowerPoint</vt:lpstr>
    </vt:vector>
  </TitlesOfParts>
  <Company>Escola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Alex Castaldi Romera</cp:lastModifiedBy>
  <cp:revision>768</cp:revision>
  <cp:lastPrinted>2018-09-12T12:40:16Z</cp:lastPrinted>
  <dcterms:created xsi:type="dcterms:W3CDTF">2011-03-17T17:31:18Z</dcterms:created>
  <dcterms:modified xsi:type="dcterms:W3CDTF">2018-09-12T13:11:16Z</dcterms:modified>
</cp:coreProperties>
</file>