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57" r:id="rId1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52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47FD5B-1ED0-4A0F-A60F-3AB56A9EE993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C3AB3E97-90A7-4750-B88D-6C58E0772D96}">
      <dgm:prSet phldrT="[Texto]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pt-BR" dirty="0"/>
            <a:t>Controle</a:t>
          </a:r>
        </a:p>
      </dgm:t>
    </dgm:pt>
    <dgm:pt modelId="{19653025-DC12-4405-93A8-34C19821B441}" type="parTrans" cxnId="{EBF53D79-4DA7-4B3C-B36C-C814133F137D}">
      <dgm:prSet/>
      <dgm:spPr/>
      <dgm:t>
        <a:bodyPr/>
        <a:lstStyle/>
        <a:p>
          <a:endParaRPr lang="pt-BR"/>
        </a:p>
      </dgm:t>
    </dgm:pt>
    <dgm:pt modelId="{8DA75767-3F5D-4392-AFA0-1D90F3D2E01A}" type="sibTrans" cxnId="{EBF53D79-4DA7-4B3C-B36C-C814133F137D}">
      <dgm:prSet/>
      <dgm:spPr/>
      <dgm:t>
        <a:bodyPr/>
        <a:lstStyle/>
        <a:p>
          <a:endParaRPr lang="pt-BR"/>
        </a:p>
      </dgm:t>
    </dgm:pt>
    <dgm:pt modelId="{0AEA93D8-25E7-4085-8A5B-85A1BEEDAE9C}">
      <dgm:prSet phldrT="[Texto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pt-BR" dirty="0"/>
            <a:t>Gestão</a:t>
          </a:r>
        </a:p>
      </dgm:t>
    </dgm:pt>
    <dgm:pt modelId="{019658DC-20B4-4147-B760-ADF538E57DB8}" type="parTrans" cxnId="{69BB6299-25D2-4D05-B245-A2C62DD696DA}">
      <dgm:prSet/>
      <dgm:spPr/>
      <dgm:t>
        <a:bodyPr/>
        <a:lstStyle/>
        <a:p>
          <a:endParaRPr lang="pt-BR"/>
        </a:p>
      </dgm:t>
    </dgm:pt>
    <dgm:pt modelId="{E1991A62-596E-4528-87C7-EC7B68EF7F8F}" type="sibTrans" cxnId="{69BB6299-25D2-4D05-B245-A2C62DD696DA}">
      <dgm:prSet/>
      <dgm:spPr/>
      <dgm:t>
        <a:bodyPr/>
        <a:lstStyle/>
        <a:p>
          <a:endParaRPr lang="pt-BR"/>
        </a:p>
      </dgm:t>
    </dgm:pt>
    <dgm:pt modelId="{00632D14-F78C-4A90-BB89-92D4B04A685F}">
      <dgm:prSet phldrT="[Texto]"/>
      <dgm:spPr>
        <a:solidFill>
          <a:srgbClr val="FF0000"/>
        </a:solidFill>
      </dgm:spPr>
      <dgm:t>
        <a:bodyPr/>
        <a:lstStyle/>
        <a:p>
          <a:r>
            <a:rPr lang="pt-BR" dirty="0"/>
            <a:t>Participação</a:t>
          </a:r>
        </a:p>
      </dgm:t>
    </dgm:pt>
    <dgm:pt modelId="{206569CB-1CB6-4987-A172-DAC4217964A3}" type="parTrans" cxnId="{BE126C59-596F-4BC8-B605-DAD409D111D0}">
      <dgm:prSet/>
      <dgm:spPr/>
      <dgm:t>
        <a:bodyPr/>
        <a:lstStyle/>
        <a:p>
          <a:endParaRPr lang="pt-BR"/>
        </a:p>
      </dgm:t>
    </dgm:pt>
    <dgm:pt modelId="{B4910E1E-CEDD-4588-84FD-64ED27027771}" type="sibTrans" cxnId="{BE126C59-596F-4BC8-B605-DAD409D111D0}">
      <dgm:prSet/>
      <dgm:spPr/>
      <dgm:t>
        <a:bodyPr/>
        <a:lstStyle/>
        <a:p>
          <a:endParaRPr lang="pt-BR"/>
        </a:p>
      </dgm:t>
    </dgm:pt>
    <dgm:pt modelId="{E08E0AA0-280F-4805-9BB8-53C81A23C614}" type="pres">
      <dgm:prSet presAssocID="{DC47FD5B-1ED0-4A0F-A60F-3AB56A9EE993}" presName="compositeShape" presStyleCnt="0">
        <dgm:presLayoutVars>
          <dgm:chMax val="7"/>
          <dgm:dir/>
          <dgm:resizeHandles val="exact"/>
        </dgm:presLayoutVars>
      </dgm:prSet>
      <dgm:spPr/>
    </dgm:pt>
    <dgm:pt modelId="{8A2FF11D-C192-407E-A2C8-E9B0115AD6FA}" type="pres">
      <dgm:prSet presAssocID="{DC47FD5B-1ED0-4A0F-A60F-3AB56A9EE993}" presName="wedge1" presStyleLbl="node1" presStyleIdx="0" presStyleCnt="3"/>
      <dgm:spPr/>
    </dgm:pt>
    <dgm:pt modelId="{81D3C60A-DF9B-41F5-B0C5-898F0F0B699F}" type="pres">
      <dgm:prSet presAssocID="{DC47FD5B-1ED0-4A0F-A60F-3AB56A9EE993}" presName="dummy1a" presStyleCnt="0"/>
      <dgm:spPr/>
    </dgm:pt>
    <dgm:pt modelId="{422D90FC-0DD4-4E69-8885-17BAD3AC6FE6}" type="pres">
      <dgm:prSet presAssocID="{DC47FD5B-1ED0-4A0F-A60F-3AB56A9EE993}" presName="dummy1b" presStyleCnt="0"/>
      <dgm:spPr/>
    </dgm:pt>
    <dgm:pt modelId="{9EE77225-9E61-445E-A292-8A5F6442D56B}" type="pres">
      <dgm:prSet presAssocID="{DC47FD5B-1ED0-4A0F-A60F-3AB56A9EE993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0EDC9A65-0230-4DDD-BB60-219E5FFBE846}" type="pres">
      <dgm:prSet presAssocID="{DC47FD5B-1ED0-4A0F-A60F-3AB56A9EE993}" presName="wedge2" presStyleLbl="node1" presStyleIdx="1" presStyleCnt="3"/>
      <dgm:spPr/>
    </dgm:pt>
    <dgm:pt modelId="{769D03C4-4453-4BD1-91DA-FE48CDBC4549}" type="pres">
      <dgm:prSet presAssocID="{DC47FD5B-1ED0-4A0F-A60F-3AB56A9EE993}" presName="dummy2a" presStyleCnt="0"/>
      <dgm:spPr/>
    </dgm:pt>
    <dgm:pt modelId="{13082DFD-A351-4EFB-9530-40BCF2EE7168}" type="pres">
      <dgm:prSet presAssocID="{DC47FD5B-1ED0-4A0F-A60F-3AB56A9EE993}" presName="dummy2b" presStyleCnt="0"/>
      <dgm:spPr/>
    </dgm:pt>
    <dgm:pt modelId="{2C98FF2F-763A-433F-B190-EC723B824330}" type="pres">
      <dgm:prSet presAssocID="{DC47FD5B-1ED0-4A0F-A60F-3AB56A9EE993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7961328B-20C2-4768-B388-9EE8967668D0}" type="pres">
      <dgm:prSet presAssocID="{DC47FD5B-1ED0-4A0F-A60F-3AB56A9EE993}" presName="wedge3" presStyleLbl="node1" presStyleIdx="2" presStyleCnt="3"/>
      <dgm:spPr/>
    </dgm:pt>
    <dgm:pt modelId="{A929A1EC-31FD-4614-BEF9-9E6912738D2C}" type="pres">
      <dgm:prSet presAssocID="{DC47FD5B-1ED0-4A0F-A60F-3AB56A9EE993}" presName="dummy3a" presStyleCnt="0"/>
      <dgm:spPr/>
    </dgm:pt>
    <dgm:pt modelId="{0E20B720-C8E2-40D2-84D4-EEE1CB944ECE}" type="pres">
      <dgm:prSet presAssocID="{DC47FD5B-1ED0-4A0F-A60F-3AB56A9EE993}" presName="dummy3b" presStyleCnt="0"/>
      <dgm:spPr/>
    </dgm:pt>
    <dgm:pt modelId="{8BF7BF20-0B26-4BA1-8D2A-B799717F0A08}" type="pres">
      <dgm:prSet presAssocID="{DC47FD5B-1ED0-4A0F-A60F-3AB56A9EE993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763AA1AA-E75A-4478-A02C-EEB03B731F8D}" type="pres">
      <dgm:prSet presAssocID="{8DA75767-3F5D-4392-AFA0-1D90F3D2E01A}" presName="arrowWedge1" presStyleLbl="fgSibTrans2D1" presStyleIdx="0" presStyleCnt="3"/>
      <dgm:spPr/>
    </dgm:pt>
    <dgm:pt modelId="{EF903051-60B2-4A38-9729-BF1D2A96C158}" type="pres">
      <dgm:prSet presAssocID="{E1991A62-596E-4528-87C7-EC7B68EF7F8F}" presName="arrowWedge2" presStyleLbl="fgSibTrans2D1" presStyleIdx="1" presStyleCnt="3"/>
      <dgm:spPr/>
    </dgm:pt>
    <dgm:pt modelId="{68FFEFFA-DDFE-434B-BF6A-7C43AEE520D0}" type="pres">
      <dgm:prSet presAssocID="{B4910E1E-CEDD-4588-84FD-64ED27027771}" presName="arrowWedge3" presStyleLbl="fgSibTrans2D1" presStyleIdx="2" presStyleCnt="3"/>
      <dgm:spPr/>
    </dgm:pt>
  </dgm:ptLst>
  <dgm:cxnLst>
    <dgm:cxn modelId="{6F722915-7DEF-4D16-BCB0-24E3BB48EE8A}" type="presOf" srcId="{0AEA93D8-25E7-4085-8A5B-85A1BEEDAE9C}" destId="{2C98FF2F-763A-433F-B190-EC723B824330}" srcOrd="1" destOrd="0" presId="urn:microsoft.com/office/officeart/2005/8/layout/cycle8"/>
    <dgm:cxn modelId="{4A3B4716-A431-4057-90C0-857E6843F182}" type="presOf" srcId="{00632D14-F78C-4A90-BB89-92D4B04A685F}" destId="{7961328B-20C2-4768-B388-9EE8967668D0}" srcOrd="0" destOrd="0" presId="urn:microsoft.com/office/officeart/2005/8/layout/cycle8"/>
    <dgm:cxn modelId="{636BD232-C0D0-4C99-ABB9-EC3D702B9F64}" type="presOf" srcId="{C3AB3E97-90A7-4750-B88D-6C58E0772D96}" destId="{9EE77225-9E61-445E-A292-8A5F6442D56B}" srcOrd="1" destOrd="0" presId="urn:microsoft.com/office/officeart/2005/8/layout/cycle8"/>
    <dgm:cxn modelId="{15B2523F-0700-4027-AADA-B9694261F563}" type="presOf" srcId="{DC47FD5B-1ED0-4A0F-A60F-3AB56A9EE993}" destId="{E08E0AA0-280F-4805-9BB8-53C81A23C614}" srcOrd="0" destOrd="0" presId="urn:microsoft.com/office/officeart/2005/8/layout/cycle8"/>
    <dgm:cxn modelId="{4C6B7567-C7BE-4E45-9ED8-3E30176C94A2}" type="presOf" srcId="{0AEA93D8-25E7-4085-8A5B-85A1BEEDAE9C}" destId="{0EDC9A65-0230-4DDD-BB60-219E5FFBE846}" srcOrd="0" destOrd="0" presId="urn:microsoft.com/office/officeart/2005/8/layout/cycle8"/>
    <dgm:cxn modelId="{715E4755-0852-4E1D-9E20-47B91CEF3C43}" type="presOf" srcId="{00632D14-F78C-4A90-BB89-92D4B04A685F}" destId="{8BF7BF20-0B26-4BA1-8D2A-B799717F0A08}" srcOrd="1" destOrd="0" presId="urn:microsoft.com/office/officeart/2005/8/layout/cycle8"/>
    <dgm:cxn modelId="{EBF53D79-4DA7-4B3C-B36C-C814133F137D}" srcId="{DC47FD5B-1ED0-4A0F-A60F-3AB56A9EE993}" destId="{C3AB3E97-90A7-4750-B88D-6C58E0772D96}" srcOrd="0" destOrd="0" parTransId="{19653025-DC12-4405-93A8-34C19821B441}" sibTransId="{8DA75767-3F5D-4392-AFA0-1D90F3D2E01A}"/>
    <dgm:cxn modelId="{BE126C59-596F-4BC8-B605-DAD409D111D0}" srcId="{DC47FD5B-1ED0-4A0F-A60F-3AB56A9EE993}" destId="{00632D14-F78C-4A90-BB89-92D4B04A685F}" srcOrd="2" destOrd="0" parTransId="{206569CB-1CB6-4987-A172-DAC4217964A3}" sibTransId="{B4910E1E-CEDD-4588-84FD-64ED27027771}"/>
    <dgm:cxn modelId="{69BB6299-25D2-4D05-B245-A2C62DD696DA}" srcId="{DC47FD5B-1ED0-4A0F-A60F-3AB56A9EE993}" destId="{0AEA93D8-25E7-4085-8A5B-85A1BEEDAE9C}" srcOrd="1" destOrd="0" parTransId="{019658DC-20B4-4147-B760-ADF538E57DB8}" sibTransId="{E1991A62-596E-4528-87C7-EC7B68EF7F8F}"/>
    <dgm:cxn modelId="{2FDF44C4-E656-4ADF-A789-EDB1B560B647}" type="presOf" srcId="{C3AB3E97-90A7-4750-B88D-6C58E0772D96}" destId="{8A2FF11D-C192-407E-A2C8-E9B0115AD6FA}" srcOrd="0" destOrd="0" presId="urn:microsoft.com/office/officeart/2005/8/layout/cycle8"/>
    <dgm:cxn modelId="{E645025F-ADBC-4A07-87C4-11A9DCCAB030}" type="presParOf" srcId="{E08E0AA0-280F-4805-9BB8-53C81A23C614}" destId="{8A2FF11D-C192-407E-A2C8-E9B0115AD6FA}" srcOrd="0" destOrd="0" presId="urn:microsoft.com/office/officeart/2005/8/layout/cycle8"/>
    <dgm:cxn modelId="{29F5B676-E31B-4E23-A6A1-581B3E60C595}" type="presParOf" srcId="{E08E0AA0-280F-4805-9BB8-53C81A23C614}" destId="{81D3C60A-DF9B-41F5-B0C5-898F0F0B699F}" srcOrd="1" destOrd="0" presId="urn:microsoft.com/office/officeart/2005/8/layout/cycle8"/>
    <dgm:cxn modelId="{953653D9-FAC6-4EF0-B480-118FCACE71F8}" type="presParOf" srcId="{E08E0AA0-280F-4805-9BB8-53C81A23C614}" destId="{422D90FC-0DD4-4E69-8885-17BAD3AC6FE6}" srcOrd="2" destOrd="0" presId="urn:microsoft.com/office/officeart/2005/8/layout/cycle8"/>
    <dgm:cxn modelId="{DE04581D-60A3-4CDF-9C5D-E569648A5F60}" type="presParOf" srcId="{E08E0AA0-280F-4805-9BB8-53C81A23C614}" destId="{9EE77225-9E61-445E-A292-8A5F6442D56B}" srcOrd="3" destOrd="0" presId="urn:microsoft.com/office/officeart/2005/8/layout/cycle8"/>
    <dgm:cxn modelId="{45E3151F-6E98-450A-93C9-5535D0C7941C}" type="presParOf" srcId="{E08E0AA0-280F-4805-9BB8-53C81A23C614}" destId="{0EDC9A65-0230-4DDD-BB60-219E5FFBE846}" srcOrd="4" destOrd="0" presId="urn:microsoft.com/office/officeart/2005/8/layout/cycle8"/>
    <dgm:cxn modelId="{785FB6DE-B7E5-420F-889A-7992F80E924D}" type="presParOf" srcId="{E08E0AA0-280F-4805-9BB8-53C81A23C614}" destId="{769D03C4-4453-4BD1-91DA-FE48CDBC4549}" srcOrd="5" destOrd="0" presId="urn:microsoft.com/office/officeart/2005/8/layout/cycle8"/>
    <dgm:cxn modelId="{4F4E8871-B2C0-4C1C-9BDF-068D3F6DC02B}" type="presParOf" srcId="{E08E0AA0-280F-4805-9BB8-53C81A23C614}" destId="{13082DFD-A351-4EFB-9530-40BCF2EE7168}" srcOrd="6" destOrd="0" presId="urn:microsoft.com/office/officeart/2005/8/layout/cycle8"/>
    <dgm:cxn modelId="{1FA59898-8FAD-4BD3-B9B1-6DDA57C7ADA4}" type="presParOf" srcId="{E08E0AA0-280F-4805-9BB8-53C81A23C614}" destId="{2C98FF2F-763A-433F-B190-EC723B824330}" srcOrd="7" destOrd="0" presId="urn:microsoft.com/office/officeart/2005/8/layout/cycle8"/>
    <dgm:cxn modelId="{4E4C4C85-A919-463A-B931-6F51BE6B2C02}" type="presParOf" srcId="{E08E0AA0-280F-4805-9BB8-53C81A23C614}" destId="{7961328B-20C2-4768-B388-9EE8967668D0}" srcOrd="8" destOrd="0" presId="urn:microsoft.com/office/officeart/2005/8/layout/cycle8"/>
    <dgm:cxn modelId="{F15021FD-F264-40C3-A524-D7C98CCFDC7E}" type="presParOf" srcId="{E08E0AA0-280F-4805-9BB8-53C81A23C614}" destId="{A929A1EC-31FD-4614-BEF9-9E6912738D2C}" srcOrd="9" destOrd="0" presId="urn:microsoft.com/office/officeart/2005/8/layout/cycle8"/>
    <dgm:cxn modelId="{276BD184-465F-42E5-BFA4-86C5AEFDA90C}" type="presParOf" srcId="{E08E0AA0-280F-4805-9BB8-53C81A23C614}" destId="{0E20B720-C8E2-40D2-84D4-EEE1CB944ECE}" srcOrd="10" destOrd="0" presId="urn:microsoft.com/office/officeart/2005/8/layout/cycle8"/>
    <dgm:cxn modelId="{BC69A5B4-FFF1-4404-8052-4DAD207BAFF5}" type="presParOf" srcId="{E08E0AA0-280F-4805-9BB8-53C81A23C614}" destId="{8BF7BF20-0B26-4BA1-8D2A-B799717F0A08}" srcOrd="11" destOrd="0" presId="urn:microsoft.com/office/officeart/2005/8/layout/cycle8"/>
    <dgm:cxn modelId="{4613938F-78AF-4C59-BFA2-7165D7BB1254}" type="presParOf" srcId="{E08E0AA0-280F-4805-9BB8-53C81A23C614}" destId="{763AA1AA-E75A-4478-A02C-EEB03B731F8D}" srcOrd="12" destOrd="0" presId="urn:microsoft.com/office/officeart/2005/8/layout/cycle8"/>
    <dgm:cxn modelId="{D71A50D2-B9DF-495F-AF3D-A33DB52BB54A}" type="presParOf" srcId="{E08E0AA0-280F-4805-9BB8-53C81A23C614}" destId="{EF903051-60B2-4A38-9729-BF1D2A96C158}" srcOrd="13" destOrd="0" presId="urn:microsoft.com/office/officeart/2005/8/layout/cycle8"/>
    <dgm:cxn modelId="{BD803C35-74FC-4248-B5DF-944904B22D48}" type="presParOf" srcId="{E08E0AA0-280F-4805-9BB8-53C81A23C614}" destId="{68FFEFFA-DDFE-434B-BF6A-7C43AEE520D0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262382-4228-407D-9E61-6AEE32F1ADFF}" type="doc">
      <dgm:prSet loTypeId="urn:microsoft.com/office/officeart/2005/8/layout/arrow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8E632EF8-FA0E-4A24-8058-03CB0752E4DA}">
      <dgm:prSet phldrT="[Texto]"/>
      <dgm:spPr/>
      <dgm:t>
        <a:bodyPr/>
        <a:lstStyle/>
        <a:p>
          <a:r>
            <a:rPr lang="pt-BR" dirty="0"/>
            <a:t>Cada ouvidoria</a:t>
          </a:r>
        </a:p>
      </dgm:t>
    </dgm:pt>
    <dgm:pt modelId="{EF4EC193-2285-44CA-8363-41E9E4FC280D}" type="parTrans" cxnId="{5E585849-D147-4690-BDCB-9F87A28ABB1D}">
      <dgm:prSet/>
      <dgm:spPr/>
      <dgm:t>
        <a:bodyPr/>
        <a:lstStyle/>
        <a:p>
          <a:endParaRPr lang="pt-BR"/>
        </a:p>
      </dgm:t>
    </dgm:pt>
    <dgm:pt modelId="{D384A347-ACC4-4287-A5FA-96F20A578F5C}" type="sibTrans" cxnId="{5E585849-D147-4690-BDCB-9F87A28ABB1D}">
      <dgm:prSet/>
      <dgm:spPr/>
      <dgm:t>
        <a:bodyPr/>
        <a:lstStyle/>
        <a:p>
          <a:endParaRPr lang="pt-BR"/>
        </a:p>
      </dgm:t>
    </dgm:pt>
    <dgm:pt modelId="{4BD9C8B5-E381-4EE8-BFEA-82DDCCC3A8ED}">
      <dgm:prSet phldrT="[Texto]"/>
      <dgm:spPr/>
      <dgm:t>
        <a:bodyPr/>
        <a:lstStyle/>
        <a:p>
          <a:r>
            <a:rPr lang="pt-BR" dirty="0"/>
            <a:t>Funcionando da sua forma</a:t>
          </a:r>
        </a:p>
      </dgm:t>
    </dgm:pt>
    <dgm:pt modelId="{204801D1-DAE5-4F66-A8EA-B98263003EFA}" type="parTrans" cxnId="{8DE139D6-A69A-4CC6-B4CF-6BE5E9EF3EB9}">
      <dgm:prSet/>
      <dgm:spPr/>
      <dgm:t>
        <a:bodyPr/>
        <a:lstStyle/>
        <a:p>
          <a:endParaRPr lang="pt-BR"/>
        </a:p>
      </dgm:t>
    </dgm:pt>
    <dgm:pt modelId="{46D9895D-C4A2-4D52-A563-7F5D5CAB5228}" type="sibTrans" cxnId="{8DE139D6-A69A-4CC6-B4CF-6BE5E9EF3EB9}">
      <dgm:prSet/>
      <dgm:spPr/>
      <dgm:t>
        <a:bodyPr/>
        <a:lstStyle/>
        <a:p>
          <a:endParaRPr lang="pt-BR"/>
        </a:p>
      </dgm:t>
    </dgm:pt>
    <dgm:pt modelId="{46682A11-16D4-4B48-BEB1-BBEE42E225BB}" type="pres">
      <dgm:prSet presAssocID="{74262382-4228-407D-9E61-6AEE32F1ADFF}" presName="compositeShape" presStyleCnt="0">
        <dgm:presLayoutVars>
          <dgm:chMax val="2"/>
          <dgm:dir/>
          <dgm:resizeHandles val="exact"/>
        </dgm:presLayoutVars>
      </dgm:prSet>
      <dgm:spPr/>
    </dgm:pt>
    <dgm:pt modelId="{6285F18C-82AB-4F09-815A-139DDC59C03C}" type="pres">
      <dgm:prSet presAssocID="{74262382-4228-407D-9E61-6AEE32F1ADFF}" presName="ribbon" presStyleLbl="node1" presStyleIdx="0" presStyleCnt="1"/>
      <dgm:spPr/>
    </dgm:pt>
    <dgm:pt modelId="{511A9BFD-6D7D-4C86-B025-3C950E322221}" type="pres">
      <dgm:prSet presAssocID="{74262382-4228-407D-9E61-6AEE32F1ADFF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BF60D952-EEC6-4273-8051-FC32A048A228}" type="pres">
      <dgm:prSet presAssocID="{74262382-4228-407D-9E61-6AEE32F1ADFF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5E585849-D147-4690-BDCB-9F87A28ABB1D}" srcId="{74262382-4228-407D-9E61-6AEE32F1ADFF}" destId="{8E632EF8-FA0E-4A24-8058-03CB0752E4DA}" srcOrd="0" destOrd="0" parTransId="{EF4EC193-2285-44CA-8363-41E9E4FC280D}" sibTransId="{D384A347-ACC4-4287-A5FA-96F20A578F5C}"/>
    <dgm:cxn modelId="{5325AC52-5B20-4AFB-82D2-1E0D44BA4057}" type="presOf" srcId="{74262382-4228-407D-9E61-6AEE32F1ADFF}" destId="{46682A11-16D4-4B48-BEB1-BBEE42E225BB}" srcOrd="0" destOrd="0" presId="urn:microsoft.com/office/officeart/2005/8/layout/arrow6"/>
    <dgm:cxn modelId="{6DDFA8A3-C60B-403B-B922-8D4508940731}" type="presOf" srcId="{4BD9C8B5-E381-4EE8-BFEA-82DDCCC3A8ED}" destId="{BF60D952-EEC6-4273-8051-FC32A048A228}" srcOrd="0" destOrd="0" presId="urn:microsoft.com/office/officeart/2005/8/layout/arrow6"/>
    <dgm:cxn modelId="{FD1361B3-9EDA-442B-AA18-22439B17B983}" type="presOf" srcId="{8E632EF8-FA0E-4A24-8058-03CB0752E4DA}" destId="{511A9BFD-6D7D-4C86-B025-3C950E322221}" srcOrd="0" destOrd="0" presId="urn:microsoft.com/office/officeart/2005/8/layout/arrow6"/>
    <dgm:cxn modelId="{8DE139D6-A69A-4CC6-B4CF-6BE5E9EF3EB9}" srcId="{74262382-4228-407D-9E61-6AEE32F1ADFF}" destId="{4BD9C8B5-E381-4EE8-BFEA-82DDCCC3A8ED}" srcOrd="1" destOrd="0" parTransId="{204801D1-DAE5-4F66-A8EA-B98263003EFA}" sibTransId="{46D9895D-C4A2-4D52-A563-7F5D5CAB5228}"/>
    <dgm:cxn modelId="{55EE1444-C83A-4618-800A-F36355A1AFEA}" type="presParOf" srcId="{46682A11-16D4-4B48-BEB1-BBEE42E225BB}" destId="{6285F18C-82AB-4F09-815A-139DDC59C03C}" srcOrd="0" destOrd="0" presId="urn:microsoft.com/office/officeart/2005/8/layout/arrow6"/>
    <dgm:cxn modelId="{0E13B3DA-0FDF-40F4-A34E-3584CA2A8465}" type="presParOf" srcId="{46682A11-16D4-4B48-BEB1-BBEE42E225BB}" destId="{511A9BFD-6D7D-4C86-B025-3C950E322221}" srcOrd="1" destOrd="0" presId="urn:microsoft.com/office/officeart/2005/8/layout/arrow6"/>
    <dgm:cxn modelId="{D4131B5A-4D78-48A0-8AD0-992E56BE92ED}" type="presParOf" srcId="{46682A11-16D4-4B48-BEB1-BBEE42E225BB}" destId="{BF60D952-EEC6-4273-8051-FC32A048A228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E77B41C-7CFB-4832-9E8D-F89E2138BDF7}" type="doc">
      <dgm:prSet loTypeId="urn:microsoft.com/office/officeart/2005/8/layout/hList3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78CC1544-220D-417E-B83D-482D1926C6C3}">
      <dgm:prSet phldrT="[Texto]"/>
      <dgm:spPr/>
      <dgm:t>
        <a:bodyPr/>
        <a:lstStyle/>
        <a:p>
          <a:r>
            <a:rPr lang="pt-BR" dirty="0"/>
            <a:t>OGU</a:t>
          </a:r>
        </a:p>
      </dgm:t>
    </dgm:pt>
    <dgm:pt modelId="{1D851BCA-6DCF-4C8B-A6D6-7EE581F51B92}" type="parTrans" cxnId="{38FC5B5D-C459-4BF1-9EDF-512F43313DFF}">
      <dgm:prSet/>
      <dgm:spPr/>
      <dgm:t>
        <a:bodyPr/>
        <a:lstStyle/>
        <a:p>
          <a:endParaRPr lang="pt-BR"/>
        </a:p>
      </dgm:t>
    </dgm:pt>
    <dgm:pt modelId="{705F6C64-9457-495C-A5EC-B53258267754}" type="sibTrans" cxnId="{38FC5B5D-C459-4BF1-9EDF-512F43313DFF}">
      <dgm:prSet/>
      <dgm:spPr/>
      <dgm:t>
        <a:bodyPr/>
        <a:lstStyle/>
        <a:p>
          <a:endParaRPr lang="pt-BR"/>
        </a:p>
      </dgm:t>
    </dgm:pt>
    <dgm:pt modelId="{8EF632FD-BEBD-4AED-AB44-AA5E5E454814}">
      <dgm:prSet phldrT="[Texto]"/>
      <dgm:spPr/>
      <dgm:t>
        <a:bodyPr/>
        <a:lstStyle/>
        <a:p>
          <a:r>
            <a:rPr lang="pt-BR" dirty="0"/>
            <a:t>Normatização</a:t>
          </a:r>
        </a:p>
      </dgm:t>
    </dgm:pt>
    <dgm:pt modelId="{A492FB62-293F-4110-897A-68D98D1AF602}" type="parTrans" cxnId="{070B97A4-ED01-408E-BC94-B6E2A409FEB7}">
      <dgm:prSet/>
      <dgm:spPr/>
      <dgm:t>
        <a:bodyPr/>
        <a:lstStyle/>
        <a:p>
          <a:endParaRPr lang="pt-BR"/>
        </a:p>
      </dgm:t>
    </dgm:pt>
    <dgm:pt modelId="{E5178869-7111-49ED-B3B4-D004393059FD}" type="sibTrans" cxnId="{070B97A4-ED01-408E-BC94-B6E2A409FEB7}">
      <dgm:prSet/>
      <dgm:spPr/>
      <dgm:t>
        <a:bodyPr/>
        <a:lstStyle/>
        <a:p>
          <a:endParaRPr lang="pt-BR"/>
        </a:p>
      </dgm:t>
    </dgm:pt>
    <dgm:pt modelId="{2DA97749-4034-4573-97B7-5B25684C614D}">
      <dgm:prSet phldrT="[Texto]"/>
      <dgm:spPr/>
      <dgm:t>
        <a:bodyPr/>
        <a:lstStyle/>
        <a:p>
          <a:r>
            <a:rPr lang="pt-BR" dirty="0"/>
            <a:t>Capacitação</a:t>
          </a:r>
        </a:p>
      </dgm:t>
    </dgm:pt>
    <dgm:pt modelId="{B9AA157D-8168-44B2-9492-52D1F6E01AD5}" type="parTrans" cxnId="{DF390232-E261-4510-8554-DBDD996F9B95}">
      <dgm:prSet/>
      <dgm:spPr/>
      <dgm:t>
        <a:bodyPr/>
        <a:lstStyle/>
        <a:p>
          <a:endParaRPr lang="pt-BR"/>
        </a:p>
      </dgm:t>
    </dgm:pt>
    <dgm:pt modelId="{EF91B4CD-F155-4FCE-AC7A-76B99D3EE58E}" type="sibTrans" cxnId="{DF390232-E261-4510-8554-DBDD996F9B95}">
      <dgm:prSet/>
      <dgm:spPr/>
      <dgm:t>
        <a:bodyPr/>
        <a:lstStyle/>
        <a:p>
          <a:endParaRPr lang="pt-BR"/>
        </a:p>
      </dgm:t>
    </dgm:pt>
    <dgm:pt modelId="{C4C30C95-9153-42C0-807D-E75ECAD17803}">
      <dgm:prSet phldrT="[Texto]"/>
      <dgm:spPr/>
      <dgm:t>
        <a:bodyPr/>
        <a:lstStyle/>
        <a:p>
          <a:r>
            <a:rPr lang="pt-BR" dirty="0"/>
            <a:t>Integração</a:t>
          </a:r>
        </a:p>
      </dgm:t>
    </dgm:pt>
    <dgm:pt modelId="{BA437DAB-013C-4A68-8C6F-5984FA03237E}" type="parTrans" cxnId="{39343BC0-A0D5-4C3F-A285-3B49DA5C0A7D}">
      <dgm:prSet/>
      <dgm:spPr/>
      <dgm:t>
        <a:bodyPr/>
        <a:lstStyle/>
        <a:p>
          <a:endParaRPr lang="pt-BR"/>
        </a:p>
      </dgm:t>
    </dgm:pt>
    <dgm:pt modelId="{CA061A34-14A5-4B08-ACAD-343DAC0183E2}" type="sibTrans" cxnId="{39343BC0-A0D5-4C3F-A285-3B49DA5C0A7D}">
      <dgm:prSet/>
      <dgm:spPr/>
      <dgm:t>
        <a:bodyPr/>
        <a:lstStyle/>
        <a:p>
          <a:endParaRPr lang="pt-BR"/>
        </a:p>
      </dgm:t>
    </dgm:pt>
    <dgm:pt modelId="{10EC68D1-9749-4026-88F0-015E7A73A1E4}" type="pres">
      <dgm:prSet presAssocID="{6E77B41C-7CFB-4832-9E8D-F89E2138BDF7}" presName="composite" presStyleCnt="0">
        <dgm:presLayoutVars>
          <dgm:chMax val="1"/>
          <dgm:dir/>
          <dgm:resizeHandles val="exact"/>
        </dgm:presLayoutVars>
      </dgm:prSet>
      <dgm:spPr/>
    </dgm:pt>
    <dgm:pt modelId="{D475DF48-BE10-4F04-91D9-113626556A2D}" type="pres">
      <dgm:prSet presAssocID="{78CC1544-220D-417E-B83D-482D1926C6C3}" presName="roof" presStyleLbl="dkBgShp" presStyleIdx="0" presStyleCnt="2"/>
      <dgm:spPr/>
    </dgm:pt>
    <dgm:pt modelId="{207EC893-31E2-44DC-B078-E50693B89B58}" type="pres">
      <dgm:prSet presAssocID="{78CC1544-220D-417E-B83D-482D1926C6C3}" presName="pillars" presStyleCnt="0"/>
      <dgm:spPr/>
    </dgm:pt>
    <dgm:pt modelId="{EBAA173C-6A31-4E34-A30B-D38A530D8ADE}" type="pres">
      <dgm:prSet presAssocID="{78CC1544-220D-417E-B83D-482D1926C6C3}" presName="pillar1" presStyleLbl="node1" presStyleIdx="0" presStyleCnt="3">
        <dgm:presLayoutVars>
          <dgm:bulletEnabled val="1"/>
        </dgm:presLayoutVars>
      </dgm:prSet>
      <dgm:spPr/>
    </dgm:pt>
    <dgm:pt modelId="{FC841F75-4C5A-4019-9873-8B244918C68D}" type="pres">
      <dgm:prSet presAssocID="{2DA97749-4034-4573-97B7-5B25684C614D}" presName="pillarX" presStyleLbl="node1" presStyleIdx="1" presStyleCnt="3">
        <dgm:presLayoutVars>
          <dgm:bulletEnabled val="1"/>
        </dgm:presLayoutVars>
      </dgm:prSet>
      <dgm:spPr/>
    </dgm:pt>
    <dgm:pt modelId="{E3C665A8-A888-49D5-96E5-5C8A33016E9F}" type="pres">
      <dgm:prSet presAssocID="{C4C30C95-9153-42C0-807D-E75ECAD17803}" presName="pillarX" presStyleLbl="node1" presStyleIdx="2" presStyleCnt="3">
        <dgm:presLayoutVars>
          <dgm:bulletEnabled val="1"/>
        </dgm:presLayoutVars>
      </dgm:prSet>
      <dgm:spPr/>
    </dgm:pt>
    <dgm:pt modelId="{5FBD6170-E254-42C5-86C8-57182EC508D0}" type="pres">
      <dgm:prSet presAssocID="{78CC1544-220D-417E-B83D-482D1926C6C3}" presName="base" presStyleLbl="dkBgShp" presStyleIdx="1" presStyleCnt="2"/>
      <dgm:spPr/>
    </dgm:pt>
  </dgm:ptLst>
  <dgm:cxnLst>
    <dgm:cxn modelId="{DF390232-E261-4510-8554-DBDD996F9B95}" srcId="{78CC1544-220D-417E-B83D-482D1926C6C3}" destId="{2DA97749-4034-4573-97B7-5B25684C614D}" srcOrd="1" destOrd="0" parTransId="{B9AA157D-8168-44B2-9492-52D1F6E01AD5}" sibTransId="{EF91B4CD-F155-4FCE-AC7A-76B99D3EE58E}"/>
    <dgm:cxn modelId="{38FC5B5D-C459-4BF1-9EDF-512F43313DFF}" srcId="{6E77B41C-7CFB-4832-9E8D-F89E2138BDF7}" destId="{78CC1544-220D-417E-B83D-482D1926C6C3}" srcOrd="0" destOrd="0" parTransId="{1D851BCA-6DCF-4C8B-A6D6-7EE581F51B92}" sibTransId="{705F6C64-9457-495C-A5EC-B53258267754}"/>
    <dgm:cxn modelId="{36953373-EBE6-42E9-8A7D-B7725F9CCECF}" type="presOf" srcId="{78CC1544-220D-417E-B83D-482D1926C6C3}" destId="{D475DF48-BE10-4F04-91D9-113626556A2D}" srcOrd="0" destOrd="0" presId="urn:microsoft.com/office/officeart/2005/8/layout/hList3"/>
    <dgm:cxn modelId="{DE5CB674-7A65-4DD6-AB1D-842EDB592A0D}" type="presOf" srcId="{6E77B41C-7CFB-4832-9E8D-F89E2138BDF7}" destId="{10EC68D1-9749-4026-88F0-015E7A73A1E4}" srcOrd="0" destOrd="0" presId="urn:microsoft.com/office/officeart/2005/8/layout/hList3"/>
    <dgm:cxn modelId="{A37FD954-1BD8-40DA-8A8A-991239F247DC}" type="presOf" srcId="{C4C30C95-9153-42C0-807D-E75ECAD17803}" destId="{E3C665A8-A888-49D5-96E5-5C8A33016E9F}" srcOrd="0" destOrd="0" presId="urn:microsoft.com/office/officeart/2005/8/layout/hList3"/>
    <dgm:cxn modelId="{E6D9299A-5EC2-452C-ACD2-B93DFFDD33D5}" type="presOf" srcId="{2DA97749-4034-4573-97B7-5B25684C614D}" destId="{FC841F75-4C5A-4019-9873-8B244918C68D}" srcOrd="0" destOrd="0" presId="urn:microsoft.com/office/officeart/2005/8/layout/hList3"/>
    <dgm:cxn modelId="{070B97A4-ED01-408E-BC94-B6E2A409FEB7}" srcId="{78CC1544-220D-417E-B83D-482D1926C6C3}" destId="{8EF632FD-BEBD-4AED-AB44-AA5E5E454814}" srcOrd="0" destOrd="0" parTransId="{A492FB62-293F-4110-897A-68D98D1AF602}" sibTransId="{E5178869-7111-49ED-B3B4-D004393059FD}"/>
    <dgm:cxn modelId="{39343BC0-A0D5-4C3F-A285-3B49DA5C0A7D}" srcId="{78CC1544-220D-417E-B83D-482D1926C6C3}" destId="{C4C30C95-9153-42C0-807D-E75ECAD17803}" srcOrd="2" destOrd="0" parTransId="{BA437DAB-013C-4A68-8C6F-5984FA03237E}" sibTransId="{CA061A34-14A5-4B08-ACAD-343DAC0183E2}"/>
    <dgm:cxn modelId="{33981EDF-21B4-4D6A-8D7D-26EBC1DA4291}" type="presOf" srcId="{8EF632FD-BEBD-4AED-AB44-AA5E5E454814}" destId="{EBAA173C-6A31-4E34-A30B-D38A530D8ADE}" srcOrd="0" destOrd="0" presId="urn:microsoft.com/office/officeart/2005/8/layout/hList3"/>
    <dgm:cxn modelId="{EEEDE2B0-4D52-4716-AA1A-54AF06467C73}" type="presParOf" srcId="{10EC68D1-9749-4026-88F0-015E7A73A1E4}" destId="{D475DF48-BE10-4F04-91D9-113626556A2D}" srcOrd="0" destOrd="0" presId="urn:microsoft.com/office/officeart/2005/8/layout/hList3"/>
    <dgm:cxn modelId="{5964F4BB-4801-46A0-AE7F-CA9C7B44D6E7}" type="presParOf" srcId="{10EC68D1-9749-4026-88F0-015E7A73A1E4}" destId="{207EC893-31E2-44DC-B078-E50693B89B58}" srcOrd="1" destOrd="0" presId="urn:microsoft.com/office/officeart/2005/8/layout/hList3"/>
    <dgm:cxn modelId="{9EE626ED-A571-4801-A7E8-FB4A515A2066}" type="presParOf" srcId="{207EC893-31E2-44DC-B078-E50693B89B58}" destId="{EBAA173C-6A31-4E34-A30B-D38A530D8ADE}" srcOrd="0" destOrd="0" presId="urn:microsoft.com/office/officeart/2005/8/layout/hList3"/>
    <dgm:cxn modelId="{7D4487CF-72E7-44A5-9829-E059AA42C72C}" type="presParOf" srcId="{207EC893-31E2-44DC-B078-E50693B89B58}" destId="{FC841F75-4C5A-4019-9873-8B244918C68D}" srcOrd="1" destOrd="0" presId="urn:microsoft.com/office/officeart/2005/8/layout/hList3"/>
    <dgm:cxn modelId="{FC346F53-0DB5-4753-85C7-627CFFB29588}" type="presParOf" srcId="{207EC893-31E2-44DC-B078-E50693B89B58}" destId="{E3C665A8-A888-49D5-96E5-5C8A33016E9F}" srcOrd="2" destOrd="0" presId="urn:microsoft.com/office/officeart/2005/8/layout/hList3"/>
    <dgm:cxn modelId="{DFC6B25B-1F81-4B77-B6D5-367CAC4CD095}" type="presParOf" srcId="{10EC68D1-9749-4026-88F0-015E7A73A1E4}" destId="{5FBD6170-E254-42C5-86C8-57182EC508D0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EFF0E7C-4AAB-41EA-AAF2-26434B05618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3A2254D7-0479-4742-912B-BC126ED1199E}">
      <dgm:prSet phldrT="[Texto]"/>
      <dgm:spPr/>
      <dgm:t>
        <a:bodyPr/>
        <a:lstStyle/>
        <a:p>
          <a:r>
            <a:rPr lang="pt-BR" dirty="0"/>
            <a:t>IN 01</a:t>
          </a:r>
        </a:p>
      </dgm:t>
    </dgm:pt>
    <dgm:pt modelId="{7D628DE8-9D14-46DB-9238-3534A3AEA761}" type="parTrans" cxnId="{9785F0F1-2EC6-4B0B-AB1D-31894FAADA00}">
      <dgm:prSet/>
      <dgm:spPr/>
      <dgm:t>
        <a:bodyPr/>
        <a:lstStyle/>
        <a:p>
          <a:endParaRPr lang="pt-BR"/>
        </a:p>
      </dgm:t>
    </dgm:pt>
    <dgm:pt modelId="{5A8D7E19-0E29-4074-80E3-5982DC544007}" type="sibTrans" cxnId="{9785F0F1-2EC6-4B0B-AB1D-31894FAADA00}">
      <dgm:prSet/>
      <dgm:spPr/>
      <dgm:t>
        <a:bodyPr/>
        <a:lstStyle/>
        <a:p>
          <a:endParaRPr lang="pt-BR"/>
        </a:p>
      </dgm:t>
    </dgm:pt>
    <dgm:pt modelId="{0E686528-D436-4E8B-AB26-F4ED62E86BE6}">
      <dgm:prSet phldrT="[Texto]"/>
      <dgm:spPr/>
      <dgm:t>
        <a:bodyPr/>
        <a:lstStyle/>
        <a:p>
          <a:r>
            <a:rPr lang="pt-BR" dirty="0"/>
            <a:t>IN OGU/CRG 01</a:t>
          </a:r>
        </a:p>
      </dgm:t>
    </dgm:pt>
    <dgm:pt modelId="{4DF74B48-E18B-43E2-AFB7-2DB2941DFDA5}" type="parTrans" cxnId="{7A7D4370-8264-4B3E-AEF8-770CC257767D}">
      <dgm:prSet/>
      <dgm:spPr/>
      <dgm:t>
        <a:bodyPr/>
        <a:lstStyle/>
        <a:p>
          <a:endParaRPr lang="pt-BR"/>
        </a:p>
      </dgm:t>
    </dgm:pt>
    <dgm:pt modelId="{05526A45-375E-45CF-9DD1-2F40FF3862FA}" type="sibTrans" cxnId="{7A7D4370-8264-4B3E-AEF8-770CC257767D}">
      <dgm:prSet/>
      <dgm:spPr/>
      <dgm:t>
        <a:bodyPr/>
        <a:lstStyle/>
        <a:p>
          <a:endParaRPr lang="pt-BR"/>
        </a:p>
      </dgm:t>
    </dgm:pt>
    <dgm:pt modelId="{B6AC3011-4D5C-43E2-A047-D8596EDE4F7C}">
      <dgm:prSet phldrT="[Texto]"/>
      <dgm:spPr/>
      <dgm:t>
        <a:bodyPr/>
        <a:lstStyle/>
        <a:p>
          <a:r>
            <a:rPr lang="pt-BR" dirty="0"/>
            <a:t>Lei 13460/17</a:t>
          </a:r>
        </a:p>
      </dgm:t>
    </dgm:pt>
    <dgm:pt modelId="{C6DC044C-A92D-441F-A6CA-C1F10ABEC97C}" type="parTrans" cxnId="{A4747054-4331-46EF-BDC9-ABDC3A99F0C9}">
      <dgm:prSet/>
      <dgm:spPr/>
      <dgm:t>
        <a:bodyPr/>
        <a:lstStyle/>
        <a:p>
          <a:endParaRPr lang="pt-BR"/>
        </a:p>
      </dgm:t>
    </dgm:pt>
    <dgm:pt modelId="{6BF73A67-F52D-4FD8-876F-A7E700B60AEF}" type="sibTrans" cxnId="{A4747054-4331-46EF-BDC9-ABDC3A99F0C9}">
      <dgm:prSet/>
      <dgm:spPr/>
      <dgm:t>
        <a:bodyPr/>
        <a:lstStyle/>
        <a:p>
          <a:endParaRPr lang="pt-BR"/>
        </a:p>
      </dgm:t>
    </dgm:pt>
    <dgm:pt modelId="{30708471-5224-4B05-997F-417597C2299A}">
      <dgm:prSet phldrT="[Texto]"/>
      <dgm:spPr/>
      <dgm:t>
        <a:bodyPr/>
        <a:lstStyle/>
        <a:p>
          <a:r>
            <a:rPr lang="pt-BR" dirty="0"/>
            <a:t>Decreto 9094/17</a:t>
          </a:r>
        </a:p>
      </dgm:t>
    </dgm:pt>
    <dgm:pt modelId="{D0F84B6C-B963-4A83-B61F-A8CB503BE35D}" type="parTrans" cxnId="{5FE25F72-EA67-4F70-87D0-89CF5077BEC8}">
      <dgm:prSet/>
      <dgm:spPr/>
      <dgm:t>
        <a:bodyPr/>
        <a:lstStyle/>
        <a:p>
          <a:endParaRPr lang="pt-BR"/>
        </a:p>
      </dgm:t>
    </dgm:pt>
    <dgm:pt modelId="{F44CBA37-C185-4558-97AE-6A73900534A1}" type="sibTrans" cxnId="{5FE25F72-EA67-4F70-87D0-89CF5077BEC8}">
      <dgm:prSet/>
      <dgm:spPr/>
      <dgm:t>
        <a:bodyPr/>
        <a:lstStyle/>
        <a:p>
          <a:endParaRPr lang="pt-BR"/>
        </a:p>
      </dgm:t>
    </dgm:pt>
    <dgm:pt modelId="{B923F905-E4E7-4E85-A374-F2BE8FD732E1}" type="pres">
      <dgm:prSet presAssocID="{0EFF0E7C-4AAB-41EA-AAF2-26434B056182}" presName="diagram" presStyleCnt="0">
        <dgm:presLayoutVars>
          <dgm:dir/>
          <dgm:resizeHandles val="exact"/>
        </dgm:presLayoutVars>
      </dgm:prSet>
      <dgm:spPr/>
    </dgm:pt>
    <dgm:pt modelId="{F63D1ADF-58AE-4AE7-90B2-B42C35965A36}" type="pres">
      <dgm:prSet presAssocID="{3A2254D7-0479-4742-912B-BC126ED1199E}" presName="node" presStyleLbl="node1" presStyleIdx="0" presStyleCnt="4">
        <dgm:presLayoutVars>
          <dgm:bulletEnabled val="1"/>
        </dgm:presLayoutVars>
      </dgm:prSet>
      <dgm:spPr/>
    </dgm:pt>
    <dgm:pt modelId="{39FBDAD4-CF22-496F-AE5D-9362A9627379}" type="pres">
      <dgm:prSet presAssocID="{5A8D7E19-0E29-4074-80E3-5982DC544007}" presName="sibTrans" presStyleCnt="0"/>
      <dgm:spPr/>
    </dgm:pt>
    <dgm:pt modelId="{88863F5F-BF86-4837-AF72-026DA2DE0F94}" type="pres">
      <dgm:prSet presAssocID="{0E686528-D436-4E8B-AB26-F4ED62E86BE6}" presName="node" presStyleLbl="node1" presStyleIdx="1" presStyleCnt="4">
        <dgm:presLayoutVars>
          <dgm:bulletEnabled val="1"/>
        </dgm:presLayoutVars>
      </dgm:prSet>
      <dgm:spPr/>
    </dgm:pt>
    <dgm:pt modelId="{3FB34EC1-9697-48AF-B1E9-0724D1154BDE}" type="pres">
      <dgm:prSet presAssocID="{05526A45-375E-45CF-9DD1-2F40FF3862FA}" presName="sibTrans" presStyleCnt="0"/>
      <dgm:spPr/>
    </dgm:pt>
    <dgm:pt modelId="{723198C6-F274-463D-B697-754B17D5643D}" type="pres">
      <dgm:prSet presAssocID="{B6AC3011-4D5C-43E2-A047-D8596EDE4F7C}" presName="node" presStyleLbl="node1" presStyleIdx="2" presStyleCnt="4">
        <dgm:presLayoutVars>
          <dgm:bulletEnabled val="1"/>
        </dgm:presLayoutVars>
      </dgm:prSet>
      <dgm:spPr/>
    </dgm:pt>
    <dgm:pt modelId="{25EE58F6-BEDB-48FB-B82F-31C7AA3CB91B}" type="pres">
      <dgm:prSet presAssocID="{6BF73A67-F52D-4FD8-876F-A7E700B60AEF}" presName="sibTrans" presStyleCnt="0"/>
      <dgm:spPr/>
    </dgm:pt>
    <dgm:pt modelId="{96685CFB-8ED9-4166-8D9D-C2620F73AA95}" type="pres">
      <dgm:prSet presAssocID="{30708471-5224-4B05-997F-417597C2299A}" presName="node" presStyleLbl="node1" presStyleIdx="3" presStyleCnt="4">
        <dgm:presLayoutVars>
          <dgm:bulletEnabled val="1"/>
        </dgm:presLayoutVars>
      </dgm:prSet>
      <dgm:spPr/>
    </dgm:pt>
  </dgm:ptLst>
  <dgm:cxnLst>
    <dgm:cxn modelId="{00FEB61A-E130-47F0-8A7B-D2BB5A7C084F}" type="presOf" srcId="{0EFF0E7C-4AAB-41EA-AAF2-26434B056182}" destId="{B923F905-E4E7-4E85-A374-F2BE8FD732E1}" srcOrd="0" destOrd="0" presId="urn:microsoft.com/office/officeart/2005/8/layout/default"/>
    <dgm:cxn modelId="{7A6A0928-B8F3-4064-AD73-B6530CC77D7F}" type="presOf" srcId="{B6AC3011-4D5C-43E2-A047-D8596EDE4F7C}" destId="{723198C6-F274-463D-B697-754B17D5643D}" srcOrd="0" destOrd="0" presId="urn:microsoft.com/office/officeart/2005/8/layout/default"/>
    <dgm:cxn modelId="{FDFDB735-9564-459D-8493-52AA727D35C8}" type="presOf" srcId="{3A2254D7-0479-4742-912B-BC126ED1199E}" destId="{F63D1ADF-58AE-4AE7-90B2-B42C35965A36}" srcOrd="0" destOrd="0" presId="urn:microsoft.com/office/officeart/2005/8/layout/default"/>
    <dgm:cxn modelId="{8577814C-C588-4486-949C-3B102F2FF96E}" type="presOf" srcId="{30708471-5224-4B05-997F-417597C2299A}" destId="{96685CFB-8ED9-4166-8D9D-C2620F73AA95}" srcOrd="0" destOrd="0" presId="urn:microsoft.com/office/officeart/2005/8/layout/default"/>
    <dgm:cxn modelId="{7A7D4370-8264-4B3E-AEF8-770CC257767D}" srcId="{0EFF0E7C-4AAB-41EA-AAF2-26434B056182}" destId="{0E686528-D436-4E8B-AB26-F4ED62E86BE6}" srcOrd="1" destOrd="0" parTransId="{4DF74B48-E18B-43E2-AFB7-2DB2941DFDA5}" sibTransId="{05526A45-375E-45CF-9DD1-2F40FF3862FA}"/>
    <dgm:cxn modelId="{5FE25F72-EA67-4F70-87D0-89CF5077BEC8}" srcId="{0EFF0E7C-4AAB-41EA-AAF2-26434B056182}" destId="{30708471-5224-4B05-997F-417597C2299A}" srcOrd="3" destOrd="0" parTransId="{D0F84B6C-B963-4A83-B61F-A8CB503BE35D}" sibTransId="{F44CBA37-C185-4558-97AE-6A73900534A1}"/>
    <dgm:cxn modelId="{A4747054-4331-46EF-BDC9-ABDC3A99F0C9}" srcId="{0EFF0E7C-4AAB-41EA-AAF2-26434B056182}" destId="{B6AC3011-4D5C-43E2-A047-D8596EDE4F7C}" srcOrd="2" destOrd="0" parTransId="{C6DC044C-A92D-441F-A6CA-C1F10ABEC97C}" sibTransId="{6BF73A67-F52D-4FD8-876F-A7E700B60AEF}"/>
    <dgm:cxn modelId="{8AEC6F97-28AE-4916-983C-32B5CAFF3176}" type="presOf" srcId="{0E686528-D436-4E8B-AB26-F4ED62E86BE6}" destId="{88863F5F-BF86-4837-AF72-026DA2DE0F94}" srcOrd="0" destOrd="0" presId="urn:microsoft.com/office/officeart/2005/8/layout/default"/>
    <dgm:cxn modelId="{9785F0F1-2EC6-4B0B-AB1D-31894FAADA00}" srcId="{0EFF0E7C-4AAB-41EA-AAF2-26434B056182}" destId="{3A2254D7-0479-4742-912B-BC126ED1199E}" srcOrd="0" destOrd="0" parTransId="{7D628DE8-9D14-46DB-9238-3534A3AEA761}" sibTransId="{5A8D7E19-0E29-4074-80E3-5982DC544007}"/>
    <dgm:cxn modelId="{7EAF10AB-DECA-4B61-BD70-0743ECF7EAC5}" type="presParOf" srcId="{B923F905-E4E7-4E85-A374-F2BE8FD732E1}" destId="{F63D1ADF-58AE-4AE7-90B2-B42C35965A36}" srcOrd="0" destOrd="0" presId="urn:microsoft.com/office/officeart/2005/8/layout/default"/>
    <dgm:cxn modelId="{12406DD8-B220-48B8-B4FE-DCAB9D25EC7E}" type="presParOf" srcId="{B923F905-E4E7-4E85-A374-F2BE8FD732E1}" destId="{39FBDAD4-CF22-496F-AE5D-9362A9627379}" srcOrd="1" destOrd="0" presId="urn:microsoft.com/office/officeart/2005/8/layout/default"/>
    <dgm:cxn modelId="{30AA5F1A-CDB2-4668-ABE3-B99536B4AF32}" type="presParOf" srcId="{B923F905-E4E7-4E85-A374-F2BE8FD732E1}" destId="{88863F5F-BF86-4837-AF72-026DA2DE0F94}" srcOrd="2" destOrd="0" presId="urn:microsoft.com/office/officeart/2005/8/layout/default"/>
    <dgm:cxn modelId="{238737E4-E419-4C12-8789-A0B8B851DCF1}" type="presParOf" srcId="{B923F905-E4E7-4E85-A374-F2BE8FD732E1}" destId="{3FB34EC1-9697-48AF-B1E9-0724D1154BDE}" srcOrd="3" destOrd="0" presId="urn:microsoft.com/office/officeart/2005/8/layout/default"/>
    <dgm:cxn modelId="{FB0B8A07-425F-4706-8376-D5D0CF367076}" type="presParOf" srcId="{B923F905-E4E7-4E85-A374-F2BE8FD732E1}" destId="{723198C6-F274-463D-B697-754B17D5643D}" srcOrd="4" destOrd="0" presId="urn:microsoft.com/office/officeart/2005/8/layout/default"/>
    <dgm:cxn modelId="{49CFC69C-443E-4DD2-BB9E-16F1D0B59D0E}" type="presParOf" srcId="{B923F905-E4E7-4E85-A374-F2BE8FD732E1}" destId="{25EE58F6-BEDB-48FB-B82F-31C7AA3CB91B}" srcOrd="5" destOrd="0" presId="urn:microsoft.com/office/officeart/2005/8/layout/default"/>
    <dgm:cxn modelId="{F9D6C727-0EA4-4FEE-B801-0A90B6751178}" type="presParOf" srcId="{B923F905-E4E7-4E85-A374-F2BE8FD732E1}" destId="{96685CFB-8ED9-4166-8D9D-C2620F73AA95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B9F7F18-9EE6-4560-B18B-0CEC14BD2D42}" type="doc">
      <dgm:prSet loTypeId="urn:microsoft.com/office/officeart/2005/8/layout/radial5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B80DC462-92B0-4CD8-BE03-4586BD2F1754}">
      <dgm:prSet phldrT="[Texto]"/>
      <dgm:spPr/>
      <dgm:t>
        <a:bodyPr/>
        <a:lstStyle/>
        <a:p>
          <a:r>
            <a:rPr lang="pt-BR" dirty="0"/>
            <a:t>cidadão</a:t>
          </a:r>
        </a:p>
      </dgm:t>
    </dgm:pt>
    <dgm:pt modelId="{8B3D9636-B755-4E7E-9100-2AD1B44B0082}" type="parTrans" cxnId="{69D12BE8-DA4C-4B3C-B1D5-26C6E40898DA}">
      <dgm:prSet/>
      <dgm:spPr/>
      <dgm:t>
        <a:bodyPr/>
        <a:lstStyle/>
        <a:p>
          <a:endParaRPr lang="pt-BR"/>
        </a:p>
      </dgm:t>
    </dgm:pt>
    <dgm:pt modelId="{227A9493-198A-477E-B127-17DC7BB6376D}" type="sibTrans" cxnId="{69D12BE8-DA4C-4B3C-B1D5-26C6E40898DA}">
      <dgm:prSet/>
      <dgm:spPr/>
      <dgm:t>
        <a:bodyPr/>
        <a:lstStyle/>
        <a:p>
          <a:endParaRPr lang="pt-BR"/>
        </a:p>
      </dgm:t>
    </dgm:pt>
    <dgm:pt modelId="{E4AEB319-A815-44FE-B908-DB1E52FD4B65}">
      <dgm:prSet phldrT="[Texto]"/>
      <dgm:spPr/>
      <dgm:t>
        <a:bodyPr/>
        <a:lstStyle/>
        <a:p>
          <a:r>
            <a:rPr lang="pt-BR" dirty="0"/>
            <a:t>Serviço publico</a:t>
          </a:r>
        </a:p>
      </dgm:t>
    </dgm:pt>
    <dgm:pt modelId="{9C346EE9-4B8A-4AA6-B018-22D15189EC5A}" type="parTrans" cxnId="{BE37B54A-8B55-4877-986A-BB7B26533E58}">
      <dgm:prSet/>
      <dgm:spPr/>
      <dgm:t>
        <a:bodyPr/>
        <a:lstStyle/>
        <a:p>
          <a:endParaRPr lang="pt-BR"/>
        </a:p>
      </dgm:t>
    </dgm:pt>
    <dgm:pt modelId="{3A8E81C9-3F68-4486-9FB1-0C44A5307435}" type="sibTrans" cxnId="{BE37B54A-8B55-4877-986A-BB7B26533E58}">
      <dgm:prSet/>
      <dgm:spPr/>
      <dgm:t>
        <a:bodyPr/>
        <a:lstStyle/>
        <a:p>
          <a:endParaRPr lang="pt-BR"/>
        </a:p>
      </dgm:t>
    </dgm:pt>
    <dgm:pt modelId="{649E64F8-3AC6-4C04-937E-BC0614877D41}">
      <dgm:prSet phldrT="[Texto]"/>
      <dgm:spPr/>
      <dgm:t>
        <a:bodyPr/>
        <a:lstStyle/>
        <a:p>
          <a:r>
            <a:rPr lang="pt-BR" dirty="0"/>
            <a:t>De boa qualidade</a:t>
          </a:r>
        </a:p>
      </dgm:t>
    </dgm:pt>
    <dgm:pt modelId="{7AB5224A-142A-4E6C-A47F-F09DCBC5ABA7}" type="parTrans" cxnId="{6DBF2767-8C5C-4D10-AA2B-3918405DC60E}">
      <dgm:prSet/>
      <dgm:spPr/>
      <dgm:t>
        <a:bodyPr/>
        <a:lstStyle/>
        <a:p>
          <a:endParaRPr lang="pt-BR"/>
        </a:p>
      </dgm:t>
    </dgm:pt>
    <dgm:pt modelId="{4EC07812-350B-4914-B6DD-51A71C6A02D4}" type="sibTrans" cxnId="{6DBF2767-8C5C-4D10-AA2B-3918405DC60E}">
      <dgm:prSet/>
      <dgm:spPr/>
      <dgm:t>
        <a:bodyPr/>
        <a:lstStyle/>
        <a:p>
          <a:endParaRPr lang="pt-BR"/>
        </a:p>
      </dgm:t>
    </dgm:pt>
    <dgm:pt modelId="{2678A797-E962-4B70-B037-7E3FD19ACBFB}">
      <dgm:prSet phldrT="[Texto]"/>
      <dgm:spPr/>
      <dgm:t>
        <a:bodyPr/>
        <a:lstStyle/>
        <a:p>
          <a:r>
            <a:rPr lang="pt-BR" dirty="0"/>
            <a:t>desburocratizado</a:t>
          </a:r>
        </a:p>
      </dgm:t>
    </dgm:pt>
    <dgm:pt modelId="{351034BA-F67A-4EA2-AEDC-348E96116545}" type="parTrans" cxnId="{70F815D5-FC8C-4186-B590-0CF464021757}">
      <dgm:prSet/>
      <dgm:spPr/>
      <dgm:t>
        <a:bodyPr/>
        <a:lstStyle/>
        <a:p>
          <a:endParaRPr lang="pt-BR"/>
        </a:p>
      </dgm:t>
    </dgm:pt>
    <dgm:pt modelId="{0E320D02-0D26-48D4-8296-19A738EF3384}" type="sibTrans" cxnId="{70F815D5-FC8C-4186-B590-0CF464021757}">
      <dgm:prSet/>
      <dgm:spPr/>
      <dgm:t>
        <a:bodyPr/>
        <a:lstStyle/>
        <a:p>
          <a:endParaRPr lang="pt-BR"/>
        </a:p>
      </dgm:t>
    </dgm:pt>
    <dgm:pt modelId="{B8D01F9F-D87F-48AD-8A64-955B55FD7477}">
      <dgm:prSet phldrT="[Texto]"/>
      <dgm:spPr/>
      <dgm:t>
        <a:bodyPr/>
        <a:lstStyle/>
        <a:p>
          <a:r>
            <a:rPr lang="pt-BR" dirty="0"/>
            <a:t>participação</a:t>
          </a:r>
        </a:p>
      </dgm:t>
    </dgm:pt>
    <dgm:pt modelId="{6F26AA0E-6DAA-4416-9E70-EACAFED9E685}" type="parTrans" cxnId="{524CECF8-5AEE-427B-A208-ADD67690EAB9}">
      <dgm:prSet/>
      <dgm:spPr/>
      <dgm:t>
        <a:bodyPr/>
        <a:lstStyle/>
        <a:p>
          <a:endParaRPr lang="pt-BR"/>
        </a:p>
      </dgm:t>
    </dgm:pt>
    <dgm:pt modelId="{E2503E0A-C846-46FA-90F3-3F791B3EDA10}" type="sibTrans" cxnId="{524CECF8-5AEE-427B-A208-ADD67690EAB9}">
      <dgm:prSet/>
      <dgm:spPr/>
      <dgm:t>
        <a:bodyPr/>
        <a:lstStyle/>
        <a:p>
          <a:endParaRPr lang="pt-BR"/>
        </a:p>
      </dgm:t>
    </dgm:pt>
    <dgm:pt modelId="{13685577-315D-458E-B67B-DFFA71A39748}" type="pres">
      <dgm:prSet presAssocID="{2B9F7F18-9EE6-4560-B18B-0CEC14BD2D42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059D2DA-7111-4DFE-9079-E8DD48327AE2}" type="pres">
      <dgm:prSet presAssocID="{B80DC462-92B0-4CD8-BE03-4586BD2F1754}" presName="centerShape" presStyleLbl="node0" presStyleIdx="0" presStyleCnt="1"/>
      <dgm:spPr/>
    </dgm:pt>
    <dgm:pt modelId="{B3F7CEA0-96B9-48CC-8A5A-491ABB081DC1}" type="pres">
      <dgm:prSet presAssocID="{9C346EE9-4B8A-4AA6-B018-22D15189EC5A}" presName="parTrans" presStyleLbl="sibTrans2D1" presStyleIdx="0" presStyleCnt="4"/>
      <dgm:spPr/>
    </dgm:pt>
    <dgm:pt modelId="{2B06F5AB-F1BF-442F-B751-F2007614CCF9}" type="pres">
      <dgm:prSet presAssocID="{9C346EE9-4B8A-4AA6-B018-22D15189EC5A}" presName="connectorText" presStyleLbl="sibTrans2D1" presStyleIdx="0" presStyleCnt="4"/>
      <dgm:spPr/>
    </dgm:pt>
    <dgm:pt modelId="{8BD6223D-1D1E-489B-9DE8-40D10E56B560}" type="pres">
      <dgm:prSet presAssocID="{E4AEB319-A815-44FE-B908-DB1E52FD4B65}" presName="node" presStyleLbl="node1" presStyleIdx="0" presStyleCnt="4">
        <dgm:presLayoutVars>
          <dgm:bulletEnabled val="1"/>
        </dgm:presLayoutVars>
      </dgm:prSet>
      <dgm:spPr/>
    </dgm:pt>
    <dgm:pt modelId="{D6DD6DDF-F9E8-4A32-95F7-46392DE46868}" type="pres">
      <dgm:prSet presAssocID="{7AB5224A-142A-4E6C-A47F-F09DCBC5ABA7}" presName="parTrans" presStyleLbl="sibTrans2D1" presStyleIdx="1" presStyleCnt="4"/>
      <dgm:spPr/>
    </dgm:pt>
    <dgm:pt modelId="{478F7EF2-0A74-4749-ACDC-C9DE0094C761}" type="pres">
      <dgm:prSet presAssocID="{7AB5224A-142A-4E6C-A47F-F09DCBC5ABA7}" presName="connectorText" presStyleLbl="sibTrans2D1" presStyleIdx="1" presStyleCnt="4"/>
      <dgm:spPr/>
    </dgm:pt>
    <dgm:pt modelId="{A744FE57-1376-42AB-8B4E-217AC229C0C6}" type="pres">
      <dgm:prSet presAssocID="{649E64F8-3AC6-4C04-937E-BC0614877D41}" presName="node" presStyleLbl="node1" presStyleIdx="1" presStyleCnt="4">
        <dgm:presLayoutVars>
          <dgm:bulletEnabled val="1"/>
        </dgm:presLayoutVars>
      </dgm:prSet>
      <dgm:spPr/>
    </dgm:pt>
    <dgm:pt modelId="{E51DC16A-C0EF-4D2A-B1B6-487B40DB210C}" type="pres">
      <dgm:prSet presAssocID="{351034BA-F67A-4EA2-AEDC-348E96116545}" presName="parTrans" presStyleLbl="sibTrans2D1" presStyleIdx="2" presStyleCnt="4"/>
      <dgm:spPr/>
    </dgm:pt>
    <dgm:pt modelId="{1B3EAD19-8A6D-4D74-BF83-894CC72DA16D}" type="pres">
      <dgm:prSet presAssocID="{351034BA-F67A-4EA2-AEDC-348E96116545}" presName="connectorText" presStyleLbl="sibTrans2D1" presStyleIdx="2" presStyleCnt="4"/>
      <dgm:spPr/>
    </dgm:pt>
    <dgm:pt modelId="{6033E604-8E76-41EC-97BA-1776916E522A}" type="pres">
      <dgm:prSet presAssocID="{2678A797-E962-4B70-B037-7E3FD19ACBFB}" presName="node" presStyleLbl="node1" presStyleIdx="2" presStyleCnt="4">
        <dgm:presLayoutVars>
          <dgm:bulletEnabled val="1"/>
        </dgm:presLayoutVars>
      </dgm:prSet>
      <dgm:spPr/>
    </dgm:pt>
    <dgm:pt modelId="{7F9EF1B5-AB96-4C32-A783-A51423DFB40D}" type="pres">
      <dgm:prSet presAssocID="{6F26AA0E-6DAA-4416-9E70-EACAFED9E685}" presName="parTrans" presStyleLbl="sibTrans2D1" presStyleIdx="3" presStyleCnt="4"/>
      <dgm:spPr/>
    </dgm:pt>
    <dgm:pt modelId="{47610AA6-7FE0-41E1-AB5D-2717432F7CE2}" type="pres">
      <dgm:prSet presAssocID="{6F26AA0E-6DAA-4416-9E70-EACAFED9E685}" presName="connectorText" presStyleLbl="sibTrans2D1" presStyleIdx="3" presStyleCnt="4"/>
      <dgm:spPr/>
    </dgm:pt>
    <dgm:pt modelId="{11D90E41-99D4-4C25-81D9-114B7D344BD7}" type="pres">
      <dgm:prSet presAssocID="{B8D01F9F-D87F-48AD-8A64-955B55FD7477}" presName="node" presStyleLbl="node1" presStyleIdx="3" presStyleCnt="4">
        <dgm:presLayoutVars>
          <dgm:bulletEnabled val="1"/>
        </dgm:presLayoutVars>
      </dgm:prSet>
      <dgm:spPr/>
    </dgm:pt>
  </dgm:ptLst>
  <dgm:cxnLst>
    <dgm:cxn modelId="{F3F9F710-4B4D-4F80-8ED0-7AF1A46E27F0}" type="presOf" srcId="{B80DC462-92B0-4CD8-BE03-4586BD2F1754}" destId="{5059D2DA-7111-4DFE-9079-E8DD48327AE2}" srcOrd="0" destOrd="0" presId="urn:microsoft.com/office/officeart/2005/8/layout/radial5"/>
    <dgm:cxn modelId="{4A610E2A-CEB4-4B00-AFC5-DAECF067050D}" type="presOf" srcId="{7AB5224A-142A-4E6C-A47F-F09DCBC5ABA7}" destId="{D6DD6DDF-F9E8-4A32-95F7-46392DE46868}" srcOrd="0" destOrd="0" presId="urn:microsoft.com/office/officeart/2005/8/layout/radial5"/>
    <dgm:cxn modelId="{7553AB2F-EF52-4A79-9BE6-A6BF3774A5CB}" type="presOf" srcId="{351034BA-F67A-4EA2-AEDC-348E96116545}" destId="{E51DC16A-C0EF-4D2A-B1B6-487B40DB210C}" srcOrd="0" destOrd="0" presId="urn:microsoft.com/office/officeart/2005/8/layout/radial5"/>
    <dgm:cxn modelId="{4468DC38-FF27-48D9-8A7C-2F531909406D}" type="presOf" srcId="{649E64F8-3AC6-4C04-937E-BC0614877D41}" destId="{A744FE57-1376-42AB-8B4E-217AC229C0C6}" srcOrd="0" destOrd="0" presId="urn:microsoft.com/office/officeart/2005/8/layout/radial5"/>
    <dgm:cxn modelId="{6DBF2767-8C5C-4D10-AA2B-3918405DC60E}" srcId="{B80DC462-92B0-4CD8-BE03-4586BD2F1754}" destId="{649E64F8-3AC6-4C04-937E-BC0614877D41}" srcOrd="1" destOrd="0" parTransId="{7AB5224A-142A-4E6C-A47F-F09DCBC5ABA7}" sibTransId="{4EC07812-350B-4914-B6DD-51A71C6A02D4}"/>
    <dgm:cxn modelId="{BE37B54A-8B55-4877-986A-BB7B26533E58}" srcId="{B80DC462-92B0-4CD8-BE03-4586BD2F1754}" destId="{E4AEB319-A815-44FE-B908-DB1E52FD4B65}" srcOrd="0" destOrd="0" parTransId="{9C346EE9-4B8A-4AA6-B018-22D15189EC5A}" sibTransId="{3A8E81C9-3F68-4486-9FB1-0C44A5307435}"/>
    <dgm:cxn modelId="{12113D4C-736F-4C94-8F16-D334EF974101}" type="presOf" srcId="{6F26AA0E-6DAA-4416-9E70-EACAFED9E685}" destId="{7F9EF1B5-AB96-4C32-A783-A51423DFB40D}" srcOrd="0" destOrd="0" presId="urn:microsoft.com/office/officeart/2005/8/layout/radial5"/>
    <dgm:cxn modelId="{8EF88F73-F1AA-4991-97D6-36CCF58F09AB}" type="presOf" srcId="{2B9F7F18-9EE6-4560-B18B-0CEC14BD2D42}" destId="{13685577-315D-458E-B67B-DFFA71A39748}" srcOrd="0" destOrd="0" presId="urn:microsoft.com/office/officeart/2005/8/layout/radial5"/>
    <dgm:cxn modelId="{A751FF8A-F49D-42BD-82BE-5E7263F3134B}" type="presOf" srcId="{9C346EE9-4B8A-4AA6-B018-22D15189EC5A}" destId="{B3F7CEA0-96B9-48CC-8A5A-491ABB081DC1}" srcOrd="0" destOrd="0" presId="urn:microsoft.com/office/officeart/2005/8/layout/radial5"/>
    <dgm:cxn modelId="{6330B490-F4B0-449B-AD01-D0BBE1B1863E}" type="presOf" srcId="{E4AEB319-A815-44FE-B908-DB1E52FD4B65}" destId="{8BD6223D-1D1E-489B-9DE8-40D10E56B560}" srcOrd="0" destOrd="0" presId="urn:microsoft.com/office/officeart/2005/8/layout/radial5"/>
    <dgm:cxn modelId="{0344DAA6-3540-44AA-B283-55E3D9D77C67}" type="presOf" srcId="{6F26AA0E-6DAA-4416-9E70-EACAFED9E685}" destId="{47610AA6-7FE0-41E1-AB5D-2717432F7CE2}" srcOrd="1" destOrd="0" presId="urn:microsoft.com/office/officeart/2005/8/layout/radial5"/>
    <dgm:cxn modelId="{84EC46C1-1D45-4237-A33D-63DE5AE71236}" type="presOf" srcId="{2678A797-E962-4B70-B037-7E3FD19ACBFB}" destId="{6033E604-8E76-41EC-97BA-1776916E522A}" srcOrd="0" destOrd="0" presId="urn:microsoft.com/office/officeart/2005/8/layout/radial5"/>
    <dgm:cxn modelId="{B8BBA6CC-3627-4912-AFF2-D883BE411E4A}" type="presOf" srcId="{7AB5224A-142A-4E6C-A47F-F09DCBC5ABA7}" destId="{478F7EF2-0A74-4749-ACDC-C9DE0094C761}" srcOrd="1" destOrd="0" presId="urn:microsoft.com/office/officeart/2005/8/layout/radial5"/>
    <dgm:cxn modelId="{70F815D5-FC8C-4186-B590-0CF464021757}" srcId="{B80DC462-92B0-4CD8-BE03-4586BD2F1754}" destId="{2678A797-E962-4B70-B037-7E3FD19ACBFB}" srcOrd="2" destOrd="0" parTransId="{351034BA-F67A-4EA2-AEDC-348E96116545}" sibTransId="{0E320D02-0D26-48D4-8296-19A738EF3384}"/>
    <dgm:cxn modelId="{2832A8DA-9419-49BE-AF2A-2115563CD5E6}" type="presOf" srcId="{351034BA-F67A-4EA2-AEDC-348E96116545}" destId="{1B3EAD19-8A6D-4D74-BF83-894CC72DA16D}" srcOrd="1" destOrd="0" presId="urn:microsoft.com/office/officeart/2005/8/layout/radial5"/>
    <dgm:cxn modelId="{69D12BE8-DA4C-4B3C-B1D5-26C6E40898DA}" srcId="{2B9F7F18-9EE6-4560-B18B-0CEC14BD2D42}" destId="{B80DC462-92B0-4CD8-BE03-4586BD2F1754}" srcOrd="0" destOrd="0" parTransId="{8B3D9636-B755-4E7E-9100-2AD1B44B0082}" sibTransId="{227A9493-198A-477E-B127-17DC7BB6376D}"/>
    <dgm:cxn modelId="{4C582FF0-45E0-418A-8949-6B2B56825D8A}" type="presOf" srcId="{9C346EE9-4B8A-4AA6-B018-22D15189EC5A}" destId="{2B06F5AB-F1BF-442F-B751-F2007614CCF9}" srcOrd="1" destOrd="0" presId="urn:microsoft.com/office/officeart/2005/8/layout/radial5"/>
    <dgm:cxn modelId="{524CECF8-5AEE-427B-A208-ADD67690EAB9}" srcId="{B80DC462-92B0-4CD8-BE03-4586BD2F1754}" destId="{B8D01F9F-D87F-48AD-8A64-955B55FD7477}" srcOrd="3" destOrd="0" parTransId="{6F26AA0E-6DAA-4416-9E70-EACAFED9E685}" sibTransId="{E2503E0A-C846-46FA-90F3-3F791B3EDA10}"/>
    <dgm:cxn modelId="{B64E84F9-C393-4449-BEDA-19C2B6A89DAB}" type="presOf" srcId="{B8D01F9F-D87F-48AD-8A64-955B55FD7477}" destId="{11D90E41-99D4-4C25-81D9-114B7D344BD7}" srcOrd="0" destOrd="0" presId="urn:microsoft.com/office/officeart/2005/8/layout/radial5"/>
    <dgm:cxn modelId="{D03E3BE9-E8A6-4717-8111-46D8D39FCADE}" type="presParOf" srcId="{13685577-315D-458E-B67B-DFFA71A39748}" destId="{5059D2DA-7111-4DFE-9079-E8DD48327AE2}" srcOrd="0" destOrd="0" presId="urn:microsoft.com/office/officeart/2005/8/layout/radial5"/>
    <dgm:cxn modelId="{931F84C0-E5CF-4FE6-8C1A-108C4D8E635D}" type="presParOf" srcId="{13685577-315D-458E-B67B-DFFA71A39748}" destId="{B3F7CEA0-96B9-48CC-8A5A-491ABB081DC1}" srcOrd="1" destOrd="0" presId="urn:microsoft.com/office/officeart/2005/8/layout/radial5"/>
    <dgm:cxn modelId="{8D24DF95-2B4D-49F6-AAEB-2B76939F72C0}" type="presParOf" srcId="{B3F7CEA0-96B9-48CC-8A5A-491ABB081DC1}" destId="{2B06F5AB-F1BF-442F-B751-F2007614CCF9}" srcOrd="0" destOrd="0" presId="urn:microsoft.com/office/officeart/2005/8/layout/radial5"/>
    <dgm:cxn modelId="{05BBFBD3-28D2-4EEB-8382-2BA0A9357C02}" type="presParOf" srcId="{13685577-315D-458E-B67B-DFFA71A39748}" destId="{8BD6223D-1D1E-489B-9DE8-40D10E56B560}" srcOrd="2" destOrd="0" presId="urn:microsoft.com/office/officeart/2005/8/layout/radial5"/>
    <dgm:cxn modelId="{DEB771B8-0DDC-48F5-ADF9-49B8287A7C29}" type="presParOf" srcId="{13685577-315D-458E-B67B-DFFA71A39748}" destId="{D6DD6DDF-F9E8-4A32-95F7-46392DE46868}" srcOrd="3" destOrd="0" presId="urn:microsoft.com/office/officeart/2005/8/layout/radial5"/>
    <dgm:cxn modelId="{ACA667E7-B073-41AE-A745-173BE2328E44}" type="presParOf" srcId="{D6DD6DDF-F9E8-4A32-95F7-46392DE46868}" destId="{478F7EF2-0A74-4749-ACDC-C9DE0094C761}" srcOrd="0" destOrd="0" presId="urn:microsoft.com/office/officeart/2005/8/layout/radial5"/>
    <dgm:cxn modelId="{D3982F9D-CA26-4F83-86FD-89C54DB09C87}" type="presParOf" srcId="{13685577-315D-458E-B67B-DFFA71A39748}" destId="{A744FE57-1376-42AB-8B4E-217AC229C0C6}" srcOrd="4" destOrd="0" presId="urn:microsoft.com/office/officeart/2005/8/layout/radial5"/>
    <dgm:cxn modelId="{FF2FC30A-8F41-42CA-A95E-EA2DF1160AD4}" type="presParOf" srcId="{13685577-315D-458E-B67B-DFFA71A39748}" destId="{E51DC16A-C0EF-4D2A-B1B6-487B40DB210C}" srcOrd="5" destOrd="0" presId="urn:microsoft.com/office/officeart/2005/8/layout/radial5"/>
    <dgm:cxn modelId="{76CC3101-9247-4172-81D6-F299B896A6C0}" type="presParOf" srcId="{E51DC16A-C0EF-4D2A-B1B6-487B40DB210C}" destId="{1B3EAD19-8A6D-4D74-BF83-894CC72DA16D}" srcOrd="0" destOrd="0" presId="urn:microsoft.com/office/officeart/2005/8/layout/radial5"/>
    <dgm:cxn modelId="{3ACB7941-3C49-4F6C-ABEE-AE53315942F8}" type="presParOf" srcId="{13685577-315D-458E-B67B-DFFA71A39748}" destId="{6033E604-8E76-41EC-97BA-1776916E522A}" srcOrd="6" destOrd="0" presId="urn:microsoft.com/office/officeart/2005/8/layout/radial5"/>
    <dgm:cxn modelId="{3298F82E-0DE6-4978-9C0F-31C4FA7DBDC6}" type="presParOf" srcId="{13685577-315D-458E-B67B-DFFA71A39748}" destId="{7F9EF1B5-AB96-4C32-A783-A51423DFB40D}" srcOrd="7" destOrd="0" presId="urn:microsoft.com/office/officeart/2005/8/layout/radial5"/>
    <dgm:cxn modelId="{D283EC2B-6688-489F-872C-DE358D991261}" type="presParOf" srcId="{7F9EF1B5-AB96-4C32-A783-A51423DFB40D}" destId="{47610AA6-7FE0-41E1-AB5D-2717432F7CE2}" srcOrd="0" destOrd="0" presId="urn:microsoft.com/office/officeart/2005/8/layout/radial5"/>
    <dgm:cxn modelId="{60501733-45DF-4057-901C-34F8E9AF6740}" type="presParOf" srcId="{13685577-315D-458E-B67B-DFFA71A39748}" destId="{11D90E41-99D4-4C25-81D9-114B7D344BD7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5C66A0A-0724-4F04-BF67-4197F7F1BEA3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B3FAB40-DECA-4568-BCE8-911C6B53A48D}">
      <dgm:prSet phldrT="[Texto]"/>
      <dgm:spPr/>
      <dgm:t>
        <a:bodyPr/>
        <a:lstStyle/>
        <a:p>
          <a:r>
            <a:rPr lang="pt-BR" dirty="0"/>
            <a:t>Consulta de bases</a:t>
          </a:r>
        </a:p>
      </dgm:t>
    </dgm:pt>
    <dgm:pt modelId="{215E4400-4C49-4FF4-AEE9-E200E2CFDAD4}" type="parTrans" cxnId="{798550C8-EC49-456A-8611-4F6EDD5F1C9D}">
      <dgm:prSet/>
      <dgm:spPr/>
      <dgm:t>
        <a:bodyPr/>
        <a:lstStyle/>
        <a:p>
          <a:endParaRPr lang="pt-BR"/>
        </a:p>
      </dgm:t>
    </dgm:pt>
    <dgm:pt modelId="{5178B426-67EE-4949-95AC-6A6834650240}" type="sibTrans" cxnId="{798550C8-EC49-456A-8611-4F6EDD5F1C9D}">
      <dgm:prSet/>
      <dgm:spPr/>
      <dgm:t>
        <a:bodyPr/>
        <a:lstStyle/>
        <a:p>
          <a:endParaRPr lang="pt-BR"/>
        </a:p>
      </dgm:t>
    </dgm:pt>
    <dgm:pt modelId="{77D40C24-6664-42A4-9C15-2E0C0900F457}">
      <dgm:prSet phldrT="[Texto]"/>
      <dgm:spPr/>
      <dgm:t>
        <a:bodyPr/>
        <a:lstStyle/>
        <a:p>
          <a:r>
            <a:rPr lang="pt-BR" dirty="0"/>
            <a:t>Bases de dados</a:t>
          </a:r>
        </a:p>
      </dgm:t>
    </dgm:pt>
    <dgm:pt modelId="{FD73FDE9-A906-4598-8F21-8C28E76253C6}" type="parTrans" cxnId="{298C33D9-405D-4E3C-AE7A-8FB0B92B5759}">
      <dgm:prSet/>
      <dgm:spPr/>
      <dgm:t>
        <a:bodyPr/>
        <a:lstStyle/>
        <a:p>
          <a:endParaRPr lang="pt-BR"/>
        </a:p>
      </dgm:t>
    </dgm:pt>
    <dgm:pt modelId="{6E2854C6-C5B9-4E3E-A0A9-4A8865E255DF}" type="sibTrans" cxnId="{298C33D9-405D-4E3C-AE7A-8FB0B92B5759}">
      <dgm:prSet/>
      <dgm:spPr/>
      <dgm:t>
        <a:bodyPr/>
        <a:lstStyle/>
        <a:p>
          <a:endParaRPr lang="pt-BR"/>
        </a:p>
      </dgm:t>
    </dgm:pt>
    <dgm:pt modelId="{D2FA7DE1-7B56-41B8-9193-2D32686B1A17}">
      <dgm:prSet phldrT="[Texto]" phldr="1"/>
      <dgm:spPr/>
      <dgm:t>
        <a:bodyPr/>
        <a:lstStyle/>
        <a:p>
          <a:endParaRPr lang="pt-BR"/>
        </a:p>
      </dgm:t>
    </dgm:pt>
    <dgm:pt modelId="{D6D9B95B-1EE3-4BCB-9C2D-11DBCCF7F501}" type="parTrans" cxnId="{84D4882A-494F-4CB5-8FA4-10D0B1926FEA}">
      <dgm:prSet/>
      <dgm:spPr/>
      <dgm:t>
        <a:bodyPr/>
        <a:lstStyle/>
        <a:p>
          <a:endParaRPr lang="pt-BR"/>
        </a:p>
      </dgm:t>
    </dgm:pt>
    <dgm:pt modelId="{C629D46F-30A7-49C4-A74D-E567BCC3E003}" type="sibTrans" cxnId="{84D4882A-494F-4CB5-8FA4-10D0B1926FEA}">
      <dgm:prSet/>
      <dgm:spPr/>
      <dgm:t>
        <a:bodyPr/>
        <a:lstStyle/>
        <a:p>
          <a:endParaRPr lang="pt-BR"/>
        </a:p>
      </dgm:t>
    </dgm:pt>
    <dgm:pt modelId="{657DDD12-3C17-404E-B87D-18C59560110D}">
      <dgm:prSet phldrT="[Texto]"/>
      <dgm:spPr/>
      <dgm:t>
        <a:bodyPr/>
        <a:lstStyle/>
        <a:p>
          <a:r>
            <a:rPr lang="pt-BR" dirty="0"/>
            <a:t>SIMPLIFIQUE!</a:t>
          </a:r>
        </a:p>
      </dgm:t>
    </dgm:pt>
    <dgm:pt modelId="{25761A11-57B6-461A-9E4E-555027F97DA6}" type="parTrans" cxnId="{FDA489D6-2AA0-4ACA-BCD6-5F636055E9D6}">
      <dgm:prSet/>
      <dgm:spPr/>
      <dgm:t>
        <a:bodyPr/>
        <a:lstStyle/>
        <a:p>
          <a:endParaRPr lang="pt-BR"/>
        </a:p>
      </dgm:t>
    </dgm:pt>
    <dgm:pt modelId="{BED5F51B-7886-4ED3-BA48-6A882373C8D1}" type="sibTrans" cxnId="{FDA489D6-2AA0-4ACA-BCD6-5F636055E9D6}">
      <dgm:prSet/>
      <dgm:spPr/>
      <dgm:t>
        <a:bodyPr/>
        <a:lstStyle/>
        <a:p>
          <a:endParaRPr lang="pt-BR"/>
        </a:p>
      </dgm:t>
    </dgm:pt>
    <dgm:pt modelId="{6596098C-700F-4A9E-AAF0-DB31BB67F21A}" type="pres">
      <dgm:prSet presAssocID="{A5C66A0A-0724-4F04-BF67-4197F7F1BEA3}" presName="Name0" presStyleCnt="0">
        <dgm:presLayoutVars>
          <dgm:chMax val="4"/>
          <dgm:resizeHandles val="exact"/>
        </dgm:presLayoutVars>
      </dgm:prSet>
      <dgm:spPr/>
    </dgm:pt>
    <dgm:pt modelId="{14FB0133-9895-42BA-8C2D-C7C371AF28BE}" type="pres">
      <dgm:prSet presAssocID="{A5C66A0A-0724-4F04-BF67-4197F7F1BEA3}" presName="ellipse" presStyleLbl="trBgShp" presStyleIdx="0" presStyleCnt="1"/>
      <dgm:spPr/>
    </dgm:pt>
    <dgm:pt modelId="{7F07CEB5-9C3E-4182-AF4D-FC7C2B8C1087}" type="pres">
      <dgm:prSet presAssocID="{A5C66A0A-0724-4F04-BF67-4197F7F1BEA3}" presName="arrow1" presStyleLbl="fgShp" presStyleIdx="0" presStyleCnt="1"/>
      <dgm:spPr/>
    </dgm:pt>
    <dgm:pt modelId="{DDB62547-FA91-4786-8CF5-C92777900C21}" type="pres">
      <dgm:prSet presAssocID="{A5C66A0A-0724-4F04-BF67-4197F7F1BEA3}" presName="rectangle" presStyleLbl="revTx" presStyleIdx="0" presStyleCnt="1">
        <dgm:presLayoutVars>
          <dgm:bulletEnabled val="1"/>
        </dgm:presLayoutVars>
      </dgm:prSet>
      <dgm:spPr/>
    </dgm:pt>
    <dgm:pt modelId="{B4210D6C-470A-4076-9F17-2CA04D92392C}" type="pres">
      <dgm:prSet presAssocID="{77D40C24-6664-42A4-9C15-2E0C0900F457}" presName="item1" presStyleLbl="node1" presStyleIdx="0" presStyleCnt="3">
        <dgm:presLayoutVars>
          <dgm:bulletEnabled val="1"/>
        </dgm:presLayoutVars>
      </dgm:prSet>
      <dgm:spPr/>
    </dgm:pt>
    <dgm:pt modelId="{E7531CE2-E895-4D6E-8648-9B25823D23CD}" type="pres">
      <dgm:prSet presAssocID="{D2FA7DE1-7B56-41B8-9193-2D32686B1A17}" presName="item2" presStyleLbl="node1" presStyleIdx="1" presStyleCnt="3">
        <dgm:presLayoutVars>
          <dgm:bulletEnabled val="1"/>
        </dgm:presLayoutVars>
      </dgm:prSet>
      <dgm:spPr/>
    </dgm:pt>
    <dgm:pt modelId="{56CF3342-8994-48CE-B4DE-63F493E50480}" type="pres">
      <dgm:prSet presAssocID="{657DDD12-3C17-404E-B87D-18C59560110D}" presName="item3" presStyleLbl="node1" presStyleIdx="2" presStyleCnt="3">
        <dgm:presLayoutVars>
          <dgm:bulletEnabled val="1"/>
        </dgm:presLayoutVars>
      </dgm:prSet>
      <dgm:spPr/>
    </dgm:pt>
    <dgm:pt modelId="{85EE9225-334C-49DB-8FE9-4AAFBC0E037A}" type="pres">
      <dgm:prSet presAssocID="{A5C66A0A-0724-4F04-BF67-4197F7F1BEA3}" presName="funnel" presStyleLbl="trAlignAcc1" presStyleIdx="0" presStyleCnt="1"/>
      <dgm:spPr/>
    </dgm:pt>
  </dgm:ptLst>
  <dgm:cxnLst>
    <dgm:cxn modelId="{84D4882A-494F-4CB5-8FA4-10D0B1926FEA}" srcId="{A5C66A0A-0724-4F04-BF67-4197F7F1BEA3}" destId="{D2FA7DE1-7B56-41B8-9193-2D32686B1A17}" srcOrd="2" destOrd="0" parTransId="{D6D9B95B-1EE3-4BCB-9C2D-11DBCCF7F501}" sibTransId="{C629D46F-30A7-49C4-A74D-E567BCC3E003}"/>
    <dgm:cxn modelId="{F0717147-2B1A-4724-8D64-5B94D295A71D}" type="presOf" srcId="{77D40C24-6664-42A4-9C15-2E0C0900F457}" destId="{E7531CE2-E895-4D6E-8648-9B25823D23CD}" srcOrd="0" destOrd="0" presId="urn:microsoft.com/office/officeart/2005/8/layout/funnel1"/>
    <dgm:cxn modelId="{CA423B6F-2039-4B3C-8CA7-D86A3222A0C3}" type="presOf" srcId="{D2FA7DE1-7B56-41B8-9193-2D32686B1A17}" destId="{B4210D6C-470A-4076-9F17-2CA04D92392C}" srcOrd="0" destOrd="0" presId="urn:microsoft.com/office/officeart/2005/8/layout/funnel1"/>
    <dgm:cxn modelId="{B273C872-DC8F-4DBC-9471-A2F110B1DACD}" type="presOf" srcId="{A5C66A0A-0724-4F04-BF67-4197F7F1BEA3}" destId="{6596098C-700F-4A9E-AAF0-DB31BB67F21A}" srcOrd="0" destOrd="0" presId="urn:microsoft.com/office/officeart/2005/8/layout/funnel1"/>
    <dgm:cxn modelId="{87E69D7A-E617-4952-A110-446C41902DEC}" type="presOf" srcId="{7B3FAB40-DECA-4568-BCE8-911C6B53A48D}" destId="{56CF3342-8994-48CE-B4DE-63F493E50480}" srcOrd="0" destOrd="0" presId="urn:microsoft.com/office/officeart/2005/8/layout/funnel1"/>
    <dgm:cxn modelId="{798550C8-EC49-456A-8611-4F6EDD5F1C9D}" srcId="{A5C66A0A-0724-4F04-BF67-4197F7F1BEA3}" destId="{7B3FAB40-DECA-4568-BCE8-911C6B53A48D}" srcOrd="0" destOrd="0" parTransId="{215E4400-4C49-4FF4-AEE9-E200E2CFDAD4}" sibTransId="{5178B426-67EE-4949-95AC-6A6834650240}"/>
    <dgm:cxn modelId="{601A3BD5-556D-4096-BEC3-E8AAF0030D8E}" type="presOf" srcId="{657DDD12-3C17-404E-B87D-18C59560110D}" destId="{DDB62547-FA91-4786-8CF5-C92777900C21}" srcOrd="0" destOrd="0" presId="urn:microsoft.com/office/officeart/2005/8/layout/funnel1"/>
    <dgm:cxn modelId="{FDA489D6-2AA0-4ACA-BCD6-5F636055E9D6}" srcId="{A5C66A0A-0724-4F04-BF67-4197F7F1BEA3}" destId="{657DDD12-3C17-404E-B87D-18C59560110D}" srcOrd="3" destOrd="0" parTransId="{25761A11-57B6-461A-9E4E-555027F97DA6}" sibTransId="{BED5F51B-7886-4ED3-BA48-6A882373C8D1}"/>
    <dgm:cxn modelId="{298C33D9-405D-4E3C-AE7A-8FB0B92B5759}" srcId="{A5C66A0A-0724-4F04-BF67-4197F7F1BEA3}" destId="{77D40C24-6664-42A4-9C15-2E0C0900F457}" srcOrd="1" destOrd="0" parTransId="{FD73FDE9-A906-4598-8F21-8C28E76253C6}" sibTransId="{6E2854C6-C5B9-4E3E-A0A9-4A8865E255DF}"/>
    <dgm:cxn modelId="{69362F3F-9027-4BFF-828D-91C6389175AE}" type="presParOf" srcId="{6596098C-700F-4A9E-AAF0-DB31BB67F21A}" destId="{14FB0133-9895-42BA-8C2D-C7C371AF28BE}" srcOrd="0" destOrd="0" presId="urn:microsoft.com/office/officeart/2005/8/layout/funnel1"/>
    <dgm:cxn modelId="{B4961A46-A02C-4BE2-868D-235CCF862E2A}" type="presParOf" srcId="{6596098C-700F-4A9E-AAF0-DB31BB67F21A}" destId="{7F07CEB5-9C3E-4182-AF4D-FC7C2B8C1087}" srcOrd="1" destOrd="0" presId="urn:microsoft.com/office/officeart/2005/8/layout/funnel1"/>
    <dgm:cxn modelId="{E3B84B47-8BE9-4782-B25F-A5076ACE9F38}" type="presParOf" srcId="{6596098C-700F-4A9E-AAF0-DB31BB67F21A}" destId="{DDB62547-FA91-4786-8CF5-C92777900C21}" srcOrd="2" destOrd="0" presId="urn:microsoft.com/office/officeart/2005/8/layout/funnel1"/>
    <dgm:cxn modelId="{63CEDC19-710F-4E3B-B98A-B0535B20114F}" type="presParOf" srcId="{6596098C-700F-4A9E-AAF0-DB31BB67F21A}" destId="{B4210D6C-470A-4076-9F17-2CA04D92392C}" srcOrd="3" destOrd="0" presId="urn:microsoft.com/office/officeart/2005/8/layout/funnel1"/>
    <dgm:cxn modelId="{0202F170-6CE3-4E72-8E90-AC878132FC9A}" type="presParOf" srcId="{6596098C-700F-4A9E-AAF0-DB31BB67F21A}" destId="{E7531CE2-E895-4D6E-8648-9B25823D23CD}" srcOrd="4" destOrd="0" presId="urn:microsoft.com/office/officeart/2005/8/layout/funnel1"/>
    <dgm:cxn modelId="{98FDA241-BC5D-4122-9DA3-9AF74C28F7E0}" type="presParOf" srcId="{6596098C-700F-4A9E-AAF0-DB31BB67F21A}" destId="{56CF3342-8994-48CE-B4DE-63F493E50480}" srcOrd="5" destOrd="0" presId="urn:microsoft.com/office/officeart/2005/8/layout/funnel1"/>
    <dgm:cxn modelId="{0BAEE795-0E4B-4541-A4A4-3BA6A2DFB168}" type="presParOf" srcId="{6596098C-700F-4A9E-AAF0-DB31BB67F21A}" destId="{85EE9225-334C-49DB-8FE9-4AAFBC0E037A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9A8B819-A222-4687-9832-120D4672ADDB}" type="doc">
      <dgm:prSet loTypeId="urn:microsoft.com/office/officeart/2005/8/layout/matrix1" loCatId="matrix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4CD3FCBB-E66F-4A67-8516-0C38B5FEDC4B}">
      <dgm:prSet phldrT="[Texto]"/>
      <dgm:spPr/>
      <dgm:t>
        <a:bodyPr/>
        <a:lstStyle/>
        <a:p>
          <a:r>
            <a:rPr lang="pt-BR" dirty="0" err="1"/>
            <a:t>profoco</a:t>
          </a:r>
          <a:endParaRPr lang="pt-BR" dirty="0"/>
        </a:p>
      </dgm:t>
    </dgm:pt>
    <dgm:pt modelId="{0CC969DF-9108-47CF-91A9-015601F8309F}" type="parTrans" cxnId="{B6E075DA-8C6E-4897-99C0-0AB10A1435CA}">
      <dgm:prSet/>
      <dgm:spPr/>
      <dgm:t>
        <a:bodyPr/>
        <a:lstStyle/>
        <a:p>
          <a:endParaRPr lang="pt-BR"/>
        </a:p>
      </dgm:t>
    </dgm:pt>
    <dgm:pt modelId="{E70AD0B5-7D62-4E99-86D8-02B1E5760416}" type="sibTrans" cxnId="{B6E075DA-8C6E-4897-99C0-0AB10A1435CA}">
      <dgm:prSet/>
      <dgm:spPr/>
      <dgm:t>
        <a:bodyPr/>
        <a:lstStyle/>
        <a:p>
          <a:endParaRPr lang="pt-BR"/>
        </a:p>
      </dgm:t>
    </dgm:pt>
    <dgm:pt modelId="{5A1B7E5C-893E-47AF-B522-B84487978214}">
      <dgm:prSet phldrT="[Texto]"/>
      <dgm:spPr/>
      <dgm:t>
        <a:bodyPr/>
        <a:lstStyle/>
        <a:p>
          <a:r>
            <a:rPr lang="pt-BR" dirty="0"/>
            <a:t>Cursos à distância</a:t>
          </a:r>
        </a:p>
      </dgm:t>
    </dgm:pt>
    <dgm:pt modelId="{0405032D-32F2-483F-BAD1-2FA37B43D2B7}" type="parTrans" cxnId="{40AEC9BF-2249-4530-B493-A899D75C794B}">
      <dgm:prSet/>
      <dgm:spPr/>
      <dgm:t>
        <a:bodyPr/>
        <a:lstStyle/>
        <a:p>
          <a:endParaRPr lang="pt-BR"/>
        </a:p>
      </dgm:t>
    </dgm:pt>
    <dgm:pt modelId="{A03A3F0C-8B4C-4009-9CAA-DEE0ECCA757B}" type="sibTrans" cxnId="{40AEC9BF-2249-4530-B493-A899D75C794B}">
      <dgm:prSet/>
      <dgm:spPr/>
      <dgm:t>
        <a:bodyPr/>
        <a:lstStyle/>
        <a:p>
          <a:endParaRPr lang="pt-BR"/>
        </a:p>
      </dgm:t>
    </dgm:pt>
    <dgm:pt modelId="{F5877D76-162C-43C9-9091-1D4A469B7449}">
      <dgm:prSet phldrT="[Texto]"/>
      <dgm:spPr/>
      <dgm:t>
        <a:bodyPr/>
        <a:lstStyle/>
        <a:p>
          <a:r>
            <a:rPr lang="pt-BR" dirty="0"/>
            <a:t>Cursos presenciais:</a:t>
          </a:r>
        </a:p>
        <a:p>
          <a:r>
            <a:rPr lang="pt-BR" dirty="0"/>
            <a:t>Gestão e Prática</a:t>
          </a:r>
        </a:p>
        <a:p>
          <a:r>
            <a:rPr lang="pt-BR" dirty="0"/>
            <a:t>Prática em atendimento</a:t>
          </a:r>
        </a:p>
        <a:p>
          <a:r>
            <a:rPr lang="pt-BR" dirty="0"/>
            <a:t>LAI</a:t>
          </a:r>
        </a:p>
        <a:p>
          <a:r>
            <a:rPr lang="pt-BR" dirty="0"/>
            <a:t>Tratamento de Denúncias</a:t>
          </a:r>
        </a:p>
      </dgm:t>
    </dgm:pt>
    <dgm:pt modelId="{98A0FAE6-562E-4A53-A867-FD51B4F0C3AA}" type="parTrans" cxnId="{41F7BF07-30ED-46E6-8DA9-5ED7F1AD2E2D}">
      <dgm:prSet/>
      <dgm:spPr/>
      <dgm:t>
        <a:bodyPr/>
        <a:lstStyle/>
        <a:p>
          <a:endParaRPr lang="pt-BR"/>
        </a:p>
      </dgm:t>
    </dgm:pt>
    <dgm:pt modelId="{19DB6AE2-A534-4494-A376-A01C63CC4916}" type="sibTrans" cxnId="{41F7BF07-30ED-46E6-8DA9-5ED7F1AD2E2D}">
      <dgm:prSet/>
      <dgm:spPr/>
      <dgm:t>
        <a:bodyPr/>
        <a:lstStyle/>
        <a:p>
          <a:endParaRPr lang="pt-BR"/>
        </a:p>
      </dgm:t>
    </dgm:pt>
    <dgm:pt modelId="{077ECB4A-4FE8-446D-BBAB-1C21B8E428DA}">
      <dgm:prSet phldrT="[Texto]"/>
      <dgm:spPr/>
      <dgm:t>
        <a:bodyPr/>
        <a:lstStyle/>
        <a:p>
          <a:r>
            <a:rPr lang="pt-BR" dirty="0"/>
            <a:t>Certificação</a:t>
          </a:r>
        </a:p>
      </dgm:t>
    </dgm:pt>
    <dgm:pt modelId="{6B945D65-A566-490D-B26E-F5034FCF4422}" type="parTrans" cxnId="{216EF710-CBE0-4FFA-9E77-7AD3A4A27724}">
      <dgm:prSet/>
      <dgm:spPr/>
      <dgm:t>
        <a:bodyPr/>
        <a:lstStyle/>
        <a:p>
          <a:endParaRPr lang="pt-BR"/>
        </a:p>
      </dgm:t>
    </dgm:pt>
    <dgm:pt modelId="{2A64494B-77C2-44C8-A7E5-6F218125310F}" type="sibTrans" cxnId="{216EF710-CBE0-4FFA-9E77-7AD3A4A27724}">
      <dgm:prSet/>
      <dgm:spPr/>
      <dgm:t>
        <a:bodyPr/>
        <a:lstStyle/>
        <a:p>
          <a:endParaRPr lang="pt-BR"/>
        </a:p>
      </dgm:t>
    </dgm:pt>
    <dgm:pt modelId="{61030640-8EC3-406A-9B37-FFD75E7AC063}">
      <dgm:prSet phldrT="[Texto]"/>
      <dgm:spPr/>
      <dgm:t>
        <a:bodyPr/>
        <a:lstStyle/>
        <a:p>
          <a:r>
            <a:rPr lang="pt-BR" dirty="0"/>
            <a:t>Novos cursos p 2018 (pós graduação)</a:t>
          </a:r>
        </a:p>
        <a:p>
          <a:r>
            <a:rPr lang="pt-BR" dirty="0"/>
            <a:t>Defesa do Usuário</a:t>
          </a:r>
        </a:p>
        <a:p>
          <a:r>
            <a:rPr lang="pt-BR" dirty="0"/>
            <a:t>Desburocratização</a:t>
          </a:r>
        </a:p>
      </dgm:t>
    </dgm:pt>
    <dgm:pt modelId="{F1786B13-3FBA-4A76-9D6F-D967DA70608A}" type="parTrans" cxnId="{63298AA0-35D7-4A8A-B31F-DCFF04C9C85D}">
      <dgm:prSet/>
      <dgm:spPr/>
      <dgm:t>
        <a:bodyPr/>
        <a:lstStyle/>
        <a:p>
          <a:endParaRPr lang="pt-BR"/>
        </a:p>
      </dgm:t>
    </dgm:pt>
    <dgm:pt modelId="{81EACF62-8BC4-4D55-837D-D687300CDE7E}" type="sibTrans" cxnId="{63298AA0-35D7-4A8A-B31F-DCFF04C9C85D}">
      <dgm:prSet/>
      <dgm:spPr/>
      <dgm:t>
        <a:bodyPr/>
        <a:lstStyle/>
        <a:p>
          <a:endParaRPr lang="pt-BR"/>
        </a:p>
      </dgm:t>
    </dgm:pt>
    <dgm:pt modelId="{A4551F43-299F-473B-B22A-C5B7A3F1FBFF}" type="pres">
      <dgm:prSet presAssocID="{59A8B819-A222-4687-9832-120D4672ADDB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56BB456-BD40-4332-AEAF-28CEA13F5B08}" type="pres">
      <dgm:prSet presAssocID="{59A8B819-A222-4687-9832-120D4672ADDB}" presName="matrix" presStyleCnt="0"/>
      <dgm:spPr/>
    </dgm:pt>
    <dgm:pt modelId="{20051733-1EDE-474E-B94E-AA24C37B41C3}" type="pres">
      <dgm:prSet presAssocID="{59A8B819-A222-4687-9832-120D4672ADDB}" presName="tile1" presStyleLbl="node1" presStyleIdx="0" presStyleCnt="4"/>
      <dgm:spPr/>
    </dgm:pt>
    <dgm:pt modelId="{05BAE6D4-4F4F-414F-B7BD-5CC9C6B31C4B}" type="pres">
      <dgm:prSet presAssocID="{59A8B819-A222-4687-9832-120D4672ADDB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CB41C5FC-2CB6-415C-B6B6-88077DB9AFFF}" type="pres">
      <dgm:prSet presAssocID="{59A8B819-A222-4687-9832-120D4672ADDB}" presName="tile2" presStyleLbl="node1" presStyleIdx="1" presStyleCnt="4"/>
      <dgm:spPr/>
    </dgm:pt>
    <dgm:pt modelId="{CECC404B-13EE-45B0-BFC8-1F86198A1976}" type="pres">
      <dgm:prSet presAssocID="{59A8B819-A222-4687-9832-120D4672ADDB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C37EB6D-5520-408A-AD32-3625E092819E}" type="pres">
      <dgm:prSet presAssocID="{59A8B819-A222-4687-9832-120D4672ADDB}" presName="tile3" presStyleLbl="node1" presStyleIdx="2" presStyleCnt="4"/>
      <dgm:spPr/>
    </dgm:pt>
    <dgm:pt modelId="{C362311E-927D-4221-B7AB-5BCC8F48AEA9}" type="pres">
      <dgm:prSet presAssocID="{59A8B819-A222-4687-9832-120D4672ADDB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33D0EC9E-3CDA-491D-8E83-D6B05C6363CD}" type="pres">
      <dgm:prSet presAssocID="{59A8B819-A222-4687-9832-120D4672ADDB}" presName="tile4" presStyleLbl="node1" presStyleIdx="3" presStyleCnt="4"/>
      <dgm:spPr/>
    </dgm:pt>
    <dgm:pt modelId="{91C5782C-EF63-469F-8138-36A3AA21045B}" type="pres">
      <dgm:prSet presAssocID="{59A8B819-A222-4687-9832-120D4672ADDB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4ACE39DD-3BFC-4251-929B-F65E9FD7D78D}" type="pres">
      <dgm:prSet presAssocID="{59A8B819-A222-4687-9832-120D4672ADDB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41F7BF07-30ED-46E6-8DA9-5ED7F1AD2E2D}" srcId="{4CD3FCBB-E66F-4A67-8516-0C38B5FEDC4B}" destId="{F5877D76-162C-43C9-9091-1D4A469B7449}" srcOrd="1" destOrd="0" parTransId="{98A0FAE6-562E-4A53-A867-FD51B4F0C3AA}" sibTransId="{19DB6AE2-A534-4494-A376-A01C63CC4916}"/>
    <dgm:cxn modelId="{216EF710-CBE0-4FFA-9E77-7AD3A4A27724}" srcId="{4CD3FCBB-E66F-4A67-8516-0C38B5FEDC4B}" destId="{077ECB4A-4FE8-446D-BBAB-1C21B8E428DA}" srcOrd="2" destOrd="0" parTransId="{6B945D65-A566-490D-B26E-F5034FCF4422}" sibTransId="{2A64494B-77C2-44C8-A7E5-6F218125310F}"/>
    <dgm:cxn modelId="{3B2A861A-9896-4755-AC98-D74207BAE052}" type="presOf" srcId="{077ECB4A-4FE8-446D-BBAB-1C21B8E428DA}" destId="{9C37EB6D-5520-408A-AD32-3625E092819E}" srcOrd="0" destOrd="0" presId="urn:microsoft.com/office/officeart/2005/8/layout/matrix1"/>
    <dgm:cxn modelId="{1A068762-1140-4981-ADCF-70A5399C8500}" type="presOf" srcId="{5A1B7E5C-893E-47AF-B522-B84487978214}" destId="{20051733-1EDE-474E-B94E-AA24C37B41C3}" srcOrd="0" destOrd="0" presId="urn:microsoft.com/office/officeart/2005/8/layout/matrix1"/>
    <dgm:cxn modelId="{35320677-82F7-4890-96AD-6CE6C879475C}" type="presOf" srcId="{F5877D76-162C-43C9-9091-1D4A469B7449}" destId="{CB41C5FC-2CB6-415C-B6B6-88077DB9AFFF}" srcOrd="0" destOrd="0" presId="urn:microsoft.com/office/officeart/2005/8/layout/matrix1"/>
    <dgm:cxn modelId="{EECA9D8D-F815-4D7A-B02A-3C8336E0B3D7}" type="presOf" srcId="{5A1B7E5C-893E-47AF-B522-B84487978214}" destId="{05BAE6D4-4F4F-414F-B7BD-5CC9C6B31C4B}" srcOrd="1" destOrd="0" presId="urn:microsoft.com/office/officeart/2005/8/layout/matrix1"/>
    <dgm:cxn modelId="{DEDC119C-F87E-415C-8492-15F771BD316B}" type="presOf" srcId="{F5877D76-162C-43C9-9091-1D4A469B7449}" destId="{CECC404B-13EE-45B0-BFC8-1F86198A1976}" srcOrd="1" destOrd="0" presId="urn:microsoft.com/office/officeart/2005/8/layout/matrix1"/>
    <dgm:cxn modelId="{63298AA0-35D7-4A8A-B31F-DCFF04C9C85D}" srcId="{4CD3FCBB-E66F-4A67-8516-0C38B5FEDC4B}" destId="{61030640-8EC3-406A-9B37-FFD75E7AC063}" srcOrd="3" destOrd="0" parTransId="{F1786B13-3FBA-4A76-9D6F-D967DA70608A}" sibTransId="{81EACF62-8BC4-4D55-837D-D687300CDE7E}"/>
    <dgm:cxn modelId="{11EA38A7-FD18-44DF-A351-4954BAC2A9A4}" type="presOf" srcId="{61030640-8EC3-406A-9B37-FFD75E7AC063}" destId="{33D0EC9E-3CDA-491D-8E83-D6B05C6363CD}" srcOrd="0" destOrd="0" presId="urn:microsoft.com/office/officeart/2005/8/layout/matrix1"/>
    <dgm:cxn modelId="{40AEC9BF-2249-4530-B493-A899D75C794B}" srcId="{4CD3FCBB-E66F-4A67-8516-0C38B5FEDC4B}" destId="{5A1B7E5C-893E-47AF-B522-B84487978214}" srcOrd="0" destOrd="0" parTransId="{0405032D-32F2-483F-BAD1-2FA37B43D2B7}" sibTransId="{A03A3F0C-8B4C-4009-9CAA-DEE0ECCA757B}"/>
    <dgm:cxn modelId="{CCA6D4CF-F008-4BF0-8E30-43C446E70D7F}" type="presOf" srcId="{077ECB4A-4FE8-446D-BBAB-1C21B8E428DA}" destId="{C362311E-927D-4221-B7AB-5BCC8F48AEA9}" srcOrd="1" destOrd="0" presId="urn:microsoft.com/office/officeart/2005/8/layout/matrix1"/>
    <dgm:cxn modelId="{AD007BD3-AA66-4D51-AB6F-F035AF903EF6}" type="presOf" srcId="{4CD3FCBB-E66F-4A67-8516-0C38B5FEDC4B}" destId="{4ACE39DD-3BFC-4251-929B-F65E9FD7D78D}" srcOrd="0" destOrd="0" presId="urn:microsoft.com/office/officeart/2005/8/layout/matrix1"/>
    <dgm:cxn modelId="{B6E075DA-8C6E-4897-99C0-0AB10A1435CA}" srcId="{59A8B819-A222-4687-9832-120D4672ADDB}" destId="{4CD3FCBB-E66F-4A67-8516-0C38B5FEDC4B}" srcOrd="0" destOrd="0" parTransId="{0CC969DF-9108-47CF-91A9-015601F8309F}" sibTransId="{E70AD0B5-7D62-4E99-86D8-02B1E5760416}"/>
    <dgm:cxn modelId="{0AB481F2-254B-4E7F-B874-FCDF443725CA}" type="presOf" srcId="{61030640-8EC3-406A-9B37-FFD75E7AC063}" destId="{91C5782C-EF63-469F-8138-36A3AA21045B}" srcOrd="1" destOrd="0" presId="urn:microsoft.com/office/officeart/2005/8/layout/matrix1"/>
    <dgm:cxn modelId="{2B4CC2FB-97E0-4E0A-975B-6C1D9B46BA83}" type="presOf" srcId="{59A8B819-A222-4687-9832-120D4672ADDB}" destId="{A4551F43-299F-473B-B22A-C5B7A3F1FBFF}" srcOrd="0" destOrd="0" presId="urn:microsoft.com/office/officeart/2005/8/layout/matrix1"/>
    <dgm:cxn modelId="{4B855562-BA02-4575-9F32-906C51C65810}" type="presParOf" srcId="{A4551F43-299F-473B-B22A-C5B7A3F1FBFF}" destId="{856BB456-BD40-4332-AEAF-28CEA13F5B08}" srcOrd="0" destOrd="0" presId="urn:microsoft.com/office/officeart/2005/8/layout/matrix1"/>
    <dgm:cxn modelId="{F27DBC32-8351-4A4B-8742-4CA95E246F6D}" type="presParOf" srcId="{856BB456-BD40-4332-AEAF-28CEA13F5B08}" destId="{20051733-1EDE-474E-B94E-AA24C37B41C3}" srcOrd="0" destOrd="0" presId="urn:microsoft.com/office/officeart/2005/8/layout/matrix1"/>
    <dgm:cxn modelId="{FF251FF7-74B4-40F6-9639-71BE36B8F89C}" type="presParOf" srcId="{856BB456-BD40-4332-AEAF-28CEA13F5B08}" destId="{05BAE6D4-4F4F-414F-B7BD-5CC9C6B31C4B}" srcOrd="1" destOrd="0" presId="urn:microsoft.com/office/officeart/2005/8/layout/matrix1"/>
    <dgm:cxn modelId="{6B01D1EC-0A74-4FC9-A60C-1A969622716A}" type="presParOf" srcId="{856BB456-BD40-4332-AEAF-28CEA13F5B08}" destId="{CB41C5FC-2CB6-415C-B6B6-88077DB9AFFF}" srcOrd="2" destOrd="0" presId="urn:microsoft.com/office/officeart/2005/8/layout/matrix1"/>
    <dgm:cxn modelId="{B767B5C0-6D99-47AD-90A3-34090F9C5E01}" type="presParOf" srcId="{856BB456-BD40-4332-AEAF-28CEA13F5B08}" destId="{CECC404B-13EE-45B0-BFC8-1F86198A1976}" srcOrd="3" destOrd="0" presId="urn:microsoft.com/office/officeart/2005/8/layout/matrix1"/>
    <dgm:cxn modelId="{8BDBFD0B-5D30-4E99-ADCB-F5D4F5BFA402}" type="presParOf" srcId="{856BB456-BD40-4332-AEAF-28CEA13F5B08}" destId="{9C37EB6D-5520-408A-AD32-3625E092819E}" srcOrd="4" destOrd="0" presId="urn:microsoft.com/office/officeart/2005/8/layout/matrix1"/>
    <dgm:cxn modelId="{78E446C6-F070-4560-9E27-802AC2363952}" type="presParOf" srcId="{856BB456-BD40-4332-AEAF-28CEA13F5B08}" destId="{C362311E-927D-4221-B7AB-5BCC8F48AEA9}" srcOrd="5" destOrd="0" presId="urn:microsoft.com/office/officeart/2005/8/layout/matrix1"/>
    <dgm:cxn modelId="{F26437C3-7047-4B85-AB2A-918EBA9261B0}" type="presParOf" srcId="{856BB456-BD40-4332-AEAF-28CEA13F5B08}" destId="{33D0EC9E-3CDA-491D-8E83-D6B05C6363CD}" srcOrd="6" destOrd="0" presId="urn:microsoft.com/office/officeart/2005/8/layout/matrix1"/>
    <dgm:cxn modelId="{9C5814F1-CDBE-4F04-B26A-47CE9AEF5C22}" type="presParOf" srcId="{856BB456-BD40-4332-AEAF-28CEA13F5B08}" destId="{91C5782C-EF63-469F-8138-36A3AA21045B}" srcOrd="7" destOrd="0" presId="urn:microsoft.com/office/officeart/2005/8/layout/matrix1"/>
    <dgm:cxn modelId="{7261E6EB-4CF4-45AB-866E-DE0580A306FC}" type="presParOf" srcId="{A4551F43-299F-473B-B22A-C5B7A3F1FBFF}" destId="{4ACE39DD-3BFC-4251-929B-F65E9FD7D78D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3AB385E-A306-4110-B65C-270817F294B6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97F11593-FD46-4124-A156-6CF8D6D294C8}">
      <dgm:prSet phldrT="[Texto]"/>
      <dgm:spPr/>
      <dgm:t>
        <a:bodyPr/>
        <a:lstStyle/>
        <a:p>
          <a:r>
            <a:rPr lang="pt-BR" dirty="0"/>
            <a:t>ouvidorias</a:t>
          </a:r>
        </a:p>
      </dgm:t>
    </dgm:pt>
    <dgm:pt modelId="{D23C39B6-B16C-48F9-83DA-14B0A26B9903}" type="parTrans" cxnId="{81EED8FE-F6D3-4204-BCA6-FA6664393531}">
      <dgm:prSet/>
      <dgm:spPr/>
      <dgm:t>
        <a:bodyPr/>
        <a:lstStyle/>
        <a:p>
          <a:endParaRPr lang="pt-BR"/>
        </a:p>
      </dgm:t>
    </dgm:pt>
    <dgm:pt modelId="{7A0102D0-F8C3-4B53-91DF-4004C4726AD6}" type="sibTrans" cxnId="{81EED8FE-F6D3-4204-BCA6-FA6664393531}">
      <dgm:prSet/>
      <dgm:spPr/>
      <dgm:t>
        <a:bodyPr/>
        <a:lstStyle/>
        <a:p>
          <a:endParaRPr lang="pt-BR"/>
        </a:p>
      </dgm:t>
    </dgm:pt>
    <dgm:pt modelId="{2425345B-05AA-40E7-B761-C1333E160AB2}">
      <dgm:prSet phldrT="[Texto]"/>
      <dgm:spPr/>
      <dgm:t>
        <a:bodyPr/>
        <a:lstStyle/>
        <a:p>
          <a:r>
            <a:rPr lang="pt-BR" dirty="0"/>
            <a:t>Sistemas</a:t>
          </a:r>
        </a:p>
      </dgm:t>
    </dgm:pt>
    <dgm:pt modelId="{CDA53E03-F06D-42E2-9E7E-654B2E280E93}" type="parTrans" cxnId="{72AB0216-5EDB-468B-94D3-18783491E33E}">
      <dgm:prSet/>
      <dgm:spPr/>
      <dgm:t>
        <a:bodyPr/>
        <a:lstStyle/>
        <a:p>
          <a:endParaRPr lang="pt-BR"/>
        </a:p>
      </dgm:t>
    </dgm:pt>
    <dgm:pt modelId="{1F1113ED-F726-4F5C-A5A6-0F60E895D7E2}" type="sibTrans" cxnId="{72AB0216-5EDB-468B-94D3-18783491E33E}">
      <dgm:prSet/>
      <dgm:spPr/>
      <dgm:t>
        <a:bodyPr/>
        <a:lstStyle/>
        <a:p>
          <a:endParaRPr lang="pt-BR"/>
        </a:p>
      </dgm:t>
    </dgm:pt>
    <dgm:pt modelId="{69AF5901-06AE-47E8-B2E9-DE85FC7BE497}">
      <dgm:prSet phldrT="[Texto]"/>
      <dgm:spPr/>
      <dgm:t>
        <a:bodyPr/>
        <a:lstStyle/>
        <a:p>
          <a:r>
            <a:rPr lang="pt-BR" dirty="0"/>
            <a:t>Sociedade civil</a:t>
          </a:r>
        </a:p>
      </dgm:t>
    </dgm:pt>
    <dgm:pt modelId="{E81E91ED-A894-4EDD-9357-98B5261403CE}" type="parTrans" cxnId="{19129649-9F89-47BD-9785-3CBC4903954A}">
      <dgm:prSet/>
      <dgm:spPr/>
      <dgm:t>
        <a:bodyPr/>
        <a:lstStyle/>
        <a:p>
          <a:endParaRPr lang="pt-BR"/>
        </a:p>
      </dgm:t>
    </dgm:pt>
    <dgm:pt modelId="{5AF5446B-EEC2-46C4-B84D-E5ADD11CF2DD}" type="sibTrans" cxnId="{19129649-9F89-47BD-9785-3CBC4903954A}">
      <dgm:prSet/>
      <dgm:spPr/>
      <dgm:t>
        <a:bodyPr/>
        <a:lstStyle/>
        <a:p>
          <a:endParaRPr lang="pt-BR"/>
        </a:p>
      </dgm:t>
    </dgm:pt>
    <dgm:pt modelId="{055F0406-9156-45DB-B8AA-23C500AB7F0E}" type="pres">
      <dgm:prSet presAssocID="{43AB385E-A306-4110-B65C-270817F294B6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5FA66097-3C39-48A8-B834-1BA3B904841B}" type="pres">
      <dgm:prSet presAssocID="{97F11593-FD46-4124-A156-6CF8D6D294C8}" presName="Accent1" presStyleCnt="0"/>
      <dgm:spPr/>
    </dgm:pt>
    <dgm:pt modelId="{D47FA647-D705-4336-A53B-B703D7F58F4F}" type="pres">
      <dgm:prSet presAssocID="{97F11593-FD46-4124-A156-6CF8D6D294C8}" presName="Accent" presStyleLbl="node1" presStyleIdx="0" presStyleCnt="3"/>
      <dgm:spPr/>
    </dgm:pt>
    <dgm:pt modelId="{2C91B79E-3ADD-4ABB-9583-A4EE9CA8267F}" type="pres">
      <dgm:prSet presAssocID="{97F11593-FD46-4124-A156-6CF8D6D294C8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FE88E057-94AE-466D-8388-AFA3950EE578}" type="pres">
      <dgm:prSet presAssocID="{2425345B-05AA-40E7-B761-C1333E160AB2}" presName="Accent2" presStyleCnt="0"/>
      <dgm:spPr/>
    </dgm:pt>
    <dgm:pt modelId="{30FD0AD2-FFF8-4AD0-A980-7F5ED39DE5F2}" type="pres">
      <dgm:prSet presAssocID="{2425345B-05AA-40E7-B761-C1333E160AB2}" presName="Accent" presStyleLbl="node1" presStyleIdx="1" presStyleCnt="3"/>
      <dgm:spPr/>
    </dgm:pt>
    <dgm:pt modelId="{22DB421B-9974-4F24-8E28-6A7D931B5BAC}" type="pres">
      <dgm:prSet presAssocID="{2425345B-05AA-40E7-B761-C1333E160AB2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22BE67C7-225A-4E29-81EE-A5EE1652DC62}" type="pres">
      <dgm:prSet presAssocID="{69AF5901-06AE-47E8-B2E9-DE85FC7BE497}" presName="Accent3" presStyleCnt="0"/>
      <dgm:spPr/>
    </dgm:pt>
    <dgm:pt modelId="{864721B2-D8E8-4661-BAB4-F4C674937837}" type="pres">
      <dgm:prSet presAssocID="{69AF5901-06AE-47E8-B2E9-DE85FC7BE497}" presName="Accent" presStyleLbl="node1" presStyleIdx="2" presStyleCnt="3"/>
      <dgm:spPr/>
    </dgm:pt>
    <dgm:pt modelId="{5940DB72-E3F4-436C-B34C-2420CE71B0A2}" type="pres">
      <dgm:prSet presAssocID="{69AF5901-06AE-47E8-B2E9-DE85FC7BE497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2F378201-9756-4F53-BDE7-CE0E865F1E1F}" type="presOf" srcId="{97F11593-FD46-4124-A156-6CF8D6D294C8}" destId="{2C91B79E-3ADD-4ABB-9583-A4EE9CA8267F}" srcOrd="0" destOrd="0" presId="urn:microsoft.com/office/officeart/2009/layout/CircleArrowProcess"/>
    <dgm:cxn modelId="{72AB0216-5EDB-468B-94D3-18783491E33E}" srcId="{43AB385E-A306-4110-B65C-270817F294B6}" destId="{2425345B-05AA-40E7-B761-C1333E160AB2}" srcOrd="1" destOrd="0" parTransId="{CDA53E03-F06D-42E2-9E7E-654B2E280E93}" sibTransId="{1F1113ED-F726-4F5C-A5A6-0F60E895D7E2}"/>
    <dgm:cxn modelId="{74F31F19-5D03-48D7-BCC2-834A0A6B5AF3}" type="presOf" srcId="{43AB385E-A306-4110-B65C-270817F294B6}" destId="{055F0406-9156-45DB-B8AA-23C500AB7F0E}" srcOrd="0" destOrd="0" presId="urn:microsoft.com/office/officeart/2009/layout/CircleArrowProcess"/>
    <dgm:cxn modelId="{19129649-9F89-47BD-9785-3CBC4903954A}" srcId="{43AB385E-A306-4110-B65C-270817F294B6}" destId="{69AF5901-06AE-47E8-B2E9-DE85FC7BE497}" srcOrd="2" destOrd="0" parTransId="{E81E91ED-A894-4EDD-9357-98B5261403CE}" sibTransId="{5AF5446B-EEC2-46C4-B84D-E5ADD11CF2DD}"/>
    <dgm:cxn modelId="{DDE8CAF3-C1B9-4A75-B479-180DF3D9DF14}" type="presOf" srcId="{2425345B-05AA-40E7-B761-C1333E160AB2}" destId="{22DB421B-9974-4F24-8E28-6A7D931B5BAC}" srcOrd="0" destOrd="0" presId="urn:microsoft.com/office/officeart/2009/layout/CircleArrowProcess"/>
    <dgm:cxn modelId="{377048F5-C82B-42E1-A1DC-9C3AEC67469B}" type="presOf" srcId="{69AF5901-06AE-47E8-B2E9-DE85FC7BE497}" destId="{5940DB72-E3F4-436C-B34C-2420CE71B0A2}" srcOrd="0" destOrd="0" presId="urn:microsoft.com/office/officeart/2009/layout/CircleArrowProcess"/>
    <dgm:cxn modelId="{81EED8FE-F6D3-4204-BCA6-FA6664393531}" srcId="{43AB385E-A306-4110-B65C-270817F294B6}" destId="{97F11593-FD46-4124-A156-6CF8D6D294C8}" srcOrd="0" destOrd="0" parTransId="{D23C39B6-B16C-48F9-83DA-14B0A26B9903}" sibTransId="{7A0102D0-F8C3-4B53-91DF-4004C4726AD6}"/>
    <dgm:cxn modelId="{5F514A9D-5034-4A00-8452-125428B7226E}" type="presParOf" srcId="{055F0406-9156-45DB-B8AA-23C500AB7F0E}" destId="{5FA66097-3C39-48A8-B834-1BA3B904841B}" srcOrd="0" destOrd="0" presId="urn:microsoft.com/office/officeart/2009/layout/CircleArrowProcess"/>
    <dgm:cxn modelId="{847AE433-FBC8-42F4-BB2D-6DAC85C8A5D6}" type="presParOf" srcId="{5FA66097-3C39-48A8-B834-1BA3B904841B}" destId="{D47FA647-D705-4336-A53B-B703D7F58F4F}" srcOrd="0" destOrd="0" presId="urn:microsoft.com/office/officeart/2009/layout/CircleArrowProcess"/>
    <dgm:cxn modelId="{4806B49C-56C8-4636-8352-4BF34A853BAA}" type="presParOf" srcId="{055F0406-9156-45DB-B8AA-23C500AB7F0E}" destId="{2C91B79E-3ADD-4ABB-9583-A4EE9CA8267F}" srcOrd="1" destOrd="0" presId="urn:microsoft.com/office/officeart/2009/layout/CircleArrowProcess"/>
    <dgm:cxn modelId="{9418BB09-A3D2-4998-902E-FA7F069E89A9}" type="presParOf" srcId="{055F0406-9156-45DB-B8AA-23C500AB7F0E}" destId="{FE88E057-94AE-466D-8388-AFA3950EE578}" srcOrd="2" destOrd="0" presId="urn:microsoft.com/office/officeart/2009/layout/CircleArrowProcess"/>
    <dgm:cxn modelId="{B802DB4C-51E1-4D55-9D79-467B50973198}" type="presParOf" srcId="{FE88E057-94AE-466D-8388-AFA3950EE578}" destId="{30FD0AD2-FFF8-4AD0-A980-7F5ED39DE5F2}" srcOrd="0" destOrd="0" presId="urn:microsoft.com/office/officeart/2009/layout/CircleArrowProcess"/>
    <dgm:cxn modelId="{E65003F6-FD67-4082-BF42-A903F6ABD45F}" type="presParOf" srcId="{055F0406-9156-45DB-B8AA-23C500AB7F0E}" destId="{22DB421B-9974-4F24-8E28-6A7D931B5BAC}" srcOrd="3" destOrd="0" presId="urn:microsoft.com/office/officeart/2009/layout/CircleArrowProcess"/>
    <dgm:cxn modelId="{100F4993-96B0-4C13-B28D-F0DE2FF22D2F}" type="presParOf" srcId="{055F0406-9156-45DB-B8AA-23C500AB7F0E}" destId="{22BE67C7-225A-4E29-81EE-A5EE1652DC62}" srcOrd="4" destOrd="0" presId="urn:microsoft.com/office/officeart/2009/layout/CircleArrowProcess"/>
    <dgm:cxn modelId="{B0DA39B2-E7DD-4C43-A6F0-3CC76F2625F1}" type="presParOf" srcId="{22BE67C7-225A-4E29-81EE-A5EE1652DC62}" destId="{864721B2-D8E8-4661-BAB4-F4C674937837}" srcOrd="0" destOrd="0" presId="urn:microsoft.com/office/officeart/2009/layout/CircleArrowProcess"/>
    <dgm:cxn modelId="{0C501981-05EF-4FA7-8780-14D4D33631EA}" type="presParOf" srcId="{055F0406-9156-45DB-B8AA-23C500AB7F0E}" destId="{5940DB72-E3F4-436C-B34C-2420CE71B0A2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2FF11D-C192-407E-A2C8-E9B0115AD6FA}">
      <dsp:nvSpPr>
        <dsp:cNvPr id="0" name=""/>
        <dsp:cNvSpPr/>
      </dsp:nvSpPr>
      <dsp:spPr>
        <a:xfrm>
          <a:off x="4020434" y="306128"/>
          <a:ext cx="3956122" cy="3956122"/>
        </a:xfrm>
        <a:prstGeom prst="pie">
          <a:avLst>
            <a:gd name="adj1" fmla="val 16200000"/>
            <a:gd name="adj2" fmla="val 1800000"/>
          </a:avLst>
        </a:prstGeom>
        <a:solidFill>
          <a:schemeClr val="accent4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Controle</a:t>
          </a:r>
        </a:p>
      </dsp:txBody>
      <dsp:txXfrm>
        <a:off x="6105405" y="1144449"/>
        <a:ext cx="1412901" cy="1177417"/>
      </dsp:txXfrm>
    </dsp:sp>
    <dsp:sp modelId="{0EDC9A65-0230-4DDD-BB60-219E5FFBE846}">
      <dsp:nvSpPr>
        <dsp:cNvPr id="0" name=""/>
        <dsp:cNvSpPr/>
      </dsp:nvSpPr>
      <dsp:spPr>
        <a:xfrm>
          <a:off x="3938957" y="447418"/>
          <a:ext cx="3956122" cy="3956122"/>
        </a:xfrm>
        <a:prstGeom prst="pie">
          <a:avLst>
            <a:gd name="adj1" fmla="val 1800000"/>
            <a:gd name="adj2" fmla="val 9000000"/>
          </a:avLst>
        </a:prstGeom>
        <a:solidFill>
          <a:schemeClr val="bg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Gestão</a:t>
          </a:r>
        </a:p>
      </dsp:txBody>
      <dsp:txXfrm>
        <a:off x="4880891" y="3014188"/>
        <a:ext cx="2119351" cy="1036127"/>
      </dsp:txXfrm>
    </dsp:sp>
    <dsp:sp modelId="{7961328B-20C2-4768-B388-9EE8967668D0}">
      <dsp:nvSpPr>
        <dsp:cNvPr id="0" name=""/>
        <dsp:cNvSpPr/>
      </dsp:nvSpPr>
      <dsp:spPr>
        <a:xfrm>
          <a:off x="3857479" y="306128"/>
          <a:ext cx="3956122" cy="3956122"/>
        </a:xfrm>
        <a:prstGeom prst="pie">
          <a:avLst>
            <a:gd name="adj1" fmla="val 9000000"/>
            <a:gd name="adj2" fmla="val 16200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Participação</a:t>
          </a:r>
        </a:p>
      </dsp:txBody>
      <dsp:txXfrm>
        <a:off x="4315730" y="1144449"/>
        <a:ext cx="1412901" cy="1177417"/>
      </dsp:txXfrm>
    </dsp:sp>
    <dsp:sp modelId="{763AA1AA-E75A-4478-A02C-EEB03B731F8D}">
      <dsp:nvSpPr>
        <dsp:cNvPr id="0" name=""/>
        <dsp:cNvSpPr/>
      </dsp:nvSpPr>
      <dsp:spPr>
        <a:xfrm>
          <a:off x="3775858" y="61225"/>
          <a:ext cx="4445928" cy="4445928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903051-60B2-4A38-9729-BF1D2A96C158}">
      <dsp:nvSpPr>
        <dsp:cNvPr id="0" name=""/>
        <dsp:cNvSpPr/>
      </dsp:nvSpPr>
      <dsp:spPr>
        <a:xfrm>
          <a:off x="3694054" y="202265"/>
          <a:ext cx="4445928" cy="4445928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FFEFFA-DDFE-434B-BF6A-7C43AEE520D0}">
      <dsp:nvSpPr>
        <dsp:cNvPr id="0" name=""/>
        <dsp:cNvSpPr/>
      </dsp:nvSpPr>
      <dsp:spPr>
        <a:xfrm>
          <a:off x="3612250" y="61225"/>
          <a:ext cx="4445928" cy="4445928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85F18C-82AB-4F09-815A-139DDC59C03C}">
      <dsp:nvSpPr>
        <dsp:cNvPr id="0" name=""/>
        <dsp:cNvSpPr/>
      </dsp:nvSpPr>
      <dsp:spPr>
        <a:xfrm>
          <a:off x="854893" y="0"/>
          <a:ext cx="10104715" cy="4041886"/>
        </a:xfrm>
        <a:prstGeom prst="leftRightRibb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1A9BFD-6D7D-4C86-B025-3C950E322221}">
      <dsp:nvSpPr>
        <dsp:cNvPr id="0" name=""/>
        <dsp:cNvSpPr/>
      </dsp:nvSpPr>
      <dsp:spPr>
        <a:xfrm>
          <a:off x="2067459" y="707330"/>
          <a:ext cx="3334555" cy="198052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99136" rIns="0" bIns="21336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5600" kern="1200" dirty="0"/>
            <a:t>Cada ouvidoria</a:t>
          </a:r>
        </a:p>
      </dsp:txBody>
      <dsp:txXfrm>
        <a:off x="2067459" y="707330"/>
        <a:ext cx="3334555" cy="1980524"/>
      </dsp:txXfrm>
    </dsp:sp>
    <dsp:sp modelId="{BF60D952-EEC6-4273-8051-FC32A048A228}">
      <dsp:nvSpPr>
        <dsp:cNvPr id="0" name=""/>
        <dsp:cNvSpPr/>
      </dsp:nvSpPr>
      <dsp:spPr>
        <a:xfrm>
          <a:off x="5907251" y="1354031"/>
          <a:ext cx="3940838" cy="198052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99136" rIns="0" bIns="21336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5600" kern="1200" dirty="0"/>
            <a:t>Funcionando da sua forma</a:t>
          </a:r>
        </a:p>
      </dsp:txBody>
      <dsp:txXfrm>
        <a:off x="5907251" y="1354031"/>
        <a:ext cx="3940838" cy="19805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75DF48-BE10-4F04-91D9-113626556A2D}">
      <dsp:nvSpPr>
        <dsp:cNvPr id="0" name=""/>
        <dsp:cNvSpPr/>
      </dsp:nvSpPr>
      <dsp:spPr>
        <a:xfrm>
          <a:off x="0" y="0"/>
          <a:ext cx="11353800" cy="1681162"/>
        </a:xfrm>
        <a:prstGeom prst="rect">
          <a:avLst/>
        </a:prstGeom>
        <a:solidFill>
          <a:schemeClr val="accent3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6500" kern="1200" dirty="0"/>
            <a:t>OGU</a:t>
          </a:r>
        </a:p>
      </dsp:txBody>
      <dsp:txXfrm>
        <a:off x="0" y="0"/>
        <a:ext cx="11353800" cy="1681162"/>
      </dsp:txXfrm>
    </dsp:sp>
    <dsp:sp modelId="{EBAA173C-6A31-4E34-A30B-D38A530D8ADE}">
      <dsp:nvSpPr>
        <dsp:cNvPr id="0" name=""/>
        <dsp:cNvSpPr/>
      </dsp:nvSpPr>
      <dsp:spPr>
        <a:xfrm>
          <a:off x="5543" y="1681162"/>
          <a:ext cx="3780904" cy="353044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700" kern="1200" dirty="0"/>
            <a:t>Normatização</a:t>
          </a:r>
        </a:p>
      </dsp:txBody>
      <dsp:txXfrm>
        <a:off x="5543" y="1681162"/>
        <a:ext cx="3780904" cy="3530441"/>
      </dsp:txXfrm>
    </dsp:sp>
    <dsp:sp modelId="{FC841F75-4C5A-4019-9873-8B244918C68D}">
      <dsp:nvSpPr>
        <dsp:cNvPr id="0" name=""/>
        <dsp:cNvSpPr/>
      </dsp:nvSpPr>
      <dsp:spPr>
        <a:xfrm>
          <a:off x="3786447" y="1681162"/>
          <a:ext cx="3780904" cy="3530441"/>
        </a:xfrm>
        <a:prstGeom prst="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700" kern="1200" dirty="0"/>
            <a:t>Capacitação</a:t>
          </a:r>
        </a:p>
      </dsp:txBody>
      <dsp:txXfrm>
        <a:off x="3786447" y="1681162"/>
        <a:ext cx="3780904" cy="3530441"/>
      </dsp:txXfrm>
    </dsp:sp>
    <dsp:sp modelId="{E3C665A8-A888-49D5-96E5-5C8A33016E9F}">
      <dsp:nvSpPr>
        <dsp:cNvPr id="0" name=""/>
        <dsp:cNvSpPr/>
      </dsp:nvSpPr>
      <dsp:spPr>
        <a:xfrm>
          <a:off x="7567352" y="1681162"/>
          <a:ext cx="3780904" cy="3530441"/>
        </a:xfrm>
        <a:prstGeom prst="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700" kern="1200" dirty="0"/>
            <a:t>Integração</a:t>
          </a:r>
        </a:p>
      </dsp:txBody>
      <dsp:txXfrm>
        <a:off x="7567352" y="1681162"/>
        <a:ext cx="3780904" cy="3530441"/>
      </dsp:txXfrm>
    </dsp:sp>
    <dsp:sp modelId="{5FBD6170-E254-42C5-86C8-57182EC508D0}">
      <dsp:nvSpPr>
        <dsp:cNvPr id="0" name=""/>
        <dsp:cNvSpPr/>
      </dsp:nvSpPr>
      <dsp:spPr>
        <a:xfrm>
          <a:off x="0" y="5211603"/>
          <a:ext cx="11353800" cy="392271"/>
        </a:xfrm>
        <a:prstGeom prst="rect">
          <a:avLst/>
        </a:prstGeom>
        <a:solidFill>
          <a:schemeClr val="accent3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3D1ADF-58AE-4AE7-90B2-B42C35965A36}">
      <dsp:nvSpPr>
        <dsp:cNvPr id="0" name=""/>
        <dsp:cNvSpPr/>
      </dsp:nvSpPr>
      <dsp:spPr>
        <a:xfrm>
          <a:off x="1632942" y="1619"/>
          <a:ext cx="4250530" cy="25503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5800" kern="1200" dirty="0"/>
            <a:t>IN 01</a:t>
          </a:r>
        </a:p>
      </dsp:txBody>
      <dsp:txXfrm>
        <a:off x="1632942" y="1619"/>
        <a:ext cx="4250530" cy="2550318"/>
      </dsp:txXfrm>
    </dsp:sp>
    <dsp:sp modelId="{88863F5F-BF86-4837-AF72-026DA2DE0F94}">
      <dsp:nvSpPr>
        <dsp:cNvPr id="0" name=""/>
        <dsp:cNvSpPr/>
      </dsp:nvSpPr>
      <dsp:spPr>
        <a:xfrm>
          <a:off x="6308526" y="1619"/>
          <a:ext cx="4250530" cy="25503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5800" kern="1200" dirty="0"/>
            <a:t>IN OGU/CRG 01</a:t>
          </a:r>
        </a:p>
      </dsp:txBody>
      <dsp:txXfrm>
        <a:off x="6308526" y="1619"/>
        <a:ext cx="4250530" cy="2550318"/>
      </dsp:txXfrm>
    </dsp:sp>
    <dsp:sp modelId="{723198C6-F274-463D-B697-754B17D5643D}">
      <dsp:nvSpPr>
        <dsp:cNvPr id="0" name=""/>
        <dsp:cNvSpPr/>
      </dsp:nvSpPr>
      <dsp:spPr>
        <a:xfrm>
          <a:off x="1632942" y="2976991"/>
          <a:ext cx="4250530" cy="25503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5800" kern="1200" dirty="0"/>
            <a:t>Lei 13460/17</a:t>
          </a:r>
        </a:p>
      </dsp:txBody>
      <dsp:txXfrm>
        <a:off x="1632942" y="2976991"/>
        <a:ext cx="4250530" cy="2550318"/>
      </dsp:txXfrm>
    </dsp:sp>
    <dsp:sp modelId="{96685CFB-8ED9-4166-8D9D-C2620F73AA95}">
      <dsp:nvSpPr>
        <dsp:cNvPr id="0" name=""/>
        <dsp:cNvSpPr/>
      </dsp:nvSpPr>
      <dsp:spPr>
        <a:xfrm>
          <a:off x="6308526" y="2976991"/>
          <a:ext cx="4250530" cy="25503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5800" kern="1200" dirty="0"/>
            <a:t>Decreto 9094/17</a:t>
          </a:r>
        </a:p>
      </dsp:txBody>
      <dsp:txXfrm>
        <a:off x="6308526" y="2976991"/>
        <a:ext cx="4250530" cy="255031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59D2DA-7111-4DFE-9079-E8DD48327AE2}">
      <dsp:nvSpPr>
        <dsp:cNvPr id="0" name=""/>
        <dsp:cNvSpPr/>
      </dsp:nvSpPr>
      <dsp:spPr>
        <a:xfrm>
          <a:off x="5310187" y="2207418"/>
          <a:ext cx="1571624" cy="157162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 dirty="0"/>
            <a:t>cidadão</a:t>
          </a:r>
        </a:p>
      </dsp:txBody>
      <dsp:txXfrm>
        <a:off x="5540346" y="2437577"/>
        <a:ext cx="1111306" cy="1111306"/>
      </dsp:txXfrm>
    </dsp:sp>
    <dsp:sp modelId="{B3F7CEA0-96B9-48CC-8A5A-491ABB081DC1}">
      <dsp:nvSpPr>
        <dsp:cNvPr id="0" name=""/>
        <dsp:cNvSpPr/>
      </dsp:nvSpPr>
      <dsp:spPr>
        <a:xfrm rot="16200000">
          <a:off x="5928368" y="1633445"/>
          <a:ext cx="335262" cy="5343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200" kern="1200"/>
        </a:p>
      </dsp:txBody>
      <dsp:txXfrm>
        <a:off x="5978658" y="1790605"/>
        <a:ext cx="234683" cy="320612"/>
      </dsp:txXfrm>
    </dsp:sp>
    <dsp:sp modelId="{8BD6223D-1D1E-489B-9DE8-40D10E56B560}">
      <dsp:nvSpPr>
        <dsp:cNvPr id="0" name=""/>
        <dsp:cNvSpPr/>
      </dsp:nvSpPr>
      <dsp:spPr>
        <a:xfrm>
          <a:off x="5310187" y="3223"/>
          <a:ext cx="1571624" cy="157162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Serviço publico</a:t>
          </a:r>
        </a:p>
      </dsp:txBody>
      <dsp:txXfrm>
        <a:off x="5540346" y="233382"/>
        <a:ext cx="1111306" cy="1111306"/>
      </dsp:txXfrm>
    </dsp:sp>
    <dsp:sp modelId="{D6DD6DDF-F9E8-4A32-95F7-46392DE46868}">
      <dsp:nvSpPr>
        <dsp:cNvPr id="0" name=""/>
        <dsp:cNvSpPr/>
      </dsp:nvSpPr>
      <dsp:spPr>
        <a:xfrm>
          <a:off x="7020977" y="2726054"/>
          <a:ext cx="335262" cy="5343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200" kern="1200"/>
        </a:p>
      </dsp:txBody>
      <dsp:txXfrm>
        <a:off x="7020977" y="2832924"/>
        <a:ext cx="234683" cy="320612"/>
      </dsp:txXfrm>
    </dsp:sp>
    <dsp:sp modelId="{A744FE57-1376-42AB-8B4E-217AC229C0C6}">
      <dsp:nvSpPr>
        <dsp:cNvPr id="0" name=""/>
        <dsp:cNvSpPr/>
      </dsp:nvSpPr>
      <dsp:spPr>
        <a:xfrm>
          <a:off x="7514382" y="2207418"/>
          <a:ext cx="1571624" cy="1571624"/>
        </a:xfrm>
        <a:prstGeom prst="ellipse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De boa qualidade</a:t>
          </a:r>
        </a:p>
      </dsp:txBody>
      <dsp:txXfrm>
        <a:off x="7744541" y="2437577"/>
        <a:ext cx="1111306" cy="1111306"/>
      </dsp:txXfrm>
    </dsp:sp>
    <dsp:sp modelId="{E51DC16A-C0EF-4D2A-B1B6-487B40DB210C}">
      <dsp:nvSpPr>
        <dsp:cNvPr id="0" name=""/>
        <dsp:cNvSpPr/>
      </dsp:nvSpPr>
      <dsp:spPr>
        <a:xfrm rot="5400000">
          <a:off x="5928368" y="3818663"/>
          <a:ext cx="335262" cy="5343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200" kern="1200"/>
        </a:p>
      </dsp:txBody>
      <dsp:txXfrm>
        <a:off x="5978658" y="3875244"/>
        <a:ext cx="234683" cy="320612"/>
      </dsp:txXfrm>
    </dsp:sp>
    <dsp:sp modelId="{6033E604-8E76-41EC-97BA-1776916E522A}">
      <dsp:nvSpPr>
        <dsp:cNvPr id="0" name=""/>
        <dsp:cNvSpPr/>
      </dsp:nvSpPr>
      <dsp:spPr>
        <a:xfrm>
          <a:off x="5310187" y="4411613"/>
          <a:ext cx="1571624" cy="1571624"/>
        </a:xfrm>
        <a:prstGeom prst="ellipse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desburocratizado</a:t>
          </a:r>
        </a:p>
      </dsp:txBody>
      <dsp:txXfrm>
        <a:off x="5540346" y="4641772"/>
        <a:ext cx="1111306" cy="1111306"/>
      </dsp:txXfrm>
    </dsp:sp>
    <dsp:sp modelId="{7F9EF1B5-AB96-4C32-A783-A51423DFB40D}">
      <dsp:nvSpPr>
        <dsp:cNvPr id="0" name=""/>
        <dsp:cNvSpPr/>
      </dsp:nvSpPr>
      <dsp:spPr>
        <a:xfrm rot="10800000">
          <a:off x="4835760" y="2726054"/>
          <a:ext cx="335262" cy="5343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200" kern="1200"/>
        </a:p>
      </dsp:txBody>
      <dsp:txXfrm rot="10800000">
        <a:off x="4936339" y="2832924"/>
        <a:ext cx="234683" cy="320612"/>
      </dsp:txXfrm>
    </dsp:sp>
    <dsp:sp modelId="{11D90E41-99D4-4C25-81D9-114B7D344BD7}">
      <dsp:nvSpPr>
        <dsp:cNvPr id="0" name=""/>
        <dsp:cNvSpPr/>
      </dsp:nvSpPr>
      <dsp:spPr>
        <a:xfrm>
          <a:off x="3105992" y="2207418"/>
          <a:ext cx="1571624" cy="1571624"/>
        </a:xfrm>
        <a:prstGeom prst="ellipse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participação</a:t>
          </a:r>
        </a:p>
      </dsp:txBody>
      <dsp:txXfrm>
        <a:off x="3336151" y="2437577"/>
        <a:ext cx="1111306" cy="111130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FB0133-9895-42BA-8C2D-C7C371AF28BE}">
      <dsp:nvSpPr>
        <dsp:cNvPr id="0" name=""/>
        <dsp:cNvSpPr/>
      </dsp:nvSpPr>
      <dsp:spPr>
        <a:xfrm>
          <a:off x="3813242" y="229334"/>
          <a:ext cx="4551402" cy="1580642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07CEB5-9C3E-4182-AF4D-FC7C2B8C1087}">
      <dsp:nvSpPr>
        <dsp:cNvPr id="0" name=""/>
        <dsp:cNvSpPr/>
      </dsp:nvSpPr>
      <dsp:spPr>
        <a:xfrm>
          <a:off x="5654972" y="4099790"/>
          <a:ext cx="882054" cy="564515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B62547-FA91-4786-8CF5-C92777900C21}">
      <dsp:nvSpPr>
        <dsp:cNvPr id="0" name=""/>
        <dsp:cNvSpPr/>
      </dsp:nvSpPr>
      <dsp:spPr>
        <a:xfrm>
          <a:off x="3979068" y="4551402"/>
          <a:ext cx="4233862" cy="10584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144" tIns="263144" rIns="263144" bIns="263144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700" kern="1200" dirty="0"/>
            <a:t>SIMPLIFIQUE!</a:t>
          </a:r>
        </a:p>
      </dsp:txBody>
      <dsp:txXfrm>
        <a:off x="3979068" y="4551402"/>
        <a:ext cx="4233862" cy="1058465"/>
      </dsp:txXfrm>
    </dsp:sp>
    <dsp:sp modelId="{B4210D6C-470A-4076-9F17-2CA04D92392C}">
      <dsp:nvSpPr>
        <dsp:cNvPr id="0" name=""/>
        <dsp:cNvSpPr/>
      </dsp:nvSpPr>
      <dsp:spPr>
        <a:xfrm>
          <a:off x="5467977" y="1932052"/>
          <a:ext cx="1587698" cy="15876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300" kern="1200"/>
        </a:p>
      </dsp:txBody>
      <dsp:txXfrm>
        <a:off x="5700490" y="2164565"/>
        <a:ext cx="1122672" cy="1122672"/>
      </dsp:txXfrm>
    </dsp:sp>
    <dsp:sp modelId="{E7531CE2-E895-4D6E-8648-9B25823D23CD}">
      <dsp:nvSpPr>
        <dsp:cNvPr id="0" name=""/>
        <dsp:cNvSpPr/>
      </dsp:nvSpPr>
      <dsp:spPr>
        <a:xfrm>
          <a:off x="4331890" y="740925"/>
          <a:ext cx="1587698" cy="15876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 dirty="0"/>
            <a:t>Bases de dados</a:t>
          </a:r>
        </a:p>
      </dsp:txBody>
      <dsp:txXfrm>
        <a:off x="4564403" y="973438"/>
        <a:ext cx="1122672" cy="1122672"/>
      </dsp:txXfrm>
    </dsp:sp>
    <dsp:sp modelId="{56CF3342-8994-48CE-B4DE-63F493E50480}">
      <dsp:nvSpPr>
        <dsp:cNvPr id="0" name=""/>
        <dsp:cNvSpPr/>
      </dsp:nvSpPr>
      <dsp:spPr>
        <a:xfrm>
          <a:off x="5954871" y="357055"/>
          <a:ext cx="1587698" cy="15876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 dirty="0"/>
            <a:t>Consulta de bases</a:t>
          </a:r>
        </a:p>
      </dsp:txBody>
      <dsp:txXfrm>
        <a:off x="6187384" y="589568"/>
        <a:ext cx="1122672" cy="1122672"/>
      </dsp:txXfrm>
    </dsp:sp>
    <dsp:sp modelId="{85EE9225-334C-49DB-8FE9-4AAFBC0E037A}">
      <dsp:nvSpPr>
        <dsp:cNvPr id="0" name=""/>
        <dsp:cNvSpPr/>
      </dsp:nvSpPr>
      <dsp:spPr>
        <a:xfrm>
          <a:off x="3626246" y="35282"/>
          <a:ext cx="4939506" cy="3951605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051733-1EDE-474E-B94E-AA24C37B41C3}">
      <dsp:nvSpPr>
        <dsp:cNvPr id="0" name=""/>
        <dsp:cNvSpPr/>
      </dsp:nvSpPr>
      <dsp:spPr>
        <a:xfrm rot="16200000">
          <a:off x="1657746" y="-1657746"/>
          <a:ext cx="2780506" cy="6096000"/>
        </a:xfrm>
        <a:prstGeom prst="round1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Cursos à distância</a:t>
          </a:r>
        </a:p>
      </dsp:txBody>
      <dsp:txXfrm rot="5400000">
        <a:off x="0" y="0"/>
        <a:ext cx="6096000" cy="2085379"/>
      </dsp:txXfrm>
    </dsp:sp>
    <dsp:sp modelId="{CB41C5FC-2CB6-415C-B6B6-88077DB9AFFF}">
      <dsp:nvSpPr>
        <dsp:cNvPr id="0" name=""/>
        <dsp:cNvSpPr/>
      </dsp:nvSpPr>
      <dsp:spPr>
        <a:xfrm>
          <a:off x="6096000" y="0"/>
          <a:ext cx="6096000" cy="2780506"/>
        </a:xfrm>
        <a:prstGeom prst="round1Rect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Cursos presenciais: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Gestão e Prática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Prática em atendimento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LAI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Tratamento de Denúncias</a:t>
          </a:r>
        </a:p>
      </dsp:txBody>
      <dsp:txXfrm>
        <a:off x="6096000" y="0"/>
        <a:ext cx="6096000" cy="2085379"/>
      </dsp:txXfrm>
    </dsp:sp>
    <dsp:sp modelId="{9C37EB6D-5520-408A-AD32-3625E092819E}">
      <dsp:nvSpPr>
        <dsp:cNvPr id="0" name=""/>
        <dsp:cNvSpPr/>
      </dsp:nvSpPr>
      <dsp:spPr>
        <a:xfrm rot="10800000">
          <a:off x="0" y="2780506"/>
          <a:ext cx="6096000" cy="2780506"/>
        </a:xfrm>
        <a:prstGeom prst="round1Rect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Certificação</a:t>
          </a:r>
        </a:p>
      </dsp:txBody>
      <dsp:txXfrm rot="10800000">
        <a:off x="0" y="3475633"/>
        <a:ext cx="6096000" cy="2085379"/>
      </dsp:txXfrm>
    </dsp:sp>
    <dsp:sp modelId="{33D0EC9E-3CDA-491D-8E83-D6B05C6363CD}">
      <dsp:nvSpPr>
        <dsp:cNvPr id="0" name=""/>
        <dsp:cNvSpPr/>
      </dsp:nvSpPr>
      <dsp:spPr>
        <a:xfrm rot="5400000">
          <a:off x="7753746" y="1122759"/>
          <a:ext cx="2780506" cy="6096000"/>
        </a:xfrm>
        <a:prstGeom prst="round1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Novos cursos p 2018 (pós graduação)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Defesa do Usuário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Desburocratização</a:t>
          </a:r>
        </a:p>
      </dsp:txBody>
      <dsp:txXfrm rot="-5400000">
        <a:off x="6096000" y="3475633"/>
        <a:ext cx="6096000" cy="2085379"/>
      </dsp:txXfrm>
    </dsp:sp>
    <dsp:sp modelId="{4ACE39DD-3BFC-4251-929B-F65E9FD7D78D}">
      <dsp:nvSpPr>
        <dsp:cNvPr id="0" name=""/>
        <dsp:cNvSpPr/>
      </dsp:nvSpPr>
      <dsp:spPr>
        <a:xfrm>
          <a:off x="4267200" y="2085379"/>
          <a:ext cx="3657600" cy="1390253"/>
        </a:xfrm>
        <a:prstGeom prst="roundRect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 err="1"/>
            <a:t>profoco</a:t>
          </a:r>
          <a:endParaRPr lang="pt-BR" sz="1900" kern="1200" dirty="0"/>
        </a:p>
      </dsp:txBody>
      <dsp:txXfrm>
        <a:off x="4335067" y="2153246"/>
        <a:ext cx="3521866" cy="125451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7FA647-D705-4336-A53B-B703D7F58F4F}">
      <dsp:nvSpPr>
        <dsp:cNvPr id="0" name=""/>
        <dsp:cNvSpPr/>
      </dsp:nvSpPr>
      <dsp:spPr>
        <a:xfrm>
          <a:off x="5073553" y="0"/>
          <a:ext cx="2712577" cy="2712989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91B79E-3ADD-4ABB-9583-A4EE9CA8267F}">
      <dsp:nvSpPr>
        <dsp:cNvPr id="0" name=""/>
        <dsp:cNvSpPr/>
      </dsp:nvSpPr>
      <dsp:spPr>
        <a:xfrm>
          <a:off x="5673122" y="979471"/>
          <a:ext cx="1507326" cy="7534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 dirty="0"/>
            <a:t>ouvidorias</a:t>
          </a:r>
        </a:p>
      </dsp:txBody>
      <dsp:txXfrm>
        <a:off x="5673122" y="979471"/>
        <a:ext cx="1507326" cy="753483"/>
      </dsp:txXfrm>
    </dsp:sp>
    <dsp:sp modelId="{30FD0AD2-FFF8-4AD0-A980-7F5ED39DE5F2}">
      <dsp:nvSpPr>
        <dsp:cNvPr id="0" name=""/>
        <dsp:cNvSpPr/>
      </dsp:nvSpPr>
      <dsp:spPr>
        <a:xfrm>
          <a:off x="4320144" y="1558813"/>
          <a:ext cx="2712577" cy="2712989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DB421B-9974-4F24-8E28-6A7D931B5BAC}">
      <dsp:nvSpPr>
        <dsp:cNvPr id="0" name=""/>
        <dsp:cNvSpPr/>
      </dsp:nvSpPr>
      <dsp:spPr>
        <a:xfrm>
          <a:off x="4922769" y="2547302"/>
          <a:ext cx="1507326" cy="7534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 dirty="0"/>
            <a:t>Sistemas</a:t>
          </a:r>
        </a:p>
      </dsp:txBody>
      <dsp:txXfrm>
        <a:off x="4922769" y="2547302"/>
        <a:ext cx="1507326" cy="753483"/>
      </dsp:txXfrm>
    </dsp:sp>
    <dsp:sp modelId="{864721B2-D8E8-4661-BAB4-F4C674937837}">
      <dsp:nvSpPr>
        <dsp:cNvPr id="0" name=""/>
        <dsp:cNvSpPr/>
      </dsp:nvSpPr>
      <dsp:spPr>
        <a:xfrm>
          <a:off x="5266617" y="3304166"/>
          <a:ext cx="2330523" cy="2331458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40DB72-E3F4-436C-B34C-2420CE71B0A2}">
      <dsp:nvSpPr>
        <dsp:cNvPr id="0" name=""/>
        <dsp:cNvSpPr/>
      </dsp:nvSpPr>
      <dsp:spPr>
        <a:xfrm>
          <a:off x="5676687" y="4117387"/>
          <a:ext cx="1507326" cy="7534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 dirty="0"/>
            <a:t>Sociedade civil</a:t>
          </a:r>
        </a:p>
      </dsp:txBody>
      <dsp:txXfrm>
        <a:off x="5676687" y="4117387"/>
        <a:ext cx="1507326" cy="7534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2"/>
            <a:ext cx="12195226" cy="6856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475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18/09/2017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7007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18/09/2017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4977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18/09/2017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8423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18/09/2017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9600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18/09/2017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8234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18/09/2017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8667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18/09/2017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5867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18/09/2017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2170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18/09/2017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1542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18/09/2017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4238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7C14E-9AA3-40E0-BA2F-8ABEB8D63F17}" type="datetimeFigureOut">
              <a:rPr lang="pt-BR" smtClean="0"/>
              <a:t>18/09/2017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9718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microsoft.com/office/2007/relationships/hdphoto" Target="../media/hdphoto1.wdp"/><Relationship Id="rId7" Type="http://schemas.openxmlformats.org/officeDocument/2006/relationships/diagramColors" Target="../diagrams/colors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4"/>
          <p:cNvSpPr txBox="1">
            <a:spLocks/>
          </p:cNvSpPr>
          <p:nvPr/>
        </p:nvSpPr>
        <p:spPr>
          <a:xfrm>
            <a:off x="570470" y="1408026"/>
            <a:ext cx="7584989" cy="84914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6000" dirty="0">
                <a:latin typeface="+mn-lt"/>
              </a:rPr>
              <a:t>O papel das Ouvidorias como instrumento de participação e controle social</a:t>
            </a:r>
          </a:p>
        </p:txBody>
      </p:sp>
    </p:spTree>
    <p:extLst>
      <p:ext uri="{BB962C8B-B14F-4D97-AF65-F5344CB8AC3E}">
        <p14:creationId xmlns:p14="http://schemas.microsoft.com/office/powerpoint/2010/main" val="950808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pt-BR" dirty="0"/>
              <a:t>Integração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921619297"/>
              </p:ext>
            </p:extLst>
          </p:nvPr>
        </p:nvGraphicFramePr>
        <p:xfrm>
          <a:off x="85725" y="1084263"/>
          <a:ext cx="12106275" cy="5635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130809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pt-BR" dirty="0"/>
              <a:t>Integração</a:t>
            </a:r>
          </a:p>
        </p:txBody>
      </p:sp>
      <p:pic>
        <p:nvPicPr>
          <p:cNvPr id="4" name="Picture 4" descr="Transparência Brasil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4027"/>
            <a:ext cx="3302000" cy="635000"/>
          </a:xfrm>
          <a:prstGeom prst="rect">
            <a:avLst/>
          </a:prstGeom>
          <a:solidFill>
            <a:schemeClr val="accent4"/>
          </a:solidFill>
          <a:extLst/>
        </p:spPr>
      </p:pic>
      <p:pic>
        <p:nvPicPr>
          <p:cNvPr id="5" name="Picture 6" descr="Resultado de imagem para reclame aqu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72" y="1350555"/>
            <a:ext cx="2585184" cy="481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Resultado de imagem para colab us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" y="3131134"/>
            <a:ext cx="1905000" cy="8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415" y="833883"/>
            <a:ext cx="2227384" cy="3977472"/>
          </a:xfrm>
          <a:prstGeom prst="rect">
            <a:avLst/>
          </a:prstGeom>
        </p:spPr>
      </p:pic>
      <p:pic>
        <p:nvPicPr>
          <p:cNvPr id="1026" name="Picture 2" descr="http://fitert.org.br/wp-content/uploads/2017/04/acesso_informacao2_carrossel_140655011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334" y="753067"/>
            <a:ext cx="4082054" cy="2127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enap.gov.br/documents/52930/663707/Marca+-+Enap+-+Tr%C3%AAs+linhas/fdc6bedd-63dd-44b8-986a-4d448e41e627?t=143655748454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831" y="3639127"/>
            <a:ext cx="4282154" cy="1383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6" descr="Resultado de imagem para hackfest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" name="AutoShape 8" descr="Resultado de imagem para hackfest"/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34" name="Picture 10" descr="http://www.anid.com.br/site/opix/ckeditor/ckfinder/userfiles/images/Hackfest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6850" y="5118919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1.sfiec.org.br/sites/sistema-fiec/files/images/acao%20global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027" y="5738314"/>
            <a:ext cx="4001840" cy="1066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people.csail.mit.edu/vganesh/summerschool/mit_logo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520" y="4896705"/>
            <a:ext cx="2457842" cy="756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pload.wikimedia.org/wikipedia/pt/a/a2/Brasao_UFPA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01" y="4264941"/>
            <a:ext cx="1818643" cy="2518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bndes.gov.br/pelev2/images/bndes_facebook_2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855" y="4976224"/>
            <a:ext cx="3376613" cy="182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06797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pt-BR" dirty="0"/>
              <a:t>Monitorando a merenda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8000"/>
            <a:ext cx="2447925" cy="435133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938" y="1874219"/>
            <a:ext cx="2255157" cy="4255851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657" y="1778732"/>
            <a:ext cx="2248912" cy="4351337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050" y="1826697"/>
            <a:ext cx="2443194" cy="435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071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pt-BR" dirty="0"/>
              <a:t>Tá de pé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516" y="2117847"/>
            <a:ext cx="2878138" cy="4351337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086" y="1531873"/>
            <a:ext cx="4203392" cy="2453298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146" y="4293515"/>
            <a:ext cx="4367516" cy="2064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9670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350" y="5010150"/>
            <a:ext cx="3420319" cy="68103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Obrigado</a:t>
            </a:r>
          </a:p>
          <a:p>
            <a:r>
              <a:rPr lang="pt-BR" dirty="0"/>
              <a:t>Gilberto Waller Júnior</a:t>
            </a:r>
          </a:p>
          <a:p>
            <a:r>
              <a:rPr lang="pt-BR" dirty="0"/>
              <a:t>Ouvidor-Geral da União</a:t>
            </a:r>
          </a:p>
          <a:p>
            <a:r>
              <a:rPr lang="pt-BR" dirty="0" err="1"/>
              <a:t>Tel</a:t>
            </a:r>
            <a:r>
              <a:rPr lang="pt-BR" dirty="0"/>
              <a:t> 20206782</a:t>
            </a:r>
          </a:p>
          <a:p>
            <a:r>
              <a:rPr lang="pt-BR" dirty="0" err="1"/>
              <a:t>Email:gilberto.waller-junior@cgu.gov.br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11045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pt-BR" dirty="0"/>
              <a:t>Ouvidoria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310577281"/>
              </p:ext>
            </p:extLst>
          </p:nvPr>
        </p:nvGraphicFramePr>
        <p:xfrm>
          <a:off x="-1" y="1467293"/>
          <a:ext cx="11834037" cy="47096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7350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 idx="4294967295"/>
          </p:nvPr>
        </p:nvSpPr>
        <p:spPr>
          <a:xfrm>
            <a:off x="1676400" y="365125"/>
            <a:ext cx="10515600" cy="1325563"/>
          </a:xfrm>
        </p:spPr>
        <p:txBody>
          <a:bodyPr/>
          <a:lstStyle/>
          <a:p>
            <a:r>
              <a:rPr lang="pt-BR" dirty="0"/>
              <a:t>Quantidade de ouvidorias </a:t>
            </a:r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idx="4294967295"/>
          </p:nvPr>
        </p:nvSpPr>
        <p:spPr>
          <a:xfrm>
            <a:off x="0" y="1681163"/>
            <a:ext cx="5157788" cy="823912"/>
          </a:xfrm>
        </p:spPr>
        <p:txBody>
          <a:bodyPr/>
          <a:lstStyle/>
          <a:p>
            <a:r>
              <a:rPr lang="pt-BR" dirty="0"/>
              <a:t>Poder Executivo Federal - 312</a:t>
            </a: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4294967295"/>
          </p:nvPr>
        </p:nvSpPr>
        <p:spPr>
          <a:xfrm>
            <a:off x="7008813" y="1681163"/>
            <a:ext cx="5183187" cy="823912"/>
          </a:xfrm>
        </p:spPr>
        <p:txBody>
          <a:bodyPr>
            <a:normAutofit lnSpcReduction="10000"/>
          </a:bodyPr>
          <a:lstStyle/>
          <a:p>
            <a:r>
              <a:rPr lang="pt-BR" dirty="0"/>
              <a:t>Milhares em todos os Poderes e em Estados e Municípios</a:t>
            </a:r>
          </a:p>
        </p:txBody>
      </p:sp>
      <p:pic>
        <p:nvPicPr>
          <p:cNvPr id="10" name="Espaço Reservado para Conteúdo 9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7517" flipH="1" flipV="1">
            <a:off x="0" y="3173413"/>
            <a:ext cx="312738" cy="312737"/>
          </a:xfrm>
          <a:prstGeom prst="rect">
            <a:avLst/>
          </a:prstGeom>
        </p:spPr>
      </p:pic>
      <p:graphicFrame>
        <p:nvGraphicFramePr>
          <p:cNvPr id="12" name="Espaço Reservado para Conteúdo 11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122558760"/>
              </p:ext>
            </p:extLst>
          </p:nvPr>
        </p:nvGraphicFramePr>
        <p:xfrm>
          <a:off x="377498" y="2147777"/>
          <a:ext cx="11814502" cy="40418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061559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pt-BR" dirty="0"/>
              <a:t>Atuação da OGU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104656112"/>
              </p:ext>
            </p:extLst>
          </p:nvPr>
        </p:nvGraphicFramePr>
        <p:xfrm>
          <a:off x="0" y="1254125"/>
          <a:ext cx="11353800" cy="5603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4476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Normatização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7656325"/>
              </p:ext>
            </p:extLst>
          </p:nvPr>
        </p:nvGraphicFramePr>
        <p:xfrm>
          <a:off x="0" y="1329070"/>
          <a:ext cx="12191999" cy="55289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53431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pt-BR" dirty="0"/>
              <a:t>Lei 13460/17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931703012"/>
              </p:ext>
            </p:extLst>
          </p:nvPr>
        </p:nvGraphicFramePr>
        <p:xfrm>
          <a:off x="0" y="871538"/>
          <a:ext cx="12192000" cy="5986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880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pt-BR" dirty="0"/>
              <a:t>Decreto de desburocratização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685372812"/>
              </p:ext>
            </p:extLst>
          </p:nvPr>
        </p:nvGraphicFramePr>
        <p:xfrm>
          <a:off x="0" y="1212850"/>
          <a:ext cx="12192000" cy="5645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59439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715" y="871870"/>
            <a:ext cx="10794792" cy="5986130"/>
          </a:xfrm>
        </p:spPr>
      </p:pic>
    </p:spTree>
    <p:extLst>
      <p:ext uri="{BB962C8B-B14F-4D97-AF65-F5344CB8AC3E}">
        <p14:creationId xmlns:p14="http://schemas.microsoft.com/office/powerpoint/2010/main" val="3022042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pt-BR" dirty="0"/>
              <a:t>capacitação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726721107"/>
              </p:ext>
            </p:extLst>
          </p:nvPr>
        </p:nvGraphicFramePr>
        <p:xfrm>
          <a:off x="0" y="1222375"/>
          <a:ext cx="12192000" cy="5561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321179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142</Words>
  <Application>Microsoft Office PowerPoint</Application>
  <PresentationFormat>Widescreen</PresentationFormat>
  <Paragraphs>54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Tema do Office</vt:lpstr>
      <vt:lpstr>Apresentação do PowerPoint</vt:lpstr>
      <vt:lpstr>Ouvidoria</vt:lpstr>
      <vt:lpstr>Quantidade de ouvidorias </vt:lpstr>
      <vt:lpstr>Atuação da OGU</vt:lpstr>
      <vt:lpstr>Normatização</vt:lpstr>
      <vt:lpstr>Lei 13460/17</vt:lpstr>
      <vt:lpstr>Decreto de desburocratização</vt:lpstr>
      <vt:lpstr>Apresentação do PowerPoint</vt:lpstr>
      <vt:lpstr>capacitação</vt:lpstr>
      <vt:lpstr>Integração</vt:lpstr>
      <vt:lpstr>Integração</vt:lpstr>
      <vt:lpstr>Monitorando a merenda</vt:lpstr>
      <vt:lpstr>Tá de pé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Anne Nogueira Hernandes</dc:creator>
  <cp:lastModifiedBy>Gilberto Waller Junior</cp:lastModifiedBy>
  <cp:revision>14</cp:revision>
  <dcterms:created xsi:type="dcterms:W3CDTF">2017-06-05T18:09:13Z</dcterms:created>
  <dcterms:modified xsi:type="dcterms:W3CDTF">2017-09-18T21:59:04Z</dcterms:modified>
</cp:coreProperties>
</file>