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266" r:id="rId4"/>
    <p:sldId id="271" r:id="rId5"/>
    <p:sldId id="267" r:id="rId6"/>
    <p:sldId id="270" r:id="rId7"/>
    <p:sldId id="268" r:id="rId8"/>
    <p:sldId id="269" r:id="rId9"/>
    <p:sldId id="265" r:id="rId10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30" autoAdjust="0"/>
    <p:restoredTop sz="94638" autoAdjust="0"/>
  </p:normalViewPr>
  <p:slideViewPr>
    <p:cSldViewPr showGuides="1">
      <p:cViewPr varScale="1">
        <p:scale>
          <a:sx n="92" d="100"/>
          <a:sy n="92" d="100"/>
        </p:scale>
        <p:origin x="-522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330DA-50E3-4878-AE9C-67C6E570378E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23398-8B02-49BB-8C31-27023AF2B8C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6D82E-1B57-4FD0-BDD7-8B8491C0DFFC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075806"/>
            <a:ext cx="9144000" cy="864096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º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ENCONTRO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OUVIDORIAS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SICs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SISTEMA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TRANSPORTES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155926"/>
            <a:ext cx="9144000" cy="360040"/>
          </a:xfrm>
        </p:spPr>
        <p:txBody>
          <a:bodyPr>
            <a:noAutofit/>
          </a:bodyPr>
          <a:lstStyle/>
          <a:p>
            <a:r>
              <a:rPr lang="pt-B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Participação das ouvidorias em ações sociais</a:t>
            </a:r>
            <a:endParaRPr lang="pt-BR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m 16" descr="LOGO-ENCONTR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627534"/>
            <a:ext cx="3089693" cy="19442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4803998"/>
            <a:ext cx="4572000" cy="13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803998"/>
            <a:ext cx="4572000" cy="13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327196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2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0"/>
            <a:ext cx="6372200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ubtítulo 2"/>
          <p:cNvSpPr txBox="1">
            <a:spLocks/>
          </p:cNvSpPr>
          <p:nvPr/>
        </p:nvSpPr>
        <p:spPr>
          <a:xfrm>
            <a:off x="0" y="3579862"/>
            <a:ext cx="914400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Belém, 09 de</a:t>
            </a:r>
            <a:r>
              <a:rPr kumimoji="0" lang="pt-BR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março de 2018.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328" y="123478"/>
            <a:ext cx="1296142" cy="870941"/>
          </a:xfrm>
          <a:prstGeom prst="rect">
            <a:avLst/>
          </a:prstGeom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6876256" y="1275606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00" b="1" dirty="0" smtClean="0"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º ENCONTRO </a:t>
            </a:r>
            <a:r>
              <a:rPr lang="pt-BR" sz="500" b="1" dirty="0" smtClean="0">
                <a:latin typeface="Arial" pitchFamily="34" charset="0"/>
                <a:ea typeface="+mj-ea"/>
                <a:cs typeface="Arial" pitchFamily="34" charset="0"/>
              </a:rPr>
              <a:t>DE 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OUVIDORIAS</a:t>
            </a:r>
            <a:b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 </a:t>
            </a:r>
            <a:r>
              <a:rPr kumimoji="0" lang="pt-BR" sz="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SICs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DO SISTEMA TRANSPORTES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72200" cy="33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4954487"/>
            <a:ext cx="4572000" cy="13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954487"/>
            <a:ext cx="4572000" cy="13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107504" y="2643758"/>
            <a:ext cx="360040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Meu nome é Celia Neri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851920" y="1347614"/>
            <a:ext cx="4968552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Jornalista, no Ministério desde 2005,</a:t>
            </a:r>
          </a:p>
          <a:p>
            <a:pPr lvl="0" algn="ctr"/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Passei por algumas áreas como:</a:t>
            </a:r>
          </a:p>
          <a:p>
            <a:pPr lvl="0" algn="ctr"/>
            <a:endParaRPr lang="pt-BR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Aft>
                <a:spcPts val="2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ASCOM/GM;</a:t>
            </a:r>
          </a:p>
          <a:p>
            <a:pPr lvl="0" algn="ctr">
              <a:spcAft>
                <a:spcPts val="2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Assessoria/SE;</a:t>
            </a:r>
          </a:p>
          <a:p>
            <a:pPr lvl="0" algn="ctr">
              <a:spcAft>
                <a:spcPts val="2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PMGP (Programa Modernizando a Gestão Pública)/SE;</a:t>
            </a:r>
          </a:p>
          <a:p>
            <a:pPr lvl="0" algn="ctr">
              <a:spcAft>
                <a:spcPts val="2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Corregedoria/SE; </a:t>
            </a:r>
          </a:p>
          <a:p>
            <a:pPr lvl="0" algn="ctr">
              <a:spcAft>
                <a:spcPts val="200"/>
              </a:spcAft>
              <a:buFont typeface="Wingdings" pitchFamily="2" charset="2"/>
              <a:buChar char="Ø"/>
            </a:pP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Ouvidoria desde o início (06/2017).</a:t>
            </a:r>
          </a:p>
          <a:p>
            <a:pPr lvl="0" algn="ctr"/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1026" name="Imagem 1" descr="image001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99592" y="1419622"/>
            <a:ext cx="2016224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328" y="123478"/>
            <a:ext cx="1296142" cy="870941"/>
          </a:xfrm>
          <a:prstGeom prst="rect">
            <a:avLst/>
          </a:prstGeom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6876256" y="1275606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00" b="1" dirty="0" smtClean="0"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º ENCONTRO </a:t>
            </a:r>
            <a:r>
              <a:rPr lang="pt-BR" sz="500" b="1" dirty="0" smtClean="0">
                <a:latin typeface="Arial" pitchFamily="34" charset="0"/>
                <a:ea typeface="+mj-ea"/>
                <a:cs typeface="Arial" pitchFamily="34" charset="0"/>
              </a:rPr>
              <a:t>DE 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OUVIDORIAS</a:t>
            </a:r>
            <a:b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 </a:t>
            </a:r>
            <a:r>
              <a:rPr kumimoji="0" lang="pt-BR" sz="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SICs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DO SISTEMA TRANSPORTES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72200" cy="33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4954487"/>
            <a:ext cx="4572000" cy="13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954487"/>
            <a:ext cx="4572000" cy="13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683568" y="1491630"/>
            <a:ext cx="5112568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/>
            <a:r>
              <a:rPr lang="pt-BR" sz="1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Ouvidoria Pública deve ser compreendida como sendo uma instituição que possibilite ao usuário do serviço público, estabelecer uma relação com a Administração Pública, permitindo um diálogo que colabore na melhoria da prestação dos serviços públicos.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683568" y="-236562"/>
            <a:ext cx="3168352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que é Ouvidoria?</a:t>
            </a:r>
          </a:p>
        </p:txBody>
      </p:sp>
      <p:pic>
        <p:nvPicPr>
          <p:cNvPr id="3074" name="Picture 2" descr="Resultado de imagem para telemarketing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40152" y="1635646"/>
            <a:ext cx="2736304" cy="2736304"/>
          </a:xfrm>
          <a:prstGeom prst="rect">
            <a:avLst/>
          </a:prstGeom>
          <a:noFill/>
        </p:spPr>
      </p:pic>
      <p:sp>
        <p:nvSpPr>
          <p:cNvPr id="17" name="Subtítulo 2"/>
          <p:cNvSpPr txBox="1">
            <a:spLocks/>
          </p:cNvSpPr>
          <p:nvPr/>
        </p:nvSpPr>
        <p:spPr>
          <a:xfrm>
            <a:off x="3923928" y="3291830"/>
            <a:ext cx="2627784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1400" b="1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050" b="1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Fonte: Site OGU</a:t>
            </a:r>
            <a:endParaRPr kumimoji="0" lang="pt-BR" sz="105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328" y="123478"/>
            <a:ext cx="1296142" cy="870941"/>
          </a:xfrm>
          <a:prstGeom prst="rect">
            <a:avLst/>
          </a:prstGeom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6876256" y="1275606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00" b="1" dirty="0" smtClean="0"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º ENCONTRO </a:t>
            </a:r>
            <a:r>
              <a:rPr lang="pt-BR" sz="500" b="1" dirty="0" smtClean="0">
                <a:latin typeface="Arial" pitchFamily="34" charset="0"/>
                <a:ea typeface="+mj-ea"/>
                <a:cs typeface="Arial" pitchFamily="34" charset="0"/>
              </a:rPr>
              <a:t>DE 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OUVIDORIAS</a:t>
            </a:r>
            <a:b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 </a:t>
            </a:r>
            <a:r>
              <a:rPr kumimoji="0" lang="pt-BR" sz="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SICs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DO SISTEMA TRANSPORTES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72200" cy="33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4954487"/>
            <a:ext cx="4572000" cy="13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954487"/>
            <a:ext cx="4572000" cy="13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0" y="2571750"/>
            <a:ext cx="914400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5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Cidadão</a:t>
            </a:r>
            <a:r>
              <a:rPr lang="pt-BR" sz="5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5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≠ </a:t>
            </a:r>
            <a:r>
              <a:rPr lang="pt-BR" sz="5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Usuário</a:t>
            </a:r>
            <a:endParaRPr lang="pt-BR" sz="5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Resultado de imagem para usuário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63889" y="987574"/>
            <a:ext cx="2232247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328" y="123478"/>
            <a:ext cx="1296142" cy="870941"/>
          </a:xfrm>
          <a:prstGeom prst="rect">
            <a:avLst/>
          </a:prstGeom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6876256" y="1275606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00" b="1" dirty="0" smtClean="0"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º ENCONTRO </a:t>
            </a:r>
            <a:r>
              <a:rPr lang="pt-BR" sz="500" b="1" dirty="0" smtClean="0">
                <a:latin typeface="Arial" pitchFamily="34" charset="0"/>
                <a:ea typeface="+mj-ea"/>
                <a:cs typeface="Arial" pitchFamily="34" charset="0"/>
              </a:rPr>
              <a:t>DE 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OUVIDORIAS</a:t>
            </a:r>
            <a:b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 </a:t>
            </a:r>
            <a:r>
              <a:rPr kumimoji="0" lang="pt-BR" sz="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SICs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DO SISTEMA TRANSPORTES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72200" cy="33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4954487"/>
            <a:ext cx="4572000" cy="13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954487"/>
            <a:ext cx="4572000" cy="13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755576" y="1347614"/>
            <a:ext cx="4824536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/>
            <a:r>
              <a:rPr lang="pt-BR" sz="1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Uma ouvidoria pública atua no diálogo entre o cidadão e a Administração Pública, de modo que as manifestações decorrentes do exercício da cidadania provoquem contínua melhoria dos serviços públicos prestados.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755576" y="-236562"/>
            <a:ext cx="3024336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que faz ?</a:t>
            </a:r>
          </a:p>
        </p:txBody>
      </p:sp>
      <p:pic>
        <p:nvPicPr>
          <p:cNvPr id="20482" name="Picture 2" descr="Resultado de imagem para ponto de interrogação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08104" y="1563638"/>
            <a:ext cx="3168351" cy="3168352"/>
          </a:xfrm>
          <a:prstGeom prst="rect">
            <a:avLst/>
          </a:prstGeom>
          <a:noFill/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3635896" y="3291830"/>
            <a:ext cx="2627784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1400" b="1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050" b="1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Fonte: Site OGU</a:t>
            </a:r>
            <a:endParaRPr kumimoji="0" lang="pt-BR" sz="105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328" y="123478"/>
            <a:ext cx="1296142" cy="870941"/>
          </a:xfrm>
          <a:prstGeom prst="rect">
            <a:avLst/>
          </a:prstGeom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6876256" y="1275606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00" b="1" dirty="0" smtClean="0"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º ENCONTRO </a:t>
            </a:r>
            <a:r>
              <a:rPr lang="pt-BR" sz="500" b="1" dirty="0" smtClean="0">
                <a:latin typeface="Arial" pitchFamily="34" charset="0"/>
                <a:ea typeface="+mj-ea"/>
                <a:cs typeface="Arial" pitchFamily="34" charset="0"/>
              </a:rPr>
              <a:t>DE 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OUVIDORIAS</a:t>
            </a:r>
            <a:b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lang="pt-BR" sz="500" b="1" dirty="0" smtClean="0">
                <a:latin typeface="Arial" pitchFamily="34" charset="0"/>
                <a:ea typeface="+mj-ea"/>
                <a:cs typeface="Arial" pitchFamily="34" charset="0"/>
              </a:rPr>
              <a:t>e </a:t>
            </a:r>
            <a:r>
              <a:rPr kumimoji="0" lang="pt-BR" sz="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SICs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72200" cy="33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4954487"/>
            <a:ext cx="4572000" cy="13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954487"/>
            <a:ext cx="4572000" cy="13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755576" y="1347614"/>
            <a:ext cx="4536504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/>
            <a:r>
              <a:rPr lang="pt-BR" sz="19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Passe Livre é um programa do Ministério dos Transportes, Portos e Aviação que garante a pessoas com deficiência e comprovadamente carentes o acesso gratuito ao transporte coletivo interestadual por rodovia, ferrovia e barco. 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755576" y="-236562"/>
            <a:ext cx="3024336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Passe Livre</a:t>
            </a: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2987824" y="3291830"/>
            <a:ext cx="2627784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1400" b="1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050" b="1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Fonte: Site Passe Livre</a:t>
            </a:r>
            <a:endParaRPr kumimoji="0" lang="pt-BR" sz="105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04154">
            <a:off x="5803710" y="1310509"/>
            <a:ext cx="1978128" cy="310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328" y="123478"/>
            <a:ext cx="1296142" cy="870941"/>
          </a:xfrm>
          <a:prstGeom prst="rect">
            <a:avLst/>
          </a:prstGeom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6876256" y="1275606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00" b="1" dirty="0" smtClean="0"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º ENCONTRO </a:t>
            </a:r>
            <a:r>
              <a:rPr lang="pt-BR" sz="500" b="1" dirty="0" smtClean="0">
                <a:latin typeface="Arial" pitchFamily="34" charset="0"/>
                <a:ea typeface="+mj-ea"/>
                <a:cs typeface="Arial" pitchFamily="34" charset="0"/>
              </a:rPr>
              <a:t>DE 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OUVIDORIAS</a:t>
            </a:r>
            <a:b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 </a:t>
            </a:r>
            <a:r>
              <a:rPr kumimoji="0" lang="pt-BR" sz="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SICs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DO SISTEMA TRANSPORTES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72200" cy="33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4954487"/>
            <a:ext cx="4572000" cy="13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954487"/>
            <a:ext cx="4572000" cy="13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827584" y="-236562"/>
            <a:ext cx="3024336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Ação Global</a:t>
            </a:r>
          </a:p>
        </p:txBody>
      </p:sp>
      <p:pic>
        <p:nvPicPr>
          <p:cNvPr id="19462" name="Picture 6" descr="Resultado de imagem para ação global ouvidor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419622"/>
            <a:ext cx="1728192" cy="129614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4" name="Picture 8" descr="Resultado de imagem para ação global ouvidor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075806"/>
            <a:ext cx="2157325" cy="144016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6" name="Picture 10" descr="Resultado de imagem para ação global ouvidor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3147814"/>
            <a:ext cx="1990181" cy="144016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Resultado de imagem para ação glob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2931790"/>
            <a:ext cx="2176242" cy="12241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70" name="Picture 14" descr="Imagem relacionad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1275606"/>
            <a:ext cx="1584176" cy="1268398"/>
          </a:xfrm>
          <a:prstGeom prst="rect">
            <a:avLst/>
          </a:prstGeom>
          <a:noFill/>
        </p:spPr>
      </p:pic>
      <p:pic>
        <p:nvPicPr>
          <p:cNvPr id="19" name="Picture 4" descr="Resultado de imagem para ação global ouvidori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3648" y="2067694"/>
            <a:ext cx="1826672" cy="10801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2" descr="Resultado de imagem para ação global ouvidori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04070" y="1995686"/>
            <a:ext cx="2176242" cy="12241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328" y="123478"/>
            <a:ext cx="1296142" cy="870941"/>
          </a:xfrm>
          <a:prstGeom prst="rect">
            <a:avLst/>
          </a:prstGeom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6876256" y="1275606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00" b="1" dirty="0" smtClean="0"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º ENCONTRO </a:t>
            </a:r>
            <a:r>
              <a:rPr lang="pt-BR" sz="500" b="1" dirty="0" smtClean="0">
                <a:latin typeface="Arial" pitchFamily="34" charset="0"/>
                <a:ea typeface="+mj-ea"/>
                <a:cs typeface="Arial" pitchFamily="34" charset="0"/>
              </a:rPr>
              <a:t>DE 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OUVIDORIAS</a:t>
            </a:r>
            <a:b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 </a:t>
            </a:r>
            <a:r>
              <a:rPr kumimoji="0" lang="pt-BR" sz="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SICs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DO SISTEMA TRANSPORTES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72200" cy="33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4954487"/>
            <a:ext cx="4572000" cy="13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954487"/>
            <a:ext cx="4572000" cy="13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755576" y="-236562"/>
            <a:ext cx="3528392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População Ribeirinha</a:t>
            </a:r>
          </a:p>
        </p:txBody>
      </p:sp>
      <p:pic>
        <p:nvPicPr>
          <p:cNvPr id="21506" name="Picture 2" descr="Resultado de imagem para ribeirinh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779662"/>
            <a:ext cx="4221788" cy="237626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8" name="AutoShape 4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0" name="AutoShape 6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4" name="AutoShape 10" descr="Resultado de imagem para ribeirinh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6" name="AutoShape 12" descr="Resultado de imagem para ribeirinh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18" name="AutoShape 14" descr="Ribeirinhos do Amazon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7" name="Imagem 16" descr="fa630a15-348b-40d9-8466-e7d4abf02fc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1779662"/>
            <a:ext cx="3168352" cy="237949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328" y="123478"/>
            <a:ext cx="1296142" cy="870941"/>
          </a:xfrm>
          <a:prstGeom prst="rect">
            <a:avLst/>
          </a:prstGeom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6876256" y="1275606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00" b="1" dirty="0" smtClean="0"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º ENCONTRO </a:t>
            </a:r>
            <a:r>
              <a:rPr lang="pt-BR" sz="500" b="1" dirty="0" smtClean="0">
                <a:latin typeface="Arial" pitchFamily="34" charset="0"/>
                <a:ea typeface="+mj-ea"/>
                <a:cs typeface="Arial" pitchFamily="34" charset="0"/>
              </a:rPr>
              <a:t>DE 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OUVIDORIAS</a:t>
            </a:r>
            <a:b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 </a:t>
            </a:r>
            <a:r>
              <a:rPr kumimoji="0" lang="pt-BR" sz="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SICs</a:t>
            </a: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DO SISTEMA TRANSPORTES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72200" cy="33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4954487"/>
            <a:ext cx="4572000" cy="13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954487"/>
            <a:ext cx="4572000" cy="13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AutoShape 2" descr="Resultado de imagem para ação glo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436" name="AutoShape 4" descr="Resultado de imagem para ação glob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492" name="AutoShape 12" descr="Resultado de imagem para ribeirinh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494" name="AutoShape 14" descr="Resultado de imagem para ribeirinh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496" name="AutoShape 16" descr="Resultado de imagem para ribeirinh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5004048" y="1779662"/>
            <a:ext cx="4139952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Celia Neri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600" b="1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Ouvidoria/MTPA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800" b="1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400" b="1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61 2029.8092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400" b="1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celia.goncalves@transportes.gov.br</a:t>
            </a:r>
            <a:endParaRPr kumimoji="0" lang="pt-BR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Resultado de imagem para contato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1707654"/>
            <a:ext cx="4877569" cy="3556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11007</TotalTime>
  <Words>209</Words>
  <Application>Microsoft Office PowerPoint</Application>
  <PresentationFormat>Apresentação na tela (16:9)</PresentationFormat>
  <Paragraphs>41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2º ENCONTRO DE OUVIDORIAS e SICs DO SISTEMA TRANSPORTES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reginaldo.abreu</dc:creator>
  <cp:lastModifiedBy>cristiano.silva</cp:lastModifiedBy>
  <cp:revision>535</cp:revision>
  <dcterms:created xsi:type="dcterms:W3CDTF">2017-09-15T15:12:32Z</dcterms:created>
  <dcterms:modified xsi:type="dcterms:W3CDTF">2018-03-06T16:16:05Z</dcterms:modified>
</cp:coreProperties>
</file>