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6" r:id="rId5"/>
    <p:sldId id="259" r:id="rId6"/>
    <p:sldId id="273" r:id="rId7"/>
    <p:sldId id="257" r:id="rId8"/>
    <p:sldId id="270" r:id="rId9"/>
    <p:sldId id="258" r:id="rId10"/>
    <p:sldId id="277" r:id="rId11"/>
    <p:sldId id="279" r:id="rId12"/>
    <p:sldId id="278" r:id="rId13"/>
    <p:sldId id="256" r:id="rId14"/>
    <p:sldId id="280" r:id="rId15"/>
    <p:sldId id="260" r:id="rId16"/>
    <p:sldId id="262" r:id="rId17"/>
    <p:sldId id="275" r:id="rId18"/>
    <p:sldId id="276" r:id="rId19"/>
    <p:sldId id="274" r:id="rId20"/>
    <p:sldId id="269" r:id="rId21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CCFF66"/>
    <a:srgbClr val="197DCE"/>
    <a:srgbClr val="BC7FBB"/>
    <a:srgbClr val="7FC6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7FAA9-F745-4B84-BFAB-9E3F21A81DA3}" v="372" dt="2019-06-05T14:01:35.519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8" autoAdjust="0"/>
  </p:normalViewPr>
  <p:slideViewPr>
    <p:cSldViewPr snapToGrid="0" showGuides="1">
      <p:cViewPr>
        <p:scale>
          <a:sx n="100" d="100"/>
          <a:sy n="100" d="100"/>
        </p:scale>
        <p:origin x="-174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850FB-7ABA-43D3-AF25-1CDC9A824E4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7167629-8C97-4498-98F4-E20F030E2105}">
      <dgm:prSet/>
      <dgm:spPr/>
      <dgm:t>
        <a:bodyPr/>
        <a:lstStyle/>
        <a:p>
          <a:r>
            <a:rPr lang="pt-BR" dirty="0"/>
            <a:t>Visão e estratégia</a:t>
          </a:r>
        </a:p>
      </dgm:t>
    </dgm:pt>
    <dgm:pt modelId="{0F4C6FD1-7F31-47EA-92EA-6634A1D55886}" type="parTrans" cxnId="{718AA823-144E-4390-9C79-23F1ACC5A1D7}">
      <dgm:prSet/>
      <dgm:spPr/>
      <dgm:t>
        <a:bodyPr/>
        <a:lstStyle/>
        <a:p>
          <a:endParaRPr lang="pt-BR"/>
        </a:p>
      </dgm:t>
    </dgm:pt>
    <dgm:pt modelId="{1336B4F3-30CA-4EC8-A065-541378455FB9}" type="sibTrans" cxnId="{718AA823-144E-4390-9C79-23F1ACC5A1D7}">
      <dgm:prSet/>
      <dgm:spPr/>
      <dgm:t>
        <a:bodyPr/>
        <a:lstStyle/>
        <a:p>
          <a:endParaRPr lang="pt-BR"/>
        </a:p>
      </dgm:t>
    </dgm:pt>
    <dgm:pt modelId="{698EF97A-BDB6-4163-9986-AEAB17BEC25C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endParaRPr lang="pt-BR" dirty="0"/>
        </a:p>
      </dgm:t>
    </dgm:pt>
    <dgm:pt modelId="{8EDD30FC-E56E-40D9-B982-5274BE39AE4B}" type="parTrans" cxnId="{3DAB516D-F7EC-459B-B2A0-0C9659DC1092}">
      <dgm:prSet/>
      <dgm:spPr/>
      <dgm:t>
        <a:bodyPr/>
        <a:lstStyle/>
        <a:p>
          <a:endParaRPr lang="pt-BR"/>
        </a:p>
      </dgm:t>
    </dgm:pt>
    <dgm:pt modelId="{8D95EC33-127A-4961-95D4-1B5DDCD50C69}" type="sibTrans" cxnId="{3DAB516D-F7EC-459B-B2A0-0C9659DC1092}">
      <dgm:prSet/>
      <dgm:spPr/>
      <dgm:t>
        <a:bodyPr/>
        <a:lstStyle/>
        <a:p>
          <a:endParaRPr lang="pt-BR"/>
        </a:p>
      </dgm:t>
    </dgm:pt>
    <dgm:pt modelId="{CE951D49-A946-4099-A1A7-469A8E83B7E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t-BR" dirty="0"/>
        </a:p>
      </dgm:t>
    </dgm:pt>
    <dgm:pt modelId="{0E9129F2-95F8-4E1D-ADD5-9781D0E0B2E7}" type="parTrans" cxnId="{9486C386-B069-4475-8427-0569D0B53904}">
      <dgm:prSet/>
      <dgm:spPr/>
      <dgm:t>
        <a:bodyPr/>
        <a:lstStyle/>
        <a:p>
          <a:endParaRPr lang="pt-BR"/>
        </a:p>
      </dgm:t>
    </dgm:pt>
    <dgm:pt modelId="{E245BD3A-1FD7-491A-845A-494B12EF39FD}" type="sibTrans" cxnId="{9486C386-B069-4475-8427-0569D0B53904}">
      <dgm:prSet/>
      <dgm:spPr/>
      <dgm:t>
        <a:bodyPr/>
        <a:lstStyle/>
        <a:p>
          <a:endParaRPr lang="pt-BR"/>
        </a:p>
      </dgm:t>
    </dgm:pt>
    <dgm:pt modelId="{2E8FF8BD-56FF-4018-A6D7-6E9E535DDA9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t-BR" dirty="0"/>
        </a:p>
      </dgm:t>
    </dgm:pt>
    <dgm:pt modelId="{2C1C1583-AC56-4E76-90E4-B3949B8409D6}" type="parTrans" cxnId="{861B2944-8535-4807-A58C-D97DABC323C2}">
      <dgm:prSet/>
      <dgm:spPr/>
      <dgm:t>
        <a:bodyPr/>
        <a:lstStyle/>
        <a:p>
          <a:endParaRPr lang="pt-BR"/>
        </a:p>
      </dgm:t>
    </dgm:pt>
    <dgm:pt modelId="{0CE17314-FF2B-470C-B304-F1CF79EDACF6}" type="sibTrans" cxnId="{861B2944-8535-4807-A58C-D97DABC323C2}">
      <dgm:prSet/>
      <dgm:spPr/>
      <dgm:t>
        <a:bodyPr/>
        <a:lstStyle/>
        <a:p>
          <a:endParaRPr lang="pt-BR"/>
        </a:p>
      </dgm:t>
    </dgm:pt>
    <dgm:pt modelId="{9FB41CCB-5488-4976-9CFE-FFA39BE03E7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t-BR" dirty="0"/>
        </a:p>
      </dgm:t>
    </dgm:pt>
    <dgm:pt modelId="{2109BB6D-EC2B-4481-BD13-DA081C64AEEF}" type="parTrans" cxnId="{0E797E2C-9649-471E-907C-B3CE7D721AFD}">
      <dgm:prSet/>
      <dgm:spPr/>
      <dgm:t>
        <a:bodyPr/>
        <a:lstStyle/>
        <a:p>
          <a:endParaRPr lang="pt-BR"/>
        </a:p>
      </dgm:t>
    </dgm:pt>
    <dgm:pt modelId="{E4240B54-E419-49F7-A93A-FFE151A5AF29}" type="sibTrans" cxnId="{0E797E2C-9649-471E-907C-B3CE7D721AFD}">
      <dgm:prSet/>
      <dgm:spPr/>
      <dgm:t>
        <a:bodyPr/>
        <a:lstStyle/>
        <a:p>
          <a:endParaRPr lang="pt-BR"/>
        </a:p>
      </dgm:t>
    </dgm:pt>
    <dgm:pt modelId="{7DB9BA18-6F7E-4434-8E8C-47C58F1D4775}" type="pres">
      <dgm:prSet presAssocID="{64A850FB-7ABA-43D3-AF25-1CDC9A824E4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783D294-3F64-412D-9B48-DD6A1C47D944}" type="pres">
      <dgm:prSet presAssocID="{A7167629-8C97-4498-98F4-E20F030E2105}" presName="centerShape" presStyleLbl="node0" presStyleIdx="0" presStyleCnt="1" custScaleX="55224" custScaleY="55224" custLinFactNeighborX="-34" custLinFactNeighborY="-126"/>
      <dgm:spPr/>
      <dgm:t>
        <a:bodyPr/>
        <a:lstStyle/>
        <a:p>
          <a:endParaRPr lang="pt-BR"/>
        </a:p>
      </dgm:t>
    </dgm:pt>
    <dgm:pt modelId="{CAA9842A-8962-4279-A0ED-400B2D070EDB}" type="pres">
      <dgm:prSet presAssocID="{8EDD30FC-E56E-40D9-B982-5274BE39AE4B}" presName="parTrans" presStyleLbl="sibTrans2D1" presStyleIdx="0" presStyleCnt="4"/>
      <dgm:spPr/>
      <dgm:t>
        <a:bodyPr/>
        <a:lstStyle/>
        <a:p>
          <a:endParaRPr lang="pt-BR"/>
        </a:p>
      </dgm:t>
    </dgm:pt>
    <dgm:pt modelId="{560C0EE1-6ABB-4F94-9808-ABE781582D1E}" type="pres">
      <dgm:prSet presAssocID="{8EDD30FC-E56E-40D9-B982-5274BE39AE4B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0A68C4B5-611B-4625-B833-A12D308A9EB4}" type="pres">
      <dgm:prSet presAssocID="{698EF97A-BDB6-4163-9986-AEAB17BEC25C}" presName="node" presStyleLbl="node1" presStyleIdx="0" presStyleCnt="4" custScaleX="307355" custScaleY="120280" custRadScaleRad="9576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97C121C8-F66C-4658-9424-BA9A0A0D2D53}" type="pres">
      <dgm:prSet presAssocID="{0E9129F2-95F8-4E1D-ADD5-9781D0E0B2E7}" presName="parTrans" presStyleLbl="sibTrans2D1" presStyleIdx="1" presStyleCnt="4"/>
      <dgm:spPr/>
      <dgm:t>
        <a:bodyPr/>
        <a:lstStyle/>
        <a:p>
          <a:endParaRPr lang="pt-BR"/>
        </a:p>
      </dgm:t>
    </dgm:pt>
    <dgm:pt modelId="{BE454F5B-9986-4796-BC96-D290C1D227BD}" type="pres">
      <dgm:prSet presAssocID="{0E9129F2-95F8-4E1D-ADD5-9781D0E0B2E7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3A7E2E63-1FC7-45B2-8421-6FFB1B65B85D}" type="pres">
      <dgm:prSet presAssocID="{CE951D49-A946-4099-A1A7-469A8E83B7E7}" presName="node" presStyleLbl="node1" presStyleIdx="1" presStyleCnt="4" custScaleX="307355" custScaleY="120180" custRadScaleRad="164975" custRadScaleInc="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2700DB70-B11C-4C70-9C49-ADE5267B9026}" type="pres">
      <dgm:prSet presAssocID="{2C1C1583-AC56-4E76-90E4-B3949B8409D6}" presName="parTrans" presStyleLbl="sibTrans2D1" presStyleIdx="2" presStyleCnt="4"/>
      <dgm:spPr/>
      <dgm:t>
        <a:bodyPr/>
        <a:lstStyle/>
        <a:p>
          <a:endParaRPr lang="pt-BR"/>
        </a:p>
      </dgm:t>
    </dgm:pt>
    <dgm:pt modelId="{13DF0B3C-62DA-4B29-99FE-13764F0ED757}" type="pres">
      <dgm:prSet presAssocID="{2C1C1583-AC56-4E76-90E4-B3949B8409D6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E47977AB-C301-4D5D-9756-D495942AB776}" type="pres">
      <dgm:prSet presAssocID="{2E8FF8BD-56FF-4018-A6D7-6E9E535DDA98}" presName="node" presStyleLbl="node1" presStyleIdx="2" presStyleCnt="4" custScaleX="307355" custScaleY="120280" custRadScaleRad="96878" custRadScaleInc="22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4BE7679F-EF76-476F-9FBF-CBA93554EC08}" type="pres">
      <dgm:prSet presAssocID="{2109BB6D-EC2B-4481-BD13-DA081C64AEEF}" presName="parTrans" presStyleLbl="sibTrans2D1" presStyleIdx="3" presStyleCnt="4"/>
      <dgm:spPr/>
      <dgm:t>
        <a:bodyPr/>
        <a:lstStyle/>
        <a:p>
          <a:endParaRPr lang="pt-BR"/>
        </a:p>
      </dgm:t>
    </dgm:pt>
    <dgm:pt modelId="{F1EDBE3D-9BF7-4AC7-8CB5-7424378DE371}" type="pres">
      <dgm:prSet presAssocID="{2109BB6D-EC2B-4481-BD13-DA081C64AEEF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9CF42F62-9408-4E93-9C07-547625C97DAF}" type="pres">
      <dgm:prSet presAssocID="{9FB41CCB-5488-4976-9CFE-FFA39BE03E7E}" presName="node" presStyleLbl="node1" presStyleIdx="3" presStyleCnt="4" custScaleX="307355" custScaleY="120180" custRadScaleRad="168786" custRadScaleInc="260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</dgm:ptLst>
  <dgm:cxnLst>
    <dgm:cxn modelId="{16465B91-09F1-4C67-A7AA-9AC6A0626111}" type="presOf" srcId="{0E9129F2-95F8-4E1D-ADD5-9781D0E0B2E7}" destId="{BE454F5B-9986-4796-BC96-D290C1D227BD}" srcOrd="1" destOrd="0" presId="urn:microsoft.com/office/officeart/2005/8/layout/radial5"/>
    <dgm:cxn modelId="{AFD1B6C0-3DF4-454F-88DA-5B938B1A9EB1}" type="presOf" srcId="{64A850FB-7ABA-43D3-AF25-1CDC9A824E47}" destId="{7DB9BA18-6F7E-4434-8E8C-47C58F1D4775}" srcOrd="0" destOrd="0" presId="urn:microsoft.com/office/officeart/2005/8/layout/radial5"/>
    <dgm:cxn modelId="{98B52C70-5722-49A3-A26C-AA238A7A39AA}" type="presOf" srcId="{2109BB6D-EC2B-4481-BD13-DA081C64AEEF}" destId="{F1EDBE3D-9BF7-4AC7-8CB5-7424378DE371}" srcOrd="1" destOrd="0" presId="urn:microsoft.com/office/officeart/2005/8/layout/radial5"/>
    <dgm:cxn modelId="{A3C5A364-BFC5-4AB5-8C5F-35DA60D034E7}" type="presOf" srcId="{9FB41CCB-5488-4976-9CFE-FFA39BE03E7E}" destId="{9CF42F62-9408-4E93-9C07-547625C97DAF}" srcOrd="0" destOrd="0" presId="urn:microsoft.com/office/officeart/2005/8/layout/radial5"/>
    <dgm:cxn modelId="{3DAB516D-F7EC-459B-B2A0-0C9659DC1092}" srcId="{A7167629-8C97-4498-98F4-E20F030E2105}" destId="{698EF97A-BDB6-4163-9986-AEAB17BEC25C}" srcOrd="0" destOrd="0" parTransId="{8EDD30FC-E56E-40D9-B982-5274BE39AE4B}" sibTransId="{8D95EC33-127A-4961-95D4-1B5DDCD50C69}"/>
    <dgm:cxn modelId="{6F37492B-EAB6-40C9-8D92-0BFF63540B86}" type="presOf" srcId="{2109BB6D-EC2B-4481-BD13-DA081C64AEEF}" destId="{4BE7679F-EF76-476F-9FBF-CBA93554EC08}" srcOrd="0" destOrd="0" presId="urn:microsoft.com/office/officeart/2005/8/layout/radial5"/>
    <dgm:cxn modelId="{601B2D2B-E0B3-45D7-8708-4CB8230D1E3B}" type="presOf" srcId="{0E9129F2-95F8-4E1D-ADD5-9781D0E0B2E7}" destId="{97C121C8-F66C-4658-9424-BA9A0A0D2D53}" srcOrd="0" destOrd="0" presId="urn:microsoft.com/office/officeart/2005/8/layout/radial5"/>
    <dgm:cxn modelId="{725E2AB3-C292-408C-9070-83E8FAFFD1A4}" type="presOf" srcId="{2E8FF8BD-56FF-4018-A6D7-6E9E535DDA98}" destId="{E47977AB-C301-4D5D-9756-D495942AB776}" srcOrd="0" destOrd="0" presId="urn:microsoft.com/office/officeart/2005/8/layout/radial5"/>
    <dgm:cxn modelId="{0E797E2C-9649-471E-907C-B3CE7D721AFD}" srcId="{A7167629-8C97-4498-98F4-E20F030E2105}" destId="{9FB41CCB-5488-4976-9CFE-FFA39BE03E7E}" srcOrd="3" destOrd="0" parTransId="{2109BB6D-EC2B-4481-BD13-DA081C64AEEF}" sibTransId="{E4240B54-E419-49F7-A93A-FFE151A5AF29}"/>
    <dgm:cxn modelId="{9486C386-B069-4475-8427-0569D0B53904}" srcId="{A7167629-8C97-4498-98F4-E20F030E2105}" destId="{CE951D49-A946-4099-A1A7-469A8E83B7E7}" srcOrd="1" destOrd="0" parTransId="{0E9129F2-95F8-4E1D-ADD5-9781D0E0B2E7}" sibTransId="{E245BD3A-1FD7-491A-845A-494B12EF39FD}"/>
    <dgm:cxn modelId="{05A84408-B013-49FB-91BF-10F528E60594}" type="presOf" srcId="{CE951D49-A946-4099-A1A7-469A8E83B7E7}" destId="{3A7E2E63-1FC7-45B2-8421-6FFB1B65B85D}" srcOrd="0" destOrd="0" presId="urn:microsoft.com/office/officeart/2005/8/layout/radial5"/>
    <dgm:cxn modelId="{718AA823-144E-4390-9C79-23F1ACC5A1D7}" srcId="{64A850FB-7ABA-43D3-AF25-1CDC9A824E47}" destId="{A7167629-8C97-4498-98F4-E20F030E2105}" srcOrd="0" destOrd="0" parTransId="{0F4C6FD1-7F31-47EA-92EA-6634A1D55886}" sibTransId="{1336B4F3-30CA-4EC8-A065-541378455FB9}"/>
    <dgm:cxn modelId="{F3C999FC-F2AA-4882-8CA4-C747A4D0EEA5}" type="presOf" srcId="{2C1C1583-AC56-4E76-90E4-B3949B8409D6}" destId="{2700DB70-B11C-4C70-9C49-ADE5267B9026}" srcOrd="0" destOrd="0" presId="urn:microsoft.com/office/officeart/2005/8/layout/radial5"/>
    <dgm:cxn modelId="{59C6BC57-DEA0-4A17-9826-E4E7F2B82C88}" type="presOf" srcId="{8EDD30FC-E56E-40D9-B982-5274BE39AE4B}" destId="{560C0EE1-6ABB-4F94-9808-ABE781582D1E}" srcOrd="1" destOrd="0" presId="urn:microsoft.com/office/officeart/2005/8/layout/radial5"/>
    <dgm:cxn modelId="{CA4474E8-9690-4149-9A0D-7E07431D79CE}" type="presOf" srcId="{2C1C1583-AC56-4E76-90E4-B3949B8409D6}" destId="{13DF0B3C-62DA-4B29-99FE-13764F0ED757}" srcOrd="1" destOrd="0" presId="urn:microsoft.com/office/officeart/2005/8/layout/radial5"/>
    <dgm:cxn modelId="{8027B821-A81B-423C-92F0-EBD031CD8D8B}" type="presOf" srcId="{8EDD30FC-E56E-40D9-B982-5274BE39AE4B}" destId="{CAA9842A-8962-4279-A0ED-400B2D070EDB}" srcOrd="0" destOrd="0" presId="urn:microsoft.com/office/officeart/2005/8/layout/radial5"/>
    <dgm:cxn modelId="{861B2944-8535-4807-A58C-D97DABC323C2}" srcId="{A7167629-8C97-4498-98F4-E20F030E2105}" destId="{2E8FF8BD-56FF-4018-A6D7-6E9E535DDA98}" srcOrd="2" destOrd="0" parTransId="{2C1C1583-AC56-4E76-90E4-B3949B8409D6}" sibTransId="{0CE17314-FF2B-470C-B304-F1CF79EDACF6}"/>
    <dgm:cxn modelId="{95DCC3B9-6344-42EF-8E03-C5777A47A9AC}" type="presOf" srcId="{A7167629-8C97-4498-98F4-E20F030E2105}" destId="{E783D294-3F64-412D-9B48-DD6A1C47D944}" srcOrd="0" destOrd="0" presId="urn:microsoft.com/office/officeart/2005/8/layout/radial5"/>
    <dgm:cxn modelId="{6EAE7624-39AD-4418-9A72-6189BB99E0B1}" type="presOf" srcId="{698EF97A-BDB6-4163-9986-AEAB17BEC25C}" destId="{0A68C4B5-611B-4625-B833-A12D308A9EB4}" srcOrd="0" destOrd="0" presId="urn:microsoft.com/office/officeart/2005/8/layout/radial5"/>
    <dgm:cxn modelId="{DF0C8C5E-BDBE-423E-B8EE-1926B6FC0CFD}" type="presParOf" srcId="{7DB9BA18-6F7E-4434-8E8C-47C58F1D4775}" destId="{E783D294-3F64-412D-9B48-DD6A1C47D944}" srcOrd="0" destOrd="0" presId="urn:microsoft.com/office/officeart/2005/8/layout/radial5"/>
    <dgm:cxn modelId="{C66E7920-1B5B-4619-8157-7040E26C6056}" type="presParOf" srcId="{7DB9BA18-6F7E-4434-8E8C-47C58F1D4775}" destId="{CAA9842A-8962-4279-A0ED-400B2D070EDB}" srcOrd="1" destOrd="0" presId="urn:microsoft.com/office/officeart/2005/8/layout/radial5"/>
    <dgm:cxn modelId="{218BCF33-907F-4968-ACA3-6D3FC109B9EF}" type="presParOf" srcId="{CAA9842A-8962-4279-A0ED-400B2D070EDB}" destId="{560C0EE1-6ABB-4F94-9808-ABE781582D1E}" srcOrd="0" destOrd="0" presId="urn:microsoft.com/office/officeart/2005/8/layout/radial5"/>
    <dgm:cxn modelId="{11C09376-48B8-4AB3-9C60-23AD0B5D19DC}" type="presParOf" srcId="{7DB9BA18-6F7E-4434-8E8C-47C58F1D4775}" destId="{0A68C4B5-611B-4625-B833-A12D308A9EB4}" srcOrd="2" destOrd="0" presId="urn:microsoft.com/office/officeart/2005/8/layout/radial5"/>
    <dgm:cxn modelId="{A22A21B3-D986-48DA-9E69-7E7EF7A9B094}" type="presParOf" srcId="{7DB9BA18-6F7E-4434-8E8C-47C58F1D4775}" destId="{97C121C8-F66C-4658-9424-BA9A0A0D2D53}" srcOrd="3" destOrd="0" presId="urn:microsoft.com/office/officeart/2005/8/layout/radial5"/>
    <dgm:cxn modelId="{78782C58-05B3-482E-AC64-DD67939F8F11}" type="presParOf" srcId="{97C121C8-F66C-4658-9424-BA9A0A0D2D53}" destId="{BE454F5B-9986-4796-BC96-D290C1D227BD}" srcOrd="0" destOrd="0" presId="urn:microsoft.com/office/officeart/2005/8/layout/radial5"/>
    <dgm:cxn modelId="{53BA8024-1100-4465-906C-FB017A064FDC}" type="presParOf" srcId="{7DB9BA18-6F7E-4434-8E8C-47C58F1D4775}" destId="{3A7E2E63-1FC7-45B2-8421-6FFB1B65B85D}" srcOrd="4" destOrd="0" presId="urn:microsoft.com/office/officeart/2005/8/layout/radial5"/>
    <dgm:cxn modelId="{4BA02AF2-455C-4316-A5F4-A537948BBA23}" type="presParOf" srcId="{7DB9BA18-6F7E-4434-8E8C-47C58F1D4775}" destId="{2700DB70-B11C-4C70-9C49-ADE5267B9026}" srcOrd="5" destOrd="0" presId="urn:microsoft.com/office/officeart/2005/8/layout/radial5"/>
    <dgm:cxn modelId="{8160E1CF-3C50-441E-82FD-0F1583F2E3FE}" type="presParOf" srcId="{2700DB70-B11C-4C70-9C49-ADE5267B9026}" destId="{13DF0B3C-62DA-4B29-99FE-13764F0ED757}" srcOrd="0" destOrd="0" presId="urn:microsoft.com/office/officeart/2005/8/layout/radial5"/>
    <dgm:cxn modelId="{AC5B6DD4-1DB1-4082-8E3A-4780B20A97AC}" type="presParOf" srcId="{7DB9BA18-6F7E-4434-8E8C-47C58F1D4775}" destId="{E47977AB-C301-4D5D-9756-D495942AB776}" srcOrd="6" destOrd="0" presId="urn:microsoft.com/office/officeart/2005/8/layout/radial5"/>
    <dgm:cxn modelId="{0C9B2A91-1698-4A46-8143-B722001516FF}" type="presParOf" srcId="{7DB9BA18-6F7E-4434-8E8C-47C58F1D4775}" destId="{4BE7679F-EF76-476F-9FBF-CBA93554EC08}" srcOrd="7" destOrd="0" presId="urn:microsoft.com/office/officeart/2005/8/layout/radial5"/>
    <dgm:cxn modelId="{CF169872-64DB-4D87-9A7D-B6C163794C11}" type="presParOf" srcId="{4BE7679F-EF76-476F-9FBF-CBA93554EC08}" destId="{F1EDBE3D-9BF7-4AC7-8CB5-7424378DE371}" srcOrd="0" destOrd="0" presId="urn:microsoft.com/office/officeart/2005/8/layout/radial5"/>
    <dgm:cxn modelId="{157F5847-AB95-4CB0-A4FD-C7B16FDEE986}" type="presParOf" srcId="{7DB9BA18-6F7E-4434-8E8C-47C58F1D4775}" destId="{9CF42F62-9408-4E93-9C07-547625C97DA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644B6F9-3517-44D5-ACB9-83D0E20F76C9}" type="datetime1">
              <a:rPr lang="pt-BR" smtClean="0"/>
              <a:pPr rtl="0"/>
              <a:t>05/06/2019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022FEE5-93F6-4794-9247-D82E88608B7E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48400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14CB-A5BF-417F-96C4-87CE8F9550A6}" type="datetime1">
              <a:rPr lang="pt-BR" smtClean="0"/>
              <a:pPr/>
              <a:t>05/06/2019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3D78A92-0141-4330-8F3E-FAADFAC2384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748887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05939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98516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44440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8371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81416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15630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51997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8493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701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4768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8175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4868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3677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7845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70091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pt-BR" smtClean="0"/>
              <a:pPr rtl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8116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pt-BR" noProof="0" dirty="0"/>
              <a:t>APRESENTAÇÃO</a:t>
            </a:r>
            <a:br>
              <a:rPr lang="pt-BR" noProof="0" dirty="0"/>
            </a:br>
            <a:r>
              <a:rPr lang="pt-BR" noProof="0" dirty="0"/>
              <a:t>TÍTULO    </a:t>
            </a:r>
          </a:p>
        </p:txBody>
      </p:sp>
      <p:sp>
        <p:nvSpPr>
          <p:cNvPr id="23" name="Espaço Reservado para Texto 26">
            <a:extLst>
              <a:ext uri="{FF2B5EF4-FFF2-40B4-BE49-F238E27FC236}">
                <a16:creationId xmlns:a16="http://schemas.microsoft.com/office/drawing/2014/main" xmlns="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 dirty="0"/>
              <a:t>Mês</a:t>
            </a:r>
            <a:br>
              <a:rPr lang="pt-BR" noProof="0" dirty="0"/>
            </a:br>
            <a:r>
              <a:rPr lang="pt-BR" noProof="0" dirty="0"/>
              <a:t>20AA</a:t>
            </a:r>
          </a:p>
        </p:txBody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xmlns="" id="{87A7AFAC-3F6D-48D1-A100-148792529BC6}"/>
              </a:ext>
            </a:extLst>
          </p:cNvPr>
          <p:cNvSpPr/>
          <p:nvPr/>
        </p:nvSpPr>
        <p:spPr>
          <a:xfrm>
            <a:off x="11336179" y="3377868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xmlns="" id="{81A4F88F-4E35-4BB3-AD24-CAC580C12F96}"/>
              </a:ext>
            </a:extLst>
          </p:cNvPr>
          <p:cNvSpPr/>
          <p:nvPr/>
        </p:nvSpPr>
        <p:spPr>
          <a:xfrm>
            <a:off x="9591935" y="3758906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xmlns="" id="{592CE00E-F2AB-4099-8BB8-F109C4F2EFDB}"/>
              </a:ext>
            </a:extLst>
          </p:cNvPr>
          <p:cNvSpPr/>
          <p:nvPr/>
        </p:nvSpPr>
        <p:spPr>
          <a:xfrm>
            <a:off x="11605804" y="4861374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xmlns="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xmlns="" id="{2DF8B751-9294-46D5-B390-5D322195540F}"/>
              </a:ext>
            </a:extLst>
          </p:cNvPr>
          <p:cNvSpPr/>
          <p:nvPr/>
        </p:nvSpPr>
        <p:spPr>
          <a:xfrm>
            <a:off x="8554384" y="-841376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xmlns="" id="{E0F651C6-BE74-4133-ABA8-316072D4F5B5}"/>
              </a:ext>
            </a:extLst>
          </p:cNvPr>
          <p:cNvSpPr/>
          <p:nvPr/>
        </p:nvSpPr>
        <p:spPr>
          <a:xfrm>
            <a:off x="8536567" y="-841376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6" name="Espaço Reservado para Texto 14">
            <a:extLst>
              <a:ext uri="{FF2B5EF4-FFF2-40B4-BE49-F238E27FC236}">
                <a16:creationId xmlns:a16="http://schemas.microsoft.com/office/drawing/2014/main" xmlns="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 rtlCol="0"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 rtl="0"/>
            <a:r>
              <a:rPr lang="pt-BR" noProof="0" dirty="0"/>
              <a:t>Apresentação</a:t>
            </a:r>
            <a:br>
              <a:rPr lang="pt-BR" noProof="0" dirty="0"/>
            </a:br>
            <a:r>
              <a:rPr lang="pt-BR" noProof="0" dirty="0"/>
              <a:t>Slogan</a:t>
            </a:r>
          </a:p>
        </p:txBody>
      </p:sp>
      <p:sp>
        <p:nvSpPr>
          <p:cNvPr id="40" name="Elemento gráfico 37">
            <a:extLst>
              <a:ext uri="{FF2B5EF4-FFF2-40B4-BE49-F238E27FC236}">
                <a16:creationId xmlns:a16="http://schemas.microsoft.com/office/drawing/2014/main" xmlns="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2" name="Elemento gráfico 36">
            <a:extLst>
              <a:ext uri="{FF2B5EF4-FFF2-40B4-BE49-F238E27FC236}">
                <a16:creationId xmlns:a16="http://schemas.microsoft.com/office/drawing/2014/main" xmlns="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966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OBRIGADO!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xmlns="" id="{F9E3EED1-7BB3-4B75-BCA9-1C1223740B3C}"/>
              </a:ext>
            </a:extLst>
          </p:cNvPr>
          <p:cNvSpPr/>
          <p:nvPr/>
        </p:nvSpPr>
        <p:spPr>
          <a:xfrm>
            <a:off x="10752461" y="5082198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xmlns="" id="{29016A5F-A55B-4605-B66C-5C6E2BF4919F}"/>
              </a:ext>
            </a:extLst>
          </p:cNvPr>
          <p:cNvSpPr/>
          <p:nvPr/>
        </p:nvSpPr>
        <p:spPr>
          <a:xfrm>
            <a:off x="11707304" y="3436278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9" name="Espaço Reservado para Texto 26">
            <a:extLst>
              <a:ext uri="{FF2B5EF4-FFF2-40B4-BE49-F238E27FC236}">
                <a16:creationId xmlns:a16="http://schemas.microsoft.com/office/drawing/2014/main" xmlns="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 dirty="0"/>
              <a:t>August </a:t>
            </a:r>
            <a:r>
              <a:rPr lang="pt-BR" noProof="0" dirty="0" err="1"/>
              <a:t>Bergqvist</a:t>
            </a:r>
            <a:endParaRPr lang="pt-BR" noProof="0" dirty="0"/>
          </a:p>
        </p:txBody>
      </p:sp>
      <p:sp>
        <p:nvSpPr>
          <p:cNvPr id="20" name="Espaço Reservado para Texto 26">
            <a:extLst>
              <a:ext uri="{FF2B5EF4-FFF2-40B4-BE49-F238E27FC236}">
                <a16:creationId xmlns:a16="http://schemas.microsoft.com/office/drawing/2014/main" xmlns="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 dirty="0"/>
              <a:t>Telefone:</a:t>
            </a:r>
          </a:p>
        </p:txBody>
      </p:sp>
      <p:sp>
        <p:nvSpPr>
          <p:cNvPr id="21" name="Espaço Reservado para Texto 26">
            <a:extLst>
              <a:ext uri="{FF2B5EF4-FFF2-40B4-BE49-F238E27FC236}">
                <a16:creationId xmlns:a16="http://schemas.microsoft.com/office/drawing/2014/main" xmlns="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 dirty="0"/>
              <a:t>678 555-0128</a:t>
            </a:r>
          </a:p>
        </p:txBody>
      </p:sp>
      <p:sp>
        <p:nvSpPr>
          <p:cNvPr id="22" name="Espaço Reservado para Texto 26">
            <a:extLst>
              <a:ext uri="{FF2B5EF4-FFF2-40B4-BE49-F238E27FC236}">
                <a16:creationId xmlns:a16="http://schemas.microsoft.com/office/drawing/2014/main" xmlns="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 dirty="0" err="1"/>
              <a:t>Email</a:t>
            </a:r>
            <a:r>
              <a:rPr lang="pt-BR" noProof="0" dirty="0"/>
              <a:t>:</a:t>
            </a:r>
          </a:p>
        </p:txBody>
      </p:sp>
      <p:sp>
        <p:nvSpPr>
          <p:cNvPr id="23" name="Espaço Reservado para Texto 26">
            <a:extLst>
              <a:ext uri="{FF2B5EF4-FFF2-40B4-BE49-F238E27FC236}">
                <a16:creationId xmlns:a16="http://schemas.microsoft.com/office/drawing/2014/main" xmlns="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 dirty="0"/>
              <a:t>BERGQVIST@EXAMPLE.COM</a:t>
            </a:r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xmlns="" id="{C51D0359-A547-4B21-8850-06B9F1CDF9CE}"/>
              </a:ext>
            </a:extLst>
          </p:cNvPr>
          <p:cNvSpPr/>
          <p:nvPr userDrawn="1"/>
        </p:nvSpPr>
        <p:spPr>
          <a:xfrm>
            <a:off x="11230062" y="-1017769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1593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pt-BR" noProof="0" dirty="0"/>
              <a:t>APRESENTAÇÃO</a:t>
            </a:r>
            <a:br>
              <a:rPr lang="pt-BR" noProof="0" dirty="0"/>
            </a:br>
            <a:r>
              <a:rPr lang="pt-BR" noProof="0" dirty="0"/>
              <a:t>TÍTULO    </a:t>
            </a:r>
          </a:p>
        </p:txBody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xmlns="" id="{87A7AFAC-3F6D-48D1-A100-148792529BC6}"/>
              </a:ext>
            </a:extLst>
          </p:cNvPr>
          <p:cNvSpPr/>
          <p:nvPr/>
        </p:nvSpPr>
        <p:spPr>
          <a:xfrm>
            <a:off x="11433412" y="3514398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xmlns="" id="{81A4F88F-4E35-4BB3-AD24-CAC580C12F96}"/>
              </a:ext>
            </a:extLst>
          </p:cNvPr>
          <p:cNvSpPr/>
          <p:nvPr/>
        </p:nvSpPr>
        <p:spPr>
          <a:xfrm>
            <a:off x="9702159" y="3882735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xmlns="" id="{592CE00E-F2AB-4099-8BB8-F109C4F2EFDB}"/>
              </a:ext>
            </a:extLst>
          </p:cNvPr>
          <p:cNvSpPr/>
          <p:nvPr/>
        </p:nvSpPr>
        <p:spPr>
          <a:xfrm>
            <a:off x="11716028" y="4985203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xmlns="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xmlns="" id="{2DF8B751-9294-46D5-B390-5D322195540F}"/>
              </a:ext>
            </a:extLst>
          </p:cNvPr>
          <p:cNvSpPr/>
          <p:nvPr/>
        </p:nvSpPr>
        <p:spPr>
          <a:xfrm>
            <a:off x="9702159" y="-140335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xmlns="" id="{E0F651C6-BE74-4133-ABA8-316072D4F5B5}"/>
              </a:ext>
            </a:extLst>
          </p:cNvPr>
          <p:cNvSpPr/>
          <p:nvPr/>
        </p:nvSpPr>
        <p:spPr>
          <a:xfrm>
            <a:off x="9684342" y="-140335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0" name="Elemento gráfico 37">
            <a:extLst>
              <a:ext uri="{FF2B5EF4-FFF2-40B4-BE49-F238E27FC236}">
                <a16:creationId xmlns:a16="http://schemas.microsoft.com/office/drawing/2014/main" xmlns="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2" name="Elemento gráfico 36">
            <a:extLst>
              <a:ext uri="{FF2B5EF4-FFF2-40B4-BE49-F238E27FC236}">
                <a16:creationId xmlns:a16="http://schemas.microsoft.com/office/drawing/2014/main" xmlns="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xmlns="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364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35" name="Elemento gráfico 12">
            <a:extLst>
              <a:ext uri="{FF2B5EF4-FFF2-40B4-BE49-F238E27FC236}">
                <a16:creationId xmlns:a16="http://schemas.microsoft.com/office/drawing/2014/main" xmlns="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xmlns="" id="{08A64499-0304-4070-BCB0-67E2BE20A3EA}"/>
              </a:ext>
            </a:extLst>
          </p:cNvPr>
          <p:cNvSpPr/>
          <p:nvPr userDrawn="1"/>
        </p:nvSpPr>
        <p:spPr>
          <a:xfrm>
            <a:off x="11396228" y="1607276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xmlns="" id="{ED1736B3-AE79-40C2-80FF-2FB0FEE27195}"/>
              </a:ext>
            </a:extLst>
          </p:cNvPr>
          <p:cNvSpPr/>
          <p:nvPr userDrawn="1"/>
        </p:nvSpPr>
        <p:spPr>
          <a:xfrm>
            <a:off x="15584327" y="2594582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pt-BR" noProof="0" dirty="0"/>
              <a:t>SLIDE DIVISOR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24" name="Elemento gráfico 22">
            <a:extLst>
              <a:ext uri="{FF2B5EF4-FFF2-40B4-BE49-F238E27FC236}">
                <a16:creationId xmlns:a16="http://schemas.microsoft.com/office/drawing/2014/main" xmlns="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xmlns="" id="{A8FB11AB-3031-47CA-85DD-696856C3C62C}"/>
              </a:ext>
            </a:extLst>
          </p:cNvPr>
          <p:cNvSpPr/>
          <p:nvPr/>
        </p:nvSpPr>
        <p:spPr>
          <a:xfrm>
            <a:off x="11446943" y="4870355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8" name="Forma Livre: Forma 37">
            <a:extLst>
              <a:ext uri="{FF2B5EF4-FFF2-40B4-BE49-F238E27FC236}">
                <a16:creationId xmlns:a16="http://schemas.microsoft.com/office/drawing/2014/main" xmlns="" id="{9CD6F167-FB82-4EFB-BAB9-1D0FEE07B85D}"/>
              </a:ext>
            </a:extLst>
          </p:cNvPr>
          <p:cNvSpPr/>
          <p:nvPr/>
        </p:nvSpPr>
        <p:spPr>
          <a:xfrm>
            <a:off x="11456834" y="4873053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36" name="Forma Livre: Forma 35">
            <a:extLst>
              <a:ext uri="{FF2B5EF4-FFF2-40B4-BE49-F238E27FC236}">
                <a16:creationId xmlns:a16="http://schemas.microsoft.com/office/drawing/2014/main" xmlns="" id="{3DD2082D-81A7-4E2D-8136-9D48016E7FE9}"/>
              </a:ext>
            </a:extLst>
          </p:cNvPr>
          <p:cNvSpPr/>
          <p:nvPr/>
        </p:nvSpPr>
        <p:spPr>
          <a:xfrm>
            <a:off x="19733905" y="4873053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xmlns="" id="{ECF16C35-4A81-4062-808C-7697AF0FD6F5}"/>
              </a:ext>
            </a:extLst>
          </p:cNvPr>
          <p:cNvSpPr/>
          <p:nvPr/>
        </p:nvSpPr>
        <p:spPr>
          <a:xfrm>
            <a:off x="11452219" y="5130266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11" name="Espaço Reservado para o Número do Slide 10">
            <a:extLst>
              <a:ext uri="{FF2B5EF4-FFF2-40B4-BE49-F238E27FC236}">
                <a16:creationId xmlns:a16="http://schemas.microsoft.com/office/drawing/2014/main" xmlns="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49344483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xmlns="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9" name="Elemento gráfico 12">
            <a:extLst>
              <a:ext uri="{FF2B5EF4-FFF2-40B4-BE49-F238E27FC236}">
                <a16:creationId xmlns:a16="http://schemas.microsoft.com/office/drawing/2014/main" xmlns="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grpSp>
        <p:nvGrpSpPr>
          <p:cNvPr id="41" name="Elemento gráfico 39">
            <a:extLst>
              <a:ext uri="{FF2B5EF4-FFF2-40B4-BE49-F238E27FC236}">
                <a16:creationId xmlns:a16="http://schemas.microsoft.com/office/drawing/2014/main" xmlns="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xmlns="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xmlns="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xmlns="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xmlns="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  <p:sp>
        <p:nvSpPr>
          <p:cNvPr id="18" name="Espaço Reservado para Conteúdo 2">
            <a:extLst>
              <a:ext uri="{FF2B5EF4-FFF2-40B4-BE49-F238E27FC236}">
                <a16:creationId xmlns:a16="http://schemas.microsoft.com/office/drawing/2014/main" xmlns="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20" name="Elemento gráfico 19">
            <a:extLst>
              <a:ext uri="{FF2B5EF4-FFF2-40B4-BE49-F238E27FC236}">
                <a16:creationId xmlns:a16="http://schemas.microsoft.com/office/drawing/2014/main" xmlns="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xmlns="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9" name="Elemento gráfico 12">
            <a:extLst>
              <a:ext uri="{FF2B5EF4-FFF2-40B4-BE49-F238E27FC236}">
                <a16:creationId xmlns:a16="http://schemas.microsoft.com/office/drawing/2014/main" xmlns="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grpSp>
        <p:nvGrpSpPr>
          <p:cNvPr id="41" name="Elemento gráfico 39">
            <a:extLst>
              <a:ext uri="{FF2B5EF4-FFF2-40B4-BE49-F238E27FC236}">
                <a16:creationId xmlns:a16="http://schemas.microsoft.com/office/drawing/2014/main" xmlns="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xmlns="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xmlns="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xmlns="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xmlns="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20" name="Elemento gráfico 19">
            <a:extLst>
              <a:ext uri="{FF2B5EF4-FFF2-40B4-BE49-F238E27FC236}">
                <a16:creationId xmlns:a16="http://schemas.microsoft.com/office/drawing/2014/main" xmlns="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xmlns="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9" name="Espaço reservado para conteúdo 3">
            <a:extLst>
              <a:ext uri="{FF2B5EF4-FFF2-40B4-BE49-F238E27FC236}">
                <a16:creationId xmlns:a16="http://schemas.microsoft.com/office/drawing/2014/main" xmlns="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21" name="Espaço Reservado para Texto 4">
            <a:extLst>
              <a:ext uri="{FF2B5EF4-FFF2-40B4-BE49-F238E27FC236}">
                <a16:creationId xmlns:a16="http://schemas.microsoft.com/office/drawing/2014/main" xmlns="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conteúdo 5">
            <a:extLst>
              <a:ext uri="{FF2B5EF4-FFF2-40B4-BE49-F238E27FC236}">
                <a16:creationId xmlns:a16="http://schemas.microsoft.com/office/drawing/2014/main" xmlns="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xmlns="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9" name="Elemento gráfico 12">
            <a:extLst>
              <a:ext uri="{FF2B5EF4-FFF2-40B4-BE49-F238E27FC236}">
                <a16:creationId xmlns:a16="http://schemas.microsoft.com/office/drawing/2014/main" xmlns="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DD.MM.20AA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grpSp>
        <p:nvGrpSpPr>
          <p:cNvPr id="41" name="Elemento gráfico 39">
            <a:extLst>
              <a:ext uri="{FF2B5EF4-FFF2-40B4-BE49-F238E27FC236}">
                <a16:creationId xmlns:a16="http://schemas.microsoft.com/office/drawing/2014/main" xmlns="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xmlns="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xmlns="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xmlns="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xmlns="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20" name="Elemento gráfico 19">
            <a:extLst>
              <a:ext uri="{FF2B5EF4-FFF2-40B4-BE49-F238E27FC236}">
                <a16:creationId xmlns:a16="http://schemas.microsoft.com/office/drawing/2014/main" xmlns="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xmlns="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24" name="Espaço Reservado para Conteúdo 3">
            <a:extLst>
              <a:ext uri="{FF2B5EF4-FFF2-40B4-BE49-F238E27FC236}">
                <a16:creationId xmlns:a16="http://schemas.microsoft.com/office/drawing/2014/main" xmlns="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19886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xmlns="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36" name="Elemento gráfico 12">
            <a:extLst>
              <a:ext uri="{FF2B5EF4-FFF2-40B4-BE49-F238E27FC236}">
                <a16:creationId xmlns:a16="http://schemas.microsoft.com/office/drawing/2014/main" xmlns="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38" name="Forma Livre: Forma 37">
            <a:extLst>
              <a:ext uri="{FF2B5EF4-FFF2-40B4-BE49-F238E27FC236}">
                <a16:creationId xmlns:a16="http://schemas.microsoft.com/office/drawing/2014/main" xmlns="" id="{C6C05708-08C7-4EF1-B0D8-6A01C1B1AD85}"/>
              </a:ext>
            </a:extLst>
          </p:cNvPr>
          <p:cNvSpPr/>
          <p:nvPr userDrawn="1"/>
        </p:nvSpPr>
        <p:spPr>
          <a:xfrm>
            <a:off x="11728227" y="4659145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3" name="Elemento gráfico 33">
            <a:extLst>
              <a:ext uri="{FF2B5EF4-FFF2-40B4-BE49-F238E27FC236}">
                <a16:creationId xmlns:a16="http://schemas.microsoft.com/office/drawing/2014/main" xmlns="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xmlns="" id="{E08687FC-7322-4F20-9769-1ECF4296A96E}"/>
              </a:ext>
            </a:extLst>
          </p:cNvPr>
          <p:cNvSpPr/>
          <p:nvPr userDrawn="1"/>
        </p:nvSpPr>
        <p:spPr>
          <a:xfrm>
            <a:off x="11731391" y="4386925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1" name="Forma Livre: Forma 40">
            <a:extLst>
              <a:ext uri="{FF2B5EF4-FFF2-40B4-BE49-F238E27FC236}">
                <a16:creationId xmlns:a16="http://schemas.microsoft.com/office/drawing/2014/main" xmlns="" id="{0FCCDE26-7222-4C1B-884A-0FAE84FA57DB}"/>
              </a:ext>
            </a:extLst>
          </p:cNvPr>
          <p:cNvSpPr/>
          <p:nvPr userDrawn="1"/>
        </p:nvSpPr>
        <p:spPr>
          <a:xfrm>
            <a:off x="9921540" y="4663565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20" name="Espaço Reservado para Texto 3">
            <a:extLst>
              <a:ext uri="{FF2B5EF4-FFF2-40B4-BE49-F238E27FC236}">
                <a16:creationId xmlns:a16="http://schemas.microsoft.com/office/drawing/2014/main" xmlns="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xmlns="" val="200230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xmlns="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36" name="Elemento gráfico 12">
            <a:extLst>
              <a:ext uri="{FF2B5EF4-FFF2-40B4-BE49-F238E27FC236}">
                <a16:creationId xmlns:a16="http://schemas.microsoft.com/office/drawing/2014/main" xmlns="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38" name="Forma Livre: Forma 37">
            <a:extLst>
              <a:ext uri="{FF2B5EF4-FFF2-40B4-BE49-F238E27FC236}">
                <a16:creationId xmlns:a16="http://schemas.microsoft.com/office/drawing/2014/main" xmlns="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3" name="Elemento gráfico 33">
            <a:extLst>
              <a:ext uri="{FF2B5EF4-FFF2-40B4-BE49-F238E27FC236}">
                <a16:creationId xmlns:a16="http://schemas.microsoft.com/office/drawing/2014/main" xmlns="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xmlns="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1" name="Forma Livre: Forma 40">
            <a:extLst>
              <a:ext uri="{FF2B5EF4-FFF2-40B4-BE49-F238E27FC236}">
                <a16:creationId xmlns:a16="http://schemas.microsoft.com/office/drawing/2014/main" xmlns="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xmlns="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20" name="Espaço Reservado para Texto 3">
            <a:extLst>
              <a:ext uri="{FF2B5EF4-FFF2-40B4-BE49-F238E27FC236}">
                <a16:creationId xmlns:a16="http://schemas.microsoft.com/office/drawing/2014/main" xmlns="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4847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xmlns="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9" name="Elemento gráfico 12">
            <a:extLst>
              <a:ext uri="{FF2B5EF4-FFF2-40B4-BE49-F238E27FC236}">
                <a16:creationId xmlns:a16="http://schemas.microsoft.com/office/drawing/2014/main" xmlns="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grpSp>
        <p:nvGrpSpPr>
          <p:cNvPr id="41" name="Elemento gráfico 39">
            <a:extLst>
              <a:ext uri="{FF2B5EF4-FFF2-40B4-BE49-F238E27FC236}">
                <a16:creationId xmlns:a16="http://schemas.microsoft.com/office/drawing/2014/main" xmlns="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xmlns="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xmlns="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xmlns="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xmlns="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  <p:sp>
        <p:nvSpPr>
          <p:cNvPr id="18" name="Elemento gráfico 19">
            <a:extLst>
              <a:ext uri="{FF2B5EF4-FFF2-40B4-BE49-F238E27FC236}">
                <a16:creationId xmlns:a16="http://schemas.microsoft.com/office/drawing/2014/main" xmlns="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9" name="Título 6">
            <a:extLst>
              <a:ext uri="{FF2B5EF4-FFF2-40B4-BE49-F238E27FC236}">
                <a16:creationId xmlns:a16="http://schemas.microsoft.com/office/drawing/2014/main" xmlns="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xmlns="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9" name="Elemento gráfico 12">
            <a:extLst>
              <a:ext uri="{FF2B5EF4-FFF2-40B4-BE49-F238E27FC236}">
                <a16:creationId xmlns:a16="http://schemas.microsoft.com/office/drawing/2014/main" xmlns="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grpSp>
        <p:nvGrpSpPr>
          <p:cNvPr id="41" name="Elemento gráfico 39">
            <a:extLst>
              <a:ext uri="{FF2B5EF4-FFF2-40B4-BE49-F238E27FC236}">
                <a16:creationId xmlns:a16="http://schemas.microsoft.com/office/drawing/2014/main" xmlns="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xmlns="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xmlns="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xmlns="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xmlns="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35" name="Elemento gráfico 12">
            <a:extLst>
              <a:ext uri="{FF2B5EF4-FFF2-40B4-BE49-F238E27FC236}">
                <a16:creationId xmlns:a16="http://schemas.microsoft.com/office/drawing/2014/main" xmlns="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xmlns="" id="{08A64499-0304-4070-BCB0-67E2BE20A3EA}"/>
              </a:ext>
            </a:extLst>
          </p:cNvPr>
          <p:cNvSpPr/>
          <p:nvPr userDrawn="1"/>
        </p:nvSpPr>
        <p:spPr>
          <a:xfrm>
            <a:off x="11353800" y="823240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xmlns="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pt-BR" noProof="0" dirty="0"/>
              <a:t>SLIDE DIVISOR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xmlns="" id="{A8FB11AB-3031-47CA-85DD-696856C3C62C}"/>
              </a:ext>
            </a:extLst>
          </p:cNvPr>
          <p:cNvSpPr/>
          <p:nvPr/>
        </p:nvSpPr>
        <p:spPr>
          <a:xfrm>
            <a:off x="11691407" y="1702151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38" name="Forma Livre: Forma 37">
            <a:extLst>
              <a:ext uri="{FF2B5EF4-FFF2-40B4-BE49-F238E27FC236}">
                <a16:creationId xmlns:a16="http://schemas.microsoft.com/office/drawing/2014/main" xmlns="" id="{9CD6F167-FB82-4EFB-BAB9-1D0FEE07B85D}"/>
              </a:ext>
            </a:extLst>
          </p:cNvPr>
          <p:cNvSpPr/>
          <p:nvPr/>
        </p:nvSpPr>
        <p:spPr>
          <a:xfrm>
            <a:off x="11701298" y="1704849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36" name="Forma Livre: Forma 35">
            <a:extLst>
              <a:ext uri="{FF2B5EF4-FFF2-40B4-BE49-F238E27FC236}">
                <a16:creationId xmlns:a16="http://schemas.microsoft.com/office/drawing/2014/main" xmlns="" id="{3DD2082D-81A7-4E2D-8136-9D48016E7FE9}"/>
              </a:ext>
            </a:extLst>
          </p:cNvPr>
          <p:cNvSpPr/>
          <p:nvPr/>
        </p:nvSpPr>
        <p:spPr>
          <a:xfrm>
            <a:off x="19978369" y="1704849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xmlns="" id="{ECF16C35-4A81-4062-808C-7697AF0FD6F5}"/>
              </a:ext>
            </a:extLst>
          </p:cNvPr>
          <p:cNvSpPr/>
          <p:nvPr/>
        </p:nvSpPr>
        <p:spPr>
          <a:xfrm>
            <a:off x="11696683" y="1962062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13970461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Conteúdo 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xmlns="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5" name="Elemento gráfico 12">
            <a:extLst>
              <a:ext uri="{FF2B5EF4-FFF2-40B4-BE49-F238E27FC236}">
                <a16:creationId xmlns:a16="http://schemas.microsoft.com/office/drawing/2014/main" xmlns="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0799" y="2746199"/>
            <a:ext cx="4503295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LAYOUT DE TEXTO 02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xmlns="" id="{7492975F-6F5D-4157-A751-54BACCCF1800}"/>
              </a:ext>
            </a:extLst>
          </p:cNvPr>
          <p:cNvSpPr/>
          <p:nvPr/>
        </p:nvSpPr>
        <p:spPr>
          <a:xfrm>
            <a:off x="812290" y="-396036"/>
            <a:ext cx="259379" cy="1815653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xmlns="" id="{6C50EDEB-35C1-4DED-A608-A0EAA8DE5404}"/>
              </a:ext>
            </a:extLst>
          </p:cNvPr>
          <p:cNvSpPr/>
          <p:nvPr/>
        </p:nvSpPr>
        <p:spPr>
          <a:xfrm>
            <a:off x="812290" y="-420398"/>
            <a:ext cx="259379" cy="1840015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6" name="Espaço Reservado para Texto 14">
            <a:extLst>
              <a:ext uri="{FF2B5EF4-FFF2-40B4-BE49-F238E27FC236}">
                <a16:creationId xmlns:a16="http://schemas.microsoft.com/office/drawing/2014/main" xmlns="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4288352" y="1419617"/>
            <a:ext cx="4548187" cy="639683"/>
          </a:xfrm>
        </p:spPr>
        <p:txBody>
          <a:bodyPr rtlCol="0"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 rtl="0"/>
            <a:r>
              <a:rPr lang="pt-BR" noProof="0" dirty="0"/>
              <a:t>Clique para editar os estilos de texto Mestres</a:t>
            </a:r>
          </a:p>
        </p:txBody>
      </p:sp>
      <p:sp>
        <p:nvSpPr>
          <p:cNvPr id="3" name="Elemento gráfico 22">
            <a:extLst>
              <a:ext uri="{FF2B5EF4-FFF2-40B4-BE49-F238E27FC236}">
                <a16:creationId xmlns:a16="http://schemas.microsoft.com/office/drawing/2014/main" xmlns="" id="{827885C7-FA6F-4513-83BC-BEAD42F63D5B}"/>
              </a:ext>
            </a:extLst>
          </p:cNvPr>
          <p:cNvSpPr/>
          <p:nvPr userDrawn="1"/>
        </p:nvSpPr>
        <p:spPr>
          <a:xfrm>
            <a:off x="4350094" y="2233165"/>
            <a:ext cx="4464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2" name="Forma Livre: Forma 21">
            <a:extLst>
              <a:ext uri="{FF2B5EF4-FFF2-40B4-BE49-F238E27FC236}">
                <a16:creationId xmlns:a16="http://schemas.microsoft.com/office/drawing/2014/main" xmlns="" id="{30961087-B677-45AC-8D02-FEE615D17609}"/>
              </a:ext>
            </a:extLst>
          </p:cNvPr>
          <p:cNvSpPr/>
          <p:nvPr userDrawn="1"/>
        </p:nvSpPr>
        <p:spPr>
          <a:xfrm>
            <a:off x="174021" y="-3150"/>
            <a:ext cx="476534" cy="1019421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8802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spaço Reservado para Imagem 41">
            <a:extLst>
              <a:ext uri="{FF2B5EF4-FFF2-40B4-BE49-F238E27FC236}">
                <a16:creationId xmlns:a16="http://schemas.microsoft.com/office/drawing/2014/main" xmlns="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36" name="Elemento gráfico 12">
            <a:extLst>
              <a:ext uri="{FF2B5EF4-FFF2-40B4-BE49-F238E27FC236}">
                <a16:creationId xmlns:a16="http://schemas.microsoft.com/office/drawing/2014/main" xmlns="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LAYOUT DE TEXTO 02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8" name="Espaço Reservado para Texto 14">
            <a:extLst>
              <a:ext uri="{FF2B5EF4-FFF2-40B4-BE49-F238E27FC236}">
                <a16:creationId xmlns:a16="http://schemas.microsoft.com/office/drawing/2014/main" xmlns="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8" name="Forma Livre: Forma 37">
            <a:extLst>
              <a:ext uri="{FF2B5EF4-FFF2-40B4-BE49-F238E27FC236}">
                <a16:creationId xmlns:a16="http://schemas.microsoft.com/office/drawing/2014/main" xmlns="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xmlns="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26" name="Forma Livre: Forma 25">
            <a:extLst>
              <a:ext uri="{FF2B5EF4-FFF2-40B4-BE49-F238E27FC236}">
                <a16:creationId xmlns:a16="http://schemas.microsoft.com/office/drawing/2014/main" xmlns="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 dirty="0"/>
          </a:p>
        </p:txBody>
      </p:sp>
      <p:sp>
        <p:nvSpPr>
          <p:cNvPr id="28" name="Espaço Reservado para Texto 26">
            <a:extLst>
              <a:ext uri="{FF2B5EF4-FFF2-40B4-BE49-F238E27FC236}">
                <a16:creationId xmlns:a16="http://schemas.microsoft.com/office/drawing/2014/main" xmlns="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 rtlCol="0"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1" name="Espaço Reservado para Texto 29">
            <a:extLst>
              <a:ext uri="{FF2B5EF4-FFF2-40B4-BE49-F238E27FC236}">
                <a16:creationId xmlns:a16="http://schemas.microsoft.com/office/drawing/2014/main" xmlns="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xmlns="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1" name="Forma Livre: Forma 40">
            <a:extLst>
              <a:ext uri="{FF2B5EF4-FFF2-40B4-BE49-F238E27FC236}">
                <a16:creationId xmlns:a16="http://schemas.microsoft.com/office/drawing/2014/main" xmlns="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2808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 com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xmlns="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9" name="Elemento gráfico 12">
            <a:extLst>
              <a:ext uri="{FF2B5EF4-FFF2-40B4-BE49-F238E27FC236}">
                <a16:creationId xmlns:a16="http://schemas.microsoft.com/office/drawing/2014/main" xmlns="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rtlCol="0" anchor="b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pt-BR" noProof="0" dirty="0"/>
              <a:t>COMPARAÇÃO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11311" y="2959593"/>
            <a:ext cx="4365625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TÍTULO DA SEÇÃO 1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7" name="Espaço Reservado para Texto 26">
            <a:extLst>
              <a:ext uri="{FF2B5EF4-FFF2-40B4-BE49-F238E27FC236}">
                <a16:creationId xmlns:a16="http://schemas.microsoft.com/office/drawing/2014/main" xmlns="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lemento gráfico 19">
            <a:extLst>
              <a:ext uri="{FF2B5EF4-FFF2-40B4-BE49-F238E27FC236}">
                <a16:creationId xmlns:a16="http://schemas.microsoft.com/office/drawing/2014/main" xmlns="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4" name="Espaço Reservado para Texto 2">
            <a:extLst>
              <a:ext uri="{FF2B5EF4-FFF2-40B4-BE49-F238E27FC236}">
                <a16:creationId xmlns:a16="http://schemas.microsoft.com/office/drawing/2014/main" xmlns="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973985" y="2959593"/>
            <a:ext cx="4365625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TÍTULO DA SEÇÃO 2</a:t>
            </a:r>
          </a:p>
        </p:txBody>
      </p:sp>
      <p:sp>
        <p:nvSpPr>
          <p:cNvPr id="28" name="Espaço Reservado para Texto 26">
            <a:extLst>
              <a:ext uri="{FF2B5EF4-FFF2-40B4-BE49-F238E27FC236}">
                <a16:creationId xmlns:a16="http://schemas.microsoft.com/office/drawing/2014/main" xmlns="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0" name="Espaço Reservado para Texto 26">
            <a:extLst>
              <a:ext uri="{FF2B5EF4-FFF2-40B4-BE49-F238E27FC236}">
                <a16:creationId xmlns:a16="http://schemas.microsoft.com/office/drawing/2014/main" xmlns="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grpSp>
        <p:nvGrpSpPr>
          <p:cNvPr id="41" name="Elemento gráfico 39">
            <a:extLst>
              <a:ext uri="{FF2B5EF4-FFF2-40B4-BE49-F238E27FC236}">
                <a16:creationId xmlns:a16="http://schemas.microsoft.com/office/drawing/2014/main" xmlns="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xmlns="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xmlns="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xmlns="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xmlns="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827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xmlns="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49" name="Elemento gráfico 12">
            <a:extLst>
              <a:ext uri="{FF2B5EF4-FFF2-40B4-BE49-F238E27FC236}">
                <a16:creationId xmlns:a16="http://schemas.microsoft.com/office/drawing/2014/main" xmlns="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pt-BR" noProof="0" dirty="0"/>
              <a:t>SLIDE DE GRÁFICO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7" name="Espaço Reservado para Texto 26">
            <a:extLst>
              <a:ext uri="{FF2B5EF4-FFF2-40B4-BE49-F238E27FC236}">
                <a16:creationId xmlns:a16="http://schemas.microsoft.com/office/drawing/2014/main" xmlns="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Texto 2">
            <a:extLst>
              <a:ext uri="{FF2B5EF4-FFF2-40B4-BE49-F238E27FC236}">
                <a16:creationId xmlns:a16="http://schemas.microsoft.com/office/drawing/2014/main" xmlns="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30%</a:t>
            </a:r>
          </a:p>
        </p:txBody>
      </p:sp>
      <p:sp>
        <p:nvSpPr>
          <p:cNvPr id="30" name="Espaço Reservado para Texto 26">
            <a:extLst>
              <a:ext uri="{FF2B5EF4-FFF2-40B4-BE49-F238E27FC236}">
                <a16:creationId xmlns:a16="http://schemas.microsoft.com/office/drawing/2014/main" xmlns="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 dirty="0"/>
              <a:t>Título da categoria</a:t>
            </a:r>
          </a:p>
        </p:txBody>
      </p: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xmlns="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10%</a:t>
            </a:r>
          </a:p>
        </p:txBody>
      </p:sp>
      <p:sp>
        <p:nvSpPr>
          <p:cNvPr id="25" name="Espaço Reservado para Texto 26">
            <a:extLst>
              <a:ext uri="{FF2B5EF4-FFF2-40B4-BE49-F238E27FC236}">
                <a16:creationId xmlns:a16="http://schemas.microsoft.com/office/drawing/2014/main" xmlns="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 dirty="0"/>
              <a:t>Título da categoria</a:t>
            </a:r>
          </a:p>
        </p:txBody>
      </p:sp>
      <p:sp>
        <p:nvSpPr>
          <p:cNvPr id="27" name="Espaço Reservado para Texto 2">
            <a:extLst>
              <a:ext uri="{FF2B5EF4-FFF2-40B4-BE49-F238E27FC236}">
                <a16:creationId xmlns:a16="http://schemas.microsoft.com/office/drawing/2014/main" xmlns="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25%</a:t>
            </a:r>
          </a:p>
        </p:txBody>
      </p:sp>
      <p:sp>
        <p:nvSpPr>
          <p:cNvPr id="29" name="Espaço Reservado para Texto 26">
            <a:extLst>
              <a:ext uri="{FF2B5EF4-FFF2-40B4-BE49-F238E27FC236}">
                <a16:creationId xmlns:a16="http://schemas.microsoft.com/office/drawing/2014/main" xmlns="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 dirty="0"/>
              <a:t>Título da categoria</a:t>
            </a:r>
          </a:p>
        </p:txBody>
      </p:sp>
      <p:sp>
        <p:nvSpPr>
          <p:cNvPr id="32" name="Espaço Reservado para Texto 2">
            <a:extLst>
              <a:ext uri="{FF2B5EF4-FFF2-40B4-BE49-F238E27FC236}">
                <a16:creationId xmlns:a16="http://schemas.microsoft.com/office/drawing/2014/main" xmlns="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10%</a:t>
            </a:r>
          </a:p>
        </p:txBody>
      </p:sp>
      <p:sp>
        <p:nvSpPr>
          <p:cNvPr id="33" name="Espaço Reservado para Texto 26">
            <a:extLst>
              <a:ext uri="{FF2B5EF4-FFF2-40B4-BE49-F238E27FC236}">
                <a16:creationId xmlns:a16="http://schemas.microsoft.com/office/drawing/2014/main" xmlns="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 dirty="0"/>
              <a:t>Título da categoria</a:t>
            </a:r>
          </a:p>
        </p:txBody>
      </p:sp>
      <p:sp>
        <p:nvSpPr>
          <p:cNvPr id="35" name="Espaço Reservado para Texto 2">
            <a:extLst>
              <a:ext uri="{FF2B5EF4-FFF2-40B4-BE49-F238E27FC236}">
                <a16:creationId xmlns:a16="http://schemas.microsoft.com/office/drawing/2014/main" xmlns="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20%</a:t>
            </a:r>
          </a:p>
        </p:txBody>
      </p:sp>
      <p:sp>
        <p:nvSpPr>
          <p:cNvPr id="36" name="Espaço Reservado para Texto 26">
            <a:extLst>
              <a:ext uri="{FF2B5EF4-FFF2-40B4-BE49-F238E27FC236}">
                <a16:creationId xmlns:a16="http://schemas.microsoft.com/office/drawing/2014/main" xmlns="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 dirty="0"/>
              <a:t>Título da categoria</a:t>
            </a:r>
          </a:p>
        </p:txBody>
      </p:sp>
      <p:sp>
        <p:nvSpPr>
          <p:cNvPr id="38" name="Espaço Reservado para Texto 2">
            <a:extLst>
              <a:ext uri="{FF2B5EF4-FFF2-40B4-BE49-F238E27FC236}">
                <a16:creationId xmlns:a16="http://schemas.microsoft.com/office/drawing/2014/main" xmlns="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5%</a:t>
            </a:r>
          </a:p>
        </p:txBody>
      </p:sp>
      <p:sp>
        <p:nvSpPr>
          <p:cNvPr id="39" name="Espaço Reservado para Texto 26">
            <a:extLst>
              <a:ext uri="{FF2B5EF4-FFF2-40B4-BE49-F238E27FC236}">
                <a16:creationId xmlns:a16="http://schemas.microsoft.com/office/drawing/2014/main" xmlns="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pt-BR" noProof="0" dirty="0"/>
              <a:t>Título da Categoria</a:t>
            </a:r>
          </a:p>
        </p:txBody>
      </p:sp>
      <p:sp>
        <p:nvSpPr>
          <p:cNvPr id="19" name="Espaço Reservado para Gráfico 18">
            <a:extLst>
              <a:ext uri="{FF2B5EF4-FFF2-40B4-BE49-F238E27FC236}">
                <a16:creationId xmlns:a16="http://schemas.microsoft.com/office/drawing/2014/main" xmlns="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gráfico</a:t>
            </a:r>
            <a:endParaRPr lang="pt-BR" noProof="0" dirty="0"/>
          </a:p>
        </p:txBody>
      </p:sp>
      <p:grpSp>
        <p:nvGrpSpPr>
          <p:cNvPr id="41" name="Elemento gráfico 39">
            <a:extLst>
              <a:ext uri="{FF2B5EF4-FFF2-40B4-BE49-F238E27FC236}">
                <a16:creationId xmlns:a16="http://schemas.microsoft.com/office/drawing/2014/main" xmlns="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xmlns="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3" name="Forma Livre: Forma 42">
              <a:extLst>
                <a:ext uri="{FF2B5EF4-FFF2-40B4-BE49-F238E27FC236}">
                  <a16:creationId xmlns:a16="http://schemas.microsoft.com/office/drawing/2014/main" xmlns="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xmlns="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5" name="Forma Livre: Forma 44">
              <a:extLst>
                <a:ext uri="{FF2B5EF4-FFF2-40B4-BE49-F238E27FC236}">
                  <a16:creationId xmlns:a16="http://schemas.microsoft.com/office/drawing/2014/main" xmlns="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409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xmlns="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53" name="Elemento gráfico 12">
            <a:extLst>
              <a:ext uri="{FF2B5EF4-FFF2-40B4-BE49-F238E27FC236}">
                <a16:creationId xmlns:a16="http://schemas.microsoft.com/office/drawing/2014/main" xmlns="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7" name="Espaço Reservado para Texto 26">
            <a:extLst>
              <a:ext uri="{FF2B5EF4-FFF2-40B4-BE49-F238E27FC236}">
                <a16:creationId xmlns:a16="http://schemas.microsoft.com/office/drawing/2014/main" xmlns="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8" name="Espaço Reservado para Tabela 17">
            <a:extLst>
              <a:ext uri="{FF2B5EF4-FFF2-40B4-BE49-F238E27FC236}">
                <a16:creationId xmlns:a16="http://schemas.microsoft.com/office/drawing/2014/main" xmlns="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tabela</a:t>
            </a:r>
            <a:endParaRPr lang="pt-BR" noProof="0" dirty="0"/>
          </a:p>
        </p:txBody>
      </p:sp>
      <p:grpSp>
        <p:nvGrpSpPr>
          <p:cNvPr id="45" name="Elemento gráfico 39">
            <a:extLst>
              <a:ext uri="{FF2B5EF4-FFF2-40B4-BE49-F238E27FC236}">
                <a16:creationId xmlns:a16="http://schemas.microsoft.com/office/drawing/2014/main" xmlns="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xmlns="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7" name="Forma Livre: Forma 46">
              <a:extLst>
                <a:ext uri="{FF2B5EF4-FFF2-40B4-BE49-F238E27FC236}">
                  <a16:creationId xmlns:a16="http://schemas.microsoft.com/office/drawing/2014/main" xmlns="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8" name="Forma Livre: Forma 47">
              <a:extLst>
                <a:ext uri="{FF2B5EF4-FFF2-40B4-BE49-F238E27FC236}">
                  <a16:creationId xmlns:a16="http://schemas.microsoft.com/office/drawing/2014/main" xmlns="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9" name="Forma livre: Forma 48">
              <a:extLst>
                <a:ext uri="{FF2B5EF4-FFF2-40B4-BE49-F238E27FC236}">
                  <a16:creationId xmlns:a16="http://schemas.microsoft.com/office/drawing/2014/main" xmlns="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50" name="Forma Livre: Forma 49">
              <a:extLst>
                <a:ext uri="{FF2B5EF4-FFF2-40B4-BE49-F238E27FC236}">
                  <a16:creationId xmlns:a16="http://schemas.microsoft.com/office/drawing/2014/main" xmlns="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51" name="Forma Livre: Forma 50">
              <a:extLst>
                <a:ext uri="{FF2B5EF4-FFF2-40B4-BE49-F238E27FC236}">
                  <a16:creationId xmlns:a16="http://schemas.microsoft.com/office/drawing/2014/main" xmlns="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pt-BR" noProof="0" dirty="0"/>
              <a:t>SLIDE DE TABELA</a:t>
            </a:r>
          </a:p>
        </p:txBody>
      </p:sp>
    </p:spTree>
    <p:extLst>
      <p:ext uri="{BB962C8B-B14F-4D97-AF65-F5344CB8AC3E}">
        <p14:creationId xmlns:p14="http://schemas.microsoft.com/office/powerpoint/2010/main" xmlns="" val="1336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 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rma Livre: Forma 45">
            <a:extLst>
              <a:ext uri="{FF2B5EF4-FFF2-40B4-BE49-F238E27FC236}">
                <a16:creationId xmlns:a16="http://schemas.microsoft.com/office/drawing/2014/main" xmlns="" id="{3A0902BC-58E0-4395-9D80-6CF5CA0FAAB0}"/>
              </a:ext>
            </a:extLst>
          </p:cNvPr>
          <p:cNvSpPr/>
          <p:nvPr/>
        </p:nvSpPr>
        <p:spPr>
          <a:xfrm>
            <a:off x="9422299" y="-1777285"/>
            <a:ext cx="4851878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7" name="Forma Livre: Forma 46">
            <a:extLst>
              <a:ext uri="{FF2B5EF4-FFF2-40B4-BE49-F238E27FC236}">
                <a16:creationId xmlns:a16="http://schemas.microsoft.com/office/drawing/2014/main" xmlns="" id="{5DCE3DA5-C000-4DAD-8FCD-9A285AB48C83}"/>
              </a:ext>
            </a:extLst>
          </p:cNvPr>
          <p:cNvSpPr/>
          <p:nvPr/>
        </p:nvSpPr>
        <p:spPr>
          <a:xfrm>
            <a:off x="11858756" y="-1306069"/>
            <a:ext cx="2413238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5" name="Forma Livre: Forma 44">
            <a:extLst>
              <a:ext uri="{FF2B5EF4-FFF2-40B4-BE49-F238E27FC236}">
                <a16:creationId xmlns:a16="http://schemas.microsoft.com/office/drawing/2014/main" xmlns="" id="{EAE88C29-9AC8-4A6D-9141-98B2210C7466}"/>
              </a:ext>
            </a:extLst>
          </p:cNvPr>
          <p:cNvSpPr/>
          <p:nvPr/>
        </p:nvSpPr>
        <p:spPr>
          <a:xfrm>
            <a:off x="-1953911" y="3742617"/>
            <a:ext cx="2857781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7F8CA5B8-0BAD-4554-87FE-E0910E6CD5C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5" name="Elemento gráfico 12">
            <a:extLst>
              <a:ext uri="{FF2B5EF4-FFF2-40B4-BE49-F238E27FC236}">
                <a16:creationId xmlns:a16="http://schemas.microsoft.com/office/drawing/2014/main" xmlns="" id="{12CBB0CF-5FCC-4507-BD7B-C02386D2A23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pic>
        <p:nvPicPr>
          <p:cNvPr id="22" name="Elemento gráfico 21">
            <a:extLst>
              <a:ext uri="{FF2B5EF4-FFF2-40B4-BE49-F238E27FC236}">
                <a16:creationId xmlns:a16="http://schemas.microsoft.com/office/drawing/2014/main" xmlns="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762500" y="5155439"/>
            <a:ext cx="2667000" cy="139903"/>
          </a:xfrm>
          <a:prstGeom prst="rect">
            <a:avLst/>
          </a:prstGeom>
        </p:spPr>
      </p:pic>
      <p:sp>
        <p:nvSpPr>
          <p:cNvPr id="40" name="Forma livre: Forma 39">
            <a:extLst>
              <a:ext uri="{FF2B5EF4-FFF2-40B4-BE49-F238E27FC236}">
                <a16:creationId xmlns:a16="http://schemas.microsoft.com/office/drawing/2014/main" xmlns="" id="{FBE26926-54A6-49D3-95EA-F31F133A0E3B}"/>
              </a:ext>
            </a:extLst>
          </p:cNvPr>
          <p:cNvSpPr/>
          <p:nvPr/>
        </p:nvSpPr>
        <p:spPr>
          <a:xfrm>
            <a:off x="10902549" y="280317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1" name="Forma Livre: Forma 40">
            <a:extLst>
              <a:ext uri="{FF2B5EF4-FFF2-40B4-BE49-F238E27FC236}">
                <a16:creationId xmlns:a16="http://schemas.microsoft.com/office/drawing/2014/main" xmlns="" id="{C3AFCA09-1411-4603-AEED-DBD79C4BE2CA}"/>
              </a:ext>
            </a:extLst>
          </p:cNvPr>
          <p:cNvSpPr/>
          <p:nvPr/>
        </p:nvSpPr>
        <p:spPr>
          <a:xfrm>
            <a:off x="10886672" y="264441"/>
            <a:ext cx="774776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2" name="Forma Livre: Forma 41">
            <a:extLst>
              <a:ext uri="{FF2B5EF4-FFF2-40B4-BE49-F238E27FC236}">
                <a16:creationId xmlns:a16="http://schemas.microsoft.com/office/drawing/2014/main" xmlns="" id="{7E4E0103-B430-4F31-B26F-21E197A41135}"/>
              </a:ext>
            </a:extLst>
          </p:cNvPr>
          <p:cNvSpPr/>
          <p:nvPr/>
        </p:nvSpPr>
        <p:spPr>
          <a:xfrm>
            <a:off x="9406388" y="-1774110"/>
            <a:ext cx="4864579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4" name="Forma livre: Forma 43">
            <a:extLst>
              <a:ext uri="{FF2B5EF4-FFF2-40B4-BE49-F238E27FC236}">
                <a16:creationId xmlns:a16="http://schemas.microsoft.com/office/drawing/2014/main" xmlns="" id="{65525C01-736F-4E07-B20A-72ABE0F38C9F}"/>
              </a:ext>
            </a:extLst>
          </p:cNvPr>
          <p:cNvSpPr/>
          <p:nvPr/>
        </p:nvSpPr>
        <p:spPr>
          <a:xfrm>
            <a:off x="11843399" y="-1321945"/>
            <a:ext cx="2425939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xmlns="" id="{49472789-B79C-464F-9D88-E51F8B5062D3}"/>
              </a:ext>
            </a:extLst>
          </p:cNvPr>
          <p:cNvSpPr/>
          <p:nvPr userDrawn="1"/>
        </p:nvSpPr>
        <p:spPr>
          <a:xfrm>
            <a:off x="-1950736" y="3727106"/>
            <a:ext cx="2870483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3106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o Ví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xmlns="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6" name="Elemento gráfico 12">
            <a:extLst>
              <a:ext uri="{FF2B5EF4-FFF2-40B4-BE49-F238E27FC236}">
                <a16:creationId xmlns:a16="http://schemas.microsoft.com/office/drawing/2014/main" xmlns="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8" name="Espaço Reservado para Mídia 7">
            <a:extLst>
              <a:ext uri="{FF2B5EF4-FFF2-40B4-BE49-F238E27FC236}">
                <a16:creationId xmlns:a16="http://schemas.microsoft.com/office/drawing/2014/main" xmlns="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no ícone para adicionar mídia</a:t>
            </a:r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xmlns="" id="{B8EAB5B0-43C3-4F9F-98FF-253CBE6C9668}"/>
              </a:ext>
            </a:extLst>
          </p:cNvPr>
          <p:cNvSpPr/>
          <p:nvPr/>
        </p:nvSpPr>
        <p:spPr>
          <a:xfrm>
            <a:off x="10392977" y="813165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xmlns="" id="{06A97B71-3A84-4844-BDB5-E3F77302BBC0}"/>
              </a:ext>
            </a:extLst>
          </p:cNvPr>
          <p:cNvSpPr/>
          <p:nvPr userDrawn="1"/>
        </p:nvSpPr>
        <p:spPr>
          <a:xfrm>
            <a:off x="11365595" y="-759885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xmlns="" id="{030939C4-65C9-4508-8EFE-F715B9946844}"/>
              </a:ext>
            </a:extLst>
          </p:cNvPr>
          <p:cNvSpPr/>
          <p:nvPr/>
        </p:nvSpPr>
        <p:spPr>
          <a:xfrm>
            <a:off x="11348323" y="-780207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xmlns="" id="{759BB951-621D-4456-A832-116187764B2E}"/>
              </a:ext>
            </a:extLst>
          </p:cNvPr>
          <p:cNvSpPr/>
          <p:nvPr userDrawn="1"/>
        </p:nvSpPr>
        <p:spPr>
          <a:xfrm>
            <a:off x="8926530" y="-1206969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xmlns="" id="{3F8008CE-2F0A-4568-9C4A-C347A4880513}"/>
              </a:ext>
            </a:extLst>
          </p:cNvPr>
          <p:cNvSpPr/>
          <p:nvPr userDrawn="1"/>
        </p:nvSpPr>
        <p:spPr>
          <a:xfrm>
            <a:off x="8913105" y="-1206969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223A17C7-5A8B-4D9D-AC8A-2486018F3FB8}"/>
              </a:ext>
            </a:extLst>
          </p:cNvPr>
          <p:cNvGrpSpPr/>
          <p:nvPr userDrawn="1"/>
        </p:nvGrpSpPr>
        <p:grpSpPr>
          <a:xfrm>
            <a:off x="-2237978" y="4750476"/>
            <a:ext cx="2884236" cy="2824836"/>
            <a:chOff x="-18799" y="2319272"/>
            <a:chExt cx="2884236" cy="2824836"/>
          </a:xfrm>
        </p:grpSpPr>
        <p:sp>
          <p:nvSpPr>
            <p:cNvPr id="3" name="Forma Livre: Forma 2">
              <a:extLst>
                <a:ext uri="{FF2B5EF4-FFF2-40B4-BE49-F238E27FC236}">
                  <a16:creationId xmlns:a16="http://schemas.microsoft.com/office/drawing/2014/main" xmlns="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4" name="Forma Livre: Forma 3">
              <a:extLst>
                <a:ext uri="{FF2B5EF4-FFF2-40B4-BE49-F238E27FC236}">
                  <a16:creationId xmlns:a16="http://schemas.microsoft.com/office/drawing/2014/main" xmlns="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xmlns="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xmlns="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32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4358" y="5816819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rtl="0"/>
            <a:fld id="{D495E168-DA5E-4888-8D8A-92B118324C14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60" r:id="rId4"/>
    <p:sldLayoutId id="2147483651" r:id="rId5"/>
    <p:sldLayoutId id="2147483661" r:id="rId6"/>
    <p:sldLayoutId id="2147483662" r:id="rId7"/>
    <p:sldLayoutId id="2147483652" r:id="rId8"/>
    <p:sldLayoutId id="2147483663" r:id="rId9"/>
    <p:sldLayoutId id="2147483665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64" r:id="rId18"/>
    <p:sldLayoutId id="2147483672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572">
          <p15:clr>
            <a:srgbClr val="F26B43"/>
          </p15:clr>
        </p15:guide>
        <p15:guide id="2" pos="574">
          <p15:clr>
            <a:srgbClr val="F26B43"/>
          </p15:clr>
        </p15:guide>
        <p15:guide id="3" pos="7106">
          <p15:clr>
            <a:srgbClr val="F26B43"/>
          </p15:clr>
        </p15:guide>
        <p15:guide id="4" orient="horz" pos="3748">
          <p15:clr>
            <a:srgbClr val="F26B43"/>
          </p15:clr>
        </p15:guide>
        <p15:guide id="5" pos="4407">
          <p15:clr>
            <a:srgbClr val="F26B43"/>
          </p15:clr>
        </p15:guide>
        <p15:guide id="6" pos="3273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648263289677820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64C9CC-E38A-467A-8F1C-459375F5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Comitê técnico de Ouvidorias das Entidades vinculadas ao ministério da Infraestrutura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ECCBAE3-CEA3-4EE0-83F6-41CFC54D2B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t-BR" dirty="0"/>
              <a:t>Junho</a:t>
            </a:r>
            <a:br>
              <a:rPr lang="pt-BR" dirty="0"/>
            </a:br>
            <a:r>
              <a:rPr lang="pt-BR" dirty="0"/>
              <a:t>2019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CDD6760C-D868-43F4-99FB-1B78C91F8F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Modelos de Avaliação e Fortalecimento institucional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E13F092F-4187-4489-9E15-D885C3689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238" y="1430461"/>
            <a:ext cx="2870270" cy="2549852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94CD4952-7CA7-4D09-8082-6BE4AE7CC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7810" y="3923129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00126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18F92ECC-81D7-46DF-AF27-3388655CE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546" y="873896"/>
            <a:ext cx="9938903" cy="1210379"/>
          </a:xfrm>
        </p:spPr>
        <p:txBody>
          <a:bodyPr rtlCol="0">
            <a:normAutofit/>
          </a:bodyPr>
          <a:lstStyle/>
          <a:p>
            <a:pPr fontAlgn="base"/>
            <a:r>
              <a:rPr lang="pt-BR" sz="3200" dirty="0"/>
              <a:t>O modelo CIPP de </a:t>
            </a:r>
            <a:r>
              <a:rPr lang="pt-BR" sz="3200" dirty="0" err="1"/>
              <a:t>Stufflebean</a:t>
            </a:r>
            <a:r>
              <a:rPr lang="pt-BR" sz="3200" dirty="0"/>
              <a:t> (1978)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Avaliar é um PROCESSO de delinear, obter e fornecer informações úteis para o julgamento de decisões organizacionais</a:t>
            </a:r>
          </a:p>
        </p:txBody>
      </p:sp>
      <p:sp>
        <p:nvSpPr>
          <p:cNvPr id="12" name="Espaço Reservado para o Número do Slide 11">
            <a:extLst>
              <a:ext uri="{FF2B5EF4-FFF2-40B4-BE49-F238E27FC236}">
                <a16:creationId xmlns:a16="http://schemas.microsoft.com/office/drawing/2014/main" xmlns="" id="{B5E4C005-CB50-4CBB-83F0-3393A7AC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10</a:t>
            </a:fld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5C72EE96-9D54-43E7-B3B0-2EBA09D8A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E8D8262F-8BA1-4801-8457-515FCA473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  <p:sp>
        <p:nvSpPr>
          <p:cNvPr id="2" name="Subtítulo 4">
            <a:extLst>
              <a:ext uri="{FF2B5EF4-FFF2-40B4-BE49-F238E27FC236}">
                <a16:creationId xmlns:a16="http://schemas.microsoft.com/office/drawing/2014/main" xmlns="" id="{663111F6-B33D-FE42-B500-FB2707CB6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547" y="2407165"/>
            <a:ext cx="9938903" cy="2971749"/>
          </a:xfrm>
        </p:spPr>
        <p:txBody>
          <a:bodyPr rtlCol="0">
            <a:noAutofit/>
          </a:bodyPr>
          <a:lstStyle/>
          <a:p>
            <a:r>
              <a:rPr lang="pt-BR" sz="3200" dirty="0"/>
              <a:t>4 elementos nesse modelo: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Contexto – cuida especificar características da sociedade, do mercado e da própria empresa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Input – quais informações são relevantes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Processo - estratégias e atividades que devem ser implementadas para garantir a informação necessária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Resultado - Comparados a um padrão aceitável ou ao produto do negócio. Devem produzir julgamentos, modificar ou reforçar a forma de se fazer a atividade fim da organização</a:t>
            </a:r>
            <a:endParaRPr lang="pt-BR" sz="2000" dirty="0">
              <a:effectLst/>
            </a:endParaRPr>
          </a:p>
        </p:txBody>
      </p:sp>
      <p:sp>
        <p:nvSpPr>
          <p:cNvPr id="8" name="Elemento gráfico 22">
            <a:extLst>
              <a:ext uri="{FF2B5EF4-FFF2-40B4-BE49-F238E27FC236}">
                <a16:creationId xmlns:a16="http://schemas.microsoft.com/office/drawing/2014/main" xmlns="" id="{BDB1D112-5166-45B9-9BA7-D20BDF3D9670}"/>
              </a:ext>
            </a:extLst>
          </p:cNvPr>
          <p:cNvSpPr/>
          <p:nvPr/>
        </p:nvSpPr>
        <p:spPr>
          <a:xfrm>
            <a:off x="838199" y="2170120"/>
            <a:ext cx="3366000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287211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ED03A14-8A82-F249-98CE-4763EE3E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4358" y="5816819"/>
            <a:ext cx="549442" cy="365125"/>
          </a:xfrm>
        </p:spPr>
        <p:txBody>
          <a:bodyPr/>
          <a:lstStyle/>
          <a:p>
            <a:pPr rtl="0"/>
            <a:fld id="{D495E168-DA5E-4888-8D8A-92B118324C14}" type="slidenum">
              <a:rPr lang="pt-BR" noProof="0" smtClean="0"/>
              <a:pPr rtl="0"/>
              <a:t>11</a:t>
            </a:fld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F8F90F22-655A-2549-9E7B-8E243EE41A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76174" y="669833"/>
            <a:ext cx="4485041" cy="558889"/>
          </a:xfrm>
        </p:spPr>
        <p:txBody>
          <a:bodyPr rtlCol="0">
            <a:normAutofit/>
          </a:bodyPr>
          <a:lstStyle/>
          <a:p>
            <a:pPr fontAlgn="base"/>
            <a:r>
              <a:rPr lang="pt-BR" sz="1600" dirty="0"/>
              <a:t>Ouvidoria da Anatel gestão 2016-2018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33B91650-E793-47CE-9767-D88E53A9469F}"/>
              </a:ext>
            </a:extLst>
          </p:cNvPr>
          <p:cNvSpPr/>
          <p:nvPr/>
        </p:nvSpPr>
        <p:spPr>
          <a:xfrm>
            <a:off x="1192552" y="-64132"/>
            <a:ext cx="3579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rPr>
              <a:t>Qual</a:t>
            </a:r>
            <a:r>
              <a:rPr lang="pt-BR" dirty="0"/>
              <a:t> </a:t>
            </a:r>
            <a:r>
              <a:rPr lang="pt-BR" sz="3600" b="1" dirty="0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  <a:latin typeface="+mj-lt"/>
                <a:ea typeface="+mj-ea"/>
                <a:cs typeface="+mj-cs"/>
              </a:rPr>
              <a:t>exemplo?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xmlns="" id="{CC2EB6BA-58CC-4BBC-91EA-AC6082BBC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5787673"/>
              </p:ext>
            </p:extLst>
          </p:nvPr>
        </p:nvGraphicFramePr>
        <p:xfrm>
          <a:off x="267839" y="1063064"/>
          <a:ext cx="11571735" cy="5563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xmlns="" id="{7BEAB8FD-E814-4BCC-827B-BCDD0C389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3668302"/>
              </p:ext>
            </p:extLst>
          </p:nvPr>
        </p:nvGraphicFramePr>
        <p:xfrm>
          <a:off x="3811186" y="1142070"/>
          <a:ext cx="4485040" cy="14799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8607">
                  <a:extLst>
                    <a:ext uri="{9D8B030D-6E8A-4147-A177-3AD203B41FA5}">
                      <a16:colId xmlns:a16="http://schemas.microsoft.com/office/drawing/2014/main" xmlns="" val="330308703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91835185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xmlns="" val="3753522573"/>
                    </a:ext>
                  </a:extLst>
                </a:gridCol>
                <a:gridCol w="743200">
                  <a:extLst>
                    <a:ext uri="{9D8B030D-6E8A-4147-A177-3AD203B41FA5}">
                      <a16:colId xmlns:a16="http://schemas.microsoft.com/office/drawing/2014/main" xmlns="" val="407048675"/>
                    </a:ext>
                  </a:extLst>
                </a:gridCol>
                <a:gridCol w="868758">
                  <a:extLst>
                    <a:ext uri="{9D8B030D-6E8A-4147-A177-3AD203B41FA5}">
                      <a16:colId xmlns:a16="http://schemas.microsoft.com/office/drawing/2014/main" xmlns="" val="3617316575"/>
                    </a:ext>
                  </a:extLst>
                </a:gridCol>
              </a:tblGrid>
              <a:tr h="252287">
                <a:tc rowSpan="6">
                  <a:txBody>
                    <a:bodyPr/>
                    <a:lstStyle/>
                    <a:p>
                      <a:pPr algn="l"/>
                      <a:r>
                        <a:rPr lang="pt-BR" sz="1050" b="0" dirty="0"/>
                        <a:t>Para ser bem sucedido financeiramente, como devemos aparentar para nosso acionistas?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Finanças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98969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Objetivos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Medidas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Iniciativas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1407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481890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5411921"/>
                  </a:ext>
                </a:extLst>
              </a:tr>
              <a:tr h="2522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08964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9539404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xmlns="" id="{57A29766-433F-402A-8CF1-1BD0219C7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400242"/>
              </p:ext>
            </p:extLst>
          </p:nvPr>
        </p:nvGraphicFramePr>
        <p:xfrm>
          <a:off x="7192609" y="3089943"/>
          <a:ext cx="4485040" cy="14799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8607">
                  <a:extLst>
                    <a:ext uri="{9D8B030D-6E8A-4147-A177-3AD203B41FA5}">
                      <a16:colId xmlns:a16="http://schemas.microsoft.com/office/drawing/2014/main" xmlns="" val="330308703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91835185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xmlns="" val="3753522573"/>
                    </a:ext>
                  </a:extLst>
                </a:gridCol>
                <a:gridCol w="743200">
                  <a:extLst>
                    <a:ext uri="{9D8B030D-6E8A-4147-A177-3AD203B41FA5}">
                      <a16:colId xmlns:a16="http://schemas.microsoft.com/office/drawing/2014/main" xmlns="" val="407048675"/>
                    </a:ext>
                  </a:extLst>
                </a:gridCol>
                <a:gridCol w="868758">
                  <a:extLst>
                    <a:ext uri="{9D8B030D-6E8A-4147-A177-3AD203B41FA5}">
                      <a16:colId xmlns:a16="http://schemas.microsoft.com/office/drawing/2014/main" xmlns="" val="3617316575"/>
                    </a:ext>
                  </a:extLst>
                </a:gridCol>
              </a:tblGrid>
              <a:tr h="252287">
                <a:tc rowSpan="6">
                  <a:txBody>
                    <a:bodyPr/>
                    <a:lstStyle/>
                    <a:p>
                      <a:pPr algn="l"/>
                      <a:r>
                        <a:rPr lang="pt-BR" sz="1050" b="0" dirty="0"/>
                        <a:t>Para satisfazer nossos acionistas e clientes, em que processos precisamos ser os melhores?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Processo Internos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98969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Objetivos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Medidas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Iniciativas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1407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481890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5411921"/>
                  </a:ext>
                </a:extLst>
              </a:tr>
              <a:tr h="2522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08964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9539404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xmlns="" id="{A4F31538-5B39-4F97-BE5D-84C984765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4056916"/>
              </p:ext>
            </p:extLst>
          </p:nvPr>
        </p:nvGraphicFramePr>
        <p:xfrm>
          <a:off x="352426" y="3025190"/>
          <a:ext cx="4485040" cy="14799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8607">
                  <a:extLst>
                    <a:ext uri="{9D8B030D-6E8A-4147-A177-3AD203B41FA5}">
                      <a16:colId xmlns:a16="http://schemas.microsoft.com/office/drawing/2014/main" xmlns="" val="330308703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91835185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xmlns="" val="3753522573"/>
                    </a:ext>
                  </a:extLst>
                </a:gridCol>
                <a:gridCol w="743200">
                  <a:extLst>
                    <a:ext uri="{9D8B030D-6E8A-4147-A177-3AD203B41FA5}">
                      <a16:colId xmlns:a16="http://schemas.microsoft.com/office/drawing/2014/main" xmlns="" val="407048675"/>
                    </a:ext>
                  </a:extLst>
                </a:gridCol>
                <a:gridCol w="868758">
                  <a:extLst>
                    <a:ext uri="{9D8B030D-6E8A-4147-A177-3AD203B41FA5}">
                      <a16:colId xmlns:a16="http://schemas.microsoft.com/office/drawing/2014/main" xmlns="" val="3617316575"/>
                    </a:ext>
                  </a:extLst>
                </a:gridCol>
              </a:tblGrid>
              <a:tr h="252287">
                <a:tc rowSpan="6">
                  <a:txBody>
                    <a:bodyPr/>
                    <a:lstStyle/>
                    <a:p>
                      <a:pPr algn="l"/>
                      <a:r>
                        <a:rPr lang="pt-BR" sz="1050" b="0" dirty="0"/>
                        <a:t>Para alcançar nossa visão, como devemos aparentar para nosso clientes?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Processo Internos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98969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Objetivos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Medidas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Iniciativas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1407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481890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5411921"/>
                  </a:ext>
                </a:extLst>
              </a:tr>
              <a:tr h="2522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08964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9539404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xmlns="" id="{534F8F8D-944A-4CBD-A9C8-549D87C9A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7170594"/>
              </p:ext>
            </p:extLst>
          </p:nvPr>
        </p:nvGraphicFramePr>
        <p:xfrm>
          <a:off x="3811186" y="5078188"/>
          <a:ext cx="4485040" cy="14799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8607">
                  <a:extLst>
                    <a:ext uri="{9D8B030D-6E8A-4147-A177-3AD203B41FA5}">
                      <a16:colId xmlns:a16="http://schemas.microsoft.com/office/drawing/2014/main" xmlns="" val="330308703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91835185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xmlns="" val="3753522573"/>
                    </a:ext>
                  </a:extLst>
                </a:gridCol>
                <a:gridCol w="743200">
                  <a:extLst>
                    <a:ext uri="{9D8B030D-6E8A-4147-A177-3AD203B41FA5}">
                      <a16:colId xmlns:a16="http://schemas.microsoft.com/office/drawing/2014/main" xmlns="" val="407048675"/>
                    </a:ext>
                  </a:extLst>
                </a:gridCol>
                <a:gridCol w="868758">
                  <a:extLst>
                    <a:ext uri="{9D8B030D-6E8A-4147-A177-3AD203B41FA5}">
                      <a16:colId xmlns:a16="http://schemas.microsoft.com/office/drawing/2014/main" xmlns="" val="3617316575"/>
                    </a:ext>
                  </a:extLst>
                </a:gridCol>
              </a:tblGrid>
              <a:tr h="252287">
                <a:tc rowSpan="6">
                  <a:txBody>
                    <a:bodyPr/>
                    <a:lstStyle/>
                    <a:p>
                      <a:pPr algn="l"/>
                      <a:r>
                        <a:rPr lang="pt-BR" sz="1050" b="0" dirty="0"/>
                        <a:t>Para alcançar nossa visão, como devemos manter nossa capacidade de mudar e melhorar?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Aprendizagem e Crescimento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98969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Objetivos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Medidas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Metas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Iniciativas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1407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481890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5411921"/>
                  </a:ext>
                </a:extLst>
              </a:tr>
              <a:tr h="2522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08964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9539404"/>
                  </a:ext>
                </a:extLst>
              </a:tr>
            </a:tbl>
          </a:graphicData>
        </a:graphic>
      </p:graphicFrame>
      <p:sp>
        <p:nvSpPr>
          <p:cNvPr id="18" name="Elemento gráfico 50">
            <a:extLst>
              <a:ext uri="{FF2B5EF4-FFF2-40B4-BE49-F238E27FC236}">
                <a16:creationId xmlns:a16="http://schemas.microsoft.com/office/drawing/2014/main" xmlns="" id="{E9BBA342-13EA-4048-9FE0-2AFC3541CCD8}"/>
              </a:ext>
            </a:extLst>
          </p:cNvPr>
          <p:cNvSpPr/>
          <p:nvPr/>
        </p:nvSpPr>
        <p:spPr>
          <a:xfrm>
            <a:off x="934721" y="543364"/>
            <a:ext cx="3996000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  <p:sp>
        <p:nvSpPr>
          <p:cNvPr id="24" name="Arco 23">
            <a:extLst>
              <a:ext uri="{FF2B5EF4-FFF2-40B4-BE49-F238E27FC236}">
                <a16:creationId xmlns:a16="http://schemas.microsoft.com/office/drawing/2014/main" xmlns="" id="{D403E48B-6915-4531-B22A-C6F0D061C492}"/>
              </a:ext>
            </a:extLst>
          </p:cNvPr>
          <p:cNvSpPr/>
          <p:nvPr/>
        </p:nvSpPr>
        <p:spPr>
          <a:xfrm rot="16200000">
            <a:off x="2265714" y="1417598"/>
            <a:ext cx="2733678" cy="2733678"/>
          </a:xfrm>
          <a:prstGeom prst="arc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xmlns="" id="{90A4B66C-36A5-48F5-ABAA-799514546CCA}"/>
              </a:ext>
            </a:extLst>
          </p:cNvPr>
          <p:cNvSpPr/>
          <p:nvPr/>
        </p:nvSpPr>
        <p:spPr>
          <a:xfrm rot="5400000">
            <a:off x="7172274" y="3476244"/>
            <a:ext cx="2733678" cy="2733678"/>
          </a:xfrm>
          <a:prstGeom prst="arc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6" name="Arco 25">
            <a:extLst>
              <a:ext uri="{FF2B5EF4-FFF2-40B4-BE49-F238E27FC236}">
                <a16:creationId xmlns:a16="http://schemas.microsoft.com/office/drawing/2014/main" xmlns="" id="{7C359347-0CE4-4518-B41C-A0C19DE32CF0}"/>
              </a:ext>
            </a:extLst>
          </p:cNvPr>
          <p:cNvSpPr/>
          <p:nvPr/>
        </p:nvSpPr>
        <p:spPr>
          <a:xfrm>
            <a:off x="7108021" y="1501132"/>
            <a:ext cx="2733678" cy="2733678"/>
          </a:xfrm>
          <a:prstGeom prst="arc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xmlns="" id="{28D5F2A6-C5CD-4B5C-A226-66E776E437D9}"/>
              </a:ext>
            </a:extLst>
          </p:cNvPr>
          <p:cNvSpPr/>
          <p:nvPr/>
        </p:nvSpPr>
        <p:spPr>
          <a:xfrm rot="10800000">
            <a:off x="2282422" y="3476244"/>
            <a:ext cx="2733678" cy="2733678"/>
          </a:xfrm>
          <a:prstGeom prst="arc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0876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7BFDBF9-B20C-4919-9CE3-90C6CDC85BD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73955" y="3431272"/>
            <a:ext cx="9166380" cy="1841341"/>
          </a:xfrm>
        </p:spPr>
        <p:txBody>
          <a:bodyPr rtlCol="0"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BR"/>
              <a:t>Cumprem </a:t>
            </a:r>
            <a:r>
              <a:rPr lang="pt-BR" dirty="0"/>
              <a:t>sua missão atendendo às expectativas dos seus clientes-alvo.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Sucesso é alcançado por meio de performance dos processos internos, com apoio dos ativos intangíveis – aprendizado e crescimento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pt-BR" dirty="0"/>
              <a:t>Deve contemplar os interesses dos usuários e dos financiadores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BEDAECDC-7310-4573-BE1D-3F708C83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12</a:t>
            </a:fld>
            <a:endParaRPr lang="pt-BR" dirty="0"/>
          </a:p>
        </p:txBody>
      </p:sp>
      <p:pic>
        <p:nvPicPr>
          <p:cNvPr id="52" name="Imagem 51">
            <a:extLst>
              <a:ext uri="{FF2B5EF4-FFF2-40B4-BE49-F238E27FC236}">
                <a16:creationId xmlns:a16="http://schemas.microsoft.com/office/drawing/2014/main" xmlns="" id="{92129FDB-C644-451E-95B1-2D05DC851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53" name="Imagem 52">
            <a:extLst>
              <a:ext uri="{FF2B5EF4-FFF2-40B4-BE49-F238E27FC236}">
                <a16:creationId xmlns:a16="http://schemas.microsoft.com/office/drawing/2014/main" xmlns="" id="{93959786-294B-446E-BCAE-A8469712F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  <p:sp>
        <p:nvSpPr>
          <p:cNvPr id="2" name="Título 6">
            <a:extLst>
              <a:ext uri="{FF2B5EF4-FFF2-40B4-BE49-F238E27FC236}">
                <a16:creationId xmlns:a16="http://schemas.microsoft.com/office/drawing/2014/main" xmlns="" id="{2F772E44-6841-8545-9E5B-10DE5B48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955" y="1585387"/>
            <a:ext cx="6187956" cy="1163451"/>
          </a:xfrm>
        </p:spPr>
        <p:txBody>
          <a:bodyPr>
            <a:normAutofit fontScale="90000"/>
          </a:bodyPr>
          <a:lstStyle/>
          <a:p>
            <a:r>
              <a:rPr lang="pt-BR"/>
              <a:t>As entidades públicas e sem fins lucrativos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61579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CDDE29B3-D5FF-478A-848A-934E75A4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13</a:t>
            </a:fld>
            <a:endParaRPr lang="pt-BR" dirty="0"/>
          </a:p>
        </p:txBody>
      </p:sp>
      <p:pic>
        <p:nvPicPr>
          <p:cNvPr id="12" name="Imagem 11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D7CDD9E2-346D-4D2D-81F5-45E13AB25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664" y="972649"/>
            <a:ext cx="7750672" cy="484417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7050FF38-1FCE-458E-AE43-AE2DC5E85B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D4D0B83C-AD61-4FB2-987A-BA8050FA46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53602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55C6D235-86D2-43F6-A7D1-0DD3DC936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05686" y="3814210"/>
            <a:ext cx="9298672" cy="1478099"/>
          </a:xfrm>
        </p:spPr>
        <p:txBody>
          <a:bodyPr rtlCol="0"/>
          <a:lstStyle/>
          <a:p>
            <a:r>
              <a:rPr lang="pt-BR"/>
              <a:t>Compliance </a:t>
            </a:r>
            <a:r>
              <a:rPr lang="pt-BR" dirty="0"/>
              <a:t>entra na agenda da administração pública</a:t>
            </a:r>
          </a:p>
          <a:p>
            <a:r>
              <a:rPr lang="pt-BR" dirty="0"/>
              <a:t>Prefeitura de Ponta Grossa também adota o modelo de controle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14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42D11341-CB11-44C2-8CB6-FB889056A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5E6D63C8-632E-4723-ABF8-3D50B4479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  <p:sp>
        <p:nvSpPr>
          <p:cNvPr id="2" name="Título 6">
            <a:extLst>
              <a:ext uri="{FF2B5EF4-FFF2-40B4-BE49-F238E27FC236}">
                <a16:creationId xmlns:a16="http://schemas.microsoft.com/office/drawing/2014/main" xmlns="" id="{E86F5DC6-4489-A944-A97F-B7FF8C34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565" y="1365119"/>
            <a:ext cx="6187956" cy="1163451"/>
          </a:xfrm>
        </p:spPr>
        <p:txBody>
          <a:bodyPr>
            <a:normAutofit/>
          </a:bodyPr>
          <a:lstStyle/>
          <a:p>
            <a:r>
              <a:rPr lang="pt-BR"/>
              <a:t>Governo do Paraná...</a:t>
            </a:r>
            <a:endParaRPr lang="pt-BR" dirty="0"/>
          </a:p>
        </p:txBody>
      </p:sp>
      <p:sp>
        <p:nvSpPr>
          <p:cNvPr id="3" name="Espaço Reservado para Texto 5">
            <a:extLst>
              <a:ext uri="{FF2B5EF4-FFF2-40B4-BE49-F238E27FC236}">
                <a16:creationId xmlns:a16="http://schemas.microsoft.com/office/drawing/2014/main" xmlns="" id="{3A1947C8-ABEE-8248-8A36-B45C9B27F0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46664" y="676056"/>
            <a:ext cx="9298672" cy="623737"/>
          </a:xfrm>
        </p:spPr>
        <p:txBody>
          <a:bodyPr rtlCol="0"/>
          <a:lstStyle/>
          <a:p>
            <a:r>
              <a:rPr lang="pt-BR" sz="2400" dirty="0"/>
              <a:t>Outro exemplo</a:t>
            </a:r>
          </a:p>
        </p:txBody>
      </p:sp>
    </p:spTree>
    <p:extLst>
      <p:ext uri="{BB962C8B-B14F-4D97-AF65-F5344CB8AC3E}">
        <p14:creationId xmlns:p14="http://schemas.microsoft.com/office/powerpoint/2010/main" xmlns="" val="10001588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55C6D235-86D2-43F6-A7D1-0DD3DC936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52436" y="2262434"/>
            <a:ext cx="9298672" cy="689047"/>
          </a:xfrm>
        </p:spPr>
        <p:txBody>
          <a:bodyPr rtlCol="0"/>
          <a:lstStyle/>
          <a:p>
            <a:r>
              <a:rPr lang="pt-BR" sz="3600" dirty="0"/>
              <a:t>Modelo assim: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15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FB60F8C-C8E0-4E0A-8A00-291178E6D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104AF08F-3623-4BBB-882A-97AE848324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  <p:sp>
        <p:nvSpPr>
          <p:cNvPr id="2" name="Espaço Reservado para Texto 5">
            <a:extLst>
              <a:ext uri="{FF2B5EF4-FFF2-40B4-BE49-F238E27FC236}">
                <a16:creationId xmlns:a16="http://schemas.microsoft.com/office/drawing/2014/main" xmlns="" id="{9249B1BE-BCDF-FE4A-B006-130E9CA3A6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05686" y="805049"/>
            <a:ext cx="9298672" cy="1176323"/>
          </a:xfrm>
        </p:spPr>
        <p:txBody>
          <a:bodyPr rtlCol="0"/>
          <a:lstStyle/>
          <a:p>
            <a:r>
              <a:rPr lang="pt-BR" dirty="0"/>
              <a:t>Necessário mudar a cultura</a:t>
            </a:r>
          </a:p>
          <a:p>
            <a:r>
              <a:rPr lang="pt-BR" dirty="0"/>
              <a:t>Inserirmos a retroalimentação com base em dados</a:t>
            </a:r>
          </a:p>
        </p:txBody>
      </p:sp>
      <p:sp>
        <p:nvSpPr>
          <p:cNvPr id="3" name="Espaço Reservado para Texto 5">
            <a:extLst>
              <a:ext uri="{FF2B5EF4-FFF2-40B4-BE49-F238E27FC236}">
                <a16:creationId xmlns:a16="http://schemas.microsoft.com/office/drawing/2014/main" xmlns="" id="{59E805BF-DC29-844F-BD00-793C731ACE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99714" y="3135939"/>
            <a:ext cx="9416683" cy="1846839"/>
          </a:xfrm>
        </p:spPr>
        <p:txBody>
          <a:bodyPr rtlCol="0"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 dirty="0"/>
              <a:t>Evidenciam riscos, permitem ações que minimizam esses riscos aos processos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 dirty="0"/>
              <a:t>Aumentam eficiência</a:t>
            </a:r>
          </a:p>
        </p:txBody>
      </p:sp>
    </p:spTree>
    <p:extLst>
      <p:ext uri="{BB962C8B-B14F-4D97-AF65-F5344CB8AC3E}">
        <p14:creationId xmlns:p14="http://schemas.microsoft.com/office/powerpoint/2010/main" xmlns="" val="1652970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55C6D235-86D2-43F6-A7D1-0DD3DC936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46664" y="2378075"/>
            <a:ext cx="9298672" cy="2101850"/>
          </a:xfrm>
        </p:spPr>
        <p:txBody>
          <a:bodyPr rtlCol="0"/>
          <a:lstStyle/>
          <a:p>
            <a:pPr algn="l"/>
            <a:r>
              <a:rPr lang="pt-BR" sz="2400" dirty="0"/>
              <a:t>“</a:t>
            </a:r>
            <a:r>
              <a:rPr lang="pt-BR" sz="2400" i="1" dirty="0"/>
              <a:t>Nem tudo que pode ser contado conta, nem tudo que conta pode ser contado...</a:t>
            </a:r>
            <a:endParaRPr lang="pt-BR" sz="2400" dirty="0"/>
          </a:p>
          <a:p>
            <a:r>
              <a:rPr lang="pt-BR" i="1" dirty="0"/>
              <a:t> </a:t>
            </a:r>
            <a:endParaRPr lang="pt-BR" dirty="0"/>
          </a:p>
          <a:p>
            <a:pPr algn="r"/>
            <a:r>
              <a:rPr lang="pt-BR" i="1" dirty="0"/>
              <a:t>                                                                 Einstein</a:t>
            </a:r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16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725D5567-61F5-448B-AF5D-EC78A838A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557B0224-0AC1-423C-9E48-33CE422B7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2963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4D24B6-BECF-4BE6-9971-53768392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944" y="453050"/>
            <a:ext cx="10515600" cy="1325563"/>
          </a:xfrm>
        </p:spPr>
        <p:txBody>
          <a:bodyPr rtlCol="0"/>
          <a:lstStyle/>
          <a:p>
            <a:pPr algn="ctr" rtl="0"/>
            <a:r>
              <a:rPr lang="pt-BR" dirty="0"/>
              <a:t>OBRIGADO!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46DC636-DB75-49A5-B764-91FF21804D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66452" y="1950061"/>
            <a:ext cx="4367531" cy="524711"/>
          </a:xfrm>
        </p:spPr>
        <p:txBody>
          <a:bodyPr rtlCol="0"/>
          <a:lstStyle/>
          <a:p>
            <a:r>
              <a:rPr lang="pt-BR" sz="2400" dirty="0" err="1"/>
              <a:t>Amelia</a:t>
            </a:r>
            <a:r>
              <a:rPr lang="pt-BR" sz="2400" dirty="0"/>
              <a:t> Regina Alves</a:t>
            </a:r>
          </a:p>
        </p:txBody>
      </p:sp>
      <p:sp>
        <p:nvSpPr>
          <p:cNvPr id="18" name="Espaço Reservado para Texto 2">
            <a:extLst>
              <a:ext uri="{FF2B5EF4-FFF2-40B4-BE49-F238E27FC236}">
                <a16:creationId xmlns:a16="http://schemas.microsoft.com/office/drawing/2014/main" xmlns="" id="{B11F9C32-AB9D-4C01-9E78-414A4CF58B81}"/>
              </a:ext>
            </a:extLst>
          </p:cNvPr>
          <p:cNvSpPr txBox="1">
            <a:spLocks/>
          </p:cNvSpPr>
          <p:nvPr/>
        </p:nvSpPr>
        <p:spPr>
          <a:xfrm>
            <a:off x="1966452" y="2492152"/>
            <a:ext cx="4367531" cy="2213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/>
              <a:t>Pesquisador Associado do Programa de Pós-graduação </a:t>
            </a:r>
          </a:p>
          <a:p>
            <a:r>
              <a:rPr lang="pt-BR" sz="1100" dirty="0" err="1"/>
              <a:t>Depto</a:t>
            </a:r>
            <a:r>
              <a:rPr lang="pt-BR" sz="1100" dirty="0"/>
              <a:t>. de Psicologia Social e do Trabalho - PST </a:t>
            </a:r>
          </a:p>
          <a:p>
            <a:r>
              <a:rPr lang="pt-BR" sz="1100" dirty="0"/>
              <a:t>Instituto de Psicologia - IP</a:t>
            </a:r>
          </a:p>
          <a:p>
            <a:r>
              <a:rPr lang="pt-BR" sz="1100" dirty="0"/>
              <a:t>Universidade de Brasilia – UnB</a:t>
            </a:r>
          </a:p>
          <a:p>
            <a:r>
              <a:rPr lang="pt-BR" sz="1100" dirty="0"/>
              <a:t>Grupo de estudo em Consumo, Qualidade de serviços e Satisfação em Telecom.</a:t>
            </a:r>
          </a:p>
          <a:p>
            <a:r>
              <a:rPr lang="pt-BR" sz="1100" dirty="0"/>
              <a:t>CV: </a:t>
            </a:r>
            <a:r>
              <a:rPr lang="pt-BR" sz="1100" u="sng" dirty="0">
                <a:hlinkClick r:id="rId3"/>
              </a:rPr>
              <a:t>http://lattes.cnpq.br/6482632896778200</a:t>
            </a:r>
            <a:endParaRPr lang="pt-BR" sz="1100" dirty="0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90C373F3-36C4-4DD2-9785-E14635DE18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94300"/>
            <a:ext cx="1663839" cy="147809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23CB6590-6308-4D8C-B009-26615A02FA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3800" y="5952887"/>
            <a:ext cx="3525126" cy="904126"/>
          </a:xfrm>
          <a:prstGeom prst="rect">
            <a:avLst/>
          </a:prstGeom>
        </p:spPr>
      </p:pic>
      <p:sp>
        <p:nvSpPr>
          <p:cNvPr id="7" name="Elemento gráfico 23">
            <a:extLst>
              <a:ext uri="{FF2B5EF4-FFF2-40B4-BE49-F238E27FC236}">
                <a16:creationId xmlns:a16="http://schemas.microsoft.com/office/drawing/2014/main" xmlns="" id="{26677AD6-54EF-4790-9FA6-AF8F1E39D534}"/>
              </a:ext>
            </a:extLst>
          </p:cNvPr>
          <p:cNvSpPr/>
          <p:nvPr/>
        </p:nvSpPr>
        <p:spPr>
          <a:xfrm>
            <a:off x="4632744" y="1361111"/>
            <a:ext cx="288000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316663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55C6D235-86D2-43F6-A7D1-0DD3DC936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46664" y="2378075"/>
            <a:ext cx="9298672" cy="2101850"/>
          </a:xfrm>
        </p:spPr>
        <p:txBody>
          <a:bodyPr rtlCol="0"/>
          <a:lstStyle/>
          <a:p>
            <a:pPr algn="l"/>
            <a:r>
              <a:rPr lang="pt-BR" sz="2400" dirty="0"/>
              <a:t>“Se você fosse capaz de medir o que está falando e expressar isso em  números, então você conhece algo a esse respeito; mas  se você não tem essa capacidade, seu conhecimento será de uma espécie deficiente e insatisfatória.</a:t>
            </a:r>
            <a:endParaRPr lang="pt-BR" dirty="0"/>
          </a:p>
          <a:p>
            <a:pPr algn="r"/>
            <a:r>
              <a:rPr lang="pt-BR" i="1" dirty="0"/>
              <a:t>William Thompson (</a:t>
            </a:r>
            <a:r>
              <a:rPr lang="pt-BR" i="1" dirty="0" err="1"/>
              <a:t>Lord</a:t>
            </a:r>
            <a:r>
              <a:rPr lang="pt-BR" i="1" dirty="0"/>
              <a:t> Kelvin)</a:t>
            </a:r>
            <a:r>
              <a:rPr lang="pt-BR" dirty="0"/>
              <a:t>, 1824-1907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2</a:t>
            </a:fld>
            <a:endParaRPr lang="pt-BR" dirty="0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5BF603A7-E0AD-480B-AFC7-31CA84127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B7CC6380-985A-4DCE-82C2-A9F43D9B26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35004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3</a:t>
            </a:fld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139155-1F5E-4F48-B50E-F00D8FC535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678112"/>
            <a:ext cx="10515600" cy="676275"/>
          </a:xfrm>
        </p:spPr>
        <p:txBody>
          <a:bodyPr rtlCol="0">
            <a:normAutofit fontScale="90000"/>
          </a:bodyPr>
          <a:lstStyle/>
          <a:p>
            <a:r>
              <a:rPr lang="pt-BR" dirty="0"/>
              <a:t>O que desejamos nessa conversa de hoje?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55C6D235-86D2-43F6-A7D1-0DD3DC936D3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38200" y="3883927"/>
            <a:ext cx="10515600" cy="701675"/>
          </a:xfrm>
        </p:spPr>
        <p:txBody>
          <a:bodyPr rtlCol="0">
            <a:normAutofit fontScale="92500"/>
          </a:bodyPr>
          <a:lstStyle/>
          <a:p>
            <a:r>
              <a:rPr lang="pt-BR" dirty="0"/>
              <a:t>Tratarmos da importância da medida no ambiente organizacional.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xmlns="" id="{57429165-DEF0-48A4-99C8-1CFC6387D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57E0685B-EBF6-4A8D-82E3-84DC932ACC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22477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38EE8B-1608-4FFC-96B5-595AB97B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762" y="3110675"/>
            <a:ext cx="6177620" cy="1721896"/>
          </a:xfrm>
        </p:spPr>
        <p:txBody>
          <a:bodyPr rtlCol="0">
            <a:noAutofit/>
          </a:bodyPr>
          <a:lstStyle/>
          <a:p>
            <a:r>
              <a:rPr lang="pt-BR" sz="6600" dirty="0"/>
              <a:t>Podem citar algumas?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11093FF-1360-4523-8547-5192EDA8BB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81195" y="1385747"/>
            <a:ext cx="4548187" cy="639683"/>
          </a:xfrm>
        </p:spPr>
        <p:txBody>
          <a:bodyPr rtlCol="0">
            <a:noAutofit/>
          </a:bodyPr>
          <a:lstStyle/>
          <a:p>
            <a:r>
              <a:rPr lang="pt-BR" sz="2800" dirty="0"/>
              <a:t>Palavras que </a:t>
            </a:r>
            <a:r>
              <a:rPr lang="pt-BR" sz="2800" dirty="0" err="1"/>
              <a:t>interfaceiam</a:t>
            </a:r>
            <a:r>
              <a:rPr lang="pt-BR" sz="2800" dirty="0"/>
              <a:t> com medida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2E6A3C64-206A-47DC-8E31-F719E356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4</a:t>
            </a:fld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ED596B98-840D-4D56-81D2-168BA0781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92A28A26-209F-46F2-90D2-025B29D56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8985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2E5D49-E249-409D-B751-A559433D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43" y="1790701"/>
            <a:ext cx="3760257" cy="1020250"/>
          </a:xfrm>
        </p:spPr>
        <p:txBody>
          <a:bodyPr rtlCol="0">
            <a:normAutofit/>
          </a:bodyPr>
          <a:lstStyle/>
          <a:p>
            <a:r>
              <a:rPr lang="pt-BR" dirty="0"/>
              <a:t>Meu gabarito: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546E56-D449-4019-86AD-4F0D3A1474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76431" y="2300826"/>
            <a:ext cx="6753543" cy="2910619"/>
          </a:xfrm>
        </p:spPr>
        <p:txBody>
          <a:bodyPr rtlCol="0"/>
          <a:lstStyle/>
          <a:p>
            <a:r>
              <a:rPr lang="pt-BR" sz="3200" dirty="0"/>
              <a:t>Controle</a:t>
            </a:r>
          </a:p>
          <a:p>
            <a:r>
              <a:rPr lang="pt-BR" sz="3200" dirty="0"/>
              <a:t>Planejamento</a:t>
            </a:r>
          </a:p>
          <a:p>
            <a:r>
              <a:rPr lang="pt-BR" sz="3200" dirty="0"/>
              <a:t>Evidência</a:t>
            </a:r>
          </a:p>
          <a:p>
            <a:r>
              <a:rPr lang="pt-BR" sz="3200" dirty="0"/>
              <a:t>Prestação de contas</a:t>
            </a:r>
          </a:p>
          <a:p>
            <a:r>
              <a:rPr lang="pt-BR" sz="3200" dirty="0"/>
              <a:t>Credibilidade organizacional</a:t>
            </a:r>
          </a:p>
          <a:p>
            <a:r>
              <a:rPr lang="pt-BR" sz="3200" dirty="0"/>
              <a:t>...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FD6DFB08-8A98-4B84-945E-34868D1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5</a:t>
            </a:fld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5DE3FE15-EFD2-4803-B092-8985797DE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B79D278E-D429-4FF4-93BE-9C0436C3B6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38407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9DFFC05B-6738-42DC-8BE6-C9279D1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6</a:t>
            </a:fld>
            <a:endParaRPr lang="pt-BR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12673CB7-091E-4884-8709-135DC2CB2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51206EE8-C467-4CC4-99B3-A0D2F8FC3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  <p:sp>
        <p:nvSpPr>
          <p:cNvPr id="2" name="Espaço Reservado para Texto 4">
            <a:extLst>
              <a:ext uri="{FF2B5EF4-FFF2-40B4-BE49-F238E27FC236}">
                <a16:creationId xmlns:a16="http://schemas.microsoft.com/office/drawing/2014/main" xmlns="" id="{94D76893-F609-0B4D-9FEB-DEEEF2025E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54314" y="1504609"/>
            <a:ext cx="7658478" cy="1131790"/>
          </a:xfrm>
        </p:spPr>
        <p:txBody>
          <a:bodyPr rtlCol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/>
              <a:t>Vamos abordar como avaliarmos desempenho organizacional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/>
              <a:t>Qual  o método para tanto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/>
              <a:t>Uma avaliação precisa ser crível.</a:t>
            </a:r>
          </a:p>
          <a:p>
            <a:endParaRPr lang="pt-BR" sz="18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/>
          </a:p>
        </p:txBody>
      </p:sp>
      <p:sp>
        <p:nvSpPr>
          <p:cNvPr id="3" name="Espaço Reservado para Texto 4">
            <a:extLst>
              <a:ext uri="{FF2B5EF4-FFF2-40B4-BE49-F238E27FC236}">
                <a16:creationId xmlns:a16="http://schemas.microsoft.com/office/drawing/2014/main" xmlns="" id="{4BE91A34-EA00-F145-9AAF-099B6902E1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54313" y="2974072"/>
            <a:ext cx="9133093" cy="1247530"/>
          </a:xfrm>
        </p:spPr>
        <p:txBody>
          <a:bodyPr rtlCol="0"/>
          <a:lstStyle/>
          <a:p>
            <a:r>
              <a:rPr lang="pt-BR" sz="2400"/>
              <a:t>Para ser valida e confiável: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/>
              <a:t>Precisa ser  baseada no método científico da observação  - nele, são mantidas as características de cientificidade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/>
          </a:p>
        </p:txBody>
      </p:sp>
      <p:sp>
        <p:nvSpPr>
          <p:cNvPr id="7" name="Elemento gráfico 33">
            <a:extLst>
              <a:ext uri="{FF2B5EF4-FFF2-40B4-BE49-F238E27FC236}">
                <a16:creationId xmlns:a16="http://schemas.microsoft.com/office/drawing/2014/main" xmlns="" id="{392963B1-DCAD-4E22-933A-169508AC26A8}"/>
              </a:ext>
            </a:extLst>
          </p:cNvPr>
          <p:cNvSpPr/>
          <p:nvPr/>
        </p:nvSpPr>
        <p:spPr>
          <a:xfrm>
            <a:off x="1292070" y="2722583"/>
            <a:ext cx="4500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0235355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546E56-D449-4019-86AD-4F0D3A1474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82923" y="3879709"/>
            <a:ext cx="7153406" cy="1681550"/>
          </a:xfrm>
        </p:spPr>
        <p:txBody>
          <a:bodyPr rtlCol="0"/>
          <a:lstStyle/>
          <a:p>
            <a:r>
              <a:rPr lang="pt-BR" sz="2400"/>
              <a:t>Com </a:t>
            </a:r>
            <a:r>
              <a:rPr lang="pt-BR" sz="2400" dirty="0"/>
              <a:t>isso fica claro que temos dois tipos de </a:t>
            </a:r>
            <a:r>
              <a:rPr lang="pt-BR" sz="2400"/>
              <a:t>avaliação: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Aquela com base no senso comum, de uso geral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Aquela de caráter científico – controlada 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FD6DFB08-8A98-4B84-945E-34868D1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7</a:t>
            </a:fld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71C46C37-F9DE-4339-8EAA-FB844BE0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846" y="553108"/>
            <a:ext cx="10441011" cy="904126"/>
          </a:xfrm>
        </p:spPr>
        <p:txBody>
          <a:bodyPr>
            <a:normAutofit fontScale="90000"/>
          </a:bodyPr>
          <a:lstStyle/>
          <a:p>
            <a:r>
              <a:rPr lang="pt-BR"/>
              <a:t>Mas o que são essas características de cientificidade?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669B96E-4082-48E0-997F-D97581A75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01C0D02E-0088-4183-8946-0754F02D9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  <p:sp>
        <p:nvSpPr>
          <p:cNvPr id="3" name="Espaço Reservado para Texto 4">
            <a:extLst>
              <a:ext uri="{FF2B5EF4-FFF2-40B4-BE49-F238E27FC236}">
                <a16:creationId xmlns:a16="http://schemas.microsoft.com/office/drawing/2014/main" xmlns="" id="{C7E980D4-9E40-1A4B-99C8-5B1B583F46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7846" y="2427535"/>
            <a:ext cx="7153406" cy="1060547"/>
          </a:xfrm>
        </p:spPr>
        <p:txBody>
          <a:bodyPr rtlCol="0"/>
          <a:lstStyle/>
          <a:p>
            <a:r>
              <a:rPr lang="pt-BR" sz="2400"/>
              <a:t>Observações confiáveis  e válidas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/>
              <a:t>Inferências obtidas a partir delas – seguindo os processos de testes de hipóteses</a:t>
            </a:r>
          </a:p>
        </p:txBody>
      </p:sp>
      <p:sp>
        <p:nvSpPr>
          <p:cNvPr id="10" name="Elemento gráfico 54">
            <a:extLst>
              <a:ext uri="{FF2B5EF4-FFF2-40B4-BE49-F238E27FC236}">
                <a16:creationId xmlns:a16="http://schemas.microsoft.com/office/drawing/2014/main" xmlns="" id="{F00DB4A8-52AF-4EBA-A652-53E5E0862472}"/>
              </a:ext>
            </a:extLst>
          </p:cNvPr>
          <p:cNvSpPr/>
          <p:nvPr/>
        </p:nvSpPr>
        <p:spPr>
          <a:xfrm>
            <a:off x="1469238" y="3622408"/>
            <a:ext cx="33300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89492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546E56-D449-4019-86AD-4F0D3A1474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19228" y="2810950"/>
            <a:ext cx="7871187" cy="2910619"/>
          </a:xfrm>
        </p:spPr>
        <p:txBody>
          <a:bodyPr rtlCol="0"/>
          <a:lstStyle/>
          <a:p>
            <a:r>
              <a:rPr lang="pt-BR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É uma avaliação a que todos estamos acostumados a fazer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Na verdade é uma habilidade necessária para a própria sobrevivência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i="0" dirty="0"/>
              <a:t>Essa  habilidade pode ser mais bem ou mais </a:t>
            </a:r>
            <a:r>
              <a:rPr lang="pt-BR" i="0" dirty="0" err="1"/>
              <a:t>mal-desenvolvida</a:t>
            </a:r>
            <a:r>
              <a:rPr lang="pt-BR" i="0" dirty="0"/>
              <a:t> em diferentes indivíduos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FD6DFB08-8A98-4B84-945E-34868D1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8</a:t>
            </a:fld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71C46C37-F9DE-4339-8EAA-FB844BE0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43" y="2134675"/>
            <a:ext cx="11046881" cy="676275"/>
          </a:xfrm>
        </p:spPr>
        <p:txBody>
          <a:bodyPr>
            <a:normAutofit fontScale="90000"/>
          </a:bodyPr>
          <a:lstStyle/>
          <a:p>
            <a:r>
              <a:rPr lang="pt-BR" dirty="0"/>
              <a:t>Avaliação no Senso Comum ou não  profissional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15E684A4-C5F2-458C-9A74-0FD895E83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C94364A7-F17B-4385-8A3A-DF47FCBEB4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7544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546E56-D449-4019-86AD-4F0D3A1474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3929" y="3429000"/>
            <a:ext cx="8346023" cy="2910619"/>
          </a:xfrm>
        </p:spPr>
        <p:txBody>
          <a:bodyPr rtlCol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/>
              <a:t>É </a:t>
            </a:r>
            <a:r>
              <a:rPr lang="pt-BR" dirty="0"/>
              <a:t>decorrente da sofisticação e modernização </a:t>
            </a:r>
            <a:r>
              <a:rPr lang="pt-BR"/>
              <a:t>da sociedade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/>
              <a:t>Quanto mais moderna – mais necessidade de se avaliar o comportamento ou desempenho de uma forma precisa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/>
              <a:t>Com </a:t>
            </a:r>
            <a:r>
              <a:rPr lang="pt-BR" dirty="0"/>
              <a:t>base nessas avaliações são tomadas decisões que afetam da vida das corporações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FD6DFB08-8A98-4B84-945E-34868D1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pt-BR" smtClean="0"/>
              <a:pPr rtl="0"/>
              <a:t>9</a:t>
            </a:fld>
            <a:endParaRPr lang="pt-BR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71C46C37-F9DE-4339-8EAA-FB844BE0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42" y="2153725"/>
            <a:ext cx="9484783" cy="676275"/>
          </a:xfrm>
        </p:spPr>
        <p:txBody>
          <a:bodyPr>
            <a:normAutofit fontScale="90000"/>
          </a:bodyPr>
          <a:lstStyle/>
          <a:p>
            <a:r>
              <a:rPr lang="pt-BR" dirty="0"/>
              <a:t>Avaliação do desempenho Institucional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F148A382-17F8-4CFC-BAC3-9425977A5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" y="5378914"/>
            <a:ext cx="1663839" cy="147809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8680C016-AA25-44F9-96C5-B87E84189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210" y="5952887"/>
            <a:ext cx="3525126" cy="9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85082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_30741254_TF55923798.potx" id="{83D6864F-D138-410A-BBD5-6823059C0077}" vid="{C0273871-E69F-4ECE-96E0-C3C139001F8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0F309C-DE10-4641-9043-BB7E781AC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024DF7-0783-4549-86B7-A48B29FBA9C2}">
  <ds:schemaRefs>
    <ds:schemaRef ds:uri="http://purl.org/dc/elements/1.1/"/>
    <ds:schemaRef ds:uri="fb0879af-3eba-417a-a55a-ffe6dcd6ca77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6393BED-762D-4FA3-96CF-866F426A0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588</Words>
  <Application>Microsoft Office PowerPoint</Application>
  <PresentationFormat>Personalizar</PresentationFormat>
  <Paragraphs>125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Comitê técnico de Ouvidorias das Entidades vinculadas ao ministério da Infraestrutura</vt:lpstr>
      <vt:lpstr>Slide 2</vt:lpstr>
      <vt:lpstr>O que desejamos nessa conversa de hoje?</vt:lpstr>
      <vt:lpstr>Podem citar algumas?</vt:lpstr>
      <vt:lpstr>Meu gabarito:</vt:lpstr>
      <vt:lpstr>Slide 6</vt:lpstr>
      <vt:lpstr>Mas o que são essas características de cientificidade?</vt:lpstr>
      <vt:lpstr>Avaliação no Senso Comum ou não  profissional</vt:lpstr>
      <vt:lpstr>Avaliação do desempenho Institucional</vt:lpstr>
      <vt:lpstr>Slide 10</vt:lpstr>
      <vt:lpstr>Slide 11</vt:lpstr>
      <vt:lpstr>As entidades públicas e sem fins lucrativos</vt:lpstr>
      <vt:lpstr>Slide 13</vt:lpstr>
      <vt:lpstr>Governo do Paraná...</vt:lpstr>
      <vt:lpstr>Slide 15</vt:lpstr>
      <vt:lpstr>Slide 16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Comitê técnico de Ouvidorias das Entidades vinculadas ao ministério da Infraestrutura</dc:title>
  <dc:creator/>
  <cp:lastModifiedBy/>
  <cp:revision>5</cp:revision>
  <dcterms:created xsi:type="dcterms:W3CDTF">2019-06-05T02:46:10Z</dcterms:created>
  <dcterms:modified xsi:type="dcterms:W3CDTF">2019-06-05T16:10:02Z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