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Default Extension="svg" ContentType="image/sv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66" r:id="rId5"/>
    <p:sldId id="259" r:id="rId6"/>
    <p:sldId id="273" r:id="rId7"/>
    <p:sldId id="257" r:id="rId8"/>
    <p:sldId id="270" r:id="rId9"/>
    <p:sldId id="258" r:id="rId10"/>
    <p:sldId id="277" r:id="rId11"/>
    <p:sldId id="279" r:id="rId12"/>
    <p:sldId id="278" r:id="rId13"/>
    <p:sldId id="256" r:id="rId14"/>
    <p:sldId id="280" r:id="rId15"/>
    <p:sldId id="260" r:id="rId16"/>
    <p:sldId id="262" r:id="rId17"/>
    <p:sldId id="275" r:id="rId18"/>
    <p:sldId id="276" r:id="rId19"/>
    <p:sldId id="274" r:id="rId20"/>
    <p:sldId id="269" r:id="rId21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3840" userDrawn="1">
          <p15:clr>
            <a:srgbClr val="A4A3A4"/>
          </p15:clr>
        </p15:guide>
        <p15:guide id="6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CC"/>
    <a:srgbClr val="CCFF66"/>
    <a:srgbClr val="197DCE"/>
    <a:srgbClr val="BC7FBB"/>
    <a:srgbClr val="7FC6E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97FAA9-F745-4B84-BFAB-9E3F21A81DA3}" v="372" dt="2019-06-05T14:01:35.519"/>
  </p1510:revLst>
</p1510:revInfo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408" autoAdjust="0"/>
  </p:normalViewPr>
  <p:slideViewPr>
    <p:cSldViewPr snapToGrid="0" showGuides="1">
      <p:cViewPr>
        <p:scale>
          <a:sx n="100" d="100"/>
          <a:sy n="100" d="100"/>
        </p:scale>
        <p:origin x="-174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A850FB-7ABA-43D3-AF25-1CDC9A824E47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7167629-8C97-4498-98F4-E20F030E2105}">
      <dgm:prSet/>
      <dgm:spPr/>
      <dgm:t>
        <a:bodyPr/>
        <a:lstStyle/>
        <a:p>
          <a:r>
            <a:rPr lang="pt-BR" dirty="0"/>
            <a:t>Visão e estratégia</a:t>
          </a:r>
        </a:p>
      </dgm:t>
    </dgm:pt>
    <dgm:pt modelId="{0F4C6FD1-7F31-47EA-92EA-6634A1D55886}" type="parTrans" cxnId="{718AA823-144E-4390-9C79-23F1ACC5A1D7}">
      <dgm:prSet/>
      <dgm:spPr/>
      <dgm:t>
        <a:bodyPr/>
        <a:lstStyle/>
        <a:p>
          <a:endParaRPr lang="pt-BR"/>
        </a:p>
      </dgm:t>
    </dgm:pt>
    <dgm:pt modelId="{1336B4F3-30CA-4EC8-A065-541378455FB9}" type="sibTrans" cxnId="{718AA823-144E-4390-9C79-23F1ACC5A1D7}">
      <dgm:prSet/>
      <dgm:spPr/>
      <dgm:t>
        <a:bodyPr/>
        <a:lstStyle/>
        <a:p>
          <a:endParaRPr lang="pt-BR"/>
        </a:p>
      </dgm:t>
    </dgm:pt>
    <dgm:pt modelId="{698EF97A-BDB6-4163-9986-AEAB17BEC25C}">
      <dgm:prSet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endParaRPr lang="pt-BR" dirty="0"/>
        </a:p>
      </dgm:t>
    </dgm:pt>
    <dgm:pt modelId="{8EDD30FC-E56E-40D9-B982-5274BE39AE4B}" type="parTrans" cxnId="{3DAB516D-F7EC-459B-B2A0-0C9659DC1092}">
      <dgm:prSet/>
      <dgm:spPr/>
      <dgm:t>
        <a:bodyPr/>
        <a:lstStyle/>
        <a:p>
          <a:endParaRPr lang="pt-BR"/>
        </a:p>
      </dgm:t>
    </dgm:pt>
    <dgm:pt modelId="{8D95EC33-127A-4961-95D4-1B5DDCD50C69}" type="sibTrans" cxnId="{3DAB516D-F7EC-459B-B2A0-0C9659DC1092}">
      <dgm:prSet/>
      <dgm:spPr/>
      <dgm:t>
        <a:bodyPr/>
        <a:lstStyle/>
        <a:p>
          <a:endParaRPr lang="pt-BR"/>
        </a:p>
      </dgm:t>
    </dgm:pt>
    <dgm:pt modelId="{CE951D49-A946-4099-A1A7-469A8E83B7E7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pt-BR" dirty="0"/>
        </a:p>
      </dgm:t>
    </dgm:pt>
    <dgm:pt modelId="{0E9129F2-95F8-4E1D-ADD5-9781D0E0B2E7}" type="parTrans" cxnId="{9486C386-B069-4475-8427-0569D0B53904}">
      <dgm:prSet/>
      <dgm:spPr/>
      <dgm:t>
        <a:bodyPr/>
        <a:lstStyle/>
        <a:p>
          <a:endParaRPr lang="pt-BR"/>
        </a:p>
      </dgm:t>
    </dgm:pt>
    <dgm:pt modelId="{E245BD3A-1FD7-491A-845A-494B12EF39FD}" type="sibTrans" cxnId="{9486C386-B069-4475-8427-0569D0B53904}">
      <dgm:prSet/>
      <dgm:spPr/>
      <dgm:t>
        <a:bodyPr/>
        <a:lstStyle/>
        <a:p>
          <a:endParaRPr lang="pt-BR"/>
        </a:p>
      </dgm:t>
    </dgm:pt>
    <dgm:pt modelId="{2E8FF8BD-56FF-4018-A6D7-6E9E535DDA98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pt-BR" dirty="0"/>
        </a:p>
      </dgm:t>
    </dgm:pt>
    <dgm:pt modelId="{2C1C1583-AC56-4E76-90E4-B3949B8409D6}" type="parTrans" cxnId="{861B2944-8535-4807-A58C-D97DABC323C2}">
      <dgm:prSet/>
      <dgm:spPr/>
      <dgm:t>
        <a:bodyPr/>
        <a:lstStyle/>
        <a:p>
          <a:endParaRPr lang="pt-BR"/>
        </a:p>
      </dgm:t>
    </dgm:pt>
    <dgm:pt modelId="{0CE17314-FF2B-470C-B304-F1CF79EDACF6}" type="sibTrans" cxnId="{861B2944-8535-4807-A58C-D97DABC323C2}">
      <dgm:prSet/>
      <dgm:spPr/>
      <dgm:t>
        <a:bodyPr/>
        <a:lstStyle/>
        <a:p>
          <a:endParaRPr lang="pt-BR"/>
        </a:p>
      </dgm:t>
    </dgm:pt>
    <dgm:pt modelId="{9FB41CCB-5488-4976-9CFE-FFA39BE03E7E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pt-BR" dirty="0"/>
        </a:p>
      </dgm:t>
    </dgm:pt>
    <dgm:pt modelId="{2109BB6D-EC2B-4481-BD13-DA081C64AEEF}" type="parTrans" cxnId="{0E797E2C-9649-471E-907C-B3CE7D721AFD}">
      <dgm:prSet/>
      <dgm:spPr/>
      <dgm:t>
        <a:bodyPr/>
        <a:lstStyle/>
        <a:p>
          <a:endParaRPr lang="pt-BR"/>
        </a:p>
      </dgm:t>
    </dgm:pt>
    <dgm:pt modelId="{E4240B54-E419-49F7-A93A-FFE151A5AF29}" type="sibTrans" cxnId="{0E797E2C-9649-471E-907C-B3CE7D721AFD}">
      <dgm:prSet/>
      <dgm:spPr/>
      <dgm:t>
        <a:bodyPr/>
        <a:lstStyle/>
        <a:p>
          <a:endParaRPr lang="pt-BR"/>
        </a:p>
      </dgm:t>
    </dgm:pt>
    <dgm:pt modelId="{7DB9BA18-6F7E-4434-8E8C-47C58F1D4775}" type="pres">
      <dgm:prSet presAssocID="{64A850FB-7ABA-43D3-AF25-1CDC9A824E4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783D294-3F64-412D-9B48-DD6A1C47D944}" type="pres">
      <dgm:prSet presAssocID="{A7167629-8C97-4498-98F4-E20F030E2105}" presName="centerShape" presStyleLbl="node0" presStyleIdx="0" presStyleCnt="1" custScaleX="55224" custScaleY="55224" custLinFactNeighborX="-34" custLinFactNeighborY="-126"/>
      <dgm:spPr/>
      <dgm:t>
        <a:bodyPr/>
        <a:lstStyle/>
        <a:p>
          <a:endParaRPr lang="pt-BR"/>
        </a:p>
      </dgm:t>
    </dgm:pt>
    <dgm:pt modelId="{CAA9842A-8962-4279-A0ED-400B2D070EDB}" type="pres">
      <dgm:prSet presAssocID="{8EDD30FC-E56E-40D9-B982-5274BE39AE4B}" presName="parTrans" presStyleLbl="sibTrans2D1" presStyleIdx="0" presStyleCnt="4"/>
      <dgm:spPr/>
      <dgm:t>
        <a:bodyPr/>
        <a:lstStyle/>
        <a:p>
          <a:endParaRPr lang="pt-BR"/>
        </a:p>
      </dgm:t>
    </dgm:pt>
    <dgm:pt modelId="{560C0EE1-6ABB-4F94-9808-ABE781582D1E}" type="pres">
      <dgm:prSet presAssocID="{8EDD30FC-E56E-40D9-B982-5274BE39AE4B}" presName="connectorText" presStyleLbl="sibTrans2D1" presStyleIdx="0" presStyleCnt="4"/>
      <dgm:spPr/>
      <dgm:t>
        <a:bodyPr/>
        <a:lstStyle/>
        <a:p>
          <a:endParaRPr lang="pt-BR"/>
        </a:p>
      </dgm:t>
    </dgm:pt>
    <dgm:pt modelId="{0A68C4B5-611B-4625-B833-A12D308A9EB4}" type="pres">
      <dgm:prSet presAssocID="{698EF97A-BDB6-4163-9986-AEAB17BEC25C}" presName="node" presStyleLbl="node1" presStyleIdx="0" presStyleCnt="4" custScaleX="307355" custScaleY="120280" custRadScaleRad="9576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pt-BR"/>
        </a:p>
      </dgm:t>
    </dgm:pt>
    <dgm:pt modelId="{97C121C8-F66C-4658-9424-BA9A0A0D2D53}" type="pres">
      <dgm:prSet presAssocID="{0E9129F2-95F8-4E1D-ADD5-9781D0E0B2E7}" presName="parTrans" presStyleLbl="sibTrans2D1" presStyleIdx="1" presStyleCnt="4"/>
      <dgm:spPr/>
      <dgm:t>
        <a:bodyPr/>
        <a:lstStyle/>
        <a:p>
          <a:endParaRPr lang="pt-BR"/>
        </a:p>
      </dgm:t>
    </dgm:pt>
    <dgm:pt modelId="{BE454F5B-9986-4796-BC96-D290C1D227BD}" type="pres">
      <dgm:prSet presAssocID="{0E9129F2-95F8-4E1D-ADD5-9781D0E0B2E7}" presName="connectorText" presStyleLbl="sibTrans2D1" presStyleIdx="1" presStyleCnt="4"/>
      <dgm:spPr/>
      <dgm:t>
        <a:bodyPr/>
        <a:lstStyle/>
        <a:p>
          <a:endParaRPr lang="pt-BR"/>
        </a:p>
      </dgm:t>
    </dgm:pt>
    <dgm:pt modelId="{3A7E2E63-1FC7-45B2-8421-6FFB1B65B85D}" type="pres">
      <dgm:prSet presAssocID="{CE951D49-A946-4099-A1A7-469A8E83B7E7}" presName="node" presStyleLbl="node1" presStyleIdx="1" presStyleCnt="4" custScaleX="307355" custScaleY="120180" custRadScaleRad="164975" custRadScaleInc="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pt-BR"/>
        </a:p>
      </dgm:t>
    </dgm:pt>
    <dgm:pt modelId="{2700DB70-B11C-4C70-9C49-ADE5267B9026}" type="pres">
      <dgm:prSet presAssocID="{2C1C1583-AC56-4E76-90E4-B3949B8409D6}" presName="parTrans" presStyleLbl="sibTrans2D1" presStyleIdx="2" presStyleCnt="4"/>
      <dgm:spPr/>
      <dgm:t>
        <a:bodyPr/>
        <a:lstStyle/>
        <a:p>
          <a:endParaRPr lang="pt-BR"/>
        </a:p>
      </dgm:t>
    </dgm:pt>
    <dgm:pt modelId="{13DF0B3C-62DA-4B29-99FE-13764F0ED757}" type="pres">
      <dgm:prSet presAssocID="{2C1C1583-AC56-4E76-90E4-B3949B8409D6}" presName="connectorText" presStyleLbl="sibTrans2D1" presStyleIdx="2" presStyleCnt="4"/>
      <dgm:spPr/>
      <dgm:t>
        <a:bodyPr/>
        <a:lstStyle/>
        <a:p>
          <a:endParaRPr lang="pt-BR"/>
        </a:p>
      </dgm:t>
    </dgm:pt>
    <dgm:pt modelId="{E47977AB-C301-4D5D-9756-D495942AB776}" type="pres">
      <dgm:prSet presAssocID="{2E8FF8BD-56FF-4018-A6D7-6E9E535DDA98}" presName="node" presStyleLbl="node1" presStyleIdx="2" presStyleCnt="4" custScaleX="307355" custScaleY="120280" custRadScaleRad="96878" custRadScaleInc="22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pt-BR"/>
        </a:p>
      </dgm:t>
    </dgm:pt>
    <dgm:pt modelId="{4BE7679F-EF76-476F-9FBF-CBA93554EC08}" type="pres">
      <dgm:prSet presAssocID="{2109BB6D-EC2B-4481-BD13-DA081C64AEEF}" presName="parTrans" presStyleLbl="sibTrans2D1" presStyleIdx="3" presStyleCnt="4"/>
      <dgm:spPr/>
      <dgm:t>
        <a:bodyPr/>
        <a:lstStyle/>
        <a:p>
          <a:endParaRPr lang="pt-BR"/>
        </a:p>
      </dgm:t>
    </dgm:pt>
    <dgm:pt modelId="{F1EDBE3D-9BF7-4AC7-8CB5-7424378DE371}" type="pres">
      <dgm:prSet presAssocID="{2109BB6D-EC2B-4481-BD13-DA081C64AEEF}" presName="connectorText" presStyleLbl="sibTrans2D1" presStyleIdx="3" presStyleCnt="4"/>
      <dgm:spPr/>
      <dgm:t>
        <a:bodyPr/>
        <a:lstStyle/>
        <a:p>
          <a:endParaRPr lang="pt-BR"/>
        </a:p>
      </dgm:t>
    </dgm:pt>
    <dgm:pt modelId="{9CF42F62-9408-4E93-9C07-547625C97DAF}" type="pres">
      <dgm:prSet presAssocID="{9FB41CCB-5488-4976-9CFE-FFA39BE03E7E}" presName="node" presStyleLbl="node1" presStyleIdx="3" presStyleCnt="4" custScaleX="307355" custScaleY="120180" custRadScaleRad="168786" custRadScaleInc="260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pt-BR"/>
        </a:p>
      </dgm:t>
    </dgm:pt>
  </dgm:ptLst>
  <dgm:cxnLst>
    <dgm:cxn modelId="{16465B91-09F1-4C67-A7AA-9AC6A0626111}" type="presOf" srcId="{0E9129F2-95F8-4E1D-ADD5-9781D0E0B2E7}" destId="{BE454F5B-9986-4796-BC96-D290C1D227BD}" srcOrd="1" destOrd="0" presId="urn:microsoft.com/office/officeart/2005/8/layout/radial5"/>
    <dgm:cxn modelId="{AFD1B6C0-3DF4-454F-88DA-5B938B1A9EB1}" type="presOf" srcId="{64A850FB-7ABA-43D3-AF25-1CDC9A824E47}" destId="{7DB9BA18-6F7E-4434-8E8C-47C58F1D4775}" srcOrd="0" destOrd="0" presId="urn:microsoft.com/office/officeart/2005/8/layout/radial5"/>
    <dgm:cxn modelId="{98B52C70-5722-49A3-A26C-AA238A7A39AA}" type="presOf" srcId="{2109BB6D-EC2B-4481-BD13-DA081C64AEEF}" destId="{F1EDBE3D-9BF7-4AC7-8CB5-7424378DE371}" srcOrd="1" destOrd="0" presId="urn:microsoft.com/office/officeart/2005/8/layout/radial5"/>
    <dgm:cxn modelId="{A3C5A364-BFC5-4AB5-8C5F-35DA60D034E7}" type="presOf" srcId="{9FB41CCB-5488-4976-9CFE-FFA39BE03E7E}" destId="{9CF42F62-9408-4E93-9C07-547625C97DAF}" srcOrd="0" destOrd="0" presId="urn:microsoft.com/office/officeart/2005/8/layout/radial5"/>
    <dgm:cxn modelId="{3DAB516D-F7EC-459B-B2A0-0C9659DC1092}" srcId="{A7167629-8C97-4498-98F4-E20F030E2105}" destId="{698EF97A-BDB6-4163-9986-AEAB17BEC25C}" srcOrd="0" destOrd="0" parTransId="{8EDD30FC-E56E-40D9-B982-5274BE39AE4B}" sibTransId="{8D95EC33-127A-4961-95D4-1B5DDCD50C69}"/>
    <dgm:cxn modelId="{6F37492B-EAB6-40C9-8D92-0BFF63540B86}" type="presOf" srcId="{2109BB6D-EC2B-4481-BD13-DA081C64AEEF}" destId="{4BE7679F-EF76-476F-9FBF-CBA93554EC08}" srcOrd="0" destOrd="0" presId="urn:microsoft.com/office/officeart/2005/8/layout/radial5"/>
    <dgm:cxn modelId="{601B2D2B-E0B3-45D7-8708-4CB8230D1E3B}" type="presOf" srcId="{0E9129F2-95F8-4E1D-ADD5-9781D0E0B2E7}" destId="{97C121C8-F66C-4658-9424-BA9A0A0D2D53}" srcOrd="0" destOrd="0" presId="urn:microsoft.com/office/officeart/2005/8/layout/radial5"/>
    <dgm:cxn modelId="{725E2AB3-C292-408C-9070-83E8FAFFD1A4}" type="presOf" srcId="{2E8FF8BD-56FF-4018-A6D7-6E9E535DDA98}" destId="{E47977AB-C301-4D5D-9756-D495942AB776}" srcOrd="0" destOrd="0" presId="urn:microsoft.com/office/officeart/2005/8/layout/radial5"/>
    <dgm:cxn modelId="{0E797E2C-9649-471E-907C-B3CE7D721AFD}" srcId="{A7167629-8C97-4498-98F4-E20F030E2105}" destId="{9FB41CCB-5488-4976-9CFE-FFA39BE03E7E}" srcOrd="3" destOrd="0" parTransId="{2109BB6D-EC2B-4481-BD13-DA081C64AEEF}" sibTransId="{E4240B54-E419-49F7-A93A-FFE151A5AF29}"/>
    <dgm:cxn modelId="{9486C386-B069-4475-8427-0569D0B53904}" srcId="{A7167629-8C97-4498-98F4-E20F030E2105}" destId="{CE951D49-A946-4099-A1A7-469A8E83B7E7}" srcOrd="1" destOrd="0" parTransId="{0E9129F2-95F8-4E1D-ADD5-9781D0E0B2E7}" sibTransId="{E245BD3A-1FD7-491A-845A-494B12EF39FD}"/>
    <dgm:cxn modelId="{05A84408-B013-49FB-91BF-10F528E60594}" type="presOf" srcId="{CE951D49-A946-4099-A1A7-469A8E83B7E7}" destId="{3A7E2E63-1FC7-45B2-8421-6FFB1B65B85D}" srcOrd="0" destOrd="0" presId="urn:microsoft.com/office/officeart/2005/8/layout/radial5"/>
    <dgm:cxn modelId="{718AA823-144E-4390-9C79-23F1ACC5A1D7}" srcId="{64A850FB-7ABA-43D3-AF25-1CDC9A824E47}" destId="{A7167629-8C97-4498-98F4-E20F030E2105}" srcOrd="0" destOrd="0" parTransId="{0F4C6FD1-7F31-47EA-92EA-6634A1D55886}" sibTransId="{1336B4F3-30CA-4EC8-A065-541378455FB9}"/>
    <dgm:cxn modelId="{F3C999FC-F2AA-4882-8CA4-C747A4D0EEA5}" type="presOf" srcId="{2C1C1583-AC56-4E76-90E4-B3949B8409D6}" destId="{2700DB70-B11C-4C70-9C49-ADE5267B9026}" srcOrd="0" destOrd="0" presId="urn:microsoft.com/office/officeart/2005/8/layout/radial5"/>
    <dgm:cxn modelId="{59C6BC57-DEA0-4A17-9826-E4E7F2B82C88}" type="presOf" srcId="{8EDD30FC-E56E-40D9-B982-5274BE39AE4B}" destId="{560C0EE1-6ABB-4F94-9808-ABE781582D1E}" srcOrd="1" destOrd="0" presId="urn:microsoft.com/office/officeart/2005/8/layout/radial5"/>
    <dgm:cxn modelId="{CA4474E8-9690-4149-9A0D-7E07431D79CE}" type="presOf" srcId="{2C1C1583-AC56-4E76-90E4-B3949B8409D6}" destId="{13DF0B3C-62DA-4B29-99FE-13764F0ED757}" srcOrd="1" destOrd="0" presId="urn:microsoft.com/office/officeart/2005/8/layout/radial5"/>
    <dgm:cxn modelId="{8027B821-A81B-423C-92F0-EBD031CD8D8B}" type="presOf" srcId="{8EDD30FC-E56E-40D9-B982-5274BE39AE4B}" destId="{CAA9842A-8962-4279-A0ED-400B2D070EDB}" srcOrd="0" destOrd="0" presId="urn:microsoft.com/office/officeart/2005/8/layout/radial5"/>
    <dgm:cxn modelId="{861B2944-8535-4807-A58C-D97DABC323C2}" srcId="{A7167629-8C97-4498-98F4-E20F030E2105}" destId="{2E8FF8BD-56FF-4018-A6D7-6E9E535DDA98}" srcOrd="2" destOrd="0" parTransId="{2C1C1583-AC56-4E76-90E4-B3949B8409D6}" sibTransId="{0CE17314-FF2B-470C-B304-F1CF79EDACF6}"/>
    <dgm:cxn modelId="{95DCC3B9-6344-42EF-8E03-C5777A47A9AC}" type="presOf" srcId="{A7167629-8C97-4498-98F4-E20F030E2105}" destId="{E783D294-3F64-412D-9B48-DD6A1C47D944}" srcOrd="0" destOrd="0" presId="urn:microsoft.com/office/officeart/2005/8/layout/radial5"/>
    <dgm:cxn modelId="{6EAE7624-39AD-4418-9A72-6189BB99E0B1}" type="presOf" srcId="{698EF97A-BDB6-4163-9986-AEAB17BEC25C}" destId="{0A68C4B5-611B-4625-B833-A12D308A9EB4}" srcOrd="0" destOrd="0" presId="urn:microsoft.com/office/officeart/2005/8/layout/radial5"/>
    <dgm:cxn modelId="{DF0C8C5E-BDBE-423E-B8EE-1926B6FC0CFD}" type="presParOf" srcId="{7DB9BA18-6F7E-4434-8E8C-47C58F1D4775}" destId="{E783D294-3F64-412D-9B48-DD6A1C47D944}" srcOrd="0" destOrd="0" presId="urn:microsoft.com/office/officeart/2005/8/layout/radial5"/>
    <dgm:cxn modelId="{C66E7920-1B5B-4619-8157-7040E26C6056}" type="presParOf" srcId="{7DB9BA18-6F7E-4434-8E8C-47C58F1D4775}" destId="{CAA9842A-8962-4279-A0ED-400B2D070EDB}" srcOrd="1" destOrd="0" presId="urn:microsoft.com/office/officeart/2005/8/layout/radial5"/>
    <dgm:cxn modelId="{218BCF33-907F-4968-ACA3-6D3FC109B9EF}" type="presParOf" srcId="{CAA9842A-8962-4279-A0ED-400B2D070EDB}" destId="{560C0EE1-6ABB-4F94-9808-ABE781582D1E}" srcOrd="0" destOrd="0" presId="urn:microsoft.com/office/officeart/2005/8/layout/radial5"/>
    <dgm:cxn modelId="{11C09376-48B8-4AB3-9C60-23AD0B5D19DC}" type="presParOf" srcId="{7DB9BA18-6F7E-4434-8E8C-47C58F1D4775}" destId="{0A68C4B5-611B-4625-B833-A12D308A9EB4}" srcOrd="2" destOrd="0" presId="urn:microsoft.com/office/officeart/2005/8/layout/radial5"/>
    <dgm:cxn modelId="{A22A21B3-D986-48DA-9E69-7E7EF7A9B094}" type="presParOf" srcId="{7DB9BA18-6F7E-4434-8E8C-47C58F1D4775}" destId="{97C121C8-F66C-4658-9424-BA9A0A0D2D53}" srcOrd="3" destOrd="0" presId="urn:microsoft.com/office/officeart/2005/8/layout/radial5"/>
    <dgm:cxn modelId="{78782C58-05B3-482E-AC64-DD67939F8F11}" type="presParOf" srcId="{97C121C8-F66C-4658-9424-BA9A0A0D2D53}" destId="{BE454F5B-9986-4796-BC96-D290C1D227BD}" srcOrd="0" destOrd="0" presId="urn:microsoft.com/office/officeart/2005/8/layout/radial5"/>
    <dgm:cxn modelId="{53BA8024-1100-4465-906C-FB017A064FDC}" type="presParOf" srcId="{7DB9BA18-6F7E-4434-8E8C-47C58F1D4775}" destId="{3A7E2E63-1FC7-45B2-8421-6FFB1B65B85D}" srcOrd="4" destOrd="0" presId="urn:microsoft.com/office/officeart/2005/8/layout/radial5"/>
    <dgm:cxn modelId="{4BA02AF2-455C-4316-A5F4-A537948BBA23}" type="presParOf" srcId="{7DB9BA18-6F7E-4434-8E8C-47C58F1D4775}" destId="{2700DB70-B11C-4C70-9C49-ADE5267B9026}" srcOrd="5" destOrd="0" presId="urn:microsoft.com/office/officeart/2005/8/layout/radial5"/>
    <dgm:cxn modelId="{8160E1CF-3C50-441E-82FD-0F1583F2E3FE}" type="presParOf" srcId="{2700DB70-B11C-4C70-9C49-ADE5267B9026}" destId="{13DF0B3C-62DA-4B29-99FE-13764F0ED757}" srcOrd="0" destOrd="0" presId="urn:microsoft.com/office/officeart/2005/8/layout/radial5"/>
    <dgm:cxn modelId="{AC5B6DD4-1DB1-4082-8E3A-4780B20A97AC}" type="presParOf" srcId="{7DB9BA18-6F7E-4434-8E8C-47C58F1D4775}" destId="{E47977AB-C301-4D5D-9756-D495942AB776}" srcOrd="6" destOrd="0" presId="urn:microsoft.com/office/officeart/2005/8/layout/radial5"/>
    <dgm:cxn modelId="{0C9B2A91-1698-4A46-8143-B722001516FF}" type="presParOf" srcId="{7DB9BA18-6F7E-4434-8E8C-47C58F1D4775}" destId="{4BE7679F-EF76-476F-9FBF-CBA93554EC08}" srcOrd="7" destOrd="0" presId="urn:microsoft.com/office/officeart/2005/8/layout/radial5"/>
    <dgm:cxn modelId="{CF169872-64DB-4D87-9A7D-B6C163794C11}" type="presParOf" srcId="{4BE7679F-EF76-476F-9FBF-CBA93554EC08}" destId="{F1EDBE3D-9BF7-4AC7-8CB5-7424378DE371}" srcOrd="0" destOrd="0" presId="urn:microsoft.com/office/officeart/2005/8/layout/radial5"/>
    <dgm:cxn modelId="{157F5847-AB95-4CB0-A4FD-C7B16FDEE986}" type="presParOf" srcId="{7DB9BA18-6F7E-4434-8E8C-47C58F1D4775}" destId="{9CF42F62-9408-4E93-9C07-547625C97DAF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xmlns="" id="{5A9E02AD-574F-46B1-91CF-758ECD9272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0DCDBB3E-0962-4543-8203-0E0084580CE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644B6F9-3517-44D5-ACB9-83D0E20F76C9}" type="datetime1">
              <a:rPr lang="pt-BR" smtClean="0"/>
              <a:pPr rtl="0"/>
              <a:t>05/06/2019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DD61A4A7-FC01-4444-9707-74E93BD634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xmlns="" id="{B28D65D7-8813-49CE-A8BE-42984C5CBD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022FEE5-93F6-4794-9247-D82E88608B7E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1484001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E14CB-A5BF-417F-96C4-87CE8F9550A6}" type="datetime1">
              <a:rPr lang="pt-BR" smtClean="0"/>
              <a:pPr/>
              <a:t>05/06/2019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 dirty="0"/>
              <a:t>Editar estilos de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3D78A92-0141-4330-8F3E-FAADFAC23844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xmlns="" val="17488877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pt-BR" smtClean="0"/>
              <a:pPr rtl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059398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pt-BR" smtClean="0"/>
              <a:pPr rtl="0"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8985162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pt-BR" smtClean="0"/>
              <a:pPr rtl="0"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9444403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pt-BR" smtClean="0"/>
              <a:pPr rtl="0"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883715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pt-BR" smtClean="0"/>
              <a:pPr rtl="0"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6814165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pt-BR" smtClean="0"/>
              <a:pPr rtl="0"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3156304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pt-BR" smtClean="0"/>
              <a:pPr rtl="0"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519974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pt-BR" smtClean="0"/>
              <a:pPr rtl="0"/>
              <a:t>17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284939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pt-BR" smtClean="0"/>
              <a:pPr rtl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287016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pt-BR" smtClean="0"/>
              <a:pPr rtl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547684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pt-BR" smtClean="0"/>
              <a:pPr rtl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81750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pt-BR" smtClean="0"/>
              <a:pPr rtl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48680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pt-BR" smtClean="0"/>
              <a:pPr rtl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3677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pt-BR" smtClean="0"/>
              <a:pPr rtl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7845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pt-BR" smtClean="0"/>
              <a:pPr rtl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1700913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pt-BR" smtClean="0"/>
              <a:pPr rtl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181169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 com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8588" y="1436921"/>
            <a:ext cx="5690680" cy="1517356"/>
          </a:xfrm>
        </p:spPr>
        <p:txBody>
          <a:bodyPr rtlCol="0">
            <a:noAutofit/>
          </a:bodyPr>
          <a:lstStyle>
            <a:lvl1pPr>
              <a:defRPr sz="6000"/>
            </a:lvl1pPr>
          </a:lstStyle>
          <a:p>
            <a:pPr rtl="0"/>
            <a:r>
              <a:rPr lang="pt-BR" noProof="0" dirty="0"/>
              <a:t>APRESENTAÇÃO</a:t>
            </a:r>
            <a:br>
              <a:rPr lang="pt-BR" noProof="0" dirty="0"/>
            </a:br>
            <a:r>
              <a:rPr lang="pt-BR" noProof="0" dirty="0"/>
              <a:t>TÍTULO    </a:t>
            </a:r>
          </a:p>
        </p:txBody>
      </p:sp>
      <p:sp>
        <p:nvSpPr>
          <p:cNvPr id="23" name="Espaço Reservado para Texto 26">
            <a:extLst>
              <a:ext uri="{FF2B5EF4-FFF2-40B4-BE49-F238E27FC236}">
                <a16:creationId xmlns:a16="http://schemas.microsoft.com/office/drawing/2014/main" xmlns="" id="{5BB088E3-63C1-423F-A939-150B8E1F87A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86259" y="5096662"/>
            <a:ext cx="4367531" cy="949829"/>
          </a:xfrm>
        </p:spPr>
        <p:txBody>
          <a:bodyPr rtlCol="0">
            <a:no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pt-BR" noProof="0" dirty="0"/>
              <a:t>Mês</a:t>
            </a:r>
            <a:br>
              <a:rPr lang="pt-BR" noProof="0" dirty="0"/>
            </a:br>
            <a:r>
              <a:rPr lang="pt-BR" noProof="0" dirty="0"/>
              <a:t>20AA</a:t>
            </a:r>
          </a:p>
        </p:txBody>
      </p:sp>
      <p:sp>
        <p:nvSpPr>
          <p:cNvPr id="28" name="Forma Livre: Forma 27">
            <a:extLst>
              <a:ext uri="{FF2B5EF4-FFF2-40B4-BE49-F238E27FC236}">
                <a16:creationId xmlns:a16="http://schemas.microsoft.com/office/drawing/2014/main" xmlns="" id="{87A7AFAC-3F6D-48D1-A100-148792529BC6}"/>
              </a:ext>
            </a:extLst>
          </p:cNvPr>
          <p:cNvSpPr/>
          <p:nvPr/>
        </p:nvSpPr>
        <p:spPr>
          <a:xfrm>
            <a:off x="11336179" y="3377868"/>
            <a:ext cx="736673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29" name="Forma Livre: Forma 28">
            <a:extLst>
              <a:ext uri="{FF2B5EF4-FFF2-40B4-BE49-F238E27FC236}">
                <a16:creationId xmlns:a16="http://schemas.microsoft.com/office/drawing/2014/main" xmlns="" id="{81A4F88F-4E35-4BB3-AD24-CAC580C12F96}"/>
              </a:ext>
            </a:extLst>
          </p:cNvPr>
          <p:cNvSpPr/>
          <p:nvPr/>
        </p:nvSpPr>
        <p:spPr>
          <a:xfrm>
            <a:off x="9591935" y="3758906"/>
            <a:ext cx="3175313" cy="2946690"/>
          </a:xfrm>
          <a:custGeom>
            <a:avLst/>
            <a:gdLst>
              <a:gd name="connsiteX0" fmla="*/ 3162808 w 3175312"/>
              <a:gd name="connsiteY0" fmla="*/ 12701 h 2946690"/>
              <a:gd name="connsiteX1" fmla="*/ 487925 w 3175312"/>
              <a:gd name="connsiteY1" fmla="*/ 1331091 h 2946690"/>
              <a:gd name="connsiteX2" fmla="*/ 113238 w 3175312"/>
              <a:gd name="connsiteY2" fmla="*/ 2433559 h 2946690"/>
              <a:gd name="connsiteX3" fmla="*/ 127209 w 3175312"/>
              <a:gd name="connsiteY3" fmla="*/ 2461502 h 2946690"/>
              <a:gd name="connsiteX4" fmla="*/ 1229677 w 3175312"/>
              <a:gd name="connsiteY4" fmla="*/ 2836189 h 2946690"/>
              <a:gd name="connsiteX5" fmla="*/ 3162808 w 3175312"/>
              <a:gd name="connsiteY5" fmla="*/ 1882325 h 2946690"/>
              <a:gd name="connsiteX6" fmla="*/ 3162808 w 3175312"/>
              <a:gd name="connsiteY6" fmla="*/ 12701 h 2946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312" h="2946690">
                <a:moveTo>
                  <a:pt x="3162808" y="12701"/>
                </a:moveTo>
                <a:lnTo>
                  <a:pt x="487925" y="1331091"/>
                </a:lnTo>
                <a:cubicBezTo>
                  <a:pt x="487925" y="1331091"/>
                  <a:pt x="-250018" y="1695617"/>
                  <a:pt x="113238" y="2433559"/>
                </a:cubicBezTo>
                <a:lnTo>
                  <a:pt x="127209" y="2461502"/>
                </a:lnTo>
                <a:cubicBezTo>
                  <a:pt x="127209" y="2461502"/>
                  <a:pt x="491735" y="3199445"/>
                  <a:pt x="1229677" y="2836189"/>
                </a:cubicBezTo>
                <a:lnTo>
                  <a:pt x="3162808" y="1882325"/>
                </a:lnTo>
                <a:lnTo>
                  <a:pt x="3162808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30" name="Forma livre: Forma 29">
            <a:extLst>
              <a:ext uri="{FF2B5EF4-FFF2-40B4-BE49-F238E27FC236}">
                <a16:creationId xmlns:a16="http://schemas.microsoft.com/office/drawing/2014/main" xmlns="" id="{592CE00E-F2AB-4099-8BB8-F109C4F2EFDB}"/>
              </a:ext>
            </a:extLst>
          </p:cNvPr>
          <p:cNvSpPr/>
          <p:nvPr/>
        </p:nvSpPr>
        <p:spPr>
          <a:xfrm>
            <a:off x="11605804" y="4861374"/>
            <a:ext cx="1155814" cy="863685"/>
          </a:xfrm>
          <a:custGeom>
            <a:avLst/>
            <a:gdLst>
              <a:gd name="connsiteX0" fmla="*/ 1148938 w 1155813"/>
              <a:gd name="connsiteY0" fmla="*/ 12701 h 863685"/>
              <a:gd name="connsiteX1" fmla="*/ 173482 w 1155813"/>
              <a:gd name="connsiteY1" fmla="*/ 494079 h 863685"/>
              <a:gd name="connsiteX2" fmla="*/ 28688 w 1155813"/>
              <a:gd name="connsiteY2" fmla="*/ 759535 h 863685"/>
              <a:gd name="connsiteX3" fmla="*/ 31228 w 1155813"/>
              <a:gd name="connsiteY3" fmla="*/ 765885 h 863685"/>
              <a:gd name="connsiteX4" fmla="*/ 329707 w 1155813"/>
              <a:gd name="connsiteY4" fmla="*/ 812880 h 863685"/>
              <a:gd name="connsiteX5" fmla="*/ 1147668 w 1155813"/>
              <a:gd name="connsiteY5" fmla="*/ 408980 h 863685"/>
              <a:gd name="connsiteX6" fmla="*/ 1147668 w 1155813"/>
              <a:gd name="connsiteY6" fmla="*/ 12701 h 86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5813" h="863685">
                <a:moveTo>
                  <a:pt x="1148938" y="12701"/>
                </a:moveTo>
                <a:lnTo>
                  <a:pt x="173482" y="494079"/>
                </a:lnTo>
                <a:cubicBezTo>
                  <a:pt x="173482" y="494079"/>
                  <a:pt x="-47520" y="603309"/>
                  <a:pt x="28688" y="759535"/>
                </a:cubicBezTo>
                <a:lnTo>
                  <a:pt x="31228" y="765885"/>
                </a:lnTo>
                <a:cubicBezTo>
                  <a:pt x="31228" y="765885"/>
                  <a:pt x="108705" y="922111"/>
                  <a:pt x="329707" y="812880"/>
                </a:cubicBezTo>
                <a:lnTo>
                  <a:pt x="1147668" y="408980"/>
                </a:lnTo>
                <a:lnTo>
                  <a:pt x="1147668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32" name="Forma livre: Forma 31">
            <a:extLst>
              <a:ext uri="{FF2B5EF4-FFF2-40B4-BE49-F238E27FC236}">
                <a16:creationId xmlns:a16="http://schemas.microsoft.com/office/drawing/2014/main" xmlns="" id="{B0920EEC-7CE3-4708-93D2-53699D17E5E3}"/>
              </a:ext>
            </a:extLst>
          </p:cNvPr>
          <p:cNvSpPr/>
          <p:nvPr/>
        </p:nvSpPr>
        <p:spPr>
          <a:xfrm>
            <a:off x="10743661" y="-1689"/>
            <a:ext cx="1447943" cy="1003399"/>
          </a:xfrm>
          <a:custGeom>
            <a:avLst/>
            <a:gdLst>
              <a:gd name="connsiteX0" fmla="*/ 1446147 w 1447942"/>
              <a:gd name="connsiteY0" fmla="*/ 12701 h 1003398"/>
              <a:gd name="connsiteX1" fmla="*/ 173482 w 1447942"/>
              <a:gd name="connsiteY1" fmla="*/ 640143 h 1003398"/>
              <a:gd name="connsiteX2" fmla="*/ 28688 w 1447942"/>
              <a:gd name="connsiteY2" fmla="*/ 905599 h 1003398"/>
              <a:gd name="connsiteX3" fmla="*/ 31227 w 1447942"/>
              <a:gd name="connsiteY3" fmla="*/ 911950 h 1003398"/>
              <a:gd name="connsiteX4" fmla="*/ 329707 w 1447942"/>
              <a:gd name="connsiteY4" fmla="*/ 958944 h 1003398"/>
              <a:gd name="connsiteX5" fmla="*/ 1446147 w 1447942"/>
              <a:gd name="connsiteY5" fmla="*/ 408980 h 1003398"/>
              <a:gd name="connsiteX6" fmla="*/ 1446147 w 1447942"/>
              <a:gd name="connsiteY6" fmla="*/ 12701 h 100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7942" h="1003398">
                <a:moveTo>
                  <a:pt x="1446147" y="12701"/>
                </a:moveTo>
                <a:lnTo>
                  <a:pt x="173482" y="640143"/>
                </a:lnTo>
                <a:cubicBezTo>
                  <a:pt x="173482" y="640143"/>
                  <a:pt x="-47520" y="749374"/>
                  <a:pt x="28688" y="905599"/>
                </a:cubicBezTo>
                <a:lnTo>
                  <a:pt x="31227" y="911950"/>
                </a:lnTo>
                <a:cubicBezTo>
                  <a:pt x="31227" y="911950"/>
                  <a:pt x="108705" y="1068175"/>
                  <a:pt x="329707" y="958944"/>
                </a:cubicBezTo>
                <a:lnTo>
                  <a:pt x="1446147" y="408980"/>
                </a:lnTo>
                <a:lnTo>
                  <a:pt x="1446147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33" name="Forma livre: Forma 32">
            <a:extLst>
              <a:ext uri="{FF2B5EF4-FFF2-40B4-BE49-F238E27FC236}">
                <a16:creationId xmlns:a16="http://schemas.microsoft.com/office/drawing/2014/main" xmlns="" id="{2DF8B751-9294-46D5-B390-5D322195540F}"/>
              </a:ext>
            </a:extLst>
          </p:cNvPr>
          <p:cNvSpPr/>
          <p:nvPr/>
        </p:nvSpPr>
        <p:spPr>
          <a:xfrm>
            <a:off x="8554384" y="-841376"/>
            <a:ext cx="4978890" cy="2133810"/>
          </a:xfrm>
          <a:custGeom>
            <a:avLst/>
            <a:gdLst>
              <a:gd name="connsiteX0" fmla="*/ 2515401 w 4978890"/>
              <a:gd name="connsiteY0" fmla="*/ 12701 h 2133810"/>
              <a:gd name="connsiteX1" fmla="*/ 371430 w 4978890"/>
              <a:gd name="connsiteY1" fmla="*/ 1069445 h 2133810"/>
              <a:gd name="connsiteX2" fmla="*/ 72951 w 4978890"/>
              <a:gd name="connsiteY2" fmla="*/ 1811198 h 2133810"/>
              <a:gd name="connsiteX3" fmla="*/ 81841 w 4978890"/>
              <a:gd name="connsiteY3" fmla="*/ 1828980 h 2133810"/>
              <a:gd name="connsiteX4" fmla="*/ 851538 w 4978890"/>
              <a:gd name="connsiteY4" fmla="*/ 2043631 h 2133810"/>
              <a:gd name="connsiteX5" fmla="*/ 4968013 w 4978890"/>
              <a:gd name="connsiteY5" fmla="*/ 12701 h 2133810"/>
              <a:gd name="connsiteX6" fmla="*/ 2515401 w 4978890"/>
              <a:gd name="connsiteY6" fmla="*/ 12701 h 213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890" h="2133810">
                <a:moveTo>
                  <a:pt x="2515401" y="12701"/>
                </a:moveTo>
                <a:lnTo>
                  <a:pt x="371430" y="1069445"/>
                </a:lnTo>
                <a:cubicBezTo>
                  <a:pt x="371430" y="1069445"/>
                  <a:pt x="-163293" y="1333631"/>
                  <a:pt x="72951" y="1811198"/>
                </a:cubicBezTo>
                <a:lnTo>
                  <a:pt x="81841" y="1828980"/>
                </a:lnTo>
                <a:cubicBezTo>
                  <a:pt x="81841" y="1828980"/>
                  <a:pt x="316814" y="2306547"/>
                  <a:pt x="851538" y="2043631"/>
                </a:cubicBezTo>
                <a:lnTo>
                  <a:pt x="4968013" y="12701"/>
                </a:lnTo>
                <a:lnTo>
                  <a:pt x="251540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34" name="Forma livre: Forma 33">
            <a:extLst>
              <a:ext uri="{FF2B5EF4-FFF2-40B4-BE49-F238E27FC236}">
                <a16:creationId xmlns:a16="http://schemas.microsoft.com/office/drawing/2014/main" xmlns="" id="{E0F651C6-BE74-4133-ABA8-316072D4F5B5}"/>
              </a:ext>
            </a:extLst>
          </p:cNvPr>
          <p:cNvSpPr/>
          <p:nvPr/>
        </p:nvSpPr>
        <p:spPr>
          <a:xfrm>
            <a:off x="8536567" y="-841376"/>
            <a:ext cx="5029695" cy="2146511"/>
          </a:xfrm>
          <a:custGeom>
            <a:avLst/>
            <a:gdLst>
              <a:gd name="connsiteX0" fmla="*/ 4942646 w 5029695"/>
              <a:gd name="connsiteY0" fmla="*/ 12701 h 2146511"/>
              <a:gd name="connsiteX1" fmla="*/ 860464 w 5029695"/>
              <a:gd name="connsiteY1" fmla="*/ 2025849 h 2146511"/>
              <a:gd name="connsiteX2" fmla="*/ 295258 w 5029695"/>
              <a:gd name="connsiteY2" fmla="*/ 2019499 h 2146511"/>
              <a:gd name="connsiteX3" fmla="*/ 116171 w 5029695"/>
              <a:gd name="connsiteY3" fmla="*/ 1820089 h 2146511"/>
              <a:gd name="connsiteX4" fmla="*/ 107280 w 5029695"/>
              <a:gd name="connsiteY4" fmla="*/ 1802307 h 2146511"/>
              <a:gd name="connsiteX5" fmla="*/ 165705 w 5029695"/>
              <a:gd name="connsiteY5" fmla="*/ 1273935 h 2146511"/>
              <a:gd name="connsiteX6" fmla="*/ 398138 w 5029695"/>
              <a:gd name="connsiteY6" fmla="*/ 1085957 h 2146511"/>
              <a:gd name="connsiteX7" fmla="*/ 2576402 w 5029695"/>
              <a:gd name="connsiteY7" fmla="*/ 12701 h 2146511"/>
              <a:gd name="connsiteX8" fmla="*/ 2490034 w 5029695"/>
              <a:gd name="connsiteY8" fmla="*/ 12701 h 2146511"/>
              <a:gd name="connsiteX9" fmla="*/ 381626 w 5029695"/>
              <a:gd name="connsiteY9" fmla="*/ 1052934 h 2146511"/>
              <a:gd name="connsiteX10" fmla="*/ 137762 w 5029695"/>
              <a:gd name="connsiteY10" fmla="*/ 1249803 h 2146511"/>
              <a:gd name="connsiteX11" fmla="*/ 74256 w 5029695"/>
              <a:gd name="connsiteY11" fmla="*/ 1820089 h 2146511"/>
              <a:gd name="connsiteX12" fmla="*/ 83147 w 5029695"/>
              <a:gd name="connsiteY12" fmla="*/ 1837871 h 2146511"/>
              <a:gd name="connsiteX13" fmla="*/ 273666 w 5029695"/>
              <a:gd name="connsiteY13" fmla="*/ 2051252 h 2146511"/>
              <a:gd name="connsiteX14" fmla="*/ 564525 w 5029695"/>
              <a:gd name="connsiteY14" fmla="*/ 2141431 h 2146511"/>
              <a:gd name="connsiteX15" fmla="*/ 878246 w 5029695"/>
              <a:gd name="connsiteY15" fmla="*/ 2060143 h 2146511"/>
              <a:gd name="connsiteX16" fmla="*/ 5029014 w 5029695"/>
              <a:gd name="connsiteY16" fmla="*/ 12701 h 2146511"/>
              <a:gd name="connsiteX17" fmla="*/ 4942646 w 5029695"/>
              <a:gd name="connsiteY17" fmla="*/ 12701 h 214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029695" h="2146511">
                <a:moveTo>
                  <a:pt x="4942646" y="12701"/>
                </a:moveTo>
                <a:lnTo>
                  <a:pt x="860464" y="2025849"/>
                </a:lnTo>
                <a:cubicBezTo>
                  <a:pt x="645812" y="2131270"/>
                  <a:pt x="456564" y="2130000"/>
                  <a:pt x="295258" y="2019499"/>
                </a:cubicBezTo>
                <a:cubicBezTo>
                  <a:pt x="174596" y="1936941"/>
                  <a:pt x="116171" y="1821359"/>
                  <a:pt x="116171" y="1820089"/>
                </a:cubicBezTo>
                <a:lnTo>
                  <a:pt x="107280" y="1802307"/>
                </a:lnTo>
                <a:cubicBezTo>
                  <a:pt x="13290" y="1611789"/>
                  <a:pt x="32342" y="1433971"/>
                  <a:pt x="165705" y="1273935"/>
                </a:cubicBezTo>
                <a:cubicBezTo>
                  <a:pt x="266045" y="1153274"/>
                  <a:pt x="395598" y="1087227"/>
                  <a:pt x="398138" y="1085957"/>
                </a:cubicBezTo>
                <a:lnTo>
                  <a:pt x="2576402" y="12701"/>
                </a:lnTo>
                <a:lnTo>
                  <a:pt x="2490034" y="12701"/>
                </a:lnTo>
                <a:lnTo>
                  <a:pt x="381626" y="1052934"/>
                </a:lnTo>
                <a:cubicBezTo>
                  <a:pt x="376546" y="1055474"/>
                  <a:pt x="243183" y="1121520"/>
                  <a:pt x="137762" y="1249803"/>
                </a:cubicBezTo>
                <a:cubicBezTo>
                  <a:pt x="38693" y="1369195"/>
                  <a:pt x="-51486" y="1564794"/>
                  <a:pt x="74256" y="1820089"/>
                </a:cubicBezTo>
                <a:lnTo>
                  <a:pt x="83147" y="1837871"/>
                </a:lnTo>
                <a:cubicBezTo>
                  <a:pt x="85687" y="1842952"/>
                  <a:pt x="145383" y="1962343"/>
                  <a:pt x="273666" y="2051252"/>
                </a:cubicBezTo>
                <a:cubicBezTo>
                  <a:pt x="342253" y="2098247"/>
                  <a:pt x="440053" y="2141431"/>
                  <a:pt x="564525" y="2141431"/>
                </a:cubicBezTo>
                <a:cubicBezTo>
                  <a:pt x="654703" y="2141431"/>
                  <a:pt x="758854" y="2119839"/>
                  <a:pt x="878246" y="2060143"/>
                </a:cubicBezTo>
                <a:lnTo>
                  <a:pt x="5029014" y="12701"/>
                </a:lnTo>
                <a:lnTo>
                  <a:pt x="4942646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36" name="Espaço Reservado para Texto 14">
            <a:extLst>
              <a:ext uri="{FF2B5EF4-FFF2-40B4-BE49-F238E27FC236}">
                <a16:creationId xmlns:a16="http://schemas.microsoft.com/office/drawing/2014/main" xmlns="" id="{2A3D73F7-77EC-4576-B541-20C032F462DC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86259" y="3425363"/>
            <a:ext cx="3629300" cy="949829"/>
          </a:xfrm>
        </p:spPr>
        <p:txBody>
          <a:bodyPr rtlCol="0">
            <a:normAutofit/>
          </a:bodyPr>
          <a:lstStyle>
            <a:lvl1pPr marL="0" indent="0">
              <a:buNone/>
              <a:defRPr sz="2800" b="1" i="0"/>
            </a:lvl1pPr>
          </a:lstStyle>
          <a:p>
            <a:pPr lvl="0" rtl="0"/>
            <a:r>
              <a:rPr lang="pt-BR" noProof="0" dirty="0"/>
              <a:t>Apresentação</a:t>
            </a:r>
            <a:br>
              <a:rPr lang="pt-BR" noProof="0" dirty="0"/>
            </a:br>
            <a:r>
              <a:rPr lang="pt-BR" noProof="0" dirty="0"/>
              <a:t>Slogan</a:t>
            </a:r>
          </a:p>
        </p:txBody>
      </p:sp>
      <p:sp>
        <p:nvSpPr>
          <p:cNvPr id="40" name="Elemento gráfico 37">
            <a:extLst>
              <a:ext uri="{FF2B5EF4-FFF2-40B4-BE49-F238E27FC236}">
                <a16:creationId xmlns:a16="http://schemas.microsoft.com/office/drawing/2014/main" xmlns="" id="{9F75ED2D-7077-4753-B623-4B9A718EB224}"/>
              </a:ext>
            </a:extLst>
          </p:cNvPr>
          <p:cNvSpPr/>
          <p:nvPr userDrawn="1"/>
        </p:nvSpPr>
        <p:spPr>
          <a:xfrm>
            <a:off x="895717" y="3124629"/>
            <a:ext cx="2158296" cy="151200"/>
          </a:xfrm>
          <a:custGeom>
            <a:avLst/>
            <a:gdLst>
              <a:gd name="connsiteX0" fmla="*/ 2087180 w 2158295"/>
              <a:gd name="connsiteY0" fmla="*/ 153601 h 165045"/>
              <a:gd name="connsiteX1" fmla="*/ 82504 w 2158295"/>
              <a:gd name="connsiteY1" fmla="*/ 153601 h 165045"/>
              <a:gd name="connsiteX2" fmla="*/ 12677 w 2158295"/>
              <a:gd name="connsiteY2" fmla="*/ 83774 h 165045"/>
              <a:gd name="connsiteX3" fmla="*/ 12677 w 2158295"/>
              <a:gd name="connsiteY3" fmla="*/ 83774 h 165045"/>
              <a:gd name="connsiteX4" fmla="*/ 82504 w 2158295"/>
              <a:gd name="connsiteY4" fmla="*/ 12677 h 165045"/>
              <a:gd name="connsiteX5" fmla="*/ 2087180 w 2158295"/>
              <a:gd name="connsiteY5" fmla="*/ 12677 h 165045"/>
              <a:gd name="connsiteX6" fmla="*/ 2157008 w 2158295"/>
              <a:gd name="connsiteY6" fmla="*/ 82504 h 165045"/>
              <a:gd name="connsiteX7" fmla="*/ 2157008 w 2158295"/>
              <a:gd name="connsiteY7" fmla="*/ 82504 h 165045"/>
              <a:gd name="connsiteX8" fmla="*/ 2087180 w 2158295"/>
              <a:gd name="connsiteY8" fmla="*/ 153601 h 16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8295" h="165045">
                <a:moveTo>
                  <a:pt x="2087180" y="153601"/>
                </a:moveTo>
                <a:lnTo>
                  <a:pt x="82504" y="153601"/>
                </a:lnTo>
                <a:cubicBezTo>
                  <a:pt x="44417" y="153601"/>
                  <a:pt x="12677" y="121861"/>
                  <a:pt x="12677" y="83774"/>
                </a:cubicBezTo>
                <a:lnTo>
                  <a:pt x="12677" y="83774"/>
                </a:lnTo>
                <a:cubicBezTo>
                  <a:pt x="12677" y="44417"/>
                  <a:pt x="44417" y="12677"/>
                  <a:pt x="82504" y="12677"/>
                </a:cubicBezTo>
                <a:lnTo>
                  <a:pt x="2087180" y="12677"/>
                </a:lnTo>
                <a:cubicBezTo>
                  <a:pt x="2125268" y="12677"/>
                  <a:pt x="2157008" y="44417"/>
                  <a:pt x="2157008" y="82504"/>
                </a:cubicBezTo>
                <a:lnTo>
                  <a:pt x="2157008" y="82504"/>
                </a:lnTo>
                <a:cubicBezTo>
                  <a:pt x="2157008" y="121861"/>
                  <a:pt x="2126538" y="153601"/>
                  <a:pt x="2087180" y="15360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2681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12" name="Elemento gráfico 36">
            <a:extLst>
              <a:ext uri="{FF2B5EF4-FFF2-40B4-BE49-F238E27FC236}">
                <a16:creationId xmlns:a16="http://schemas.microsoft.com/office/drawing/2014/main" xmlns="" id="{21FF5BCF-BC53-4C3F-8B7F-7077B35ADCA8}"/>
              </a:ext>
            </a:extLst>
          </p:cNvPr>
          <p:cNvSpPr/>
          <p:nvPr userDrawn="1"/>
        </p:nvSpPr>
        <p:spPr>
          <a:xfrm>
            <a:off x="-7816" y="5057878"/>
            <a:ext cx="715108" cy="949829"/>
          </a:xfrm>
          <a:custGeom>
            <a:avLst/>
            <a:gdLst>
              <a:gd name="connsiteX0" fmla="*/ 217522 w 723600"/>
              <a:gd name="connsiteY0" fmla="*/ 9082 h 1015200"/>
              <a:gd name="connsiteX1" fmla="*/ 9082 w 723600"/>
              <a:gd name="connsiteY1" fmla="*/ 9082 h 1015200"/>
              <a:gd name="connsiteX2" fmla="*/ 9082 w 723600"/>
              <a:gd name="connsiteY2" fmla="*/ 1010242 h 1015200"/>
              <a:gd name="connsiteX3" fmla="*/ 217522 w 723600"/>
              <a:gd name="connsiteY3" fmla="*/ 1010242 h 1015200"/>
              <a:gd name="connsiteX4" fmla="*/ 716482 w 723600"/>
              <a:gd name="connsiteY4" fmla="*/ 518842 h 1015200"/>
              <a:gd name="connsiteX5" fmla="*/ 716482 w 723600"/>
              <a:gd name="connsiteY5" fmla="*/ 500482 h 1015200"/>
              <a:gd name="connsiteX6" fmla="*/ 217522 w 723600"/>
              <a:gd name="connsiteY6" fmla="*/ 9082 h 10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600" h="1015200">
                <a:moveTo>
                  <a:pt x="217522" y="9082"/>
                </a:moveTo>
                <a:lnTo>
                  <a:pt x="9082" y="9082"/>
                </a:lnTo>
                <a:lnTo>
                  <a:pt x="9082" y="1010242"/>
                </a:lnTo>
                <a:lnTo>
                  <a:pt x="217522" y="1010242"/>
                </a:lnTo>
                <a:cubicBezTo>
                  <a:pt x="217522" y="1010242"/>
                  <a:pt x="716482" y="1010242"/>
                  <a:pt x="716482" y="518842"/>
                </a:cubicBezTo>
                <a:lnTo>
                  <a:pt x="716482" y="500482"/>
                </a:lnTo>
                <a:cubicBezTo>
                  <a:pt x="716482" y="500482"/>
                  <a:pt x="716482" y="9082"/>
                  <a:pt x="217522" y="9082"/>
                </a:cubicBezTo>
                <a:close/>
              </a:path>
            </a:pathLst>
          </a:custGeom>
          <a:solidFill>
            <a:schemeClr val="accent3"/>
          </a:solidFill>
          <a:ln w="1068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xmlns="" val="396681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agradeci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4944" y="453050"/>
            <a:ext cx="10515600" cy="1325563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pt-BR" noProof="0" dirty="0"/>
              <a:t>OBRIGADO!</a:t>
            </a:r>
          </a:p>
        </p:txBody>
      </p:sp>
      <p:sp>
        <p:nvSpPr>
          <p:cNvPr id="12" name="Forma Livre: Forma 11">
            <a:extLst>
              <a:ext uri="{FF2B5EF4-FFF2-40B4-BE49-F238E27FC236}">
                <a16:creationId xmlns:a16="http://schemas.microsoft.com/office/drawing/2014/main" xmlns="" id="{F9E3EED1-7BB3-4B75-BCA9-1C1223740B3C}"/>
              </a:ext>
            </a:extLst>
          </p:cNvPr>
          <p:cNvSpPr/>
          <p:nvPr/>
        </p:nvSpPr>
        <p:spPr>
          <a:xfrm>
            <a:off x="10752461" y="5082198"/>
            <a:ext cx="736600" cy="736600"/>
          </a:xfrm>
          <a:custGeom>
            <a:avLst/>
            <a:gdLst>
              <a:gd name="connsiteX0" fmla="*/ 372104 w 736600"/>
              <a:gd name="connsiteY0" fmla="*/ 731514 h 736600"/>
              <a:gd name="connsiteX1" fmla="*/ 731514 w 736600"/>
              <a:gd name="connsiteY1" fmla="*/ 372104 h 736600"/>
              <a:gd name="connsiteX2" fmla="*/ 372104 w 736600"/>
              <a:gd name="connsiteY2" fmla="*/ 12694 h 736600"/>
              <a:gd name="connsiteX3" fmla="*/ 12694 w 736600"/>
              <a:gd name="connsiteY3" fmla="*/ 372104 h 736600"/>
              <a:gd name="connsiteX4" fmla="*/ 372104 w 736600"/>
              <a:gd name="connsiteY4" fmla="*/ 731514 h 73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00" h="736600">
                <a:moveTo>
                  <a:pt x="372104" y="731514"/>
                </a:moveTo>
                <a:cubicBezTo>
                  <a:pt x="570224" y="731514"/>
                  <a:pt x="731514" y="570224"/>
                  <a:pt x="731514" y="372104"/>
                </a:cubicBezTo>
                <a:cubicBezTo>
                  <a:pt x="731514" y="173984"/>
                  <a:pt x="570224" y="12694"/>
                  <a:pt x="372104" y="12694"/>
                </a:cubicBezTo>
                <a:cubicBezTo>
                  <a:pt x="173984" y="12694"/>
                  <a:pt x="12694" y="173984"/>
                  <a:pt x="12694" y="372104"/>
                </a:cubicBezTo>
                <a:cubicBezTo>
                  <a:pt x="12694" y="570224"/>
                  <a:pt x="173984" y="731514"/>
                  <a:pt x="372104" y="731514"/>
                </a:cubicBezTo>
              </a:path>
            </a:pathLst>
          </a:custGeom>
          <a:solidFill>
            <a:schemeClr val="accent1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16" name="Forma Livre: Forma 15">
            <a:extLst>
              <a:ext uri="{FF2B5EF4-FFF2-40B4-BE49-F238E27FC236}">
                <a16:creationId xmlns:a16="http://schemas.microsoft.com/office/drawing/2014/main" xmlns="" id="{29016A5F-A55B-4605-B66C-5C6E2BF4919F}"/>
              </a:ext>
            </a:extLst>
          </p:cNvPr>
          <p:cNvSpPr/>
          <p:nvPr/>
        </p:nvSpPr>
        <p:spPr>
          <a:xfrm>
            <a:off x="11707304" y="3436278"/>
            <a:ext cx="2540000" cy="2628900"/>
          </a:xfrm>
          <a:custGeom>
            <a:avLst/>
            <a:gdLst>
              <a:gd name="connsiteX0" fmla="*/ 2528761 w 2540000"/>
              <a:gd name="connsiteY0" fmla="*/ 12694 h 2628900"/>
              <a:gd name="connsiteX1" fmla="*/ 487871 w 2540000"/>
              <a:gd name="connsiteY1" fmla="*/ 1018534 h 2628900"/>
              <a:gd name="connsiteX2" fmla="*/ 113221 w 2540000"/>
              <a:gd name="connsiteY2" fmla="*/ 2120894 h 2628900"/>
              <a:gd name="connsiteX3" fmla="*/ 127191 w 2540000"/>
              <a:gd name="connsiteY3" fmla="*/ 2148834 h 2628900"/>
              <a:gd name="connsiteX4" fmla="*/ 1229551 w 2540000"/>
              <a:gd name="connsiteY4" fmla="*/ 2523484 h 2628900"/>
              <a:gd name="connsiteX5" fmla="*/ 2528761 w 2540000"/>
              <a:gd name="connsiteY5" fmla="*/ 1883404 h 2628900"/>
              <a:gd name="connsiteX6" fmla="*/ 2528761 w 2540000"/>
              <a:gd name="connsiteY6" fmla="*/ 12694 h 262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0000" h="2628900">
                <a:moveTo>
                  <a:pt x="2528761" y="12694"/>
                </a:moveTo>
                <a:lnTo>
                  <a:pt x="487871" y="1018534"/>
                </a:lnTo>
                <a:cubicBezTo>
                  <a:pt x="487871" y="1018534"/>
                  <a:pt x="-249999" y="1383024"/>
                  <a:pt x="113221" y="2120894"/>
                </a:cubicBezTo>
                <a:lnTo>
                  <a:pt x="127191" y="2148834"/>
                </a:lnTo>
                <a:cubicBezTo>
                  <a:pt x="127191" y="2148834"/>
                  <a:pt x="491681" y="2886705"/>
                  <a:pt x="1229551" y="2523484"/>
                </a:cubicBezTo>
                <a:lnTo>
                  <a:pt x="2528761" y="1883404"/>
                </a:lnTo>
                <a:lnTo>
                  <a:pt x="2528761" y="12694"/>
                </a:lnTo>
                <a:close/>
              </a:path>
            </a:pathLst>
          </a:custGeom>
          <a:solidFill>
            <a:schemeClr val="accent3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19" name="Espaço Reservado para Texto 26">
            <a:extLst>
              <a:ext uri="{FF2B5EF4-FFF2-40B4-BE49-F238E27FC236}">
                <a16:creationId xmlns:a16="http://schemas.microsoft.com/office/drawing/2014/main" xmlns="" id="{9DBE4B29-4897-4A3A-B883-A887BCDA371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4420" y="3955665"/>
            <a:ext cx="4367531" cy="524711"/>
          </a:xfrm>
        </p:spPr>
        <p:txBody>
          <a:bodyPr rtlCol="0">
            <a:noAutofit/>
          </a:bodyPr>
          <a:lstStyle>
            <a:lvl1pPr marL="0" indent="0" algn="l">
              <a:buNone/>
              <a:defRPr sz="2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pt-BR" noProof="0" dirty="0"/>
              <a:t>August </a:t>
            </a:r>
            <a:r>
              <a:rPr lang="pt-BR" noProof="0" dirty="0" err="1"/>
              <a:t>Bergqvist</a:t>
            </a:r>
            <a:endParaRPr lang="pt-BR" noProof="0" dirty="0"/>
          </a:p>
        </p:txBody>
      </p:sp>
      <p:sp>
        <p:nvSpPr>
          <p:cNvPr id="20" name="Espaço Reservado para Texto 26">
            <a:extLst>
              <a:ext uri="{FF2B5EF4-FFF2-40B4-BE49-F238E27FC236}">
                <a16:creationId xmlns:a16="http://schemas.microsoft.com/office/drawing/2014/main" xmlns="" id="{0EF4532A-9AB5-4545-A83D-BD0E396357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420" y="4633361"/>
            <a:ext cx="4367531" cy="365125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pt-BR" noProof="0" dirty="0"/>
              <a:t>Telefone:</a:t>
            </a:r>
          </a:p>
        </p:txBody>
      </p:sp>
      <p:sp>
        <p:nvSpPr>
          <p:cNvPr id="21" name="Espaço Reservado para Texto 26">
            <a:extLst>
              <a:ext uri="{FF2B5EF4-FFF2-40B4-BE49-F238E27FC236}">
                <a16:creationId xmlns:a16="http://schemas.microsoft.com/office/drawing/2014/main" xmlns="" id="{D579A1F5-9180-47FE-A31B-4E37384383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420" y="4892976"/>
            <a:ext cx="4367531" cy="365125"/>
          </a:xfrm>
        </p:spPr>
        <p:txBody>
          <a:bodyPr rtlCol="0">
            <a:noAutofit/>
          </a:bodyPr>
          <a:lstStyle>
            <a:lvl1pPr marL="0" indent="0" algn="l">
              <a:buNone/>
              <a:defRPr sz="2500" b="1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pt-BR" noProof="0" dirty="0"/>
              <a:t>678 555-0128</a:t>
            </a:r>
          </a:p>
        </p:txBody>
      </p:sp>
      <p:sp>
        <p:nvSpPr>
          <p:cNvPr id="22" name="Espaço Reservado para Texto 26">
            <a:extLst>
              <a:ext uri="{FF2B5EF4-FFF2-40B4-BE49-F238E27FC236}">
                <a16:creationId xmlns:a16="http://schemas.microsoft.com/office/drawing/2014/main" xmlns="" id="{71BBF4E8-67FF-4A65-9EC1-AE832CEBE85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24420" y="5334299"/>
            <a:ext cx="4367531" cy="365125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pt-BR" noProof="0" dirty="0" err="1"/>
              <a:t>Email</a:t>
            </a:r>
            <a:r>
              <a:rPr lang="pt-BR" noProof="0" dirty="0"/>
              <a:t>:</a:t>
            </a:r>
          </a:p>
        </p:txBody>
      </p:sp>
      <p:sp>
        <p:nvSpPr>
          <p:cNvPr id="23" name="Espaço Reservado para Texto 26">
            <a:extLst>
              <a:ext uri="{FF2B5EF4-FFF2-40B4-BE49-F238E27FC236}">
                <a16:creationId xmlns:a16="http://schemas.microsoft.com/office/drawing/2014/main" xmlns="" id="{5BB088E3-63C1-423F-A939-150B8E1F87A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24420" y="5593914"/>
            <a:ext cx="4367531" cy="365125"/>
          </a:xfrm>
        </p:spPr>
        <p:txBody>
          <a:bodyPr rtlCol="0">
            <a:noAutofit/>
          </a:bodyPr>
          <a:lstStyle>
            <a:lvl1pPr marL="0" indent="0" algn="l">
              <a:buNone/>
              <a:defRPr sz="2500" b="1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pt-BR" noProof="0" dirty="0"/>
              <a:t>BERGQVIST@EXAMPLE.COM</a:t>
            </a:r>
          </a:p>
        </p:txBody>
      </p:sp>
      <p:sp>
        <p:nvSpPr>
          <p:cNvPr id="25" name="Forma Livre: Forma 24">
            <a:extLst>
              <a:ext uri="{FF2B5EF4-FFF2-40B4-BE49-F238E27FC236}">
                <a16:creationId xmlns:a16="http://schemas.microsoft.com/office/drawing/2014/main" xmlns="" id="{C51D0359-A547-4B21-8850-06B9F1CDF9CE}"/>
              </a:ext>
            </a:extLst>
          </p:cNvPr>
          <p:cNvSpPr/>
          <p:nvPr userDrawn="1"/>
        </p:nvSpPr>
        <p:spPr>
          <a:xfrm>
            <a:off x="11230062" y="-1017769"/>
            <a:ext cx="4978400" cy="2133600"/>
          </a:xfrm>
          <a:custGeom>
            <a:avLst/>
            <a:gdLst>
              <a:gd name="connsiteX0" fmla="*/ 2517688 w 4978400"/>
              <a:gd name="connsiteY0" fmla="*/ 12694 h 2133600"/>
              <a:gd name="connsiteX1" fmla="*/ 371388 w 4978400"/>
              <a:gd name="connsiteY1" fmla="*/ 1070604 h 2133600"/>
              <a:gd name="connsiteX2" fmla="*/ 72938 w 4978400"/>
              <a:gd name="connsiteY2" fmla="*/ 1812284 h 2133600"/>
              <a:gd name="connsiteX3" fmla="*/ 81828 w 4978400"/>
              <a:gd name="connsiteY3" fmla="*/ 1830064 h 2133600"/>
              <a:gd name="connsiteX4" fmla="*/ 851448 w 4978400"/>
              <a:gd name="connsiteY4" fmla="*/ 2044694 h 2133600"/>
              <a:gd name="connsiteX5" fmla="*/ 4970058 w 4978400"/>
              <a:gd name="connsiteY5" fmla="*/ 12694 h 2133600"/>
              <a:gd name="connsiteX6" fmla="*/ 2517688 w 4978400"/>
              <a:gd name="connsiteY6" fmla="*/ 12694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400" h="2133600">
                <a:moveTo>
                  <a:pt x="2517688" y="12694"/>
                </a:moveTo>
                <a:lnTo>
                  <a:pt x="371388" y="1070604"/>
                </a:lnTo>
                <a:cubicBezTo>
                  <a:pt x="371388" y="1070604"/>
                  <a:pt x="-163282" y="1334764"/>
                  <a:pt x="72938" y="1812284"/>
                </a:cubicBezTo>
                <a:lnTo>
                  <a:pt x="81828" y="1830064"/>
                </a:lnTo>
                <a:cubicBezTo>
                  <a:pt x="81828" y="1830064"/>
                  <a:pt x="316778" y="2307584"/>
                  <a:pt x="851448" y="2044694"/>
                </a:cubicBezTo>
                <a:lnTo>
                  <a:pt x="4970058" y="12694"/>
                </a:lnTo>
                <a:lnTo>
                  <a:pt x="2517688" y="12694"/>
                </a:lnTo>
                <a:close/>
              </a:path>
            </a:pathLst>
          </a:custGeom>
          <a:solidFill>
            <a:schemeClr val="accent1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xmlns="" val="1159374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8588" y="1436921"/>
            <a:ext cx="5690680" cy="1517356"/>
          </a:xfrm>
        </p:spPr>
        <p:txBody>
          <a:bodyPr rtlCol="0">
            <a:noAutofit/>
          </a:bodyPr>
          <a:lstStyle>
            <a:lvl1pPr>
              <a:defRPr sz="6000"/>
            </a:lvl1pPr>
          </a:lstStyle>
          <a:p>
            <a:pPr rtl="0"/>
            <a:r>
              <a:rPr lang="pt-BR" noProof="0" dirty="0"/>
              <a:t>APRESENTAÇÃO</a:t>
            </a:r>
            <a:br>
              <a:rPr lang="pt-BR" noProof="0" dirty="0"/>
            </a:br>
            <a:r>
              <a:rPr lang="pt-BR" noProof="0" dirty="0"/>
              <a:t>TÍTULO    </a:t>
            </a:r>
          </a:p>
        </p:txBody>
      </p:sp>
      <p:sp>
        <p:nvSpPr>
          <p:cNvPr id="28" name="Forma Livre: Forma 27">
            <a:extLst>
              <a:ext uri="{FF2B5EF4-FFF2-40B4-BE49-F238E27FC236}">
                <a16:creationId xmlns:a16="http://schemas.microsoft.com/office/drawing/2014/main" xmlns="" id="{87A7AFAC-3F6D-48D1-A100-148792529BC6}"/>
              </a:ext>
            </a:extLst>
          </p:cNvPr>
          <p:cNvSpPr/>
          <p:nvPr/>
        </p:nvSpPr>
        <p:spPr>
          <a:xfrm>
            <a:off x="11433412" y="3514398"/>
            <a:ext cx="736673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29" name="Forma Livre: Forma 28">
            <a:extLst>
              <a:ext uri="{FF2B5EF4-FFF2-40B4-BE49-F238E27FC236}">
                <a16:creationId xmlns:a16="http://schemas.microsoft.com/office/drawing/2014/main" xmlns="" id="{81A4F88F-4E35-4BB3-AD24-CAC580C12F96}"/>
              </a:ext>
            </a:extLst>
          </p:cNvPr>
          <p:cNvSpPr/>
          <p:nvPr/>
        </p:nvSpPr>
        <p:spPr>
          <a:xfrm>
            <a:off x="9702159" y="3882735"/>
            <a:ext cx="3175313" cy="2946690"/>
          </a:xfrm>
          <a:custGeom>
            <a:avLst/>
            <a:gdLst>
              <a:gd name="connsiteX0" fmla="*/ 3162808 w 3175312"/>
              <a:gd name="connsiteY0" fmla="*/ 12701 h 2946690"/>
              <a:gd name="connsiteX1" fmla="*/ 487925 w 3175312"/>
              <a:gd name="connsiteY1" fmla="*/ 1331091 h 2946690"/>
              <a:gd name="connsiteX2" fmla="*/ 113238 w 3175312"/>
              <a:gd name="connsiteY2" fmla="*/ 2433559 h 2946690"/>
              <a:gd name="connsiteX3" fmla="*/ 127209 w 3175312"/>
              <a:gd name="connsiteY3" fmla="*/ 2461502 h 2946690"/>
              <a:gd name="connsiteX4" fmla="*/ 1229677 w 3175312"/>
              <a:gd name="connsiteY4" fmla="*/ 2836189 h 2946690"/>
              <a:gd name="connsiteX5" fmla="*/ 3162808 w 3175312"/>
              <a:gd name="connsiteY5" fmla="*/ 1882325 h 2946690"/>
              <a:gd name="connsiteX6" fmla="*/ 3162808 w 3175312"/>
              <a:gd name="connsiteY6" fmla="*/ 12701 h 2946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312" h="2946690">
                <a:moveTo>
                  <a:pt x="3162808" y="12701"/>
                </a:moveTo>
                <a:lnTo>
                  <a:pt x="487925" y="1331091"/>
                </a:lnTo>
                <a:cubicBezTo>
                  <a:pt x="487925" y="1331091"/>
                  <a:pt x="-250018" y="1695617"/>
                  <a:pt x="113238" y="2433559"/>
                </a:cubicBezTo>
                <a:lnTo>
                  <a:pt x="127209" y="2461502"/>
                </a:lnTo>
                <a:cubicBezTo>
                  <a:pt x="127209" y="2461502"/>
                  <a:pt x="491735" y="3199445"/>
                  <a:pt x="1229677" y="2836189"/>
                </a:cubicBezTo>
                <a:lnTo>
                  <a:pt x="3162808" y="1882325"/>
                </a:lnTo>
                <a:lnTo>
                  <a:pt x="3162808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30" name="Forma livre: Forma 29">
            <a:extLst>
              <a:ext uri="{FF2B5EF4-FFF2-40B4-BE49-F238E27FC236}">
                <a16:creationId xmlns:a16="http://schemas.microsoft.com/office/drawing/2014/main" xmlns="" id="{592CE00E-F2AB-4099-8BB8-F109C4F2EFDB}"/>
              </a:ext>
            </a:extLst>
          </p:cNvPr>
          <p:cNvSpPr/>
          <p:nvPr/>
        </p:nvSpPr>
        <p:spPr>
          <a:xfrm>
            <a:off x="11716028" y="4985203"/>
            <a:ext cx="1155814" cy="863685"/>
          </a:xfrm>
          <a:custGeom>
            <a:avLst/>
            <a:gdLst>
              <a:gd name="connsiteX0" fmla="*/ 1148938 w 1155813"/>
              <a:gd name="connsiteY0" fmla="*/ 12701 h 863685"/>
              <a:gd name="connsiteX1" fmla="*/ 173482 w 1155813"/>
              <a:gd name="connsiteY1" fmla="*/ 494079 h 863685"/>
              <a:gd name="connsiteX2" fmla="*/ 28688 w 1155813"/>
              <a:gd name="connsiteY2" fmla="*/ 759535 h 863685"/>
              <a:gd name="connsiteX3" fmla="*/ 31228 w 1155813"/>
              <a:gd name="connsiteY3" fmla="*/ 765885 h 863685"/>
              <a:gd name="connsiteX4" fmla="*/ 329707 w 1155813"/>
              <a:gd name="connsiteY4" fmla="*/ 812880 h 863685"/>
              <a:gd name="connsiteX5" fmla="*/ 1147668 w 1155813"/>
              <a:gd name="connsiteY5" fmla="*/ 408980 h 863685"/>
              <a:gd name="connsiteX6" fmla="*/ 1147668 w 1155813"/>
              <a:gd name="connsiteY6" fmla="*/ 12701 h 86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5813" h="863685">
                <a:moveTo>
                  <a:pt x="1148938" y="12701"/>
                </a:moveTo>
                <a:lnTo>
                  <a:pt x="173482" y="494079"/>
                </a:lnTo>
                <a:cubicBezTo>
                  <a:pt x="173482" y="494079"/>
                  <a:pt x="-47520" y="603309"/>
                  <a:pt x="28688" y="759535"/>
                </a:cubicBezTo>
                <a:lnTo>
                  <a:pt x="31228" y="765885"/>
                </a:lnTo>
                <a:cubicBezTo>
                  <a:pt x="31228" y="765885"/>
                  <a:pt x="108705" y="922111"/>
                  <a:pt x="329707" y="812880"/>
                </a:cubicBezTo>
                <a:lnTo>
                  <a:pt x="1147668" y="408980"/>
                </a:lnTo>
                <a:lnTo>
                  <a:pt x="1147668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32" name="Forma livre: Forma 31">
            <a:extLst>
              <a:ext uri="{FF2B5EF4-FFF2-40B4-BE49-F238E27FC236}">
                <a16:creationId xmlns:a16="http://schemas.microsoft.com/office/drawing/2014/main" xmlns="" id="{B0920EEC-7CE3-4708-93D2-53699D17E5E3}"/>
              </a:ext>
            </a:extLst>
          </p:cNvPr>
          <p:cNvSpPr/>
          <p:nvPr/>
        </p:nvSpPr>
        <p:spPr>
          <a:xfrm>
            <a:off x="10743661" y="-1689"/>
            <a:ext cx="1447943" cy="1003399"/>
          </a:xfrm>
          <a:custGeom>
            <a:avLst/>
            <a:gdLst>
              <a:gd name="connsiteX0" fmla="*/ 1446147 w 1447942"/>
              <a:gd name="connsiteY0" fmla="*/ 12701 h 1003398"/>
              <a:gd name="connsiteX1" fmla="*/ 173482 w 1447942"/>
              <a:gd name="connsiteY1" fmla="*/ 640143 h 1003398"/>
              <a:gd name="connsiteX2" fmla="*/ 28688 w 1447942"/>
              <a:gd name="connsiteY2" fmla="*/ 905599 h 1003398"/>
              <a:gd name="connsiteX3" fmla="*/ 31227 w 1447942"/>
              <a:gd name="connsiteY3" fmla="*/ 911950 h 1003398"/>
              <a:gd name="connsiteX4" fmla="*/ 329707 w 1447942"/>
              <a:gd name="connsiteY4" fmla="*/ 958944 h 1003398"/>
              <a:gd name="connsiteX5" fmla="*/ 1446147 w 1447942"/>
              <a:gd name="connsiteY5" fmla="*/ 408980 h 1003398"/>
              <a:gd name="connsiteX6" fmla="*/ 1446147 w 1447942"/>
              <a:gd name="connsiteY6" fmla="*/ 12701 h 100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7942" h="1003398">
                <a:moveTo>
                  <a:pt x="1446147" y="12701"/>
                </a:moveTo>
                <a:lnTo>
                  <a:pt x="173482" y="640143"/>
                </a:lnTo>
                <a:cubicBezTo>
                  <a:pt x="173482" y="640143"/>
                  <a:pt x="-47520" y="749374"/>
                  <a:pt x="28688" y="905599"/>
                </a:cubicBezTo>
                <a:lnTo>
                  <a:pt x="31227" y="911950"/>
                </a:lnTo>
                <a:cubicBezTo>
                  <a:pt x="31227" y="911950"/>
                  <a:pt x="108705" y="1068175"/>
                  <a:pt x="329707" y="958944"/>
                </a:cubicBezTo>
                <a:lnTo>
                  <a:pt x="1446147" y="408980"/>
                </a:lnTo>
                <a:lnTo>
                  <a:pt x="1446147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33" name="Forma livre: Forma 32">
            <a:extLst>
              <a:ext uri="{FF2B5EF4-FFF2-40B4-BE49-F238E27FC236}">
                <a16:creationId xmlns:a16="http://schemas.microsoft.com/office/drawing/2014/main" xmlns="" id="{2DF8B751-9294-46D5-B390-5D322195540F}"/>
              </a:ext>
            </a:extLst>
          </p:cNvPr>
          <p:cNvSpPr/>
          <p:nvPr/>
        </p:nvSpPr>
        <p:spPr>
          <a:xfrm>
            <a:off x="9702159" y="-1403351"/>
            <a:ext cx="4978890" cy="2133810"/>
          </a:xfrm>
          <a:custGeom>
            <a:avLst/>
            <a:gdLst>
              <a:gd name="connsiteX0" fmla="*/ 2515401 w 4978890"/>
              <a:gd name="connsiteY0" fmla="*/ 12701 h 2133810"/>
              <a:gd name="connsiteX1" fmla="*/ 371430 w 4978890"/>
              <a:gd name="connsiteY1" fmla="*/ 1069445 h 2133810"/>
              <a:gd name="connsiteX2" fmla="*/ 72951 w 4978890"/>
              <a:gd name="connsiteY2" fmla="*/ 1811198 h 2133810"/>
              <a:gd name="connsiteX3" fmla="*/ 81841 w 4978890"/>
              <a:gd name="connsiteY3" fmla="*/ 1828980 h 2133810"/>
              <a:gd name="connsiteX4" fmla="*/ 851538 w 4978890"/>
              <a:gd name="connsiteY4" fmla="*/ 2043631 h 2133810"/>
              <a:gd name="connsiteX5" fmla="*/ 4968013 w 4978890"/>
              <a:gd name="connsiteY5" fmla="*/ 12701 h 2133810"/>
              <a:gd name="connsiteX6" fmla="*/ 2515401 w 4978890"/>
              <a:gd name="connsiteY6" fmla="*/ 12701 h 213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890" h="2133810">
                <a:moveTo>
                  <a:pt x="2515401" y="12701"/>
                </a:moveTo>
                <a:lnTo>
                  <a:pt x="371430" y="1069445"/>
                </a:lnTo>
                <a:cubicBezTo>
                  <a:pt x="371430" y="1069445"/>
                  <a:pt x="-163293" y="1333631"/>
                  <a:pt x="72951" y="1811198"/>
                </a:cubicBezTo>
                <a:lnTo>
                  <a:pt x="81841" y="1828980"/>
                </a:lnTo>
                <a:cubicBezTo>
                  <a:pt x="81841" y="1828980"/>
                  <a:pt x="316814" y="2306547"/>
                  <a:pt x="851538" y="2043631"/>
                </a:cubicBezTo>
                <a:lnTo>
                  <a:pt x="4968013" y="12701"/>
                </a:lnTo>
                <a:lnTo>
                  <a:pt x="251540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34" name="Forma Livre: Forma 33">
            <a:extLst>
              <a:ext uri="{FF2B5EF4-FFF2-40B4-BE49-F238E27FC236}">
                <a16:creationId xmlns:a16="http://schemas.microsoft.com/office/drawing/2014/main" xmlns="" id="{E0F651C6-BE74-4133-ABA8-316072D4F5B5}"/>
              </a:ext>
            </a:extLst>
          </p:cNvPr>
          <p:cNvSpPr/>
          <p:nvPr/>
        </p:nvSpPr>
        <p:spPr>
          <a:xfrm>
            <a:off x="9684342" y="-1403351"/>
            <a:ext cx="5029695" cy="2146511"/>
          </a:xfrm>
          <a:custGeom>
            <a:avLst/>
            <a:gdLst>
              <a:gd name="connsiteX0" fmla="*/ 4942646 w 5029695"/>
              <a:gd name="connsiteY0" fmla="*/ 12701 h 2146511"/>
              <a:gd name="connsiteX1" fmla="*/ 860464 w 5029695"/>
              <a:gd name="connsiteY1" fmla="*/ 2025849 h 2146511"/>
              <a:gd name="connsiteX2" fmla="*/ 295258 w 5029695"/>
              <a:gd name="connsiteY2" fmla="*/ 2019499 h 2146511"/>
              <a:gd name="connsiteX3" fmla="*/ 116171 w 5029695"/>
              <a:gd name="connsiteY3" fmla="*/ 1820089 h 2146511"/>
              <a:gd name="connsiteX4" fmla="*/ 107280 w 5029695"/>
              <a:gd name="connsiteY4" fmla="*/ 1802307 h 2146511"/>
              <a:gd name="connsiteX5" fmla="*/ 165705 w 5029695"/>
              <a:gd name="connsiteY5" fmla="*/ 1273935 h 2146511"/>
              <a:gd name="connsiteX6" fmla="*/ 398138 w 5029695"/>
              <a:gd name="connsiteY6" fmla="*/ 1085957 h 2146511"/>
              <a:gd name="connsiteX7" fmla="*/ 2576402 w 5029695"/>
              <a:gd name="connsiteY7" fmla="*/ 12701 h 2146511"/>
              <a:gd name="connsiteX8" fmla="*/ 2490034 w 5029695"/>
              <a:gd name="connsiteY8" fmla="*/ 12701 h 2146511"/>
              <a:gd name="connsiteX9" fmla="*/ 381626 w 5029695"/>
              <a:gd name="connsiteY9" fmla="*/ 1052934 h 2146511"/>
              <a:gd name="connsiteX10" fmla="*/ 137762 w 5029695"/>
              <a:gd name="connsiteY10" fmla="*/ 1249803 h 2146511"/>
              <a:gd name="connsiteX11" fmla="*/ 74256 w 5029695"/>
              <a:gd name="connsiteY11" fmla="*/ 1820089 h 2146511"/>
              <a:gd name="connsiteX12" fmla="*/ 83147 w 5029695"/>
              <a:gd name="connsiteY12" fmla="*/ 1837871 h 2146511"/>
              <a:gd name="connsiteX13" fmla="*/ 273666 w 5029695"/>
              <a:gd name="connsiteY13" fmla="*/ 2051252 h 2146511"/>
              <a:gd name="connsiteX14" fmla="*/ 564525 w 5029695"/>
              <a:gd name="connsiteY14" fmla="*/ 2141431 h 2146511"/>
              <a:gd name="connsiteX15" fmla="*/ 878246 w 5029695"/>
              <a:gd name="connsiteY15" fmla="*/ 2060143 h 2146511"/>
              <a:gd name="connsiteX16" fmla="*/ 5029014 w 5029695"/>
              <a:gd name="connsiteY16" fmla="*/ 12701 h 2146511"/>
              <a:gd name="connsiteX17" fmla="*/ 4942646 w 5029695"/>
              <a:gd name="connsiteY17" fmla="*/ 12701 h 214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029695" h="2146511">
                <a:moveTo>
                  <a:pt x="4942646" y="12701"/>
                </a:moveTo>
                <a:lnTo>
                  <a:pt x="860464" y="2025849"/>
                </a:lnTo>
                <a:cubicBezTo>
                  <a:pt x="645812" y="2131270"/>
                  <a:pt x="456564" y="2130000"/>
                  <a:pt x="295258" y="2019499"/>
                </a:cubicBezTo>
                <a:cubicBezTo>
                  <a:pt x="174596" y="1936941"/>
                  <a:pt x="116171" y="1821359"/>
                  <a:pt x="116171" y="1820089"/>
                </a:cubicBezTo>
                <a:lnTo>
                  <a:pt x="107280" y="1802307"/>
                </a:lnTo>
                <a:cubicBezTo>
                  <a:pt x="13290" y="1611789"/>
                  <a:pt x="32342" y="1433971"/>
                  <a:pt x="165705" y="1273935"/>
                </a:cubicBezTo>
                <a:cubicBezTo>
                  <a:pt x="266045" y="1153274"/>
                  <a:pt x="395598" y="1087227"/>
                  <a:pt x="398138" y="1085957"/>
                </a:cubicBezTo>
                <a:lnTo>
                  <a:pt x="2576402" y="12701"/>
                </a:lnTo>
                <a:lnTo>
                  <a:pt x="2490034" y="12701"/>
                </a:lnTo>
                <a:lnTo>
                  <a:pt x="381626" y="1052934"/>
                </a:lnTo>
                <a:cubicBezTo>
                  <a:pt x="376546" y="1055474"/>
                  <a:pt x="243183" y="1121520"/>
                  <a:pt x="137762" y="1249803"/>
                </a:cubicBezTo>
                <a:cubicBezTo>
                  <a:pt x="38693" y="1369195"/>
                  <a:pt x="-51486" y="1564794"/>
                  <a:pt x="74256" y="1820089"/>
                </a:cubicBezTo>
                <a:lnTo>
                  <a:pt x="83147" y="1837871"/>
                </a:lnTo>
                <a:cubicBezTo>
                  <a:pt x="85687" y="1842952"/>
                  <a:pt x="145383" y="1962343"/>
                  <a:pt x="273666" y="2051252"/>
                </a:cubicBezTo>
                <a:cubicBezTo>
                  <a:pt x="342253" y="2098247"/>
                  <a:pt x="440053" y="2141431"/>
                  <a:pt x="564525" y="2141431"/>
                </a:cubicBezTo>
                <a:cubicBezTo>
                  <a:pt x="654703" y="2141431"/>
                  <a:pt x="758854" y="2119839"/>
                  <a:pt x="878246" y="2060143"/>
                </a:cubicBezTo>
                <a:lnTo>
                  <a:pt x="5029014" y="12701"/>
                </a:lnTo>
                <a:lnTo>
                  <a:pt x="4942646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40" name="Elemento gráfico 37">
            <a:extLst>
              <a:ext uri="{FF2B5EF4-FFF2-40B4-BE49-F238E27FC236}">
                <a16:creationId xmlns:a16="http://schemas.microsoft.com/office/drawing/2014/main" xmlns="" id="{9F75ED2D-7077-4753-B623-4B9A718EB224}"/>
              </a:ext>
            </a:extLst>
          </p:cNvPr>
          <p:cNvSpPr/>
          <p:nvPr userDrawn="1"/>
        </p:nvSpPr>
        <p:spPr>
          <a:xfrm>
            <a:off x="895717" y="3124629"/>
            <a:ext cx="2158296" cy="151200"/>
          </a:xfrm>
          <a:custGeom>
            <a:avLst/>
            <a:gdLst>
              <a:gd name="connsiteX0" fmla="*/ 2087180 w 2158295"/>
              <a:gd name="connsiteY0" fmla="*/ 153601 h 165045"/>
              <a:gd name="connsiteX1" fmla="*/ 82504 w 2158295"/>
              <a:gd name="connsiteY1" fmla="*/ 153601 h 165045"/>
              <a:gd name="connsiteX2" fmla="*/ 12677 w 2158295"/>
              <a:gd name="connsiteY2" fmla="*/ 83774 h 165045"/>
              <a:gd name="connsiteX3" fmla="*/ 12677 w 2158295"/>
              <a:gd name="connsiteY3" fmla="*/ 83774 h 165045"/>
              <a:gd name="connsiteX4" fmla="*/ 82504 w 2158295"/>
              <a:gd name="connsiteY4" fmla="*/ 12677 h 165045"/>
              <a:gd name="connsiteX5" fmla="*/ 2087180 w 2158295"/>
              <a:gd name="connsiteY5" fmla="*/ 12677 h 165045"/>
              <a:gd name="connsiteX6" fmla="*/ 2157008 w 2158295"/>
              <a:gd name="connsiteY6" fmla="*/ 82504 h 165045"/>
              <a:gd name="connsiteX7" fmla="*/ 2157008 w 2158295"/>
              <a:gd name="connsiteY7" fmla="*/ 82504 h 165045"/>
              <a:gd name="connsiteX8" fmla="*/ 2087180 w 2158295"/>
              <a:gd name="connsiteY8" fmla="*/ 153601 h 16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8295" h="165045">
                <a:moveTo>
                  <a:pt x="2087180" y="153601"/>
                </a:moveTo>
                <a:lnTo>
                  <a:pt x="82504" y="153601"/>
                </a:lnTo>
                <a:cubicBezTo>
                  <a:pt x="44417" y="153601"/>
                  <a:pt x="12677" y="121861"/>
                  <a:pt x="12677" y="83774"/>
                </a:cubicBezTo>
                <a:lnTo>
                  <a:pt x="12677" y="83774"/>
                </a:lnTo>
                <a:cubicBezTo>
                  <a:pt x="12677" y="44417"/>
                  <a:pt x="44417" y="12677"/>
                  <a:pt x="82504" y="12677"/>
                </a:cubicBezTo>
                <a:lnTo>
                  <a:pt x="2087180" y="12677"/>
                </a:lnTo>
                <a:cubicBezTo>
                  <a:pt x="2125268" y="12677"/>
                  <a:pt x="2157008" y="44417"/>
                  <a:pt x="2157008" y="82504"/>
                </a:cubicBezTo>
                <a:lnTo>
                  <a:pt x="2157008" y="82504"/>
                </a:lnTo>
                <a:cubicBezTo>
                  <a:pt x="2157008" y="121861"/>
                  <a:pt x="2126538" y="153601"/>
                  <a:pt x="2087180" y="15360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2681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12" name="Elemento gráfico 36">
            <a:extLst>
              <a:ext uri="{FF2B5EF4-FFF2-40B4-BE49-F238E27FC236}">
                <a16:creationId xmlns:a16="http://schemas.microsoft.com/office/drawing/2014/main" xmlns="" id="{21FF5BCF-BC53-4C3F-8B7F-7077B35ADCA8}"/>
              </a:ext>
            </a:extLst>
          </p:cNvPr>
          <p:cNvSpPr/>
          <p:nvPr userDrawn="1"/>
        </p:nvSpPr>
        <p:spPr>
          <a:xfrm>
            <a:off x="-7816" y="5057878"/>
            <a:ext cx="715108" cy="949829"/>
          </a:xfrm>
          <a:custGeom>
            <a:avLst/>
            <a:gdLst>
              <a:gd name="connsiteX0" fmla="*/ 217522 w 723600"/>
              <a:gd name="connsiteY0" fmla="*/ 9082 h 1015200"/>
              <a:gd name="connsiteX1" fmla="*/ 9082 w 723600"/>
              <a:gd name="connsiteY1" fmla="*/ 9082 h 1015200"/>
              <a:gd name="connsiteX2" fmla="*/ 9082 w 723600"/>
              <a:gd name="connsiteY2" fmla="*/ 1010242 h 1015200"/>
              <a:gd name="connsiteX3" fmla="*/ 217522 w 723600"/>
              <a:gd name="connsiteY3" fmla="*/ 1010242 h 1015200"/>
              <a:gd name="connsiteX4" fmla="*/ 716482 w 723600"/>
              <a:gd name="connsiteY4" fmla="*/ 518842 h 1015200"/>
              <a:gd name="connsiteX5" fmla="*/ 716482 w 723600"/>
              <a:gd name="connsiteY5" fmla="*/ 500482 h 1015200"/>
              <a:gd name="connsiteX6" fmla="*/ 217522 w 723600"/>
              <a:gd name="connsiteY6" fmla="*/ 9082 h 10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600" h="1015200">
                <a:moveTo>
                  <a:pt x="217522" y="9082"/>
                </a:moveTo>
                <a:lnTo>
                  <a:pt x="9082" y="9082"/>
                </a:lnTo>
                <a:lnTo>
                  <a:pt x="9082" y="1010242"/>
                </a:lnTo>
                <a:lnTo>
                  <a:pt x="217522" y="1010242"/>
                </a:lnTo>
                <a:cubicBezTo>
                  <a:pt x="217522" y="1010242"/>
                  <a:pt x="716482" y="1010242"/>
                  <a:pt x="716482" y="518842"/>
                </a:cubicBezTo>
                <a:lnTo>
                  <a:pt x="716482" y="500482"/>
                </a:lnTo>
                <a:cubicBezTo>
                  <a:pt x="716482" y="500482"/>
                  <a:pt x="716482" y="9082"/>
                  <a:pt x="217522" y="9082"/>
                </a:cubicBezTo>
                <a:close/>
              </a:path>
            </a:pathLst>
          </a:custGeom>
          <a:solidFill>
            <a:schemeClr val="accent3"/>
          </a:solidFill>
          <a:ln w="1068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15" name="Subtítulo 2">
            <a:extLst>
              <a:ext uri="{FF2B5EF4-FFF2-40B4-BE49-F238E27FC236}">
                <a16:creationId xmlns:a16="http://schemas.microsoft.com/office/drawing/2014/main" xmlns="" id="{4BCD5243-C973-44F2-88E8-A4A6E3387B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588" y="3429000"/>
            <a:ext cx="3629300" cy="94619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b="1" i="0"/>
            </a:lvl1pPr>
          </a:lstStyle>
          <a:p>
            <a:pPr marL="228600" lvl="0" indent="-228600" rtl="0"/>
            <a:r>
              <a:rPr lang="pt-BR" noProof="0"/>
              <a:t>Clique para editar o estilo do subtítulo Mestre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xmlns="" val="2636408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>
            <a:extLst>
              <a:ext uri="{FF2B5EF4-FFF2-40B4-BE49-F238E27FC236}">
                <a16:creationId xmlns:a16="http://schemas.microsoft.com/office/drawing/2014/main" xmlns="" id="{13074BE4-153F-46FE-B915-CD1AEF318A25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35" name="Elemento gráfico 12">
            <a:extLst>
              <a:ext uri="{FF2B5EF4-FFF2-40B4-BE49-F238E27FC236}">
                <a16:creationId xmlns:a16="http://schemas.microsoft.com/office/drawing/2014/main" xmlns="" id="{0B7E91C4-F19E-46BE-B05F-139B541892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10" name="Forma Livre: Forma 9">
            <a:extLst>
              <a:ext uri="{FF2B5EF4-FFF2-40B4-BE49-F238E27FC236}">
                <a16:creationId xmlns:a16="http://schemas.microsoft.com/office/drawing/2014/main" xmlns="" id="{08A64499-0304-4070-BCB0-67E2BE20A3EA}"/>
              </a:ext>
            </a:extLst>
          </p:cNvPr>
          <p:cNvSpPr/>
          <p:nvPr userDrawn="1"/>
        </p:nvSpPr>
        <p:spPr>
          <a:xfrm>
            <a:off x="11396228" y="1607276"/>
            <a:ext cx="4196737" cy="1001638"/>
          </a:xfrm>
          <a:custGeom>
            <a:avLst/>
            <a:gdLst>
              <a:gd name="connsiteX0" fmla="*/ 3150394 w 3152775"/>
              <a:gd name="connsiteY0" fmla="*/ 7144 h 752475"/>
              <a:gd name="connsiteX1" fmla="*/ 371952 w 3152775"/>
              <a:gd name="connsiteY1" fmla="*/ 7144 h 752475"/>
              <a:gd name="connsiteX2" fmla="*/ 7144 w 3152775"/>
              <a:gd name="connsiteY2" fmla="*/ 370999 h 752475"/>
              <a:gd name="connsiteX3" fmla="*/ 7144 w 3152775"/>
              <a:gd name="connsiteY3" fmla="*/ 384334 h 752475"/>
              <a:gd name="connsiteX4" fmla="*/ 371952 w 3152775"/>
              <a:gd name="connsiteY4" fmla="*/ 748189 h 752475"/>
              <a:gd name="connsiteX5" fmla="*/ 3150394 w 3152775"/>
              <a:gd name="connsiteY5" fmla="*/ 748189 h 752475"/>
              <a:gd name="connsiteX6" fmla="*/ 3150394 w 3152775"/>
              <a:gd name="connsiteY6" fmla="*/ 7144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52775" h="752475">
                <a:moveTo>
                  <a:pt x="3150394" y="7144"/>
                </a:moveTo>
                <a:lnTo>
                  <a:pt x="371952" y="7144"/>
                </a:lnTo>
                <a:cubicBezTo>
                  <a:pt x="371952" y="7144"/>
                  <a:pt x="7144" y="7144"/>
                  <a:pt x="7144" y="370999"/>
                </a:cubicBezTo>
                <a:lnTo>
                  <a:pt x="7144" y="384334"/>
                </a:lnTo>
                <a:cubicBezTo>
                  <a:pt x="7144" y="384334"/>
                  <a:pt x="7144" y="748189"/>
                  <a:pt x="371952" y="748189"/>
                </a:cubicBezTo>
                <a:lnTo>
                  <a:pt x="3150394" y="748189"/>
                </a:lnTo>
                <a:lnTo>
                  <a:pt x="3150394" y="7144"/>
                </a:lnTo>
                <a:close/>
              </a:path>
            </a:pathLst>
          </a:custGeom>
          <a:solidFill>
            <a:schemeClr val="accent1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25" name="Forma Livre: Forma 24">
            <a:extLst>
              <a:ext uri="{FF2B5EF4-FFF2-40B4-BE49-F238E27FC236}">
                <a16:creationId xmlns:a16="http://schemas.microsoft.com/office/drawing/2014/main" xmlns="" id="{ED1736B3-AE79-40C2-80FF-2FB0FEE27195}"/>
              </a:ext>
            </a:extLst>
          </p:cNvPr>
          <p:cNvSpPr/>
          <p:nvPr userDrawn="1"/>
        </p:nvSpPr>
        <p:spPr>
          <a:xfrm>
            <a:off x="15584327" y="2594582"/>
            <a:ext cx="5081" cy="25381"/>
          </a:xfrm>
          <a:custGeom>
            <a:avLst/>
            <a:gdLst>
              <a:gd name="connsiteX0" fmla="*/ 0 w 5081"/>
              <a:gd name="connsiteY0" fmla="*/ 0 h 25381"/>
              <a:gd name="connsiteX1" fmla="*/ 5081 w 5081"/>
              <a:gd name="connsiteY1" fmla="*/ 0 h 25381"/>
              <a:gd name="connsiteX2" fmla="*/ 5081 w 5081"/>
              <a:gd name="connsiteY2" fmla="*/ 25381 h 25381"/>
              <a:gd name="connsiteX3" fmla="*/ 0 w 5081"/>
              <a:gd name="connsiteY3" fmla="*/ 25381 h 25381"/>
              <a:gd name="connsiteX4" fmla="*/ 0 w 5081"/>
              <a:gd name="connsiteY4" fmla="*/ 0 h 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1">
                <a:moveTo>
                  <a:pt x="0" y="0"/>
                </a:moveTo>
                <a:lnTo>
                  <a:pt x="5081" y="0"/>
                </a:lnTo>
                <a:lnTo>
                  <a:pt x="5081" y="25381"/>
                </a:lnTo>
                <a:lnTo>
                  <a:pt x="0" y="2538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pt-BR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C2228EE-3546-4272-9C39-150FF23CE0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1987" y="793172"/>
            <a:ext cx="9144000" cy="655621"/>
          </a:xfrm>
        </p:spPr>
        <p:txBody>
          <a:bodyPr rtlCol="0" anchor="b">
            <a:normAutofit/>
          </a:bodyPr>
          <a:lstStyle>
            <a:lvl1pPr algn="l">
              <a:defRPr sz="4000" b="1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</a:defRPr>
            </a:lvl1pPr>
          </a:lstStyle>
          <a:p>
            <a:pPr rtl="0"/>
            <a:r>
              <a:rPr lang="pt-BR" noProof="0" dirty="0"/>
              <a:t>SLIDE DIVISOR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F2EFCC6-4D5A-4B43-A534-1A868887B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772" y="1877051"/>
            <a:ext cx="6843278" cy="496223"/>
          </a:xfrm>
        </p:spPr>
        <p:txBody>
          <a:bodyPr rtlCol="0">
            <a:normAutofit/>
          </a:bodyPr>
          <a:lstStyle>
            <a:lvl1pPr marL="0" indent="0" algn="l">
              <a:buNone/>
              <a:defRPr sz="1800" b="1" i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 noProof="0"/>
              <a:t>Clique para editar o estilo do subtítulo Mestre</a:t>
            </a:r>
            <a:endParaRPr lang="pt-BR" noProof="0" dirty="0"/>
          </a:p>
        </p:txBody>
      </p:sp>
      <p:sp>
        <p:nvSpPr>
          <p:cNvPr id="24" name="Elemento gráfico 22">
            <a:extLst>
              <a:ext uri="{FF2B5EF4-FFF2-40B4-BE49-F238E27FC236}">
                <a16:creationId xmlns:a16="http://schemas.microsoft.com/office/drawing/2014/main" xmlns="" id="{4EE1436E-33B5-4388-87D8-2D0633CC3CE7}"/>
              </a:ext>
            </a:extLst>
          </p:cNvPr>
          <p:cNvSpPr/>
          <p:nvPr/>
        </p:nvSpPr>
        <p:spPr>
          <a:xfrm>
            <a:off x="903223" y="1550951"/>
            <a:ext cx="3273552" cy="151200"/>
          </a:xfrm>
          <a:custGeom>
            <a:avLst/>
            <a:gdLst>
              <a:gd name="connsiteX0" fmla="*/ 2392204 w 2447925"/>
              <a:gd name="connsiteY0" fmla="*/ 114776 h 114300"/>
              <a:gd name="connsiteX1" fmla="*/ 60484 w 2447925"/>
              <a:gd name="connsiteY1" fmla="*/ 114776 h 114300"/>
              <a:gd name="connsiteX2" fmla="*/ 7144 w 2447925"/>
              <a:gd name="connsiteY2" fmla="*/ 60484 h 114300"/>
              <a:gd name="connsiteX3" fmla="*/ 7144 w 2447925"/>
              <a:gd name="connsiteY3" fmla="*/ 60484 h 114300"/>
              <a:gd name="connsiteX4" fmla="*/ 60484 w 2447925"/>
              <a:gd name="connsiteY4" fmla="*/ 7144 h 114300"/>
              <a:gd name="connsiteX5" fmla="*/ 2392204 w 2447925"/>
              <a:gd name="connsiteY5" fmla="*/ 7144 h 114300"/>
              <a:gd name="connsiteX6" fmla="*/ 2445544 w 2447925"/>
              <a:gd name="connsiteY6" fmla="*/ 60484 h 114300"/>
              <a:gd name="connsiteX7" fmla="*/ 2445544 w 2447925"/>
              <a:gd name="connsiteY7" fmla="*/ 60484 h 114300"/>
              <a:gd name="connsiteX8" fmla="*/ 2392204 w 2447925"/>
              <a:gd name="connsiteY8" fmla="*/ 114776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7925" h="114300">
                <a:moveTo>
                  <a:pt x="2392204" y="114776"/>
                </a:moveTo>
                <a:lnTo>
                  <a:pt x="60484" y="114776"/>
                </a:lnTo>
                <a:cubicBezTo>
                  <a:pt x="30956" y="114776"/>
                  <a:pt x="7144" y="90011"/>
                  <a:pt x="7144" y="60484"/>
                </a:cubicBezTo>
                <a:lnTo>
                  <a:pt x="7144" y="60484"/>
                </a:lnTo>
                <a:cubicBezTo>
                  <a:pt x="7144" y="30956"/>
                  <a:pt x="30956" y="7144"/>
                  <a:pt x="60484" y="7144"/>
                </a:cubicBezTo>
                <a:lnTo>
                  <a:pt x="2392204" y="7144"/>
                </a:lnTo>
                <a:cubicBezTo>
                  <a:pt x="2421731" y="7144"/>
                  <a:pt x="2445544" y="30956"/>
                  <a:pt x="2445544" y="60484"/>
                </a:cubicBezTo>
                <a:lnTo>
                  <a:pt x="2445544" y="60484"/>
                </a:lnTo>
                <a:cubicBezTo>
                  <a:pt x="2445544" y="90011"/>
                  <a:pt x="2421731" y="114776"/>
                  <a:pt x="2392204" y="11477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9" name="Forma Livre: Forma 8">
            <a:extLst>
              <a:ext uri="{FF2B5EF4-FFF2-40B4-BE49-F238E27FC236}">
                <a16:creationId xmlns:a16="http://schemas.microsoft.com/office/drawing/2014/main" xmlns="" id="{A8FB11AB-3031-47CA-85DD-696856C3C62C}"/>
              </a:ext>
            </a:extLst>
          </p:cNvPr>
          <p:cNvSpPr/>
          <p:nvPr/>
        </p:nvSpPr>
        <p:spPr>
          <a:xfrm>
            <a:off x="11446943" y="4870355"/>
            <a:ext cx="8292043" cy="760738"/>
          </a:xfrm>
          <a:custGeom>
            <a:avLst/>
            <a:gdLst>
              <a:gd name="connsiteX0" fmla="*/ 6228874 w 6229350"/>
              <a:gd name="connsiteY0" fmla="*/ 7144 h 571500"/>
              <a:gd name="connsiteX1" fmla="*/ 284321 w 6229350"/>
              <a:gd name="connsiteY1" fmla="*/ 7144 h 571500"/>
              <a:gd name="connsiteX2" fmla="*/ 7144 w 6229350"/>
              <a:gd name="connsiteY2" fmla="*/ 282416 h 571500"/>
              <a:gd name="connsiteX3" fmla="*/ 7144 w 6229350"/>
              <a:gd name="connsiteY3" fmla="*/ 292894 h 571500"/>
              <a:gd name="connsiteX4" fmla="*/ 284321 w 6229350"/>
              <a:gd name="connsiteY4" fmla="*/ 568166 h 571500"/>
              <a:gd name="connsiteX5" fmla="*/ 6228874 w 6229350"/>
              <a:gd name="connsiteY5" fmla="*/ 568166 h 571500"/>
              <a:gd name="connsiteX6" fmla="*/ 6228874 w 6229350"/>
              <a:gd name="connsiteY6" fmla="*/ 71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29350" h="571500">
                <a:moveTo>
                  <a:pt x="6228874" y="7144"/>
                </a:moveTo>
                <a:lnTo>
                  <a:pt x="284321" y="7144"/>
                </a:lnTo>
                <a:cubicBezTo>
                  <a:pt x="284321" y="7144"/>
                  <a:pt x="7144" y="7144"/>
                  <a:pt x="7144" y="282416"/>
                </a:cubicBezTo>
                <a:lnTo>
                  <a:pt x="7144" y="292894"/>
                </a:lnTo>
                <a:cubicBezTo>
                  <a:pt x="7144" y="292894"/>
                  <a:pt x="7144" y="568166"/>
                  <a:pt x="284321" y="568166"/>
                </a:cubicBezTo>
                <a:lnTo>
                  <a:pt x="6228874" y="568166"/>
                </a:lnTo>
                <a:lnTo>
                  <a:pt x="6228874" y="7144"/>
                </a:lnTo>
                <a:close/>
              </a:path>
            </a:pathLst>
          </a:custGeom>
          <a:solidFill>
            <a:schemeClr val="accent3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38" name="Forma Livre: Forma 37">
            <a:extLst>
              <a:ext uri="{FF2B5EF4-FFF2-40B4-BE49-F238E27FC236}">
                <a16:creationId xmlns:a16="http://schemas.microsoft.com/office/drawing/2014/main" xmlns="" id="{9CD6F167-FB82-4EFB-BAB9-1D0FEE07B85D}"/>
              </a:ext>
            </a:extLst>
          </p:cNvPr>
          <p:cNvSpPr/>
          <p:nvPr/>
        </p:nvSpPr>
        <p:spPr>
          <a:xfrm>
            <a:off x="11456834" y="4873053"/>
            <a:ext cx="8277071" cy="257213"/>
          </a:xfrm>
          <a:custGeom>
            <a:avLst/>
            <a:gdLst>
              <a:gd name="connsiteX0" fmla="*/ 363403 w 8277071"/>
              <a:gd name="connsiteY0" fmla="*/ 0 h 257213"/>
              <a:gd name="connsiteX1" fmla="*/ 8277071 w 8277071"/>
              <a:gd name="connsiteY1" fmla="*/ 0 h 257213"/>
              <a:gd name="connsiteX2" fmla="*/ 8277071 w 8277071"/>
              <a:gd name="connsiteY2" fmla="*/ 25380 h 257213"/>
              <a:gd name="connsiteX3" fmla="*/ 363403 w 8277071"/>
              <a:gd name="connsiteY3" fmla="*/ 25380 h 257213"/>
              <a:gd name="connsiteX4" fmla="*/ 61632 w 8277071"/>
              <a:gd name="connsiteY4" fmla="*/ 176355 h 257213"/>
              <a:gd name="connsiteX5" fmla="*/ 25441 w 8277071"/>
              <a:gd name="connsiteY5" fmla="*/ 257213 h 257213"/>
              <a:gd name="connsiteX6" fmla="*/ 0 w 8277071"/>
              <a:gd name="connsiteY6" fmla="*/ 257213 h 257213"/>
              <a:gd name="connsiteX7" fmla="*/ 29624 w 8277071"/>
              <a:gd name="connsiteY7" fmla="*/ 181325 h 257213"/>
              <a:gd name="connsiteX8" fmla="*/ 363403 w 8277071"/>
              <a:gd name="connsiteY8" fmla="*/ 0 h 257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77071" h="257213">
                <a:moveTo>
                  <a:pt x="363403" y="0"/>
                </a:moveTo>
                <a:lnTo>
                  <a:pt x="8277071" y="0"/>
                </a:lnTo>
                <a:lnTo>
                  <a:pt x="8277071" y="25380"/>
                </a:lnTo>
                <a:lnTo>
                  <a:pt x="363403" y="25380"/>
                </a:lnTo>
                <a:cubicBezTo>
                  <a:pt x="352934" y="25380"/>
                  <a:pt x="158297" y="28235"/>
                  <a:pt x="61632" y="176355"/>
                </a:cubicBezTo>
                <a:lnTo>
                  <a:pt x="25441" y="257213"/>
                </a:lnTo>
                <a:lnTo>
                  <a:pt x="0" y="257213"/>
                </a:lnTo>
                <a:lnTo>
                  <a:pt x="29624" y="181325"/>
                </a:lnTo>
                <a:cubicBezTo>
                  <a:pt x="130358" y="2915"/>
                  <a:pt x="360072" y="0"/>
                  <a:pt x="363403" y="0"/>
                </a:cubicBez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pt-BR" noProof="0" dirty="0"/>
          </a:p>
        </p:txBody>
      </p:sp>
      <p:sp>
        <p:nvSpPr>
          <p:cNvPr id="36" name="Forma Livre: Forma 35">
            <a:extLst>
              <a:ext uri="{FF2B5EF4-FFF2-40B4-BE49-F238E27FC236}">
                <a16:creationId xmlns:a16="http://schemas.microsoft.com/office/drawing/2014/main" xmlns="" id="{3DD2082D-81A7-4E2D-8136-9D48016E7FE9}"/>
              </a:ext>
            </a:extLst>
          </p:cNvPr>
          <p:cNvSpPr/>
          <p:nvPr/>
        </p:nvSpPr>
        <p:spPr>
          <a:xfrm>
            <a:off x="19733905" y="4873053"/>
            <a:ext cx="5081" cy="25380"/>
          </a:xfrm>
          <a:custGeom>
            <a:avLst/>
            <a:gdLst>
              <a:gd name="connsiteX0" fmla="*/ 0 w 5081"/>
              <a:gd name="connsiteY0" fmla="*/ 0 h 25380"/>
              <a:gd name="connsiteX1" fmla="*/ 5081 w 5081"/>
              <a:gd name="connsiteY1" fmla="*/ 0 h 25380"/>
              <a:gd name="connsiteX2" fmla="*/ 5081 w 5081"/>
              <a:gd name="connsiteY2" fmla="*/ 25380 h 25380"/>
              <a:gd name="connsiteX3" fmla="*/ 0 w 5081"/>
              <a:gd name="connsiteY3" fmla="*/ 25380 h 25380"/>
              <a:gd name="connsiteX4" fmla="*/ 0 w 5081"/>
              <a:gd name="connsiteY4" fmla="*/ 0 h 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0">
                <a:moveTo>
                  <a:pt x="0" y="0"/>
                </a:moveTo>
                <a:lnTo>
                  <a:pt x="5081" y="0"/>
                </a:lnTo>
                <a:lnTo>
                  <a:pt x="5081" y="25380"/>
                </a:lnTo>
                <a:lnTo>
                  <a:pt x="0" y="2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pt-BR" noProof="0" dirty="0"/>
          </a:p>
        </p:txBody>
      </p:sp>
      <p:sp>
        <p:nvSpPr>
          <p:cNvPr id="30" name="Forma Livre: Forma 29">
            <a:extLst>
              <a:ext uri="{FF2B5EF4-FFF2-40B4-BE49-F238E27FC236}">
                <a16:creationId xmlns:a16="http://schemas.microsoft.com/office/drawing/2014/main" xmlns="" id="{ECF16C35-4A81-4062-808C-7697AF0FD6F5}"/>
              </a:ext>
            </a:extLst>
          </p:cNvPr>
          <p:cNvSpPr/>
          <p:nvPr/>
        </p:nvSpPr>
        <p:spPr>
          <a:xfrm>
            <a:off x="11452219" y="5130266"/>
            <a:ext cx="8286767" cy="513089"/>
          </a:xfrm>
          <a:custGeom>
            <a:avLst/>
            <a:gdLst>
              <a:gd name="connsiteX0" fmla="*/ 4615 w 8286767"/>
              <a:gd name="connsiteY0" fmla="*/ 0 h 513089"/>
              <a:gd name="connsiteX1" fmla="*/ 30056 w 8286767"/>
              <a:gd name="connsiteY1" fmla="*/ 0 h 513089"/>
              <a:gd name="connsiteX2" fmla="*/ 27385 w 8286767"/>
              <a:gd name="connsiteY2" fmla="*/ 5967 h 513089"/>
              <a:gd name="connsiteX3" fmla="*/ 12690 w 8286767"/>
              <a:gd name="connsiteY3" fmla="*/ 120958 h 513089"/>
              <a:gd name="connsiteX4" fmla="*/ 12690 w 8286767"/>
              <a:gd name="connsiteY4" fmla="*/ 134918 h 513089"/>
              <a:gd name="connsiteX5" fmla="*/ 368018 w 8286767"/>
              <a:gd name="connsiteY5" fmla="*/ 488977 h 513089"/>
              <a:gd name="connsiteX6" fmla="*/ 8286767 w 8286767"/>
              <a:gd name="connsiteY6" fmla="*/ 488977 h 513089"/>
              <a:gd name="connsiteX7" fmla="*/ 8286767 w 8286767"/>
              <a:gd name="connsiteY7" fmla="*/ 513089 h 513089"/>
              <a:gd name="connsiteX8" fmla="*/ 368018 w 8286767"/>
              <a:gd name="connsiteY8" fmla="*/ 513089 h 513089"/>
              <a:gd name="connsiteX9" fmla="*/ 0 w 8286767"/>
              <a:gd name="connsiteY9" fmla="*/ 225019 h 513089"/>
              <a:gd name="connsiteX10" fmla="*/ 0 w 8286767"/>
              <a:gd name="connsiteY10" fmla="*/ 11822 h 513089"/>
              <a:gd name="connsiteX11" fmla="*/ 4615 w 8286767"/>
              <a:gd name="connsiteY11" fmla="*/ 0 h 51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86767" h="513089">
                <a:moveTo>
                  <a:pt x="4615" y="0"/>
                </a:moveTo>
                <a:lnTo>
                  <a:pt x="30056" y="0"/>
                </a:lnTo>
                <a:lnTo>
                  <a:pt x="27385" y="5967"/>
                </a:lnTo>
                <a:cubicBezTo>
                  <a:pt x="18024" y="39383"/>
                  <a:pt x="12690" y="77494"/>
                  <a:pt x="12690" y="120958"/>
                </a:cubicBezTo>
                <a:lnTo>
                  <a:pt x="12690" y="134918"/>
                </a:lnTo>
                <a:cubicBezTo>
                  <a:pt x="12690" y="150146"/>
                  <a:pt x="17766" y="488977"/>
                  <a:pt x="368018" y="488977"/>
                </a:cubicBezTo>
                <a:lnTo>
                  <a:pt x="8286767" y="488977"/>
                </a:lnTo>
                <a:lnTo>
                  <a:pt x="8286767" y="513089"/>
                </a:lnTo>
                <a:lnTo>
                  <a:pt x="368018" y="513089"/>
                </a:lnTo>
                <a:cubicBezTo>
                  <a:pt x="110405" y="513089"/>
                  <a:pt x="26649" y="336694"/>
                  <a:pt x="0" y="225019"/>
                </a:cubicBezTo>
                <a:lnTo>
                  <a:pt x="0" y="11822"/>
                </a:lnTo>
                <a:lnTo>
                  <a:pt x="4615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pt-BR" noProof="0" dirty="0"/>
          </a:p>
        </p:txBody>
      </p:sp>
      <p:sp>
        <p:nvSpPr>
          <p:cNvPr id="11" name="Espaço Reservado para o Número do Slide 10">
            <a:extLst>
              <a:ext uri="{FF2B5EF4-FFF2-40B4-BE49-F238E27FC236}">
                <a16:creationId xmlns:a16="http://schemas.microsoft.com/office/drawing/2014/main" xmlns="" id="{C44F5F26-1B35-405A-AD75-5DFF48CF6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xmlns="" val="349344483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xmlns="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49" name="Elemento gráfico 12">
            <a:extLst>
              <a:ext uri="{FF2B5EF4-FFF2-40B4-BE49-F238E27FC236}">
                <a16:creationId xmlns:a16="http://schemas.microsoft.com/office/drawing/2014/main" xmlns="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5816818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BR" noProof="0" dirty="0"/>
              <a:t>DD.MM.20AA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xmlns="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grpSp>
        <p:nvGrpSpPr>
          <p:cNvPr id="41" name="Elemento gráfico 39">
            <a:extLst>
              <a:ext uri="{FF2B5EF4-FFF2-40B4-BE49-F238E27FC236}">
                <a16:creationId xmlns:a16="http://schemas.microsoft.com/office/drawing/2014/main" xmlns="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orma Livre: Forma 41">
              <a:extLst>
                <a:ext uri="{FF2B5EF4-FFF2-40B4-BE49-F238E27FC236}">
                  <a16:creationId xmlns:a16="http://schemas.microsoft.com/office/drawing/2014/main" xmlns="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3" name="Forma Livre: Forma 42">
              <a:extLst>
                <a:ext uri="{FF2B5EF4-FFF2-40B4-BE49-F238E27FC236}">
                  <a16:creationId xmlns:a16="http://schemas.microsoft.com/office/drawing/2014/main" xmlns="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4" name="Forma livre: Forma 43">
              <a:extLst>
                <a:ext uri="{FF2B5EF4-FFF2-40B4-BE49-F238E27FC236}">
                  <a16:creationId xmlns:a16="http://schemas.microsoft.com/office/drawing/2014/main" xmlns="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5" name="Forma Livre: Forma 44">
              <a:extLst>
                <a:ext uri="{FF2B5EF4-FFF2-40B4-BE49-F238E27FC236}">
                  <a16:creationId xmlns:a16="http://schemas.microsoft.com/office/drawing/2014/main" xmlns="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6" name="Forma Livre: Forma 45">
              <a:extLst>
                <a:ext uri="{FF2B5EF4-FFF2-40B4-BE49-F238E27FC236}">
                  <a16:creationId xmlns:a16="http://schemas.microsoft.com/office/drawing/2014/main" xmlns="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7" name="Forma Livre: Forma 46">
              <a:extLst>
                <a:ext uri="{FF2B5EF4-FFF2-40B4-BE49-F238E27FC236}">
                  <a16:creationId xmlns:a16="http://schemas.microsoft.com/office/drawing/2014/main" xmlns="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</p:grpSp>
      <p:sp>
        <p:nvSpPr>
          <p:cNvPr id="18" name="Espaço Reservado para Conteúdo 2">
            <a:extLst>
              <a:ext uri="{FF2B5EF4-FFF2-40B4-BE49-F238E27FC236}">
                <a16:creationId xmlns:a16="http://schemas.microsoft.com/office/drawing/2014/main" xmlns="" id="{D7B996D2-06BA-413A-BDEE-428A188D3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xmlns="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20" name="Elemento gráfico 19">
            <a:extLst>
              <a:ext uri="{FF2B5EF4-FFF2-40B4-BE49-F238E27FC236}">
                <a16:creationId xmlns:a16="http://schemas.microsoft.com/office/drawing/2014/main" xmlns="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xmlns="" val="1858012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xmlns="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49" name="Elemento gráfico 12">
            <a:extLst>
              <a:ext uri="{FF2B5EF4-FFF2-40B4-BE49-F238E27FC236}">
                <a16:creationId xmlns:a16="http://schemas.microsoft.com/office/drawing/2014/main" xmlns="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xmlns="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grpSp>
        <p:nvGrpSpPr>
          <p:cNvPr id="41" name="Elemento gráfico 39">
            <a:extLst>
              <a:ext uri="{FF2B5EF4-FFF2-40B4-BE49-F238E27FC236}">
                <a16:creationId xmlns:a16="http://schemas.microsoft.com/office/drawing/2014/main" xmlns="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orma Livre: Forma 41">
              <a:extLst>
                <a:ext uri="{FF2B5EF4-FFF2-40B4-BE49-F238E27FC236}">
                  <a16:creationId xmlns:a16="http://schemas.microsoft.com/office/drawing/2014/main" xmlns="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3" name="Forma Livre: Forma 42">
              <a:extLst>
                <a:ext uri="{FF2B5EF4-FFF2-40B4-BE49-F238E27FC236}">
                  <a16:creationId xmlns:a16="http://schemas.microsoft.com/office/drawing/2014/main" xmlns="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4" name="Forma livre: Forma 43">
              <a:extLst>
                <a:ext uri="{FF2B5EF4-FFF2-40B4-BE49-F238E27FC236}">
                  <a16:creationId xmlns:a16="http://schemas.microsoft.com/office/drawing/2014/main" xmlns="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5" name="Forma Livre: Forma 44">
              <a:extLst>
                <a:ext uri="{FF2B5EF4-FFF2-40B4-BE49-F238E27FC236}">
                  <a16:creationId xmlns:a16="http://schemas.microsoft.com/office/drawing/2014/main" xmlns="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6" name="Forma Livre: Forma 45">
              <a:extLst>
                <a:ext uri="{FF2B5EF4-FFF2-40B4-BE49-F238E27FC236}">
                  <a16:creationId xmlns:a16="http://schemas.microsoft.com/office/drawing/2014/main" xmlns="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7" name="Forma Livre: Forma 46">
              <a:extLst>
                <a:ext uri="{FF2B5EF4-FFF2-40B4-BE49-F238E27FC236}">
                  <a16:creationId xmlns:a16="http://schemas.microsoft.com/office/drawing/2014/main" xmlns="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</p:grpSp>
      <p:sp>
        <p:nvSpPr>
          <p:cNvPr id="7" name="Título 6">
            <a:extLst>
              <a:ext uri="{FF2B5EF4-FFF2-40B4-BE49-F238E27FC236}">
                <a16:creationId xmlns:a16="http://schemas.microsoft.com/office/drawing/2014/main" xmlns="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20" name="Elemento gráfico 19">
            <a:extLst>
              <a:ext uri="{FF2B5EF4-FFF2-40B4-BE49-F238E27FC236}">
                <a16:creationId xmlns:a16="http://schemas.microsoft.com/office/drawing/2014/main" xmlns="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17" name="Espaço Reservado para Texto 2">
            <a:extLst>
              <a:ext uri="{FF2B5EF4-FFF2-40B4-BE49-F238E27FC236}">
                <a16:creationId xmlns:a16="http://schemas.microsoft.com/office/drawing/2014/main" xmlns="" id="{24B91177-A100-491C-B5EF-BC77E2E33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5624"/>
            <a:ext cx="5157787" cy="421084"/>
          </a:xfrm>
        </p:spPr>
        <p:txBody>
          <a:bodyPr rtlCol="0"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19" name="Espaço reservado para conteúdo 3">
            <a:extLst>
              <a:ext uri="{FF2B5EF4-FFF2-40B4-BE49-F238E27FC236}">
                <a16:creationId xmlns:a16="http://schemas.microsoft.com/office/drawing/2014/main" xmlns="" id="{B6758D2F-C9AC-4514-B48E-2863E8DDE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23458"/>
            <a:ext cx="5157787" cy="3387547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21" name="Espaço Reservado para Texto 4">
            <a:extLst>
              <a:ext uri="{FF2B5EF4-FFF2-40B4-BE49-F238E27FC236}">
                <a16:creationId xmlns:a16="http://schemas.microsoft.com/office/drawing/2014/main" xmlns="" id="{633C3A9F-17E4-45DF-8DB7-7A55846AA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417908"/>
          </a:xfrm>
        </p:spPr>
        <p:txBody>
          <a:bodyPr rtlCol="0"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2" name="Espaço reservado para conteúdo 5">
            <a:extLst>
              <a:ext uri="{FF2B5EF4-FFF2-40B4-BE49-F238E27FC236}">
                <a16:creationId xmlns:a16="http://schemas.microsoft.com/office/drawing/2014/main" xmlns="" id="{C19AB308-7C32-46C9-B8DB-AA96B7ED0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23458"/>
            <a:ext cx="5183188" cy="3387547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xmlns="" val="3613384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xmlns="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49" name="Elemento gráfico 12">
            <a:extLst>
              <a:ext uri="{FF2B5EF4-FFF2-40B4-BE49-F238E27FC236}">
                <a16:creationId xmlns:a16="http://schemas.microsoft.com/office/drawing/2014/main" xmlns="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5816818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BR" noProof="0" dirty="0"/>
              <a:t>DD.MM.20AA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xmlns="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grpSp>
        <p:nvGrpSpPr>
          <p:cNvPr id="41" name="Elemento gráfico 39">
            <a:extLst>
              <a:ext uri="{FF2B5EF4-FFF2-40B4-BE49-F238E27FC236}">
                <a16:creationId xmlns:a16="http://schemas.microsoft.com/office/drawing/2014/main" xmlns="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orma Livre: Forma 41">
              <a:extLst>
                <a:ext uri="{FF2B5EF4-FFF2-40B4-BE49-F238E27FC236}">
                  <a16:creationId xmlns:a16="http://schemas.microsoft.com/office/drawing/2014/main" xmlns="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3" name="Forma Livre: Forma 42">
              <a:extLst>
                <a:ext uri="{FF2B5EF4-FFF2-40B4-BE49-F238E27FC236}">
                  <a16:creationId xmlns:a16="http://schemas.microsoft.com/office/drawing/2014/main" xmlns="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4" name="Forma livre: Forma 43">
              <a:extLst>
                <a:ext uri="{FF2B5EF4-FFF2-40B4-BE49-F238E27FC236}">
                  <a16:creationId xmlns:a16="http://schemas.microsoft.com/office/drawing/2014/main" xmlns="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5" name="Forma Livre: Forma 44">
              <a:extLst>
                <a:ext uri="{FF2B5EF4-FFF2-40B4-BE49-F238E27FC236}">
                  <a16:creationId xmlns:a16="http://schemas.microsoft.com/office/drawing/2014/main" xmlns="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6" name="Forma Livre: Forma 45">
              <a:extLst>
                <a:ext uri="{FF2B5EF4-FFF2-40B4-BE49-F238E27FC236}">
                  <a16:creationId xmlns:a16="http://schemas.microsoft.com/office/drawing/2014/main" xmlns="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7" name="Forma Livre: Forma 46">
              <a:extLst>
                <a:ext uri="{FF2B5EF4-FFF2-40B4-BE49-F238E27FC236}">
                  <a16:creationId xmlns:a16="http://schemas.microsoft.com/office/drawing/2014/main" xmlns="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</p:grpSp>
      <p:sp>
        <p:nvSpPr>
          <p:cNvPr id="7" name="Título 6">
            <a:extLst>
              <a:ext uri="{FF2B5EF4-FFF2-40B4-BE49-F238E27FC236}">
                <a16:creationId xmlns:a16="http://schemas.microsoft.com/office/drawing/2014/main" xmlns="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20" name="Elemento gráfico 19">
            <a:extLst>
              <a:ext uri="{FF2B5EF4-FFF2-40B4-BE49-F238E27FC236}">
                <a16:creationId xmlns:a16="http://schemas.microsoft.com/office/drawing/2014/main" xmlns="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23" name="Espaço Reservado para Conteúdo 2">
            <a:extLst>
              <a:ext uri="{FF2B5EF4-FFF2-40B4-BE49-F238E27FC236}">
                <a16:creationId xmlns:a16="http://schemas.microsoft.com/office/drawing/2014/main" xmlns="" id="{CD5AE8A8-E027-4529-A5B7-4D355C71E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85380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24" name="Espaço Reservado para Conteúdo 3">
            <a:extLst>
              <a:ext uri="{FF2B5EF4-FFF2-40B4-BE49-F238E27FC236}">
                <a16:creationId xmlns:a16="http://schemas.microsoft.com/office/drawing/2014/main" xmlns="" id="{FB3E4803-F2CA-4138-9997-6108BFDFE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8110" y="1825624"/>
            <a:ext cx="5181600" cy="3929249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xmlns="" val="3198867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>
            <a:extLst>
              <a:ext uri="{FF2B5EF4-FFF2-40B4-BE49-F238E27FC236}">
                <a16:creationId xmlns:a16="http://schemas.microsoft.com/office/drawing/2014/main" xmlns="" id="{7BC6DBB9-1B34-4374-A887-DC30F9E2F62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36" name="Elemento gráfico 12">
            <a:extLst>
              <a:ext uri="{FF2B5EF4-FFF2-40B4-BE49-F238E27FC236}">
                <a16:creationId xmlns:a16="http://schemas.microsoft.com/office/drawing/2014/main" xmlns="" id="{00DE0AE3-F44D-4F2C-B7A3-C253AA498DEF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xmlns="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sp>
        <p:nvSpPr>
          <p:cNvPr id="38" name="Forma Livre: Forma 37">
            <a:extLst>
              <a:ext uri="{FF2B5EF4-FFF2-40B4-BE49-F238E27FC236}">
                <a16:creationId xmlns:a16="http://schemas.microsoft.com/office/drawing/2014/main" xmlns="" id="{C6C05708-08C7-4EF1-B0D8-6A01C1B1AD85}"/>
              </a:ext>
            </a:extLst>
          </p:cNvPr>
          <p:cNvSpPr/>
          <p:nvPr userDrawn="1"/>
        </p:nvSpPr>
        <p:spPr>
          <a:xfrm>
            <a:off x="11728227" y="4659145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pt-BR" noProof="0" dirty="0"/>
          </a:p>
        </p:txBody>
      </p:sp>
      <p:sp>
        <p:nvSpPr>
          <p:cNvPr id="3" name="Elemento gráfico 33">
            <a:extLst>
              <a:ext uri="{FF2B5EF4-FFF2-40B4-BE49-F238E27FC236}">
                <a16:creationId xmlns:a16="http://schemas.microsoft.com/office/drawing/2014/main" xmlns="" id="{38956B41-4EE0-4C7C-8436-027F5DE8B1BC}"/>
              </a:ext>
            </a:extLst>
          </p:cNvPr>
          <p:cNvSpPr/>
          <p:nvPr userDrawn="1"/>
        </p:nvSpPr>
        <p:spPr>
          <a:xfrm>
            <a:off x="887582" y="204566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33" name="Forma Livre: Forma 32">
            <a:extLst>
              <a:ext uri="{FF2B5EF4-FFF2-40B4-BE49-F238E27FC236}">
                <a16:creationId xmlns:a16="http://schemas.microsoft.com/office/drawing/2014/main" xmlns="" id="{E08687FC-7322-4F20-9769-1ECF4296A96E}"/>
              </a:ext>
            </a:extLst>
          </p:cNvPr>
          <p:cNvSpPr/>
          <p:nvPr userDrawn="1"/>
        </p:nvSpPr>
        <p:spPr>
          <a:xfrm>
            <a:off x="11731391" y="4386925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41" name="Forma Livre: Forma 40">
            <a:extLst>
              <a:ext uri="{FF2B5EF4-FFF2-40B4-BE49-F238E27FC236}">
                <a16:creationId xmlns:a16="http://schemas.microsoft.com/office/drawing/2014/main" xmlns="" id="{0FCCDE26-7222-4C1B-884A-0FAE84FA57DB}"/>
              </a:ext>
            </a:extLst>
          </p:cNvPr>
          <p:cNvSpPr/>
          <p:nvPr userDrawn="1"/>
        </p:nvSpPr>
        <p:spPr>
          <a:xfrm>
            <a:off x="9921540" y="4663565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xmlns="" id="{2AC78A4D-01A3-43A6-BE82-E64E2BF16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442729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20" name="Espaço Reservado para Texto 3">
            <a:extLst>
              <a:ext uri="{FF2B5EF4-FFF2-40B4-BE49-F238E27FC236}">
                <a16:creationId xmlns:a16="http://schemas.microsoft.com/office/drawing/2014/main" xmlns="" id="{E6544955-4597-4E52-9C7E-8AEB5D2A4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56700"/>
            <a:ext cx="3932237" cy="3512287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xmlns="" val="20023051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>
            <a:extLst>
              <a:ext uri="{FF2B5EF4-FFF2-40B4-BE49-F238E27FC236}">
                <a16:creationId xmlns:a16="http://schemas.microsoft.com/office/drawing/2014/main" xmlns="" id="{7BC6DBB9-1B34-4374-A887-DC30F9E2F62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36" name="Elemento gráfico 12">
            <a:extLst>
              <a:ext uri="{FF2B5EF4-FFF2-40B4-BE49-F238E27FC236}">
                <a16:creationId xmlns:a16="http://schemas.microsoft.com/office/drawing/2014/main" xmlns="" id="{00DE0AE3-F44D-4F2C-B7A3-C253AA498DEF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xmlns="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sp>
        <p:nvSpPr>
          <p:cNvPr id="38" name="Forma Livre: Forma 37">
            <a:extLst>
              <a:ext uri="{FF2B5EF4-FFF2-40B4-BE49-F238E27FC236}">
                <a16:creationId xmlns:a16="http://schemas.microsoft.com/office/drawing/2014/main" xmlns="" id="{C6C05708-08C7-4EF1-B0D8-6A01C1B1AD85}"/>
              </a:ext>
            </a:extLst>
          </p:cNvPr>
          <p:cNvSpPr/>
          <p:nvPr userDrawn="1"/>
        </p:nvSpPr>
        <p:spPr>
          <a:xfrm>
            <a:off x="10413777" y="4433244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pt-BR" noProof="0" dirty="0"/>
          </a:p>
        </p:txBody>
      </p:sp>
      <p:sp>
        <p:nvSpPr>
          <p:cNvPr id="3" name="Elemento gráfico 33">
            <a:extLst>
              <a:ext uri="{FF2B5EF4-FFF2-40B4-BE49-F238E27FC236}">
                <a16:creationId xmlns:a16="http://schemas.microsoft.com/office/drawing/2014/main" xmlns="" id="{38956B41-4EE0-4C7C-8436-027F5DE8B1BC}"/>
              </a:ext>
            </a:extLst>
          </p:cNvPr>
          <p:cNvSpPr/>
          <p:nvPr userDrawn="1"/>
        </p:nvSpPr>
        <p:spPr>
          <a:xfrm>
            <a:off x="887582" y="204566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33" name="Forma Livre: Forma 32">
            <a:extLst>
              <a:ext uri="{FF2B5EF4-FFF2-40B4-BE49-F238E27FC236}">
                <a16:creationId xmlns:a16="http://schemas.microsoft.com/office/drawing/2014/main" xmlns="" id="{E08687FC-7322-4F20-9769-1ECF4296A96E}"/>
              </a:ext>
            </a:extLst>
          </p:cNvPr>
          <p:cNvSpPr/>
          <p:nvPr userDrawn="1"/>
        </p:nvSpPr>
        <p:spPr>
          <a:xfrm>
            <a:off x="10416941" y="4161024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41" name="Forma Livre: Forma 40">
            <a:extLst>
              <a:ext uri="{FF2B5EF4-FFF2-40B4-BE49-F238E27FC236}">
                <a16:creationId xmlns:a16="http://schemas.microsoft.com/office/drawing/2014/main" xmlns="" id="{0FCCDE26-7222-4C1B-884A-0FAE84FA57DB}"/>
              </a:ext>
            </a:extLst>
          </p:cNvPr>
          <p:cNvSpPr/>
          <p:nvPr userDrawn="1"/>
        </p:nvSpPr>
        <p:spPr>
          <a:xfrm>
            <a:off x="8607090" y="4437664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xmlns="" id="{2AC78A4D-01A3-43A6-BE82-E64E2BF16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442729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20" name="Espaço Reservado para Texto 3">
            <a:extLst>
              <a:ext uri="{FF2B5EF4-FFF2-40B4-BE49-F238E27FC236}">
                <a16:creationId xmlns:a16="http://schemas.microsoft.com/office/drawing/2014/main" xmlns="" id="{E6544955-4597-4E52-9C7E-8AEB5D2A4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56700"/>
            <a:ext cx="3932237" cy="3512287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14" name="Espaço reservado para conteúdo 2">
            <a:extLst>
              <a:ext uri="{FF2B5EF4-FFF2-40B4-BE49-F238E27FC236}">
                <a16:creationId xmlns:a16="http://schemas.microsoft.com/office/drawing/2014/main" xmlns="" id="{A28A6791-A2CB-40CE-AEF5-A729106DA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653212" cy="540385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xmlns="" val="3484759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xmlns="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49" name="Elemento gráfico 12">
            <a:extLst>
              <a:ext uri="{FF2B5EF4-FFF2-40B4-BE49-F238E27FC236}">
                <a16:creationId xmlns:a16="http://schemas.microsoft.com/office/drawing/2014/main" xmlns="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xmlns="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grpSp>
        <p:nvGrpSpPr>
          <p:cNvPr id="41" name="Elemento gráfico 39">
            <a:extLst>
              <a:ext uri="{FF2B5EF4-FFF2-40B4-BE49-F238E27FC236}">
                <a16:creationId xmlns:a16="http://schemas.microsoft.com/office/drawing/2014/main" xmlns="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orma Livre: Forma 41">
              <a:extLst>
                <a:ext uri="{FF2B5EF4-FFF2-40B4-BE49-F238E27FC236}">
                  <a16:creationId xmlns:a16="http://schemas.microsoft.com/office/drawing/2014/main" xmlns="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3" name="Forma Livre: Forma 42">
              <a:extLst>
                <a:ext uri="{FF2B5EF4-FFF2-40B4-BE49-F238E27FC236}">
                  <a16:creationId xmlns:a16="http://schemas.microsoft.com/office/drawing/2014/main" xmlns="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4" name="Forma livre: Forma 43">
              <a:extLst>
                <a:ext uri="{FF2B5EF4-FFF2-40B4-BE49-F238E27FC236}">
                  <a16:creationId xmlns:a16="http://schemas.microsoft.com/office/drawing/2014/main" xmlns="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5" name="Forma Livre: Forma 44">
              <a:extLst>
                <a:ext uri="{FF2B5EF4-FFF2-40B4-BE49-F238E27FC236}">
                  <a16:creationId xmlns:a16="http://schemas.microsoft.com/office/drawing/2014/main" xmlns="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6" name="Forma Livre: Forma 45">
              <a:extLst>
                <a:ext uri="{FF2B5EF4-FFF2-40B4-BE49-F238E27FC236}">
                  <a16:creationId xmlns:a16="http://schemas.microsoft.com/office/drawing/2014/main" xmlns="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7" name="Forma Livre: Forma 46">
              <a:extLst>
                <a:ext uri="{FF2B5EF4-FFF2-40B4-BE49-F238E27FC236}">
                  <a16:creationId xmlns:a16="http://schemas.microsoft.com/office/drawing/2014/main" xmlns="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</p:grpSp>
      <p:sp>
        <p:nvSpPr>
          <p:cNvPr id="18" name="Elemento gráfico 19">
            <a:extLst>
              <a:ext uri="{FF2B5EF4-FFF2-40B4-BE49-F238E27FC236}">
                <a16:creationId xmlns:a16="http://schemas.microsoft.com/office/drawing/2014/main" xmlns="" id="{436C4D92-1746-4D54-8232-468DFF66CF79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19" name="Título 6">
            <a:extLst>
              <a:ext uri="{FF2B5EF4-FFF2-40B4-BE49-F238E27FC236}">
                <a16:creationId xmlns:a16="http://schemas.microsoft.com/office/drawing/2014/main" xmlns="" id="{E77FD51D-3B1F-4D51-8A61-6CF822277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xmlns="" val="4236564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xmlns="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49" name="Elemento gráfico 12">
            <a:extLst>
              <a:ext uri="{FF2B5EF4-FFF2-40B4-BE49-F238E27FC236}">
                <a16:creationId xmlns:a16="http://schemas.microsoft.com/office/drawing/2014/main" xmlns="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xmlns="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grpSp>
        <p:nvGrpSpPr>
          <p:cNvPr id="41" name="Elemento gráfico 39">
            <a:extLst>
              <a:ext uri="{FF2B5EF4-FFF2-40B4-BE49-F238E27FC236}">
                <a16:creationId xmlns:a16="http://schemas.microsoft.com/office/drawing/2014/main" xmlns="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orma Livre: Forma 41">
              <a:extLst>
                <a:ext uri="{FF2B5EF4-FFF2-40B4-BE49-F238E27FC236}">
                  <a16:creationId xmlns:a16="http://schemas.microsoft.com/office/drawing/2014/main" xmlns="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3" name="Forma Livre: Forma 42">
              <a:extLst>
                <a:ext uri="{FF2B5EF4-FFF2-40B4-BE49-F238E27FC236}">
                  <a16:creationId xmlns:a16="http://schemas.microsoft.com/office/drawing/2014/main" xmlns="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4" name="Forma livre: Forma 43">
              <a:extLst>
                <a:ext uri="{FF2B5EF4-FFF2-40B4-BE49-F238E27FC236}">
                  <a16:creationId xmlns:a16="http://schemas.microsoft.com/office/drawing/2014/main" xmlns="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5" name="Forma Livre: Forma 44">
              <a:extLst>
                <a:ext uri="{FF2B5EF4-FFF2-40B4-BE49-F238E27FC236}">
                  <a16:creationId xmlns:a16="http://schemas.microsoft.com/office/drawing/2014/main" xmlns="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6" name="Forma Livre: Forma 45">
              <a:extLst>
                <a:ext uri="{FF2B5EF4-FFF2-40B4-BE49-F238E27FC236}">
                  <a16:creationId xmlns:a16="http://schemas.microsoft.com/office/drawing/2014/main" xmlns="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7" name="Forma Livre: Forma 46">
              <a:extLst>
                <a:ext uri="{FF2B5EF4-FFF2-40B4-BE49-F238E27FC236}">
                  <a16:creationId xmlns:a16="http://schemas.microsoft.com/office/drawing/2014/main" xmlns="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414157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 com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>
            <a:extLst>
              <a:ext uri="{FF2B5EF4-FFF2-40B4-BE49-F238E27FC236}">
                <a16:creationId xmlns:a16="http://schemas.microsoft.com/office/drawing/2014/main" xmlns="" id="{13074BE4-153F-46FE-B915-CD1AEF318A25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35" name="Elemento gráfico 12">
            <a:extLst>
              <a:ext uri="{FF2B5EF4-FFF2-40B4-BE49-F238E27FC236}">
                <a16:creationId xmlns:a16="http://schemas.microsoft.com/office/drawing/2014/main" xmlns="" id="{0B7E91C4-F19E-46BE-B05F-139B541892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10" name="Forma Livre: Forma 9">
            <a:extLst>
              <a:ext uri="{FF2B5EF4-FFF2-40B4-BE49-F238E27FC236}">
                <a16:creationId xmlns:a16="http://schemas.microsoft.com/office/drawing/2014/main" xmlns="" id="{08A64499-0304-4070-BCB0-67E2BE20A3EA}"/>
              </a:ext>
            </a:extLst>
          </p:cNvPr>
          <p:cNvSpPr/>
          <p:nvPr userDrawn="1"/>
        </p:nvSpPr>
        <p:spPr>
          <a:xfrm>
            <a:off x="11353800" y="823240"/>
            <a:ext cx="4196737" cy="1001638"/>
          </a:xfrm>
          <a:custGeom>
            <a:avLst/>
            <a:gdLst>
              <a:gd name="connsiteX0" fmla="*/ 3150394 w 3152775"/>
              <a:gd name="connsiteY0" fmla="*/ 7144 h 752475"/>
              <a:gd name="connsiteX1" fmla="*/ 371952 w 3152775"/>
              <a:gd name="connsiteY1" fmla="*/ 7144 h 752475"/>
              <a:gd name="connsiteX2" fmla="*/ 7144 w 3152775"/>
              <a:gd name="connsiteY2" fmla="*/ 370999 h 752475"/>
              <a:gd name="connsiteX3" fmla="*/ 7144 w 3152775"/>
              <a:gd name="connsiteY3" fmla="*/ 384334 h 752475"/>
              <a:gd name="connsiteX4" fmla="*/ 371952 w 3152775"/>
              <a:gd name="connsiteY4" fmla="*/ 748189 h 752475"/>
              <a:gd name="connsiteX5" fmla="*/ 3150394 w 3152775"/>
              <a:gd name="connsiteY5" fmla="*/ 748189 h 752475"/>
              <a:gd name="connsiteX6" fmla="*/ 3150394 w 3152775"/>
              <a:gd name="connsiteY6" fmla="*/ 7144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52775" h="752475">
                <a:moveTo>
                  <a:pt x="3150394" y="7144"/>
                </a:moveTo>
                <a:lnTo>
                  <a:pt x="371952" y="7144"/>
                </a:lnTo>
                <a:cubicBezTo>
                  <a:pt x="371952" y="7144"/>
                  <a:pt x="7144" y="7144"/>
                  <a:pt x="7144" y="370999"/>
                </a:cubicBezTo>
                <a:lnTo>
                  <a:pt x="7144" y="384334"/>
                </a:lnTo>
                <a:cubicBezTo>
                  <a:pt x="7144" y="384334"/>
                  <a:pt x="7144" y="748189"/>
                  <a:pt x="371952" y="748189"/>
                </a:cubicBezTo>
                <a:lnTo>
                  <a:pt x="3150394" y="748189"/>
                </a:lnTo>
                <a:lnTo>
                  <a:pt x="3150394" y="7144"/>
                </a:lnTo>
                <a:close/>
              </a:path>
            </a:pathLst>
          </a:custGeom>
          <a:solidFill>
            <a:schemeClr val="accent1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25" name="Forma Livre: Forma 24">
            <a:extLst>
              <a:ext uri="{FF2B5EF4-FFF2-40B4-BE49-F238E27FC236}">
                <a16:creationId xmlns:a16="http://schemas.microsoft.com/office/drawing/2014/main" xmlns="" id="{ED1736B3-AE79-40C2-80FF-2FB0FEE27195}"/>
              </a:ext>
            </a:extLst>
          </p:cNvPr>
          <p:cNvSpPr/>
          <p:nvPr userDrawn="1"/>
        </p:nvSpPr>
        <p:spPr>
          <a:xfrm>
            <a:off x="12186920" y="2632655"/>
            <a:ext cx="5081" cy="25381"/>
          </a:xfrm>
          <a:custGeom>
            <a:avLst/>
            <a:gdLst>
              <a:gd name="connsiteX0" fmla="*/ 0 w 5081"/>
              <a:gd name="connsiteY0" fmla="*/ 0 h 25381"/>
              <a:gd name="connsiteX1" fmla="*/ 5081 w 5081"/>
              <a:gd name="connsiteY1" fmla="*/ 0 h 25381"/>
              <a:gd name="connsiteX2" fmla="*/ 5081 w 5081"/>
              <a:gd name="connsiteY2" fmla="*/ 25381 h 25381"/>
              <a:gd name="connsiteX3" fmla="*/ 0 w 5081"/>
              <a:gd name="connsiteY3" fmla="*/ 25381 h 25381"/>
              <a:gd name="connsiteX4" fmla="*/ 0 w 5081"/>
              <a:gd name="connsiteY4" fmla="*/ 0 h 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1">
                <a:moveTo>
                  <a:pt x="0" y="0"/>
                </a:moveTo>
                <a:lnTo>
                  <a:pt x="5081" y="0"/>
                </a:lnTo>
                <a:lnTo>
                  <a:pt x="5081" y="25381"/>
                </a:lnTo>
                <a:lnTo>
                  <a:pt x="0" y="2538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pt-BR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C2228EE-3546-4272-9C39-150FF23CE0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1987" y="793172"/>
            <a:ext cx="9144000" cy="655621"/>
          </a:xfrm>
        </p:spPr>
        <p:txBody>
          <a:bodyPr rtlCol="0" anchor="b">
            <a:normAutofit/>
          </a:bodyPr>
          <a:lstStyle>
            <a:lvl1pPr algn="l">
              <a:defRPr sz="4000" b="1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</a:defRPr>
            </a:lvl1pPr>
          </a:lstStyle>
          <a:p>
            <a:pPr rtl="0"/>
            <a:r>
              <a:rPr lang="pt-BR" noProof="0" dirty="0"/>
              <a:t>SLIDE DIVISOR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F2EFCC6-4D5A-4B43-A534-1A868887B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772" y="1877051"/>
            <a:ext cx="6843278" cy="496223"/>
          </a:xfrm>
        </p:spPr>
        <p:txBody>
          <a:bodyPr rtlCol="0">
            <a:normAutofit/>
          </a:bodyPr>
          <a:lstStyle>
            <a:lvl1pPr marL="0" indent="0" algn="l">
              <a:buNone/>
              <a:defRPr sz="1800" b="1" i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 noProof="0"/>
              <a:t>Clique para editar o estilo do subtítulo Mestre</a:t>
            </a:r>
            <a:endParaRPr lang="pt-BR" noProof="0" dirty="0"/>
          </a:p>
        </p:txBody>
      </p:sp>
      <p:sp>
        <p:nvSpPr>
          <p:cNvPr id="9" name="Forma Livre: Forma 8">
            <a:extLst>
              <a:ext uri="{FF2B5EF4-FFF2-40B4-BE49-F238E27FC236}">
                <a16:creationId xmlns:a16="http://schemas.microsoft.com/office/drawing/2014/main" xmlns="" id="{A8FB11AB-3031-47CA-85DD-696856C3C62C}"/>
              </a:ext>
            </a:extLst>
          </p:cNvPr>
          <p:cNvSpPr/>
          <p:nvPr/>
        </p:nvSpPr>
        <p:spPr>
          <a:xfrm>
            <a:off x="11691407" y="1702151"/>
            <a:ext cx="8292043" cy="760738"/>
          </a:xfrm>
          <a:custGeom>
            <a:avLst/>
            <a:gdLst>
              <a:gd name="connsiteX0" fmla="*/ 6228874 w 6229350"/>
              <a:gd name="connsiteY0" fmla="*/ 7144 h 571500"/>
              <a:gd name="connsiteX1" fmla="*/ 284321 w 6229350"/>
              <a:gd name="connsiteY1" fmla="*/ 7144 h 571500"/>
              <a:gd name="connsiteX2" fmla="*/ 7144 w 6229350"/>
              <a:gd name="connsiteY2" fmla="*/ 282416 h 571500"/>
              <a:gd name="connsiteX3" fmla="*/ 7144 w 6229350"/>
              <a:gd name="connsiteY3" fmla="*/ 292894 h 571500"/>
              <a:gd name="connsiteX4" fmla="*/ 284321 w 6229350"/>
              <a:gd name="connsiteY4" fmla="*/ 568166 h 571500"/>
              <a:gd name="connsiteX5" fmla="*/ 6228874 w 6229350"/>
              <a:gd name="connsiteY5" fmla="*/ 568166 h 571500"/>
              <a:gd name="connsiteX6" fmla="*/ 6228874 w 6229350"/>
              <a:gd name="connsiteY6" fmla="*/ 71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29350" h="571500">
                <a:moveTo>
                  <a:pt x="6228874" y="7144"/>
                </a:moveTo>
                <a:lnTo>
                  <a:pt x="284321" y="7144"/>
                </a:lnTo>
                <a:cubicBezTo>
                  <a:pt x="284321" y="7144"/>
                  <a:pt x="7144" y="7144"/>
                  <a:pt x="7144" y="282416"/>
                </a:cubicBezTo>
                <a:lnTo>
                  <a:pt x="7144" y="292894"/>
                </a:lnTo>
                <a:cubicBezTo>
                  <a:pt x="7144" y="292894"/>
                  <a:pt x="7144" y="568166"/>
                  <a:pt x="284321" y="568166"/>
                </a:cubicBezTo>
                <a:lnTo>
                  <a:pt x="6228874" y="568166"/>
                </a:lnTo>
                <a:lnTo>
                  <a:pt x="6228874" y="7144"/>
                </a:lnTo>
                <a:close/>
              </a:path>
            </a:pathLst>
          </a:custGeom>
          <a:solidFill>
            <a:schemeClr val="accent3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xmlns="" id="{E0210624-61F8-48B2-BD00-D3BC39DEB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sp>
        <p:nvSpPr>
          <p:cNvPr id="38" name="Forma Livre: Forma 37">
            <a:extLst>
              <a:ext uri="{FF2B5EF4-FFF2-40B4-BE49-F238E27FC236}">
                <a16:creationId xmlns:a16="http://schemas.microsoft.com/office/drawing/2014/main" xmlns="" id="{9CD6F167-FB82-4EFB-BAB9-1D0FEE07B85D}"/>
              </a:ext>
            </a:extLst>
          </p:cNvPr>
          <p:cNvSpPr/>
          <p:nvPr/>
        </p:nvSpPr>
        <p:spPr>
          <a:xfrm>
            <a:off x="11701298" y="1704849"/>
            <a:ext cx="8277071" cy="257213"/>
          </a:xfrm>
          <a:custGeom>
            <a:avLst/>
            <a:gdLst>
              <a:gd name="connsiteX0" fmla="*/ 363403 w 8277071"/>
              <a:gd name="connsiteY0" fmla="*/ 0 h 257213"/>
              <a:gd name="connsiteX1" fmla="*/ 8277071 w 8277071"/>
              <a:gd name="connsiteY1" fmla="*/ 0 h 257213"/>
              <a:gd name="connsiteX2" fmla="*/ 8277071 w 8277071"/>
              <a:gd name="connsiteY2" fmla="*/ 25380 h 257213"/>
              <a:gd name="connsiteX3" fmla="*/ 363403 w 8277071"/>
              <a:gd name="connsiteY3" fmla="*/ 25380 h 257213"/>
              <a:gd name="connsiteX4" fmla="*/ 61632 w 8277071"/>
              <a:gd name="connsiteY4" fmla="*/ 176355 h 257213"/>
              <a:gd name="connsiteX5" fmla="*/ 25441 w 8277071"/>
              <a:gd name="connsiteY5" fmla="*/ 257213 h 257213"/>
              <a:gd name="connsiteX6" fmla="*/ 0 w 8277071"/>
              <a:gd name="connsiteY6" fmla="*/ 257213 h 257213"/>
              <a:gd name="connsiteX7" fmla="*/ 29624 w 8277071"/>
              <a:gd name="connsiteY7" fmla="*/ 181325 h 257213"/>
              <a:gd name="connsiteX8" fmla="*/ 363403 w 8277071"/>
              <a:gd name="connsiteY8" fmla="*/ 0 h 257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77071" h="257213">
                <a:moveTo>
                  <a:pt x="363403" y="0"/>
                </a:moveTo>
                <a:lnTo>
                  <a:pt x="8277071" y="0"/>
                </a:lnTo>
                <a:lnTo>
                  <a:pt x="8277071" y="25380"/>
                </a:lnTo>
                <a:lnTo>
                  <a:pt x="363403" y="25380"/>
                </a:lnTo>
                <a:cubicBezTo>
                  <a:pt x="352934" y="25380"/>
                  <a:pt x="158297" y="28235"/>
                  <a:pt x="61632" y="176355"/>
                </a:cubicBezTo>
                <a:lnTo>
                  <a:pt x="25441" y="257213"/>
                </a:lnTo>
                <a:lnTo>
                  <a:pt x="0" y="257213"/>
                </a:lnTo>
                <a:lnTo>
                  <a:pt x="29624" y="181325"/>
                </a:lnTo>
                <a:cubicBezTo>
                  <a:pt x="130358" y="2915"/>
                  <a:pt x="360072" y="0"/>
                  <a:pt x="363403" y="0"/>
                </a:cubicBez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pt-BR" noProof="0" dirty="0"/>
          </a:p>
        </p:txBody>
      </p:sp>
      <p:sp>
        <p:nvSpPr>
          <p:cNvPr id="36" name="Forma Livre: Forma 35">
            <a:extLst>
              <a:ext uri="{FF2B5EF4-FFF2-40B4-BE49-F238E27FC236}">
                <a16:creationId xmlns:a16="http://schemas.microsoft.com/office/drawing/2014/main" xmlns="" id="{3DD2082D-81A7-4E2D-8136-9D48016E7FE9}"/>
              </a:ext>
            </a:extLst>
          </p:cNvPr>
          <p:cNvSpPr/>
          <p:nvPr/>
        </p:nvSpPr>
        <p:spPr>
          <a:xfrm>
            <a:off x="19978369" y="1704849"/>
            <a:ext cx="5081" cy="25380"/>
          </a:xfrm>
          <a:custGeom>
            <a:avLst/>
            <a:gdLst>
              <a:gd name="connsiteX0" fmla="*/ 0 w 5081"/>
              <a:gd name="connsiteY0" fmla="*/ 0 h 25380"/>
              <a:gd name="connsiteX1" fmla="*/ 5081 w 5081"/>
              <a:gd name="connsiteY1" fmla="*/ 0 h 25380"/>
              <a:gd name="connsiteX2" fmla="*/ 5081 w 5081"/>
              <a:gd name="connsiteY2" fmla="*/ 25380 h 25380"/>
              <a:gd name="connsiteX3" fmla="*/ 0 w 5081"/>
              <a:gd name="connsiteY3" fmla="*/ 25380 h 25380"/>
              <a:gd name="connsiteX4" fmla="*/ 0 w 5081"/>
              <a:gd name="connsiteY4" fmla="*/ 0 h 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0">
                <a:moveTo>
                  <a:pt x="0" y="0"/>
                </a:moveTo>
                <a:lnTo>
                  <a:pt x="5081" y="0"/>
                </a:lnTo>
                <a:lnTo>
                  <a:pt x="5081" y="25380"/>
                </a:lnTo>
                <a:lnTo>
                  <a:pt x="0" y="2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pt-BR" noProof="0" dirty="0"/>
          </a:p>
        </p:txBody>
      </p:sp>
      <p:sp>
        <p:nvSpPr>
          <p:cNvPr id="30" name="Forma Livre: Forma 29">
            <a:extLst>
              <a:ext uri="{FF2B5EF4-FFF2-40B4-BE49-F238E27FC236}">
                <a16:creationId xmlns:a16="http://schemas.microsoft.com/office/drawing/2014/main" xmlns="" id="{ECF16C35-4A81-4062-808C-7697AF0FD6F5}"/>
              </a:ext>
            </a:extLst>
          </p:cNvPr>
          <p:cNvSpPr/>
          <p:nvPr/>
        </p:nvSpPr>
        <p:spPr>
          <a:xfrm>
            <a:off x="11696683" y="1962062"/>
            <a:ext cx="8286767" cy="513089"/>
          </a:xfrm>
          <a:custGeom>
            <a:avLst/>
            <a:gdLst>
              <a:gd name="connsiteX0" fmla="*/ 4615 w 8286767"/>
              <a:gd name="connsiteY0" fmla="*/ 0 h 513089"/>
              <a:gd name="connsiteX1" fmla="*/ 30056 w 8286767"/>
              <a:gd name="connsiteY1" fmla="*/ 0 h 513089"/>
              <a:gd name="connsiteX2" fmla="*/ 27385 w 8286767"/>
              <a:gd name="connsiteY2" fmla="*/ 5967 h 513089"/>
              <a:gd name="connsiteX3" fmla="*/ 12690 w 8286767"/>
              <a:gd name="connsiteY3" fmla="*/ 120958 h 513089"/>
              <a:gd name="connsiteX4" fmla="*/ 12690 w 8286767"/>
              <a:gd name="connsiteY4" fmla="*/ 134918 h 513089"/>
              <a:gd name="connsiteX5" fmla="*/ 368018 w 8286767"/>
              <a:gd name="connsiteY5" fmla="*/ 488977 h 513089"/>
              <a:gd name="connsiteX6" fmla="*/ 8286767 w 8286767"/>
              <a:gd name="connsiteY6" fmla="*/ 488977 h 513089"/>
              <a:gd name="connsiteX7" fmla="*/ 8286767 w 8286767"/>
              <a:gd name="connsiteY7" fmla="*/ 513089 h 513089"/>
              <a:gd name="connsiteX8" fmla="*/ 368018 w 8286767"/>
              <a:gd name="connsiteY8" fmla="*/ 513089 h 513089"/>
              <a:gd name="connsiteX9" fmla="*/ 0 w 8286767"/>
              <a:gd name="connsiteY9" fmla="*/ 225019 h 513089"/>
              <a:gd name="connsiteX10" fmla="*/ 0 w 8286767"/>
              <a:gd name="connsiteY10" fmla="*/ 11822 h 513089"/>
              <a:gd name="connsiteX11" fmla="*/ 4615 w 8286767"/>
              <a:gd name="connsiteY11" fmla="*/ 0 h 51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86767" h="513089">
                <a:moveTo>
                  <a:pt x="4615" y="0"/>
                </a:moveTo>
                <a:lnTo>
                  <a:pt x="30056" y="0"/>
                </a:lnTo>
                <a:lnTo>
                  <a:pt x="27385" y="5967"/>
                </a:lnTo>
                <a:cubicBezTo>
                  <a:pt x="18024" y="39383"/>
                  <a:pt x="12690" y="77494"/>
                  <a:pt x="12690" y="120958"/>
                </a:cubicBezTo>
                <a:lnTo>
                  <a:pt x="12690" y="134918"/>
                </a:lnTo>
                <a:cubicBezTo>
                  <a:pt x="12690" y="150146"/>
                  <a:pt x="17766" y="488977"/>
                  <a:pt x="368018" y="488977"/>
                </a:cubicBezTo>
                <a:lnTo>
                  <a:pt x="8286767" y="488977"/>
                </a:lnTo>
                <a:lnTo>
                  <a:pt x="8286767" y="513089"/>
                </a:lnTo>
                <a:lnTo>
                  <a:pt x="368018" y="513089"/>
                </a:lnTo>
                <a:cubicBezTo>
                  <a:pt x="110405" y="513089"/>
                  <a:pt x="26649" y="336694"/>
                  <a:pt x="0" y="225019"/>
                </a:cubicBezTo>
                <a:lnTo>
                  <a:pt x="0" y="11822"/>
                </a:lnTo>
                <a:lnTo>
                  <a:pt x="4615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xmlns="" val="213970461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Subtítulo, Conteúdo 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>
            <a:extLst>
              <a:ext uri="{FF2B5EF4-FFF2-40B4-BE49-F238E27FC236}">
                <a16:creationId xmlns:a16="http://schemas.microsoft.com/office/drawing/2014/main" xmlns="" id="{CE8B26E3-C9CA-4CFF-8221-19518F497FF4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25" name="Elemento gráfico 12">
            <a:extLst>
              <a:ext uri="{FF2B5EF4-FFF2-40B4-BE49-F238E27FC236}">
                <a16:creationId xmlns:a16="http://schemas.microsoft.com/office/drawing/2014/main" xmlns="" id="{A9957602-C843-44E0-A93F-66AF5A6A0F0A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42568A-7F20-40F2-9490-E3BC7466DA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0799" y="2746199"/>
            <a:ext cx="4503295" cy="782638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pt-BR" noProof="0" dirty="0"/>
              <a:t>LAYOUT DE TEXTO 02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xmlns="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sp>
        <p:nvSpPr>
          <p:cNvPr id="10" name="Forma livre: Forma 9">
            <a:extLst>
              <a:ext uri="{FF2B5EF4-FFF2-40B4-BE49-F238E27FC236}">
                <a16:creationId xmlns:a16="http://schemas.microsoft.com/office/drawing/2014/main" xmlns="" id="{7492975F-6F5D-4157-A751-54BACCCF1800}"/>
              </a:ext>
            </a:extLst>
          </p:cNvPr>
          <p:cNvSpPr/>
          <p:nvPr/>
        </p:nvSpPr>
        <p:spPr>
          <a:xfrm>
            <a:off x="812290" y="-396036"/>
            <a:ext cx="259379" cy="1815653"/>
          </a:xfrm>
          <a:custGeom>
            <a:avLst/>
            <a:gdLst>
              <a:gd name="connsiteX0" fmla="*/ 12675 w 545708"/>
              <a:gd name="connsiteY0" fmla="*/ 12675 h 3819957"/>
              <a:gd name="connsiteX1" fmla="*/ 12675 w 545708"/>
              <a:gd name="connsiteY1" fmla="*/ 3550894 h 3819957"/>
              <a:gd name="connsiteX2" fmla="*/ 271569 w 545708"/>
              <a:gd name="connsiteY2" fmla="*/ 3814865 h 3819957"/>
              <a:gd name="connsiteX3" fmla="*/ 281722 w 545708"/>
              <a:gd name="connsiteY3" fmla="*/ 3814865 h 3819957"/>
              <a:gd name="connsiteX4" fmla="*/ 540616 w 545708"/>
              <a:gd name="connsiteY4" fmla="*/ 3550894 h 3819957"/>
              <a:gd name="connsiteX5" fmla="*/ 540616 w 545708"/>
              <a:gd name="connsiteY5" fmla="*/ 12675 h 3819957"/>
              <a:gd name="connsiteX6" fmla="*/ 12675 w 545708"/>
              <a:gd name="connsiteY6" fmla="*/ 12675 h 3819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5708" h="3819957">
                <a:moveTo>
                  <a:pt x="12675" y="12675"/>
                </a:moveTo>
                <a:lnTo>
                  <a:pt x="12675" y="3550894"/>
                </a:lnTo>
                <a:cubicBezTo>
                  <a:pt x="12675" y="3550894"/>
                  <a:pt x="12675" y="3814865"/>
                  <a:pt x="271569" y="3814865"/>
                </a:cubicBezTo>
                <a:lnTo>
                  <a:pt x="281722" y="3814865"/>
                </a:lnTo>
                <a:cubicBezTo>
                  <a:pt x="281722" y="3814865"/>
                  <a:pt x="540616" y="3814865"/>
                  <a:pt x="540616" y="3550894"/>
                </a:cubicBezTo>
                <a:lnTo>
                  <a:pt x="540616" y="12675"/>
                </a:lnTo>
                <a:lnTo>
                  <a:pt x="12675" y="12675"/>
                </a:lnTo>
                <a:close/>
              </a:path>
            </a:pathLst>
          </a:custGeom>
          <a:solidFill>
            <a:schemeClr val="accent1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13" name="Forma Livre: Forma 12">
            <a:extLst>
              <a:ext uri="{FF2B5EF4-FFF2-40B4-BE49-F238E27FC236}">
                <a16:creationId xmlns:a16="http://schemas.microsoft.com/office/drawing/2014/main" xmlns="" id="{6C50EDEB-35C1-4DED-A608-A0EAA8DE5404}"/>
              </a:ext>
            </a:extLst>
          </p:cNvPr>
          <p:cNvSpPr/>
          <p:nvPr/>
        </p:nvSpPr>
        <p:spPr>
          <a:xfrm>
            <a:off x="812290" y="-420398"/>
            <a:ext cx="259379" cy="1840015"/>
          </a:xfrm>
          <a:custGeom>
            <a:avLst/>
            <a:gdLst>
              <a:gd name="connsiteX0" fmla="*/ 540616 w 571089"/>
              <a:gd name="connsiteY0" fmla="*/ 12675 h 3832648"/>
              <a:gd name="connsiteX1" fmla="*/ 540616 w 571089"/>
              <a:gd name="connsiteY1" fmla="*/ 3550894 h 3832648"/>
              <a:gd name="connsiteX2" fmla="*/ 294413 w 571089"/>
              <a:gd name="connsiteY2" fmla="*/ 3802174 h 3832648"/>
              <a:gd name="connsiteX3" fmla="*/ 284260 w 571089"/>
              <a:gd name="connsiteY3" fmla="*/ 3802174 h 3832648"/>
              <a:gd name="connsiteX4" fmla="*/ 38056 w 571089"/>
              <a:gd name="connsiteY4" fmla="*/ 3550894 h 3832648"/>
              <a:gd name="connsiteX5" fmla="*/ 38056 w 571089"/>
              <a:gd name="connsiteY5" fmla="*/ 12675 h 3832648"/>
              <a:gd name="connsiteX6" fmla="*/ 12675 w 571089"/>
              <a:gd name="connsiteY6" fmla="*/ 12675 h 3832648"/>
              <a:gd name="connsiteX7" fmla="*/ 12675 w 571089"/>
              <a:gd name="connsiteY7" fmla="*/ 3550894 h 3832648"/>
              <a:gd name="connsiteX8" fmla="*/ 284260 w 571089"/>
              <a:gd name="connsiteY8" fmla="*/ 3827556 h 3832648"/>
              <a:gd name="connsiteX9" fmla="*/ 294413 w 571089"/>
              <a:gd name="connsiteY9" fmla="*/ 3827556 h 3832648"/>
              <a:gd name="connsiteX10" fmla="*/ 565998 w 571089"/>
              <a:gd name="connsiteY10" fmla="*/ 3550894 h 3832648"/>
              <a:gd name="connsiteX11" fmla="*/ 565998 w 571089"/>
              <a:gd name="connsiteY11" fmla="*/ 12675 h 3832648"/>
              <a:gd name="connsiteX12" fmla="*/ 540616 w 571089"/>
              <a:gd name="connsiteY12" fmla="*/ 12675 h 383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1089" h="3832648">
                <a:moveTo>
                  <a:pt x="540616" y="12675"/>
                </a:moveTo>
                <a:lnTo>
                  <a:pt x="540616" y="3550894"/>
                </a:lnTo>
                <a:cubicBezTo>
                  <a:pt x="540616" y="3798367"/>
                  <a:pt x="304565" y="3802174"/>
                  <a:pt x="294413" y="3802174"/>
                </a:cubicBezTo>
                <a:lnTo>
                  <a:pt x="284260" y="3802174"/>
                </a:lnTo>
                <a:cubicBezTo>
                  <a:pt x="41864" y="3802174"/>
                  <a:pt x="38056" y="3561047"/>
                  <a:pt x="38056" y="3550894"/>
                </a:cubicBezTo>
                <a:lnTo>
                  <a:pt x="38056" y="12675"/>
                </a:lnTo>
                <a:lnTo>
                  <a:pt x="12675" y="12675"/>
                </a:lnTo>
                <a:lnTo>
                  <a:pt x="12675" y="3550894"/>
                </a:lnTo>
                <a:cubicBezTo>
                  <a:pt x="12675" y="3553433"/>
                  <a:pt x="15213" y="3827556"/>
                  <a:pt x="284260" y="3827556"/>
                </a:cubicBezTo>
                <a:lnTo>
                  <a:pt x="294413" y="3827556"/>
                </a:lnTo>
                <a:cubicBezTo>
                  <a:pt x="296951" y="3827556"/>
                  <a:pt x="565998" y="3825017"/>
                  <a:pt x="565998" y="3550894"/>
                </a:cubicBezTo>
                <a:lnTo>
                  <a:pt x="565998" y="12675"/>
                </a:lnTo>
                <a:lnTo>
                  <a:pt x="540616" y="12675"/>
                </a:lnTo>
                <a:close/>
              </a:path>
            </a:pathLst>
          </a:custGeom>
          <a:solidFill>
            <a:schemeClr val="bg1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16" name="Espaço Reservado para Texto 14">
            <a:extLst>
              <a:ext uri="{FF2B5EF4-FFF2-40B4-BE49-F238E27FC236}">
                <a16:creationId xmlns:a16="http://schemas.microsoft.com/office/drawing/2014/main" xmlns="" id="{F469DEB5-CC79-4D71-8360-0B10B34244B7}"/>
              </a:ext>
            </a:extLst>
          </p:cNvPr>
          <p:cNvSpPr>
            <a:spLocks noGrp="1"/>
          </p:cNvSpPr>
          <p:nvPr userDrawn="1">
            <p:ph type="body" sz="quarter" idx="13"/>
          </p:nvPr>
        </p:nvSpPr>
        <p:spPr>
          <a:xfrm>
            <a:off x="4288352" y="1419617"/>
            <a:ext cx="4548187" cy="639683"/>
          </a:xfrm>
        </p:spPr>
        <p:txBody>
          <a:bodyPr rtlCol="0">
            <a:normAutofit/>
          </a:bodyPr>
          <a:lstStyle>
            <a:lvl1pPr marL="0" indent="0">
              <a:buNone/>
              <a:defRPr sz="1800" b="1" i="0"/>
            </a:lvl1pPr>
          </a:lstStyle>
          <a:p>
            <a:pPr lvl="0" rtl="0"/>
            <a:r>
              <a:rPr lang="pt-BR" noProof="0" dirty="0"/>
              <a:t>Clique para editar os estilos de texto Mestres</a:t>
            </a:r>
          </a:p>
        </p:txBody>
      </p:sp>
      <p:sp>
        <p:nvSpPr>
          <p:cNvPr id="3" name="Elemento gráfico 22">
            <a:extLst>
              <a:ext uri="{FF2B5EF4-FFF2-40B4-BE49-F238E27FC236}">
                <a16:creationId xmlns:a16="http://schemas.microsoft.com/office/drawing/2014/main" xmlns="" id="{827885C7-FA6F-4513-83BC-BEAD42F63D5B}"/>
              </a:ext>
            </a:extLst>
          </p:cNvPr>
          <p:cNvSpPr/>
          <p:nvPr userDrawn="1"/>
        </p:nvSpPr>
        <p:spPr>
          <a:xfrm>
            <a:off x="4350094" y="2233165"/>
            <a:ext cx="4464000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22" name="Forma Livre: Forma 21">
            <a:extLst>
              <a:ext uri="{FF2B5EF4-FFF2-40B4-BE49-F238E27FC236}">
                <a16:creationId xmlns:a16="http://schemas.microsoft.com/office/drawing/2014/main" xmlns="" id="{30961087-B677-45AC-8D02-FEE615D17609}"/>
              </a:ext>
            </a:extLst>
          </p:cNvPr>
          <p:cNvSpPr/>
          <p:nvPr userDrawn="1"/>
        </p:nvSpPr>
        <p:spPr>
          <a:xfrm>
            <a:off x="174021" y="-3150"/>
            <a:ext cx="476534" cy="1019421"/>
          </a:xfrm>
          <a:custGeom>
            <a:avLst/>
            <a:gdLst>
              <a:gd name="connsiteX0" fmla="*/ 12675 w 1002580"/>
              <a:gd name="connsiteY0" fmla="*/ 12675 h 2144760"/>
              <a:gd name="connsiteX1" fmla="*/ 12675 w 1002580"/>
              <a:gd name="connsiteY1" fmla="*/ 1652337 h 2144760"/>
              <a:gd name="connsiteX2" fmla="*/ 498736 w 1002580"/>
              <a:gd name="connsiteY2" fmla="*/ 2139668 h 2144760"/>
              <a:gd name="connsiteX3" fmla="*/ 516503 w 1002580"/>
              <a:gd name="connsiteY3" fmla="*/ 2139668 h 2144760"/>
              <a:gd name="connsiteX4" fmla="*/ 1002564 w 1002580"/>
              <a:gd name="connsiteY4" fmla="*/ 1652337 h 2144760"/>
              <a:gd name="connsiteX5" fmla="*/ 1002564 w 1002580"/>
              <a:gd name="connsiteY5" fmla="*/ 12675 h 2144760"/>
              <a:gd name="connsiteX6" fmla="*/ 12675 w 1002580"/>
              <a:gd name="connsiteY6" fmla="*/ 12675 h 2144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2580" h="2144760">
                <a:moveTo>
                  <a:pt x="12675" y="12675"/>
                </a:moveTo>
                <a:lnTo>
                  <a:pt x="12675" y="1652337"/>
                </a:lnTo>
                <a:cubicBezTo>
                  <a:pt x="12675" y="1652337"/>
                  <a:pt x="12675" y="2139668"/>
                  <a:pt x="498736" y="2139668"/>
                </a:cubicBezTo>
                <a:lnTo>
                  <a:pt x="516503" y="2139668"/>
                </a:lnTo>
                <a:cubicBezTo>
                  <a:pt x="516503" y="2139668"/>
                  <a:pt x="1002564" y="2139668"/>
                  <a:pt x="1002564" y="1652337"/>
                </a:cubicBezTo>
                <a:lnTo>
                  <a:pt x="1002564" y="12675"/>
                </a:lnTo>
                <a:lnTo>
                  <a:pt x="12675" y="12675"/>
                </a:lnTo>
                <a:close/>
              </a:path>
            </a:pathLst>
          </a:custGeom>
          <a:solidFill>
            <a:schemeClr val="accent3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xmlns="" val="188029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Espaço Reservado para Imagem 41">
            <a:extLst>
              <a:ext uri="{FF2B5EF4-FFF2-40B4-BE49-F238E27FC236}">
                <a16:creationId xmlns:a16="http://schemas.microsoft.com/office/drawing/2014/main" xmlns="" id="{D6E0F90B-941A-45B6-85DA-E0D4E7977C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771770" y="1483675"/>
            <a:ext cx="6421408" cy="3438427"/>
          </a:xfrm>
          <a:custGeom>
            <a:avLst/>
            <a:gdLst>
              <a:gd name="connsiteX0" fmla="*/ 1709168 w 6421408"/>
              <a:gd name="connsiteY0" fmla="*/ 0 h 3438427"/>
              <a:gd name="connsiteX1" fmla="*/ 6421408 w 6421408"/>
              <a:gd name="connsiteY1" fmla="*/ 0 h 3438427"/>
              <a:gd name="connsiteX2" fmla="*/ 6421408 w 6421408"/>
              <a:gd name="connsiteY2" fmla="*/ 280430 h 3438427"/>
              <a:gd name="connsiteX3" fmla="*/ 5507320 w 6421408"/>
              <a:gd name="connsiteY3" fmla="*/ 280430 h 3438427"/>
              <a:gd name="connsiteX4" fmla="*/ 5322477 w 6421408"/>
              <a:gd name="connsiteY4" fmla="*/ 461067 h 3438427"/>
              <a:gd name="connsiteX5" fmla="*/ 5322477 w 6421408"/>
              <a:gd name="connsiteY5" fmla="*/ 467384 h 3438427"/>
              <a:gd name="connsiteX6" fmla="*/ 5507320 w 6421408"/>
              <a:gd name="connsiteY6" fmla="*/ 648021 h 3438427"/>
              <a:gd name="connsiteX7" fmla="*/ 6421408 w 6421408"/>
              <a:gd name="connsiteY7" fmla="*/ 648021 h 3438427"/>
              <a:gd name="connsiteX8" fmla="*/ 6421408 w 6421408"/>
              <a:gd name="connsiteY8" fmla="*/ 2672927 h 3438427"/>
              <a:gd name="connsiteX9" fmla="*/ 4918005 w 6421408"/>
              <a:gd name="connsiteY9" fmla="*/ 2672927 h 3438427"/>
              <a:gd name="connsiteX10" fmla="*/ 4642006 w 6421408"/>
              <a:gd name="connsiteY10" fmla="*/ 2943252 h 3438427"/>
              <a:gd name="connsiteX11" fmla="*/ 4642006 w 6421408"/>
              <a:gd name="connsiteY11" fmla="*/ 2949569 h 3438427"/>
              <a:gd name="connsiteX12" fmla="*/ 3297460 w 6421408"/>
              <a:gd name="connsiteY12" fmla="*/ 2949569 h 3438427"/>
              <a:gd name="connsiteX13" fmla="*/ 2831554 w 6421408"/>
              <a:gd name="connsiteY13" fmla="*/ 3411899 h 3438427"/>
              <a:gd name="connsiteX14" fmla="*/ 2831554 w 6421408"/>
              <a:gd name="connsiteY14" fmla="*/ 3428320 h 3438427"/>
              <a:gd name="connsiteX15" fmla="*/ 2831723 w 6421408"/>
              <a:gd name="connsiteY15" fmla="*/ 3434345 h 3438427"/>
              <a:gd name="connsiteX16" fmla="*/ 2831976 w 6421408"/>
              <a:gd name="connsiteY16" fmla="*/ 3438427 h 3438427"/>
              <a:gd name="connsiteX17" fmla="*/ 1709168 w 6421408"/>
              <a:gd name="connsiteY17" fmla="*/ 3438427 h 3438427"/>
              <a:gd name="connsiteX18" fmla="*/ 0 w 6421408"/>
              <a:gd name="connsiteY18" fmla="*/ 1733109 h 3438427"/>
              <a:gd name="connsiteX19" fmla="*/ 0 w 6421408"/>
              <a:gd name="connsiteY19" fmla="*/ 1705319 h 3438427"/>
              <a:gd name="connsiteX20" fmla="*/ 1709168 w 6421408"/>
              <a:gd name="connsiteY20" fmla="*/ 0 h 3438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421408" h="3438427">
                <a:moveTo>
                  <a:pt x="1709168" y="0"/>
                </a:moveTo>
                <a:lnTo>
                  <a:pt x="6421408" y="0"/>
                </a:lnTo>
                <a:lnTo>
                  <a:pt x="6421408" y="280430"/>
                </a:lnTo>
                <a:lnTo>
                  <a:pt x="5507320" y="280430"/>
                </a:lnTo>
                <a:cubicBezTo>
                  <a:pt x="5507320" y="280430"/>
                  <a:pt x="5322477" y="280430"/>
                  <a:pt x="5322477" y="461067"/>
                </a:cubicBezTo>
                <a:lnTo>
                  <a:pt x="5322477" y="467384"/>
                </a:lnTo>
                <a:cubicBezTo>
                  <a:pt x="5322477" y="467384"/>
                  <a:pt x="5322477" y="648021"/>
                  <a:pt x="5507320" y="648021"/>
                </a:cubicBezTo>
                <a:lnTo>
                  <a:pt x="6421408" y="648021"/>
                </a:lnTo>
                <a:lnTo>
                  <a:pt x="6421408" y="2672927"/>
                </a:lnTo>
                <a:lnTo>
                  <a:pt x="4918005" y="2672927"/>
                </a:lnTo>
                <a:cubicBezTo>
                  <a:pt x="4915473" y="2672927"/>
                  <a:pt x="4642006" y="2675454"/>
                  <a:pt x="4642006" y="2943252"/>
                </a:cubicBezTo>
                <a:lnTo>
                  <a:pt x="4642006" y="2949569"/>
                </a:lnTo>
                <a:lnTo>
                  <a:pt x="3297460" y="2949569"/>
                </a:lnTo>
                <a:cubicBezTo>
                  <a:pt x="3292396" y="2949569"/>
                  <a:pt x="2831554" y="2954621"/>
                  <a:pt x="2831554" y="3411899"/>
                </a:cubicBezTo>
                <a:lnTo>
                  <a:pt x="2831554" y="3428320"/>
                </a:lnTo>
                <a:cubicBezTo>
                  <a:pt x="2831554" y="3428636"/>
                  <a:pt x="2831574" y="3430718"/>
                  <a:pt x="2831723" y="3434345"/>
                </a:cubicBezTo>
                <a:lnTo>
                  <a:pt x="2831976" y="3438427"/>
                </a:lnTo>
                <a:lnTo>
                  <a:pt x="1709168" y="3438427"/>
                </a:lnTo>
                <a:cubicBezTo>
                  <a:pt x="1709168" y="3438427"/>
                  <a:pt x="0" y="3438427"/>
                  <a:pt x="0" y="1733109"/>
                </a:cubicBezTo>
                <a:lnTo>
                  <a:pt x="0" y="1705319"/>
                </a:lnTo>
                <a:cubicBezTo>
                  <a:pt x="0" y="1705319"/>
                  <a:pt x="0" y="0"/>
                  <a:pt x="1709168" y="0"/>
                </a:cubicBezTo>
                <a:close/>
              </a:path>
            </a:pathLst>
          </a:custGeom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xmlns="" id="{7BC6DBB9-1B34-4374-A887-DC30F9E2F62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36" name="Elemento gráfico 12">
            <a:extLst>
              <a:ext uri="{FF2B5EF4-FFF2-40B4-BE49-F238E27FC236}">
                <a16:creationId xmlns:a16="http://schemas.microsoft.com/office/drawing/2014/main" xmlns="" id="{00DE0AE3-F44D-4F2C-B7A3-C253AA498DEF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42568A-7F20-40F2-9490-E3BC7466DA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5853" y="1231900"/>
            <a:ext cx="4503295" cy="782638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pt-BR" noProof="0" dirty="0"/>
              <a:t>LAYOUT DE TEXTO 02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5816818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BR" noProof="0" dirty="0"/>
              <a:t>DD.MM.20AA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xmlns="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sp>
        <p:nvSpPr>
          <p:cNvPr id="18" name="Espaço Reservado para Texto 14">
            <a:extLst>
              <a:ext uri="{FF2B5EF4-FFF2-40B4-BE49-F238E27FC236}">
                <a16:creationId xmlns:a16="http://schemas.microsoft.com/office/drawing/2014/main" xmlns="" id="{82903A57-2768-42F8-A5EA-4C19B90498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0067" y="3889184"/>
            <a:ext cx="4548187" cy="1708223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400" b="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8" name="Forma Livre: Forma 37">
            <a:extLst>
              <a:ext uri="{FF2B5EF4-FFF2-40B4-BE49-F238E27FC236}">
                <a16:creationId xmlns:a16="http://schemas.microsoft.com/office/drawing/2014/main" xmlns="" id="{C6C05708-08C7-4EF1-B0D8-6A01C1B1AD85}"/>
              </a:ext>
            </a:extLst>
          </p:cNvPr>
          <p:cNvSpPr/>
          <p:nvPr userDrawn="1"/>
        </p:nvSpPr>
        <p:spPr>
          <a:xfrm>
            <a:off x="10413777" y="4433244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pt-BR" noProof="0" dirty="0"/>
          </a:p>
        </p:txBody>
      </p:sp>
      <p:sp>
        <p:nvSpPr>
          <p:cNvPr id="29" name="Forma livre: Forma 28">
            <a:extLst>
              <a:ext uri="{FF2B5EF4-FFF2-40B4-BE49-F238E27FC236}">
                <a16:creationId xmlns:a16="http://schemas.microsoft.com/office/drawing/2014/main" xmlns="" id="{E46691B2-7AF3-4CAC-A285-36444A9101D9}"/>
              </a:ext>
            </a:extLst>
          </p:cNvPr>
          <p:cNvSpPr/>
          <p:nvPr userDrawn="1"/>
        </p:nvSpPr>
        <p:spPr>
          <a:xfrm>
            <a:off x="12193179" y="4156602"/>
            <a:ext cx="3197" cy="25264"/>
          </a:xfrm>
          <a:custGeom>
            <a:avLst/>
            <a:gdLst>
              <a:gd name="connsiteX0" fmla="*/ 0 w 3197"/>
              <a:gd name="connsiteY0" fmla="*/ 0 h 25264"/>
              <a:gd name="connsiteX1" fmla="*/ 3197 w 3197"/>
              <a:gd name="connsiteY1" fmla="*/ 0 h 25264"/>
              <a:gd name="connsiteX2" fmla="*/ 3197 w 3197"/>
              <a:gd name="connsiteY2" fmla="*/ 25264 h 25264"/>
              <a:gd name="connsiteX3" fmla="*/ 0 w 3197"/>
              <a:gd name="connsiteY3" fmla="*/ 25264 h 25264"/>
              <a:gd name="connsiteX4" fmla="*/ 0 w 3197"/>
              <a:gd name="connsiteY4" fmla="*/ 0 h 25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7" h="25264">
                <a:moveTo>
                  <a:pt x="0" y="0"/>
                </a:moveTo>
                <a:lnTo>
                  <a:pt x="3197" y="0"/>
                </a:lnTo>
                <a:lnTo>
                  <a:pt x="3197" y="25264"/>
                </a:lnTo>
                <a:lnTo>
                  <a:pt x="0" y="25264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pt-BR" noProof="0" dirty="0"/>
          </a:p>
        </p:txBody>
      </p:sp>
      <p:sp>
        <p:nvSpPr>
          <p:cNvPr id="26" name="Forma Livre: Forma 25">
            <a:extLst>
              <a:ext uri="{FF2B5EF4-FFF2-40B4-BE49-F238E27FC236}">
                <a16:creationId xmlns:a16="http://schemas.microsoft.com/office/drawing/2014/main" xmlns="" id="{FE8ACF66-A148-4D4F-A35C-837CDC6B154D}"/>
              </a:ext>
            </a:extLst>
          </p:cNvPr>
          <p:cNvSpPr/>
          <p:nvPr userDrawn="1"/>
        </p:nvSpPr>
        <p:spPr>
          <a:xfrm>
            <a:off x="12193179" y="4682093"/>
            <a:ext cx="3197" cy="25264"/>
          </a:xfrm>
          <a:custGeom>
            <a:avLst/>
            <a:gdLst>
              <a:gd name="connsiteX0" fmla="*/ 0 w 3197"/>
              <a:gd name="connsiteY0" fmla="*/ 0 h 25264"/>
              <a:gd name="connsiteX1" fmla="*/ 3197 w 3197"/>
              <a:gd name="connsiteY1" fmla="*/ 0 h 25264"/>
              <a:gd name="connsiteX2" fmla="*/ 3197 w 3197"/>
              <a:gd name="connsiteY2" fmla="*/ 25264 h 25264"/>
              <a:gd name="connsiteX3" fmla="*/ 0 w 3197"/>
              <a:gd name="connsiteY3" fmla="*/ 25264 h 25264"/>
              <a:gd name="connsiteX4" fmla="*/ 0 w 3197"/>
              <a:gd name="connsiteY4" fmla="*/ 0 h 25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7" h="25264">
                <a:moveTo>
                  <a:pt x="0" y="0"/>
                </a:moveTo>
                <a:lnTo>
                  <a:pt x="3197" y="0"/>
                </a:lnTo>
                <a:lnTo>
                  <a:pt x="3197" y="25264"/>
                </a:lnTo>
                <a:lnTo>
                  <a:pt x="0" y="25264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pt-BR" noProof="0" dirty="0"/>
          </a:p>
        </p:txBody>
      </p:sp>
      <p:sp>
        <p:nvSpPr>
          <p:cNvPr id="28" name="Espaço Reservado para Texto 26">
            <a:extLst>
              <a:ext uri="{FF2B5EF4-FFF2-40B4-BE49-F238E27FC236}">
                <a16:creationId xmlns:a16="http://schemas.microsoft.com/office/drawing/2014/main" xmlns="" id="{5F10B1F7-5633-4C8B-A868-72D9C782CBA6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811115" y="2374900"/>
            <a:ext cx="4565650" cy="701675"/>
          </a:xfrm>
        </p:spPr>
        <p:txBody>
          <a:bodyPr rtlCol="0">
            <a:noAutofit/>
          </a:bodyPr>
          <a:lstStyle>
            <a:lvl1pPr marL="0" indent="0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1" name="Espaço Reservado para Texto 29">
            <a:extLst>
              <a:ext uri="{FF2B5EF4-FFF2-40B4-BE49-F238E27FC236}">
                <a16:creationId xmlns:a16="http://schemas.microsoft.com/office/drawing/2014/main" xmlns="" id="{CBA9BCD0-48BA-4D5B-8871-61204EACE422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811115" y="3165301"/>
            <a:ext cx="4583113" cy="689525"/>
          </a:xfrm>
        </p:spPr>
        <p:txBody>
          <a:bodyPr rtlCol="0"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3" name="Forma Livre: Forma 32">
            <a:extLst>
              <a:ext uri="{FF2B5EF4-FFF2-40B4-BE49-F238E27FC236}">
                <a16:creationId xmlns:a16="http://schemas.microsoft.com/office/drawing/2014/main" xmlns="" id="{E08687FC-7322-4F20-9769-1ECF4296A96E}"/>
              </a:ext>
            </a:extLst>
          </p:cNvPr>
          <p:cNvSpPr/>
          <p:nvPr userDrawn="1"/>
        </p:nvSpPr>
        <p:spPr>
          <a:xfrm>
            <a:off x="10416941" y="4161024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41" name="Forma Livre: Forma 40">
            <a:extLst>
              <a:ext uri="{FF2B5EF4-FFF2-40B4-BE49-F238E27FC236}">
                <a16:creationId xmlns:a16="http://schemas.microsoft.com/office/drawing/2014/main" xmlns="" id="{0FCCDE26-7222-4C1B-884A-0FAE84FA57DB}"/>
              </a:ext>
            </a:extLst>
          </p:cNvPr>
          <p:cNvSpPr/>
          <p:nvPr userDrawn="1"/>
        </p:nvSpPr>
        <p:spPr>
          <a:xfrm>
            <a:off x="8607090" y="4437664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xmlns="" val="228086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 com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xmlns="" id="{6F44C9A9-0E74-4918-9B66-273196D2956C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49" name="Elemento gráfico 12">
            <a:extLst>
              <a:ext uri="{FF2B5EF4-FFF2-40B4-BE49-F238E27FC236}">
                <a16:creationId xmlns:a16="http://schemas.microsoft.com/office/drawing/2014/main" xmlns="" id="{4FD74D9D-1BEE-4A13-ABAA-5FBA5C4D1BFA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781050"/>
            <a:ext cx="10515600" cy="676275"/>
          </a:xfrm>
        </p:spPr>
        <p:txBody>
          <a:bodyPr rtlCol="0" anchor="b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pt-BR" noProof="0" dirty="0"/>
              <a:t>COMPARAÇÃO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40DFDBBD-D278-4F5A-BD28-172F5B157E8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11311" y="2959593"/>
            <a:ext cx="4365625" cy="365125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 dirty="0"/>
              <a:t>TÍTULO DA SEÇÃO 1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5816818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BR" noProof="0" dirty="0"/>
              <a:t>DD.MM.20AA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xmlns="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sp>
        <p:nvSpPr>
          <p:cNvPr id="17" name="Espaço Reservado para Texto 26">
            <a:extLst>
              <a:ext uri="{FF2B5EF4-FFF2-40B4-BE49-F238E27FC236}">
                <a16:creationId xmlns:a16="http://schemas.microsoft.com/office/drawing/2014/main" xmlns="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0066" y="1898650"/>
            <a:ext cx="10515599" cy="701675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2" name="Elemento gráfico 19">
            <a:extLst>
              <a:ext uri="{FF2B5EF4-FFF2-40B4-BE49-F238E27FC236}">
                <a16:creationId xmlns:a16="http://schemas.microsoft.com/office/drawing/2014/main" xmlns="" id="{258EB2BC-F42B-4177-83EB-F2D2BF76129C}"/>
              </a:ext>
            </a:extLst>
          </p:cNvPr>
          <p:cNvSpPr/>
          <p:nvPr userDrawn="1"/>
        </p:nvSpPr>
        <p:spPr>
          <a:xfrm>
            <a:off x="3019044" y="1583026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24" name="Espaço Reservado para Texto 2">
            <a:extLst>
              <a:ext uri="{FF2B5EF4-FFF2-40B4-BE49-F238E27FC236}">
                <a16:creationId xmlns:a16="http://schemas.microsoft.com/office/drawing/2014/main" xmlns="" id="{B971AAD9-2660-4922-9B41-C45976A31C4F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5973985" y="2959593"/>
            <a:ext cx="4365625" cy="365125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 dirty="0"/>
              <a:t>TÍTULO DA SEÇÃO 2</a:t>
            </a:r>
          </a:p>
        </p:txBody>
      </p:sp>
      <p:sp>
        <p:nvSpPr>
          <p:cNvPr id="28" name="Espaço Reservado para Texto 26">
            <a:extLst>
              <a:ext uri="{FF2B5EF4-FFF2-40B4-BE49-F238E27FC236}">
                <a16:creationId xmlns:a16="http://schemas.microsoft.com/office/drawing/2014/main" xmlns="" id="{D0525F80-1CD7-406E-A2B0-ACB0CD78A32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11311" y="3294245"/>
            <a:ext cx="4365625" cy="2333625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0" name="Espaço Reservado para Texto 26">
            <a:extLst>
              <a:ext uri="{FF2B5EF4-FFF2-40B4-BE49-F238E27FC236}">
                <a16:creationId xmlns:a16="http://schemas.microsoft.com/office/drawing/2014/main" xmlns="" id="{527B617A-AB11-44E9-B2E2-53B7F35CD96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973985" y="3294245"/>
            <a:ext cx="4365625" cy="2333625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grpSp>
        <p:nvGrpSpPr>
          <p:cNvPr id="41" name="Elemento gráfico 39">
            <a:extLst>
              <a:ext uri="{FF2B5EF4-FFF2-40B4-BE49-F238E27FC236}">
                <a16:creationId xmlns:a16="http://schemas.microsoft.com/office/drawing/2014/main" xmlns="" id="{F4C9083C-573A-4951-8064-8A2074E45857}"/>
              </a:ext>
            </a:extLst>
          </p:cNvPr>
          <p:cNvGrpSpPr/>
          <p:nvPr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orma Livre: Forma 41">
              <a:extLst>
                <a:ext uri="{FF2B5EF4-FFF2-40B4-BE49-F238E27FC236}">
                  <a16:creationId xmlns:a16="http://schemas.microsoft.com/office/drawing/2014/main" xmlns="" id="{E24D028E-B0C2-46BA-B6A7-734B26FEA98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3" name="Forma Livre: Forma 42">
              <a:extLst>
                <a:ext uri="{FF2B5EF4-FFF2-40B4-BE49-F238E27FC236}">
                  <a16:creationId xmlns:a16="http://schemas.microsoft.com/office/drawing/2014/main" xmlns="" id="{1FD2C3DF-070C-48BB-8EC1-3FE31FCD20DC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4" name="Forma livre: Forma 43">
              <a:extLst>
                <a:ext uri="{FF2B5EF4-FFF2-40B4-BE49-F238E27FC236}">
                  <a16:creationId xmlns:a16="http://schemas.microsoft.com/office/drawing/2014/main" xmlns="" id="{F503CC8C-61AD-4DAB-B26E-509EA44669D4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5" name="Forma Livre: Forma 44">
              <a:extLst>
                <a:ext uri="{FF2B5EF4-FFF2-40B4-BE49-F238E27FC236}">
                  <a16:creationId xmlns:a16="http://schemas.microsoft.com/office/drawing/2014/main" xmlns="" id="{8BB58BBD-BF4B-44A6-A2C8-AF1BE81D516E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6" name="Forma Livre: Forma 45">
              <a:extLst>
                <a:ext uri="{FF2B5EF4-FFF2-40B4-BE49-F238E27FC236}">
                  <a16:creationId xmlns:a16="http://schemas.microsoft.com/office/drawing/2014/main" xmlns="" id="{602EAB3F-89ED-4532-AC15-8D6D0DE40EEB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7" name="Forma Livre: Forma 46">
              <a:extLst>
                <a:ext uri="{FF2B5EF4-FFF2-40B4-BE49-F238E27FC236}">
                  <a16:creationId xmlns:a16="http://schemas.microsoft.com/office/drawing/2014/main" xmlns="" id="{714D3737-C4D1-46DE-A197-29A638CA1F30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68273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xmlns="" id="{6BE8D45D-1E08-4F59-96CC-EA53D7CA6AB0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49" name="Elemento gráfico 12">
            <a:extLst>
              <a:ext uri="{FF2B5EF4-FFF2-40B4-BE49-F238E27FC236}">
                <a16:creationId xmlns:a16="http://schemas.microsoft.com/office/drawing/2014/main" xmlns="" id="{8E968353-82DA-42A2-88B6-AEFCF124AF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42753" y="1474969"/>
            <a:ext cx="4395258" cy="676275"/>
          </a:xfrm>
        </p:spPr>
        <p:txBody>
          <a:bodyPr rtlCol="0" anchor="b">
            <a:normAutofit/>
          </a:bodyPr>
          <a:lstStyle>
            <a:lvl1pPr algn="l">
              <a:defRPr sz="4000"/>
            </a:lvl1pPr>
          </a:lstStyle>
          <a:p>
            <a:pPr rtl="0"/>
            <a:r>
              <a:rPr lang="pt-BR" noProof="0" dirty="0"/>
              <a:t>SLIDE DE GRÁFICO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5816818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BR" noProof="0" dirty="0"/>
              <a:t>DD.MM.20AA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xmlns="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sp>
        <p:nvSpPr>
          <p:cNvPr id="17" name="Espaço Reservado para Texto 26">
            <a:extLst>
              <a:ext uri="{FF2B5EF4-FFF2-40B4-BE49-F238E27FC236}">
                <a16:creationId xmlns:a16="http://schemas.microsoft.com/office/drawing/2014/main" xmlns="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649889" y="2592569"/>
            <a:ext cx="5630885" cy="701675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4" name="Espaço Reservado para Texto 2">
            <a:extLst>
              <a:ext uri="{FF2B5EF4-FFF2-40B4-BE49-F238E27FC236}">
                <a16:creationId xmlns:a16="http://schemas.microsoft.com/office/drawing/2014/main" xmlns="" id="{B971AAD9-2660-4922-9B41-C45976A31C4F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6126385" y="3719427"/>
            <a:ext cx="1597889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 dirty="0"/>
              <a:t>30%</a:t>
            </a:r>
          </a:p>
        </p:txBody>
      </p:sp>
      <p:sp>
        <p:nvSpPr>
          <p:cNvPr id="30" name="Espaço Reservado para Texto 26">
            <a:extLst>
              <a:ext uri="{FF2B5EF4-FFF2-40B4-BE49-F238E27FC236}">
                <a16:creationId xmlns:a16="http://schemas.microsoft.com/office/drawing/2014/main" xmlns="" id="{527B617A-AB11-44E9-B2E2-53B7F35CD96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6386" y="3990708"/>
            <a:ext cx="1597889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pt-BR" noProof="0" dirty="0"/>
              <a:t>Título da categoria</a:t>
            </a:r>
          </a:p>
        </p:txBody>
      </p:sp>
      <p:sp>
        <p:nvSpPr>
          <p:cNvPr id="23" name="Espaço Reservado para Texto 2">
            <a:extLst>
              <a:ext uri="{FF2B5EF4-FFF2-40B4-BE49-F238E27FC236}">
                <a16:creationId xmlns:a16="http://schemas.microsoft.com/office/drawing/2014/main" xmlns="" id="{E9080FED-3BFC-4CCC-8B5A-A2942CA5CF36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6126410" y="4451492"/>
            <a:ext cx="1597889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 dirty="0"/>
              <a:t>10%</a:t>
            </a:r>
          </a:p>
        </p:txBody>
      </p:sp>
      <p:sp>
        <p:nvSpPr>
          <p:cNvPr id="25" name="Espaço Reservado para Texto 26">
            <a:extLst>
              <a:ext uri="{FF2B5EF4-FFF2-40B4-BE49-F238E27FC236}">
                <a16:creationId xmlns:a16="http://schemas.microsoft.com/office/drawing/2014/main" xmlns="" id="{E7EC8229-D712-4FD1-990B-9212FC211A9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126411" y="4722773"/>
            <a:ext cx="1597889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pt-BR" noProof="0" dirty="0"/>
              <a:t>Título da categoria</a:t>
            </a:r>
          </a:p>
        </p:txBody>
      </p:sp>
      <p:sp>
        <p:nvSpPr>
          <p:cNvPr id="27" name="Espaço Reservado para Texto 2">
            <a:extLst>
              <a:ext uri="{FF2B5EF4-FFF2-40B4-BE49-F238E27FC236}">
                <a16:creationId xmlns:a16="http://schemas.microsoft.com/office/drawing/2014/main" xmlns="" id="{27341020-DCB7-4CC5-BE55-AAAF421822ED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065899" y="3719427"/>
            <a:ext cx="1597889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 dirty="0"/>
              <a:t>25%</a:t>
            </a:r>
          </a:p>
        </p:txBody>
      </p:sp>
      <p:sp>
        <p:nvSpPr>
          <p:cNvPr id="29" name="Espaço Reservado para Texto 26">
            <a:extLst>
              <a:ext uri="{FF2B5EF4-FFF2-40B4-BE49-F238E27FC236}">
                <a16:creationId xmlns:a16="http://schemas.microsoft.com/office/drawing/2014/main" xmlns="" id="{B1896019-AE20-47E2-AA66-ED9D16B2DAF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065900" y="3990708"/>
            <a:ext cx="1597889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pt-BR" noProof="0" dirty="0"/>
              <a:t>Título da categoria</a:t>
            </a:r>
          </a:p>
        </p:txBody>
      </p:sp>
      <p:sp>
        <p:nvSpPr>
          <p:cNvPr id="32" name="Espaço Reservado para Texto 2">
            <a:extLst>
              <a:ext uri="{FF2B5EF4-FFF2-40B4-BE49-F238E27FC236}">
                <a16:creationId xmlns:a16="http://schemas.microsoft.com/office/drawing/2014/main" xmlns="" id="{212C49D2-92E0-4567-8BD4-9B8FC0536701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8065924" y="4451492"/>
            <a:ext cx="1597889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 dirty="0"/>
              <a:t>10%</a:t>
            </a:r>
          </a:p>
        </p:txBody>
      </p:sp>
      <p:sp>
        <p:nvSpPr>
          <p:cNvPr id="33" name="Espaço Reservado para Texto 26">
            <a:extLst>
              <a:ext uri="{FF2B5EF4-FFF2-40B4-BE49-F238E27FC236}">
                <a16:creationId xmlns:a16="http://schemas.microsoft.com/office/drawing/2014/main" xmlns="" id="{6B5DA211-72E1-4B00-AA61-980CE5A3456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065925" y="4722773"/>
            <a:ext cx="1597889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pt-BR" noProof="0" dirty="0"/>
              <a:t>Título da categoria</a:t>
            </a:r>
          </a:p>
        </p:txBody>
      </p:sp>
      <p:sp>
        <p:nvSpPr>
          <p:cNvPr id="35" name="Espaço Reservado para Texto 2">
            <a:extLst>
              <a:ext uri="{FF2B5EF4-FFF2-40B4-BE49-F238E27FC236}">
                <a16:creationId xmlns:a16="http://schemas.microsoft.com/office/drawing/2014/main" xmlns="" id="{A7CF7C63-619A-46EE-AF36-FCA26441A064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10005413" y="3719427"/>
            <a:ext cx="1597889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 dirty="0"/>
              <a:t>20%</a:t>
            </a:r>
          </a:p>
        </p:txBody>
      </p:sp>
      <p:sp>
        <p:nvSpPr>
          <p:cNvPr id="36" name="Espaço Reservado para Texto 26">
            <a:extLst>
              <a:ext uri="{FF2B5EF4-FFF2-40B4-BE49-F238E27FC236}">
                <a16:creationId xmlns:a16="http://schemas.microsoft.com/office/drawing/2014/main" xmlns="" id="{92E0EA61-C10D-4760-B03F-F27BCF1FC24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005414" y="3990708"/>
            <a:ext cx="1597889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pt-BR" noProof="0" dirty="0"/>
              <a:t>Título da categoria</a:t>
            </a:r>
          </a:p>
        </p:txBody>
      </p:sp>
      <p:sp>
        <p:nvSpPr>
          <p:cNvPr id="38" name="Espaço Reservado para Texto 2">
            <a:extLst>
              <a:ext uri="{FF2B5EF4-FFF2-40B4-BE49-F238E27FC236}">
                <a16:creationId xmlns:a16="http://schemas.microsoft.com/office/drawing/2014/main" xmlns="" id="{1A3A14FA-D9E9-4000-B30C-14CADBFE48F6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10005438" y="4451492"/>
            <a:ext cx="1597889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 dirty="0"/>
              <a:t>5%</a:t>
            </a:r>
          </a:p>
        </p:txBody>
      </p:sp>
      <p:sp>
        <p:nvSpPr>
          <p:cNvPr id="39" name="Espaço Reservado para Texto 26">
            <a:extLst>
              <a:ext uri="{FF2B5EF4-FFF2-40B4-BE49-F238E27FC236}">
                <a16:creationId xmlns:a16="http://schemas.microsoft.com/office/drawing/2014/main" xmlns="" id="{0FBCB607-92E0-4206-871B-10CAEB3377B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005439" y="4722773"/>
            <a:ext cx="1597889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pt-BR" noProof="0" dirty="0"/>
              <a:t>Título da Categoria</a:t>
            </a:r>
          </a:p>
        </p:txBody>
      </p:sp>
      <p:sp>
        <p:nvSpPr>
          <p:cNvPr id="19" name="Espaço Reservado para Gráfico 18">
            <a:extLst>
              <a:ext uri="{FF2B5EF4-FFF2-40B4-BE49-F238E27FC236}">
                <a16:creationId xmlns:a16="http://schemas.microsoft.com/office/drawing/2014/main" xmlns="" id="{08CD548A-F4DA-41C7-BC55-620C696D5A6A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911225" y="908050"/>
            <a:ext cx="4284663" cy="4365625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pt-BR" noProof="0"/>
              <a:t>Clique no ícone para adicionar gráfico</a:t>
            </a:r>
            <a:endParaRPr lang="pt-BR" noProof="0" dirty="0"/>
          </a:p>
        </p:txBody>
      </p:sp>
      <p:grpSp>
        <p:nvGrpSpPr>
          <p:cNvPr id="41" name="Elemento gráfico 39">
            <a:extLst>
              <a:ext uri="{FF2B5EF4-FFF2-40B4-BE49-F238E27FC236}">
                <a16:creationId xmlns:a16="http://schemas.microsoft.com/office/drawing/2014/main" xmlns="" id="{D0A213E0-4DC9-4F6A-98B8-21DE9AE2D9B0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orma Livre: Forma 41">
              <a:extLst>
                <a:ext uri="{FF2B5EF4-FFF2-40B4-BE49-F238E27FC236}">
                  <a16:creationId xmlns:a16="http://schemas.microsoft.com/office/drawing/2014/main" xmlns="" id="{24312820-32BB-4DFC-B775-2031DE03F33E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3" name="Forma Livre: Forma 42">
              <a:extLst>
                <a:ext uri="{FF2B5EF4-FFF2-40B4-BE49-F238E27FC236}">
                  <a16:creationId xmlns:a16="http://schemas.microsoft.com/office/drawing/2014/main" xmlns="" id="{F9B4581F-B122-40B8-BE37-64894A713B38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4" name="Forma livre: Forma 43">
              <a:extLst>
                <a:ext uri="{FF2B5EF4-FFF2-40B4-BE49-F238E27FC236}">
                  <a16:creationId xmlns:a16="http://schemas.microsoft.com/office/drawing/2014/main" xmlns="" id="{C7CF8C75-A610-43BA-923F-335A6051357D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5" name="Forma Livre: Forma 44">
              <a:extLst>
                <a:ext uri="{FF2B5EF4-FFF2-40B4-BE49-F238E27FC236}">
                  <a16:creationId xmlns:a16="http://schemas.microsoft.com/office/drawing/2014/main" xmlns="" id="{56793F9B-5B71-414E-9CB2-2B76F8308871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6" name="Forma Livre: Forma 45">
              <a:extLst>
                <a:ext uri="{FF2B5EF4-FFF2-40B4-BE49-F238E27FC236}">
                  <a16:creationId xmlns:a16="http://schemas.microsoft.com/office/drawing/2014/main" xmlns="" id="{9807DE94-0E8D-4E1B-A7D2-E0F91AF2E54C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7" name="Forma Livre: Forma 46">
              <a:extLst>
                <a:ext uri="{FF2B5EF4-FFF2-40B4-BE49-F238E27FC236}">
                  <a16:creationId xmlns:a16="http://schemas.microsoft.com/office/drawing/2014/main" xmlns="" id="{7BC592BA-C191-49B5-8F41-8E14CFFDAC40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04095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val 51">
            <a:extLst>
              <a:ext uri="{FF2B5EF4-FFF2-40B4-BE49-F238E27FC236}">
                <a16:creationId xmlns:a16="http://schemas.microsoft.com/office/drawing/2014/main" xmlns="" id="{F21AF1E2-466C-487E-86AF-CA6FFFCA2720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53" name="Elemento gráfico 12">
            <a:extLst>
              <a:ext uri="{FF2B5EF4-FFF2-40B4-BE49-F238E27FC236}">
                <a16:creationId xmlns:a16="http://schemas.microsoft.com/office/drawing/2014/main" xmlns="" id="{531F1BC1-79BD-45BA-B27E-7A2C62A65EC9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5816818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BR" noProof="0" dirty="0"/>
              <a:t>DD.MM.20AA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xmlns="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sp>
        <p:nvSpPr>
          <p:cNvPr id="17" name="Espaço Reservado para Texto 26">
            <a:extLst>
              <a:ext uri="{FF2B5EF4-FFF2-40B4-BE49-F238E27FC236}">
                <a16:creationId xmlns:a16="http://schemas.microsoft.com/office/drawing/2014/main" xmlns="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9405" y="3252275"/>
            <a:ext cx="3396171" cy="1846732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18" name="Espaço Reservado para Tabela 17">
            <a:extLst>
              <a:ext uri="{FF2B5EF4-FFF2-40B4-BE49-F238E27FC236}">
                <a16:creationId xmlns:a16="http://schemas.microsoft.com/office/drawing/2014/main" xmlns="" id="{3AF64257-E00C-4FE5-925B-A78911D1D2B9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4724400" y="1493214"/>
            <a:ext cx="6561138" cy="3847135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pt-BR" noProof="0"/>
              <a:t>Clique no ícone para adicionar tabela</a:t>
            </a:r>
            <a:endParaRPr lang="pt-BR" noProof="0" dirty="0"/>
          </a:p>
        </p:txBody>
      </p:sp>
      <p:grpSp>
        <p:nvGrpSpPr>
          <p:cNvPr id="45" name="Elemento gráfico 39">
            <a:extLst>
              <a:ext uri="{FF2B5EF4-FFF2-40B4-BE49-F238E27FC236}">
                <a16:creationId xmlns:a16="http://schemas.microsoft.com/office/drawing/2014/main" xmlns="" id="{2B29CFAD-7DFA-43C8-BC78-F666303C4A65}"/>
              </a:ext>
            </a:extLst>
          </p:cNvPr>
          <p:cNvGrpSpPr/>
          <p:nvPr userDrawn="1"/>
        </p:nvGrpSpPr>
        <p:grpSpPr>
          <a:xfrm flipH="1">
            <a:off x="-3477" y="0"/>
            <a:ext cx="2188800" cy="1933794"/>
            <a:chOff x="10003200" y="0"/>
            <a:chExt cx="2188800" cy="1933794"/>
          </a:xfrm>
        </p:grpSpPr>
        <p:sp>
          <p:nvSpPr>
            <p:cNvPr id="46" name="Forma Livre: Forma 45">
              <a:extLst>
                <a:ext uri="{FF2B5EF4-FFF2-40B4-BE49-F238E27FC236}">
                  <a16:creationId xmlns:a16="http://schemas.microsoft.com/office/drawing/2014/main" xmlns="" id="{7709766F-07C2-47E0-94AE-482595B63D17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7" name="Forma Livre: Forma 46">
              <a:extLst>
                <a:ext uri="{FF2B5EF4-FFF2-40B4-BE49-F238E27FC236}">
                  <a16:creationId xmlns:a16="http://schemas.microsoft.com/office/drawing/2014/main" xmlns="" id="{29F02ED7-2803-4FC7-8D17-DB9AF81B2257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8" name="Forma Livre: Forma 47">
              <a:extLst>
                <a:ext uri="{FF2B5EF4-FFF2-40B4-BE49-F238E27FC236}">
                  <a16:creationId xmlns:a16="http://schemas.microsoft.com/office/drawing/2014/main" xmlns="" id="{6715C276-3245-4E87-976F-10DC35AF0E89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9" name="Forma livre: Forma 48">
              <a:extLst>
                <a:ext uri="{FF2B5EF4-FFF2-40B4-BE49-F238E27FC236}">
                  <a16:creationId xmlns:a16="http://schemas.microsoft.com/office/drawing/2014/main" xmlns="" id="{4D4F9402-D548-4465-B31D-5C89E49D8F2D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50" name="Forma Livre: Forma 49">
              <a:extLst>
                <a:ext uri="{FF2B5EF4-FFF2-40B4-BE49-F238E27FC236}">
                  <a16:creationId xmlns:a16="http://schemas.microsoft.com/office/drawing/2014/main" xmlns="" id="{64C16800-96DF-4B5C-B15B-EB27E1475EB3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51" name="Forma Livre: Forma 50">
              <a:extLst>
                <a:ext uri="{FF2B5EF4-FFF2-40B4-BE49-F238E27FC236}">
                  <a16:creationId xmlns:a16="http://schemas.microsoft.com/office/drawing/2014/main" xmlns="" id="{AE9DBF7F-0A02-4C85-A28D-3C88C66B3486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744" y="2134675"/>
            <a:ext cx="3403308" cy="676275"/>
          </a:xfrm>
        </p:spPr>
        <p:txBody>
          <a:bodyPr rtlCol="0" anchor="b">
            <a:normAutofit/>
          </a:bodyPr>
          <a:lstStyle>
            <a:lvl1pPr algn="l">
              <a:defRPr sz="4000"/>
            </a:lvl1pPr>
          </a:lstStyle>
          <a:p>
            <a:pPr rtl="0"/>
            <a:r>
              <a:rPr lang="pt-BR" noProof="0" dirty="0"/>
              <a:t>SLIDE DE TABELA</a:t>
            </a:r>
          </a:p>
        </p:txBody>
      </p:sp>
    </p:spTree>
    <p:extLst>
      <p:ext uri="{BB962C8B-B14F-4D97-AF65-F5344CB8AC3E}">
        <p14:creationId xmlns:p14="http://schemas.microsoft.com/office/powerpoint/2010/main" xmlns="" val="133622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 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rma Livre: Forma 45">
            <a:extLst>
              <a:ext uri="{FF2B5EF4-FFF2-40B4-BE49-F238E27FC236}">
                <a16:creationId xmlns:a16="http://schemas.microsoft.com/office/drawing/2014/main" xmlns="" id="{3A0902BC-58E0-4395-9D80-6CF5CA0FAAB0}"/>
              </a:ext>
            </a:extLst>
          </p:cNvPr>
          <p:cNvSpPr/>
          <p:nvPr/>
        </p:nvSpPr>
        <p:spPr>
          <a:xfrm>
            <a:off x="9422299" y="-1777285"/>
            <a:ext cx="4851878" cy="2298926"/>
          </a:xfrm>
          <a:custGeom>
            <a:avLst/>
            <a:gdLst>
              <a:gd name="connsiteX0" fmla="*/ 4844811 w 4851877"/>
              <a:gd name="connsiteY0" fmla="*/ 12701 h 2298926"/>
              <a:gd name="connsiteX1" fmla="*/ 2851985 w 4851877"/>
              <a:gd name="connsiteY1" fmla="*/ 12701 h 2298926"/>
              <a:gd name="connsiteX2" fmla="*/ 371430 w 4851877"/>
              <a:gd name="connsiteY2" fmla="*/ 1235832 h 2298926"/>
              <a:gd name="connsiteX3" fmla="*/ 72951 w 4851877"/>
              <a:gd name="connsiteY3" fmla="*/ 1977585 h 2298926"/>
              <a:gd name="connsiteX4" fmla="*/ 81842 w 4851877"/>
              <a:gd name="connsiteY4" fmla="*/ 1995367 h 2298926"/>
              <a:gd name="connsiteX5" fmla="*/ 851538 w 4851877"/>
              <a:gd name="connsiteY5" fmla="*/ 2210018 h 2298926"/>
              <a:gd name="connsiteX6" fmla="*/ 4844811 w 4851877"/>
              <a:gd name="connsiteY6" fmla="*/ 240054 h 2298926"/>
              <a:gd name="connsiteX7" fmla="*/ 4844811 w 4851877"/>
              <a:gd name="connsiteY7" fmla="*/ 12701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51877" h="2298926">
                <a:moveTo>
                  <a:pt x="4844811" y="12701"/>
                </a:moveTo>
                <a:lnTo>
                  <a:pt x="2851985" y="12701"/>
                </a:lnTo>
                <a:lnTo>
                  <a:pt x="371430" y="1235832"/>
                </a:lnTo>
                <a:cubicBezTo>
                  <a:pt x="371430" y="1235832"/>
                  <a:pt x="-163292" y="1500018"/>
                  <a:pt x="72951" y="1977585"/>
                </a:cubicBezTo>
                <a:lnTo>
                  <a:pt x="81842" y="1995367"/>
                </a:lnTo>
                <a:cubicBezTo>
                  <a:pt x="81842" y="1995367"/>
                  <a:pt x="316815" y="2472934"/>
                  <a:pt x="851538" y="2210018"/>
                </a:cubicBezTo>
                <a:lnTo>
                  <a:pt x="4844811" y="240054"/>
                </a:lnTo>
                <a:lnTo>
                  <a:pt x="484481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47" name="Forma Livre: Forma 46">
            <a:extLst>
              <a:ext uri="{FF2B5EF4-FFF2-40B4-BE49-F238E27FC236}">
                <a16:creationId xmlns:a16="http://schemas.microsoft.com/office/drawing/2014/main" xmlns="" id="{5DCE3DA5-C000-4DAD-8FCD-9A285AB48C83}"/>
              </a:ext>
            </a:extLst>
          </p:cNvPr>
          <p:cNvSpPr/>
          <p:nvPr/>
        </p:nvSpPr>
        <p:spPr>
          <a:xfrm>
            <a:off x="11858756" y="-1306069"/>
            <a:ext cx="2413238" cy="2578354"/>
          </a:xfrm>
          <a:custGeom>
            <a:avLst/>
            <a:gdLst>
              <a:gd name="connsiteX0" fmla="*/ 2408354 w 2413237"/>
              <a:gd name="connsiteY0" fmla="*/ 12701 h 2578353"/>
              <a:gd name="connsiteX1" fmla="*/ 487924 w 2413237"/>
              <a:gd name="connsiteY1" fmla="*/ 960215 h 2578353"/>
              <a:gd name="connsiteX2" fmla="*/ 113238 w 2413237"/>
              <a:gd name="connsiteY2" fmla="*/ 2062683 h 2578353"/>
              <a:gd name="connsiteX3" fmla="*/ 127209 w 2413237"/>
              <a:gd name="connsiteY3" fmla="*/ 2090626 h 2578353"/>
              <a:gd name="connsiteX4" fmla="*/ 1229678 w 2413237"/>
              <a:gd name="connsiteY4" fmla="*/ 2465313 h 2578353"/>
              <a:gd name="connsiteX5" fmla="*/ 2408354 w 2413237"/>
              <a:gd name="connsiteY5" fmla="*/ 1883595 h 2578353"/>
              <a:gd name="connsiteX6" fmla="*/ 2408354 w 2413237"/>
              <a:gd name="connsiteY6" fmla="*/ 12701 h 2578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3237" h="2578353">
                <a:moveTo>
                  <a:pt x="2408354" y="12701"/>
                </a:moveTo>
                <a:lnTo>
                  <a:pt x="487924" y="960215"/>
                </a:lnTo>
                <a:cubicBezTo>
                  <a:pt x="487924" y="960215"/>
                  <a:pt x="-250018" y="1324740"/>
                  <a:pt x="113238" y="2062683"/>
                </a:cubicBezTo>
                <a:lnTo>
                  <a:pt x="127209" y="2090626"/>
                </a:lnTo>
                <a:cubicBezTo>
                  <a:pt x="127209" y="2090626"/>
                  <a:pt x="491735" y="2828568"/>
                  <a:pt x="1229678" y="2465313"/>
                </a:cubicBezTo>
                <a:lnTo>
                  <a:pt x="2408354" y="1883595"/>
                </a:lnTo>
                <a:lnTo>
                  <a:pt x="2408354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45" name="Forma Livre: Forma 44">
            <a:extLst>
              <a:ext uri="{FF2B5EF4-FFF2-40B4-BE49-F238E27FC236}">
                <a16:creationId xmlns:a16="http://schemas.microsoft.com/office/drawing/2014/main" xmlns="" id="{EAE88C29-9AC8-4A6D-9141-98B2210C7466}"/>
              </a:ext>
            </a:extLst>
          </p:cNvPr>
          <p:cNvSpPr/>
          <p:nvPr/>
        </p:nvSpPr>
        <p:spPr>
          <a:xfrm>
            <a:off x="-1953911" y="3742617"/>
            <a:ext cx="2857781" cy="2298926"/>
          </a:xfrm>
          <a:custGeom>
            <a:avLst/>
            <a:gdLst>
              <a:gd name="connsiteX0" fmla="*/ 2782844 w 2857781"/>
              <a:gd name="connsiteY0" fmla="*/ 306353 h 2298926"/>
              <a:gd name="connsiteX1" fmla="*/ 2013148 w 2857781"/>
              <a:gd name="connsiteY1" fmla="*/ 91702 h 2298926"/>
              <a:gd name="connsiteX2" fmla="*/ 12701 w 2857781"/>
              <a:gd name="connsiteY2" fmla="*/ 1078589 h 2298926"/>
              <a:gd name="connsiteX3" fmla="*/ 12701 w 2857781"/>
              <a:gd name="connsiteY3" fmla="*/ 2289019 h 2298926"/>
              <a:gd name="connsiteX4" fmla="*/ 2491985 w 2857781"/>
              <a:gd name="connsiteY4" fmla="*/ 1065888 h 2298926"/>
              <a:gd name="connsiteX5" fmla="*/ 2790465 w 2857781"/>
              <a:gd name="connsiteY5" fmla="*/ 324135 h 2298926"/>
              <a:gd name="connsiteX6" fmla="*/ 2782844 w 2857781"/>
              <a:gd name="connsiteY6" fmla="*/ 306353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57781" h="2298926">
                <a:moveTo>
                  <a:pt x="2782844" y="306353"/>
                </a:moveTo>
                <a:cubicBezTo>
                  <a:pt x="2782844" y="306353"/>
                  <a:pt x="2547871" y="-171214"/>
                  <a:pt x="2013148" y="91702"/>
                </a:cubicBezTo>
                <a:lnTo>
                  <a:pt x="12701" y="1078589"/>
                </a:lnTo>
                <a:lnTo>
                  <a:pt x="12701" y="2289019"/>
                </a:lnTo>
                <a:lnTo>
                  <a:pt x="2491985" y="1065888"/>
                </a:lnTo>
                <a:cubicBezTo>
                  <a:pt x="2491985" y="1065888"/>
                  <a:pt x="3026708" y="801702"/>
                  <a:pt x="2790465" y="324135"/>
                </a:cubicBezTo>
                <a:lnTo>
                  <a:pt x="2782844" y="306353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7F8CA5B8-0BAD-4554-87FE-E0910E6CD5C5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25" name="Elemento gráfico 12">
            <a:extLst>
              <a:ext uri="{FF2B5EF4-FFF2-40B4-BE49-F238E27FC236}">
                <a16:creationId xmlns:a16="http://schemas.microsoft.com/office/drawing/2014/main" xmlns="" id="{12CBB0CF-5FCC-4507-BD7B-C02386D2A23C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FC208BCD-3B7E-49DF-8BF5-68AE9DD7D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238811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7" name="Espaço Reservado para o Número do Slide 6">
            <a:extLst>
              <a:ext uri="{FF2B5EF4-FFF2-40B4-BE49-F238E27FC236}">
                <a16:creationId xmlns:a16="http://schemas.microsoft.com/office/drawing/2014/main" xmlns="" id="{B41517C1-CBB7-46B0-99AA-85121040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pic>
        <p:nvPicPr>
          <p:cNvPr id="22" name="Elemento gráfico 21">
            <a:extLst>
              <a:ext uri="{FF2B5EF4-FFF2-40B4-BE49-F238E27FC236}">
                <a16:creationId xmlns:a16="http://schemas.microsoft.com/office/drawing/2014/main" xmlns="" id="{B091E01B-B80B-4194-AC2B-41043EC597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762500" y="5155439"/>
            <a:ext cx="2667000" cy="139903"/>
          </a:xfrm>
          <a:prstGeom prst="rect">
            <a:avLst/>
          </a:prstGeom>
        </p:spPr>
      </p:pic>
      <p:sp>
        <p:nvSpPr>
          <p:cNvPr id="40" name="Forma livre: Forma 39">
            <a:extLst>
              <a:ext uri="{FF2B5EF4-FFF2-40B4-BE49-F238E27FC236}">
                <a16:creationId xmlns:a16="http://schemas.microsoft.com/office/drawing/2014/main" xmlns="" id="{FBE26926-54A6-49D3-95EA-F31F133A0E3B}"/>
              </a:ext>
            </a:extLst>
          </p:cNvPr>
          <p:cNvSpPr/>
          <p:nvPr/>
        </p:nvSpPr>
        <p:spPr>
          <a:xfrm>
            <a:off x="10902549" y="280317"/>
            <a:ext cx="736673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41" name="Forma Livre: Forma 40">
            <a:extLst>
              <a:ext uri="{FF2B5EF4-FFF2-40B4-BE49-F238E27FC236}">
                <a16:creationId xmlns:a16="http://schemas.microsoft.com/office/drawing/2014/main" xmlns="" id="{C3AFCA09-1411-4603-AEED-DBD79C4BE2CA}"/>
              </a:ext>
            </a:extLst>
          </p:cNvPr>
          <p:cNvSpPr/>
          <p:nvPr/>
        </p:nvSpPr>
        <p:spPr>
          <a:xfrm>
            <a:off x="10886672" y="264441"/>
            <a:ext cx="774776" cy="774776"/>
          </a:xfrm>
          <a:custGeom>
            <a:avLst/>
            <a:gdLst>
              <a:gd name="connsiteX0" fmla="*/ 388023 w 774776"/>
              <a:gd name="connsiteY0" fmla="*/ 766521 h 774776"/>
              <a:gd name="connsiteX1" fmla="*/ 9526 w 774776"/>
              <a:gd name="connsiteY1" fmla="*/ 388023 h 774776"/>
              <a:gd name="connsiteX2" fmla="*/ 388023 w 774776"/>
              <a:gd name="connsiteY2" fmla="*/ 9526 h 774776"/>
              <a:gd name="connsiteX3" fmla="*/ 766520 w 774776"/>
              <a:gd name="connsiteY3" fmla="*/ 388023 h 774776"/>
              <a:gd name="connsiteX4" fmla="*/ 388023 w 774776"/>
              <a:gd name="connsiteY4" fmla="*/ 766521 h 774776"/>
              <a:gd name="connsiteX5" fmla="*/ 388023 w 774776"/>
              <a:gd name="connsiteY5" fmla="*/ 48900 h 774776"/>
              <a:gd name="connsiteX6" fmla="*/ 47630 w 774776"/>
              <a:gd name="connsiteY6" fmla="*/ 389293 h 774776"/>
              <a:gd name="connsiteX7" fmla="*/ 388023 w 774776"/>
              <a:gd name="connsiteY7" fmla="*/ 729687 h 774776"/>
              <a:gd name="connsiteX8" fmla="*/ 728416 w 774776"/>
              <a:gd name="connsiteY8" fmla="*/ 389293 h 774776"/>
              <a:gd name="connsiteX9" fmla="*/ 388023 w 774776"/>
              <a:gd name="connsiteY9" fmla="*/ 48900 h 77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4776" h="774776">
                <a:moveTo>
                  <a:pt x="388023" y="766521"/>
                </a:moveTo>
                <a:cubicBezTo>
                  <a:pt x="179722" y="766521"/>
                  <a:pt x="9526" y="596324"/>
                  <a:pt x="9526" y="388023"/>
                </a:cubicBezTo>
                <a:cubicBezTo>
                  <a:pt x="9526" y="179723"/>
                  <a:pt x="179722" y="9526"/>
                  <a:pt x="388023" y="9526"/>
                </a:cubicBezTo>
                <a:cubicBezTo>
                  <a:pt x="596323" y="9526"/>
                  <a:pt x="766520" y="179723"/>
                  <a:pt x="766520" y="388023"/>
                </a:cubicBezTo>
                <a:cubicBezTo>
                  <a:pt x="766520" y="596324"/>
                  <a:pt x="596323" y="766521"/>
                  <a:pt x="388023" y="766521"/>
                </a:cubicBezTo>
                <a:close/>
                <a:moveTo>
                  <a:pt x="388023" y="48900"/>
                </a:moveTo>
                <a:cubicBezTo>
                  <a:pt x="200045" y="48900"/>
                  <a:pt x="47630" y="201315"/>
                  <a:pt x="47630" y="389293"/>
                </a:cubicBezTo>
                <a:cubicBezTo>
                  <a:pt x="47630" y="577272"/>
                  <a:pt x="200045" y="729687"/>
                  <a:pt x="388023" y="729687"/>
                </a:cubicBezTo>
                <a:cubicBezTo>
                  <a:pt x="576001" y="729687"/>
                  <a:pt x="728416" y="577272"/>
                  <a:pt x="728416" y="389293"/>
                </a:cubicBezTo>
                <a:cubicBezTo>
                  <a:pt x="728416" y="201315"/>
                  <a:pt x="576001" y="48900"/>
                  <a:pt x="388023" y="48900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42" name="Forma Livre: Forma 41">
            <a:extLst>
              <a:ext uri="{FF2B5EF4-FFF2-40B4-BE49-F238E27FC236}">
                <a16:creationId xmlns:a16="http://schemas.microsoft.com/office/drawing/2014/main" xmlns="" id="{7E4E0103-B430-4F31-B26F-21E197A41135}"/>
              </a:ext>
            </a:extLst>
          </p:cNvPr>
          <p:cNvSpPr/>
          <p:nvPr/>
        </p:nvSpPr>
        <p:spPr>
          <a:xfrm>
            <a:off x="9406388" y="-1774110"/>
            <a:ext cx="4864579" cy="2311628"/>
          </a:xfrm>
          <a:custGeom>
            <a:avLst/>
            <a:gdLst>
              <a:gd name="connsiteX0" fmla="*/ 2911080 w 4864578"/>
              <a:gd name="connsiteY0" fmla="*/ 9526 h 2311627"/>
              <a:gd name="connsiteX1" fmla="*/ 2824712 w 4864578"/>
              <a:gd name="connsiteY1" fmla="*/ 9526 h 2311627"/>
              <a:gd name="connsiteX2" fmla="*/ 378451 w 4864578"/>
              <a:gd name="connsiteY2" fmla="*/ 1216145 h 2311627"/>
              <a:gd name="connsiteX3" fmla="*/ 134587 w 4864578"/>
              <a:gd name="connsiteY3" fmla="*/ 1413014 h 2311627"/>
              <a:gd name="connsiteX4" fmla="*/ 71081 w 4864578"/>
              <a:gd name="connsiteY4" fmla="*/ 1983300 h 2311627"/>
              <a:gd name="connsiteX5" fmla="*/ 79972 w 4864578"/>
              <a:gd name="connsiteY5" fmla="*/ 2001082 h 2311627"/>
              <a:gd name="connsiteX6" fmla="*/ 270491 w 4864578"/>
              <a:gd name="connsiteY6" fmla="*/ 2214463 h 2311627"/>
              <a:gd name="connsiteX7" fmla="*/ 561349 w 4864578"/>
              <a:gd name="connsiteY7" fmla="*/ 2304642 h 2311627"/>
              <a:gd name="connsiteX8" fmla="*/ 875070 w 4864578"/>
              <a:gd name="connsiteY8" fmla="*/ 2223354 h 2311627"/>
              <a:gd name="connsiteX9" fmla="*/ 4860722 w 4864578"/>
              <a:gd name="connsiteY9" fmla="*/ 258470 h 2311627"/>
              <a:gd name="connsiteX10" fmla="*/ 4860722 w 4864578"/>
              <a:gd name="connsiteY10" fmla="*/ 216556 h 2311627"/>
              <a:gd name="connsiteX11" fmla="*/ 858558 w 4864578"/>
              <a:gd name="connsiteY11" fmla="*/ 2189061 h 2311627"/>
              <a:gd name="connsiteX12" fmla="*/ 293353 w 4864578"/>
              <a:gd name="connsiteY12" fmla="*/ 2182710 h 2311627"/>
              <a:gd name="connsiteX13" fmla="*/ 114265 w 4864578"/>
              <a:gd name="connsiteY13" fmla="*/ 1983300 h 2311627"/>
              <a:gd name="connsiteX14" fmla="*/ 105374 w 4864578"/>
              <a:gd name="connsiteY14" fmla="*/ 1965519 h 2311627"/>
              <a:gd name="connsiteX15" fmla="*/ 163800 w 4864578"/>
              <a:gd name="connsiteY15" fmla="*/ 1437147 h 2311627"/>
              <a:gd name="connsiteX16" fmla="*/ 396233 w 4864578"/>
              <a:gd name="connsiteY16" fmla="*/ 1249168 h 2311627"/>
              <a:gd name="connsiteX17" fmla="*/ 396233 w 4864578"/>
              <a:gd name="connsiteY17" fmla="*/ 1249168 h 2311627"/>
              <a:gd name="connsiteX18" fmla="*/ 2911080 w 4864578"/>
              <a:gd name="connsiteY18" fmla="*/ 9526 h 2311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864578" h="2311627">
                <a:moveTo>
                  <a:pt x="2911080" y="9526"/>
                </a:moveTo>
                <a:lnTo>
                  <a:pt x="2824712" y="9526"/>
                </a:lnTo>
                <a:lnTo>
                  <a:pt x="378451" y="1216145"/>
                </a:lnTo>
                <a:cubicBezTo>
                  <a:pt x="373371" y="1218685"/>
                  <a:pt x="240007" y="1284732"/>
                  <a:pt x="134587" y="1413014"/>
                </a:cubicBezTo>
                <a:cubicBezTo>
                  <a:pt x="35518" y="1532406"/>
                  <a:pt x="-54662" y="1728005"/>
                  <a:pt x="71081" y="1983300"/>
                </a:cubicBezTo>
                <a:lnTo>
                  <a:pt x="79972" y="2001082"/>
                </a:lnTo>
                <a:cubicBezTo>
                  <a:pt x="82512" y="2006163"/>
                  <a:pt x="142208" y="2125554"/>
                  <a:pt x="270491" y="2214463"/>
                </a:cubicBezTo>
                <a:cubicBezTo>
                  <a:pt x="339077" y="2261458"/>
                  <a:pt x="436877" y="2304642"/>
                  <a:pt x="561349" y="2304642"/>
                </a:cubicBezTo>
                <a:cubicBezTo>
                  <a:pt x="651528" y="2304642"/>
                  <a:pt x="755678" y="2283050"/>
                  <a:pt x="875070" y="2223354"/>
                </a:cubicBezTo>
                <a:lnTo>
                  <a:pt x="4860722" y="258470"/>
                </a:lnTo>
                <a:lnTo>
                  <a:pt x="4860722" y="216556"/>
                </a:lnTo>
                <a:lnTo>
                  <a:pt x="858558" y="2189061"/>
                </a:lnTo>
                <a:cubicBezTo>
                  <a:pt x="643907" y="2294481"/>
                  <a:pt x="454659" y="2293211"/>
                  <a:pt x="293353" y="2182710"/>
                </a:cubicBezTo>
                <a:cubicBezTo>
                  <a:pt x="172691" y="2100152"/>
                  <a:pt x="114265" y="1984570"/>
                  <a:pt x="114265" y="1983300"/>
                </a:cubicBezTo>
                <a:lnTo>
                  <a:pt x="105374" y="1965519"/>
                </a:lnTo>
                <a:cubicBezTo>
                  <a:pt x="11385" y="1775000"/>
                  <a:pt x="30437" y="1597182"/>
                  <a:pt x="163800" y="1437147"/>
                </a:cubicBezTo>
                <a:cubicBezTo>
                  <a:pt x="264140" y="1315215"/>
                  <a:pt x="394963" y="1250438"/>
                  <a:pt x="396233" y="1249168"/>
                </a:cubicBezTo>
                <a:lnTo>
                  <a:pt x="396233" y="1249168"/>
                </a:lnTo>
                <a:lnTo>
                  <a:pt x="2911080" y="9526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44" name="Forma livre: Forma 43">
            <a:extLst>
              <a:ext uri="{FF2B5EF4-FFF2-40B4-BE49-F238E27FC236}">
                <a16:creationId xmlns:a16="http://schemas.microsoft.com/office/drawing/2014/main" xmlns="" id="{65525C01-736F-4E07-B20A-72ABE0F38C9F}"/>
              </a:ext>
            </a:extLst>
          </p:cNvPr>
          <p:cNvSpPr/>
          <p:nvPr/>
        </p:nvSpPr>
        <p:spPr>
          <a:xfrm>
            <a:off x="11843399" y="-1321945"/>
            <a:ext cx="2425939" cy="2603756"/>
          </a:xfrm>
          <a:custGeom>
            <a:avLst/>
            <a:gdLst>
              <a:gd name="connsiteX0" fmla="*/ 2423711 w 2425938"/>
              <a:gd name="connsiteY0" fmla="*/ 1877880 h 2603756"/>
              <a:gd name="connsiteX1" fmla="*/ 1236144 w 2425938"/>
              <a:gd name="connsiteY1" fmla="*/ 2463408 h 2603756"/>
              <a:gd name="connsiteX2" fmla="*/ 429615 w 2425938"/>
              <a:gd name="connsiteY2" fmla="*/ 2415143 h 2603756"/>
              <a:gd name="connsiteX3" fmla="*/ 160348 w 2425938"/>
              <a:gd name="connsiteY3" fmla="*/ 2097612 h 2603756"/>
              <a:gd name="connsiteX4" fmla="*/ 146377 w 2425938"/>
              <a:gd name="connsiteY4" fmla="*/ 2069669 h 2603756"/>
              <a:gd name="connsiteX5" fmla="*/ 194642 w 2425938"/>
              <a:gd name="connsiteY5" fmla="*/ 1263139 h 2603756"/>
              <a:gd name="connsiteX6" fmla="*/ 512173 w 2425938"/>
              <a:gd name="connsiteY6" fmla="*/ 993873 h 2603756"/>
              <a:gd name="connsiteX7" fmla="*/ 2423711 w 2425938"/>
              <a:gd name="connsiteY7" fmla="*/ 51440 h 2603756"/>
              <a:gd name="connsiteX8" fmla="*/ 2423711 w 2425938"/>
              <a:gd name="connsiteY8" fmla="*/ 9526 h 2603756"/>
              <a:gd name="connsiteX9" fmla="*/ 494391 w 2425938"/>
              <a:gd name="connsiteY9" fmla="*/ 960850 h 2603756"/>
              <a:gd name="connsiteX10" fmla="*/ 164159 w 2425938"/>
              <a:gd name="connsiteY10" fmla="*/ 1240277 h 2603756"/>
              <a:gd name="connsiteX11" fmla="*/ 112083 w 2425938"/>
              <a:gd name="connsiteY11" fmla="*/ 2088721 h 2603756"/>
              <a:gd name="connsiteX12" fmla="*/ 126055 w 2425938"/>
              <a:gd name="connsiteY12" fmla="*/ 2116664 h 2603756"/>
              <a:gd name="connsiteX13" fmla="*/ 405483 w 2425938"/>
              <a:gd name="connsiteY13" fmla="*/ 2446896 h 2603756"/>
              <a:gd name="connsiteX14" fmla="*/ 851296 w 2425938"/>
              <a:gd name="connsiteY14" fmla="*/ 2601851 h 2603756"/>
              <a:gd name="connsiteX15" fmla="*/ 1252656 w 2425938"/>
              <a:gd name="connsiteY15" fmla="*/ 2498971 h 2603756"/>
              <a:gd name="connsiteX16" fmla="*/ 2422441 w 2425938"/>
              <a:gd name="connsiteY16" fmla="*/ 1922334 h 2603756"/>
              <a:gd name="connsiteX17" fmla="*/ 2422441 w 2425938"/>
              <a:gd name="connsiteY17" fmla="*/ 1877880 h 2603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25938" h="2603756">
                <a:moveTo>
                  <a:pt x="2423711" y="1877880"/>
                </a:moveTo>
                <a:lnTo>
                  <a:pt x="1236144" y="2463408"/>
                </a:lnTo>
                <a:cubicBezTo>
                  <a:pt x="937665" y="2610742"/>
                  <a:pt x="665858" y="2594231"/>
                  <a:pt x="429615" y="2415143"/>
                </a:cubicBezTo>
                <a:cubicBezTo>
                  <a:pt x="251797" y="2280510"/>
                  <a:pt x="160348" y="2098882"/>
                  <a:pt x="160348" y="2097612"/>
                </a:cubicBezTo>
                <a:lnTo>
                  <a:pt x="146377" y="2069669"/>
                </a:lnTo>
                <a:cubicBezTo>
                  <a:pt x="-957" y="1771190"/>
                  <a:pt x="15554" y="1499383"/>
                  <a:pt x="194642" y="1263139"/>
                </a:cubicBezTo>
                <a:cubicBezTo>
                  <a:pt x="329275" y="1085322"/>
                  <a:pt x="509632" y="995143"/>
                  <a:pt x="512173" y="993873"/>
                </a:cubicBezTo>
                <a:lnTo>
                  <a:pt x="2423711" y="51440"/>
                </a:lnTo>
                <a:lnTo>
                  <a:pt x="2423711" y="9526"/>
                </a:lnTo>
                <a:lnTo>
                  <a:pt x="494391" y="960850"/>
                </a:lnTo>
                <a:cubicBezTo>
                  <a:pt x="486770" y="964660"/>
                  <a:pt x="303873" y="1056109"/>
                  <a:pt x="164159" y="1240277"/>
                </a:cubicBezTo>
                <a:cubicBezTo>
                  <a:pt x="34606" y="1411744"/>
                  <a:pt x="-80976" y="1697522"/>
                  <a:pt x="112083" y="2088721"/>
                </a:cubicBezTo>
                <a:lnTo>
                  <a:pt x="126055" y="2116664"/>
                </a:lnTo>
                <a:cubicBezTo>
                  <a:pt x="129865" y="2124284"/>
                  <a:pt x="221315" y="2307182"/>
                  <a:pt x="405483" y="2446896"/>
                </a:cubicBezTo>
                <a:cubicBezTo>
                  <a:pt x="510903" y="2526914"/>
                  <a:pt x="660778" y="2601851"/>
                  <a:pt x="851296" y="2601851"/>
                </a:cubicBezTo>
                <a:cubicBezTo>
                  <a:pt x="969418" y="2601851"/>
                  <a:pt x="1104052" y="2572638"/>
                  <a:pt x="1252656" y="2498971"/>
                </a:cubicBezTo>
                <a:lnTo>
                  <a:pt x="2422441" y="1922334"/>
                </a:lnTo>
                <a:lnTo>
                  <a:pt x="2422441" y="187788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48" name="Forma Livre: Forma 47">
            <a:extLst>
              <a:ext uri="{FF2B5EF4-FFF2-40B4-BE49-F238E27FC236}">
                <a16:creationId xmlns:a16="http://schemas.microsoft.com/office/drawing/2014/main" xmlns="" id="{49472789-B79C-464F-9D88-E51F8B5062D3}"/>
              </a:ext>
            </a:extLst>
          </p:cNvPr>
          <p:cNvSpPr/>
          <p:nvPr userDrawn="1"/>
        </p:nvSpPr>
        <p:spPr>
          <a:xfrm>
            <a:off x="-1950736" y="3727106"/>
            <a:ext cx="2870483" cy="2540250"/>
          </a:xfrm>
          <a:custGeom>
            <a:avLst/>
            <a:gdLst>
              <a:gd name="connsiteX0" fmla="*/ 2481189 w 2870482"/>
              <a:gd name="connsiteY0" fmla="*/ 1064887 h 2540250"/>
              <a:gd name="connsiteX1" fmla="*/ 1678470 w 2870482"/>
              <a:gd name="connsiteY1" fmla="*/ 1461166 h 2540250"/>
              <a:gd name="connsiteX2" fmla="*/ 1406664 w 2870482"/>
              <a:gd name="connsiteY2" fmla="*/ 1448465 h 2540250"/>
              <a:gd name="connsiteX3" fmla="*/ 9526 w 2870482"/>
              <a:gd name="connsiteY3" fmla="*/ 2136873 h 2540250"/>
              <a:gd name="connsiteX4" fmla="*/ 9526 w 2870482"/>
              <a:gd name="connsiteY4" fmla="*/ 2531882 h 2540250"/>
              <a:gd name="connsiteX5" fmla="*/ 1564159 w 2870482"/>
              <a:gd name="connsiteY5" fmla="*/ 1765996 h 2540250"/>
              <a:gd name="connsiteX6" fmla="*/ 1708953 w 2870482"/>
              <a:gd name="connsiteY6" fmla="*/ 1500540 h 2540250"/>
              <a:gd name="connsiteX7" fmla="*/ 1706413 w 2870482"/>
              <a:gd name="connsiteY7" fmla="*/ 1494189 h 2540250"/>
              <a:gd name="connsiteX8" fmla="*/ 1703873 w 2870482"/>
              <a:gd name="connsiteY8" fmla="*/ 1490379 h 2540250"/>
              <a:gd name="connsiteX9" fmla="*/ 2498971 w 2870482"/>
              <a:gd name="connsiteY9" fmla="*/ 1097910 h 2540250"/>
              <a:gd name="connsiteX10" fmla="*/ 2806341 w 2870482"/>
              <a:gd name="connsiteY10" fmla="*/ 330755 h 2540250"/>
              <a:gd name="connsiteX11" fmla="*/ 2797450 w 2870482"/>
              <a:gd name="connsiteY11" fmla="*/ 312973 h 2540250"/>
              <a:gd name="connsiteX12" fmla="*/ 2002352 w 2870482"/>
              <a:gd name="connsiteY12" fmla="*/ 90701 h 2540250"/>
              <a:gd name="connsiteX13" fmla="*/ 9526 w 2870482"/>
              <a:gd name="connsiteY13" fmla="*/ 1073778 h 2540250"/>
              <a:gd name="connsiteX14" fmla="*/ 9526 w 2870482"/>
              <a:gd name="connsiteY14" fmla="*/ 1115692 h 2540250"/>
              <a:gd name="connsiteX15" fmla="*/ 2017594 w 2870482"/>
              <a:gd name="connsiteY15" fmla="*/ 124994 h 2540250"/>
              <a:gd name="connsiteX16" fmla="*/ 2582799 w 2870482"/>
              <a:gd name="connsiteY16" fmla="*/ 131345 h 2540250"/>
              <a:gd name="connsiteX17" fmla="*/ 2761887 w 2870482"/>
              <a:gd name="connsiteY17" fmla="*/ 330755 h 2540250"/>
              <a:gd name="connsiteX18" fmla="*/ 2770778 w 2870482"/>
              <a:gd name="connsiteY18" fmla="*/ 348536 h 2540250"/>
              <a:gd name="connsiteX19" fmla="*/ 2712352 w 2870482"/>
              <a:gd name="connsiteY19" fmla="*/ 876908 h 2540250"/>
              <a:gd name="connsiteX20" fmla="*/ 2481189 w 2870482"/>
              <a:gd name="connsiteY20" fmla="*/ 1064887 h 254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870482" h="2540250">
                <a:moveTo>
                  <a:pt x="2481189" y="1064887"/>
                </a:moveTo>
                <a:lnTo>
                  <a:pt x="1678470" y="1461166"/>
                </a:lnTo>
                <a:cubicBezTo>
                  <a:pt x="1640366" y="1423062"/>
                  <a:pt x="1556538" y="1374797"/>
                  <a:pt x="1406664" y="1448465"/>
                </a:cubicBezTo>
                <a:lnTo>
                  <a:pt x="9526" y="2136873"/>
                </a:lnTo>
                <a:lnTo>
                  <a:pt x="9526" y="2531882"/>
                </a:lnTo>
                <a:lnTo>
                  <a:pt x="1564159" y="1765996"/>
                </a:lnTo>
                <a:cubicBezTo>
                  <a:pt x="1564159" y="1765996"/>
                  <a:pt x="1785161" y="1656765"/>
                  <a:pt x="1708953" y="1500540"/>
                </a:cubicBezTo>
                <a:lnTo>
                  <a:pt x="1706413" y="1494189"/>
                </a:lnTo>
                <a:cubicBezTo>
                  <a:pt x="1706413" y="1494189"/>
                  <a:pt x="1705143" y="1492919"/>
                  <a:pt x="1703873" y="1490379"/>
                </a:cubicBezTo>
                <a:lnTo>
                  <a:pt x="2498971" y="1097910"/>
                </a:lnTo>
                <a:cubicBezTo>
                  <a:pt x="2504051" y="1095370"/>
                  <a:pt x="3047665" y="819753"/>
                  <a:pt x="2806341" y="330755"/>
                </a:cubicBezTo>
                <a:lnTo>
                  <a:pt x="2797450" y="312973"/>
                </a:lnTo>
                <a:cubicBezTo>
                  <a:pt x="2794910" y="307892"/>
                  <a:pt x="2547236" y="-178566"/>
                  <a:pt x="2002352" y="90701"/>
                </a:cubicBezTo>
                <a:lnTo>
                  <a:pt x="9526" y="1073778"/>
                </a:lnTo>
                <a:lnTo>
                  <a:pt x="9526" y="1115692"/>
                </a:lnTo>
                <a:lnTo>
                  <a:pt x="2017594" y="124994"/>
                </a:lnTo>
                <a:cubicBezTo>
                  <a:pt x="2232245" y="19574"/>
                  <a:pt x="2421493" y="20844"/>
                  <a:pt x="2582799" y="131345"/>
                </a:cubicBezTo>
                <a:cubicBezTo>
                  <a:pt x="2703461" y="213903"/>
                  <a:pt x="2761887" y="329484"/>
                  <a:pt x="2761887" y="330755"/>
                </a:cubicBezTo>
                <a:lnTo>
                  <a:pt x="2770778" y="348536"/>
                </a:lnTo>
                <a:cubicBezTo>
                  <a:pt x="2864767" y="539055"/>
                  <a:pt x="2845715" y="716873"/>
                  <a:pt x="2712352" y="876908"/>
                </a:cubicBezTo>
                <a:cubicBezTo>
                  <a:pt x="2613282" y="998840"/>
                  <a:pt x="2482459" y="1063617"/>
                  <a:pt x="2481189" y="1064887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xmlns="" val="331069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do Ví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>
            <a:extLst>
              <a:ext uri="{FF2B5EF4-FFF2-40B4-BE49-F238E27FC236}">
                <a16:creationId xmlns:a16="http://schemas.microsoft.com/office/drawing/2014/main" xmlns="" id="{DD823940-1850-4484-BDCE-3D9B898D6787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26" name="Elemento gráfico 12">
            <a:extLst>
              <a:ext uri="{FF2B5EF4-FFF2-40B4-BE49-F238E27FC236}">
                <a16:creationId xmlns:a16="http://schemas.microsoft.com/office/drawing/2014/main" xmlns="" id="{6FFA8582-48C8-4154-ACF0-5F6412FAAE0C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8" name="Espaço Reservado para Mídia 7">
            <a:extLst>
              <a:ext uri="{FF2B5EF4-FFF2-40B4-BE49-F238E27FC236}">
                <a16:creationId xmlns:a16="http://schemas.microsoft.com/office/drawing/2014/main" xmlns="" id="{FBCC61A6-FEB7-4CD2-9686-FB5F1EB66A10}"/>
              </a:ext>
            </a:extLst>
          </p:cNvPr>
          <p:cNvSpPr>
            <a:spLocks noGrp="1"/>
          </p:cNvSpPr>
          <p:nvPr>
            <p:ph type="media" sz="quarter" idx="17"/>
          </p:nvPr>
        </p:nvSpPr>
        <p:spPr>
          <a:xfrm>
            <a:off x="911225" y="908050"/>
            <a:ext cx="10369550" cy="46609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pt-BR" noProof="0"/>
              <a:t>Clique no ícone para adicionar mídia</a:t>
            </a:r>
            <a:endParaRPr lang="pt-BR" noProof="0" dirty="0"/>
          </a:p>
        </p:txBody>
      </p:sp>
      <p:sp>
        <p:nvSpPr>
          <p:cNvPr id="7" name="Espaço Reservado para o Número do Slide 6">
            <a:extLst>
              <a:ext uri="{FF2B5EF4-FFF2-40B4-BE49-F238E27FC236}">
                <a16:creationId xmlns:a16="http://schemas.microsoft.com/office/drawing/2014/main" xmlns="" id="{B41517C1-CBB7-46B0-99AA-85121040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sp>
        <p:nvSpPr>
          <p:cNvPr id="11" name="Forma Livre: Forma 10">
            <a:extLst>
              <a:ext uri="{FF2B5EF4-FFF2-40B4-BE49-F238E27FC236}">
                <a16:creationId xmlns:a16="http://schemas.microsoft.com/office/drawing/2014/main" xmlns="" id="{B8EAB5B0-43C3-4F9F-98FF-253CBE6C9668}"/>
              </a:ext>
            </a:extLst>
          </p:cNvPr>
          <p:cNvSpPr/>
          <p:nvPr/>
        </p:nvSpPr>
        <p:spPr>
          <a:xfrm>
            <a:off x="10392977" y="813165"/>
            <a:ext cx="775201" cy="774776"/>
          </a:xfrm>
          <a:custGeom>
            <a:avLst/>
            <a:gdLst>
              <a:gd name="connsiteX0" fmla="*/ 388023 w 774776"/>
              <a:gd name="connsiteY0" fmla="*/ 766520 h 774776"/>
              <a:gd name="connsiteX1" fmla="*/ 9526 w 774776"/>
              <a:gd name="connsiteY1" fmla="*/ 388023 h 774776"/>
              <a:gd name="connsiteX2" fmla="*/ 388023 w 774776"/>
              <a:gd name="connsiteY2" fmla="*/ 9526 h 774776"/>
              <a:gd name="connsiteX3" fmla="*/ 766521 w 774776"/>
              <a:gd name="connsiteY3" fmla="*/ 388023 h 774776"/>
              <a:gd name="connsiteX4" fmla="*/ 388023 w 774776"/>
              <a:gd name="connsiteY4" fmla="*/ 766520 h 774776"/>
              <a:gd name="connsiteX5" fmla="*/ 388023 w 774776"/>
              <a:gd name="connsiteY5" fmla="*/ 48900 h 774776"/>
              <a:gd name="connsiteX6" fmla="*/ 47630 w 774776"/>
              <a:gd name="connsiteY6" fmla="*/ 389293 h 774776"/>
              <a:gd name="connsiteX7" fmla="*/ 388023 w 774776"/>
              <a:gd name="connsiteY7" fmla="*/ 729687 h 774776"/>
              <a:gd name="connsiteX8" fmla="*/ 728417 w 774776"/>
              <a:gd name="connsiteY8" fmla="*/ 389293 h 774776"/>
              <a:gd name="connsiteX9" fmla="*/ 388023 w 774776"/>
              <a:gd name="connsiteY9" fmla="*/ 48900 h 77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4776" h="774776">
                <a:moveTo>
                  <a:pt x="388023" y="766520"/>
                </a:moveTo>
                <a:cubicBezTo>
                  <a:pt x="179723" y="766520"/>
                  <a:pt x="9526" y="596324"/>
                  <a:pt x="9526" y="388023"/>
                </a:cubicBezTo>
                <a:cubicBezTo>
                  <a:pt x="9526" y="179723"/>
                  <a:pt x="179723" y="9526"/>
                  <a:pt x="388023" y="9526"/>
                </a:cubicBezTo>
                <a:cubicBezTo>
                  <a:pt x="596324" y="9526"/>
                  <a:pt x="766521" y="179723"/>
                  <a:pt x="766521" y="388023"/>
                </a:cubicBezTo>
                <a:cubicBezTo>
                  <a:pt x="766521" y="596324"/>
                  <a:pt x="596324" y="766520"/>
                  <a:pt x="388023" y="766520"/>
                </a:cubicBezTo>
                <a:close/>
                <a:moveTo>
                  <a:pt x="388023" y="48900"/>
                </a:moveTo>
                <a:cubicBezTo>
                  <a:pt x="200045" y="48900"/>
                  <a:pt x="47630" y="201315"/>
                  <a:pt x="47630" y="389293"/>
                </a:cubicBezTo>
                <a:cubicBezTo>
                  <a:pt x="47630" y="577272"/>
                  <a:pt x="200045" y="729687"/>
                  <a:pt x="388023" y="729687"/>
                </a:cubicBezTo>
                <a:cubicBezTo>
                  <a:pt x="576002" y="729687"/>
                  <a:pt x="728417" y="577272"/>
                  <a:pt x="728417" y="389293"/>
                </a:cubicBezTo>
                <a:cubicBezTo>
                  <a:pt x="728417" y="201315"/>
                  <a:pt x="576002" y="48900"/>
                  <a:pt x="388023" y="48900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15" name="Forma Livre: Forma 14">
            <a:extLst>
              <a:ext uri="{FF2B5EF4-FFF2-40B4-BE49-F238E27FC236}">
                <a16:creationId xmlns:a16="http://schemas.microsoft.com/office/drawing/2014/main" xmlns="" id="{06A97B71-3A84-4844-BDB5-E3F77302BBC0}"/>
              </a:ext>
            </a:extLst>
          </p:cNvPr>
          <p:cNvSpPr/>
          <p:nvPr userDrawn="1"/>
        </p:nvSpPr>
        <p:spPr>
          <a:xfrm>
            <a:off x="11365595" y="-759885"/>
            <a:ext cx="2414562" cy="2578354"/>
          </a:xfrm>
          <a:custGeom>
            <a:avLst/>
            <a:gdLst>
              <a:gd name="connsiteX0" fmla="*/ 2412164 w 2413237"/>
              <a:gd name="connsiteY0" fmla="*/ 12701 h 2578354"/>
              <a:gd name="connsiteX1" fmla="*/ 487924 w 2413237"/>
              <a:gd name="connsiteY1" fmla="*/ 962755 h 2578354"/>
              <a:gd name="connsiteX2" fmla="*/ 113238 w 2413237"/>
              <a:gd name="connsiteY2" fmla="*/ 2065224 h 2578354"/>
              <a:gd name="connsiteX3" fmla="*/ 127209 w 2413237"/>
              <a:gd name="connsiteY3" fmla="*/ 2093166 h 2578354"/>
              <a:gd name="connsiteX4" fmla="*/ 1229678 w 2413237"/>
              <a:gd name="connsiteY4" fmla="*/ 2467853 h 2578354"/>
              <a:gd name="connsiteX5" fmla="*/ 2412164 w 2413237"/>
              <a:gd name="connsiteY5" fmla="*/ 1884866 h 2578354"/>
              <a:gd name="connsiteX6" fmla="*/ 2412164 w 2413237"/>
              <a:gd name="connsiteY6" fmla="*/ 12701 h 2578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3237" h="2578354">
                <a:moveTo>
                  <a:pt x="2412164" y="12701"/>
                </a:moveTo>
                <a:lnTo>
                  <a:pt x="487924" y="962755"/>
                </a:lnTo>
                <a:cubicBezTo>
                  <a:pt x="487924" y="962755"/>
                  <a:pt x="-250018" y="1327281"/>
                  <a:pt x="113238" y="2065224"/>
                </a:cubicBezTo>
                <a:lnTo>
                  <a:pt x="127209" y="2093166"/>
                </a:lnTo>
                <a:cubicBezTo>
                  <a:pt x="127209" y="2093166"/>
                  <a:pt x="491735" y="2831109"/>
                  <a:pt x="1229678" y="2467853"/>
                </a:cubicBezTo>
                <a:lnTo>
                  <a:pt x="2412164" y="1884866"/>
                </a:lnTo>
                <a:lnTo>
                  <a:pt x="2412164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16" name="Forma livre: Forma 15">
            <a:extLst>
              <a:ext uri="{FF2B5EF4-FFF2-40B4-BE49-F238E27FC236}">
                <a16:creationId xmlns:a16="http://schemas.microsoft.com/office/drawing/2014/main" xmlns="" id="{030939C4-65C9-4508-8EFE-F715B9946844}"/>
              </a:ext>
            </a:extLst>
          </p:cNvPr>
          <p:cNvSpPr/>
          <p:nvPr/>
        </p:nvSpPr>
        <p:spPr>
          <a:xfrm>
            <a:off x="11348323" y="-780207"/>
            <a:ext cx="2439977" cy="2616458"/>
          </a:xfrm>
          <a:custGeom>
            <a:avLst/>
            <a:gdLst>
              <a:gd name="connsiteX0" fmla="*/ 2429427 w 2438640"/>
              <a:gd name="connsiteY0" fmla="*/ 1882326 h 2616457"/>
              <a:gd name="connsiteX1" fmla="*/ 1238050 w 2438640"/>
              <a:gd name="connsiteY1" fmla="*/ 2469123 h 2616457"/>
              <a:gd name="connsiteX2" fmla="*/ 431520 w 2438640"/>
              <a:gd name="connsiteY2" fmla="*/ 2420859 h 2616457"/>
              <a:gd name="connsiteX3" fmla="*/ 162253 w 2438640"/>
              <a:gd name="connsiteY3" fmla="*/ 2103327 h 2616457"/>
              <a:gd name="connsiteX4" fmla="*/ 148282 w 2438640"/>
              <a:gd name="connsiteY4" fmla="*/ 2075385 h 2616457"/>
              <a:gd name="connsiteX5" fmla="*/ 196547 w 2438640"/>
              <a:gd name="connsiteY5" fmla="*/ 1268855 h 2616457"/>
              <a:gd name="connsiteX6" fmla="*/ 514078 w 2438640"/>
              <a:gd name="connsiteY6" fmla="*/ 999589 h 2616457"/>
              <a:gd name="connsiteX7" fmla="*/ 2430697 w 2438640"/>
              <a:gd name="connsiteY7" fmla="*/ 54615 h 2616457"/>
              <a:gd name="connsiteX8" fmla="*/ 2430697 w 2438640"/>
              <a:gd name="connsiteY8" fmla="*/ 12701 h 2616457"/>
              <a:gd name="connsiteX9" fmla="*/ 497567 w 2438640"/>
              <a:gd name="connsiteY9" fmla="*/ 965295 h 2616457"/>
              <a:gd name="connsiteX10" fmla="*/ 167334 w 2438640"/>
              <a:gd name="connsiteY10" fmla="*/ 1244723 h 2616457"/>
              <a:gd name="connsiteX11" fmla="*/ 115259 w 2438640"/>
              <a:gd name="connsiteY11" fmla="*/ 2093166 h 2616457"/>
              <a:gd name="connsiteX12" fmla="*/ 129231 w 2438640"/>
              <a:gd name="connsiteY12" fmla="*/ 2121109 h 2616457"/>
              <a:gd name="connsiteX13" fmla="*/ 408658 w 2438640"/>
              <a:gd name="connsiteY13" fmla="*/ 2451342 h 2616457"/>
              <a:gd name="connsiteX14" fmla="*/ 854472 w 2438640"/>
              <a:gd name="connsiteY14" fmla="*/ 2606297 h 2616457"/>
              <a:gd name="connsiteX15" fmla="*/ 1255831 w 2438640"/>
              <a:gd name="connsiteY15" fmla="*/ 2503417 h 2616457"/>
              <a:gd name="connsiteX16" fmla="*/ 2429427 w 2438640"/>
              <a:gd name="connsiteY16" fmla="*/ 1924240 h 2616457"/>
              <a:gd name="connsiteX17" fmla="*/ 2429427 w 2438640"/>
              <a:gd name="connsiteY17" fmla="*/ 1882326 h 2616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38640" h="2616457">
                <a:moveTo>
                  <a:pt x="2429427" y="1882326"/>
                </a:moveTo>
                <a:lnTo>
                  <a:pt x="1238050" y="2469123"/>
                </a:lnTo>
                <a:cubicBezTo>
                  <a:pt x="939570" y="2616458"/>
                  <a:pt x="667763" y="2599946"/>
                  <a:pt x="431520" y="2420859"/>
                </a:cubicBezTo>
                <a:cubicBezTo>
                  <a:pt x="253703" y="2286225"/>
                  <a:pt x="162253" y="2104598"/>
                  <a:pt x="162253" y="2103327"/>
                </a:cubicBezTo>
                <a:lnTo>
                  <a:pt x="148282" y="2075385"/>
                </a:lnTo>
                <a:cubicBezTo>
                  <a:pt x="947" y="1776905"/>
                  <a:pt x="17459" y="1505098"/>
                  <a:pt x="196547" y="1268855"/>
                </a:cubicBezTo>
                <a:cubicBezTo>
                  <a:pt x="331180" y="1091038"/>
                  <a:pt x="511538" y="1000859"/>
                  <a:pt x="514078" y="999589"/>
                </a:cubicBezTo>
                <a:lnTo>
                  <a:pt x="2430697" y="54615"/>
                </a:lnTo>
                <a:lnTo>
                  <a:pt x="2430697" y="12701"/>
                </a:lnTo>
                <a:lnTo>
                  <a:pt x="497567" y="965295"/>
                </a:lnTo>
                <a:cubicBezTo>
                  <a:pt x="489946" y="969106"/>
                  <a:pt x="307048" y="1060555"/>
                  <a:pt x="167334" y="1244723"/>
                </a:cubicBezTo>
                <a:cubicBezTo>
                  <a:pt x="37781" y="1416190"/>
                  <a:pt x="-77800" y="1701968"/>
                  <a:pt x="115259" y="2093166"/>
                </a:cubicBezTo>
                <a:lnTo>
                  <a:pt x="129231" y="2121109"/>
                </a:lnTo>
                <a:cubicBezTo>
                  <a:pt x="133041" y="2128730"/>
                  <a:pt x="224490" y="2311628"/>
                  <a:pt x="408658" y="2451342"/>
                </a:cubicBezTo>
                <a:cubicBezTo>
                  <a:pt x="514078" y="2531359"/>
                  <a:pt x="663953" y="2606297"/>
                  <a:pt x="854472" y="2606297"/>
                </a:cubicBezTo>
                <a:cubicBezTo>
                  <a:pt x="972593" y="2606297"/>
                  <a:pt x="1107227" y="2577084"/>
                  <a:pt x="1255831" y="2503417"/>
                </a:cubicBezTo>
                <a:lnTo>
                  <a:pt x="2429427" y="1924240"/>
                </a:lnTo>
                <a:lnTo>
                  <a:pt x="2429427" y="1882326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17" name="Forma livre: Forma 16">
            <a:extLst>
              <a:ext uri="{FF2B5EF4-FFF2-40B4-BE49-F238E27FC236}">
                <a16:creationId xmlns:a16="http://schemas.microsoft.com/office/drawing/2014/main" xmlns="" id="{759BB951-621D-4456-A832-116187764B2E}"/>
              </a:ext>
            </a:extLst>
          </p:cNvPr>
          <p:cNvSpPr/>
          <p:nvPr userDrawn="1"/>
        </p:nvSpPr>
        <p:spPr>
          <a:xfrm>
            <a:off x="8926530" y="-1206969"/>
            <a:ext cx="4854539" cy="2273524"/>
          </a:xfrm>
          <a:custGeom>
            <a:avLst/>
            <a:gdLst>
              <a:gd name="connsiteX0" fmla="*/ 4849891 w 4851877"/>
              <a:gd name="connsiteY0" fmla="*/ 12701 h 2273523"/>
              <a:gd name="connsiteX1" fmla="*/ 2808800 w 4851877"/>
              <a:gd name="connsiteY1" fmla="*/ 12701 h 2273523"/>
              <a:gd name="connsiteX2" fmla="*/ 371430 w 4851877"/>
              <a:gd name="connsiteY2" fmla="*/ 1214240 h 2273523"/>
              <a:gd name="connsiteX3" fmla="*/ 72951 w 4851877"/>
              <a:gd name="connsiteY3" fmla="*/ 1955993 h 2273523"/>
              <a:gd name="connsiteX4" fmla="*/ 81841 w 4851877"/>
              <a:gd name="connsiteY4" fmla="*/ 1973774 h 2273523"/>
              <a:gd name="connsiteX5" fmla="*/ 851538 w 4851877"/>
              <a:gd name="connsiteY5" fmla="*/ 2188426 h 2273523"/>
              <a:gd name="connsiteX6" fmla="*/ 4849891 w 4851877"/>
              <a:gd name="connsiteY6" fmla="*/ 217191 h 2273523"/>
              <a:gd name="connsiteX7" fmla="*/ 4849891 w 4851877"/>
              <a:gd name="connsiteY7" fmla="*/ 12701 h 2273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51877" h="2273523">
                <a:moveTo>
                  <a:pt x="4849891" y="12701"/>
                </a:moveTo>
                <a:lnTo>
                  <a:pt x="2808800" y="12701"/>
                </a:lnTo>
                <a:lnTo>
                  <a:pt x="371430" y="1214240"/>
                </a:lnTo>
                <a:cubicBezTo>
                  <a:pt x="371430" y="1214240"/>
                  <a:pt x="-163293" y="1478426"/>
                  <a:pt x="72951" y="1955993"/>
                </a:cubicBezTo>
                <a:lnTo>
                  <a:pt x="81841" y="1973774"/>
                </a:lnTo>
                <a:cubicBezTo>
                  <a:pt x="81841" y="1973774"/>
                  <a:pt x="316814" y="2451342"/>
                  <a:pt x="851538" y="2188426"/>
                </a:cubicBezTo>
                <a:lnTo>
                  <a:pt x="4849891" y="217191"/>
                </a:lnTo>
                <a:lnTo>
                  <a:pt x="484989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18" name="Forma Livre: Forma 17">
            <a:extLst>
              <a:ext uri="{FF2B5EF4-FFF2-40B4-BE49-F238E27FC236}">
                <a16:creationId xmlns:a16="http://schemas.microsoft.com/office/drawing/2014/main" xmlns="" id="{3F8008CE-2F0A-4568-9C4A-C347A4880513}"/>
              </a:ext>
            </a:extLst>
          </p:cNvPr>
          <p:cNvSpPr/>
          <p:nvPr userDrawn="1"/>
        </p:nvSpPr>
        <p:spPr>
          <a:xfrm>
            <a:off x="8913105" y="-1206969"/>
            <a:ext cx="4867247" cy="2298926"/>
          </a:xfrm>
          <a:custGeom>
            <a:avLst/>
            <a:gdLst>
              <a:gd name="connsiteX0" fmla="*/ 4863309 w 4864578"/>
              <a:gd name="connsiteY0" fmla="*/ 195599 h 2298926"/>
              <a:gd name="connsiteX1" fmla="*/ 857334 w 4864578"/>
              <a:gd name="connsiteY1" fmla="*/ 2170644 h 2298926"/>
              <a:gd name="connsiteX2" fmla="*/ 292129 w 4864578"/>
              <a:gd name="connsiteY2" fmla="*/ 2164293 h 2298926"/>
              <a:gd name="connsiteX3" fmla="*/ 113041 w 4864578"/>
              <a:gd name="connsiteY3" fmla="*/ 1964884 h 2298926"/>
              <a:gd name="connsiteX4" fmla="*/ 104150 w 4864578"/>
              <a:gd name="connsiteY4" fmla="*/ 1947102 h 2298926"/>
              <a:gd name="connsiteX5" fmla="*/ 162577 w 4864578"/>
              <a:gd name="connsiteY5" fmla="*/ 1418730 h 2298926"/>
              <a:gd name="connsiteX6" fmla="*/ 395009 w 4864578"/>
              <a:gd name="connsiteY6" fmla="*/ 1230751 h 2298926"/>
              <a:gd name="connsiteX7" fmla="*/ 395009 w 4864578"/>
              <a:gd name="connsiteY7" fmla="*/ 1230751 h 2298926"/>
              <a:gd name="connsiteX8" fmla="*/ 2865403 w 4864578"/>
              <a:gd name="connsiteY8" fmla="*/ 12701 h 2298926"/>
              <a:gd name="connsiteX9" fmla="*/ 2779034 w 4864578"/>
              <a:gd name="connsiteY9" fmla="*/ 12701 h 2298926"/>
              <a:gd name="connsiteX10" fmla="*/ 377227 w 4864578"/>
              <a:gd name="connsiteY10" fmla="*/ 1197728 h 2298926"/>
              <a:gd name="connsiteX11" fmla="*/ 133363 w 4864578"/>
              <a:gd name="connsiteY11" fmla="*/ 1394597 h 2298926"/>
              <a:gd name="connsiteX12" fmla="*/ 12701 w 4864578"/>
              <a:gd name="connsiteY12" fmla="*/ 1660054 h 2298926"/>
              <a:gd name="connsiteX13" fmla="*/ 12701 w 4864578"/>
              <a:gd name="connsiteY13" fmla="*/ 1780715 h 2298926"/>
              <a:gd name="connsiteX14" fmla="*/ 69857 w 4864578"/>
              <a:gd name="connsiteY14" fmla="*/ 1964884 h 2298926"/>
              <a:gd name="connsiteX15" fmla="*/ 78748 w 4864578"/>
              <a:gd name="connsiteY15" fmla="*/ 1982665 h 2298926"/>
              <a:gd name="connsiteX16" fmla="*/ 269267 w 4864578"/>
              <a:gd name="connsiteY16" fmla="*/ 2196046 h 2298926"/>
              <a:gd name="connsiteX17" fmla="*/ 560126 w 4864578"/>
              <a:gd name="connsiteY17" fmla="*/ 2286225 h 2298926"/>
              <a:gd name="connsiteX18" fmla="*/ 873847 w 4864578"/>
              <a:gd name="connsiteY18" fmla="*/ 2204937 h 2298926"/>
              <a:gd name="connsiteX19" fmla="*/ 4863309 w 4864578"/>
              <a:gd name="connsiteY19" fmla="*/ 237513 h 2298926"/>
              <a:gd name="connsiteX20" fmla="*/ 4863309 w 4864578"/>
              <a:gd name="connsiteY20" fmla="*/ 195599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864578" h="2298926">
                <a:moveTo>
                  <a:pt x="4863309" y="195599"/>
                </a:moveTo>
                <a:lnTo>
                  <a:pt x="857334" y="2170644"/>
                </a:lnTo>
                <a:cubicBezTo>
                  <a:pt x="642684" y="2276064"/>
                  <a:pt x="453435" y="2274794"/>
                  <a:pt x="292129" y="2164293"/>
                </a:cubicBezTo>
                <a:cubicBezTo>
                  <a:pt x="171467" y="2081735"/>
                  <a:pt x="113041" y="1966154"/>
                  <a:pt x="113041" y="1964884"/>
                </a:cubicBezTo>
                <a:lnTo>
                  <a:pt x="104150" y="1947102"/>
                </a:lnTo>
                <a:cubicBezTo>
                  <a:pt x="10162" y="1756583"/>
                  <a:pt x="29213" y="1578766"/>
                  <a:pt x="162577" y="1418730"/>
                </a:cubicBezTo>
                <a:cubicBezTo>
                  <a:pt x="262916" y="1296798"/>
                  <a:pt x="393739" y="1232021"/>
                  <a:pt x="395009" y="1230751"/>
                </a:cubicBezTo>
                <a:lnTo>
                  <a:pt x="395009" y="1230751"/>
                </a:lnTo>
                <a:lnTo>
                  <a:pt x="2865403" y="12701"/>
                </a:lnTo>
                <a:lnTo>
                  <a:pt x="2779034" y="12701"/>
                </a:lnTo>
                <a:lnTo>
                  <a:pt x="377227" y="1197728"/>
                </a:lnTo>
                <a:cubicBezTo>
                  <a:pt x="372147" y="1200268"/>
                  <a:pt x="238784" y="1266315"/>
                  <a:pt x="133363" y="1394597"/>
                </a:cubicBezTo>
                <a:cubicBezTo>
                  <a:pt x="78748" y="1460644"/>
                  <a:pt x="26673" y="1549553"/>
                  <a:pt x="12701" y="1660054"/>
                </a:cubicBezTo>
                <a:lnTo>
                  <a:pt x="12701" y="1780715"/>
                </a:lnTo>
                <a:cubicBezTo>
                  <a:pt x="20322" y="1837871"/>
                  <a:pt x="38104" y="1900107"/>
                  <a:pt x="69857" y="1964884"/>
                </a:cubicBezTo>
                <a:lnTo>
                  <a:pt x="78748" y="1982665"/>
                </a:lnTo>
                <a:cubicBezTo>
                  <a:pt x="81288" y="1987746"/>
                  <a:pt x="140984" y="2107138"/>
                  <a:pt x="269267" y="2196046"/>
                </a:cubicBezTo>
                <a:cubicBezTo>
                  <a:pt x="337854" y="2243041"/>
                  <a:pt x="435654" y="2286225"/>
                  <a:pt x="560126" y="2286225"/>
                </a:cubicBezTo>
                <a:cubicBezTo>
                  <a:pt x="650304" y="2286225"/>
                  <a:pt x="754455" y="2264633"/>
                  <a:pt x="873847" y="2204937"/>
                </a:cubicBezTo>
                <a:lnTo>
                  <a:pt x="4863309" y="237513"/>
                </a:lnTo>
                <a:lnTo>
                  <a:pt x="4863309" y="195599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xmlns="" id="{223A17C7-5A8B-4D9D-AC8A-2486018F3FB8}"/>
              </a:ext>
            </a:extLst>
          </p:cNvPr>
          <p:cNvGrpSpPr/>
          <p:nvPr userDrawn="1"/>
        </p:nvGrpSpPr>
        <p:grpSpPr>
          <a:xfrm>
            <a:off x="-2237978" y="4750476"/>
            <a:ext cx="2884236" cy="2824836"/>
            <a:chOff x="-18799" y="2319272"/>
            <a:chExt cx="2884236" cy="2824836"/>
          </a:xfrm>
        </p:grpSpPr>
        <p:sp>
          <p:nvSpPr>
            <p:cNvPr id="3" name="Forma Livre: Forma 2">
              <a:extLst>
                <a:ext uri="{FF2B5EF4-FFF2-40B4-BE49-F238E27FC236}">
                  <a16:creationId xmlns:a16="http://schemas.microsoft.com/office/drawing/2014/main" xmlns="" id="{C42001FF-B76E-4445-BDE5-6BFAD41EBBD4}"/>
                </a:ext>
              </a:extLst>
            </p:cNvPr>
            <p:cNvSpPr/>
            <p:nvPr/>
          </p:nvSpPr>
          <p:spPr>
            <a:xfrm>
              <a:off x="-18799" y="2336694"/>
              <a:ext cx="2871530" cy="2299765"/>
            </a:xfrm>
            <a:custGeom>
              <a:avLst/>
              <a:gdLst>
                <a:gd name="connsiteX0" fmla="*/ 2796565 w 2871529"/>
                <a:gd name="connsiteY0" fmla="*/ 306465 h 2299764"/>
                <a:gd name="connsiteX1" fmla="*/ 2026589 w 2871529"/>
                <a:gd name="connsiteY1" fmla="*/ 91735 h 2299764"/>
                <a:gd name="connsiteX2" fmla="*/ 12706 w 2871529"/>
                <a:gd name="connsiteY2" fmla="*/ 1085336 h 2299764"/>
                <a:gd name="connsiteX3" fmla="*/ 12706 w 2871529"/>
                <a:gd name="connsiteY3" fmla="*/ 2296206 h 2299764"/>
                <a:gd name="connsiteX4" fmla="*/ 2506871 w 2871529"/>
                <a:gd name="connsiteY4" fmla="*/ 1066277 h 2299764"/>
                <a:gd name="connsiteX5" fmla="*/ 2805459 w 2871529"/>
                <a:gd name="connsiteY5" fmla="*/ 324253 h 2299764"/>
                <a:gd name="connsiteX6" fmla="*/ 2796565 w 2871529"/>
                <a:gd name="connsiteY6" fmla="*/ 306465 h 2299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71529" h="2299764">
                  <a:moveTo>
                    <a:pt x="2796565" y="306465"/>
                  </a:moveTo>
                  <a:cubicBezTo>
                    <a:pt x="2796565" y="306465"/>
                    <a:pt x="2561507" y="-171276"/>
                    <a:pt x="2026589" y="91735"/>
                  </a:cubicBezTo>
                  <a:lnTo>
                    <a:pt x="12706" y="1085336"/>
                  </a:lnTo>
                  <a:lnTo>
                    <a:pt x="12706" y="2296206"/>
                  </a:lnTo>
                  <a:lnTo>
                    <a:pt x="2506871" y="1066277"/>
                  </a:lnTo>
                  <a:cubicBezTo>
                    <a:pt x="2506871" y="1066277"/>
                    <a:pt x="3041789" y="801994"/>
                    <a:pt x="2805459" y="324253"/>
                  </a:cubicBezTo>
                  <a:lnTo>
                    <a:pt x="2796565" y="306465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4" name="Forma Livre: Forma 3">
              <a:extLst>
                <a:ext uri="{FF2B5EF4-FFF2-40B4-BE49-F238E27FC236}">
                  <a16:creationId xmlns:a16="http://schemas.microsoft.com/office/drawing/2014/main" xmlns="" id="{55EB89C3-8B52-4763-9DB2-C51CC8AF377C}"/>
                </a:ext>
              </a:extLst>
            </p:cNvPr>
            <p:cNvSpPr/>
            <p:nvPr/>
          </p:nvSpPr>
          <p:spPr>
            <a:xfrm>
              <a:off x="-18799" y="2319272"/>
              <a:ext cx="2884236" cy="2337882"/>
            </a:xfrm>
            <a:custGeom>
              <a:avLst/>
              <a:gdLst>
                <a:gd name="connsiteX0" fmla="*/ 2871530 w 2884235"/>
                <a:gd name="connsiteY0" fmla="*/ 466193 h 2337882"/>
                <a:gd name="connsiteX1" fmla="*/ 2823248 w 2884235"/>
                <a:gd name="connsiteY1" fmla="*/ 334052 h 2337882"/>
                <a:gd name="connsiteX2" fmla="*/ 2814354 w 2884235"/>
                <a:gd name="connsiteY2" fmla="*/ 316263 h 2337882"/>
                <a:gd name="connsiteX3" fmla="*/ 2018965 w 2884235"/>
                <a:gd name="connsiteY3" fmla="*/ 93910 h 2337882"/>
                <a:gd name="connsiteX4" fmla="*/ 12706 w 2884235"/>
                <a:gd name="connsiteY4" fmla="*/ 1081158 h 2337882"/>
                <a:gd name="connsiteX5" fmla="*/ 12706 w 2884235"/>
                <a:gd name="connsiteY5" fmla="*/ 1123087 h 2337882"/>
                <a:gd name="connsiteX6" fmla="*/ 2035483 w 2884235"/>
                <a:gd name="connsiteY6" fmla="*/ 126946 h 2337882"/>
                <a:gd name="connsiteX7" fmla="*/ 2600895 w 2884235"/>
                <a:gd name="connsiteY7" fmla="*/ 133299 h 2337882"/>
                <a:gd name="connsiteX8" fmla="*/ 2780048 w 2884235"/>
                <a:gd name="connsiteY8" fmla="*/ 332781 h 2337882"/>
                <a:gd name="connsiteX9" fmla="*/ 2788942 w 2884235"/>
                <a:gd name="connsiteY9" fmla="*/ 350569 h 2337882"/>
                <a:gd name="connsiteX10" fmla="*/ 2730495 w 2884235"/>
                <a:gd name="connsiteY10" fmla="*/ 879134 h 2337882"/>
                <a:gd name="connsiteX11" fmla="*/ 2497977 w 2884235"/>
                <a:gd name="connsiteY11" fmla="*/ 1065911 h 2337882"/>
                <a:gd name="connsiteX12" fmla="*/ 12706 w 2884235"/>
                <a:gd name="connsiteY12" fmla="*/ 2292028 h 2337882"/>
                <a:gd name="connsiteX13" fmla="*/ 12706 w 2884235"/>
                <a:gd name="connsiteY13" fmla="*/ 2333958 h 2337882"/>
                <a:gd name="connsiteX14" fmla="*/ 2515765 w 2884235"/>
                <a:gd name="connsiteY14" fmla="*/ 1100216 h 2337882"/>
                <a:gd name="connsiteX15" fmla="*/ 2871530 w 2884235"/>
                <a:gd name="connsiteY15" fmla="*/ 687275 h 2337882"/>
                <a:gd name="connsiteX16" fmla="*/ 2871530 w 2884235"/>
                <a:gd name="connsiteY16" fmla="*/ 466193 h 2337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884235" h="2337882">
                  <a:moveTo>
                    <a:pt x="2871530" y="466193"/>
                  </a:moveTo>
                  <a:cubicBezTo>
                    <a:pt x="2861365" y="424263"/>
                    <a:pt x="2846118" y="379793"/>
                    <a:pt x="2823248" y="334052"/>
                  </a:cubicBezTo>
                  <a:lnTo>
                    <a:pt x="2814354" y="316263"/>
                  </a:lnTo>
                  <a:cubicBezTo>
                    <a:pt x="2811812" y="311181"/>
                    <a:pt x="2564048" y="-175454"/>
                    <a:pt x="2018965" y="93910"/>
                  </a:cubicBezTo>
                  <a:lnTo>
                    <a:pt x="12706" y="1081158"/>
                  </a:lnTo>
                  <a:lnTo>
                    <a:pt x="12706" y="1123087"/>
                  </a:lnTo>
                  <a:lnTo>
                    <a:pt x="2035483" y="126946"/>
                  </a:lnTo>
                  <a:cubicBezTo>
                    <a:pt x="2250212" y="21487"/>
                    <a:pt x="2439530" y="22758"/>
                    <a:pt x="2600895" y="133299"/>
                  </a:cubicBezTo>
                  <a:cubicBezTo>
                    <a:pt x="2721601" y="215887"/>
                    <a:pt x="2780048" y="331511"/>
                    <a:pt x="2780048" y="332781"/>
                  </a:cubicBezTo>
                  <a:lnTo>
                    <a:pt x="2788942" y="350569"/>
                  </a:lnTo>
                  <a:cubicBezTo>
                    <a:pt x="2882965" y="541158"/>
                    <a:pt x="2863906" y="719040"/>
                    <a:pt x="2730495" y="879134"/>
                  </a:cubicBezTo>
                  <a:cubicBezTo>
                    <a:pt x="2630118" y="999840"/>
                    <a:pt x="2500518" y="1065911"/>
                    <a:pt x="2497977" y="1065911"/>
                  </a:cubicBezTo>
                  <a:lnTo>
                    <a:pt x="12706" y="2292028"/>
                  </a:lnTo>
                  <a:lnTo>
                    <a:pt x="12706" y="2333958"/>
                  </a:lnTo>
                  <a:lnTo>
                    <a:pt x="2515765" y="1100216"/>
                  </a:lnTo>
                  <a:cubicBezTo>
                    <a:pt x="2519577" y="1097675"/>
                    <a:pt x="2806730" y="952828"/>
                    <a:pt x="2871530" y="687275"/>
                  </a:cubicBezTo>
                  <a:lnTo>
                    <a:pt x="2871530" y="466193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5" name="Forma Livre: Forma 4">
              <a:extLst>
                <a:ext uri="{FF2B5EF4-FFF2-40B4-BE49-F238E27FC236}">
                  <a16:creationId xmlns:a16="http://schemas.microsoft.com/office/drawing/2014/main" xmlns="" id="{8F230BC5-B028-4266-A395-BFB56DFDC484}"/>
                </a:ext>
              </a:extLst>
            </p:cNvPr>
            <p:cNvSpPr/>
            <p:nvPr/>
          </p:nvSpPr>
          <p:spPr>
            <a:xfrm>
              <a:off x="-18799" y="3968979"/>
              <a:ext cx="1766118" cy="1156235"/>
            </a:xfrm>
            <a:custGeom>
              <a:avLst/>
              <a:gdLst>
                <a:gd name="connsiteX0" fmla="*/ 1735624 w 1766117"/>
                <a:gd name="connsiteY0" fmla="*/ 98509 h 1156235"/>
                <a:gd name="connsiteX1" fmla="*/ 1437036 w 1766117"/>
                <a:gd name="connsiteY1" fmla="*/ 51497 h 1156235"/>
                <a:gd name="connsiteX2" fmla="*/ 12706 w 1766117"/>
                <a:gd name="connsiteY2" fmla="*/ 754133 h 1156235"/>
                <a:gd name="connsiteX3" fmla="*/ 12706 w 1766117"/>
                <a:gd name="connsiteY3" fmla="*/ 1149286 h 1156235"/>
                <a:gd name="connsiteX4" fmla="*/ 1594589 w 1766117"/>
                <a:gd name="connsiteY4" fmla="*/ 369144 h 1156235"/>
                <a:gd name="connsiteX5" fmla="*/ 1739436 w 1766117"/>
                <a:gd name="connsiteY5" fmla="*/ 103592 h 1156235"/>
                <a:gd name="connsiteX6" fmla="*/ 1735624 w 1766117"/>
                <a:gd name="connsiteY6" fmla="*/ 98509 h 1156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66117" h="1156235">
                  <a:moveTo>
                    <a:pt x="1735624" y="98509"/>
                  </a:moveTo>
                  <a:cubicBezTo>
                    <a:pt x="1735624" y="98509"/>
                    <a:pt x="1658118" y="-57773"/>
                    <a:pt x="1437036" y="51497"/>
                  </a:cubicBezTo>
                  <a:lnTo>
                    <a:pt x="12706" y="754133"/>
                  </a:lnTo>
                  <a:lnTo>
                    <a:pt x="12706" y="1149286"/>
                  </a:lnTo>
                  <a:lnTo>
                    <a:pt x="1594589" y="369144"/>
                  </a:lnTo>
                  <a:cubicBezTo>
                    <a:pt x="1594589" y="369144"/>
                    <a:pt x="1815671" y="259874"/>
                    <a:pt x="1739436" y="103592"/>
                  </a:cubicBezTo>
                  <a:lnTo>
                    <a:pt x="1735624" y="98509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  <p:sp>
          <p:nvSpPr>
            <p:cNvPr id="9" name="Forma Livre: Forma 8">
              <a:extLst>
                <a:ext uri="{FF2B5EF4-FFF2-40B4-BE49-F238E27FC236}">
                  <a16:creationId xmlns:a16="http://schemas.microsoft.com/office/drawing/2014/main" xmlns="" id="{5A52C234-DC7D-488B-8975-61485991A4A8}"/>
                </a:ext>
              </a:extLst>
            </p:cNvPr>
            <p:cNvSpPr/>
            <p:nvPr/>
          </p:nvSpPr>
          <p:spPr>
            <a:xfrm>
              <a:off x="-18799" y="3949755"/>
              <a:ext cx="1778824" cy="1194353"/>
            </a:xfrm>
            <a:custGeom>
              <a:avLst/>
              <a:gdLst>
                <a:gd name="connsiteX0" fmla="*/ 1753412 w 1778823"/>
                <a:gd name="connsiteY0" fmla="*/ 108839 h 1194352"/>
                <a:gd name="connsiteX1" fmla="*/ 1429412 w 1778823"/>
                <a:gd name="connsiteY1" fmla="*/ 52933 h 1194352"/>
                <a:gd name="connsiteX2" fmla="*/ 12706 w 1778823"/>
                <a:gd name="connsiteY2" fmla="*/ 751757 h 1194352"/>
                <a:gd name="connsiteX3" fmla="*/ 12706 w 1778823"/>
                <a:gd name="connsiteY3" fmla="*/ 793686 h 1194352"/>
                <a:gd name="connsiteX4" fmla="*/ 1445930 w 1778823"/>
                <a:gd name="connsiteY4" fmla="*/ 87239 h 1194352"/>
                <a:gd name="connsiteX5" fmla="*/ 1719106 w 1778823"/>
                <a:gd name="connsiteY5" fmla="*/ 125357 h 1194352"/>
                <a:gd name="connsiteX6" fmla="*/ 1721647 w 1778823"/>
                <a:gd name="connsiteY6" fmla="*/ 131710 h 1194352"/>
                <a:gd name="connsiteX7" fmla="*/ 1585694 w 1778823"/>
                <a:gd name="connsiteY7" fmla="*/ 371851 h 1194352"/>
                <a:gd name="connsiteX8" fmla="*/ 12706 w 1778823"/>
                <a:gd name="connsiteY8" fmla="*/ 1146910 h 1194352"/>
                <a:gd name="connsiteX9" fmla="*/ 12706 w 1778823"/>
                <a:gd name="connsiteY9" fmla="*/ 1188839 h 1194352"/>
                <a:gd name="connsiteX10" fmla="*/ 1603483 w 1778823"/>
                <a:gd name="connsiteY10" fmla="*/ 404886 h 1194352"/>
                <a:gd name="connsiteX11" fmla="*/ 1755953 w 1778823"/>
                <a:gd name="connsiteY11" fmla="*/ 113921 h 1194352"/>
                <a:gd name="connsiteX12" fmla="*/ 1753412 w 1778823"/>
                <a:gd name="connsiteY12" fmla="*/ 108839 h 1194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78823" h="1194352">
                  <a:moveTo>
                    <a:pt x="1753412" y="108839"/>
                  </a:moveTo>
                  <a:cubicBezTo>
                    <a:pt x="1752141" y="107569"/>
                    <a:pt x="1665742" y="-62690"/>
                    <a:pt x="1429412" y="52933"/>
                  </a:cubicBezTo>
                  <a:lnTo>
                    <a:pt x="12706" y="751757"/>
                  </a:lnTo>
                  <a:lnTo>
                    <a:pt x="12706" y="793686"/>
                  </a:lnTo>
                  <a:lnTo>
                    <a:pt x="1445930" y="87239"/>
                  </a:lnTo>
                  <a:cubicBezTo>
                    <a:pt x="1646683" y="-11867"/>
                    <a:pt x="1715294" y="120274"/>
                    <a:pt x="1719106" y="125357"/>
                  </a:cubicBezTo>
                  <a:lnTo>
                    <a:pt x="1721647" y="131710"/>
                  </a:lnTo>
                  <a:cubicBezTo>
                    <a:pt x="1788989" y="268933"/>
                    <a:pt x="1594589" y="366769"/>
                    <a:pt x="1585694" y="371851"/>
                  </a:cubicBezTo>
                  <a:lnTo>
                    <a:pt x="12706" y="1146910"/>
                  </a:lnTo>
                  <a:lnTo>
                    <a:pt x="12706" y="1188839"/>
                  </a:lnTo>
                  <a:lnTo>
                    <a:pt x="1603483" y="404886"/>
                  </a:lnTo>
                  <a:cubicBezTo>
                    <a:pt x="1686071" y="364228"/>
                    <a:pt x="1824565" y="251145"/>
                    <a:pt x="1755953" y="113921"/>
                  </a:cubicBezTo>
                  <a:lnTo>
                    <a:pt x="1753412" y="108839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473244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A8DB6A3A-74E6-4FE2-8AD2-CEB070447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 noProof="0" dirty="0"/>
              <a:t>Clique para editar o estilo de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2C0128AA-FDF4-4DD5-A009-3C58D2457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noProof="0" dirty="0"/>
              <a:t>Editar estilos de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xmlns="" id="{9475097E-EB08-4475-9112-275B840279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4358" y="5816819"/>
            <a:ext cx="549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 rtl="0"/>
            <a:fld id="{D495E168-DA5E-4888-8D8A-92B118324C14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xmlns="" val="3223999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49" r:id="rId2"/>
    <p:sldLayoutId id="2147483650" r:id="rId3"/>
    <p:sldLayoutId id="2147483660" r:id="rId4"/>
    <p:sldLayoutId id="2147483651" r:id="rId5"/>
    <p:sldLayoutId id="2147483661" r:id="rId6"/>
    <p:sldLayoutId id="2147483662" r:id="rId7"/>
    <p:sldLayoutId id="2147483652" r:id="rId8"/>
    <p:sldLayoutId id="2147483663" r:id="rId9"/>
    <p:sldLayoutId id="2147483665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3" r:id="rId16"/>
    <p:sldLayoutId id="2147483674" r:id="rId17"/>
    <p:sldLayoutId id="2147483664" r:id="rId18"/>
    <p:sldLayoutId id="2147483672" r:id="rId1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572">
          <p15:clr>
            <a:srgbClr val="F26B43"/>
          </p15:clr>
        </p15:guide>
        <p15:guide id="2" pos="574">
          <p15:clr>
            <a:srgbClr val="F26B43"/>
          </p15:clr>
        </p15:guide>
        <p15:guide id="3" pos="7106">
          <p15:clr>
            <a:srgbClr val="F26B43"/>
          </p15:clr>
        </p15:guide>
        <p15:guide id="4" orient="horz" pos="3748">
          <p15:clr>
            <a:srgbClr val="F26B43"/>
          </p15:clr>
        </p15:guide>
        <p15:guide id="5" pos="4407">
          <p15:clr>
            <a:srgbClr val="F26B43"/>
          </p15:clr>
        </p15:guide>
        <p15:guide id="6" pos="3273">
          <p15:clr>
            <a:srgbClr val="F26B43"/>
          </p15:clr>
        </p15:guide>
        <p15:guide id="7" pos="3840">
          <p15:clr>
            <a:srgbClr val="F26B43"/>
          </p15:clr>
        </p15:guide>
        <p15:guide id="8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lattes.cnpq.br/6482632896778200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264C9CC-E38A-467A-8F1C-459375F5E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Comitê técnico de Ouvidorias das Entidades vinculadas ao ministério da Infraestrutura</a:t>
            </a: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5ECCBAE3-CEA3-4EE0-83F6-41CFC54D2B4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r>
              <a:rPr lang="pt-BR" dirty="0"/>
              <a:t>Junho</a:t>
            </a:r>
            <a:br>
              <a:rPr lang="pt-BR" dirty="0"/>
            </a:br>
            <a:r>
              <a:rPr lang="pt-BR" dirty="0"/>
              <a:t>2019</a:t>
            </a: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xmlns="" id="{CDD6760C-D868-43F4-99FB-1B78C91F8F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Modelos de Avaliação e Fortalecimento institucional</a:t>
            </a: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xmlns="" id="{E13F092F-4187-4489-9E15-D885C36897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5238" y="1430461"/>
            <a:ext cx="2870270" cy="2549852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xmlns="" id="{94CD4952-7CA7-4D09-8082-6BE4AE7CC5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67810" y="3923129"/>
            <a:ext cx="3525126" cy="90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5001262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xmlns="" id="{18F92ECC-81D7-46DF-AF27-3388655CE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6546" y="873896"/>
            <a:ext cx="9938903" cy="1210379"/>
          </a:xfrm>
        </p:spPr>
        <p:txBody>
          <a:bodyPr rtlCol="0">
            <a:normAutofit/>
          </a:bodyPr>
          <a:lstStyle/>
          <a:p>
            <a:pPr fontAlgn="base"/>
            <a:r>
              <a:rPr lang="pt-BR" sz="3200" dirty="0"/>
              <a:t>O modelo CIPP de </a:t>
            </a:r>
            <a:r>
              <a:rPr lang="pt-BR" sz="3200" dirty="0" err="1"/>
              <a:t>Stufflebean</a:t>
            </a:r>
            <a:r>
              <a:rPr lang="pt-BR" sz="3200" dirty="0"/>
              <a:t> (1978)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pt-BR" dirty="0"/>
              <a:t>Avaliar é um PROCESSO de delinear, obter e fornecer informações úteis para o julgamento de decisões organizacionais</a:t>
            </a:r>
          </a:p>
        </p:txBody>
      </p:sp>
      <p:sp>
        <p:nvSpPr>
          <p:cNvPr id="12" name="Espaço Reservado para o Número do Slide 11">
            <a:extLst>
              <a:ext uri="{FF2B5EF4-FFF2-40B4-BE49-F238E27FC236}">
                <a16:creationId xmlns:a16="http://schemas.microsoft.com/office/drawing/2014/main" xmlns="" id="{B5E4C005-CB50-4CBB-83F0-3393A7AC6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smtClean="0"/>
              <a:pPr rtl="0"/>
              <a:t>10</a:t>
            </a:fld>
            <a:endParaRPr lang="pt-BR" dirty="0"/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5C72EE96-9D54-43E7-B3B0-2EBA09D8A6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" y="5378914"/>
            <a:ext cx="1663839" cy="1478099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xmlns="" id="{E8D8262F-8BA1-4801-8457-515FCA473B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0210" y="5952887"/>
            <a:ext cx="3525126" cy="904126"/>
          </a:xfrm>
          <a:prstGeom prst="rect">
            <a:avLst/>
          </a:prstGeom>
        </p:spPr>
      </p:pic>
      <p:sp>
        <p:nvSpPr>
          <p:cNvPr id="2" name="Subtítulo 4">
            <a:extLst>
              <a:ext uri="{FF2B5EF4-FFF2-40B4-BE49-F238E27FC236}">
                <a16:creationId xmlns:a16="http://schemas.microsoft.com/office/drawing/2014/main" xmlns="" id="{663111F6-B33D-FE42-B500-FB2707CB66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6547" y="2407165"/>
            <a:ext cx="9938903" cy="2971749"/>
          </a:xfrm>
        </p:spPr>
        <p:txBody>
          <a:bodyPr rtlCol="0">
            <a:noAutofit/>
          </a:bodyPr>
          <a:lstStyle/>
          <a:p>
            <a:r>
              <a:rPr lang="pt-BR" sz="3200" dirty="0"/>
              <a:t>4 elementos nesse modelo: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Contexto – cuida especificar características da sociedade, do mercado e da própria empresa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Input – quais informações são relevantes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Processo - estratégias e atividades que devem ser implementadas para garantir a informação necessária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Resultado - Comparados a um padrão aceitável ou ao produto do negócio. Devem produzir julgamentos, modificar ou reforçar a forma de se fazer a atividade fim da organização</a:t>
            </a:r>
            <a:endParaRPr lang="pt-BR" sz="2000" dirty="0">
              <a:effectLst/>
            </a:endParaRPr>
          </a:p>
        </p:txBody>
      </p:sp>
      <p:sp>
        <p:nvSpPr>
          <p:cNvPr id="8" name="Elemento gráfico 22">
            <a:extLst>
              <a:ext uri="{FF2B5EF4-FFF2-40B4-BE49-F238E27FC236}">
                <a16:creationId xmlns:a16="http://schemas.microsoft.com/office/drawing/2014/main" xmlns="" id="{BDB1D112-5166-45B9-9BA7-D20BDF3D9670}"/>
              </a:ext>
            </a:extLst>
          </p:cNvPr>
          <p:cNvSpPr/>
          <p:nvPr/>
        </p:nvSpPr>
        <p:spPr>
          <a:xfrm>
            <a:off x="838199" y="2170120"/>
            <a:ext cx="3366000" cy="151200"/>
          </a:xfrm>
          <a:custGeom>
            <a:avLst/>
            <a:gdLst>
              <a:gd name="connsiteX0" fmla="*/ 2392204 w 2447925"/>
              <a:gd name="connsiteY0" fmla="*/ 114776 h 114300"/>
              <a:gd name="connsiteX1" fmla="*/ 60484 w 2447925"/>
              <a:gd name="connsiteY1" fmla="*/ 114776 h 114300"/>
              <a:gd name="connsiteX2" fmla="*/ 7144 w 2447925"/>
              <a:gd name="connsiteY2" fmla="*/ 60484 h 114300"/>
              <a:gd name="connsiteX3" fmla="*/ 7144 w 2447925"/>
              <a:gd name="connsiteY3" fmla="*/ 60484 h 114300"/>
              <a:gd name="connsiteX4" fmla="*/ 60484 w 2447925"/>
              <a:gd name="connsiteY4" fmla="*/ 7144 h 114300"/>
              <a:gd name="connsiteX5" fmla="*/ 2392204 w 2447925"/>
              <a:gd name="connsiteY5" fmla="*/ 7144 h 114300"/>
              <a:gd name="connsiteX6" fmla="*/ 2445544 w 2447925"/>
              <a:gd name="connsiteY6" fmla="*/ 60484 h 114300"/>
              <a:gd name="connsiteX7" fmla="*/ 2445544 w 2447925"/>
              <a:gd name="connsiteY7" fmla="*/ 60484 h 114300"/>
              <a:gd name="connsiteX8" fmla="*/ 2392204 w 2447925"/>
              <a:gd name="connsiteY8" fmla="*/ 114776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7925" h="114300">
                <a:moveTo>
                  <a:pt x="2392204" y="114776"/>
                </a:moveTo>
                <a:lnTo>
                  <a:pt x="60484" y="114776"/>
                </a:lnTo>
                <a:cubicBezTo>
                  <a:pt x="30956" y="114776"/>
                  <a:pt x="7144" y="90011"/>
                  <a:pt x="7144" y="60484"/>
                </a:cubicBezTo>
                <a:lnTo>
                  <a:pt x="7144" y="60484"/>
                </a:lnTo>
                <a:cubicBezTo>
                  <a:pt x="7144" y="30956"/>
                  <a:pt x="30956" y="7144"/>
                  <a:pt x="60484" y="7144"/>
                </a:cubicBezTo>
                <a:lnTo>
                  <a:pt x="2392204" y="7144"/>
                </a:lnTo>
                <a:cubicBezTo>
                  <a:pt x="2421731" y="7144"/>
                  <a:pt x="2445544" y="30956"/>
                  <a:pt x="2445544" y="60484"/>
                </a:cubicBezTo>
                <a:lnTo>
                  <a:pt x="2445544" y="60484"/>
                </a:lnTo>
                <a:cubicBezTo>
                  <a:pt x="2445544" y="90011"/>
                  <a:pt x="2421731" y="114776"/>
                  <a:pt x="2392204" y="11477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xmlns="" val="228721188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DED03A14-8A82-F249-98CE-4763EE3EF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4358" y="5816819"/>
            <a:ext cx="549442" cy="365125"/>
          </a:xfrm>
        </p:spPr>
        <p:txBody>
          <a:bodyPr/>
          <a:lstStyle/>
          <a:p>
            <a:pPr rtl="0"/>
            <a:fld id="{D495E168-DA5E-4888-8D8A-92B118324C14}" type="slidenum">
              <a:rPr lang="pt-BR" noProof="0" smtClean="0"/>
              <a:pPr rtl="0"/>
              <a:t>11</a:t>
            </a:fld>
            <a:endParaRPr lang="pt-BR" noProof="0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F8F90F22-655A-2549-9E7B-8E243EE41A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76174" y="669833"/>
            <a:ext cx="4485041" cy="558889"/>
          </a:xfrm>
        </p:spPr>
        <p:txBody>
          <a:bodyPr rtlCol="0">
            <a:normAutofit/>
          </a:bodyPr>
          <a:lstStyle/>
          <a:p>
            <a:pPr fontAlgn="base"/>
            <a:r>
              <a:rPr lang="pt-BR" sz="1600" dirty="0"/>
              <a:t>Ouvidoria da Anatel gestão 2016-2018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33B91650-E793-47CE-9767-D88E53A9469F}"/>
              </a:ext>
            </a:extLst>
          </p:cNvPr>
          <p:cNvSpPr/>
          <p:nvPr/>
        </p:nvSpPr>
        <p:spPr>
          <a:xfrm>
            <a:off x="1192552" y="-64132"/>
            <a:ext cx="35798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b="1" dirty="0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  <a:latin typeface="+mj-lt"/>
                <a:ea typeface="+mj-ea"/>
                <a:cs typeface="+mj-cs"/>
              </a:rPr>
              <a:t>Qual</a:t>
            </a:r>
            <a:r>
              <a:rPr lang="pt-BR" dirty="0"/>
              <a:t> </a:t>
            </a:r>
            <a:r>
              <a:rPr lang="pt-BR" sz="3600" b="1" dirty="0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  <a:latin typeface="+mj-lt"/>
                <a:ea typeface="+mj-ea"/>
                <a:cs typeface="+mj-cs"/>
              </a:rPr>
              <a:t>exemplo?</a:t>
            </a:r>
          </a:p>
        </p:txBody>
      </p:sp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xmlns="" id="{CC2EB6BA-58CC-4BBC-91EA-AC6082BBC5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95787673"/>
              </p:ext>
            </p:extLst>
          </p:nvPr>
        </p:nvGraphicFramePr>
        <p:xfrm>
          <a:off x="267839" y="1063064"/>
          <a:ext cx="11571735" cy="5563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xmlns="" id="{7BEAB8FD-E814-4BCC-827B-BCDD0C389D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83668302"/>
              </p:ext>
            </p:extLst>
          </p:nvPr>
        </p:nvGraphicFramePr>
        <p:xfrm>
          <a:off x="3811186" y="1142070"/>
          <a:ext cx="4485040" cy="147993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58607">
                  <a:extLst>
                    <a:ext uri="{9D8B030D-6E8A-4147-A177-3AD203B41FA5}">
                      <a16:colId xmlns:a16="http://schemas.microsoft.com/office/drawing/2014/main" xmlns="" val="3303087035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xmlns="" val="2918351858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xmlns="" val="3753522573"/>
                    </a:ext>
                  </a:extLst>
                </a:gridCol>
                <a:gridCol w="743200">
                  <a:extLst>
                    <a:ext uri="{9D8B030D-6E8A-4147-A177-3AD203B41FA5}">
                      <a16:colId xmlns:a16="http://schemas.microsoft.com/office/drawing/2014/main" xmlns="" val="407048675"/>
                    </a:ext>
                  </a:extLst>
                </a:gridCol>
                <a:gridCol w="868758">
                  <a:extLst>
                    <a:ext uri="{9D8B030D-6E8A-4147-A177-3AD203B41FA5}">
                      <a16:colId xmlns:a16="http://schemas.microsoft.com/office/drawing/2014/main" xmlns="" val="3617316575"/>
                    </a:ext>
                  </a:extLst>
                </a:gridCol>
              </a:tblGrid>
              <a:tr h="252287">
                <a:tc rowSpan="6">
                  <a:txBody>
                    <a:bodyPr/>
                    <a:lstStyle/>
                    <a:p>
                      <a:pPr algn="l"/>
                      <a:r>
                        <a:rPr lang="pt-BR" sz="1050" b="0" dirty="0"/>
                        <a:t>Para ser bem sucedido financeiramente, como devemos aparentar para nosso acionistas? 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Finanças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2989699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Objetivos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Medidas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Metas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Iniciativas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161407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0481890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0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5411921"/>
                  </a:ext>
                </a:extLst>
              </a:tr>
              <a:tr h="252287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0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808964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0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9539404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xmlns="" id="{57A29766-433F-402A-8CF1-1BD0219C75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4400242"/>
              </p:ext>
            </p:extLst>
          </p:nvPr>
        </p:nvGraphicFramePr>
        <p:xfrm>
          <a:off x="7192609" y="3089943"/>
          <a:ext cx="4485040" cy="147993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58607">
                  <a:extLst>
                    <a:ext uri="{9D8B030D-6E8A-4147-A177-3AD203B41FA5}">
                      <a16:colId xmlns:a16="http://schemas.microsoft.com/office/drawing/2014/main" xmlns="" val="3303087035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xmlns="" val="2918351858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xmlns="" val="3753522573"/>
                    </a:ext>
                  </a:extLst>
                </a:gridCol>
                <a:gridCol w="743200">
                  <a:extLst>
                    <a:ext uri="{9D8B030D-6E8A-4147-A177-3AD203B41FA5}">
                      <a16:colId xmlns:a16="http://schemas.microsoft.com/office/drawing/2014/main" xmlns="" val="407048675"/>
                    </a:ext>
                  </a:extLst>
                </a:gridCol>
                <a:gridCol w="868758">
                  <a:extLst>
                    <a:ext uri="{9D8B030D-6E8A-4147-A177-3AD203B41FA5}">
                      <a16:colId xmlns:a16="http://schemas.microsoft.com/office/drawing/2014/main" xmlns="" val="3617316575"/>
                    </a:ext>
                  </a:extLst>
                </a:gridCol>
              </a:tblGrid>
              <a:tr h="252287">
                <a:tc rowSpan="6">
                  <a:txBody>
                    <a:bodyPr/>
                    <a:lstStyle/>
                    <a:p>
                      <a:pPr algn="l"/>
                      <a:r>
                        <a:rPr lang="pt-BR" sz="1050" b="0" dirty="0"/>
                        <a:t>Para satisfazer nossos acionistas e clientes, em que processos precisamos ser os melhores?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Processo Internos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2989699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Objetivos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Medidas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Metas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Iniciativas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161407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0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0481890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0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5411921"/>
                  </a:ext>
                </a:extLst>
              </a:tr>
              <a:tr h="252287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0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808964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0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9539404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xmlns="" id="{A4F31538-5B39-4F97-BE5D-84C9847655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84056916"/>
              </p:ext>
            </p:extLst>
          </p:nvPr>
        </p:nvGraphicFramePr>
        <p:xfrm>
          <a:off x="352426" y="3025190"/>
          <a:ext cx="4485040" cy="147993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58607">
                  <a:extLst>
                    <a:ext uri="{9D8B030D-6E8A-4147-A177-3AD203B41FA5}">
                      <a16:colId xmlns:a16="http://schemas.microsoft.com/office/drawing/2014/main" xmlns="" val="3303087035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xmlns="" val="2918351858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xmlns="" val="3753522573"/>
                    </a:ext>
                  </a:extLst>
                </a:gridCol>
                <a:gridCol w="743200">
                  <a:extLst>
                    <a:ext uri="{9D8B030D-6E8A-4147-A177-3AD203B41FA5}">
                      <a16:colId xmlns:a16="http://schemas.microsoft.com/office/drawing/2014/main" xmlns="" val="407048675"/>
                    </a:ext>
                  </a:extLst>
                </a:gridCol>
                <a:gridCol w="868758">
                  <a:extLst>
                    <a:ext uri="{9D8B030D-6E8A-4147-A177-3AD203B41FA5}">
                      <a16:colId xmlns:a16="http://schemas.microsoft.com/office/drawing/2014/main" xmlns="" val="3617316575"/>
                    </a:ext>
                  </a:extLst>
                </a:gridCol>
              </a:tblGrid>
              <a:tr h="252287">
                <a:tc rowSpan="6">
                  <a:txBody>
                    <a:bodyPr/>
                    <a:lstStyle/>
                    <a:p>
                      <a:pPr algn="l"/>
                      <a:r>
                        <a:rPr lang="pt-BR" sz="1050" b="0" dirty="0"/>
                        <a:t>Para alcançar nossa visão, como devemos aparentar para nosso clientes?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Processo Internos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2989699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Objetivos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Medidas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Metas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Iniciativas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161407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0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0481890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0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5411921"/>
                  </a:ext>
                </a:extLst>
              </a:tr>
              <a:tr h="252287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0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808964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9539404"/>
                  </a:ext>
                </a:extLst>
              </a:tr>
            </a:tbl>
          </a:graphicData>
        </a:graphic>
      </p:graphicFrame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xmlns="" id="{534F8F8D-944A-4CBD-A9C8-549D87C9AA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47170594"/>
              </p:ext>
            </p:extLst>
          </p:nvPr>
        </p:nvGraphicFramePr>
        <p:xfrm>
          <a:off x="3811186" y="5078188"/>
          <a:ext cx="4485040" cy="147993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58607">
                  <a:extLst>
                    <a:ext uri="{9D8B030D-6E8A-4147-A177-3AD203B41FA5}">
                      <a16:colId xmlns:a16="http://schemas.microsoft.com/office/drawing/2014/main" xmlns="" val="3303087035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xmlns="" val="2918351858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xmlns="" val="3753522573"/>
                    </a:ext>
                  </a:extLst>
                </a:gridCol>
                <a:gridCol w="743200">
                  <a:extLst>
                    <a:ext uri="{9D8B030D-6E8A-4147-A177-3AD203B41FA5}">
                      <a16:colId xmlns:a16="http://schemas.microsoft.com/office/drawing/2014/main" xmlns="" val="407048675"/>
                    </a:ext>
                  </a:extLst>
                </a:gridCol>
                <a:gridCol w="868758">
                  <a:extLst>
                    <a:ext uri="{9D8B030D-6E8A-4147-A177-3AD203B41FA5}">
                      <a16:colId xmlns:a16="http://schemas.microsoft.com/office/drawing/2014/main" xmlns="" val="3617316575"/>
                    </a:ext>
                  </a:extLst>
                </a:gridCol>
              </a:tblGrid>
              <a:tr h="252287">
                <a:tc rowSpan="6">
                  <a:txBody>
                    <a:bodyPr/>
                    <a:lstStyle/>
                    <a:p>
                      <a:pPr algn="l"/>
                      <a:r>
                        <a:rPr lang="pt-BR" sz="1050" b="0" dirty="0"/>
                        <a:t>Para alcançar nossa visão, como devemos manter nossa capacidade de mudar e melhorar?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Aprendizagem e Crescimento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2989699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Objetivos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Medidas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Metas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Iniciativas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161407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0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0481890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0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5411921"/>
                  </a:ext>
                </a:extLst>
              </a:tr>
              <a:tr h="252287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0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808964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9539404"/>
                  </a:ext>
                </a:extLst>
              </a:tr>
            </a:tbl>
          </a:graphicData>
        </a:graphic>
      </p:graphicFrame>
      <p:sp>
        <p:nvSpPr>
          <p:cNvPr id="18" name="Elemento gráfico 50">
            <a:extLst>
              <a:ext uri="{FF2B5EF4-FFF2-40B4-BE49-F238E27FC236}">
                <a16:creationId xmlns:a16="http://schemas.microsoft.com/office/drawing/2014/main" xmlns="" id="{E9BBA342-13EA-4048-9FE0-2AFC3541CCD8}"/>
              </a:ext>
            </a:extLst>
          </p:cNvPr>
          <p:cNvSpPr/>
          <p:nvPr/>
        </p:nvSpPr>
        <p:spPr>
          <a:xfrm>
            <a:off x="934721" y="543364"/>
            <a:ext cx="3996000" cy="165305"/>
          </a:xfrm>
          <a:custGeom>
            <a:avLst/>
            <a:gdLst>
              <a:gd name="connsiteX0" fmla="*/ 2957222 w 3016875"/>
              <a:gd name="connsiteY0" fmla="*/ 159503 h 165304"/>
              <a:gd name="connsiteX1" fmla="*/ 71329 w 3016875"/>
              <a:gd name="connsiteY1" fmla="*/ 159503 h 165304"/>
              <a:gd name="connsiteX2" fmla="*/ 9059 w 3016875"/>
              <a:gd name="connsiteY2" fmla="*/ 84480 h 165304"/>
              <a:gd name="connsiteX3" fmla="*/ 9059 w 3016875"/>
              <a:gd name="connsiteY3" fmla="*/ 84480 h 165304"/>
              <a:gd name="connsiteX4" fmla="*/ 71329 w 3016875"/>
              <a:gd name="connsiteY4" fmla="*/ 10729 h 165304"/>
              <a:gd name="connsiteX5" fmla="*/ 2956149 w 3016875"/>
              <a:gd name="connsiteY5" fmla="*/ 10729 h 165304"/>
              <a:gd name="connsiteX6" fmla="*/ 3018419 w 3016875"/>
              <a:gd name="connsiteY6" fmla="*/ 84480 h 165304"/>
              <a:gd name="connsiteX7" fmla="*/ 3018419 w 3016875"/>
              <a:gd name="connsiteY7" fmla="*/ 84480 h 165304"/>
              <a:gd name="connsiteX8" fmla="*/ 2957222 w 3016875"/>
              <a:gd name="connsiteY8" fmla="*/ 159503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16875" h="165304">
                <a:moveTo>
                  <a:pt x="2957222" y="159503"/>
                </a:moveTo>
                <a:lnTo>
                  <a:pt x="71329" y="159503"/>
                </a:lnTo>
                <a:cubicBezTo>
                  <a:pt x="36973" y="159503"/>
                  <a:pt x="9059" y="125171"/>
                  <a:pt x="9059" y="84480"/>
                </a:cubicBezTo>
                <a:lnTo>
                  <a:pt x="9059" y="84480"/>
                </a:lnTo>
                <a:cubicBezTo>
                  <a:pt x="9059" y="43790"/>
                  <a:pt x="36973" y="10729"/>
                  <a:pt x="71329" y="10729"/>
                </a:cubicBezTo>
                <a:lnTo>
                  <a:pt x="2956149" y="10729"/>
                </a:lnTo>
                <a:cubicBezTo>
                  <a:pt x="2990505" y="10729"/>
                  <a:pt x="3018419" y="43790"/>
                  <a:pt x="3018419" y="84480"/>
                </a:cubicBezTo>
                <a:lnTo>
                  <a:pt x="3018419" y="84480"/>
                </a:lnTo>
                <a:cubicBezTo>
                  <a:pt x="3019492" y="125171"/>
                  <a:pt x="2991578" y="159503"/>
                  <a:pt x="2957222" y="159503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0716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  <p:sp>
        <p:nvSpPr>
          <p:cNvPr id="24" name="Arco 23">
            <a:extLst>
              <a:ext uri="{FF2B5EF4-FFF2-40B4-BE49-F238E27FC236}">
                <a16:creationId xmlns:a16="http://schemas.microsoft.com/office/drawing/2014/main" xmlns="" id="{D403E48B-6915-4531-B22A-C6F0D061C492}"/>
              </a:ext>
            </a:extLst>
          </p:cNvPr>
          <p:cNvSpPr/>
          <p:nvPr/>
        </p:nvSpPr>
        <p:spPr>
          <a:xfrm rot="16200000">
            <a:off x="2265714" y="1417598"/>
            <a:ext cx="2733678" cy="2733678"/>
          </a:xfrm>
          <a:prstGeom prst="arc">
            <a:avLst/>
          </a:prstGeom>
          <a:ln w="57150" cap="flat" cmpd="sng" algn="ctr">
            <a:solidFill>
              <a:schemeClr val="accent2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25" name="Arco 24">
            <a:extLst>
              <a:ext uri="{FF2B5EF4-FFF2-40B4-BE49-F238E27FC236}">
                <a16:creationId xmlns:a16="http://schemas.microsoft.com/office/drawing/2014/main" xmlns="" id="{90A4B66C-36A5-48F5-ABAA-799514546CCA}"/>
              </a:ext>
            </a:extLst>
          </p:cNvPr>
          <p:cNvSpPr/>
          <p:nvPr/>
        </p:nvSpPr>
        <p:spPr>
          <a:xfrm rot="5400000">
            <a:off x="7172274" y="3476244"/>
            <a:ext cx="2733678" cy="2733678"/>
          </a:xfrm>
          <a:prstGeom prst="arc">
            <a:avLst/>
          </a:prstGeom>
          <a:ln w="57150" cap="flat" cmpd="sng" algn="ctr">
            <a:solidFill>
              <a:schemeClr val="accent2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26" name="Arco 25">
            <a:extLst>
              <a:ext uri="{FF2B5EF4-FFF2-40B4-BE49-F238E27FC236}">
                <a16:creationId xmlns:a16="http://schemas.microsoft.com/office/drawing/2014/main" xmlns="" id="{7C359347-0CE4-4518-B41C-A0C19DE32CF0}"/>
              </a:ext>
            </a:extLst>
          </p:cNvPr>
          <p:cNvSpPr/>
          <p:nvPr/>
        </p:nvSpPr>
        <p:spPr>
          <a:xfrm>
            <a:off x="7108021" y="1501132"/>
            <a:ext cx="2733678" cy="2733678"/>
          </a:xfrm>
          <a:prstGeom prst="arc">
            <a:avLst/>
          </a:prstGeom>
          <a:ln w="57150" cap="flat" cmpd="sng" algn="ctr">
            <a:solidFill>
              <a:schemeClr val="accent2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27" name="Arco 26">
            <a:extLst>
              <a:ext uri="{FF2B5EF4-FFF2-40B4-BE49-F238E27FC236}">
                <a16:creationId xmlns:a16="http://schemas.microsoft.com/office/drawing/2014/main" xmlns="" id="{28D5F2A6-C5CD-4B5C-A226-66E776E437D9}"/>
              </a:ext>
            </a:extLst>
          </p:cNvPr>
          <p:cNvSpPr/>
          <p:nvPr/>
        </p:nvSpPr>
        <p:spPr>
          <a:xfrm rot="10800000">
            <a:off x="2282422" y="3476244"/>
            <a:ext cx="2733678" cy="2733678"/>
          </a:xfrm>
          <a:prstGeom prst="arc">
            <a:avLst/>
          </a:prstGeom>
          <a:ln w="57150" cap="flat" cmpd="sng" algn="ctr">
            <a:solidFill>
              <a:schemeClr val="accent2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ln w="381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808762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C7BFDBF9-B20C-4919-9CE3-90C6CDC85BD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373955" y="3431272"/>
            <a:ext cx="9166380" cy="1841341"/>
          </a:xfrm>
        </p:spPr>
        <p:txBody>
          <a:bodyPr rtlCol="0"/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pt-BR"/>
              <a:t>Cumprem </a:t>
            </a:r>
            <a:r>
              <a:rPr lang="pt-BR" dirty="0"/>
              <a:t>sua missão atendendo às expectativas dos seus clientes-alvo.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pt-BR" dirty="0"/>
              <a:t>Sucesso é alcançado por meio de performance dos processos internos, com apoio dos ativos intangíveis – aprendizado e crescimento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pt-BR" dirty="0"/>
              <a:t>Deve contemplar os interesses dos usuários e dos financiadores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xmlns="" id="{BEDAECDC-7310-4573-BE1D-3F708C830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smtClean="0"/>
              <a:pPr rtl="0"/>
              <a:t>12</a:t>
            </a:fld>
            <a:endParaRPr lang="pt-BR" dirty="0"/>
          </a:p>
        </p:txBody>
      </p:sp>
      <p:pic>
        <p:nvPicPr>
          <p:cNvPr id="52" name="Imagem 51">
            <a:extLst>
              <a:ext uri="{FF2B5EF4-FFF2-40B4-BE49-F238E27FC236}">
                <a16:creationId xmlns:a16="http://schemas.microsoft.com/office/drawing/2014/main" xmlns="" id="{92129FDB-C644-451E-95B1-2D05DC851C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" y="5378914"/>
            <a:ext cx="1663839" cy="1478099"/>
          </a:xfrm>
          <a:prstGeom prst="rect">
            <a:avLst/>
          </a:prstGeom>
        </p:spPr>
      </p:pic>
      <p:pic>
        <p:nvPicPr>
          <p:cNvPr id="53" name="Imagem 52">
            <a:extLst>
              <a:ext uri="{FF2B5EF4-FFF2-40B4-BE49-F238E27FC236}">
                <a16:creationId xmlns:a16="http://schemas.microsoft.com/office/drawing/2014/main" xmlns="" id="{93959786-294B-446E-BCAE-A8469712FF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0210" y="5952887"/>
            <a:ext cx="3525126" cy="904126"/>
          </a:xfrm>
          <a:prstGeom prst="rect">
            <a:avLst/>
          </a:prstGeom>
        </p:spPr>
      </p:pic>
      <p:sp>
        <p:nvSpPr>
          <p:cNvPr id="2" name="Título 6">
            <a:extLst>
              <a:ext uri="{FF2B5EF4-FFF2-40B4-BE49-F238E27FC236}">
                <a16:creationId xmlns:a16="http://schemas.microsoft.com/office/drawing/2014/main" xmlns="" id="{2F772E44-6841-8545-9E5B-10DE5B485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3955" y="1585387"/>
            <a:ext cx="6187956" cy="1163451"/>
          </a:xfrm>
        </p:spPr>
        <p:txBody>
          <a:bodyPr>
            <a:normAutofit fontScale="90000"/>
          </a:bodyPr>
          <a:lstStyle/>
          <a:p>
            <a:r>
              <a:rPr lang="pt-BR"/>
              <a:t>As entidades públicas e sem fins lucrativos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6615798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xmlns="" id="{CDDE29B3-D5FF-478A-848A-934E75A49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smtClean="0"/>
              <a:pPr rtl="0"/>
              <a:t>13</a:t>
            </a:fld>
            <a:endParaRPr lang="pt-BR" dirty="0"/>
          </a:p>
        </p:txBody>
      </p:sp>
      <p:pic>
        <p:nvPicPr>
          <p:cNvPr id="12" name="Imagem 11" descr="Uma imagem contendo texto&#10;&#10;Descrição gerada automaticamente">
            <a:extLst>
              <a:ext uri="{FF2B5EF4-FFF2-40B4-BE49-F238E27FC236}">
                <a16:creationId xmlns:a16="http://schemas.microsoft.com/office/drawing/2014/main" xmlns="" id="{D7CDD9E2-346D-4D2D-81F5-45E13AB253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0664" y="972649"/>
            <a:ext cx="7750672" cy="4844170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xmlns="" id="{7050FF38-1FCE-458E-AE43-AE2DC5E85B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0" y="5378914"/>
            <a:ext cx="1663839" cy="1478099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xmlns="" id="{D4D0B83C-AD61-4FB2-987A-BA8050FA46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20210" y="5952887"/>
            <a:ext cx="3525126" cy="90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536024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xmlns="" id="{55C6D235-86D2-43F6-A7D1-0DD3DC936D3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05686" y="3814210"/>
            <a:ext cx="9298672" cy="1478099"/>
          </a:xfrm>
        </p:spPr>
        <p:txBody>
          <a:bodyPr rtlCol="0"/>
          <a:lstStyle/>
          <a:p>
            <a:r>
              <a:rPr lang="pt-BR"/>
              <a:t>Compliance </a:t>
            </a:r>
            <a:r>
              <a:rPr lang="pt-BR" dirty="0"/>
              <a:t>entra na agenda da administração pública</a:t>
            </a:r>
          </a:p>
          <a:p>
            <a:r>
              <a:rPr lang="pt-BR" dirty="0"/>
              <a:t>Prefeitura de Ponta Grossa também adota o modelo de controle</a:t>
            </a:r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xmlns="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smtClean="0"/>
              <a:pPr rtl="0"/>
              <a:t>14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42D11341-CB11-44C2-8CB6-FB889056A7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" y="5378914"/>
            <a:ext cx="1663839" cy="1478099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5E6D63C8-632E-4723-ABF8-3D50B44792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0210" y="5952887"/>
            <a:ext cx="3525126" cy="904126"/>
          </a:xfrm>
          <a:prstGeom prst="rect">
            <a:avLst/>
          </a:prstGeom>
        </p:spPr>
      </p:pic>
      <p:sp>
        <p:nvSpPr>
          <p:cNvPr id="2" name="Título 6">
            <a:extLst>
              <a:ext uri="{FF2B5EF4-FFF2-40B4-BE49-F238E27FC236}">
                <a16:creationId xmlns:a16="http://schemas.microsoft.com/office/drawing/2014/main" xmlns="" id="{E86F5DC6-4489-A944-A97F-B7FF8C346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1565" y="1365119"/>
            <a:ext cx="6187956" cy="1163451"/>
          </a:xfrm>
        </p:spPr>
        <p:txBody>
          <a:bodyPr>
            <a:normAutofit/>
          </a:bodyPr>
          <a:lstStyle/>
          <a:p>
            <a:r>
              <a:rPr lang="pt-BR"/>
              <a:t>Governo do Paraná...</a:t>
            </a:r>
            <a:endParaRPr lang="pt-BR" dirty="0"/>
          </a:p>
        </p:txBody>
      </p:sp>
      <p:sp>
        <p:nvSpPr>
          <p:cNvPr id="3" name="Espaço Reservado para Texto 5">
            <a:extLst>
              <a:ext uri="{FF2B5EF4-FFF2-40B4-BE49-F238E27FC236}">
                <a16:creationId xmlns:a16="http://schemas.microsoft.com/office/drawing/2014/main" xmlns="" id="{3A1947C8-ABEE-8248-8A36-B45C9B27F02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446664" y="676056"/>
            <a:ext cx="9298672" cy="623737"/>
          </a:xfrm>
        </p:spPr>
        <p:txBody>
          <a:bodyPr rtlCol="0"/>
          <a:lstStyle/>
          <a:p>
            <a:r>
              <a:rPr lang="pt-BR" sz="2400" dirty="0"/>
              <a:t>Outro exemplo</a:t>
            </a:r>
          </a:p>
        </p:txBody>
      </p:sp>
    </p:spTree>
    <p:extLst>
      <p:ext uri="{BB962C8B-B14F-4D97-AF65-F5344CB8AC3E}">
        <p14:creationId xmlns:p14="http://schemas.microsoft.com/office/powerpoint/2010/main" xmlns="" val="100015886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xmlns="" id="{55C6D235-86D2-43F6-A7D1-0DD3DC936D3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352436" y="2262434"/>
            <a:ext cx="9298672" cy="689047"/>
          </a:xfrm>
        </p:spPr>
        <p:txBody>
          <a:bodyPr rtlCol="0"/>
          <a:lstStyle/>
          <a:p>
            <a:r>
              <a:rPr lang="pt-BR" sz="3600" dirty="0"/>
              <a:t>Modelo assim:</a:t>
            </a:r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xmlns="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smtClean="0"/>
              <a:pPr rtl="0"/>
              <a:t>15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CFB60F8C-C8E0-4E0A-8A00-291178E6D9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" y="5378914"/>
            <a:ext cx="1663839" cy="1478099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104AF08F-3623-4BBB-882A-97AE848324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0210" y="5952887"/>
            <a:ext cx="3525126" cy="904126"/>
          </a:xfrm>
          <a:prstGeom prst="rect">
            <a:avLst/>
          </a:prstGeom>
        </p:spPr>
      </p:pic>
      <p:sp>
        <p:nvSpPr>
          <p:cNvPr id="2" name="Espaço Reservado para Texto 5">
            <a:extLst>
              <a:ext uri="{FF2B5EF4-FFF2-40B4-BE49-F238E27FC236}">
                <a16:creationId xmlns:a16="http://schemas.microsoft.com/office/drawing/2014/main" xmlns="" id="{9249B1BE-BCDF-FE4A-B006-130E9CA3A69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05686" y="805049"/>
            <a:ext cx="9298672" cy="1176323"/>
          </a:xfrm>
        </p:spPr>
        <p:txBody>
          <a:bodyPr rtlCol="0"/>
          <a:lstStyle/>
          <a:p>
            <a:r>
              <a:rPr lang="pt-BR" dirty="0"/>
              <a:t>Necessário mudar a cultura</a:t>
            </a:r>
          </a:p>
          <a:p>
            <a:r>
              <a:rPr lang="pt-BR" dirty="0"/>
              <a:t>Inserirmos a retroalimentação com base em dados</a:t>
            </a:r>
          </a:p>
        </p:txBody>
      </p:sp>
      <p:sp>
        <p:nvSpPr>
          <p:cNvPr id="3" name="Espaço Reservado para Texto 5">
            <a:extLst>
              <a:ext uri="{FF2B5EF4-FFF2-40B4-BE49-F238E27FC236}">
                <a16:creationId xmlns:a16="http://schemas.microsoft.com/office/drawing/2014/main" xmlns="" id="{59E805BF-DC29-844F-BD00-793C731ACE6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799714" y="3135939"/>
            <a:ext cx="9416683" cy="1846839"/>
          </a:xfrm>
        </p:spPr>
        <p:txBody>
          <a:bodyPr rtlCol="0"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BR" sz="2400" dirty="0"/>
              <a:t>Evidenciam riscos, permitem ações que minimizam esses riscos aos processos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BR" sz="2400" dirty="0"/>
              <a:t>Aumentam eficiência</a:t>
            </a:r>
          </a:p>
        </p:txBody>
      </p:sp>
    </p:spTree>
    <p:extLst>
      <p:ext uri="{BB962C8B-B14F-4D97-AF65-F5344CB8AC3E}">
        <p14:creationId xmlns:p14="http://schemas.microsoft.com/office/powerpoint/2010/main" xmlns="" val="16529705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xmlns="" id="{55C6D235-86D2-43F6-A7D1-0DD3DC936D3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446664" y="2378075"/>
            <a:ext cx="9298672" cy="2101850"/>
          </a:xfrm>
        </p:spPr>
        <p:txBody>
          <a:bodyPr rtlCol="0"/>
          <a:lstStyle/>
          <a:p>
            <a:pPr algn="l"/>
            <a:r>
              <a:rPr lang="pt-BR" sz="2400" dirty="0"/>
              <a:t>“</a:t>
            </a:r>
            <a:r>
              <a:rPr lang="pt-BR" sz="2400" i="1" dirty="0"/>
              <a:t>Nem tudo que pode ser contado conta, nem tudo que conta pode ser contado...</a:t>
            </a:r>
            <a:endParaRPr lang="pt-BR" sz="2400" dirty="0"/>
          </a:p>
          <a:p>
            <a:r>
              <a:rPr lang="pt-BR" i="1" dirty="0"/>
              <a:t> </a:t>
            </a:r>
            <a:endParaRPr lang="pt-BR" dirty="0"/>
          </a:p>
          <a:p>
            <a:pPr algn="r"/>
            <a:r>
              <a:rPr lang="pt-BR" i="1" dirty="0"/>
              <a:t>                                                                 Einstein</a:t>
            </a:r>
            <a:endParaRPr lang="pt-BR" dirty="0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xmlns="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smtClean="0"/>
              <a:pPr rtl="0"/>
              <a:t>16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725D5567-61F5-448B-AF5D-EC78A838A4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" y="5378914"/>
            <a:ext cx="1663839" cy="1478099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557B0224-0AC1-423C-9E48-33CE422B7F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0210" y="5952887"/>
            <a:ext cx="3525126" cy="90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72963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E4D24B6-BECF-4BE6-9971-53768392C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944" y="453050"/>
            <a:ext cx="10515600" cy="1325563"/>
          </a:xfrm>
        </p:spPr>
        <p:txBody>
          <a:bodyPr rtlCol="0"/>
          <a:lstStyle/>
          <a:p>
            <a:pPr algn="ctr" rtl="0"/>
            <a:r>
              <a:rPr lang="pt-BR" dirty="0"/>
              <a:t>OBRIGADO!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D46DC636-DB75-49A5-B764-91FF21804DA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66452" y="1950061"/>
            <a:ext cx="4367531" cy="524711"/>
          </a:xfrm>
        </p:spPr>
        <p:txBody>
          <a:bodyPr rtlCol="0"/>
          <a:lstStyle/>
          <a:p>
            <a:r>
              <a:rPr lang="pt-BR" sz="2400" dirty="0" err="1"/>
              <a:t>Amelia</a:t>
            </a:r>
            <a:r>
              <a:rPr lang="pt-BR" sz="2400" dirty="0"/>
              <a:t> Regina Alves</a:t>
            </a:r>
          </a:p>
        </p:txBody>
      </p:sp>
      <p:sp>
        <p:nvSpPr>
          <p:cNvPr id="18" name="Espaço Reservado para Texto 2">
            <a:extLst>
              <a:ext uri="{FF2B5EF4-FFF2-40B4-BE49-F238E27FC236}">
                <a16:creationId xmlns:a16="http://schemas.microsoft.com/office/drawing/2014/main" xmlns="" id="{B11F9C32-AB9D-4C01-9E78-414A4CF58B81}"/>
              </a:ext>
            </a:extLst>
          </p:cNvPr>
          <p:cNvSpPr txBox="1">
            <a:spLocks/>
          </p:cNvSpPr>
          <p:nvPr/>
        </p:nvSpPr>
        <p:spPr>
          <a:xfrm>
            <a:off x="1966452" y="2492152"/>
            <a:ext cx="4367531" cy="22131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i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100" dirty="0"/>
              <a:t>Pesquisador Associado do Programa de Pós-graduação </a:t>
            </a:r>
          </a:p>
          <a:p>
            <a:r>
              <a:rPr lang="pt-BR" sz="1100" dirty="0" err="1"/>
              <a:t>Depto</a:t>
            </a:r>
            <a:r>
              <a:rPr lang="pt-BR" sz="1100" dirty="0"/>
              <a:t>. de Psicologia Social e do Trabalho - PST </a:t>
            </a:r>
          </a:p>
          <a:p>
            <a:r>
              <a:rPr lang="pt-BR" sz="1100" dirty="0"/>
              <a:t>Instituto de Psicologia - IP</a:t>
            </a:r>
          </a:p>
          <a:p>
            <a:r>
              <a:rPr lang="pt-BR" sz="1100" dirty="0"/>
              <a:t>Universidade de Brasilia – UnB</a:t>
            </a:r>
          </a:p>
          <a:p>
            <a:r>
              <a:rPr lang="pt-BR" sz="1100" dirty="0"/>
              <a:t>Grupo de estudo em Consumo, Qualidade de serviços e Satisfação em Telecom.</a:t>
            </a:r>
          </a:p>
          <a:p>
            <a:r>
              <a:rPr lang="pt-BR" sz="1100" dirty="0"/>
              <a:t>CV: </a:t>
            </a:r>
            <a:r>
              <a:rPr lang="pt-BR" sz="1100" u="sng" dirty="0">
                <a:hlinkClick r:id="rId3"/>
              </a:rPr>
              <a:t>http://lattes.cnpq.br/6482632896778200</a:t>
            </a:r>
            <a:endParaRPr lang="pt-BR" sz="1100" dirty="0"/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xmlns="" id="{90C373F3-36C4-4DD2-9785-E14635DE18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294300"/>
            <a:ext cx="1663839" cy="1478099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xmlns="" id="{23CB6590-6308-4D8C-B009-26615A02FA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43800" y="5952887"/>
            <a:ext cx="3525126" cy="904126"/>
          </a:xfrm>
          <a:prstGeom prst="rect">
            <a:avLst/>
          </a:prstGeom>
        </p:spPr>
      </p:pic>
      <p:sp>
        <p:nvSpPr>
          <p:cNvPr id="7" name="Elemento gráfico 23">
            <a:extLst>
              <a:ext uri="{FF2B5EF4-FFF2-40B4-BE49-F238E27FC236}">
                <a16:creationId xmlns:a16="http://schemas.microsoft.com/office/drawing/2014/main" xmlns="" id="{26677AD6-54EF-4790-9FA6-AF8F1E39D534}"/>
              </a:ext>
            </a:extLst>
          </p:cNvPr>
          <p:cNvSpPr/>
          <p:nvPr/>
        </p:nvSpPr>
        <p:spPr>
          <a:xfrm>
            <a:off x="4632744" y="1361111"/>
            <a:ext cx="2880000" cy="165305"/>
          </a:xfrm>
          <a:custGeom>
            <a:avLst/>
            <a:gdLst>
              <a:gd name="connsiteX0" fmla="*/ 2914974 w 2973890"/>
              <a:gd name="connsiteY0" fmla="*/ 159367 h 165304"/>
              <a:gd name="connsiteX1" fmla="*/ 70199 w 2973890"/>
              <a:gd name="connsiteY1" fmla="*/ 159367 h 165304"/>
              <a:gd name="connsiteX2" fmla="*/ 8816 w 2973890"/>
              <a:gd name="connsiteY2" fmla="*/ 84344 h 165304"/>
              <a:gd name="connsiteX3" fmla="*/ 8816 w 2973890"/>
              <a:gd name="connsiteY3" fmla="*/ 84344 h 165304"/>
              <a:gd name="connsiteX4" fmla="*/ 70199 w 2973890"/>
              <a:gd name="connsiteY4" fmla="*/ 10593 h 165304"/>
              <a:gd name="connsiteX5" fmla="*/ 2913916 w 2973890"/>
              <a:gd name="connsiteY5" fmla="*/ 10593 h 165304"/>
              <a:gd name="connsiteX6" fmla="*/ 2975298 w 2973890"/>
              <a:gd name="connsiteY6" fmla="*/ 84344 h 165304"/>
              <a:gd name="connsiteX7" fmla="*/ 2975298 w 2973890"/>
              <a:gd name="connsiteY7" fmla="*/ 84344 h 165304"/>
              <a:gd name="connsiteX8" fmla="*/ 2914974 w 2973890"/>
              <a:gd name="connsiteY8" fmla="*/ 159367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73890" h="165304">
                <a:moveTo>
                  <a:pt x="2914974" y="159367"/>
                </a:moveTo>
                <a:lnTo>
                  <a:pt x="70199" y="159367"/>
                </a:lnTo>
                <a:cubicBezTo>
                  <a:pt x="36333" y="159367"/>
                  <a:pt x="8816" y="125034"/>
                  <a:pt x="8816" y="84344"/>
                </a:cubicBezTo>
                <a:lnTo>
                  <a:pt x="8816" y="84344"/>
                </a:lnTo>
                <a:cubicBezTo>
                  <a:pt x="8816" y="43654"/>
                  <a:pt x="36333" y="10593"/>
                  <a:pt x="70199" y="10593"/>
                </a:cubicBezTo>
                <a:lnTo>
                  <a:pt x="2913916" y="10593"/>
                </a:lnTo>
                <a:cubicBezTo>
                  <a:pt x="2947782" y="10593"/>
                  <a:pt x="2975298" y="43654"/>
                  <a:pt x="2975298" y="84344"/>
                </a:cubicBezTo>
                <a:lnTo>
                  <a:pt x="2975298" y="84344"/>
                </a:lnTo>
                <a:cubicBezTo>
                  <a:pt x="2976357" y="125034"/>
                  <a:pt x="2948840" y="159367"/>
                  <a:pt x="2914974" y="159367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058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xmlns="" val="131666359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xmlns="" id="{55C6D235-86D2-43F6-A7D1-0DD3DC936D3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446664" y="2378075"/>
            <a:ext cx="9298672" cy="2101850"/>
          </a:xfrm>
        </p:spPr>
        <p:txBody>
          <a:bodyPr rtlCol="0"/>
          <a:lstStyle/>
          <a:p>
            <a:pPr algn="l"/>
            <a:r>
              <a:rPr lang="pt-BR" sz="2400" dirty="0"/>
              <a:t>“Se você fosse capaz de medir o que está falando e expressar isso em  números, então você conhece algo a esse respeito; mas  se você não tem essa capacidade, seu conhecimento será de uma espécie deficiente e insatisfatória.</a:t>
            </a:r>
            <a:endParaRPr lang="pt-BR" dirty="0"/>
          </a:p>
          <a:p>
            <a:pPr algn="r"/>
            <a:r>
              <a:rPr lang="pt-BR" i="1" dirty="0"/>
              <a:t>William Thompson (</a:t>
            </a:r>
            <a:r>
              <a:rPr lang="pt-BR" i="1" dirty="0" err="1"/>
              <a:t>Lord</a:t>
            </a:r>
            <a:r>
              <a:rPr lang="pt-BR" i="1" dirty="0"/>
              <a:t> Kelvin)</a:t>
            </a:r>
            <a:r>
              <a:rPr lang="pt-BR" dirty="0"/>
              <a:t>, 1824-1907</a:t>
            </a:r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xmlns="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smtClean="0"/>
              <a:pPr rtl="0"/>
              <a:t>2</a:t>
            </a:fld>
            <a:endParaRPr lang="pt-BR" dirty="0"/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xmlns="" id="{5BF603A7-E0AD-480B-AFC7-31CA841272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" y="5378914"/>
            <a:ext cx="1663839" cy="1478099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xmlns="" id="{B7CC6380-985A-4DCE-82C2-A9F43D9B26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0210" y="5952887"/>
            <a:ext cx="3525126" cy="90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5350045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xmlns="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smtClean="0"/>
              <a:pPr rtl="0"/>
              <a:t>3</a:t>
            </a:fld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8139155-1F5E-4F48-B50E-F00D8FC535D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2678112"/>
            <a:ext cx="10515600" cy="676275"/>
          </a:xfrm>
        </p:spPr>
        <p:txBody>
          <a:bodyPr rtlCol="0">
            <a:normAutofit fontScale="90000"/>
          </a:bodyPr>
          <a:lstStyle/>
          <a:p>
            <a:r>
              <a:rPr lang="pt-BR" dirty="0"/>
              <a:t>O que desejamos nessa conversa de hoje?</a:t>
            </a: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xmlns="" id="{55C6D235-86D2-43F6-A7D1-0DD3DC936D3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838200" y="3883927"/>
            <a:ext cx="10515600" cy="701675"/>
          </a:xfrm>
        </p:spPr>
        <p:txBody>
          <a:bodyPr rtlCol="0">
            <a:normAutofit fontScale="92500"/>
          </a:bodyPr>
          <a:lstStyle/>
          <a:p>
            <a:r>
              <a:rPr lang="pt-BR" dirty="0"/>
              <a:t>Tratarmos da importância da medida no ambiente organizacional.</a:t>
            </a: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xmlns="" id="{57429165-DEF0-48A4-99C8-1CFC6387D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" y="5378914"/>
            <a:ext cx="1663839" cy="1478099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xmlns="" id="{57E0685B-EBF6-4A8D-82E3-84DC932ACC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0210" y="5952887"/>
            <a:ext cx="3525126" cy="90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9224770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E38EE8B-1608-4FFC-96B5-595AB97B8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1762" y="3110675"/>
            <a:ext cx="6177620" cy="1721896"/>
          </a:xfrm>
        </p:spPr>
        <p:txBody>
          <a:bodyPr rtlCol="0">
            <a:noAutofit/>
          </a:bodyPr>
          <a:lstStyle/>
          <a:p>
            <a:r>
              <a:rPr lang="pt-BR" sz="6600" dirty="0"/>
              <a:t>Podem citar algumas?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C11093FF-1360-4523-8547-5192EDA8BB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81195" y="1385747"/>
            <a:ext cx="4548187" cy="639683"/>
          </a:xfrm>
        </p:spPr>
        <p:txBody>
          <a:bodyPr rtlCol="0">
            <a:noAutofit/>
          </a:bodyPr>
          <a:lstStyle/>
          <a:p>
            <a:r>
              <a:rPr lang="pt-BR" sz="2800" dirty="0"/>
              <a:t>Palavras que </a:t>
            </a:r>
            <a:r>
              <a:rPr lang="pt-BR" sz="2800" dirty="0" err="1"/>
              <a:t>interfaceiam</a:t>
            </a:r>
            <a:r>
              <a:rPr lang="pt-BR" sz="2800" dirty="0"/>
              <a:t> com medida</a:t>
            </a:r>
          </a:p>
        </p:txBody>
      </p:sp>
      <p:sp>
        <p:nvSpPr>
          <p:cNvPr id="7" name="Espaço Reservado para o Número do Slide 6">
            <a:extLst>
              <a:ext uri="{FF2B5EF4-FFF2-40B4-BE49-F238E27FC236}">
                <a16:creationId xmlns:a16="http://schemas.microsoft.com/office/drawing/2014/main" xmlns="" id="{2E6A3C64-206A-47DC-8E31-F719E356D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smtClean="0"/>
              <a:pPr rtl="0"/>
              <a:t>4</a:t>
            </a:fld>
            <a:endParaRPr lang="pt-BR" dirty="0"/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ED596B98-840D-4D56-81D2-168BA07815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" y="5378914"/>
            <a:ext cx="1663839" cy="1478099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92A28A26-209F-46F2-90D2-025B29D56E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0210" y="5952887"/>
            <a:ext cx="3525126" cy="90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6689859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42E5D49-E249-409D-B751-A559433D9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743" y="1790701"/>
            <a:ext cx="3760257" cy="1020250"/>
          </a:xfrm>
        </p:spPr>
        <p:txBody>
          <a:bodyPr rtlCol="0">
            <a:normAutofit/>
          </a:bodyPr>
          <a:lstStyle/>
          <a:p>
            <a:r>
              <a:rPr lang="pt-BR" dirty="0"/>
              <a:t>Meu gabarito: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E8546E56-D449-4019-86AD-4F0D3A1474E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476431" y="2300826"/>
            <a:ext cx="6753543" cy="2910619"/>
          </a:xfrm>
        </p:spPr>
        <p:txBody>
          <a:bodyPr rtlCol="0"/>
          <a:lstStyle/>
          <a:p>
            <a:r>
              <a:rPr lang="pt-BR" sz="3200" dirty="0"/>
              <a:t>Controle</a:t>
            </a:r>
          </a:p>
          <a:p>
            <a:r>
              <a:rPr lang="pt-BR" sz="3200" dirty="0"/>
              <a:t>Planejamento</a:t>
            </a:r>
          </a:p>
          <a:p>
            <a:r>
              <a:rPr lang="pt-BR" sz="3200" dirty="0"/>
              <a:t>Evidência</a:t>
            </a:r>
          </a:p>
          <a:p>
            <a:r>
              <a:rPr lang="pt-BR" sz="3200" dirty="0"/>
              <a:t>Prestação de contas</a:t>
            </a:r>
          </a:p>
          <a:p>
            <a:r>
              <a:rPr lang="pt-BR" sz="3200" dirty="0"/>
              <a:t>Credibilidade organizacional</a:t>
            </a:r>
          </a:p>
          <a:p>
            <a:r>
              <a:rPr lang="pt-BR" sz="3200" dirty="0"/>
              <a:t>...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xmlns="" id="{FD6DFB08-8A98-4B84-945E-34868D1EC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smtClean="0"/>
              <a:pPr rtl="0"/>
              <a:t>5</a:t>
            </a:fld>
            <a:endParaRPr lang="pt-BR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5DE3FE15-EFD2-4803-B092-8985797DE3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" y="5378914"/>
            <a:ext cx="1663839" cy="1478099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B79D278E-D429-4FF4-93BE-9C0436C3B6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0210" y="5952887"/>
            <a:ext cx="3525126" cy="90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384073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xmlns="" id="{9DFFC05B-6738-42DC-8BE6-C9279D1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smtClean="0"/>
              <a:pPr rtl="0"/>
              <a:t>6</a:t>
            </a:fld>
            <a:endParaRPr lang="pt-BR" dirty="0"/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xmlns="" id="{12673CB7-091E-4884-8709-135DC2CB26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" y="5378914"/>
            <a:ext cx="1663839" cy="1478099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xmlns="" id="{51206EE8-C467-4CC4-99B3-A0D2F8FC37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0210" y="5952887"/>
            <a:ext cx="3525126" cy="904126"/>
          </a:xfrm>
          <a:prstGeom prst="rect">
            <a:avLst/>
          </a:prstGeom>
        </p:spPr>
      </p:pic>
      <p:sp>
        <p:nvSpPr>
          <p:cNvPr id="2" name="Espaço Reservado para Texto 4">
            <a:extLst>
              <a:ext uri="{FF2B5EF4-FFF2-40B4-BE49-F238E27FC236}">
                <a16:creationId xmlns:a16="http://schemas.microsoft.com/office/drawing/2014/main" xmlns="" id="{94D76893-F609-0B4D-9FEB-DEEEF2025EC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454314" y="1504609"/>
            <a:ext cx="7658478" cy="1131790"/>
          </a:xfrm>
        </p:spPr>
        <p:txBody>
          <a:bodyPr rtlCol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/>
              <a:t>Vamos abordar como avaliarmos desempenho organizacional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/>
              <a:t>Qual  o método para tanto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/>
              <a:t>Uma avaliação precisa ser crível.</a:t>
            </a:r>
          </a:p>
          <a:p>
            <a:endParaRPr lang="pt-BR" sz="18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/>
          </a:p>
        </p:txBody>
      </p:sp>
      <p:sp>
        <p:nvSpPr>
          <p:cNvPr id="3" name="Espaço Reservado para Texto 4">
            <a:extLst>
              <a:ext uri="{FF2B5EF4-FFF2-40B4-BE49-F238E27FC236}">
                <a16:creationId xmlns:a16="http://schemas.microsoft.com/office/drawing/2014/main" xmlns="" id="{4BE91A34-EA00-F145-9AAF-099B6902E1A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454313" y="2974072"/>
            <a:ext cx="9133093" cy="1247530"/>
          </a:xfrm>
        </p:spPr>
        <p:txBody>
          <a:bodyPr rtlCol="0"/>
          <a:lstStyle/>
          <a:p>
            <a:r>
              <a:rPr lang="pt-BR" sz="2400"/>
              <a:t>Para ser valida e confiável: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/>
              <a:t>Precisa ser  baseada no método científico da observação  - nele, são mantidas as características de cientificidade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/>
          </a:p>
        </p:txBody>
      </p:sp>
      <p:sp>
        <p:nvSpPr>
          <p:cNvPr id="7" name="Elemento gráfico 33">
            <a:extLst>
              <a:ext uri="{FF2B5EF4-FFF2-40B4-BE49-F238E27FC236}">
                <a16:creationId xmlns:a16="http://schemas.microsoft.com/office/drawing/2014/main" xmlns="" id="{392963B1-DCAD-4E22-933A-169508AC26A8}"/>
              </a:ext>
            </a:extLst>
          </p:cNvPr>
          <p:cNvSpPr/>
          <p:nvPr/>
        </p:nvSpPr>
        <p:spPr>
          <a:xfrm>
            <a:off x="1292070" y="2722583"/>
            <a:ext cx="4500000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xmlns="" val="202353558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E8546E56-D449-4019-86AD-4F0D3A1474E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582923" y="3879709"/>
            <a:ext cx="7153406" cy="1681550"/>
          </a:xfrm>
        </p:spPr>
        <p:txBody>
          <a:bodyPr rtlCol="0"/>
          <a:lstStyle/>
          <a:p>
            <a:r>
              <a:rPr lang="pt-BR" sz="2400"/>
              <a:t>Com </a:t>
            </a:r>
            <a:r>
              <a:rPr lang="pt-BR" sz="2400" dirty="0"/>
              <a:t>isso fica claro que temos dois tipos de </a:t>
            </a:r>
            <a:r>
              <a:rPr lang="pt-BR" sz="2400"/>
              <a:t>avaliação: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Aquela com base no senso comum, de uso geral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Aquela de caráter científico – controlada 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xmlns="" id="{FD6DFB08-8A98-4B84-945E-34868D1EC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smtClean="0"/>
              <a:pPr rtl="0"/>
              <a:t>7</a:t>
            </a:fld>
            <a:endParaRPr lang="pt-BR" dirty="0"/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xmlns="" id="{71C46C37-F9DE-4339-8EAA-FB844BE0F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7846" y="553108"/>
            <a:ext cx="10441011" cy="904126"/>
          </a:xfrm>
        </p:spPr>
        <p:txBody>
          <a:bodyPr>
            <a:normAutofit fontScale="90000"/>
          </a:bodyPr>
          <a:lstStyle/>
          <a:p>
            <a:r>
              <a:rPr lang="pt-BR"/>
              <a:t>Mas o que são essas características de cientificidade?</a:t>
            </a:r>
            <a:endParaRPr lang="pt-BR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A669B96E-4082-48E0-997F-D97581A751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" y="5378914"/>
            <a:ext cx="1663839" cy="1478099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01C0D02E-0088-4183-8946-0754F02D93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0210" y="5952887"/>
            <a:ext cx="3525126" cy="904126"/>
          </a:xfrm>
          <a:prstGeom prst="rect">
            <a:avLst/>
          </a:prstGeom>
        </p:spPr>
      </p:pic>
      <p:sp>
        <p:nvSpPr>
          <p:cNvPr id="3" name="Espaço Reservado para Texto 4">
            <a:extLst>
              <a:ext uri="{FF2B5EF4-FFF2-40B4-BE49-F238E27FC236}">
                <a16:creationId xmlns:a16="http://schemas.microsoft.com/office/drawing/2014/main" xmlns="" id="{C7E980D4-9E40-1A4B-99C8-5B1B583F468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47846" y="2427535"/>
            <a:ext cx="7153406" cy="1060547"/>
          </a:xfrm>
        </p:spPr>
        <p:txBody>
          <a:bodyPr rtlCol="0"/>
          <a:lstStyle/>
          <a:p>
            <a:r>
              <a:rPr lang="pt-BR" sz="2400"/>
              <a:t>Observações confiáveis  e válidas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/>
              <a:t>Inferências obtidas a partir delas – seguindo os processos de testes de hipóteses</a:t>
            </a:r>
          </a:p>
        </p:txBody>
      </p:sp>
      <p:sp>
        <p:nvSpPr>
          <p:cNvPr id="10" name="Elemento gráfico 54">
            <a:extLst>
              <a:ext uri="{FF2B5EF4-FFF2-40B4-BE49-F238E27FC236}">
                <a16:creationId xmlns:a16="http://schemas.microsoft.com/office/drawing/2014/main" xmlns="" id="{F00DB4A8-52AF-4EBA-A652-53E5E0862472}"/>
              </a:ext>
            </a:extLst>
          </p:cNvPr>
          <p:cNvSpPr/>
          <p:nvPr/>
        </p:nvSpPr>
        <p:spPr>
          <a:xfrm>
            <a:off x="1469238" y="3622408"/>
            <a:ext cx="3330000" cy="165305"/>
          </a:xfrm>
          <a:custGeom>
            <a:avLst/>
            <a:gdLst>
              <a:gd name="connsiteX0" fmla="*/ 2726257 w 2781900"/>
              <a:gd name="connsiteY0" fmla="*/ 158686 h 165304"/>
              <a:gd name="connsiteX1" fmla="*/ 65137 w 2781900"/>
              <a:gd name="connsiteY1" fmla="*/ 158686 h 165304"/>
              <a:gd name="connsiteX2" fmla="*/ 7717 w 2781900"/>
              <a:gd name="connsiteY2" fmla="*/ 83663 h 165304"/>
              <a:gd name="connsiteX3" fmla="*/ 7717 w 2781900"/>
              <a:gd name="connsiteY3" fmla="*/ 83663 h 165304"/>
              <a:gd name="connsiteX4" fmla="*/ 65137 w 2781900"/>
              <a:gd name="connsiteY4" fmla="*/ 9911 h 165304"/>
              <a:gd name="connsiteX5" fmla="*/ 2725267 w 2781900"/>
              <a:gd name="connsiteY5" fmla="*/ 9911 h 165304"/>
              <a:gd name="connsiteX6" fmla="*/ 2782687 w 2781900"/>
              <a:gd name="connsiteY6" fmla="*/ 83663 h 165304"/>
              <a:gd name="connsiteX7" fmla="*/ 2782687 w 2781900"/>
              <a:gd name="connsiteY7" fmla="*/ 83663 h 165304"/>
              <a:gd name="connsiteX8" fmla="*/ 2726257 w 2781900"/>
              <a:gd name="connsiteY8" fmla="*/ 158686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81900" h="165304">
                <a:moveTo>
                  <a:pt x="2726257" y="158686"/>
                </a:moveTo>
                <a:lnTo>
                  <a:pt x="65137" y="158686"/>
                </a:lnTo>
                <a:cubicBezTo>
                  <a:pt x="33457" y="158686"/>
                  <a:pt x="7717" y="124353"/>
                  <a:pt x="7717" y="83663"/>
                </a:cubicBezTo>
                <a:lnTo>
                  <a:pt x="7717" y="83663"/>
                </a:lnTo>
                <a:cubicBezTo>
                  <a:pt x="7717" y="42972"/>
                  <a:pt x="33457" y="9911"/>
                  <a:pt x="65137" y="9911"/>
                </a:cubicBezTo>
                <a:lnTo>
                  <a:pt x="2725267" y="9911"/>
                </a:lnTo>
                <a:cubicBezTo>
                  <a:pt x="2756947" y="9911"/>
                  <a:pt x="2782687" y="42972"/>
                  <a:pt x="2782687" y="83663"/>
                </a:cubicBezTo>
                <a:lnTo>
                  <a:pt x="2782687" y="83663"/>
                </a:lnTo>
                <a:cubicBezTo>
                  <a:pt x="2783677" y="124353"/>
                  <a:pt x="2757937" y="158686"/>
                  <a:pt x="2726257" y="1586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899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xmlns="" val="3894925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E8546E56-D449-4019-86AD-4F0D3A1474E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719228" y="2810950"/>
            <a:ext cx="7871187" cy="2910619"/>
          </a:xfrm>
        </p:spPr>
        <p:txBody>
          <a:bodyPr rtlCol="0"/>
          <a:lstStyle/>
          <a:p>
            <a:r>
              <a:rPr lang="pt-BR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É uma avaliação a que todos estamos acostumados a fazer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Na verdade é uma habilidade necessária para a própria sobrevivência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i="0" dirty="0"/>
              <a:t>Essa  habilidade pode ser mais bem ou mais </a:t>
            </a:r>
            <a:r>
              <a:rPr lang="pt-BR" i="0" dirty="0" err="1"/>
              <a:t>mal-desenvolvida</a:t>
            </a:r>
            <a:r>
              <a:rPr lang="pt-BR" i="0" dirty="0"/>
              <a:t> em diferentes indivíduos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xmlns="" id="{FD6DFB08-8A98-4B84-945E-34868D1EC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smtClean="0"/>
              <a:pPr rtl="0"/>
              <a:t>8</a:t>
            </a:fld>
            <a:endParaRPr lang="pt-BR" dirty="0"/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xmlns="" id="{71C46C37-F9DE-4339-8EAA-FB844BE0F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743" y="2134675"/>
            <a:ext cx="11046881" cy="676275"/>
          </a:xfrm>
        </p:spPr>
        <p:txBody>
          <a:bodyPr>
            <a:normAutofit fontScale="90000"/>
          </a:bodyPr>
          <a:lstStyle/>
          <a:p>
            <a:r>
              <a:rPr lang="pt-BR" dirty="0"/>
              <a:t>Avaliação no Senso Comum ou não  profissional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15E684A4-C5F2-458C-9A74-0FD895E830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" y="5378914"/>
            <a:ext cx="1663839" cy="1478099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C94364A7-F17B-4385-8A3A-DF47FCBEB4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0210" y="5952887"/>
            <a:ext cx="3525126" cy="90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87544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E8546E56-D449-4019-86AD-4F0D3A1474E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33929" y="3429000"/>
            <a:ext cx="8346023" cy="2910619"/>
          </a:xfrm>
        </p:spPr>
        <p:txBody>
          <a:bodyPr rtlCol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/>
              <a:t>É </a:t>
            </a:r>
            <a:r>
              <a:rPr lang="pt-BR" dirty="0"/>
              <a:t>decorrente da sofisticação e modernização </a:t>
            </a:r>
            <a:r>
              <a:rPr lang="pt-BR"/>
              <a:t>da sociedade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/>
              <a:t>Quanto mais moderna – mais necessidade de se avaliar o comportamento ou desempenho de uma forma precisa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/>
              <a:t>Com </a:t>
            </a:r>
            <a:r>
              <a:rPr lang="pt-BR" dirty="0"/>
              <a:t>base nessas avaliações são tomadas decisões que afetam da vida das corporações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xmlns="" id="{FD6DFB08-8A98-4B84-945E-34868D1EC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pt-BR" smtClean="0"/>
              <a:pPr rtl="0"/>
              <a:t>9</a:t>
            </a:fld>
            <a:endParaRPr lang="pt-BR" dirty="0"/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xmlns="" id="{71C46C37-F9DE-4339-8EAA-FB844BE0F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742" y="2153725"/>
            <a:ext cx="9484783" cy="676275"/>
          </a:xfrm>
        </p:spPr>
        <p:txBody>
          <a:bodyPr>
            <a:normAutofit fontScale="90000"/>
          </a:bodyPr>
          <a:lstStyle/>
          <a:p>
            <a:r>
              <a:rPr lang="pt-BR" dirty="0"/>
              <a:t>Avaliação do desempenho Institucional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F148A382-17F8-4CFC-BAC3-9425977A54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" y="5378914"/>
            <a:ext cx="1663839" cy="1478099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8680C016-AA25-44F9-96C5-B87E841893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0210" y="5952887"/>
            <a:ext cx="3525126" cy="90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9850827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Amarelo Verde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ustom 7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12000">
              <a:schemeClr val="accent1"/>
            </a:gs>
            <a:gs pos="100000">
              <a:schemeClr val="accent3"/>
            </a:gs>
          </a:gsLst>
          <a:lin ang="0" scaled="1"/>
          <a:tileRect/>
        </a:gradFill>
        <a:ln w="12700" cap="flat">
          <a:noFill/>
          <a:prstDash val="solid"/>
          <a:miter/>
        </a:ln>
      </a:spPr>
      <a:bodyPr rtlCol="0" anchor="ctr"/>
      <a:lstStyle>
        <a:defPPr algn="l">
          <a:defRPr dirty="0"/>
        </a:defPPr>
      </a:lstStyle>
    </a:spDef>
  </a:objectDefaults>
  <a:extraClrSchemeLst/>
  <a:extLst>
    <a:ext uri="{05A4C25C-085E-4340-85A3-A5531E510DB2}">
      <thm15:themeFamily xmlns:thm15="http://schemas.microsoft.com/office/thememl/2012/main" xmlns="" name="Office_30741254_TF55923798.potx" id="{83D6864F-D138-410A-BBD5-6823059C0077}" vid="{C0273871-E69F-4ECE-96E0-C3C139001F85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0F309C-DE10-4641-9043-BB7E781AC4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024DF7-0783-4549-86B7-A48B29FBA9C2}">
  <ds:schemaRefs>
    <ds:schemaRef ds:uri="http://purl.org/dc/elements/1.1/"/>
    <ds:schemaRef ds:uri="fb0879af-3eba-417a-a55a-ffe6dcd6ca77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6dc4bcd6-49db-4c07-9060-8acfc67cef9f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6393BED-762D-4FA3-96CF-866F426A04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588</Words>
  <Application>Microsoft Office PowerPoint</Application>
  <PresentationFormat>Personalizar</PresentationFormat>
  <Paragraphs>125</Paragraphs>
  <Slides>17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Comitê técnico de Ouvidorias das Entidades vinculadas ao ministério da Infraestrutura</vt:lpstr>
      <vt:lpstr>Slide 2</vt:lpstr>
      <vt:lpstr>O que desejamos nessa conversa de hoje?</vt:lpstr>
      <vt:lpstr>Podem citar algumas?</vt:lpstr>
      <vt:lpstr>Meu gabarito:</vt:lpstr>
      <vt:lpstr>Slide 6</vt:lpstr>
      <vt:lpstr>Mas o que são essas características de cientificidade?</vt:lpstr>
      <vt:lpstr>Avaliação no Senso Comum ou não  profissional</vt:lpstr>
      <vt:lpstr>Avaliação do desempenho Institucional</vt:lpstr>
      <vt:lpstr>Slide 10</vt:lpstr>
      <vt:lpstr>Slide 11</vt:lpstr>
      <vt:lpstr>As entidades públicas e sem fins lucrativos</vt:lpstr>
      <vt:lpstr>Slide 13</vt:lpstr>
      <vt:lpstr>Governo do Paraná...</vt:lpstr>
      <vt:lpstr>Slide 15</vt:lpstr>
      <vt:lpstr>Slide 16</vt:lpstr>
      <vt:lpstr>OBRIGADO!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Comitê técnico de Ouvidorias das Entidades vinculadas ao ministério da Infraestrutura</dc:title>
  <dc:creator/>
  <cp:lastModifiedBy/>
  <cp:revision>5</cp:revision>
  <dcterms:created xsi:type="dcterms:W3CDTF">2019-06-05T02:46:10Z</dcterms:created>
  <dcterms:modified xsi:type="dcterms:W3CDTF">2019-06-05T16:10:02Z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