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979A5-D20A-46FD-9384-3EE2C1D5AB89}" v="31" dt="2024-05-15T22:11:09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57" y="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Nunes" userId="4188b4e4-ffc3-4c3e-a860-90924ec7533d" providerId="ADAL" clId="{71D979A5-D20A-46FD-9384-3EE2C1D5AB89}"/>
    <pc:docChg chg="undo custSel addSld modSld modMainMaster">
      <pc:chgData name="Gabriele Nunes" userId="4188b4e4-ffc3-4c3e-a860-90924ec7533d" providerId="ADAL" clId="{71D979A5-D20A-46FD-9384-3EE2C1D5AB89}" dt="2024-05-15T22:13:18.534" v="135" actId="700"/>
      <pc:docMkLst>
        <pc:docMk/>
      </pc:docMkLst>
      <pc:sldChg chg="addSp modSp mod chgLayout">
        <pc:chgData name="Gabriele Nunes" userId="4188b4e4-ffc3-4c3e-a860-90924ec7533d" providerId="ADAL" clId="{71D979A5-D20A-46FD-9384-3EE2C1D5AB89}" dt="2024-05-15T22:12:51.636" v="131" actId="20577"/>
        <pc:sldMkLst>
          <pc:docMk/>
          <pc:sldMk cId="743432963" sldId="256"/>
        </pc:sldMkLst>
        <pc:spChg chg="add mod">
          <ac:chgData name="Gabriele Nunes" userId="4188b4e4-ffc3-4c3e-a860-90924ec7533d" providerId="ADAL" clId="{71D979A5-D20A-46FD-9384-3EE2C1D5AB89}" dt="2024-05-15T22:12:51.636" v="131" actId="20577"/>
          <ac:spMkLst>
            <pc:docMk/>
            <pc:sldMk cId="743432963" sldId="256"/>
            <ac:spMk id="2" creationId="{D7427E99-23BE-4DDF-5CE0-B164F8BBBD7E}"/>
          </ac:spMkLst>
        </pc:spChg>
        <pc:spChg chg="add mod">
          <ac:chgData name="Gabriele Nunes" userId="4188b4e4-ffc3-4c3e-a860-90924ec7533d" providerId="ADAL" clId="{71D979A5-D20A-46FD-9384-3EE2C1D5AB89}" dt="2024-05-15T22:12:42.865" v="124" actId="700"/>
          <ac:spMkLst>
            <pc:docMk/>
            <pc:sldMk cId="743432963" sldId="256"/>
            <ac:spMk id="3" creationId="{6F587D40-C1DA-6216-7918-AB5F39FE45DD}"/>
          </ac:spMkLst>
        </pc:spChg>
      </pc:sldChg>
      <pc:sldChg chg="addSp modSp mod chgLayout">
        <pc:chgData name="Gabriele Nunes" userId="4188b4e4-ffc3-4c3e-a860-90924ec7533d" providerId="ADAL" clId="{71D979A5-D20A-46FD-9384-3EE2C1D5AB89}" dt="2024-05-15T22:12:59.288" v="132" actId="700"/>
        <pc:sldMkLst>
          <pc:docMk/>
          <pc:sldMk cId="1948243400" sldId="257"/>
        </pc:sldMkLst>
        <pc:spChg chg="add mod">
          <ac:chgData name="Gabriele Nunes" userId="4188b4e4-ffc3-4c3e-a860-90924ec7533d" providerId="ADAL" clId="{71D979A5-D20A-46FD-9384-3EE2C1D5AB89}" dt="2024-05-15T22:12:59.288" v="132" actId="700"/>
          <ac:spMkLst>
            <pc:docMk/>
            <pc:sldMk cId="1948243400" sldId="257"/>
            <ac:spMk id="2" creationId="{6CCC5DA1-9F77-C278-FDDA-977528A87C7F}"/>
          </ac:spMkLst>
        </pc:spChg>
        <pc:spChg chg="add mod">
          <ac:chgData name="Gabriele Nunes" userId="4188b4e4-ffc3-4c3e-a860-90924ec7533d" providerId="ADAL" clId="{71D979A5-D20A-46FD-9384-3EE2C1D5AB89}" dt="2024-05-15T22:12:59.288" v="132" actId="700"/>
          <ac:spMkLst>
            <pc:docMk/>
            <pc:sldMk cId="1948243400" sldId="257"/>
            <ac:spMk id="3" creationId="{0C44E42F-9622-13C1-9F8A-D6050D39D0F4}"/>
          </ac:spMkLst>
        </pc:spChg>
      </pc:sldChg>
      <pc:sldChg chg="addSp delSp modSp mod chgLayout">
        <pc:chgData name="Gabriele Nunes" userId="4188b4e4-ffc3-4c3e-a860-90924ec7533d" providerId="ADAL" clId="{71D979A5-D20A-46FD-9384-3EE2C1D5AB89}" dt="2024-05-15T22:13:05.883" v="133" actId="700"/>
        <pc:sldMkLst>
          <pc:docMk/>
          <pc:sldMk cId="4175103080" sldId="258"/>
        </pc:sldMkLst>
        <pc:spChg chg="del">
          <ac:chgData name="Gabriele Nunes" userId="4188b4e4-ffc3-4c3e-a860-90924ec7533d" providerId="ADAL" clId="{71D979A5-D20A-46FD-9384-3EE2C1D5AB89}" dt="2024-05-15T22:13:05.883" v="133" actId="700"/>
          <ac:spMkLst>
            <pc:docMk/>
            <pc:sldMk cId="4175103080" sldId="258"/>
            <ac:spMk id="2" creationId="{DBB72EBC-437F-D93A-E503-49E74F63B7C3}"/>
          </ac:spMkLst>
        </pc:spChg>
        <pc:spChg chg="add mod ord">
          <ac:chgData name="Gabriele Nunes" userId="4188b4e4-ffc3-4c3e-a860-90924ec7533d" providerId="ADAL" clId="{71D979A5-D20A-46FD-9384-3EE2C1D5AB89}" dt="2024-05-15T22:13:05.883" v="133" actId="700"/>
          <ac:spMkLst>
            <pc:docMk/>
            <pc:sldMk cId="4175103080" sldId="258"/>
            <ac:spMk id="3" creationId="{1604EA85-4EB0-199E-8BCE-A89DF7DB4AAF}"/>
          </ac:spMkLst>
        </pc:spChg>
        <pc:spChg chg="del">
          <ac:chgData name="Gabriele Nunes" userId="4188b4e4-ffc3-4c3e-a860-90924ec7533d" providerId="ADAL" clId="{71D979A5-D20A-46FD-9384-3EE2C1D5AB89}" dt="2024-05-15T22:13:05.883" v="133" actId="700"/>
          <ac:spMkLst>
            <pc:docMk/>
            <pc:sldMk cId="4175103080" sldId="258"/>
            <ac:spMk id="4" creationId="{ECB488A9-4E83-8E93-0630-1DAD8DB02B51}"/>
          </ac:spMkLst>
        </pc:spChg>
        <pc:spChg chg="add mod ord">
          <ac:chgData name="Gabriele Nunes" userId="4188b4e4-ffc3-4c3e-a860-90924ec7533d" providerId="ADAL" clId="{71D979A5-D20A-46FD-9384-3EE2C1D5AB89}" dt="2024-05-15T22:13:05.883" v="133" actId="700"/>
          <ac:spMkLst>
            <pc:docMk/>
            <pc:sldMk cId="4175103080" sldId="258"/>
            <ac:spMk id="5" creationId="{81177380-CF22-1900-C9E5-C641634D125B}"/>
          </ac:spMkLst>
        </pc:spChg>
      </pc:sldChg>
      <pc:sldChg chg="addSp delSp modSp mod chgLayout">
        <pc:chgData name="Gabriele Nunes" userId="4188b4e4-ffc3-4c3e-a860-90924ec7533d" providerId="ADAL" clId="{71D979A5-D20A-46FD-9384-3EE2C1D5AB89}" dt="2024-05-15T22:13:12.481" v="134" actId="700"/>
        <pc:sldMkLst>
          <pc:docMk/>
          <pc:sldMk cId="848225422" sldId="259"/>
        </pc:sldMkLst>
        <pc:spChg chg="add mod ord">
          <ac:chgData name="Gabriele Nunes" userId="4188b4e4-ffc3-4c3e-a860-90924ec7533d" providerId="ADAL" clId="{71D979A5-D20A-46FD-9384-3EE2C1D5AB89}" dt="2024-05-15T22:13:12.481" v="134" actId="700"/>
          <ac:spMkLst>
            <pc:docMk/>
            <pc:sldMk cId="848225422" sldId="259"/>
            <ac:spMk id="2" creationId="{4BA205F8-BD9B-FE84-AC3F-17A29BCF9617}"/>
          </ac:spMkLst>
        </pc:spChg>
        <pc:spChg chg="add mod ord">
          <ac:chgData name="Gabriele Nunes" userId="4188b4e4-ffc3-4c3e-a860-90924ec7533d" providerId="ADAL" clId="{71D979A5-D20A-46FD-9384-3EE2C1D5AB89}" dt="2024-05-15T22:13:12.481" v="134" actId="700"/>
          <ac:spMkLst>
            <pc:docMk/>
            <pc:sldMk cId="848225422" sldId="259"/>
            <ac:spMk id="3" creationId="{47EA5DF2-1D9C-F788-B4F8-DC628226D57B}"/>
          </ac:spMkLst>
        </pc:spChg>
        <pc:spChg chg="del">
          <ac:chgData name="Gabriele Nunes" userId="4188b4e4-ffc3-4c3e-a860-90924ec7533d" providerId="ADAL" clId="{71D979A5-D20A-46FD-9384-3EE2C1D5AB89}" dt="2024-05-15T22:13:12.481" v="134" actId="700"/>
          <ac:spMkLst>
            <pc:docMk/>
            <pc:sldMk cId="848225422" sldId="259"/>
            <ac:spMk id="7" creationId="{5D05D411-2691-F3FE-CABC-4764CA6AAE90}"/>
          </ac:spMkLst>
        </pc:spChg>
      </pc:sldChg>
      <pc:sldChg chg="mod modClrScheme chgLayout">
        <pc:chgData name="Gabriele Nunes" userId="4188b4e4-ffc3-4c3e-a860-90924ec7533d" providerId="ADAL" clId="{71D979A5-D20A-46FD-9384-3EE2C1D5AB89}" dt="2024-05-15T22:13:18.534" v="135" actId="700"/>
        <pc:sldMkLst>
          <pc:docMk/>
          <pc:sldMk cId="1082957650" sldId="260"/>
        </pc:sldMkLst>
      </pc:sldChg>
      <pc:sldChg chg="addSp modSp new mod modClrScheme chgLayout">
        <pc:chgData name="Gabriele Nunes" userId="4188b4e4-ffc3-4c3e-a860-90924ec7533d" providerId="ADAL" clId="{71D979A5-D20A-46FD-9384-3EE2C1D5AB89}" dt="2024-05-15T22:12:34.466" v="123" actId="20577"/>
        <pc:sldMkLst>
          <pc:docMk/>
          <pc:sldMk cId="760648283" sldId="261"/>
        </pc:sldMkLst>
        <pc:spChg chg="add mod">
          <ac:chgData name="Gabriele Nunes" userId="4188b4e4-ffc3-4c3e-a860-90924ec7533d" providerId="ADAL" clId="{71D979A5-D20A-46FD-9384-3EE2C1D5AB89}" dt="2024-05-15T22:12:34.466" v="123" actId="20577"/>
          <ac:spMkLst>
            <pc:docMk/>
            <pc:sldMk cId="760648283" sldId="261"/>
            <ac:spMk id="2" creationId="{840FAEA1-7168-CF1C-F958-1088A00FEFAB}"/>
          </ac:spMkLst>
        </pc:spChg>
        <pc:spChg chg="add mod">
          <ac:chgData name="Gabriele Nunes" userId="4188b4e4-ffc3-4c3e-a860-90924ec7533d" providerId="ADAL" clId="{71D979A5-D20A-46FD-9384-3EE2C1D5AB89}" dt="2024-05-15T22:12:20.704" v="106" actId="700"/>
          <ac:spMkLst>
            <pc:docMk/>
            <pc:sldMk cId="760648283" sldId="261"/>
            <ac:spMk id="3" creationId="{629188FD-9541-22D9-5B91-875D9DF83E9C}"/>
          </ac:spMkLst>
        </pc:spChg>
      </pc:sldChg>
      <pc:sldMasterChg chg="addSldLayout delSldLayout modSldLayout sldLayoutOrd">
        <pc:chgData name="Gabriele Nunes" userId="4188b4e4-ffc3-4c3e-a860-90924ec7533d" providerId="ADAL" clId="{71D979A5-D20A-46FD-9384-3EE2C1D5AB89}" dt="2024-05-15T22:11:49.306" v="103" actId="20578"/>
        <pc:sldMasterMkLst>
          <pc:docMk/>
          <pc:sldMasterMk cId="3772003550" sldId="2147483648"/>
        </pc:sldMasterMkLst>
        <pc:sldLayoutChg chg="addSp delSp modSp mod">
          <pc:chgData name="Gabriele Nunes" userId="4188b4e4-ffc3-4c3e-a860-90924ec7533d" providerId="ADAL" clId="{71D979A5-D20A-46FD-9384-3EE2C1D5AB89}" dt="2024-05-15T22:10:32.882" v="82" actId="207"/>
          <pc:sldLayoutMkLst>
            <pc:docMk/>
            <pc:sldMasterMk cId="3772003550" sldId="2147483648"/>
            <pc:sldLayoutMk cId="1963976992" sldId="2147483649"/>
          </pc:sldLayoutMkLst>
          <pc:spChg chg="mod">
            <ac:chgData name="Gabriele Nunes" userId="4188b4e4-ffc3-4c3e-a860-90924ec7533d" providerId="ADAL" clId="{71D979A5-D20A-46FD-9384-3EE2C1D5AB89}" dt="2024-05-15T21:47:29.230" v="12" actId="404"/>
            <ac:spMkLst>
              <pc:docMk/>
              <pc:sldMasterMk cId="3772003550" sldId="2147483648"/>
              <pc:sldLayoutMk cId="1963976992" sldId="2147483649"/>
              <ac:spMk id="2" creationId="{A2993441-73DA-6BD4-7DC5-9401B1D89DAC}"/>
            </ac:spMkLst>
          </pc:spChg>
          <pc:spChg chg="mod">
            <ac:chgData name="Gabriele Nunes" userId="4188b4e4-ffc3-4c3e-a860-90924ec7533d" providerId="ADAL" clId="{71D979A5-D20A-46FD-9384-3EE2C1D5AB89}" dt="2024-05-15T22:10:32.882" v="82" actId="207"/>
            <ac:spMkLst>
              <pc:docMk/>
              <pc:sldMasterMk cId="3772003550" sldId="2147483648"/>
              <pc:sldLayoutMk cId="1963976992" sldId="2147483649"/>
              <ac:spMk id="3" creationId="{D761E888-CD65-A078-2073-BC7F9DE6FE77}"/>
            </ac:spMkLst>
          </pc:spChg>
          <pc:spChg chg="mod">
            <ac:chgData name="Gabriele Nunes" userId="4188b4e4-ffc3-4c3e-a860-90924ec7533d" providerId="ADAL" clId="{71D979A5-D20A-46FD-9384-3EE2C1D5AB89}" dt="2024-05-15T21:46:33.559" v="1"/>
            <ac:spMkLst>
              <pc:docMk/>
              <pc:sldMasterMk cId="3772003550" sldId="2147483648"/>
              <pc:sldLayoutMk cId="1963976992" sldId="2147483649"/>
              <ac:spMk id="9" creationId="{00000000-0000-0000-0000-000000000000}"/>
            </ac:spMkLst>
          </pc:spChg>
          <pc:spChg chg="mod">
            <ac:chgData name="Gabriele Nunes" userId="4188b4e4-ffc3-4c3e-a860-90924ec7533d" providerId="ADAL" clId="{71D979A5-D20A-46FD-9384-3EE2C1D5AB89}" dt="2024-05-15T21:46:33.559" v="1"/>
            <ac:spMkLst>
              <pc:docMk/>
              <pc:sldMasterMk cId="3772003550" sldId="2147483648"/>
              <pc:sldLayoutMk cId="1963976992" sldId="2147483649"/>
              <ac:spMk id="10" creationId="{00000000-0000-0000-0000-000000000000}"/>
            </ac:spMkLst>
          </pc:spChg>
          <pc:spChg chg="mod">
            <ac:chgData name="Gabriele Nunes" userId="4188b4e4-ffc3-4c3e-a860-90924ec7533d" providerId="ADAL" clId="{71D979A5-D20A-46FD-9384-3EE2C1D5AB89}" dt="2024-05-15T21:46:33.559" v="1"/>
            <ac:spMkLst>
              <pc:docMk/>
              <pc:sldMasterMk cId="3772003550" sldId="2147483648"/>
              <pc:sldLayoutMk cId="1963976992" sldId="2147483649"/>
              <ac:spMk id="12" creationId="{00000000-0000-0000-0000-000000000000}"/>
            </ac:spMkLst>
          </pc:spChg>
          <pc:spChg chg="mod">
            <ac:chgData name="Gabriele Nunes" userId="4188b4e4-ffc3-4c3e-a860-90924ec7533d" providerId="ADAL" clId="{71D979A5-D20A-46FD-9384-3EE2C1D5AB89}" dt="2024-05-15T21:46:33.559" v="1"/>
            <ac:spMkLst>
              <pc:docMk/>
              <pc:sldMasterMk cId="3772003550" sldId="2147483648"/>
              <pc:sldLayoutMk cId="1963976992" sldId="2147483649"/>
              <ac:spMk id="13" creationId="{00000000-0000-0000-0000-000000000000}"/>
            </ac:spMkLst>
          </pc:spChg>
          <pc:spChg chg="mod">
            <ac:chgData name="Gabriele Nunes" userId="4188b4e4-ffc3-4c3e-a860-90924ec7533d" providerId="ADAL" clId="{71D979A5-D20A-46FD-9384-3EE2C1D5AB89}" dt="2024-05-15T21:46:33.559" v="1"/>
            <ac:spMkLst>
              <pc:docMk/>
              <pc:sldMasterMk cId="3772003550" sldId="2147483648"/>
              <pc:sldLayoutMk cId="1963976992" sldId="2147483649"/>
              <ac:spMk id="14" creationId="{00000000-0000-0000-0000-000000000000}"/>
            </ac:spMkLst>
          </pc:spChg>
          <pc:spChg chg="add mod">
            <ac:chgData name="Gabriele Nunes" userId="4188b4e4-ffc3-4c3e-a860-90924ec7533d" providerId="ADAL" clId="{71D979A5-D20A-46FD-9384-3EE2C1D5AB89}" dt="2024-05-15T21:47:08.320" v="6" actId="12788"/>
            <ac:spMkLst>
              <pc:docMk/>
              <pc:sldMasterMk cId="3772003550" sldId="2147483648"/>
              <pc:sldLayoutMk cId="1963976992" sldId="2147483649"/>
              <ac:spMk id="15" creationId="{00000000-0000-0000-0000-000000000000}"/>
            </ac:spMkLst>
          </pc:spChg>
          <pc:spChg chg="add mod">
            <ac:chgData name="Gabriele Nunes" userId="4188b4e4-ffc3-4c3e-a860-90924ec7533d" providerId="ADAL" clId="{71D979A5-D20A-46FD-9384-3EE2C1D5AB89}" dt="2024-05-15T21:46:47.166" v="2" actId="14100"/>
            <ac:spMkLst>
              <pc:docMk/>
              <pc:sldMasterMk cId="3772003550" sldId="2147483648"/>
              <pc:sldLayoutMk cId="1963976992" sldId="2147483649"/>
              <ac:spMk id="16" creationId="{00000000-0000-0000-0000-000000000000}"/>
            </ac:spMkLst>
          </pc:spChg>
          <pc:grpChg chg="add del mod">
            <ac:chgData name="Gabriele Nunes" userId="4188b4e4-ffc3-4c3e-a860-90924ec7533d" providerId="ADAL" clId="{71D979A5-D20A-46FD-9384-3EE2C1D5AB89}" dt="2024-05-15T22:09:47.193" v="74" actId="478"/>
            <ac:grpSpMkLst>
              <pc:docMk/>
              <pc:sldMasterMk cId="3772003550" sldId="2147483648"/>
              <pc:sldLayoutMk cId="1963976992" sldId="2147483649"/>
              <ac:grpSpMk id="8" creationId="{00000000-0000-0000-0000-000000000000}"/>
            </ac:grpSpMkLst>
          </pc:grpChg>
          <pc:grpChg chg="add del mod">
            <ac:chgData name="Gabriele Nunes" userId="4188b4e4-ffc3-4c3e-a860-90924ec7533d" providerId="ADAL" clId="{71D979A5-D20A-46FD-9384-3EE2C1D5AB89}" dt="2024-05-15T22:09:45.534" v="72" actId="478"/>
            <ac:grpSpMkLst>
              <pc:docMk/>
              <pc:sldMasterMk cId="3772003550" sldId="2147483648"/>
              <pc:sldLayoutMk cId="1963976992" sldId="2147483649"/>
              <ac:grpSpMk id="11" creationId="{00000000-0000-0000-0000-000000000000}"/>
            </ac:grpSpMkLst>
          </pc:grpChg>
          <pc:picChg chg="del">
            <ac:chgData name="Gabriele Nunes" userId="4188b4e4-ffc3-4c3e-a860-90924ec7533d" providerId="ADAL" clId="{71D979A5-D20A-46FD-9384-3EE2C1D5AB89}" dt="2024-05-15T21:46:31.380" v="0" actId="478"/>
            <ac:picMkLst>
              <pc:docMk/>
              <pc:sldMasterMk cId="3772003550" sldId="2147483648"/>
              <pc:sldLayoutMk cId="1963976992" sldId="2147483649"/>
              <ac:picMk id="7" creationId="{65084F62-A560-E71A-E065-53F5F1922561}"/>
            </ac:picMkLst>
          </pc:picChg>
          <pc:picChg chg="add mod ord">
            <ac:chgData name="Gabriele Nunes" userId="4188b4e4-ffc3-4c3e-a860-90924ec7533d" providerId="ADAL" clId="{71D979A5-D20A-46FD-9384-3EE2C1D5AB89}" dt="2024-05-15T22:09:59.651" v="79" actId="167"/>
            <ac:picMkLst>
              <pc:docMk/>
              <pc:sldMasterMk cId="3772003550" sldId="2147483648"/>
              <pc:sldLayoutMk cId="1963976992" sldId="2147483649"/>
              <ac:picMk id="17" creationId="{36A180F0-4DA5-D565-78E8-1ADDF977009C}"/>
            </ac:picMkLst>
          </pc:picChg>
          <pc:picChg chg="add del mod ord modCrop">
            <ac:chgData name="Gabriele Nunes" userId="4188b4e4-ffc3-4c3e-a860-90924ec7533d" providerId="ADAL" clId="{71D979A5-D20A-46FD-9384-3EE2C1D5AB89}" dt="2024-05-15T22:09:46.288" v="73" actId="478"/>
            <ac:picMkLst>
              <pc:docMk/>
              <pc:sldMasterMk cId="3772003550" sldId="2147483648"/>
              <pc:sldLayoutMk cId="1963976992" sldId="2147483649"/>
              <ac:picMk id="18" creationId="{E1BB3BF6-A75E-49C8-4525-016384DC5688}"/>
            </ac:picMkLst>
          </pc:picChg>
        </pc:sldLayoutChg>
        <pc:sldLayoutChg chg="modSp">
          <pc:chgData name="Gabriele Nunes" userId="4188b4e4-ffc3-4c3e-a860-90924ec7533d" providerId="ADAL" clId="{71D979A5-D20A-46FD-9384-3EE2C1D5AB89}" dt="2024-05-15T21:48:09.320" v="19" actId="404"/>
          <pc:sldLayoutMkLst>
            <pc:docMk/>
            <pc:sldMasterMk cId="3772003550" sldId="2147483648"/>
            <pc:sldLayoutMk cId="422577664" sldId="2147483650"/>
          </pc:sldLayoutMkLst>
          <pc:spChg chg="mod">
            <ac:chgData name="Gabriele Nunes" userId="4188b4e4-ffc3-4c3e-a860-90924ec7533d" providerId="ADAL" clId="{71D979A5-D20A-46FD-9384-3EE2C1D5AB89}" dt="2024-05-15T21:48:09.320" v="19" actId="404"/>
            <ac:spMkLst>
              <pc:docMk/>
              <pc:sldMasterMk cId="3772003550" sldId="2147483648"/>
              <pc:sldLayoutMk cId="422577664" sldId="2147483650"/>
              <ac:spMk id="2" creationId="{CDB234CD-DC0F-7D88-B828-B2D5A6D36966}"/>
            </ac:spMkLst>
          </pc:spChg>
          <pc:spChg chg="mod">
            <ac:chgData name="Gabriele Nunes" userId="4188b4e4-ffc3-4c3e-a860-90924ec7533d" providerId="ADAL" clId="{71D979A5-D20A-46FD-9384-3EE2C1D5AB89}" dt="2024-05-15T21:47:51.958" v="16" actId="2711"/>
            <ac:spMkLst>
              <pc:docMk/>
              <pc:sldMasterMk cId="3772003550" sldId="2147483648"/>
              <pc:sldLayoutMk cId="422577664" sldId="2147483650"/>
              <ac:spMk id="3" creationId="{4E199E7A-ECFB-472D-D6B4-7DD64F4ED15E}"/>
            </ac:spMkLst>
          </pc:spChg>
        </pc:sldLayoutChg>
        <pc:sldLayoutChg chg="del">
          <pc:chgData name="Gabriele Nunes" userId="4188b4e4-ffc3-4c3e-a860-90924ec7533d" providerId="ADAL" clId="{71D979A5-D20A-46FD-9384-3EE2C1D5AB89}" dt="2024-05-15T21:49:59.643" v="42" actId="2696"/>
          <pc:sldLayoutMkLst>
            <pc:docMk/>
            <pc:sldMasterMk cId="3772003550" sldId="2147483648"/>
            <pc:sldLayoutMk cId="97219982" sldId="2147483651"/>
          </pc:sldLayoutMkLst>
        </pc:sldLayoutChg>
        <pc:sldLayoutChg chg="del">
          <pc:chgData name="Gabriele Nunes" userId="4188b4e4-ffc3-4c3e-a860-90924ec7533d" providerId="ADAL" clId="{71D979A5-D20A-46FD-9384-3EE2C1D5AB89}" dt="2024-05-15T21:48:33.394" v="22" actId="2696"/>
          <pc:sldLayoutMkLst>
            <pc:docMk/>
            <pc:sldMasterMk cId="3772003550" sldId="2147483648"/>
            <pc:sldLayoutMk cId="448089826" sldId="2147483652"/>
          </pc:sldLayoutMkLst>
        </pc:sldLayoutChg>
        <pc:sldLayoutChg chg="del">
          <pc:chgData name="Gabriele Nunes" userId="4188b4e4-ffc3-4c3e-a860-90924ec7533d" providerId="ADAL" clId="{71D979A5-D20A-46FD-9384-3EE2C1D5AB89}" dt="2024-05-15T21:48:34.550" v="23" actId="2696"/>
          <pc:sldLayoutMkLst>
            <pc:docMk/>
            <pc:sldMasterMk cId="3772003550" sldId="2147483648"/>
            <pc:sldLayoutMk cId="700476726" sldId="2147483653"/>
          </pc:sldLayoutMkLst>
        </pc:sldLayoutChg>
        <pc:sldLayoutChg chg="addSp delSp modSp mod">
          <pc:chgData name="Gabriele Nunes" userId="4188b4e4-ffc3-4c3e-a860-90924ec7533d" providerId="ADAL" clId="{71D979A5-D20A-46FD-9384-3EE2C1D5AB89}" dt="2024-05-15T21:48:40.654" v="25"/>
          <pc:sldLayoutMkLst>
            <pc:docMk/>
            <pc:sldMasterMk cId="3772003550" sldId="2147483648"/>
            <pc:sldLayoutMk cId="510493416" sldId="2147483654"/>
          </pc:sldLayoutMkLst>
          <pc:spChg chg="del">
            <ac:chgData name="Gabriele Nunes" userId="4188b4e4-ffc3-4c3e-a860-90924ec7533d" providerId="ADAL" clId="{71D979A5-D20A-46FD-9384-3EE2C1D5AB89}" dt="2024-05-15T21:48:40.221" v="24" actId="478"/>
            <ac:spMkLst>
              <pc:docMk/>
              <pc:sldMasterMk cId="3772003550" sldId="2147483648"/>
              <pc:sldLayoutMk cId="510493416" sldId="2147483654"/>
              <ac:spMk id="2" creationId="{A4E5A1D9-F9D6-3BFB-DCAB-360630435F41}"/>
            </ac:spMkLst>
          </pc:spChg>
          <pc:spChg chg="add mod">
            <ac:chgData name="Gabriele Nunes" userId="4188b4e4-ffc3-4c3e-a860-90924ec7533d" providerId="ADAL" clId="{71D979A5-D20A-46FD-9384-3EE2C1D5AB89}" dt="2024-05-15T21:48:40.654" v="25"/>
            <ac:spMkLst>
              <pc:docMk/>
              <pc:sldMasterMk cId="3772003550" sldId="2147483648"/>
              <pc:sldLayoutMk cId="510493416" sldId="2147483654"/>
              <ac:spMk id="7" creationId="{F01BCEB1-5CDC-B964-7974-A4C5764C0525}"/>
            </ac:spMkLst>
          </pc:spChg>
          <pc:spChg chg="add mod">
            <ac:chgData name="Gabriele Nunes" userId="4188b4e4-ffc3-4c3e-a860-90924ec7533d" providerId="ADAL" clId="{71D979A5-D20A-46FD-9384-3EE2C1D5AB89}" dt="2024-05-15T21:48:40.654" v="25"/>
            <ac:spMkLst>
              <pc:docMk/>
              <pc:sldMasterMk cId="3772003550" sldId="2147483648"/>
              <pc:sldLayoutMk cId="510493416" sldId="2147483654"/>
              <ac:spMk id="8" creationId="{D1459340-FAE0-ADDA-FFD4-4C44F0CF27C8}"/>
            </ac:spMkLst>
          </pc:spChg>
        </pc:sldLayoutChg>
        <pc:sldLayoutChg chg="addSp delSp modSp mod ord">
          <pc:chgData name="Gabriele Nunes" userId="4188b4e4-ffc3-4c3e-a860-90924ec7533d" providerId="ADAL" clId="{71D979A5-D20A-46FD-9384-3EE2C1D5AB89}" dt="2024-05-15T22:11:42.842" v="101" actId="20578"/>
          <pc:sldLayoutMkLst>
            <pc:docMk/>
            <pc:sldMasterMk cId="3772003550" sldId="2147483648"/>
            <pc:sldLayoutMk cId="228431878" sldId="2147483655"/>
          </pc:sldLayoutMkLst>
          <pc:spChg chg="add mod">
            <ac:chgData name="Gabriele Nunes" userId="4188b4e4-ffc3-4c3e-a860-90924ec7533d" providerId="ADAL" clId="{71D979A5-D20A-46FD-9384-3EE2C1D5AB89}" dt="2024-05-15T21:49:28.269" v="35" actId="14100"/>
            <ac:spMkLst>
              <pc:docMk/>
              <pc:sldMasterMk cId="3772003550" sldId="2147483648"/>
              <pc:sldLayoutMk cId="228431878" sldId="2147483655"/>
              <ac:spMk id="6" creationId="{AF0ED98C-A953-BF90-6F39-1147453C4E70}"/>
            </ac:spMkLst>
          </pc:spChg>
          <pc:picChg chg="add del mod ord">
            <ac:chgData name="Gabriele Nunes" userId="4188b4e4-ffc3-4c3e-a860-90924ec7533d" providerId="ADAL" clId="{71D979A5-D20A-46FD-9384-3EE2C1D5AB89}" dt="2024-05-15T21:49:30.636" v="36" actId="478"/>
            <ac:picMkLst>
              <pc:docMk/>
              <pc:sldMasterMk cId="3772003550" sldId="2147483648"/>
              <pc:sldLayoutMk cId="228431878" sldId="2147483655"/>
              <ac:picMk id="5" creationId="{0F0B9F41-8966-34BE-6F9D-32944DA5359B}"/>
            </ac:picMkLst>
          </pc:picChg>
        </pc:sldLayoutChg>
        <pc:sldLayoutChg chg="del">
          <pc:chgData name="Gabriele Nunes" userId="4188b4e4-ffc3-4c3e-a860-90924ec7533d" providerId="ADAL" clId="{71D979A5-D20A-46FD-9384-3EE2C1D5AB89}" dt="2024-05-15T21:49:43.568" v="38" actId="2696"/>
          <pc:sldLayoutMkLst>
            <pc:docMk/>
            <pc:sldMasterMk cId="3772003550" sldId="2147483648"/>
            <pc:sldLayoutMk cId="1475773734" sldId="2147483656"/>
          </pc:sldLayoutMkLst>
        </pc:sldLayoutChg>
        <pc:sldLayoutChg chg="del">
          <pc:chgData name="Gabriele Nunes" userId="4188b4e4-ffc3-4c3e-a860-90924ec7533d" providerId="ADAL" clId="{71D979A5-D20A-46FD-9384-3EE2C1D5AB89}" dt="2024-05-15T21:49:43.584" v="39" actId="2696"/>
          <pc:sldLayoutMkLst>
            <pc:docMk/>
            <pc:sldMasterMk cId="3772003550" sldId="2147483648"/>
            <pc:sldLayoutMk cId="1639561145" sldId="2147483657"/>
          </pc:sldLayoutMkLst>
        </pc:sldLayoutChg>
        <pc:sldLayoutChg chg="del">
          <pc:chgData name="Gabriele Nunes" userId="4188b4e4-ffc3-4c3e-a860-90924ec7533d" providerId="ADAL" clId="{71D979A5-D20A-46FD-9384-3EE2C1D5AB89}" dt="2024-05-15T21:49:43.595" v="40" actId="2696"/>
          <pc:sldLayoutMkLst>
            <pc:docMk/>
            <pc:sldMasterMk cId="3772003550" sldId="2147483648"/>
            <pc:sldLayoutMk cId="667655116" sldId="2147483658"/>
          </pc:sldLayoutMkLst>
        </pc:sldLayoutChg>
        <pc:sldLayoutChg chg="del">
          <pc:chgData name="Gabriele Nunes" userId="4188b4e4-ffc3-4c3e-a860-90924ec7533d" providerId="ADAL" clId="{71D979A5-D20A-46FD-9384-3EE2C1D5AB89}" dt="2024-05-15T21:49:43.606" v="41" actId="2696"/>
          <pc:sldLayoutMkLst>
            <pc:docMk/>
            <pc:sldMasterMk cId="3772003550" sldId="2147483648"/>
            <pc:sldLayoutMk cId="3291864547" sldId="2147483659"/>
          </pc:sldLayoutMkLst>
        </pc:sldLayoutChg>
        <pc:sldLayoutChg chg="delSp mod ord">
          <pc:chgData name="Gabriele Nunes" userId="4188b4e4-ffc3-4c3e-a860-90924ec7533d" providerId="ADAL" clId="{71D979A5-D20A-46FD-9384-3EE2C1D5AB89}" dt="2024-05-15T22:11:45.019" v="102" actId="20578"/>
          <pc:sldLayoutMkLst>
            <pc:docMk/>
            <pc:sldMasterMk cId="3772003550" sldId="2147483648"/>
            <pc:sldLayoutMk cId="3703511011" sldId="2147483660"/>
          </pc:sldLayoutMkLst>
          <pc:picChg chg="del">
            <ac:chgData name="Gabriele Nunes" userId="4188b4e4-ffc3-4c3e-a860-90924ec7533d" providerId="ADAL" clId="{71D979A5-D20A-46FD-9384-3EE2C1D5AB89}" dt="2024-05-15T21:49:38.260" v="37" actId="478"/>
            <ac:picMkLst>
              <pc:docMk/>
              <pc:sldMasterMk cId="3772003550" sldId="2147483648"/>
              <pc:sldLayoutMk cId="3703511011" sldId="2147483660"/>
              <ac:picMk id="5" creationId="{9703FF0B-4802-192F-65AC-7FE2FFA2FA2A}"/>
            </ac:picMkLst>
          </pc:picChg>
        </pc:sldLayoutChg>
        <pc:sldLayoutChg chg="addSp delSp modSp mod">
          <pc:chgData name="Gabriele Nunes" userId="4188b4e4-ffc3-4c3e-a860-90924ec7533d" providerId="ADAL" clId="{71D979A5-D20A-46FD-9384-3EE2C1D5AB89}" dt="2024-05-15T21:48:23.752" v="21"/>
          <pc:sldLayoutMkLst>
            <pc:docMk/>
            <pc:sldMasterMk cId="3772003550" sldId="2147483648"/>
            <pc:sldLayoutMk cId="3067075334" sldId="2147483661"/>
          </pc:sldLayoutMkLst>
          <pc:spChg chg="del">
            <ac:chgData name="Gabriele Nunes" userId="4188b4e4-ffc3-4c3e-a860-90924ec7533d" providerId="ADAL" clId="{71D979A5-D20A-46FD-9384-3EE2C1D5AB89}" dt="2024-05-15T21:48:23.263" v="20" actId="478"/>
            <ac:spMkLst>
              <pc:docMk/>
              <pc:sldMasterMk cId="3772003550" sldId="2147483648"/>
              <pc:sldLayoutMk cId="3067075334" sldId="2147483661"/>
              <ac:spMk id="2" creationId="{CDB234CD-DC0F-7D88-B828-B2D5A6D36966}"/>
            </ac:spMkLst>
          </pc:spChg>
          <pc:spChg chg="del">
            <ac:chgData name="Gabriele Nunes" userId="4188b4e4-ffc3-4c3e-a860-90924ec7533d" providerId="ADAL" clId="{71D979A5-D20A-46FD-9384-3EE2C1D5AB89}" dt="2024-05-15T21:48:23.263" v="20" actId="478"/>
            <ac:spMkLst>
              <pc:docMk/>
              <pc:sldMasterMk cId="3772003550" sldId="2147483648"/>
              <pc:sldLayoutMk cId="3067075334" sldId="2147483661"/>
              <ac:spMk id="3" creationId="{4E199E7A-ECFB-472D-D6B4-7DD64F4ED15E}"/>
            </ac:spMkLst>
          </pc:spChg>
          <pc:spChg chg="add mod">
            <ac:chgData name="Gabriele Nunes" userId="4188b4e4-ffc3-4c3e-a860-90924ec7533d" providerId="ADAL" clId="{71D979A5-D20A-46FD-9384-3EE2C1D5AB89}" dt="2024-05-15T21:48:23.752" v="21"/>
            <ac:spMkLst>
              <pc:docMk/>
              <pc:sldMasterMk cId="3772003550" sldId="2147483648"/>
              <pc:sldLayoutMk cId="3067075334" sldId="2147483661"/>
              <ac:spMk id="7" creationId="{1F1843BE-9086-644D-E822-316203BE76EA}"/>
            </ac:spMkLst>
          </pc:spChg>
          <pc:spChg chg="add mod">
            <ac:chgData name="Gabriele Nunes" userId="4188b4e4-ffc3-4c3e-a860-90924ec7533d" providerId="ADAL" clId="{71D979A5-D20A-46FD-9384-3EE2C1D5AB89}" dt="2024-05-15T21:48:23.752" v="21"/>
            <ac:spMkLst>
              <pc:docMk/>
              <pc:sldMasterMk cId="3772003550" sldId="2147483648"/>
              <pc:sldLayoutMk cId="3067075334" sldId="2147483661"/>
              <ac:spMk id="9" creationId="{AD728622-68D1-3FBC-9D38-2A898C09CAB0}"/>
            </ac:spMkLst>
          </pc:spChg>
        </pc:sldLayoutChg>
        <pc:sldLayoutChg chg="addSp delSp modSp add mod ord modTransition">
          <pc:chgData name="Gabriele Nunes" userId="4188b4e4-ffc3-4c3e-a860-90924ec7533d" providerId="ADAL" clId="{71D979A5-D20A-46FD-9384-3EE2C1D5AB89}" dt="2024-05-15T22:11:49.306" v="103" actId="20578"/>
          <pc:sldLayoutMkLst>
            <pc:docMk/>
            <pc:sldMasterMk cId="3772003550" sldId="2147483648"/>
            <pc:sldLayoutMk cId="1337811393" sldId="2147483662"/>
          </pc:sldLayoutMkLst>
          <pc:spChg chg="mod">
            <ac:chgData name="Gabriele Nunes" userId="4188b4e4-ffc3-4c3e-a860-90924ec7533d" providerId="ADAL" clId="{71D979A5-D20A-46FD-9384-3EE2C1D5AB89}" dt="2024-05-15T22:10:44.024" v="84" actId="207"/>
            <ac:spMkLst>
              <pc:docMk/>
              <pc:sldMasterMk cId="3772003550" sldId="2147483648"/>
              <pc:sldLayoutMk cId="1337811393" sldId="2147483662"/>
              <ac:spMk id="2" creationId="{A2993441-73DA-6BD4-7DC5-9401B1D89DAC}"/>
            </ac:spMkLst>
          </pc:spChg>
          <pc:spChg chg="add del">
            <ac:chgData name="Gabriele Nunes" userId="4188b4e4-ffc3-4c3e-a860-90924ec7533d" providerId="ADAL" clId="{71D979A5-D20A-46FD-9384-3EE2C1D5AB89}" dt="2024-05-15T22:11:07.289" v="95" actId="478"/>
            <ac:spMkLst>
              <pc:docMk/>
              <pc:sldMasterMk cId="3772003550" sldId="2147483648"/>
              <pc:sldLayoutMk cId="1337811393" sldId="2147483662"/>
              <ac:spMk id="15" creationId="{00000000-0000-0000-0000-000000000000}"/>
            </ac:spMkLst>
          </pc:spChg>
          <pc:grpChg chg="del">
            <ac:chgData name="Gabriele Nunes" userId="4188b4e4-ffc3-4c3e-a860-90924ec7533d" providerId="ADAL" clId="{71D979A5-D20A-46FD-9384-3EE2C1D5AB89}" dt="2024-05-15T22:10:54.914" v="88" actId="478"/>
            <ac:grpSpMkLst>
              <pc:docMk/>
              <pc:sldMasterMk cId="3772003550" sldId="2147483648"/>
              <pc:sldLayoutMk cId="1337811393" sldId="2147483662"/>
              <ac:grpSpMk id="8" creationId="{00000000-0000-0000-0000-000000000000}"/>
            </ac:grpSpMkLst>
          </pc:grpChg>
          <pc:grpChg chg="del">
            <ac:chgData name="Gabriele Nunes" userId="4188b4e4-ffc3-4c3e-a860-90924ec7533d" providerId="ADAL" clId="{71D979A5-D20A-46FD-9384-3EE2C1D5AB89}" dt="2024-05-15T22:10:53.971" v="87" actId="478"/>
            <ac:grpSpMkLst>
              <pc:docMk/>
              <pc:sldMasterMk cId="3772003550" sldId="2147483648"/>
              <pc:sldLayoutMk cId="1337811393" sldId="2147483662"/>
              <ac:grpSpMk id="11" creationId="{00000000-0000-0000-0000-000000000000}"/>
            </ac:grpSpMkLst>
          </pc:grpChg>
          <pc:picChg chg="add mod">
            <ac:chgData name="Gabriele Nunes" userId="4188b4e4-ffc3-4c3e-a860-90924ec7533d" providerId="ADAL" clId="{71D979A5-D20A-46FD-9384-3EE2C1D5AB89}" dt="2024-05-15T22:11:05.108" v="94"/>
            <ac:picMkLst>
              <pc:docMk/>
              <pc:sldMasterMk cId="3772003550" sldId="2147483648"/>
              <pc:sldLayoutMk cId="1337811393" sldId="2147483662"/>
              <ac:picMk id="17" creationId="{58B82256-90B0-C3F1-2D74-9FCFE6EF323D}"/>
            </ac:picMkLst>
          </pc:picChg>
          <pc:picChg chg="del mod">
            <ac:chgData name="Gabriele Nunes" userId="4188b4e4-ffc3-4c3e-a860-90924ec7533d" providerId="ADAL" clId="{71D979A5-D20A-46FD-9384-3EE2C1D5AB89}" dt="2024-05-15T22:10:51.305" v="86" actId="478"/>
            <ac:picMkLst>
              <pc:docMk/>
              <pc:sldMasterMk cId="3772003550" sldId="2147483648"/>
              <pc:sldLayoutMk cId="1337811393" sldId="2147483662"/>
              <ac:picMk id="18" creationId="{E1BB3BF6-A75E-49C8-4525-016384DC5688}"/>
            </ac:picMkLst>
          </pc:picChg>
          <pc:picChg chg="add mod ord">
            <ac:chgData name="Gabriele Nunes" userId="4188b4e4-ffc3-4c3e-a860-90924ec7533d" providerId="ADAL" clId="{71D979A5-D20A-46FD-9384-3EE2C1D5AB89}" dt="2024-05-15T22:11:11.781" v="99" actId="167"/>
            <ac:picMkLst>
              <pc:docMk/>
              <pc:sldMasterMk cId="3772003550" sldId="2147483648"/>
              <pc:sldLayoutMk cId="1337811393" sldId="2147483662"/>
              <ac:picMk id="20" creationId="{3E6D70B7-BD23-0209-6DA8-A922219A52B2}"/>
            </ac:picMkLst>
          </pc:picChg>
        </pc:sldLayoutChg>
        <pc:sldLayoutChg chg="modSp add del mod ord modTransition">
          <pc:chgData name="Gabriele Nunes" userId="4188b4e4-ffc3-4c3e-a860-90924ec7533d" providerId="ADAL" clId="{71D979A5-D20A-46FD-9384-3EE2C1D5AB89}" dt="2024-05-15T21:52:46.691" v="69" actId="2696"/>
          <pc:sldLayoutMkLst>
            <pc:docMk/>
            <pc:sldMasterMk cId="3772003550" sldId="2147483648"/>
            <pc:sldLayoutMk cId="1550031888" sldId="2147483662"/>
          </pc:sldLayoutMkLst>
          <pc:spChg chg="mod">
            <ac:chgData name="Gabriele Nunes" userId="4188b4e4-ffc3-4c3e-a860-90924ec7533d" providerId="ADAL" clId="{71D979A5-D20A-46FD-9384-3EE2C1D5AB89}" dt="2024-05-15T21:50:55.344" v="49" actId="20577"/>
            <ac:spMkLst>
              <pc:docMk/>
              <pc:sldMasterMk cId="3772003550" sldId="2147483648"/>
              <pc:sldLayoutMk cId="1550031888" sldId="2147483662"/>
              <ac:spMk id="2" creationId="{A2993441-73DA-6BD4-7DC5-9401B1D89DAC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id="{36A180F0-4DA5-D565-78E8-1ADDF9770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993441-73DA-6BD4-7DC5-9401B1D89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61E888-CD65-A078-2073-BC7F9DE6F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D48610-5924-32EF-D444-A58FADE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6267FD-1429-6FCC-B687-DE16B9C1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05697A-6DD1-C780-D3B5-F0806A1C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reeform 10"/>
          <p:cNvSpPr/>
          <p:nvPr userDrawn="1"/>
        </p:nvSpPr>
        <p:spPr>
          <a:xfrm>
            <a:off x="3604430" y="268137"/>
            <a:ext cx="4983140" cy="1671428"/>
          </a:xfrm>
          <a:custGeom>
            <a:avLst/>
            <a:gdLst/>
            <a:ahLst/>
            <a:cxnLst/>
            <a:rect l="l" t="t" r="r" b="b"/>
            <a:pathLst>
              <a:path w="6787573" h="2276665">
                <a:moveTo>
                  <a:pt x="0" y="0"/>
                </a:moveTo>
                <a:lnTo>
                  <a:pt x="6787572" y="0"/>
                </a:lnTo>
                <a:lnTo>
                  <a:pt x="6787572" y="2276665"/>
                </a:lnTo>
                <a:lnTo>
                  <a:pt x="0" y="2276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1"/>
          <p:cNvSpPr/>
          <p:nvPr userDrawn="1"/>
        </p:nvSpPr>
        <p:spPr>
          <a:xfrm>
            <a:off x="6120694" y="8435411"/>
            <a:ext cx="4439161" cy="811765"/>
          </a:xfrm>
          <a:custGeom>
            <a:avLst/>
            <a:gdLst/>
            <a:ahLst/>
            <a:cxnLst/>
            <a:rect l="l" t="t" r="r" b="b"/>
            <a:pathLst>
              <a:path w="6046613" h="1105711">
                <a:moveTo>
                  <a:pt x="0" y="0"/>
                </a:moveTo>
                <a:lnTo>
                  <a:pt x="6046612" y="0"/>
                </a:lnTo>
                <a:lnTo>
                  <a:pt x="6046612" y="1105711"/>
                </a:lnTo>
                <a:lnTo>
                  <a:pt x="0" y="11057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Tela de celular com aplicativo aberto&#10;&#10;Descrição gerada automaticamente">
            <a:extLst>
              <a:ext uri="{FF2B5EF4-FFF2-40B4-BE49-F238E27FC236}">
                <a16:creationId xmlns:a16="http://schemas.microsoft.com/office/drawing/2014/main" id="{F43E9990-A638-CC1E-9EE7-6F0C715345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32" y="5257800"/>
            <a:ext cx="6016336" cy="15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C654709-EECE-DCC9-B433-5848FD1EA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B234CD-DC0F-7D88-B828-B2D5A6D3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99E7A-ECFB-472D-D6B4-7DD64F4E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DB5BB1-B9E9-EDCF-88AC-D389497D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D52B5-8777-C570-9892-7AA457D8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486A38-7289-854A-7519-20B47EAA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7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6F05C0B-96E0-0666-ECC0-69EEC6E20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DB5BB1-B9E9-EDCF-88AC-D389497D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D52B5-8777-C570-9892-7AA457D8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486A38-7289-854A-7519-20B47EAA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F1843BE-9086-644D-E822-316203BE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D728622-68D1-3FBC-9D38-2A898C09C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6707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3C860F7-1320-C12E-DA95-C4D6BA9FF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106B0A-4389-5ADA-D52B-FD7F805A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1010A9-5C47-2926-51DE-5BB7C141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473126-93C9-B7CF-57FF-B70EC1A8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01BCEB1-5CDC-B964-7974-A4C5764C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1459340-FAE0-ADDA-FFD4-4C44F0CF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1049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DF9287-7A21-5D20-374A-076BB072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B31C39-FD1E-C9D9-E0D1-8909D14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00F7BB-173E-CB5F-ED94-249ECCEA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AF0ED98C-A953-BF90-6F39-1147453C4E70}"/>
              </a:ext>
            </a:extLst>
          </p:cNvPr>
          <p:cNvSpPr/>
          <p:nvPr userDrawn="1"/>
        </p:nvSpPr>
        <p:spPr>
          <a:xfrm>
            <a:off x="8651809" y="295102"/>
            <a:ext cx="3085762" cy="1035016"/>
          </a:xfrm>
          <a:custGeom>
            <a:avLst/>
            <a:gdLst/>
            <a:ahLst/>
            <a:cxnLst/>
            <a:rect l="l" t="t" r="r" b="b"/>
            <a:pathLst>
              <a:path w="6787573" h="2276665">
                <a:moveTo>
                  <a:pt x="0" y="0"/>
                </a:moveTo>
                <a:lnTo>
                  <a:pt x="6787572" y="0"/>
                </a:lnTo>
                <a:lnTo>
                  <a:pt x="6787572" y="2276665"/>
                </a:lnTo>
                <a:lnTo>
                  <a:pt x="0" y="2276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3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Padrão do plano de fundo&#10;&#10;Descrição gerada automaticamente">
            <a:extLst>
              <a:ext uri="{FF2B5EF4-FFF2-40B4-BE49-F238E27FC236}">
                <a16:creationId xmlns:a16="http://schemas.microsoft.com/office/drawing/2014/main" id="{3E6D70B7-BD23-0209-6DA8-A922219A5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993441-73DA-6BD4-7DC5-9401B1D89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61E888-CD65-A078-2073-BC7F9DE6F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D48610-5924-32EF-D444-A58FADE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6267FD-1429-6FCC-B687-DE16B9C1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05697A-6DD1-C780-D3B5-F0806A1C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reeform 10"/>
          <p:cNvSpPr/>
          <p:nvPr userDrawn="1"/>
        </p:nvSpPr>
        <p:spPr>
          <a:xfrm>
            <a:off x="3604430" y="268137"/>
            <a:ext cx="4983140" cy="1671428"/>
          </a:xfrm>
          <a:custGeom>
            <a:avLst/>
            <a:gdLst/>
            <a:ahLst/>
            <a:cxnLst/>
            <a:rect l="l" t="t" r="r" b="b"/>
            <a:pathLst>
              <a:path w="6787573" h="2276665">
                <a:moveTo>
                  <a:pt x="0" y="0"/>
                </a:moveTo>
                <a:lnTo>
                  <a:pt x="6787572" y="0"/>
                </a:lnTo>
                <a:lnTo>
                  <a:pt x="6787572" y="2276665"/>
                </a:lnTo>
                <a:lnTo>
                  <a:pt x="0" y="2276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1"/>
          <p:cNvSpPr/>
          <p:nvPr userDrawn="1"/>
        </p:nvSpPr>
        <p:spPr>
          <a:xfrm>
            <a:off x="6120694" y="8435411"/>
            <a:ext cx="4439161" cy="811765"/>
          </a:xfrm>
          <a:custGeom>
            <a:avLst/>
            <a:gdLst/>
            <a:ahLst/>
            <a:cxnLst/>
            <a:rect l="l" t="t" r="r" b="b"/>
            <a:pathLst>
              <a:path w="6046613" h="1105711">
                <a:moveTo>
                  <a:pt x="0" y="0"/>
                </a:moveTo>
                <a:lnTo>
                  <a:pt x="6046612" y="0"/>
                </a:lnTo>
                <a:lnTo>
                  <a:pt x="6046612" y="1105711"/>
                </a:lnTo>
                <a:lnTo>
                  <a:pt x="0" y="11057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81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DF9287-7A21-5D20-374A-076BB072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B31C39-FD1E-C9D9-E0D1-8909D14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00F7BB-173E-CB5F-ED94-249ECCEA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51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FA3E5F-9F29-B4F0-A9DC-C82571CB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68B01D-24C9-74B1-702B-44968DBDD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D5060B-5B1E-D8E9-B7F6-684D3D421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C1A3F-20AB-43AB-BA61-1A183014C4B6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0933F7-6F48-4078-34E9-CD4C08408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F9C98F-D0CC-778C-0A28-CB5D6E892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0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55" r:id="rId5"/>
    <p:sldLayoutId id="2147483662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27E99-23BE-4DDF-5CE0-B164F8BBB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587D40-C1DA-6216-7918-AB5F39FE4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43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C5DA1-9F77-C278-FDDA-977528A8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44E42F-9622-13C1-9F8A-D6050D39D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24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604EA85-4EB0-199E-8BCE-A89DF7DB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1177380-CF22-1900-C9E5-C641634D1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10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205F8-BD9B-FE84-AC3F-17A29BCF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EA5DF2-1D9C-F788-B4F8-DC628226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22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95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AEA1-7168-CF1C-F958-1088A00FEF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9188FD-9541-22D9-5B91-875D9DF83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648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D6E9B91A6C104E922FEF17F7207026" ma:contentTypeVersion="20" ma:contentTypeDescription="Crie um novo documento." ma:contentTypeScope="" ma:versionID="0755adf983ae106f1f34dd247aa65315">
  <xsd:schema xmlns:xsd="http://www.w3.org/2001/XMLSchema" xmlns:xs="http://www.w3.org/2001/XMLSchema" xmlns:p="http://schemas.microsoft.com/office/2006/metadata/properties" xmlns:ns2="73bf6cf8-edec-4cdf-bf01-59379a8590eb" xmlns:ns3="cd5f033b-d343-4201-a486-5cdad6c5a311" targetNamespace="http://schemas.microsoft.com/office/2006/metadata/properties" ma:root="true" ma:fieldsID="d8edb83b2bc7fd9c79ef777f478b6843" ns2:_="" ns3:_="">
    <xsd:import namespace="73bf6cf8-edec-4cdf-bf01-59379a8590eb"/>
    <xsd:import namespace="cd5f033b-d343-4201-a486-5cdad6c5a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Assunto_x0020_da_x0020_reuni_x00e3_o" minOccurs="0"/>
                <xsd:element ref="ns2:Datadareuni_x00e3_o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f6cf8-edec-4cdf-bf01-59379a859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Assunto_x0020_da_x0020_reuni_x00e3_o" ma:index="13" nillable="true" ma:displayName="Assunto da reunião" ma:internalName="Assunto_x0020_da_x0020_reuni_x00e3_o">
      <xsd:simpleType>
        <xsd:restriction base="dms:Text">
          <xsd:maxLength value="255"/>
        </xsd:restriction>
      </xsd:simpleType>
    </xsd:element>
    <xsd:element name="Datadareuni_x00e3_o" ma:index="14" nillable="true" ma:displayName="Data da reunião" ma:format="DateTime" ma:internalName="Datadareuni_x00e3_o">
      <xsd:simpleType>
        <xsd:restriction base="dms:DateTim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f033b-d343-4201-a486-5cdad6c5a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f2d62a-58c7-4502-9df1-c846eaae1ffa}" ma:internalName="TaxCatchAll" ma:showField="CatchAllData" ma:web="cd5f033b-d343-4201-a486-5cdad6c5a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dareuni_x00e3_o xmlns="73bf6cf8-edec-4cdf-bf01-59379a8590eb" xsi:nil="true"/>
    <TaxCatchAll xmlns="cd5f033b-d343-4201-a486-5cdad6c5a311" xsi:nil="true"/>
    <Assunto_x0020_da_x0020_reuni_x00e3_o xmlns="73bf6cf8-edec-4cdf-bf01-59379a8590eb" xsi:nil="true"/>
    <lcf76f155ced4ddcb4097134ff3c332f xmlns="73bf6cf8-edec-4cdf-bf01-59379a8590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A01270-DAA6-4F5D-8002-BCB2AED18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bf6cf8-edec-4cdf-bf01-59379a8590eb"/>
    <ds:schemaRef ds:uri="cd5f033b-d343-4201-a486-5cdad6c5a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8C2FFC-9D10-4AE8-BAE7-D220243586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C8C06F-517D-465E-A160-B319008EB343}">
  <ds:schemaRefs>
    <ds:schemaRef ds:uri="http://purl.org/dc/dcmitype/"/>
    <ds:schemaRef ds:uri="cd5f033b-d343-4201-a486-5cdad6c5a311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73bf6cf8-edec-4cdf-bf01-59379a8590eb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Myriad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Giordano Macena do Espirito Santo</dc:creator>
  <cp:lastModifiedBy>Gabriele Nunes</cp:lastModifiedBy>
  <cp:revision>4</cp:revision>
  <dcterms:created xsi:type="dcterms:W3CDTF">2024-04-18T14:56:12Z</dcterms:created>
  <dcterms:modified xsi:type="dcterms:W3CDTF">2024-05-20T12:30:51Z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0x01010026D6E9B91A6C104E922FEF17F7207026</vt:lpwstr>
  </property>
  <property fmtid="{D5CDD505-2E9C-101B-9397-08002B2CF9AE}" pid="3" name="MediaServiceImageTags">
    <vt:lpwstr/>
  </property>
</Properties>
</file>