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564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9754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84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50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64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99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58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369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7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13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898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E4ADF-448C-45E4-B23C-21D496BD42CB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67C53-2D32-439A-9D55-00BD7658F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07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4048945" y="664153"/>
            <a:ext cx="7786300" cy="43678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1400" b="1" dirty="0"/>
              <a:t>Novo Programa de Apoio à Reestruturação e ao Ajuste Fiscal dos Estados (PAF)</a:t>
            </a:r>
          </a:p>
          <a:p>
            <a:pPr algn="just"/>
            <a:endParaRPr lang="pt-BR" sz="1000" b="1" dirty="0"/>
          </a:p>
          <a:p>
            <a:pPr marL="342900" lvl="0" indent="-342900" algn="just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pt-B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Novo PAF proporciona melhora da transparência por meio da convergência dos compromissos e metas para os padrões da LRF – Será possível comparar o desempenho entre os Estados e entre a forma de avaliação dos Tribunais de Contas Estaduais e da União sobre um mesmo indicador (ex. despesa de pessoal);</a:t>
            </a:r>
            <a:endParaRPr lang="pt-B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pt-B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metas do Novo PAF foram atualizadas e agora são: (i) Dívida Consolidada/Receita Corrente Líquida; (</a:t>
            </a:r>
            <a:r>
              <a:rPr lang="pt-BR" sz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pt-B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Resultado primário; (</a:t>
            </a:r>
            <a:r>
              <a:rPr lang="pt-BR" sz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pt-B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Despesa com pessoal/ Receita Corrente Líquida; (</a:t>
            </a:r>
            <a:r>
              <a:rPr lang="pt-BR" sz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pt-B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Arrecadação própria; (v) Gestão Pública; (vi) Disponibilidade de caixa </a:t>
            </a:r>
            <a:r>
              <a:rPr lang="pt-BR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bruta;</a:t>
            </a:r>
            <a:endParaRPr lang="pt-B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pt-B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Novo PAF será uma ferramenta de </a:t>
            </a:r>
            <a:r>
              <a:rPr lang="pt-BR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reforço à efetividade </a:t>
            </a:r>
            <a:r>
              <a:rPr lang="pt-B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pt-BR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LRF, buscando garantir a </a:t>
            </a:r>
            <a:r>
              <a:rPr lang="pt-B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sustentabilidade fiscal de longo prazo dos </a:t>
            </a:r>
            <a:r>
              <a:rPr lang="pt-BR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Estados;</a:t>
            </a:r>
            <a:endParaRPr lang="pt-B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pt-B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 o Novo PAF além das metas dispostas em lei os Estados também deverão cumprir compromissos </a:t>
            </a:r>
            <a:r>
              <a:rPr lang="pt-BR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fiscais, </a:t>
            </a:r>
            <a:r>
              <a:rPr lang="pt-B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que possibilitará a customização do Programa as peculiaridades de cada </a:t>
            </a:r>
            <a:r>
              <a:rPr lang="pt-BR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ente;</a:t>
            </a:r>
            <a:endParaRPr lang="pt-B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pt-BR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não adesão ao Novo </a:t>
            </a:r>
            <a:r>
              <a:rPr lang="pt-B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PAF </a:t>
            </a:r>
            <a:r>
              <a:rPr lang="pt-BR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implica a perda da possibilidade de incremento </a:t>
            </a:r>
            <a:r>
              <a:rPr lang="pt-B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espaço para contratação de operações de </a:t>
            </a:r>
            <a:r>
              <a:rPr lang="pt-BR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crédito, </a:t>
            </a:r>
            <a:r>
              <a:rPr lang="pt-BR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conforme art. 20 da portaria STN n° </a:t>
            </a:r>
            <a:r>
              <a:rPr lang="pt-BR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690/2017.</a:t>
            </a:r>
          </a:p>
          <a:p>
            <a:pPr marL="342900" lvl="0" indent="-342900" algn="just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0" y="0"/>
            <a:ext cx="962198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Adesão ao </a:t>
            </a:r>
            <a:r>
              <a:rPr lang="pt-BR" sz="3200" b="1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“Novo PAF”</a:t>
            </a:r>
            <a:endParaRPr lang="pt-BR" sz="32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003195"/>
              </p:ext>
            </p:extLst>
          </p:nvPr>
        </p:nvGraphicFramePr>
        <p:xfrm>
          <a:off x="165122" y="664141"/>
          <a:ext cx="3669123" cy="5831206"/>
        </p:xfrm>
        <a:graphic>
          <a:graphicData uri="http://schemas.openxmlformats.org/drawingml/2006/table">
            <a:tbl>
              <a:tblPr/>
              <a:tblGrid>
                <a:gridCol w="2017387"/>
                <a:gridCol w="1651736"/>
              </a:tblGrid>
              <a:tr h="81136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Estado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Adesão ao Novo PAF (Programa de Apoio à Reestruturação e ao Ajuste Fiscal dos Estados)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Acre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Alagoas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Amapá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 tem PAF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Amazonas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Bahia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Ceará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Distrito Federal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Espírito Santo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Goiás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Maranhão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Mato Grosso  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Mato Grosso do Sul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Minas Gerais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Pará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Paraíba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Paraná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Pernambuco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Piauí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 tem PAF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de Janeiro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Grande do Norte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 tem PAF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Grande do Sul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Rondônia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Roraima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 Catarina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São Paulo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8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Sergipe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855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705" marR="6705" marT="6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Adesões</a:t>
                      </a:r>
                    </a:p>
                  </a:txBody>
                  <a:tcPr marL="6705" marR="6705" marT="67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62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1840</TotalTime>
  <Words>315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Laércio Marques da Afonseca Junior</dc:creator>
  <cp:lastModifiedBy>Marcilio Silva Souza</cp:lastModifiedBy>
  <cp:revision>89</cp:revision>
  <dcterms:created xsi:type="dcterms:W3CDTF">2018-01-04T13:34:02Z</dcterms:created>
  <dcterms:modified xsi:type="dcterms:W3CDTF">2018-01-10T22:07:28Z</dcterms:modified>
</cp:coreProperties>
</file>