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5644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9754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184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150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643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199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58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369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87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913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8987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07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5358200" y="659390"/>
            <a:ext cx="6508218" cy="50783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1400" b="1" dirty="0" smtClean="0"/>
              <a:t>Base Legal: art. 2º da Lei Complementar nº 156/16</a:t>
            </a:r>
            <a:endParaRPr lang="pt-BR" sz="1400" b="1" dirty="0"/>
          </a:p>
          <a:p>
            <a:pPr algn="just"/>
            <a:endParaRPr lang="pt-BR" sz="1000" b="1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400" dirty="0" smtClean="0"/>
              <a:t>Data limite para renegociação: 23/12/2017;</a:t>
            </a:r>
            <a:endParaRPr lang="pt-BR" sz="1400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pt-BR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400" dirty="0"/>
              <a:t>Instituições financeiras envolvidas: BNDES, Banco do Brasil e Caixa Econômica Federal;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14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400" dirty="0" smtClean="0"/>
              <a:t>Linhas de crédito renegociadas: </a:t>
            </a:r>
            <a:r>
              <a:rPr lang="pt-BR" sz="1400" dirty="0"/>
              <a:t>PROPAC, PROPAE, PEF I, PEF II e PROINVESTE</a:t>
            </a:r>
            <a:r>
              <a:rPr lang="pt-BR" sz="1400" dirty="0" smtClean="0"/>
              <a:t>;</a:t>
            </a:r>
            <a:endParaRPr lang="pt-BR" sz="1400" dirty="0"/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pt-BR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400" dirty="0" smtClean="0"/>
              <a:t>Condições financeiras da renegociação: alongamento do prazo em 10 </a:t>
            </a:r>
            <a:r>
              <a:rPr lang="pt-BR" sz="1400" dirty="0"/>
              <a:t>anos, sendo 4 de </a:t>
            </a:r>
            <a:r>
              <a:rPr lang="pt-BR" sz="1400" dirty="0" smtClean="0"/>
              <a:t>carência;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1400" b="1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400" dirty="0" smtClean="0"/>
              <a:t>Volume de dívidas cuja renegociação foi autorizada pela STN: R$ 14,9 bilhões;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14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400" dirty="0" smtClean="0"/>
              <a:t>20 Estados solicitaram autorização para renegociar 94 contratos junto a BNDES, BB e CEF;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14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400" dirty="0" smtClean="0"/>
              <a:t>18 Estados apresentaram a documentação legalmente exigida e tiveram suas renegociações autorizadas pela STN, somando 88 contratos;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14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400" dirty="0" smtClean="0"/>
              <a:t>Solicitações que não concluíram o processo dentro do prazo legal: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1400" dirty="0" smtClean="0"/>
              <a:t>Sergipe (BB): 3 contratos no valor de R$ 317,8 milhões;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1400" dirty="0" smtClean="0"/>
              <a:t>Rondônia (CEF): 1 contrato no valor de R$ 350,4 milhões;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1400" dirty="0" smtClean="0"/>
              <a:t>Roraima (CEF): 2 contratos no valor de R$ 470,4 milhões.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0" y="0"/>
            <a:ext cx="962198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3200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Renegociação de dívidas com recursos </a:t>
            </a:r>
            <a:r>
              <a:rPr lang="pt-BR" sz="3200" b="1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do BNDES</a:t>
            </a:r>
            <a:endParaRPr lang="pt-BR" sz="320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13289"/>
              </p:ext>
            </p:extLst>
          </p:nvPr>
        </p:nvGraphicFramePr>
        <p:xfrm>
          <a:off x="143864" y="659411"/>
          <a:ext cx="5051590" cy="5918033"/>
        </p:xfrm>
        <a:graphic>
          <a:graphicData uri="http://schemas.openxmlformats.org/drawingml/2006/table">
            <a:tbl>
              <a:tblPr/>
              <a:tblGrid>
                <a:gridCol w="1638353"/>
                <a:gridCol w="791871"/>
                <a:gridCol w="1310683"/>
                <a:gridCol w="1310683"/>
              </a:tblGrid>
              <a:tr h="2170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Estado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Renegociação de dívidas com recursos do BNDES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048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Solicitou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Número de Contratos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Valor das renegociações autorizadas pela STN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Acre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530.566.459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Alagoas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613.102.161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Amapá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420.990.519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Amazonas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Bahia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1.767.634.482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Ceará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1.307.108.539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Distrito Federal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Espírito Santo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359.482.113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Goiás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Maranhão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1.044.738.110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Mato Grosso 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    822.291.093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Mato Grosso do Sul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341.251.036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Minas Gerais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1.229.611.284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Pará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Paraíba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900.262.960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Paraná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730.518.342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Pernambuco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1.184.981.421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Piauí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515.871.104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 de Janeiro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 Grande do Norte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 Grande do Sul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786.818.370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Rondônia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Roraima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Santa Catarina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440.762.011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São Paulo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1.708.858.163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8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Sergipe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212.065.957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5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4375" marR="4375" marT="43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14.916.914.122 </a:t>
                      </a:r>
                    </a:p>
                  </a:txBody>
                  <a:tcPr marL="4375" marR="4375" marT="4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56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1840</TotalTime>
  <Words>364</Words>
  <Application>Microsoft Office PowerPoint</Application>
  <PresentationFormat>Widescreen</PresentationFormat>
  <Paragraphs>134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Laércio Marques da Afonseca Junior</dc:creator>
  <cp:lastModifiedBy>Marcilio Silva Souza</cp:lastModifiedBy>
  <cp:revision>89</cp:revision>
  <dcterms:created xsi:type="dcterms:W3CDTF">2018-01-04T13:34:02Z</dcterms:created>
  <dcterms:modified xsi:type="dcterms:W3CDTF">2018-01-10T21:57:17Z</dcterms:modified>
</cp:coreProperties>
</file>