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60" r:id="rId2"/>
    <p:sldMasterId id="2147483701" r:id="rId3"/>
  </p:sldMasterIdLst>
  <p:notesMasterIdLst>
    <p:notesMasterId r:id="rId18"/>
  </p:notesMasterIdLst>
  <p:sldIdLst>
    <p:sldId id="396" r:id="rId4"/>
    <p:sldId id="401" r:id="rId5"/>
    <p:sldId id="398" r:id="rId6"/>
    <p:sldId id="400" r:id="rId7"/>
    <p:sldId id="397" r:id="rId8"/>
    <p:sldId id="402" r:id="rId9"/>
    <p:sldId id="403" r:id="rId10"/>
    <p:sldId id="404" r:id="rId11"/>
    <p:sldId id="406" r:id="rId12"/>
    <p:sldId id="405" r:id="rId13"/>
    <p:sldId id="408" r:id="rId14"/>
    <p:sldId id="409" r:id="rId15"/>
    <p:sldId id="390" r:id="rId16"/>
    <p:sldId id="399" r:id="rId17"/>
  </p:sldIdLst>
  <p:sldSz cx="12192000" cy="6858000"/>
  <p:notesSz cx="6797675" cy="99822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0000FF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90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diagrams/_rels/data12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gov.br/suframa/pt-br/sistemas/area-projeto/MANUAL_LTAI_2024_VERSAO_1.pdf" TargetMode="External"/></Relationships>
</file>

<file path=ppt/diagrams/_rels/drawing12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gov.br/suframa/pt-br/sistemas/area-projeto/MANUAL_LTAI_2024_VERSAO_1.pdf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F6F3084-7E59-4A95-A1DB-199D5AEAE5C9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pt-BR"/>
        </a:p>
      </dgm:t>
    </dgm:pt>
    <dgm:pt modelId="{389EEE5D-456B-4688-B5D6-FA33179A48BC}">
      <dgm:prSet phldrT="[Texto]" custT="1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pt-BR" sz="2800" b="1" dirty="0" smtClean="0"/>
            <a:t>Introdução</a:t>
          </a:r>
          <a:endParaRPr lang="pt-BR" sz="2800" b="1" dirty="0"/>
        </a:p>
      </dgm:t>
    </dgm:pt>
    <dgm:pt modelId="{7F5574C8-AA46-4F55-B163-0B62D6D6E770}" type="parTrans" cxnId="{C54721EF-09A0-493C-8F4E-270DE210CF29}">
      <dgm:prSet/>
      <dgm:spPr/>
      <dgm:t>
        <a:bodyPr/>
        <a:lstStyle/>
        <a:p>
          <a:endParaRPr lang="pt-BR"/>
        </a:p>
      </dgm:t>
    </dgm:pt>
    <dgm:pt modelId="{F126BC37-C011-4F57-82E4-50FC1820360C}" type="sibTrans" cxnId="{C54721EF-09A0-493C-8F4E-270DE210CF29}">
      <dgm:prSet/>
      <dgm:spPr/>
      <dgm:t>
        <a:bodyPr/>
        <a:lstStyle/>
        <a:p>
          <a:endParaRPr lang="pt-BR"/>
        </a:p>
      </dgm:t>
    </dgm:pt>
    <dgm:pt modelId="{8D564D21-ABDE-4E34-A015-E8DC9839E9CA}">
      <dgm:prSet phldrT="[Texto]"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pt-BR" altLang="pt-BR" sz="2800" b="1" dirty="0" smtClean="0"/>
            <a:t>Escopo</a:t>
          </a:r>
          <a:endParaRPr lang="pt-BR" sz="2800" dirty="0"/>
        </a:p>
      </dgm:t>
    </dgm:pt>
    <dgm:pt modelId="{26CDA8D5-7C29-42BD-A454-DB8C5C5304F4}" type="parTrans" cxnId="{568F381E-FE01-471C-8E24-D0777687EBCA}">
      <dgm:prSet/>
      <dgm:spPr/>
      <dgm:t>
        <a:bodyPr/>
        <a:lstStyle/>
        <a:p>
          <a:endParaRPr lang="pt-BR"/>
        </a:p>
      </dgm:t>
    </dgm:pt>
    <dgm:pt modelId="{9445ED75-A025-4540-8EB8-6A9034D2196D}" type="sibTrans" cxnId="{568F381E-FE01-471C-8E24-D0777687EBCA}">
      <dgm:prSet/>
      <dgm:spPr/>
      <dgm:t>
        <a:bodyPr/>
        <a:lstStyle/>
        <a:p>
          <a:endParaRPr lang="pt-BR"/>
        </a:p>
      </dgm:t>
    </dgm:pt>
    <dgm:pt modelId="{AC581FA9-4ECA-4E39-9649-A2FA0F7B4C4B}">
      <dgm:prSet phldrT="[Texto]" custT="1"/>
      <dgm:spPr>
        <a:solidFill>
          <a:schemeClr val="accent2">
            <a:lumMod val="75000"/>
          </a:schemeClr>
        </a:solidFill>
      </dgm:spPr>
      <dgm:t>
        <a:bodyPr/>
        <a:lstStyle/>
        <a:p>
          <a:pPr algn="l"/>
          <a:r>
            <a:rPr lang="pt-BR" sz="2800" b="1" dirty="0" smtClean="0"/>
            <a:t>Requisitos para apresentação do LTAI</a:t>
          </a:r>
          <a:endParaRPr lang="pt-BR" sz="2800" b="1" dirty="0"/>
        </a:p>
      </dgm:t>
    </dgm:pt>
    <dgm:pt modelId="{453F7A69-1DD5-45F9-94A2-244CAA64D959}" type="parTrans" cxnId="{98680703-CF54-496D-A491-D209B5D40C75}">
      <dgm:prSet/>
      <dgm:spPr/>
      <dgm:t>
        <a:bodyPr/>
        <a:lstStyle/>
        <a:p>
          <a:endParaRPr lang="pt-BR"/>
        </a:p>
      </dgm:t>
    </dgm:pt>
    <dgm:pt modelId="{A75B0C2A-3085-4688-A003-A65CC34189B1}" type="sibTrans" cxnId="{98680703-CF54-496D-A491-D209B5D40C75}">
      <dgm:prSet/>
      <dgm:spPr/>
      <dgm:t>
        <a:bodyPr/>
        <a:lstStyle/>
        <a:p>
          <a:endParaRPr lang="pt-BR"/>
        </a:p>
      </dgm:t>
    </dgm:pt>
    <dgm:pt modelId="{852CDDE3-65CE-4FFB-81DE-DA758B173CE3}">
      <dgm:prSet phldrT="[Texto]"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pt-BR" sz="2800" b="1" dirty="0" smtClean="0"/>
            <a:t>Encaminhamento do LTAI</a:t>
          </a:r>
          <a:endParaRPr lang="pt-BR" sz="4000" b="1" dirty="0"/>
        </a:p>
      </dgm:t>
    </dgm:pt>
    <dgm:pt modelId="{E65F85CD-C464-4C0D-A113-4FB266FA8961}" type="parTrans" cxnId="{4621D9FB-B3AA-45D4-B3A5-60C72DBF057E}">
      <dgm:prSet/>
      <dgm:spPr/>
      <dgm:t>
        <a:bodyPr/>
        <a:lstStyle/>
        <a:p>
          <a:endParaRPr lang="pt-BR"/>
        </a:p>
      </dgm:t>
    </dgm:pt>
    <dgm:pt modelId="{B5D07C46-736C-4E9F-81CC-9489B3DB6B27}" type="sibTrans" cxnId="{4621D9FB-B3AA-45D4-B3A5-60C72DBF057E}">
      <dgm:prSet/>
      <dgm:spPr/>
      <dgm:t>
        <a:bodyPr/>
        <a:lstStyle/>
        <a:p>
          <a:endParaRPr lang="pt-BR"/>
        </a:p>
      </dgm:t>
    </dgm:pt>
    <dgm:pt modelId="{68CCBC0A-D589-4C58-8B05-9770ACCFAB4D}">
      <dgm:prSet phldrT="[Texto]"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pt-BR" sz="2800" b="1" dirty="0" smtClean="0"/>
            <a:t>Formulário do LTAI</a:t>
          </a:r>
          <a:endParaRPr lang="pt-BR" sz="2800" b="1" dirty="0"/>
        </a:p>
      </dgm:t>
    </dgm:pt>
    <dgm:pt modelId="{6508DD30-32EF-4370-A0B6-885D3A52F5D2}" type="parTrans" cxnId="{0FCCAF32-947E-428B-9FB9-26F9FC4123C1}">
      <dgm:prSet/>
      <dgm:spPr/>
      <dgm:t>
        <a:bodyPr/>
        <a:lstStyle/>
        <a:p>
          <a:endParaRPr lang="pt-BR"/>
        </a:p>
      </dgm:t>
    </dgm:pt>
    <dgm:pt modelId="{304C2117-601C-4B6D-BBA4-D74D34015B17}" type="sibTrans" cxnId="{0FCCAF32-947E-428B-9FB9-26F9FC4123C1}">
      <dgm:prSet/>
      <dgm:spPr/>
      <dgm:t>
        <a:bodyPr/>
        <a:lstStyle/>
        <a:p>
          <a:endParaRPr lang="pt-BR"/>
        </a:p>
      </dgm:t>
    </dgm:pt>
    <dgm:pt modelId="{934C7D1C-A03E-4322-96CB-8A2CDD6DEC7A}">
      <dgm:prSet phldrT="[Texto]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pt-BR" b="1" dirty="0" smtClean="0"/>
            <a:t>Recomendações</a:t>
          </a:r>
          <a:endParaRPr lang="pt-BR" b="1" dirty="0"/>
        </a:p>
      </dgm:t>
    </dgm:pt>
    <dgm:pt modelId="{77C704AF-B2CF-4DF9-AC85-665BB90FE6EF}" type="parTrans" cxnId="{84EBE832-3115-4B25-96A1-EA73035FA74A}">
      <dgm:prSet/>
      <dgm:spPr/>
      <dgm:t>
        <a:bodyPr/>
        <a:lstStyle/>
        <a:p>
          <a:endParaRPr lang="pt-BR"/>
        </a:p>
      </dgm:t>
    </dgm:pt>
    <dgm:pt modelId="{04CD4DF2-AA48-4AF6-9986-30CFFDCEC066}" type="sibTrans" cxnId="{84EBE832-3115-4B25-96A1-EA73035FA74A}">
      <dgm:prSet/>
      <dgm:spPr/>
      <dgm:t>
        <a:bodyPr/>
        <a:lstStyle/>
        <a:p>
          <a:endParaRPr lang="pt-BR"/>
        </a:p>
      </dgm:t>
    </dgm:pt>
    <dgm:pt modelId="{D0DD20C0-A1C6-4270-AF16-E41441D2B72F}">
      <dgm:prSet phldrT="[Texto]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pt-BR" b="1" dirty="0" smtClean="0"/>
            <a:t>Anexos</a:t>
          </a:r>
          <a:endParaRPr lang="pt-BR" b="1" dirty="0"/>
        </a:p>
      </dgm:t>
    </dgm:pt>
    <dgm:pt modelId="{DF271E74-078E-4001-93C9-A8CD16F3D129}" type="parTrans" cxnId="{1651DEA5-6E17-41ED-B650-CBB58642D940}">
      <dgm:prSet/>
      <dgm:spPr/>
      <dgm:t>
        <a:bodyPr/>
        <a:lstStyle/>
        <a:p>
          <a:endParaRPr lang="pt-BR"/>
        </a:p>
      </dgm:t>
    </dgm:pt>
    <dgm:pt modelId="{CF4C490F-41AA-4112-879B-29EA2AAAAE68}" type="sibTrans" cxnId="{1651DEA5-6E17-41ED-B650-CBB58642D940}">
      <dgm:prSet/>
      <dgm:spPr/>
      <dgm:t>
        <a:bodyPr/>
        <a:lstStyle/>
        <a:p>
          <a:endParaRPr lang="pt-BR"/>
        </a:p>
      </dgm:t>
    </dgm:pt>
    <dgm:pt modelId="{71CEF5F0-DDBF-4D92-A34D-023539C57AC0}" type="pres">
      <dgm:prSet presAssocID="{1F6F3084-7E59-4A95-A1DB-199D5AEAE5C9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pt-BR"/>
        </a:p>
      </dgm:t>
    </dgm:pt>
    <dgm:pt modelId="{73E1B4BC-AF09-4254-B8DC-EBF2C5EF0FA0}" type="pres">
      <dgm:prSet presAssocID="{1F6F3084-7E59-4A95-A1DB-199D5AEAE5C9}" presName="Name1" presStyleCnt="0"/>
      <dgm:spPr/>
      <dgm:t>
        <a:bodyPr/>
        <a:lstStyle/>
        <a:p>
          <a:endParaRPr lang="pt-BR"/>
        </a:p>
      </dgm:t>
    </dgm:pt>
    <dgm:pt modelId="{34BAAE30-22F1-4753-88F0-57C48EF9F786}" type="pres">
      <dgm:prSet presAssocID="{1F6F3084-7E59-4A95-A1DB-199D5AEAE5C9}" presName="cycle" presStyleCnt="0"/>
      <dgm:spPr/>
      <dgm:t>
        <a:bodyPr/>
        <a:lstStyle/>
        <a:p>
          <a:endParaRPr lang="pt-BR"/>
        </a:p>
      </dgm:t>
    </dgm:pt>
    <dgm:pt modelId="{B374D4E6-0E96-4277-99D7-F653E453FE44}" type="pres">
      <dgm:prSet presAssocID="{1F6F3084-7E59-4A95-A1DB-199D5AEAE5C9}" presName="srcNode" presStyleLbl="node1" presStyleIdx="0" presStyleCnt="7"/>
      <dgm:spPr/>
      <dgm:t>
        <a:bodyPr/>
        <a:lstStyle/>
        <a:p>
          <a:endParaRPr lang="pt-BR"/>
        </a:p>
      </dgm:t>
    </dgm:pt>
    <dgm:pt modelId="{BBA4A33B-0EEA-47F2-9238-C74E7F8CB39D}" type="pres">
      <dgm:prSet presAssocID="{1F6F3084-7E59-4A95-A1DB-199D5AEAE5C9}" presName="conn" presStyleLbl="parChTrans1D2" presStyleIdx="0" presStyleCnt="1"/>
      <dgm:spPr/>
      <dgm:t>
        <a:bodyPr/>
        <a:lstStyle/>
        <a:p>
          <a:endParaRPr lang="pt-BR"/>
        </a:p>
      </dgm:t>
    </dgm:pt>
    <dgm:pt modelId="{37C51CD9-9774-4499-B40E-EB52E386D6A3}" type="pres">
      <dgm:prSet presAssocID="{1F6F3084-7E59-4A95-A1DB-199D5AEAE5C9}" presName="extraNode" presStyleLbl="node1" presStyleIdx="0" presStyleCnt="7"/>
      <dgm:spPr/>
      <dgm:t>
        <a:bodyPr/>
        <a:lstStyle/>
        <a:p>
          <a:endParaRPr lang="pt-BR"/>
        </a:p>
      </dgm:t>
    </dgm:pt>
    <dgm:pt modelId="{59A52C0D-D198-4533-9C4D-D5D1A4F54123}" type="pres">
      <dgm:prSet presAssocID="{1F6F3084-7E59-4A95-A1DB-199D5AEAE5C9}" presName="dstNode" presStyleLbl="node1" presStyleIdx="0" presStyleCnt="7"/>
      <dgm:spPr/>
      <dgm:t>
        <a:bodyPr/>
        <a:lstStyle/>
        <a:p>
          <a:endParaRPr lang="pt-BR"/>
        </a:p>
      </dgm:t>
    </dgm:pt>
    <dgm:pt modelId="{7E748136-201C-4CFC-B540-38D0AB5BD560}" type="pres">
      <dgm:prSet presAssocID="{389EEE5D-456B-4688-B5D6-FA33179A48BC}" presName="text_1" presStyleLbl="node1" presStyleIdx="0" presStyleCnt="7" custScaleX="99542" custScaleY="11626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C22ACBA-6470-4AEC-9D96-98FF8E84BF67}" type="pres">
      <dgm:prSet presAssocID="{389EEE5D-456B-4688-B5D6-FA33179A48BC}" presName="accent_1" presStyleCnt="0"/>
      <dgm:spPr/>
      <dgm:t>
        <a:bodyPr/>
        <a:lstStyle/>
        <a:p>
          <a:endParaRPr lang="pt-BR"/>
        </a:p>
      </dgm:t>
    </dgm:pt>
    <dgm:pt modelId="{321ED903-5B0A-49E1-B7B4-9E56D57201D1}" type="pres">
      <dgm:prSet presAssocID="{389EEE5D-456B-4688-B5D6-FA33179A48BC}" presName="accentRepeatNode" presStyleLbl="solidFgAcc1" presStyleIdx="0" presStyleCnt="7"/>
      <dgm:spPr/>
      <dgm:t>
        <a:bodyPr/>
        <a:lstStyle/>
        <a:p>
          <a:endParaRPr lang="pt-BR"/>
        </a:p>
      </dgm:t>
    </dgm:pt>
    <dgm:pt modelId="{50F65315-5707-40E2-ADE2-D06161B53E79}" type="pres">
      <dgm:prSet presAssocID="{8D564D21-ABDE-4E34-A015-E8DC9839E9CA}" presName="text_2" presStyleLbl="node1" presStyleIdx="1" presStyleCnt="7" custScaleX="99740" custScaleY="11626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8C2D8C6-4313-43BE-AD2B-0E70D48B02AE}" type="pres">
      <dgm:prSet presAssocID="{8D564D21-ABDE-4E34-A015-E8DC9839E9CA}" presName="accent_2" presStyleCnt="0"/>
      <dgm:spPr/>
      <dgm:t>
        <a:bodyPr/>
        <a:lstStyle/>
        <a:p>
          <a:endParaRPr lang="pt-BR"/>
        </a:p>
      </dgm:t>
    </dgm:pt>
    <dgm:pt modelId="{B839DA95-E390-4C61-BEB8-4FDA38360B1E}" type="pres">
      <dgm:prSet presAssocID="{8D564D21-ABDE-4E34-A015-E8DC9839E9CA}" presName="accentRepeatNode" presStyleLbl="solidFgAcc1" presStyleIdx="1" presStyleCnt="7"/>
      <dgm:spPr/>
      <dgm:t>
        <a:bodyPr/>
        <a:lstStyle/>
        <a:p>
          <a:endParaRPr lang="pt-BR"/>
        </a:p>
      </dgm:t>
    </dgm:pt>
    <dgm:pt modelId="{966EE336-DC11-4A06-9290-D21B037E4775}" type="pres">
      <dgm:prSet presAssocID="{AC581FA9-4ECA-4E39-9649-A2FA0F7B4C4B}" presName="text_3" presStyleLbl="node1" presStyleIdx="2" presStyleCnt="7" custScaleY="116265" custLinFactNeighborX="-147" custLinFactNeighborY="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30EF0F4-F7AD-49AB-B735-048A3357C2C9}" type="pres">
      <dgm:prSet presAssocID="{AC581FA9-4ECA-4E39-9649-A2FA0F7B4C4B}" presName="accent_3" presStyleCnt="0"/>
      <dgm:spPr/>
      <dgm:t>
        <a:bodyPr/>
        <a:lstStyle/>
        <a:p>
          <a:endParaRPr lang="pt-BR"/>
        </a:p>
      </dgm:t>
    </dgm:pt>
    <dgm:pt modelId="{DB41B3D4-1766-401E-B478-C87F007527EE}" type="pres">
      <dgm:prSet presAssocID="{AC581FA9-4ECA-4E39-9649-A2FA0F7B4C4B}" presName="accentRepeatNode" presStyleLbl="solidFgAcc1" presStyleIdx="2" presStyleCnt="7"/>
      <dgm:spPr/>
      <dgm:t>
        <a:bodyPr/>
        <a:lstStyle/>
        <a:p>
          <a:endParaRPr lang="pt-BR"/>
        </a:p>
      </dgm:t>
    </dgm:pt>
    <dgm:pt modelId="{2226FBF9-6093-437F-9897-334609FB7599}" type="pres">
      <dgm:prSet presAssocID="{852CDDE3-65CE-4FFB-81DE-DA758B173CE3}" presName="text_4" presStyleLbl="node1" presStyleIdx="3" presStyleCnt="7" custScaleX="99542" custScaleY="11626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C882214-31E2-490A-B42E-B70B0B48FB2D}" type="pres">
      <dgm:prSet presAssocID="{852CDDE3-65CE-4FFB-81DE-DA758B173CE3}" presName="accent_4" presStyleCnt="0"/>
      <dgm:spPr/>
      <dgm:t>
        <a:bodyPr/>
        <a:lstStyle/>
        <a:p>
          <a:endParaRPr lang="pt-BR"/>
        </a:p>
      </dgm:t>
    </dgm:pt>
    <dgm:pt modelId="{2B626981-E392-455E-8F97-7C36FA2414D3}" type="pres">
      <dgm:prSet presAssocID="{852CDDE3-65CE-4FFB-81DE-DA758B173CE3}" presName="accentRepeatNode" presStyleLbl="solidFgAcc1" presStyleIdx="3" presStyleCnt="7"/>
      <dgm:spPr/>
      <dgm:t>
        <a:bodyPr/>
        <a:lstStyle/>
        <a:p>
          <a:endParaRPr lang="pt-BR"/>
        </a:p>
      </dgm:t>
    </dgm:pt>
    <dgm:pt modelId="{94906783-A22A-4ABE-956F-B6551DBCACDD}" type="pres">
      <dgm:prSet presAssocID="{68CCBC0A-D589-4C58-8B05-9770ACCFAB4D}" presName="text_5" presStyleLbl="node1" presStyleIdx="4" presStyleCnt="7" custScaleX="99542" custScaleY="11626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73ED1BB-3615-4540-A407-2FB882C43CFE}" type="pres">
      <dgm:prSet presAssocID="{68CCBC0A-D589-4C58-8B05-9770ACCFAB4D}" presName="accent_5" presStyleCnt="0"/>
      <dgm:spPr/>
      <dgm:t>
        <a:bodyPr/>
        <a:lstStyle/>
        <a:p>
          <a:endParaRPr lang="pt-BR"/>
        </a:p>
      </dgm:t>
    </dgm:pt>
    <dgm:pt modelId="{876FB673-DEA1-4D03-B19E-DCD5F51C1E5C}" type="pres">
      <dgm:prSet presAssocID="{68CCBC0A-D589-4C58-8B05-9770ACCFAB4D}" presName="accentRepeatNode" presStyleLbl="solidFgAcc1" presStyleIdx="4" presStyleCnt="7"/>
      <dgm:spPr/>
      <dgm:t>
        <a:bodyPr/>
        <a:lstStyle/>
        <a:p>
          <a:endParaRPr lang="pt-BR"/>
        </a:p>
      </dgm:t>
    </dgm:pt>
    <dgm:pt modelId="{56C95AFB-0441-48F1-B926-82ABA22E5C5E}" type="pres">
      <dgm:prSet presAssocID="{934C7D1C-A03E-4322-96CB-8A2CDD6DEC7A}" presName="text_6" presStyleLbl="node1" presStyleIdx="5" presStyleCnt="7" custScaleX="99542" custScaleY="11626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70C781A-C28E-465F-A177-09B7820484F0}" type="pres">
      <dgm:prSet presAssocID="{934C7D1C-A03E-4322-96CB-8A2CDD6DEC7A}" presName="accent_6" presStyleCnt="0"/>
      <dgm:spPr/>
    </dgm:pt>
    <dgm:pt modelId="{47AE3F44-BA69-478F-A9CB-F8B3039D7731}" type="pres">
      <dgm:prSet presAssocID="{934C7D1C-A03E-4322-96CB-8A2CDD6DEC7A}" presName="accentRepeatNode" presStyleLbl="solidFgAcc1" presStyleIdx="5" presStyleCnt="7"/>
      <dgm:spPr/>
    </dgm:pt>
    <dgm:pt modelId="{4AE2D393-6E96-4A7E-B506-F0A77A9D5E4D}" type="pres">
      <dgm:prSet presAssocID="{D0DD20C0-A1C6-4270-AF16-E41441D2B72F}" presName="text_7" presStyleLbl="node1" presStyleIdx="6" presStyleCnt="7" custScaleX="99542" custScaleY="11626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BF8B6F8-7D18-46D0-9774-A8EFB99D6C27}" type="pres">
      <dgm:prSet presAssocID="{D0DD20C0-A1C6-4270-AF16-E41441D2B72F}" presName="accent_7" presStyleCnt="0"/>
      <dgm:spPr/>
    </dgm:pt>
    <dgm:pt modelId="{89E07914-8534-4638-A7E3-A5107427B279}" type="pres">
      <dgm:prSet presAssocID="{D0DD20C0-A1C6-4270-AF16-E41441D2B72F}" presName="accentRepeatNode" presStyleLbl="solidFgAcc1" presStyleIdx="6" presStyleCnt="7"/>
      <dgm:spPr/>
    </dgm:pt>
  </dgm:ptLst>
  <dgm:cxnLst>
    <dgm:cxn modelId="{51FF291B-6A35-4318-972D-C127A96FB8BD}" type="presOf" srcId="{8D564D21-ABDE-4E34-A015-E8DC9839E9CA}" destId="{50F65315-5707-40E2-ADE2-D06161B53E79}" srcOrd="0" destOrd="0" presId="urn:microsoft.com/office/officeart/2008/layout/VerticalCurvedList"/>
    <dgm:cxn modelId="{13C0EA39-CFB6-4622-AA9B-9E3F823B6092}" type="presOf" srcId="{934C7D1C-A03E-4322-96CB-8A2CDD6DEC7A}" destId="{56C95AFB-0441-48F1-B926-82ABA22E5C5E}" srcOrd="0" destOrd="0" presId="urn:microsoft.com/office/officeart/2008/layout/VerticalCurvedList"/>
    <dgm:cxn modelId="{1651DEA5-6E17-41ED-B650-CBB58642D940}" srcId="{1F6F3084-7E59-4A95-A1DB-199D5AEAE5C9}" destId="{D0DD20C0-A1C6-4270-AF16-E41441D2B72F}" srcOrd="6" destOrd="0" parTransId="{DF271E74-078E-4001-93C9-A8CD16F3D129}" sibTransId="{CF4C490F-41AA-4112-879B-29EA2AAAAE68}"/>
    <dgm:cxn modelId="{C54721EF-09A0-493C-8F4E-270DE210CF29}" srcId="{1F6F3084-7E59-4A95-A1DB-199D5AEAE5C9}" destId="{389EEE5D-456B-4688-B5D6-FA33179A48BC}" srcOrd="0" destOrd="0" parTransId="{7F5574C8-AA46-4F55-B163-0B62D6D6E770}" sibTransId="{F126BC37-C011-4F57-82E4-50FC1820360C}"/>
    <dgm:cxn modelId="{7A218CFB-B6D2-454C-B1FF-37A91DD5E65B}" type="presOf" srcId="{D0DD20C0-A1C6-4270-AF16-E41441D2B72F}" destId="{4AE2D393-6E96-4A7E-B506-F0A77A9D5E4D}" srcOrd="0" destOrd="0" presId="urn:microsoft.com/office/officeart/2008/layout/VerticalCurvedList"/>
    <dgm:cxn modelId="{661882EF-BA86-433C-94A3-1DC7489CE3C2}" type="presOf" srcId="{389EEE5D-456B-4688-B5D6-FA33179A48BC}" destId="{7E748136-201C-4CFC-B540-38D0AB5BD560}" srcOrd="0" destOrd="0" presId="urn:microsoft.com/office/officeart/2008/layout/VerticalCurvedList"/>
    <dgm:cxn modelId="{420FE3AC-626B-4B47-BEF1-2B4229713C8C}" type="presOf" srcId="{F126BC37-C011-4F57-82E4-50FC1820360C}" destId="{BBA4A33B-0EEA-47F2-9238-C74E7F8CB39D}" srcOrd="0" destOrd="0" presId="urn:microsoft.com/office/officeart/2008/layout/VerticalCurvedList"/>
    <dgm:cxn modelId="{19C36459-2DA9-4616-BABB-A58244FEB25E}" type="presOf" srcId="{852CDDE3-65CE-4FFB-81DE-DA758B173CE3}" destId="{2226FBF9-6093-437F-9897-334609FB7599}" srcOrd="0" destOrd="0" presId="urn:microsoft.com/office/officeart/2008/layout/VerticalCurvedList"/>
    <dgm:cxn modelId="{4621D9FB-B3AA-45D4-B3A5-60C72DBF057E}" srcId="{1F6F3084-7E59-4A95-A1DB-199D5AEAE5C9}" destId="{852CDDE3-65CE-4FFB-81DE-DA758B173CE3}" srcOrd="3" destOrd="0" parTransId="{E65F85CD-C464-4C0D-A113-4FB266FA8961}" sibTransId="{B5D07C46-736C-4E9F-81CC-9489B3DB6B27}"/>
    <dgm:cxn modelId="{0FCCAF32-947E-428B-9FB9-26F9FC4123C1}" srcId="{1F6F3084-7E59-4A95-A1DB-199D5AEAE5C9}" destId="{68CCBC0A-D589-4C58-8B05-9770ACCFAB4D}" srcOrd="4" destOrd="0" parTransId="{6508DD30-32EF-4370-A0B6-885D3A52F5D2}" sibTransId="{304C2117-601C-4B6D-BBA4-D74D34015B17}"/>
    <dgm:cxn modelId="{568F381E-FE01-471C-8E24-D0777687EBCA}" srcId="{1F6F3084-7E59-4A95-A1DB-199D5AEAE5C9}" destId="{8D564D21-ABDE-4E34-A015-E8DC9839E9CA}" srcOrd="1" destOrd="0" parTransId="{26CDA8D5-7C29-42BD-A454-DB8C5C5304F4}" sibTransId="{9445ED75-A025-4540-8EB8-6A9034D2196D}"/>
    <dgm:cxn modelId="{2E2176EE-91A9-42A9-90CD-27B6791B582C}" type="presOf" srcId="{AC581FA9-4ECA-4E39-9649-A2FA0F7B4C4B}" destId="{966EE336-DC11-4A06-9290-D21B037E4775}" srcOrd="0" destOrd="0" presId="urn:microsoft.com/office/officeart/2008/layout/VerticalCurvedList"/>
    <dgm:cxn modelId="{E838C763-D0F5-45F4-AD49-796DD9D1D7E7}" type="presOf" srcId="{1F6F3084-7E59-4A95-A1DB-199D5AEAE5C9}" destId="{71CEF5F0-DDBF-4D92-A34D-023539C57AC0}" srcOrd="0" destOrd="0" presId="urn:microsoft.com/office/officeart/2008/layout/VerticalCurvedList"/>
    <dgm:cxn modelId="{98680703-CF54-496D-A491-D209B5D40C75}" srcId="{1F6F3084-7E59-4A95-A1DB-199D5AEAE5C9}" destId="{AC581FA9-4ECA-4E39-9649-A2FA0F7B4C4B}" srcOrd="2" destOrd="0" parTransId="{453F7A69-1DD5-45F9-94A2-244CAA64D959}" sibTransId="{A75B0C2A-3085-4688-A003-A65CC34189B1}"/>
    <dgm:cxn modelId="{CACCA1C3-9452-4CE3-B8D4-BF395857F99A}" type="presOf" srcId="{68CCBC0A-D589-4C58-8B05-9770ACCFAB4D}" destId="{94906783-A22A-4ABE-956F-B6551DBCACDD}" srcOrd="0" destOrd="0" presId="urn:microsoft.com/office/officeart/2008/layout/VerticalCurvedList"/>
    <dgm:cxn modelId="{84EBE832-3115-4B25-96A1-EA73035FA74A}" srcId="{1F6F3084-7E59-4A95-A1DB-199D5AEAE5C9}" destId="{934C7D1C-A03E-4322-96CB-8A2CDD6DEC7A}" srcOrd="5" destOrd="0" parTransId="{77C704AF-B2CF-4DF9-AC85-665BB90FE6EF}" sibTransId="{04CD4DF2-AA48-4AF6-9986-30CFFDCEC066}"/>
    <dgm:cxn modelId="{D92BDB78-FB41-4124-AAD1-97EC5BD07F5E}" type="presParOf" srcId="{71CEF5F0-DDBF-4D92-A34D-023539C57AC0}" destId="{73E1B4BC-AF09-4254-B8DC-EBF2C5EF0FA0}" srcOrd="0" destOrd="0" presId="urn:microsoft.com/office/officeart/2008/layout/VerticalCurvedList"/>
    <dgm:cxn modelId="{A25E8C1A-1D03-4EEB-BC45-A7CA9C324994}" type="presParOf" srcId="{73E1B4BC-AF09-4254-B8DC-EBF2C5EF0FA0}" destId="{34BAAE30-22F1-4753-88F0-57C48EF9F786}" srcOrd="0" destOrd="0" presId="urn:microsoft.com/office/officeart/2008/layout/VerticalCurvedList"/>
    <dgm:cxn modelId="{E084FA87-9BBD-4EE9-B225-B0C491EBFE9E}" type="presParOf" srcId="{34BAAE30-22F1-4753-88F0-57C48EF9F786}" destId="{B374D4E6-0E96-4277-99D7-F653E453FE44}" srcOrd="0" destOrd="0" presId="urn:microsoft.com/office/officeart/2008/layout/VerticalCurvedList"/>
    <dgm:cxn modelId="{3BA16523-03E6-4004-A043-FA71DDB6E6DE}" type="presParOf" srcId="{34BAAE30-22F1-4753-88F0-57C48EF9F786}" destId="{BBA4A33B-0EEA-47F2-9238-C74E7F8CB39D}" srcOrd="1" destOrd="0" presId="urn:microsoft.com/office/officeart/2008/layout/VerticalCurvedList"/>
    <dgm:cxn modelId="{262C4788-3F56-402E-BF47-378761AFF2E8}" type="presParOf" srcId="{34BAAE30-22F1-4753-88F0-57C48EF9F786}" destId="{37C51CD9-9774-4499-B40E-EB52E386D6A3}" srcOrd="2" destOrd="0" presId="urn:microsoft.com/office/officeart/2008/layout/VerticalCurvedList"/>
    <dgm:cxn modelId="{7390A946-B8EA-4B80-AA9A-BCA076B847B5}" type="presParOf" srcId="{34BAAE30-22F1-4753-88F0-57C48EF9F786}" destId="{59A52C0D-D198-4533-9C4D-D5D1A4F54123}" srcOrd="3" destOrd="0" presId="urn:microsoft.com/office/officeart/2008/layout/VerticalCurvedList"/>
    <dgm:cxn modelId="{399F86DD-4DD1-4464-AB09-336AF3AF3CA9}" type="presParOf" srcId="{73E1B4BC-AF09-4254-B8DC-EBF2C5EF0FA0}" destId="{7E748136-201C-4CFC-B540-38D0AB5BD560}" srcOrd="1" destOrd="0" presId="urn:microsoft.com/office/officeart/2008/layout/VerticalCurvedList"/>
    <dgm:cxn modelId="{248D81F9-65E6-4D9D-A72C-722BFD33669C}" type="presParOf" srcId="{73E1B4BC-AF09-4254-B8DC-EBF2C5EF0FA0}" destId="{FC22ACBA-6470-4AEC-9D96-98FF8E84BF67}" srcOrd="2" destOrd="0" presId="urn:microsoft.com/office/officeart/2008/layout/VerticalCurvedList"/>
    <dgm:cxn modelId="{7EBCF387-C47A-4508-A7B4-3082F6A3E178}" type="presParOf" srcId="{FC22ACBA-6470-4AEC-9D96-98FF8E84BF67}" destId="{321ED903-5B0A-49E1-B7B4-9E56D57201D1}" srcOrd="0" destOrd="0" presId="urn:microsoft.com/office/officeart/2008/layout/VerticalCurvedList"/>
    <dgm:cxn modelId="{D1676001-09E8-449E-8B79-DF3FA67F06F8}" type="presParOf" srcId="{73E1B4BC-AF09-4254-B8DC-EBF2C5EF0FA0}" destId="{50F65315-5707-40E2-ADE2-D06161B53E79}" srcOrd="3" destOrd="0" presId="urn:microsoft.com/office/officeart/2008/layout/VerticalCurvedList"/>
    <dgm:cxn modelId="{3ABD6F20-1E50-49C3-A2CD-66C23609CE3A}" type="presParOf" srcId="{73E1B4BC-AF09-4254-B8DC-EBF2C5EF0FA0}" destId="{98C2D8C6-4313-43BE-AD2B-0E70D48B02AE}" srcOrd="4" destOrd="0" presId="urn:microsoft.com/office/officeart/2008/layout/VerticalCurvedList"/>
    <dgm:cxn modelId="{BD58A281-434B-4761-936E-DBB07F3B4C60}" type="presParOf" srcId="{98C2D8C6-4313-43BE-AD2B-0E70D48B02AE}" destId="{B839DA95-E390-4C61-BEB8-4FDA38360B1E}" srcOrd="0" destOrd="0" presId="urn:microsoft.com/office/officeart/2008/layout/VerticalCurvedList"/>
    <dgm:cxn modelId="{4E045DF8-955A-49AF-9CA4-545501EA075C}" type="presParOf" srcId="{73E1B4BC-AF09-4254-B8DC-EBF2C5EF0FA0}" destId="{966EE336-DC11-4A06-9290-D21B037E4775}" srcOrd="5" destOrd="0" presId="urn:microsoft.com/office/officeart/2008/layout/VerticalCurvedList"/>
    <dgm:cxn modelId="{F95B757A-368A-403B-B011-64539B16F7AE}" type="presParOf" srcId="{73E1B4BC-AF09-4254-B8DC-EBF2C5EF0FA0}" destId="{030EF0F4-F7AD-49AB-B735-048A3357C2C9}" srcOrd="6" destOrd="0" presId="urn:microsoft.com/office/officeart/2008/layout/VerticalCurvedList"/>
    <dgm:cxn modelId="{67DAEFAC-8D89-40E1-8BBB-C3DCD2485F4D}" type="presParOf" srcId="{030EF0F4-F7AD-49AB-B735-048A3357C2C9}" destId="{DB41B3D4-1766-401E-B478-C87F007527EE}" srcOrd="0" destOrd="0" presId="urn:microsoft.com/office/officeart/2008/layout/VerticalCurvedList"/>
    <dgm:cxn modelId="{21479FF3-E313-4B0A-866E-ED1D96EC5A60}" type="presParOf" srcId="{73E1B4BC-AF09-4254-B8DC-EBF2C5EF0FA0}" destId="{2226FBF9-6093-437F-9897-334609FB7599}" srcOrd="7" destOrd="0" presId="urn:microsoft.com/office/officeart/2008/layout/VerticalCurvedList"/>
    <dgm:cxn modelId="{69A0B8B1-3A4A-4082-A1EA-B8FB6FA3E591}" type="presParOf" srcId="{73E1B4BC-AF09-4254-B8DC-EBF2C5EF0FA0}" destId="{0C882214-31E2-490A-B42E-B70B0B48FB2D}" srcOrd="8" destOrd="0" presId="urn:microsoft.com/office/officeart/2008/layout/VerticalCurvedList"/>
    <dgm:cxn modelId="{C91DC739-3D7B-4226-B3A7-C8EC4BBBA18A}" type="presParOf" srcId="{0C882214-31E2-490A-B42E-B70B0B48FB2D}" destId="{2B626981-E392-455E-8F97-7C36FA2414D3}" srcOrd="0" destOrd="0" presId="urn:microsoft.com/office/officeart/2008/layout/VerticalCurvedList"/>
    <dgm:cxn modelId="{2FE961DC-0907-4677-8688-E6F73F612FBA}" type="presParOf" srcId="{73E1B4BC-AF09-4254-B8DC-EBF2C5EF0FA0}" destId="{94906783-A22A-4ABE-956F-B6551DBCACDD}" srcOrd="9" destOrd="0" presId="urn:microsoft.com/office/officeart/2008/layout/VerticalCurvedList"/>
    <dgm:cxn modelId="{A25F8E2D-03C1-41F0-B11D-604FA6FC6790}" type="presParOf" srcId="{73E1B4BC-AF09-4254-B8DC-EBF2C5EF0FA0}" destId="{073ED1BB-3615-4540-A407-2FB882C43CFE}" srcOrd="10" destOrd="0" presId="urn:microsoft.com/office/officeart/2008/layout/VerticalCurvedList"/>
    <dgm:cxn modelId="{E54989B2-7E93-4966-BC32-20D820EDC0F1}" type="presParOf" srcId="{073ED1BB-3615-4540-A407-2FB882C43CFE}" destId="{876FB673-DEA1-4D03-B19E-DCD5F51C1E5C}" srcOrd="0" destOrd="0" presId="urn:microsoft.com/office/officeart/2008/layout/VerticalCurvedList"/>
    <dgm:cxn modelId="{C6C137E3-700F-4A61-8DF2-FB82A306F31B}" type="presParOf" srcId="{73E1B4BC-AF09-4254-B8DC-EBF2C5EF0FA0}" destId="{56C95AFB-0441-48F1-B926-82ABA22E5C5E}" srcOrd="11" destOrd="0" presId="urn:microsoft.com/office/officeart/2008/layout/VerticalCurvedList"/>
    <dgm:cxn modelId="{516AFF2B-A51D-45A7-BC0A-25075C4C6227}" type="presParOf" srcId="{73E1B4BC-AF09-4254-B8DC-EBF2C5EF0FA0}" destId="{170C781A-C28E-465F-A177-09B7820484F0}" srcOrd="12" destOrd="0" presId="urn:microsoft.com/office/officeart/2008/layout/VerticalCurvedList"/>
    <dgm:cxn modelId="{7BEF2DAE-1A17-4668-A418-F1C09F087DEA}" type="presParOf" srcId="{170C781A-C28E-465F-A177-09B7820484F0}" destId="{47AE3F44-BA69-478F-A9CB-F8B3039D7731}" srcOrd="0" destOrd="0" presId="urn:microsoft.com/office/officeart/2008/layout/VerticalCurvedList"/>
    <dgm:cxn modelId="{209EC8D1-DA5B-46BA-98EA-B67BB8665454}" type="presParOf" srcId="{73E1B4BC-AF09-4254-B8DC-EBF2C5EF0FA0}" destId="{4AE2D393-6E96-4A7E-B506-F0A77A9D5E4D}" srcOrd="13" destOrd="0" presId="urn:microsoft.com/office/officeart/2008/layout/VerticalCurvedList"/>
    <dgm:cxn modelId="{6A2E4594-D91D-472C-AC31-A3444F71D159}" type="presParOf" srcId="{73E1B4BC-AF09-4254-B8DC-EBF2C5EF0FA0}" destId="{8BF8B6F8-7D18-46D0-9774-A8EFB99D6C27}" srcOrd="14" destOrd="0" presId="urn:microsoft.com/office/officeart/2008/layout/VerticalCurvedList"/>
    <dgm:cxn modelId="{8E7DE2FB-9A1A-4330-9A90-A8DFF2948FED}" type="presParOf" srcId="{8BF8B6F8-7D18-46D0-9774-A8EFB99D6C27}" destId="{89E07914-8534-4638-A7E3-A5107427B27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1F6F3084-7E59-4A95-A1DB-199D5AEAE5C9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pt-BR"/>
        </a:p>
      </dgm:t>
    </dgm:pt>
    <dgm:pt modelId="{389EEE5D-456B-4688-B5D6-FA33179A48BC}">
      <dgm:prSet phldrT="[Texto]"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pt-BR" sz="2400" b="1" dirty="0" smtClean="0"/>
            <a:t>Formulário do LTAI</a:t>
          </a:r>
          <a:endParaRPr lang="pt-BR" sz="2400" b="1" dirty="0"/>
        </a:p>
      </dgm:t>
    </dgm:pt>
    <dgm:pt modelId="{7F5574C8-AA46-4F55-B163-0B62D6D6E770}" type="parTrans" cxnId="{C54721EF-09A0-493C-8F4E-270DE210CF29}">
      <dgm:prSet/>
      <dgm:spPr/>
      <dgm:t>
        <a:bodyPr/>
        <a:lstStyle/>
        <a:p>
          <a:endParaRPr lang="pt-BR"/>
        </a:p>
      </dgm:t>
    </dgm:pt>
    <dgm:pt modelId="{F126BC37-C011-4F57-82E4-50FC1820360C}" type="sibTrans" cxnId="{C54721EF-09A0-493C-8F4E-270DE210CF29}">
      <dgm:prSet/>
      <dgm:spPr/>
      <dgm:t>
        <a:bodyPr/>
        <a:lstStyle/>
        <a:p>
          <a:endParaRPr lang="pt-BR"/>
        </a:p>
      </dgm:t>
    </dgm:pt>
    <dgm:pt modelId="{71CEF5F0-DDBF-4D92-A34D-023539C57AC0}" type="pres">
      <dgm:prSet presAssocID="{1F6F3084-7E59-4A95-A1DB-199D5AEAE5C9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pt-BR"/>
        </a:p>
      </dgm:t>
    </dgm:pt>
    <dgm:pt modelId="{73E1B4BC-AF09-4254-B8DC-EBF2C5EF0FA0}" type="pres">
      <dgm:prSet presAssocID="{1F6F3084-7E59-4A95-A1DB-199D5AEAE5C9}" presName="Name1" presStyleCnt="0"/>
      <dgm:spPr/>
      <dgm:t>
        <a:bodyPr/>
        <a:lstStyle/>
        <a:p>
          <a:endParaRPr lang="pt-BR"/>
        </a:p>
      </dgm:t>
    </dgm:pt>
    <dgm:pt modelId="{34BAAE30-22F1-4753-88F0-57C48EF9F786}" type="pres">
      <dgm:prSet presAssocID="{1F6F3084-7E59-4A95-A1DB-199D5AEAE5C9}" presName="cycle" presStyleCnt="0"/>
      <dgm:spPr/>
      <dgm:t>
        <a:bodyPr/>
        <a:lstStyle/>
        <a:p>
          <a:endParaRPr lang="pt-BR"/>
        </a:p>
      </dgm:t>
    </dgm:pt>
    <dgm:pt modelId="{B374D4E6-0E96-4277-99D7-F653E453FE44}" type="pres">
      <dgm:prSet presAssocID="{1F6F3084-7E59-4A95-A1DB-199D5AEAE5C9}" presName="srcNode" presStyleLbl="node1" presStyleIdx="0" presStyleCnt="1"/>
      <dgm:spPr/>
      <dgm:t>
        <a:bodyPr/>
        <a:lstStyle/>
        <a:p>
          <a:endParaRPr lang="pt-BR"/>
        </a:p>
      </dgm:t>
    </dgm:pt>
    <dgm:pt modelId="{BBA4A33B-0EEA-47F2-9238-C74E7F8CB39D}" type="pres">
      <dgm:prSet presAssocID="{1F6F3084-7E59-4A95-A1DB-199D5AEAE5C9}" presName="conn" presStyleLbl="parChTrans1D2" presStyleIdx="0" presStyleCnt="1"/>
      <dgm:spPr/>
      <dgm:t>
        <a:bodyPr/>
        <a:lstStyle/>
        <a:p>
          <a:endParaRPr lang="pt-BR"/>
        </a:p>
      </dgm:t>
    </dgm:pt>
    <dgm:pt modelId="{37C51CD9-9774-4499-B40E-EB52E386D6A3}" type="pres">
      <dgm:prSet presAssocID="{1F6F3084-7E59-4A95-A1DB-199D5AEAE5C9}" presName="extraNode" presStyleLbl="node1" presStyleIdx="0" presStyleCnt="1"/>
      <dgm:spPr/>
      <dgm:t>
        <a:bodyPr/>
        <a:lstStyle/>
        <a:p>
          <a:endParaRPr lang="pt-BR"/>
        </a:p>
      </dgm:t>
    </dgm:pt>
    <dgm:pt modelId="{59A52C0D-D198-4533-9C4D-D5D1A4F54123}" type="pres">
      <dgm:prSet presAssocID="{1F6F3084-7E59-4A95-A1DB-199D5AEAE5C9}" presName="dstNode" presStyleLbl="node1" presStyleIdx="0" presStyleCnt="1"/>
      <dgm:spPr/>
      <dgm:t>
        <a:bodyPr/>
        <a:lstStyle/>
        <a:p>
          <a:endParaRPr lang="pt-BR"/>
        </a:p>
      </dgm:t>
    </dgm:pt>
    <dgm:pt modelId="{7E748136-201C-4CFC-B540-38D0AB5BD560}" type="pres">
      <dgm:prSet presAssocID="{389EEE5D-456B-4688-B5D6-FA33179A48BC}" presName="text_1" presStyleLbl="node1" presStyleIdx="0" presStyleCnt="1" custScaleX="99542" custScaleY="116265" custLinFactNeighborY="-1124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C22ACBA-6470-4AEC-9D96-98FF8E84BF67}" type="pres">
      <dgm:prSet presAssocID="{389EEE5D-456B-4688-B5D6-FA33179A48BC}" presName="accent_1" presStyleCnt="0"/>
      <dgm:spPr/>
      <dgm:t>
        <a:bodyPr/>
        <a:lstStyle/>
        <a:p>
          <a:endParaRPr lang="pt-BR"/>
        </a:p>
      </dgm:t>
    </dgm:pt>
    <dgm:pt modelId="{321ED903-5B0A-49E1-B7B4-9E56D57201D1}" type="pres">
      <dgm:prSet presAssocID="{389EEE5D-456B-4688-B5D6-FA33179A48BC}" presName="accentRepeatNode" presStyleLbl="solidFgAcc1" presStyleIdx="0" presStyleCnt="1"/>
      <dgm:spPr/>
      <dgm:t>
        <a:bodyPr/>
        <a:lstStyle/>
        <a:p>
          <a:endParaRPr lang="pt-BR"/>
        </a:p>
      </dgm:t>
    </dgm:pt>
  </dgm:ptLst>
  <dgm:cxnLst>
    <dgm:cxn modelId="{8815CAE7-A5A6-4400-BF6C-448B1B57D8FB}" type="presOf" srcId="{1F6F3084-7E59-4A95-A1DB-199D5AEAE5C9}" destId="{71CEF5F0-DDBF-4D92-A34D-023539C57AC0}" srcOrd="0" destOrd="0" presId="urn:microsoft.com/office/officeart/2008/layout/VerticalCurvedList"/>
    <dgm:cxn modelId="{F9D05411-1CEA-470D-A7E2-80A533473D53}" type="presOf" srcId="{389EEE5D-456B-4688-B5D6-FA33179A48BC}" destId="{7E748136-201C-4CFC-B540-38D0AB5BD560}" srcOrd="0" destOrd="0" presId="urn:microsoft.com/office/officeart/2008/layout/VerticalCurvedList"/>
    <dgm:cxn modelId="{934E2286-4F13-499B-B78F-40221D037E34}" type="presOf" srcId="{F126BC37-C011-4F57-82E4-50FC1820360C}" destId="{BBA4A33B-0EEA-47F2-9238-C74E7F8CB39D}" srcOrd="0" destOrd="0" presId="urn:microsoft.com/office/officeart/2008/layout/VerticalCurvedList"/>
    <dgm:cxn modelId="{C54721EF-09A0-493C-8F4E-270DE210CF29}" srcId="{1F6F3084-7E59-4A95-A1DB-199D5AEAE5C9}" destId="{389EEE5D-456B-4688-B5D6-FA33179A48BC}" srcOrd="0" destOrd="0" parTransId="{7F5574C8-AA46-4F55-B163-0B62D6D6E770}" sibTransId="{F126BC37-C011-4F57-82E4-50FC1820360C}"/>
    <dgm:cxn modelId="{E31B1A72-BB11-4C61-8328-0CF3CA82E4A9}" type="presParOf" srcId="{71CEF5F0-DDBF-4D92-A34D-023539C57AC0}" destId="{73E1B4BC-AF09-4254-B8DC-EBF2C5EF0FA0}" srcOrd="0" destOrd="0" presId="urn:microsoft.com/office/officeart/2008/layout/VerticalCurvedList"/>
    <dgm:cxn modelId="{214BC7A4-D1C0-461B-AE7A-B4BC6DF68629}" type="presParOf" srcId="{73E1B4BC-AF09-4254-B8DC-EBF2C5EF0FA0}" destId="{34BAAE30-22F1-4753-88F0-57C48EF9F786}" srcOrd="0" destOrd="0" presId="urn:microsoft.com/office/officeart/2008/layout/VerticalCurvedList"/>
    <dgm:cxn modelId="{7848F13C-3295-49D7-B5E8-7F405701657C}" type="presParOf" srcId="{34BAAE30-22F1-4753-88F0-57C48EF9F786}" destId="{B374D4E6-0E96-4277-99D7-F653E453FE44}" srcOrd="0" destOrd="0" presId="urn:microsoft.com/office/officeart/2008/layout/VerticalCurvedList"/>
    <dgm:cxn modelId="{E117AF85-7C27-44FB-B5CC-4617A33A9C0A}" type="presParOf" srcId="{34BAAE30-22F1-4753-88F0-57C48EF9F786}" destId="{BBA4A33B-0EEA-47F2-9238-C74E7F8CB39D}" srcOrd="1" destOrd="0" presId="urn:microsoft.com/office/officeart/2008/layout/VerticalCurvedList"/>
    <dgm:cxn modelId="{DFBE3E62-CDFB-4A52-83C1-B6B34D1DEB81}" type="presParOf" srcId="{34BAAE30-22F1-4753-88F0-57C48EF9F786}" destId="{37C51CD9-9774-4499-B40E-EB52E386D6A3}" srcOrd="2" destOrd="0" presId="urn:microsoft.com/office/officeart/2008/layout/VerticalCurvedList"/>
    <dgm:cxn modelId="{3CDA7FA7-7408-4118-9ECC-67903CCC8F98}" type="presParOf" srcId="{34BAAE30-22F1-4753-88F0-57C48EF9F786}" destId="{59A52C0D-D198-4533-9C4D-D5D1A4F54123}" srcOrd="3" destOrd="0" presId="urn:microsoft.com/office/officeart/2008/layout/VerticalCurvedList"/>
    <dgm:cxn modelId="{ACA0C228-A458-4978-B572-182375EC6CE7}" type="presParOf" srcId="{73E1B4BC-AF09-4254-B8DC-EBF2C5EF0FA0}" destId="{7E748136-201C-4CFC-B540-38D0AB5BD560}" srcOrd="1" destOrd="0" presId="urn:microsoft.com/office/officeart/2008/layout/VerticalCurvedList"/>
    <dgm:cxn modelId="{EB993595-3F4B-4BCA-8DF6-19D03CFC0DA0}" type="presParOf" srcId="{73E1B4BC-AF09-4254-B8DC-EBF2C5EF0FA0}" destId="{FC22ACBA-6470-4AEC-9D96-98FF8E84BF67}" srcOrd="2" destOrd="0" presId="urn:microsoft.com/office/officeart/2008/layout/VerticalCurvedList"/>
    <dgm:cxn modelId="{9E6CD2CC-E0B2-402D-BB2E-F4EF5FACF2A7}" type="presParOf" srcId="{FC22ACBA-6470-4AEC-9D96-98FF8E84BF67}" destId="{321ED903-5B0A-49E1-B7B4-9E56D57201D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1F6F3084-7E59-4A95-A1DB-199D5AEAE5C9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pt-BR"/>
        </a:p>
      </dgm:t>
    </dgm:pt>
    <dgm:pt modelId="{389EEE5D-456B-4688-B5D6-FA33179A48BC}">
      <dgm:prSet phldrT="[Texto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pt-BR" sz="2400" b="1" dirty="0" smtClean="0"/>
            <a:t>Recomendações</a:t>
          </a:r>
          <a:endParaRPr lang="pt-BR" sz="2400" b="1" dirty="0"/>
        </a:p>
      </dgm:t>
    </dgm:pt>
    <dgm:pt modelId="{7F5574C8-AA46-4F55-B163-0B62D6D6E770}" type="parTrans" cxnId="{C54721EF-09A0-493C-8F4E-270DE210CF29}">
      <dgm:prSet/>
      <dgm:spPr/>
      <dgm:t>
        <a:bodyPr/>
        <a:lstStyle/>
        <a:p>
          <a:endParaRPr lang="pt-BR"/>
        </a:p>
      </dgm:t>
    </dgm:pt>
    <dgm:pt modelId="{F126BC37-C011-4F57-82E4-50FC1820360C}" type="sibTrans" cxnId="{C54721EF-09A0-493C-8F4E-270DE210CF29}">
      <dgm:prSet/>
      <dgm:spPr/>
      <dgm:t>
        <a:bodyPr/>
        <a:lstStyle/>
        <a:p>
          <a:endParaRPr lang="pt-BR"/>
        </a:p>
      </dgm:t>
    </dgm:pt>
    <dgm:pt modelId="{71CEF5F0-DDBF-4D92-A34D-023539C57AC0}" type="pres">
      <dgm:prSet presAssocID="{1F6F3084-7E59-4A95-A1DB-199D5AEAE5C9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pt-BR"/>
        </a:p>
      </dgm:t>
    </dgm:pt>
    <dgm:pt modelId="{73E1B4BC-AF09-4254-B8DC-EBF2C5EF0FA0}" type="pres">
      <dgm:prSet presAssocID="{1F6F3084-7E59-4A95-A1DB-199D5AEAE5C9}" presName="Name1" presStyleCnt="0"/>
      <dgm:spPr/>
      <dgm:t>
        <a:bodyPr/>
        <a:lstStyle/>
        <a:p>
          <a:endParaRPr lang="pt-BR"/>
        </a:p>
      </dgm:t>
    </dgm:pt>
    <dgm:pt modelId="{34BAAE30-22F1-4753-88F0-57C48EF9F786}" type="pres">
      <dgm:prSet presAssocID="{1F6F3084-7E59-4A95-A1DB-199D5AEAE5C9}" presName="cycle" presStyleCnt="0"/>
      <dgm:spPr/>
      <dgm:t>
        <a:bodyPr/>
        <a:lstStyle/>
        <a:p>
          <a:endParaRPr lang="pt-BR"/>
        </a:p>
      </dgm:t>
    </dgm:pt>
    <dgm:pt modelId="{B374D4E6-0E96-4277-99D7-F653E453FE44}" type="pres">
      <dgm:prSet presAssocID="{1F6F3084-7E59-4A95-A1DB-199D5AEAE5C9}" presName="srcNode" presStyleLbl="node1" presStyleIdx="0" presStyleCnt="1"/>
      <dgm:spPr/>
      <dgm:t>
        <a:bodyPr/>
        <a:lstStyle/>
        <a:p>
          <a:endParaRPr lang="pt-BR"/>
        </a:p>
      </dgm:t>
    </dgm:pt>
    <dgm:pt modelId="{BBA4A33B-0EEA-47F2-9238-C74E7F8CB39D}" type="pres">
      <dgm:prSet presAssocID="{1F6F3084-7E59-4A95-A1DB-199D5AEAE5C9}" presName="conn" presStyleLbl="parChTrans1D2" presStyleIdx="0" presStyleCnt="1"/>
      <dgm:spPr/>
      <dgm:t>
        <a:bodyPr/>
        <a:lstStyle/>
        <a:p>
          <a:endParaRPr lang="pt-BR"/>
        </a:p>
      </dgm:t>
    </dgm:pt>
    <dgm:pt modelId="{37C51CD9-9774-4499-B40E-EB52E386D6A3}" type="pres">
      <dgm:prSet presAssocID="{1F6F3084-7E59-4A95-A1DB-199D5AEAE5C9}" presName="extraNode" presStyleLbl="node1" presStyleIdx="0" presStyleCnt="1"/>
      <dgm:spPr/>
      <dgm:t>
        <a:bodyPr/>
        <a:lstStyle/>
        <a:p>
          <a:endParaRPr lang="pt-BR"/>
        </a:p>
      </dgm:t>
    </dgm:pt>
    <dgm:pt modelId="{59A52C0D-D198-4533-9C4D-D5D1A4F54123}" type="pres">
      <dgm:prSet presAssocID="{1F6F3084-7E59-4A95-A1DB-199D5AEAE5C9}" presName="dstNode" presStyleLbl="node1" presStyleIdx="0" presStyleCnt="1"/>
      <dgm:spPr/>
      <dgm:t>
        <a:bodyPr/>
        <a:lstStyle/>
        <a:p>
          <a:endParaRPr lang="pt-BR"/>
        </a:p>
      </dgm:t>
    </dgm:pt>
    <dgm:pt modelId="{7E748136-201C-4CFC-B540-38D0AB5BD560}" type="pres">
      <dgm:prSet presAssocID="{389EEE5D-456B-4688-B5D6-FA33179A48BC}" presName="text_1" presStyleLbl="node1" presStyleIdx="0" presStyleCnt="1" custScaleX="99542" custScaleY="116265" custLinFactNeighborY="-1124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C22ACBA-6470-4AEC-9D96-98FF8E84BF67}" type="pres">
      <dgm:prSet presAssocID="{389EEE5D-456B-4688-B5D6-FA33179A48BC}" presName="accent_1" presStyleCnt="0"/>
      <dgm:spPr/>
      <dgm:t>
        <a:bodyPr/>
        <a:lstStyle/>
        <a:p>
          <a:endParaRPr lang="pt-BR"/>
        </a:p>
      </dgm:t>
    </dgm:pt>
    <dgm:pt modelId="{321ED903-5B0A-49E1-B7B4-9E56D57201D1}" type="pres">
      <dgm:prSet presAssocID="{389EEE5D-456B-4688-B5D6-FA33179A48BC}" presName="accentRepeatNode" presStyleLbl="solidFgAcc1" presStyleIdx="0" presStyleCnt="1"/>
      <dgm:spPr/>
      <dgm:t>
        <a:bodyPr/>
        <a:lstStyle/>
        <a:p>
          <a:endParaRPr lang="pt-BR"/>
        </a:p>
      </dgm:t>
    </dgm:pt>
  </dgm:ptLst>
  <dgm:cxnLst>
    <dgm:cxn modelId="{AFB28263-F872-409C-9DF2-2A0964D92B66}" type="presOf" srcId="{F126BC37-C011-4F57-82E4-50FC1820360C}" destId="{BBA4A33B-0EEA-47F2-9238-C74E7F8CB39D}" srcOrd="0" destOrd="0" presId="urn:microsoft.com/office/officeart/2008/layout/VerticalCurvedList"/>
    <dgm:cxn modelId="{C54721EF-09A0-493C-8F4E-270DE210CF29}" srcId="{1F6F3084-7E59-4A95-A1DB-199D5AEAE5C9}" destId="{389EEE5D-456B-4688-B5D6-FA33179A48BC}" srcOrd="0" destOrd="0" parTransId="{7F5574C8-AA46-4F55-B163-0B62D6D6E770}" sibTransId="{F126BC37-C011-4F57-82E4-50FC1820360C}"/>
    <dgm:cxn modelId="{8551659F-55D0-4B73-BFFF-83D2A0FE8A91}" type="presOf" srcId="{389EEE5D-456B-4688-B5D6-FA33179A48BC}" destId="{7E748136-201C-4CFC-B540-38D0AB5BD560}" srcOrd="0" destOrd="0" presId="urn:microsoft.com/office/officeart/2008/layout/VerticalCurvedList"/>
    <dgm:cxn modelId="{66A34329-0AFE-4B3F-994C-883F7CCDE804}" type="presOf" srcId="{1F6F3084-7E59-4A95-A1DB-199D5AEAE5C9}" destId="{71CEF5F0-DDBF-4D92-A34D-023539C57AC0}" srcOrd="0" destOrd="0" presId="urn:microsoft.com/office/officeart/2008/layout/VerticalCurvedList"/>
    <dgm:cxn modelId="{68E7E987-315B-4A30-A34A-9B04D97042CF}" type="presParOf" srcId="{71CEF5F0-DDBF-4D92-A34D-023539C57AC0}" destId="{73E1B4BC-AF09-4254-B8DC-EBF2C5EF0FA0}" srcOrd="0" destOrd="0" presId="urn:microsoft.com/office/officeart/2008/layout/VerticalCurvedList"/>
    <dgm:cxn modelId="{90357AE9-A926-463A-914D-261D808CBDE9}" type="presParOf" srcId="{73E1B4BC-AF09-4254-B8DC-EBF2C5EF0FA0}" destId="{34BAAE30-22F1-4753-88F0-57C48EF9F786}" srcOrd="0" destOrd="0" presId="urn:microsoft.com/office/officeart/2008/layout/VerticalCurvedList"/>
    <dgm:cxn modelId="{FCA7997B-0DED-471A-A445-BB984A654993}" type="presParOf" srcId="{34BAAE30-22F1-4753-88F0-57C48EF9F786}" destId="{B374D4E6-0E96-4277-99D7-F653E453FE44}" srcOrd="0" destOrd="0" presId="urn:microsoft.com/office/officeart/2008/layout/VerticalCurvedList"/>
    <dgm:cxn modelId="{FDAA133E-1C64-4890-AF47-F6BFF3D1DF55}" type="presParOf" srcId="{34BAAE30-22F1-4753-88F0-57C48EF9F786}" destId="{BBA4A33B-0EEA-47F2-9238-C74E7F8CB39D}" srcOrd="1" destOrd="0" presId="urn:microsoft.com/office/officeart/2008/layout/VerticalCurvedList"/>
    <dgm:cxn modelId="{1F689746-E44A-40D5-BA9F-0C5B18B94FBC}" type="presParOf" srcId="{34BAAE30-22F1-4753-88F0-57C48EF9F786}" destId="{37C51CD9-9774-4499-B40E-EB52E386D6A3}" srcOrd="2" destOrd="0" presId="urn:microsoft.com/office/officeart/2008/layout/VerticalCurvedList"/>
    <dgm:cxn modelId="{583F8F6F-7191-4595-8836-A639C542E257}" type="presParOf" srcId="{34BAAE30-22F1-4753-88F0-57C48EF9F786}" destId="{59A52C0D-D198-4533-9C4D-D5D1A4F54123}" srcOrd="3" destOrd="0" presId="urn:microsoft.com/office/officeart/2008/layout/VerticalCurvedList"/>
    <dgm:cxn modelId="{A800DDF6-1E64-477E-B22A-31A54E1D10A1}" type="presParOf" srcId="{73E1B4BC-AF09-4254-B8DC-EBF2C5EF0FA0}" destId="{7E748136-201C-4CFC-B540-38D0AB5BD560}" srcOrd="1" destOrd="0" presId="urn:microsoft.com/office/officeart/2008/layout/VerticalCurvedList"/>
    <dgm:cxn modelId="{3211C14C-96BB-4653-9552-6EC86773C4E6}" type="presParOf" srcId="{73E1B4BC-AF09-4254-B8DC-EBF2C5EF0FA0}" destId="{FC22ACBA-6470-4AEC-9D96-98FF8E84BF67}" srcOrd="2" destOrd="0" presId="urn:microsoft.com/office/officeart/2008/layout/VerticalCurvedList"/>
    <dgm:cxn modelId="{6370D216-7A4B-4C74-A996-E7FA40FFD5D3}" type="presParOf" srcId="{FC22ACBA-6470-4AEC-9D96-98FF8E84BF67}" destId="{321ED903-5B0A-49E1-B7B4-9E56D57201D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1F6F3084-7E59-4A95-A1DB-199D5AEAE5C9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pt-BR"/>
        </a:p>
      </dgm:t>
    </dgm:pt>
    <dgm:pt modelId="{389EEE5D-456B-4688-B5D6-FA33179A48BC}">
      <dgm:prSet phldrT="[Texto]"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pt-BR" sz="2400" b="1" dirty="0" smtClean="0"/>
            <a:t>Anexos </a:t>
          </a:r>
          <a:r>
            <a:rPr lang="pt-BR" sz="2400" b="1" dirty="0" smtClean="0">
              <a:hlinkClick xmlns:r="http://schemas.openxmlformats.org/officeDocument/2006/relationships" r:id="rId1"/>
            </a:rPr>
            <a:t>Manual LTAI</a:t>
          </a:r>
          <a:endParaRPr lang="pt-BR" sz="2400" b="1" dirty="0"/>
        </a:p>
      </dgm:t>
    </dgm:pt>
    <dgm:pt modelId="{7F5574C8-AA46-4F55-B163-0B62D6D6E770}" type="parTrans" cxnId="{C54721EF-09A0-493C-8F4E-270DE210CF29}">
      <dgm:prSet/>
      <dgm:spPr/>
      <dgm:t>
        <a:bodyPr/>
        <a:lstStyle/>
        <a:p>
          <a:endParaRPr lang="pt-BR"/>
        </a:p>
      </dgm:t>
    </dgm:pt>
    <dgm:pt modelId="{F126BC37-C011-4F57-82E4-50FC1820360C}" type="sibTrans" cxnId="{C54721EF-09A0-493C-8F4E-270DE210CF29}">
      <dgm:prSet/>
      <dgm:spPr/>
      <dgm:t>
        <a:bodyPr/>
        <a:lstStyle/>
        <a:p>
          <a:endParaRPr lang="pt-BR"/>
        </a:p>
      </dgm:t>
    </dgm:pt>
    <dgm:pt modelId="{71CEF5F0-DDBF-4D92-A34D-023539C57AC0}" type="pres">
      <dgm:prSet presAssocID="{1F6F3084-7E59-4A95-A1DB-199D5AEAE5C9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pt-BR"/>
        </a:p>
      </dgm:t>
    </dgm:pt>
    <dgm:pt modelId="{73E1B4BC-AF09-4254-B8DC-EBF2C5EF0FA0}" type="pres">
      <dgm:prSet presAssocID="{1F6F3084-7E59-4A95-A1DB-199D5AEAE5C9}" presName="Name1" presStyleCnt="0"/>
      <dgm:spPr/>
      <dgm:t>
        <a:bodyPr/>
        <a:lstStyle/>
        <a:p>
          <a:endParaRPr lang="pt-BR"/>
        </a:p>
      </dgm:t>
    </dgm:pt>
    <dgm:pt modelId="{34BAAE30-22F1-4753-88F0-57C48EF9F786}" type="pres">
      <dgm:prSet presAssocID="{1F6F3084-7E59-4A95-A1DB-199D5AEAE5C9}" presName="cycle" presStyleCnt="0"/>
      <dgm:spPr/>
      <dgm:t>
        <a:bodyPr/>
        <a:lstStyle/>
        <a:p>
          <a:endParaRPr lang="pt-BR"/>
        </a:p>
      </dgm:t>
    </dgm:pt>
    <dgm:pt modelId="{B374D4E6-0E96-4277-99D7-F653E453FE44}" type="pres">
      <dgm:prSet presAssocID="{1F6F3084-7E59-4A95-A1DB-199D5AEAE5C9}" presName="srcNode" presStyleLbl="node1" presStyleIdx="0" presStyleCnt="1"/>
      <dgm:spPr/>
      <dgm:t>
        <a:bodyPr/>
        <a:lstStyle/>
        <a:p>
          <a:endParaRPr lang="pt-BR"/>
        </a:p>
      </dgm:t>
    </dgm:pt>
    <dgm:pt modelId="{BBA4A33B-0EEA-47F2-9238-C74E7F8CB39D}" type="pres">
      <dgm:prSet presAssocID="{1F6F3084-7E59-4A95-A1DB-199D5AEAE5C9}" presName="conn" presStyleLbl="parChTrans1D2" presStyleIdx="0" presStyleCnt="1"/>
      <dgm:spPr/>
      <dgm:t>
        <a:bodyPr/>
        <a:lstStyle/>
        <a:p>
          <a:endParaRPr lang="pt-BR"/>
        </a:p>
      </dgm:t>
    </dgm:pt>
    <dgm:pt modelId="{37C51CD9-9774-4499-B40E-EB52E386D6A3}" type="pres">
      <dgm:prSet presAssocID="{1F6F3084-7E59-4A95-A1DB-199D5AEAE5C9}" presName="extraNode" presStyleLbl="node1" presStyleIdx="0" presStyleCnt="1"/>
      <dgm:spPr/>
      <dgm:t>
        <a:bodyPr/>
        <a:lstStyle/>
        <a:p>
          <a:endParaRPr lang="pt-BR"/>
        </a:p>
      </dgm:t>
    </dgm:pt>
    <dgm:pt modelId="{59A52C0D-D198-4533-9C4D-D5D1A4F54123}" type="pres">
      <dgm:prSet presAssocID="{1F6F3084-7E59-4A95-A1DB-199D5AEAE5C9}" presName="dstNode" presStyleLbl="node1" presStyleIdx="0" presStyleCnt="1"/>
      <dgm:spPr/>
      <dgm:t>
        <a:bodyPr/>
        <a:lstStyle/>
        <a:p>
          <a:endParaRPr lang="pt-BR"/>
        </a:p>
      </dgm:t>
    </dgm:pt>
    <dgm:pt modelId="{7E748136-201C-4CFC-B540-38D0AB5BD560}" type="pres">
      <dgm:prSet presAssocID="{389EEE5D-456B-4688-B5D6-FA33179A48BC}" presName="text_1" presStyleLbl="node1" presStyleIdx="0" presStyleCnt="1" custScaleX="99542" custScaleY="116265" custLinFactNeighborY="-1124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C22ACBA-6470-4AEC-9D96-98FF8E84BF67}" type="pres">
      <dgm:prSet presAssocID="{389EEE5D-456B-4688-B5D6-FA33179A48BC}" presName="accent_1" presStyleCnt="0"/>
      <dgm:spPr/>
      <dgm:t>
        <a:bodyPr/>
        <a:lstStyle/>
        <a:p>
          <a:endParaRPr lang="pt-BR"/>
        </a:p>
      </dgm:t>
    </dgm:pt>
    <dgm:pt modelId="{321ED903-5B0A-49E1-B7B4-9E56D57201D1}" type="pres">
      <dgm:prSet presAssocID="{389EEE5D-456B-4688-B5D6-FA33179A48BC}" presName="accentRepeatNode" presStyleLbl="solidFgAcc1" presStyleIdx="0" presStyleCnt="1"/>
      <dgm:spPr/>
      <dgm:t>
        <a:bodyPr/>
        <a:lstStyle/>
        <a:p>
          <a:endParaRPr lang="pt-BR"/>
        </a:p>
      </dgm:t>
    </dgm:pt>
  </dgm:ptLst>
  <dgm:cxnLst>
    <dgm:cxn modelId="{1A78FDC0-1781-40A7-9F0E-A1C118D58643}" type="presOf" srcId="{F126BC37-C011-4F57-82E4-50FC1820360C}" destId="{BBA4A33B-0EEA-47F2-9238-C74E7F8CB39D}" srcOrd="0" destOrd="0" presId="urn:microsoft.com/office/officeart/2008/layout/VerticalCurvedList"/>
    <dgm:cxn modelId="{C54721EF-09A0-493C-8F4E-270DE210CF29}" srcId="{1F6F3084-7E59-4A95-A1DB-199D5AEAE5C9}" destId="{389EEE5D-456B-4688-B5D6-FA33179A48BC}" srcOrd="0" destOrd="0" parTransId="{7F5574C8-AA46-4F55-B163-0B62D6D6E770}" sibTransId="{F126BC37-C011-4F57-82E4-50FC1820360C}"/>
    <dgm:cxn modelId="{9B742371-01B8-4A18-9EB7-EE3F08176644}" type="presOf" srcId="{1F6F3084-7E59-4A95-A1DB-199D5AEAE5C9}" destId="{71CEF5F0-DDBF-4D92-A34D-023539C57AC0}" srcOrd="0" destOrd="0" presId="urn:microsoft.com/office/officeart/2008/layout/VerticalCurvedList"/>
    <dgm:cxn modelId="{341F4FAC-62BC-473F-B0FC-E063338B86E2}" type="presOf" srcId="{389EEE5D-456B-4688-B5D6-FA33179A48BC}" destId="{7E748136-201C-4CFC-B540-38D0AB5BD560}" srcOrd="0" destOrd="0" presId="urn:microsoft.com/office/officeart/2008/layout/VerticalCurvedList"/>
    <dgm:cxn modelId="{8AF1DBB2-D51A-41DA-BB89-5D576A12BAEF}" type="presParOf" srcId="{71CEF5F0-DDBF-4D92-A34D-023539C57AC0}" destId="{73E1B4BC-AF09-4254-B8DC-EBF2C5EF0FA0}" srcOrd="0" destOrd="0" presId="urn:microsoft.com/office/officeart/2008/layout/VerticalCurvedList"/>
    <dgm:cxn modelId="{440116C3-9EFF-49CE-B49D-E103EAC36FFB}" type="presParOf" srcId="{73E1B4BC-AF09-4254-B8DC-EBF2C5EF0FA0}" destId="{34BAAE30-22F1-4753-88F0-57C48EF9F786}" srcOrd="0" destOrd="0" presId="urn:microsoft.com/office/officeart/2008/layout/VerticalCurvedList"/>
    <dgm:cxn modelId="{3AF7FDEC-3B5B-45F5-A46C-59354A8768B2}" type="presParOf" srcId="{34BAAE30-22F1-4753-88F0-57C48EF9F786}" destId="{B374D4E6-0E96-4277-99D7-F653E453FE44}" srcOrd="0" destOrd="0" presId="urn:microsoft.com/office/officeart/2008/layout/VerticalCurvedList"/>
    <dgm:cxn modelId="{C4525423-3722-40CC-84C1-400B806C1780}" type="presParOf" srcId="{34BAAE30-22F1-4753-88F0-57C48EF9F786}" destId="{BBA4A33B-0EEA-47F2-9238-C74E7F8CB39D}" srcOrd="1" destOrd="0" presId="urn:microsoft.com/office/officeart/2008/layout/VerticalCurvedList"/>
    <dgm:cxn modelId="{0FEDA55F-582D-4F8F-BC6C-9C88482A40B4}" type="presParOf" srcId="{34BAAE30-22F1-4753-88F0-57C48EF9F786}" destId="{37C51CD9-9774-4499-B40E-EB52E386D6A3}" srcOrd="2" destOrd="0" presId="urn:microsoft.com/office/officeart/2008/layout/VerticalCurvedList"/>
    <dgm:cxn modelId="{145A0D5E-3EAE-4661-9451-C02707D8D6DA}" type="presParOf" srcId="{34BAAE30-22F1-4753-88F0-57C48EF9F786}" destId="{59A52C0D-D198-4533-9C4D-D5D1A4F54123}" srcOrd="3" destOrd="0" presId="urn:microsoft.com/office/officeart/2008/layout/VerticalCurvedList"/>
    <dgm:cxn modelId="{919C272C-C309-4241-BED1-3AF6664983CF}" type="presParOf" srcId="{73E1B4BC-AF09-4254-B8DC-EBF2C5EF0FA0}" destId="{7E748136-201C-4CFC-B540-38D0AB5BD560}" srcOrd="1" destOrd="0" presId="urn:microsoft.com/office/officeart/2008/layout/VerticalCurvedList"/>
    <dgm:cxn modelId="{36A498EB-2A09-4A53-A8FC-1CDA3446E44A}" type="presParOf" srcId="{73E1B4BC-AF09-4254-B8DC-EBF2C5EF0FA0}" destId="{FC22ACBA-6470-4AEC-9D96-98FF8E84BF67}" srcOrd="2" destOrd="0" presId="urn:microsoft.com/office/officeart/2008/layout/VerticalCurvedList"/>
    <dgm:cxn modelId="{255E3A9D-2ABA-4420-8112-EE94C345239D}" type="presParOf" srcId="{FC22ACBA-6470-4AEC-9D96-98FF8E84BF67}" destId="{321ED903-5B0A-49E1-B7B4-9E56D57201D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F6F3084-7E59-4A95-A1DB-199D5AEAE5C9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pt-BR"/>
        </a:p>
      </dgm:t>
    </dgm:pt>
    <dgm:pt modelId="{389EEE5D-456B-4688-B5D6-FA33179A48BC}">
      <dgm:prSet phldrT="[Texto]" custT="1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pt-BR" sz="2400" b="1" smtClean="0"/>
            <a:t>Introdução</a:t>
          </a:r>
          <a:endParaRPr lang="pt-BR" sz="2400" b="1" dirty="0"/>
        </a:p>
      </dgm:t>
    </dgm:pt>
    <dgm:pt modelId="{7F5574C8-AA46-4F55-B163-0B62D6D6E770}" type="parTrans" cxnId="{C54721EF-09A0-493C-8F4E-270DE210CF29}">
      <dgm:prSet/>
      <dgm:spPr/>
      <dgm:t>
        <a:bodyPr/>
        <a:lstStyle/>
        <a:p>
          <a:endParaRPr lang="pt-BR"/>
        </a:p>
      </dgm:t>
    </dgm:pt>
    <dgm:pt modelId="{F126BC37-C011-4F57-82E4-50FC1820360C}" type="sibTrans" cxnId="{C54721EF-09A0-493C-8F4E-270DE210CF29}">
      <dgm:prSet/>
      <dgm:spPr/>
      <dgm:t>
        <a:bodyPr/>
        <a:lstStyle/>
        <a:p>
          <a:endParaRPr lang="pt-BR"/>
        </a:p>
      </dgm:t>
    </dgm:pt>
    <dgm:pt modelId="{71CEF5F0-DDBF-4D92-A34D-023539C57AC0}" type="pres">
      <dgm:prSet presAssocID="{1F6F3084-7E59-4A95-A1DB-199D5AEAE5C9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pt-BR"/>
        </a:p>
      </dgm:t>
    </dgm:pt>
    <dgm:pt modelId="{73E1B4BC-AF09-4254-B8DC-EBF2C5EF0FA0}" type="pres">
      <dgm:prSet presAssocID="{1F6F3084-7E59-4A95-A1DB-199D5AEAE5C9}" presName="Name1" presStyleCnt="0"/>
      <dgm:spPr/>
      <dgm:t>
        <a:bodyPr/>
        <a:lstStyle/>
        <a:p>
          <a:endParaRPr lang="pt-BR"/>
        </a:p>
      </dgm:t>
    </dgm:pt>
    <dgm:pt modelId="{34BAAE30-22F1-4753-88F0-57C48EF9F786}" type="pres">
      <dgm:prSet presAssocID="{1F6F3084-7E59-4A95-A1DB-199D5AEAE5C9}" presName="cycle" presStyleCnt="0"/>
      <dgm:spPr/>
      <dgm:t>
        <a:bodyPr/>
        <a:lstStyle/>
        <a:p>
          <a:endParaRPr lang="pt-BR"/>
        </a:p>
      </dgm:t>
    </dgm:pt>
    <dgm:pt modelId="{B374D4E6-0E96-4277-99D7-F653E453FE44}" type="pres">
      <dgm:prSet presAssocID="{1F6F3084-7E59-4A95-A1DB-199D5AEAE5C9}" presName="srcNode" presStyleLbl="node1" presStyleIdx="0" presStyleCnt="1"/>
      <dgm:spPr/>
      <dgm:t>
        <a:bodyPr/>
        <a:lstStyle/>
        <a:p>
          <a:endParaRPr lang="pt-BR"/>
        </a:p>
      </dgm:t>
    </dgm:pt>
    <dgm:pt modelId="{BBA4A33B-0EEA-47F2-9238-C74E7F8CB39D}" type="pres">
      <dgm:prSet presAssocID="{1F6F3084-7E59-4A95-A1DB-199D5AEAE5C9}" presName="conn" presStyleLbl="parChTrans1D2" presStyleIdx="0" presStyleCnt="1"/>
      <dgm:spPr/>
      <dgm:t>
        <a:bodyPr/>
        <a:lstStyle/>
        <a:p>
          <a:endParaRPr lang="pt-BR"/>
        </a:p>
      </dgm:t>
    </dgm:pt>
    <dgm:pt modelId="{37C51CD9-9774-4499-B40E-EB52E386D6A3}" type="pres">
      <dgm:prSet presAssocID="{1F6F3084-7E59-4A95-A1DB-199D5AEAE5C9}" presName="extraNode" presStyleLbl="node1" presStyleIdx="0" presStyleCnt="1"/>
      <dgm:spPr/>
      <dgm:t>
        <a:bodyPr/>
        <a:lstStyle/>
        <a:p>
          <a:endParaRPr lang="pt-BR"/>
        </a:p>
      </dgm:t>
    </dgm:pt>
    <dgm:pt modelId="{59A52C0D-D198-4533-9C4D-D5D1A4F54123}" type="pres">
      <dgm:prSet presAssocID="{1F6F3084-7E59-4A95-A1DB-199D5AEAE5C9}" presName="dstNode" presStyleLbl="node1" presStyleIdx="0" presStyleCnt="1"/>
      <dgm:spPr/>
      <dgm:t>
        <a:bodyPr/>
        <a:lstStyle/>
        <a:p>
          <a:endParaRPr lang="pt-BR"/>
        </a:p>
      </dgm:t>
    </dgm:pt>
    <dgm:pt modelId="{7E748136-201C-4CFC-B540-38D0AB5BD560}" type="pres">
      <dgm:prSet presAssocID="{389EEE5D-456B-4688-B5D6-FA33179A48BC}" presName="text_1" presStyleLbl="node1" presStyleIdx="0" presStyleCnt="1" custScaleX="99542" custScaleY="116265" custLinFactNeighborY="-1124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C22ACBA-6470-4AEC-9D96-98FF8E84BF67}" type="pres">
      <dgm:prSet presAssocID="{389EEE5D-456B-4688-B5D6-FA33179A48BC}" presName="accent_1" presStyleCnt="0"/>
      <dgm:spPr/>
      <dgm:t>
        <a:bodyPr/>
        <a:lstStyle/>
        <a:p>
          <a:endParaRPr lang="pt-BR"/>
        </a:p>
      </dgm:t>
    </dgm:pt>
    <dgm:pt modelId="{321ED903-5B0A-49E1-B7B4-9E56D57201D1}" type="pres">
      <dgm:prSet presAssocID="{389EEE5D-456B-4688-B5D6-FA33179A48BC}" presName="accentRepeatNode" presStyleLbl="solidFgAcc1" presStyleIdx="0" presStyleCnt="1"/>
      <dgm:spPr/>
      <dgm:t>
        <a:bodyPr/>
        <a:lstStyle/>
        <a:p>
          <a:endParaRPr lang="pt-BR"/>
        </a:p>
      </dgm:t>
    </dgm:pt>
  </dgm:ptLst>
  <dgm:cxnLst>
    <dgm:cxn modelId="{5F86CAE2-0862-44F9-9C97-5B4ED3A22F18}" type="presOf" srcId="{1F6F3084-7E59-4A95-A1DB-199D5AEAE5C9}" destId="{71CEF5F0-DDBF-4D92-A34D-023539C57AC0}" srcOrd="0" destOrd="0" presId="urn:microsoft.com/office/officeart/2008/layout/VerticalCurvedList"/>
    <dgm:cxn modelId="{3614E98F-42A2-4F48-A530-3F7083118122}" type="presOf" srcId="{389EEE5D-456B-4688-B5D6-FA33179A48BC}" destId="{7E748136-201C-4CFC-B540-38D0AB5BD560}" srcOrd="0" destOrd="0" presId="urn:microsoft.com/office/officeart/2008/layout/VerticalCurvedList"/>
    <dgm:cxn modelId="{612B07A4-A561-4F7B-A011-D4DB7BA5F966}" type="presOf" srcId="{F126BC37-C011-4F57-82E4-50FC1820360C}" destId="{BBA4A33B-0EEA-47F2-9238-C74E7F8CB39D}" srcOrd="0" destOrd="0" presId="urn:microsoft.com/office/officeart/2008/layout/VerticalCurvedList"/>
    <dgm:cxn modelId="{C54721EF-09A0-493C-8F4E-270DE210CF29}" srcId="{1F6F3084-7E59-4A95-A1DB-199D5AEAE5C9}" destId="{389EEE5D-456B-4688-B5D6-FA33179A48BC}" srcOrd="0" destOrd="0" parTransId="{7F5574C8-AA46-4F55-B163-0B62D6D6E770}" sibTransId="{F126BC37-C011-4F57-82E4-50FC1820360C}"/>
    <dgm:cxn modelId="{39778FB5-3864-4F59-8BCD-C66BDCAE9794}" type="presParOf" srcId="{71CEF5F0-DDBF-4D92-A34D-023539C57AC0}" destId="{73E1B4BC-AF09-4254-B8DC-EBF2C5EF0FA0}" srcOrd="0" destOrd="0" presId="urn:microsoft.com/office/officeart/2008/layout/VerticalCurvedList"/>
    <dgm:cxn modelId="{D307BEEB-6B1C-45BB-8147-26FD90373A06}" type="presParOf" srcId="{73E1B4BC-AF09-4254-B8DC-EBF2C5EF0FA0}" destId="{34BAAE30-22F1-4753-88F0-57C48EF9F786}" srcOrd="0" destOrd="0" presId="urn:microsoft.com/office/officeart/2008/layout/VerticalCurvedList"/>
    <dgm:cxn modelId="{FD425B71-A948-41A6-8B5A-BE04ED4520D8}" type="presParOf" srcId="{34BAAE30-22F1-4753-88F0-57C48EF9F786}" destId="{B374D4E6-0E96-4277-99D7-F653E453FE44}" srcOrd="0" destOrd="0" presId="urn:microsoft.com/office/officeart/2008/layout/VerticalCurvedList"/>
    <dgm:cxn modelId="{638F8D4D-C146-4F40-B2C4-E5857F63ABB4}" type="presParOf" srcId="{34BAAE30-22F1-4753-88F0-57C48EF9F786}" destId="{BBA4A33B-0EEA-47F2-9238-C74E7F8CB39D}" srcOrd="1" destOrd="0" presId="urn:microsoft.com/office/officeart/2008/layout/VerticalCurvedList"/>
    <dgm:cxn modelId="{F528B5DE-AFB8-4C10-9639-8EFE16604861}" type="presParOf" srcId="{34BAAE30-22F1-4753-88F0-57C48EF9F786}" destId="{37C51CD9-9774-4499-B40E-EB52E386D6A3}" srcOrd="2" destOrd="0" presId="urn:microsoft.com/office/officeart/2008/layout/VerticalCurvedList"/>
    <dgm:cxn modelId="{478F1004-42A9-43C0-BF82-561271082532}" type="presParOf" srcId="{34BAAE30-22F1-4753-88F0-57C48EF9F786}" destId="{59A52C0D-D198-4533-9C4D-D5D1A4F54123}" srcOrd="3" destOrd="0" presId="urn:microsoft.com/office/officeart/2008/layout/VerticalCurvedList"/>
    <dgm:cxn modelId="{8CCA4E1E-25EF-45C2-A35B-92B2A0E6DD68}" type="presParOf" srcId="{73E1B4BC-AF09-4254-B8DC-EBF2C5EF0FA0}" destId="{7E748136-201C-4CFC-B540-38D0AB5BD560}" srcOrd="1" destOrd="0" presId="urn:microsoft.com/office/officeart/2008/layout/VerticalCurvedList"/>
    <dgm:cxn modelId="{C753BF65-4243-42D7-8474-5C000FD69EC9}" type="presParOf" srcId="{73E1B4BC-AF09-4254-B8DC-EBF2C5EF0FA0}" destId="{FC22ACBA-6470-4AEC-9D96-98FF8E84BF67}" srcOrd="2" destOrd="0" presId="urn:microsoft.com/office/officeart/2008/layout/VerticalCurvedList"/>
    <dgm:cxn modelId="{B4441B56-A428-4633-B0C6-BF659C2E5DAE}" type="presParOf" srcId="{FC22ACBA-6470-4AEC-9D96-98FF8E84BF67}" destId="{321ED903-5B0A-49E1-B7B4-9E56D57201D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F6F3084-7E59-4A95-A1DB-199D5AEAE5C9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pt-BR"/>
        </a:p>
      </dgm:t>
    </dgm:pt>
    <dgm:pt modelId="{389EEE5D-456B-4688-B5D6-FA33179A48BC}">
      <dgm:prSet phldrT="[Texto]"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pt-BR" sz="2400" b="1" dirty="0" smtClean="0"/>
            <a:t>Escopo </a:t>
          </a:r>
          <a:endParaRPr lang="pt-BR" sz="2400" b="1" dirty="0"/>
        </a:p>
      </dgm:t>
    </dgm:pt>
    <dgm:pt modelId="{7F5574C8-AA46-4F55-B163-0B62D6D6E770}" type="parTrans" cxnId="{C54721EF-09A0-493C-8F4E-270DE210CF29}">
      <dgm:prSet/>
      <dgm:spPr/>
      <dgm:t>
        <a:bodyPr/>
        <a:lstStyle/>
        <a:p>
          <a:endParaRPr lang="pt-BR"/>
        </a:p>
      </dgm:t>
    </dgm:pt>
    <dgm:pt modelId="{F126BC37-C011-4F57-82E4-50FC1820360C}" type="sibTrans" cxnId="{C54721EF-09A0-493C-8F4E-270DE210CF29}">
      <dgm:prSet/>
      <dgm:spPr/>
      <dgm:t>
        <a:bodyPr/>
        <a:lstStyle/>
        <a:p>
          <a:endParaRPr lang="pt-BR"/>
        </a:p>
      </dgm:t>
    </dgm:pt>
    <dgm:pt modelId="{71CEF5F0-DDBF-4D92-A34D-023539C57AC0}" type="pres">
      <dgm:prSet presAssocID="{1F6F3084-7E59-4A95-A1DB-199D5AEAE5C9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pt-BR"/>
        </a:p>
      </dgm:t>
    </dgm:pt>
    <dgm:pt modelId="{73E1B4BC-AF09-4254-B8DC-EBF2C5EF0FA0}" type="pres">
      <dgm:prSet presAssocID="{1F6F3084-7E59-4A95-A1DB-199D5AEAE5C9}" presName="Name1" presStyleCnt="0"/>
      <dgm:spPr/>
      <dgm:t>
        <a:bodyPr/>
        <a:lstStyle/>
        <a:p>
          <a:endParaRPr lang="pt-BR"/>
        </a:p>
      </dgm:t>
    </dgm:pt>
    <dgm:pt modelId="{34BAAE30-22F1-4753-88F0-57C48EF9F786}" type="pres">
      <dgm:prSet presAssocID="{1F6F3084-7E59-4A95-A1DB-199D5AEAE5C9}" presName="cycle" presStyleCnt="0"/>
      <dgm:spPr/>
      <dgm:t>
        <a:bodyPr/>
        <a:lstStyle/>
        <a:p>
          <a:endParaRPr lang="pt-BR"/>
        </a:p>
      </dgm:t>
    </dgm:pt>
    <dgm:pt modelId="{B374D4E6-0E96-4277-99D7-F653E453FE44}" type="pres">
      <dgm:prSet presAssocID="{1F6F3084-7E59-4A95-A1DB-199D5AEAE5C9}" presName="srcNode" presStyleLbl="node1" presStyleIdx="0" presStyleCnt="1"/>
      <dgm:spPr/>
      <dgm:t>
        <a:bodyPr/>
        <a:lstStyle/>
        <a:p>
          <a:endParaRPr lang="pt-BR"/>
        </a:p>
      </dgm:t>
    </dgm:pt>
    <dgm:pt modelId="{BBA4A33B-0EEA-47F2-9238-C74E7F8CB39D}" type="pres">
      <dgm:prSet presAssocID="{1F6F3084-7E59-4A95-A1DB-199D5AEAE5C9}" presName="conn" presStyleLbl="parChTrans1D2" presStyleIdx="0" presStyleCnt="1"/>
      <dgm:spPr/>
      <dgm:t>
        <a:bodyPr/>
        <a:lstStyle/>
        <a:p>
          <a:endParaRPr lang="pt-BR"/>
        </a:p>
      </dgm:t>
    </dgm:pt>
    <dgm:pt modelId="{37C51CD9-9774-4499-B40E-EB52E386D6A3}" type="pres">
      <dgm:prSet presAssocID="{1F6F3084-7E59-4A95-A1DB-199D5AEAE5C9}" presName="extraNode" presStyleLbl="node1" presStyleIdx="0" presStyleCnt="1"/>
      <dgm:spPr/>
      <dgm:t>
        <a:bodyPr/>
        <a:lstStyle/>
        <a:p>
          <a:endParaRPr lang="pt-BR"/>
        </a:p>
      </dgm:t>
    </dgm:pt>
    <dgm:pt modelId="{59A52C0D-D198-4533-9C4D-D5D1A4F54123}" type="pres">
      <dgm:prSet presAssocID="{1F6F3084-7E59-4A95-A1DB-199D5AEAE5C9}" presName="dstNode" presStyleLbl="node1" presStyleIdx="0" presStyleCnt="1"/>
      <dgm:spPr/>
      <dgm:t>
        <a:bodyPr/>
        <a:lstStyle/>
        <a:p>
          <a:endParaRPr lang="pt-BR"/>
        </a:p>
      </dgm:t>
    </dgm:pt>
    <dgm:pt modelId="{7E748136-201C-4CFC-B540-38D0AB5BD560}" type="pres">
      <dgm:prSet presAssocID="{389EEE5D-456B-4688-B5D6-FA33179A48BC}" presName="text_1" presStyleLbl="node1" presStyleIdx="0" presStyleCnt="1" custScaleX="99542" custScaleY="116265" custLinFactNeighborY="-1124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C22ACBA-6470-4AEC-9D96-98FF8E84BF67}" type="pres">
      <dgm:prSet presAssocID="{389EEE5D-456B-4688-B5D6-FA33179A48BC}" presName="accent_1" presStyleCnt="0"/>
      <dgm:spPr/>
      <dgm:t>
        <a:bodyPr/>
        <a:lstStyle/>
        <a:p>
          <a:endParaRPr lang="pt-BR"/>
        </a:p>
      </dgm:t>
    </dgm:pt>
    <dgm:pt modelId="{321ED903-5B0A-49E1-B7B4-9E56D57201D1}" type="pres">
      <dgm:prSet presAssocID="{389EEE5D-456B-4688-B5D6-FA33179A48BC}" presName="accentRepeatNode" presStyleLbl="solidFgAcc1" presStyleIdx="0" presStyleCnt="1"/>
      <dgm:spPr/>
      <dgm:t>
        <a:bodyPr/>
        <a:lstStyle/>
        <a:p>
          <a:endParaRPr lang="pt-BR"/>
        </a:p>
      </dgm:t>
    </dgm:pt>
  </dgm:ptLst>
  <dgm:cxnLst>
    <dgm:cxn modelId="{C1DC9CD8-F66D-420F-8673-2208A775E5C9}" type="presOf" srcId="{389EEE5D-456B-4688-B5D6-FA33179A48BC}" destId="{7E748136-201C-4CFC-B540-38D0AB5BD560}" srcOrd="0" destOrd="0" presId="urn:microsoft.com/office/officeart/2008/layout/VerticalCurvedList"/>
    <dgm:cxn modelId="{C54721EF-09A0-493C-8F4E-270DE210CF29}" srcId="{1F6F3084-7E59-4A95-A1DB-199D5AEAE5C9}" destId="{389EEE5D-456B-4688-B5D6-FA33179A48BC}" srcOrd="0" destOrd="0" parTransId="{7F5574C8-AA46-4F55-B163-0B62D6D6E770}" sibTransId="{F126BC37-C011-4F57-82E4-50FC1820360C}"/>
    <dgm:cxn modelId="{FCD5C3C6-0F97-4B19-9B33-642223292146}" type="presOf" srcId="{1F6F3084-7E59-4A95-A1DB-199D5AEAE5C9}" destId="{71CEF5F0-DDBF-4D92-A34D-023539C57AC0}" srcOrd="0" destOrd="0" presId="urn:microsoft.com/office/officeart/2008/layout/VerticalCurvedList"/>
    <dgm:cxn modelId="{D55E7A17-6FB2-469F-A7EF-ADF399AF62BC}" type="presOf" srcId="{F126BC37-C011-4F57-82E4-50FC1820360C}" destId="{BBA4A33B-0EEA-47F2-9238-C74E7F8CB39D}" srcOrd="0" destOrd="0" presId="urn:microsoft.com/office/officeart/2008/layout/VerticalCurvedList"/>
    <dgm:cxn modelId="{CDE99694-EDEB-498C-BB58-4AB1964C1F9D}" type="presParOf" srcId="{71CEF5F0-DDBF-4D92-A34D-023539C57AC0}" destId="{73E1B4BC-AF09-4254-B8DC-EBF2C5EF0FA0}" srcOrd="0" destOrd="0" presId="urn:microsoft.com/office/officeart/2008/layout/VerticalCurvedList"/>
    <dgm:cxn modelId="{BCCE5DC2-6F51-427C-9B8B-E5A8F7F8DBD5}" type="presParOf" srcId="{73E1B4BC-AF09-4254-B8DC-EBF2C5EF0FA0}" destId="{34BAAE30-22F1-4753-88F0-57C48EF9F786}" srcOrd="0" destOrd="0" presId="urn:microsoft.com/office/officeart/2008/layout/VerticalCurvedList"/>
    <dgm:cxn modelId="{D54CA441-256D-4AE6-A80F-1B217C6BA5A6}" type="presParOf" srcId="{34BAAE30-22F1-4753-88F0-57C48EF9F786}" destId="{B374D4E6-0E96-4277-99D7-F653E453FE44}" srcOrd="0" destOrd="0" presId="urn:microsoft.com/office/officeart/2008/layout/VerticalCurvedList"/>
    <dgm:cxn modelId="{2EF9E8FA-CEE3-49CC-8BDB-E1808F2599C4}" type="presParOf" srcId="{34BAAE30-22F1-4753-88F0-57C48EF9F786}" destId="{BBA4A33B-0EEA-47F2-9238-C74E7F8CB39D}" srcOrd="1" destOrd="0" presId="urn:microsoft.com/office/officeart/2008/layout/VerticalCurvedList"/>
    <dgm:cxn modelId="{62062C07-27D9-450D-911D-1E82B17E986E}" type="presParOf" srcId="{34BAAE30-22F1-4753-88F0-57C48EF9F786}" destId="{37C51CD9-9774-4499-B40E-EB52E386D6A3}" srcOrd="2" destOrd="0" presId="urn:microsoft.com/office/officeart/2008/layout/VerticalCurvedList"/>
    <dgm:cxn modelId="{3A21C7B0-65E7-40BE-9392-48C661326B08}" type="presParOf" srcId="{34BAAE30-22F1-4753-88F0-57C48EF9F786}" destId="{59A52C0D-D198-4533-9C4D-D5D1A4F54123}" srcOrd="3" destOrd="0" presId="urn:microsoft.com/office/officeart/2008/layout/VerticalCurvedList"/>
    <dgm:cxn modelId="{D6E844FA-BCF6-4419-BB6A-79EA0978D0B2}" type="presParOf" srcId="{73E1B4BC-AF09-4254-B8DC-EBF2C5EF0FA0}" destId="{7E748136-201C-4CFC-B540-38D0AB5BD560}" srcOrd="1" destOrd="0" presId="urn:microsoft.com/office/officeart/2008/layout/VerticalCurvedList"/>
    <dgm:cxn modelId="{465E5E8E-F0FE-416C-83FC-2BA023A5F2A9}" type="presParOf" srcId="{73E1B4BC-AF09-4254-B8DC-EBF2C5EF0FA0}" destId="{FC22ACBA-6470-4AEC-9D96-98FF8E84BF67}" srcOrd="2" destOrd="0" presId="urn:microsoft.com/office/officeart/2008/layout/VerticalCurvedList"/>
    <dgm:cxn modelId="{575FF529-0C5A-4E94-B4AE-6D4ED7D3F9BD}" type="presParOf" srcId="{FC22ACBA-6470-4AEC-9D96-98FF8E84BF67}" destId="{321ED903-5B0A-49E1-B7B4-9E56D57201D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F6F3084-7E59-4A95-A1DB-199D5AEAE5C9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pt-BR"/>
        </a:p>
      </dgm:t>
    </dgm:pt>
    <dgm:pt modelId="{389EEE5D-456B-4688-B5D6-FA33179A48BC}">
      <dgm:prSet phldrT="[Texto]"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pt-BR" sz="2400" b="1" dirty="0" smtClean="0"/>
            <a:t>Escopo</a:t>
          </a:r>
          <a:endParaRPr lang="pt-BR" sz="2400" b="1" dirty="0"/>
        </a:p>
      </dgm:t>
    </dgm:pt>
    <dgm:pt modelId="{7F5574C8-AA46-4F55-B163-0B62D6D6E770}" type="parTrans" cxnId="{C54721EF-09A0-493C-8F4E-270DE210CF29}">
      <dgm:prSet/>
      <dgm:spPr/>
      <dgm:t>
        <a:bodyPr/>
        <a:lstStyle/>
        <a:p>
          <a:endParaRPr lang="pt-BR"/>
        </a:p>
      </dgm:t>
    </dgm:pt>
    <dgm:pt modelId="{F126BC37-C011-4F57-82E4-50FC1820360C}" type="sibTrans" cxnId="{C54721EF-09A0-493C-8F4E-270DE210CF29}">
      <dgm:prSet/>
      <dgm:spPr/>
      <dgm:t>
        <a:bodyPr/>
        <a:lstStyle/>
        <a:p>
          <a:endParaRPr lang="pt-BR"/>
        </a:p>
      </dgm:t>
    </dgm:pt>
    <dgm:pt modelId="{71CEF5F0-DDBF-4D92-A34D-023539C57AC0}" type="pres">
      <dgm:prSet presAssocID="{1F6F3084-7E59-4A95-A1DB-199D5AEAE5C9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pt-BR"/>
        </a:p>
      </dgm:t>
    </dgm:pt>
    <dgm:pt modelId="{73E1B4BC-AF09-4254-B8DC-EBF2C5EF0FA0}" type="pres">
      <dgm:prSet presAssocID="{1F6F3084-7E59-4A95-A1DB-199D5AEAE5C9}" presName="Name1" presStyleCnt="0"/>
      <dgm:spPr/>
      <dgm:t>
        <a:bodyPr/>
        <a:lstStyle/>
        <a:p>
          <a:endParaRPr lang="pt-BR"/>
        </a:p>
      </dgm:t>
    </dgm:pt>
    <dgm:pt modelId="{34BAAE30-22F1-4753-88F0-57C48EF9F786}" type="pres">
      <dgm:prSet presAssocID="{1F6F3084-7E59-4A95-A1DB-199D5AEAE5C9}" presName="cycle" presStyleCnt="0"/>
      <dgm:spPr/>
      <dgm:t>
        <a:bodyPr/>
        <a:lstStyle/>
        <a:p>
          <a:endParaRPr lang="pt-BR"/>
        </a:p>
      </dgm:t>
    </dgm:pt>
    <dgm:pt modelId="{B374D4E6-0E96-4277-99D7-F653E453FE44}" type="pres">
      <dgm:prSet presAssocID="{1F6F3084-7E59-4A95-A1DB-199D5AEAE5C9}" presName="srcNode" presStyleLbl="node1" presStyleIdx="0" presStyleCnt="1"/>
      <dgm:spPr/>
      <dgm:t>
        <a:bodyPr/>
        <a:lstStyle/>
        <a:p>
          <a:endParaRPr lang="pt-BR"/>
        </a:p>
      </dgm:t>
    </dgm:pt>
    <dgm:pt modelId="{BBA4A33B-0EEA-47F2-9238-C74E7F8CB39D}" type="pres">
      <dgm:prSet presAssocID="{1F6F3084-7E59-4A95-A1DB-199D5AEAE5C9}" presName="conn" presStyleLbl="parChTrans1D2" presStyleIdx="0" presStyleCnt="1"/>
      <dgm:spPr/>
      <dgm:t>
        <a:bodyPr/>
        <a:lstStyle/>
        <a:p>
          <a:endParaRPr lang="pt-BR"/>
        </a:p>
      </dgm:t>
    </dgm:pt>
    <dgm:pt modelId="{37C51CD9-9774-4499-B40E-EB52E386D6A3}" type="pres">
      <dgm:prSet presAssocID="{1F6F3084-7E59-4A95-A1DB-199D5AEAE5C9}" presName="extraNode" presStyleLbl="node1" presStyleIdx="0" presStyleCnt="1"/>
      <dgm:spPr/>
      <dgm:t>
        <a:bodyPr/>
        <a:lstStyle/>
        <a:p>
          <a:endParaRPr lang="pt-BR"/>
        </a:p>
      </dgm:t>
    </dgm:pt>
    <dgm:pt modelId="{59A52C0D-D198-4533-9C4D-D5D1A4F54123}" type="pres">
      <dgm:prSet presAssocID="{1F6F3084-7E59-4A95-A1DB-199D5AEAE5C9}" presName="dstNode" presStyleLbl="node1" presStyleIdx="0" presStyleCnt="1"/>
      <dgm:spPr/>
      <dgm:t>
        <a:bodyPr/>
        <a:lstStyle/>
        <a:p>
          <a:endParaRPr lang="pt-BR"/>
        </a:p>
      </dgm:t>
    </dgm:pt>
    <dgm:pt modelId="{7E748136-201C-4CFC-B540-38D0AB5BD560}" type="pres">
      <dgm:prSet presAssocID="{389EEE5D-456B-4688-B5D6-FA33179A48BC}" presName="text_1" presStyleLbl="node1" presStyleIdx="0" presStyleCnt="1" custScaleX="99542" custScaleY="116265" custLinFactNeighborY="-1124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C22ACBA-6470-4AEC-9D96-98FF8E84BF67}" type="pres">
      <dgm:prSet presAssocID="{389EEE5D-456B-4688-B5D6-FA33179A48BC}" presName="accent_1" presStyleCnt="0"/>
      <dgm:spPr/>
      <dgm:t>
        <a:bodyPr/>
        <a:lstStyle/>
        <a:p>
          <a:endParaRPr lang="pt-BR"/>
        </a:p>
      </dgm:t>
    </dgm:pt>
    <dgm:pt modelId="{321ED903-5B0A-49E1-B7B4-9E56D57201D1}" type="pres">
      <dgm:prSet presAssocID="{389EEE5D-456B-4688-B5D6-FA33179A48BC}" presName="accentRepeatNode" presStyleLbl="solidFgAcc1" presStyleIdx="0" presStyleCnt="1"/>
      <dgm:spPr/>
      <dgm:t>
        <a:bodyPr/>
        <a:lstStyle/>
        <a:p>
          <a:endParaRPr lang="pt-BR"/>
        </a:p>
      </dgm:t>
    </dgm:pt>
  </dgm:ptLst>
  <dgm:cxnLst>
    <dgm:cxn modelId="{35EB8F8B-06B9-4EF9-8DDB-7CB674F3D36D}" type="presOf" srcId="{389EEE5D-456B-4688-B5D6-FA33179A48BC}" destId="{7E748136-201C-4CFC-B540-38D0AB5BD560}" srcOrd="0" destOrd="0" presId="urn:microsoft.com/office/officeart/2008/layout/VerticalCurvedList"/>
    <dgm:cxn modelId="{9CB64197-CC84-492B-9A82-747B0CEACD41}" type="presOf" srcId="{1F6F3084-7E59-4A95-A1DB-199D5AEAE5C9}" destId="{71CEF5F0-DDBF-4D92-A34D-023539C57AC0}" srcOrd="0" destOrd="0" presId="urn:microsoft.com/office/officeart/2008/layout/VerticalCurvedList"/>
    <dgm:cxn modelId="{C54721EF-09A0-493C-8F4E-270DE210CF29}" srcId="{1F6F3084-7E59-4A95-A1DB-199D5AEAE5C9}" destId="{389EEE5D-456B-4688-B5D6-FA33179A48BC}" srcOrd="0" destOrd="0" parTransId="{7F5574C8-AA46-4F55-B163-0B62D6D6E770}" sibTransId="{F126BC37-C011-4F57-82E4-50FC1820360C}"/>
    <dgm:cxn modelId="{91B5825D-A4C7-4FC4-B8F8-610236C141DE}" type="presOf" srcId="{F126BC37-C011-4F57-82E4-50FC1820360C}" destId="{BBA4A33B-0EEA-47F2-9238-C74E7F8CB39D}" srcOrd="0" destOrd="0" presId="urn:microsoft.com/office/officeart/2008/layout/VerticalCurvedList"/>
    <dgm:cxn modelId="{DE5EF60B-96FA-4B98-BC6D-28E0852535D4}" type="presParOf" srcId="{71CEF5F0-DDBF-4D92-A34D-023539C57AC0}" destId="{73E1B4BC-AF09-4254-B8DC-EBF2C5EF0FA0}" srcOrd="0" destOrd="0" presId="urn:microsoft.com/office/officeart/2008/layout/VerticalCurvedList"/>
    <dgm:cxn modelId="{2CCC8CE3-D001-4923-9A20-EA2C85CE5853}" type="presParOf" srcId="{73E1B4BC-AF09-4254-B8DC-EBF2C5EF0FA0}" destId="{34BAAE30-22F1-4753-88F0-57C48EF9F786}" srcOrd="0" destOrd="0" presId="urn:microsoft.com/office/officeart/2008/layout/VerticalCurvedList"/>
    <dgm:cxn modelId="{76B49A9C-9DC5-4CB1-8523-1BA5DDE15411}" type="presParOf" srcId="{34BAAE30-22F1-4753-88F0-57C48EF9F786}" destId="{B374D4E6-0E96-4277-99D7-F653E453FE44}" srcOrd="0" destOrd="0" presId="urn:microsoft.com/office/officeart/2008/layout/VerticalCurvedList"/>
    <dgm:cxn modelId="{57FD9BB3-619B-48E6-97E2-EAA5499A7529}" type="presParOf" srcId="{34BAAE30-22F1-4753-88F0-57C48EF9F786}" destId="{BBA4A33B-0EEA-47F2-9238-C74E7F8CB39D}" srcOrd="1" destOrd="0" presId="urn:microsoft.com/office/officeart/2008/layout/VerticalCurvedList"/>
    <dgm:cxn modelId="{45C9F67A-EB19-4766-AE17-A89503AE0B33}" type="presParOf" srcId="{34BAAE30-22F1-4753-88F0-57C48EF9F786}" destId="{37C51CD9-9774-4499-B40E-EB52E386D6A3}" srcOrd="2" destOrd="0" presId="urn:microsoft.com/office/officeart/2008/layout/VerticalCurvedList"/>
    <dgm:cxn modelId="{97BAE2C9-874F-42CF-83DA-D218A14FFBF4}" type="presParOf" srcId="{34BAAE30-22F1-4753-88F0-57C48EF9F786}" destId="{59A52C0D-D198-4533-9C4D-D5D1A4F54123}" srcOrd="3" destOrd="0" presId="urn:microsoft.com/office/officeart/2008/layout/VerticalCurvedList"/>
    <dgm:cxn modelId="{2603FF95-D8D0-441C-BF02-6DF11D9EAFFB}" type="presParOf" srcId="{73E1B4BC-AF09-4254-B8DC-EBF2C5EF0FA0}" destId="{7E748136-201C-4CFC-B540-38D0AB5BD560}" srcOrd="1" destOrd="0" presId="urn:microsoft.com/office/officeart/2008/layout/VerticalCurvedList"/>
    <dgm:cxn modelId="{55EFB5CD-8A6D-4C1F-90A1-1D372339601D}" type="presParOf" srcId="{73E1B4BC-AF09-4254-B8DC-EBF2C5EF0FA0}" destId="{FC22ACBA-6470-4AEC-9D96-98FF8E84BF67}" srcOrd="2" destOrd="0" presId="urn:microsoft.com/office/officeart/2008/layout/VerticalCurvedList"/>
    <dgm:cxn modelId="{10362FB0-4F70-4F93-B442-9EF99C3B1E48}" type="presParOf" srcId="{FC22ACBA-6470-4AEC-9D96-98FF8E84BF67}" destId="{321ED903-5B0A-49E1-B7B4-9E56D57201D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F6F3084-7E59-4A95-A1DB-199D5AEAE5C9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pt-BR"/>
        </a:p>
      </dgm:t>
    </dgm:pt>
    <dgm:pt modelId="{389EEE5D-456B-4688-B5D6-FA33179A48BC}">
      <dgm:prSet phldrT="[Texto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pt-BR" sz="2400" b="1" dirty="0" smtClean="0"/>
            <a:t>Requisitos para apresentação do LTAI</a:t>
          </a:r>
          <a:endParaRPr lang="pt-BR" sz="2400" b="1" dirty="0"/>
        </a:p>
      </dgm:t>
    </dgm:pt>
    <dgm:pt modelId="{7F5574C8-AA46-4F55-B163-0B62D6D6E770}" type="parTrans" cxnId="{C54721EF-09A0-493C-8F4E-270DE210CF29}">
      <dgm:prSet/>
      <dgm:spPr/>
      <dgm:t>
        <a:bodyPr/>
        <a:lstStyle/>
        <a:p>
          <a:endParaRPr lang="pt-BR"/>
        </a:p>
      </dgm:t>
    </dgm:pt>
    <dgm:pt modelId="{F126BC37-C011-4F57-82E4-50FC1820360C}" type="sibTrans" cxnId="{C54721EF-09A0-493C-8F4E-270DE210CF29}">
      <dgm:prSet/>
      <dgm:spPr/>
      <dgm:t>
        <a:bodyPr/>
        <a:lstStyle/>
        <a:p>
          <a:endParaRPr lang="pt-BR"/>
        </a:p>
      </dgm:t>
    </dgm:pt>
    <dgm:pt modelId="{71CEF5F0-DDBF-4D92-A34D-023539C57AC0}" type="pres">
      <dgm:prSet presAssocID="{1F6F3084-7E59-4A95-A1DB-199D5AEAE5C9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pt-BR"/>
        </a:p>
      </dgm:t>
    </dgm:pt>
    <dgm:pt modelId="{73E1B4BC-AF09-4254-B8DC-EBF2C5EF0FA0}" type="pres">
      <dgm:prSet presAssocID="{1F6F3084-7E59-4A95-A1DB-199D5AEAE5C9}" presName="Name1" presStyleCnt="0"/>
      <dgm:spPr/>
      <dgm:t>
        <a:bodyPr/>
        <a:lstStyle/>
        <a:p>
          <a:endParaRPr lang="pt-BR"/>
        </a:p>
      </dgm:t>
    </dgm:pt>
    <dgm:pt modelId="{34BAAE30-22F1-4753-88F0-57C48EF9F786}" type="pres">
      <dgm:prSet presAssocID="{1F6F3084-7E59-4A95-A1DB-199D5AEAE5C9}" presName="cycle" presStyleCnt="0"/>
      <dgm:spPr/>
      <dgm:t>
        <a:bodyPr/>
        <a:lstStyle/>
        <a:p>
          <a:endParaRPr lang="pt-BR"/>
        </a:p>
      </dgm:t>
    </dgm:pt>
    <dgm:pt modelId="{B374D4E6-0E96-4277-99D7-F653E453FE44}" type="pres">
      <dgm:prSet presAssocID="{1F6F3084-7E59-4A95-A1DB-199D5AEAE5C9}" presName="srcNode" presStyleLbl="node1" presStyleIdx="0" presStyleCnt="1"/>
      <dgm:spPr/>
      <dgm:t>
        <a:bodyPr/>
        <a:lstStyle/>
        <a:p>
          <a:endParaRPr lang="pt-BR"/>
        </a:p>
      </dgm:t>
    </dgm:pt>
    <dgm:pt modelId="{BBA4A33B-0EEA-47F2-9238-C74E7F8CB39D}" type="pres">
      <dgm:prSet presAssocID="{1F6F3084-7E59-4A95-A1DB-199D5AEAE5C9}" presName="conn" presStyleLbl="parChTrans1D2" presStyleIdx="0" presStyleCnt="1"/>
      <dgm:spPr/>
      <dgm:t>
        <a:bodyPr/>
        <a:lstStyle/>
        <a:p>
          <a:endParaRPr lang="pt-BR"/>
        </a:p>
      </dgm:t>
    </dgm:pt>
    <dgm:pt modelId="{37C51CD9-9774-4499-B40E-EB52E386D6A3}" type="pres">
      <dgm:prSet presAssocID="{1F6F3084-7E59-4A95-A1DB-199D5AEAE5C9}" presName="extraNode" presStyleLbl="node1" presStyleIdx="0" presStyleCnt="1"/>
      <dgm:spPr/>
      <dgm:t>
        <a:bodyPr/>
        <a:lstStyle/>
        <a:p>
          <a:endParaRPr lang="pt-BR"/>
        </a:p>
      </dgm:t>
    </dgm:pt>
    <dgm:pt modelId="{59A52C0D-D198-4533-9C4D-D5D1A4F54123}" type="pres">
      <dgm:prSet presAssocID="{1F6F3084-7E59-4A95-A1DB-199D5AEAE5C9}" presName="dstNode" presStyleLbl="node1" presStyleIdx="0" presStyleCnt="1"/>
      <dgm:spPr/>
      <dgm:t>
        <a:bodyPr/>
        <a:lstStyle/>
        <a:p>
          <a:endParaRPr lang="pt-BR"/>
        </a:p>
      </dgm:t>
    </dgm:pt>
    <dgm:pt modelId="{7E748136-201C-4CFC-B540-38D0AB5BD560}" type="pres">
      <dgm:prSet presAssocID="{389EEE5D-456B-4688-B5D6-FA33179A48BC}" presName="text_1" presStyleLbl="node1" presStyleIdx="0" presStyleCnt="1" custScaleX="99542" custScaleY="116265" custLinFactNeighborY="-1124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C22ACBA-6470-4AEC-9D96-98FF8E84BF67}" type="pres">
      <dgm:prSet presAssocID="{389EEE5D-456B-4688-B5D6-FA33179A48BC}" presName="accent_1" presStyleCnt="0"/>
      <dgm:spPr/>
      <dgm:t>
        <a:bodyPr/>
        <a:lstStyle/>
        <a:p>
          <a:endParaRPr lang="pt-BR"/>
        </a:p>
      </dgm:t>
    </dgm:pt>
    <dgm:pt modelId="{321ED903-5B0A-49E1-B7B4-9E56D57201D1}" type="pres">
      <dgm:prSet presAssocID="{389EEE5D-456B-4688-B5D6-FA33179A48BC}" presName="accentRepeatNode" presStyleLbl="solidFgAcc1" presStyleIdx="0" presStyleCnt="1"/>
      <dgm:spPr/>
      <dgm:t>
        <a:bodyPr/>
        <a:lstStyle/>
        <a:p>
          <a:endParaRPr lang="pt-BR"/>
        </a:p>
      </dgm:t>
    </dgm:pt>
  </dgm:ptLst>
  <dgm:cxnLst>
    <dgm:cxn modelId="{F73F1ACA-47A6-4DD9-8C66-C9A17C8E999B}" type="presOf" srcId="{1F6F3084-7E59-4A95-A1DB-199D5AEAE5C9}" destId="{71CEF5F0-DDBF-4D92-A34D-023539C57AC0}" srcOrd="0" destOrd="0" presId="urn:microsoft.com/office/officeart/2008/layout/VerticalCurvedList"/>
    <dgm:cxn modelId="{57990ECC-BFA9-4F8D-82C2-872C1623710E}" type="presOf" srcId="{F126BC37-C011-4F57-82E4-50FC1820360C}" destId="{BBA4A33B-0EEA-47F2-9238-C74E7F8CB39D}" srcOrd="0" destOrd="0" presId="urn:microsoft.com/office/officeart/2008/layout/VerticalCurvedList"/>
    <dgm:cxn modelId="{C54721EF-09A0-493C-8F4E-270DE210CF29}" srcId="{1F6F3084-7E59-4A95-A1DB-199D5AEAE5C9}" destId="{389EEE5D-456B-4688-B5D6-FA33179A48BC}" srcOrd="0" destOrd="0" parTransId="{7F5574C8-AA46-4F55-B163-0B62D6D6E770}" sibTransId="{F126BC37-C011-4F57-82E4-50FC1820360C}"/>
    <dgm:cxn modelId="{576FCEDA-A297-494D-B64E-5CB61DF021B8}" type="presOf" srcId="{389EEE5D-456B-4688-B5D6-FA33179A48BC}" destId="{7E748136-201C-4CFC-B540-38D0AB5BD560}" srcOrd="0" destOrd="0" presId="urn:microsoft.com/office/officeart/2008/layout/VerticalCurvedList"/>
    <dgm:cxn modelId="{04E91ABC-22E5-46B9-9160-91ED44E77F6D}" type="presParOf" srcId="{71CEF5F0-DDBF-4D92-A34D-023539C57AC0}" destId="{73E1B4BC-AF09-4254-B8DC-EBF2C5EF0FA0}" srcOrd="0" destOrd="0" presId="urn:microsoft.com/office/officeart/2008/layout/VerticalCurvedList"/>
    <dgm:cxn modelId="{78A70658-248A-44A1-ADF3-99C9E2B183DD}" type="presParOf" srcId="{73E1B4BC-AF09-4254-B8DC-EBF2C5EF0FA0}" destId="{34BAAE30-22F1-4753-88F0-57C48EF9F786}" srcOrd="0" destOrd="0" presId="urn:microsoft.com/office/officeart/2008/layout/VerticalCurvedList"/>
    <dgm:cxn modelId="{3E6F88FB-B80D-441F-8689-A6F5A4ADB0B9}" type="presParOf" srcId="{34BAAE30-22F1-4753-88F0-57C48EF9F786}" destId="{B374D4E6-0E96-4277-99D7-F653E453FE44}" srcOrd="0" destOrd="0" presId="urn:microsoft.com/office/officeart/2008/layout/VerticalCurvedList"/>
    <dgm:cxn modelId="{056EB328-A5AC-44A9-AB8D-490AA9CC51C7}" type="presParOf" srcId="{34BAAE30-22F1-4753-88F0-57C48EF9F786}" destId="{BBA4A33B-0EEA-47F2-9238-C74E7F8CB39D}" srcOrd="1" destOrd="0" presId="urn:microsoft.com/office/officeart/2008/layout/VerticalCurvedList"/>
    <dgm:cxn modelId="{9B1139C8-685E-4D78-9B57-15C9F8689674}" type="presParOf" srcId="{34BAAE30-22F1-4753-88F0-57C48EF9F786}" destId="{37C51CD9-9774-4499-B40E-EB52E386D6A3}" srcOrd="2" destOrd="0" presId="urn:microsoft.com/office/officeart/2008/layout/VerticalCurvedList"/>
    <dgm:cxn modelId="{542205AF-08B9-4438-BD7D-F7244C24AA9E}" type="presParOf" srcId="{34BAAE30-22F1-4753-88F0-57C48EF9F786}" destId="{59A52C0D-D198-4533-9C4D-D5D1A4F54123}" srcOrd="3" destOrd="0" presId="urn:microsoft.com/office/officeart/2008/layout/VerticalCurvedList"/>
    <dgm:cxn modelId="{BCB19A69-4C49-41DC-B599-7CD614A657E2}" type="presParOf" srcId="{73E1B4BC-AF09-4254-B8DC-EBF2C5EF0FA0}" destId="{7E748136-201C-4CFC-B540-38D0AB5BD560}" srcOrd="1" destOrd="0" presId="urn:microsoft.com/office/officeart/2008/layout/VerticalCurvedList"/>
    <dgm:cxn modelId="{803A8D23-2D83-4D3D-88D1-A2C93B0C4F45}" type="presParOf" srcId="{73E1B4BC-AF09-4254-B8DC-EBF2C5EF0FA0}" destId="{FC22ACBA-6470-4AEC-9D96-98FF8E84BF67}" srcOrd="2" destOrd="0" presId="urn:microsoft.com/office/officeart/2008/layout/VerticalCurvedList"/>
    <dgm:cxn modelId="{AF950CAA-86B9-427E-8934-DA477C013D13}" type="presParOf" srcId="{FC22ACBA-6470-4AEC-9D96-98FF8E84BF67}" destId="{321ED903-5B0A-49E1-B7B4-9E56D57201D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876C448-9377-4462-ADA6-DF221CCFA8F3}" type="doc">
      <dgm:prSet loTypeId="urn:microsoft.com/office/officeart/2005/8/layout/hList9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pt-BR"/>
        </a:p>
      </dgm:t>
    </dgm:pt>
    <dgm:pt modelId="{A2297977-6861-49F3-B585-63E0D2C3FDE0}">
      <dgm:prSet phldrT="[Texto]" custT="1"/>
      <dgm:spPr/>
      <dgm:t>
        <a:bodyPr/>
        <a:lstStyle/>
        <a:p>
          <a:r>
            <a:rPr lang="pt-BR" sz="1800" b="1" dirty="0" smtClean="0"/>
            <a:t>Produção</a:t>
          </a:r>
        </a:p>
        <a:p>
          <a:r>
            <a:rPr lang="pt-BR" sz="1800" b="1" dirty="0" smtClean="0"/>
            <a:t>Ano Base</a:t>
          </a:r>
          <a:endParaRPr lang="pt-BR" sz="1800" b="1" dirty="0"/>
        </a:p>
      </dgm:t>
    </dgm:pt>
    <dgm:pt modelId="{26CF8193-6A62-435D-A22A-CECA4AAA6755}" type="parTrans" cxnId="{7D89C636-FE49-4E02-8AEB-941F95054AFD}">
      <dgm:prSet/>
      <dgm:spPr/>
      <dgm:t>
        <a:bodyPr/>
        <a:lstStyle/>
        <a:p>
          <a:endParaRPr lang="pt-BR"/>
        </a:p>
      </dgm:t>
    </dgm:pt>
    <dgm:pt modelId="{A5B349A4-B21B-41D9-AD24-E0A3E1D8163D}" type="sibTrans" cxnId="{7D89C636-FE49-4E02-8AEB-941F95054AFD}">
      <dgm:prSet/>
      <dgm:spPr/>
      <dgm:t>
        <a:bodyPr/>
        <a:lstStyle/>
        <a:p>
          <a:endParaRPr lang="pt-BR"/>
        </a:p>
      </dgm:t>
    </dgm:pt>
    <dgm:pt modelId="{9EB3F312-F42E-4864-A289-3AEAAC29F8BC}">
      <dgm:prSet phldrT="[Texto]" custT="1"/>
      <dgm:spPr/>
      <dgm:t>
        <a:bodyPr/>
        <a:lstStyle/>
        <a:p>
          <a:r>
            <a:rPr lang="pt-BR" sz="2900" b="1" dirty="0" smtClean="0"/>
            <a:t>        </a:t>
          </a:r>
          <a:r>
            <a:rPr lang="pt-BR" sz="2800" b="1" dirty="0" smtClean="0"/>
            <a:t>Ano 2024</a:t>
          </a:r>
          <a:endParaRPr lang="pt-BR" sz="2900" b="1" dirty="0"/>
        </a:p>
      </dgm:t>
    </dgm:pt>
    <dgm:pt modelId="{984D5BB7-C04B-4C2C-9C88-A4A1BEFDE7CB}" type="parTrans" cxnId="{41871CA4-1161-4E09-9106-B52228ADAE2F}">
      <dgm:prSet/>
      <dgm:spPr/>
      <dgm:t>
        <a:bodyPr/>
        <a:lstStyle/>
        <a:p>
          <a:endParaRPr lang="pt-BR"/>
        </a:p>
      </dgm:t>
    </dgm:pt>
    <dgm:pt modelId="{0273936D-1BFF-4055-9025-1F5966925F6E}" type="sibTrans" cxnId="{41871CA4-1161-4E09-9106-B52228ADAE2F}">
      <dgm:prSet/>
      <dgm:spPr/>
      <dgm:t>
        <a:bodyPr/>
        <a:lstStyle/>
        <a:p>
          <a:endParaRPr lang="pt-BR"/>
        </a:p>
      </dgm:t>
    </dgm:pt>
    <dgm:pt modelId="{CC3068F2-6DDF-4752-A1AC-3282C4253C75}">
      <dgm:prSet phldrT="[Texto]" custT="1"/>
      <dgm:spPr/>
      <dgm:t>
        <a:bodyPr/>
        <a:lstStyle/>
        <a:p>
          <a:pPr algn="just"/>
          <a:r>
            <a:rPr lang="pt-BR" sz="1000" dirty="0" smtClean="0"/>
            <a:t>Art. 15 §1º O Laudo Técnico de Auditoria Independente - LTAI deverá ser apresentado a partir do ano seguinte ao de início da produção, conforme estabelecido no caput deste artigo, junto com o Relatório Demonstrativo de Acompanhamento de Projetos – RDAP.</a:t>
          </a:r>
          <a:endParaRPr lang="pt-BR" sz="1000" dirty="0"/>
        </a:p>
      </dgm:t>
    </dgm:pt>
    <dgm:pt modelId="{8B414489-B1FB-45D2-905B-2E353729B4F5}" type="parTrans" cxnId="{2C8FBFAB-1EFB-4079-9FDB-A343933F5829}">
      <dgm:prSet/>
      <dgm:spPr/>
      <dgm:t>
        <a:bodyPr/>
        <a:lstStyle/>
        <a:p>
          <a:endParaRPr lang="pt-BR"/>
        </a:p>
      </dgm:t>
    </dgm:pt>
    <dgm:pt modelId="{8B659ACF-28D5-4313-B8F0-E42FDB5BFD3B}" type="sibTrans" cxnId="{2C8FBFAB-1EFB-4079-9FDB-A343933F5829}">
      <dgm:prSet/>
      <dgm:spPr/>
      <dgm:t>
        <a:bodyPr/>
        <a:lstStyle/>
        <a:p>
          <a:endParaRPr lang="pt-BR"/>
        </a:p>
      </dgm:t>
    </dgm:pt>
    <dgm:pt modelId="{C5328A07-01C2-486B-A471-6A21843BF04C}">
      <dgm:prSet phldrT="[Texto]" custT="1"/>
      <dgm:spPr/>
      <dgm:t>
        <a:bodyPr/>
        <a:lstStyle/>
        <a:p>
          <a:r>
            <a:rPr lang="pt-BR" sz="1800" b="1" dirty="0" smtClean="0"/>
            <a:t>Apresentação do LTAI</a:t>
          </a:r>
          <a:endParaRPr lang="pt-BR" sz="1800" b="1" dirty="0"/>
        </a:p>
      </dgm:t>
    </dgm:pt>
    <dgm:pt modelId="{04221DAE-E016-4CC1-9895-8BCBB5DB1158}" type="parTrans" cxnId="{3AD473FF-CF8B-4687-A521-7AAA026F77DE}">
      <dgm:prSet/>
      <dgm:spPr/>
      <dgm:t>
        <a:bodyPr/>
        <a:lstStyle/>
        <a:p>
          <a:endParaRPr lang="pt-BR"/>
        </a:p>
      </dgm:t>
    </dgm:pt>
    <dgm:pt modelId="{0B8D2D9D-3A29-415E-9FA7-B766195717A0}" type="sibTrans" cxnId="{3AD473FF-CF8B-4687-A521-7AAA026F77DE}">
      <dgm:prSet/>
      <dgm:spPr/>
      <dgm:t>
        <a:bodyPr/>
        <a:lstStyle/>
        <a:p>
          <a:endParaRPr lang="pt-BR"/>
        </a:p>
      </dgm:t>
    </dgm:pt>
    <dgm:pt modelId="{AA50BFED-56AC-415D-8F8F-F93ED091846D}">
      <dgm:prSet phldrT="[Texto]" custT="1"/>
      <dgm:spPr/>
      <dgm:t>
        <a:bodyPr/>
        <a:lstStyle/>
        <a:p>
          <a:r>
            <a:rPr lang="pt-BR" sz="3100" b="1" dirty="0" smtClean="0"/>
            <a:t>    </a:t>
          </a:r>
          <a:r>
            <a:rPr lang="pt-BR" sz="2800" b="1" dirty="0" smtClean="0"/>
            <a:t>    Ano</a:t>
          </a:r>
          <a:r>
            <a:rPr lang="pt-BR" sz="2800" dirty="0" smtClean="0"/>
            <a:t> </a:t>
          </a:r>
          <a:r>
            <a:rPr lang="pt-BR" sz="2800" b="1" dirty="0" smtClean="0"/>
            <a:t>2025</a:t>
          </a:r>
          <a:endParaRPr lang="pt-BR" sz="2800" b="1" dirty="0"/>
        </a:p>
      </dgm:t>
    </dgm:pt>
    <dgm:pt modelId="{193D6400-FE3E-44EA-B788-7DDB929B1591}" type="parTrans" cxnId="{676F4C27-1070-4805-9147-4E879B170C12}">
      <dgm:prSet/>
      <dgm:spPr/>
      <dgm:t>
        <a:bodyPr/>
        <a:lstStyle/>
        <a:p>
          <a:endParaRPr lang="pt-BR"/>
        </a:p>
      </dgm:t>
    </dgm:pt>
    <dgm:pt modelId="{A99B7357-0546-4A9A-8915-DC9A21428E19}" type="sibTrans" cxnId="{676F4C27-1070-4805-9147-4E879B170C12}">
      <dgm:prSet/>
      <dgm:spPr/>
      <dgm:t>
        <a:bodyPr/>
        <a:lstStyle/>
        <a:p>
          <a:endParaRPr lang="pt-BR"/>
        </a:p>
      </dgm:t>
    </dgm:pt>
    <dgm:pt modelId="{5AB9857A-EF5D-40B7-A700-167FADAA1D94}">
      <dgm:prSet phldrT="[Texto]" custT="1"/>
      <dgm:spPr/>
      <dgm:t>
        <a:bodyPr/>
        <a:lstStyle/>
        <a:p>
          <a:pPr algn="just"/>
          <a:r>
            <a:rPr lang="pt-BR" sz="1000" dirty="0" smtClean="0"/>
            <a:t>Art. 16 - O Laudo Técnico de Auditoria Independente - LTAI deverá ser emitido somente quando a linha de produção estiver ativada normalmente, não sendo admitida a montagem de produtos somente para esta finalidade.</a:t>
          </a:r>
        </a:p>
        <a:p>
          <a:pPr algn="just"/>
          <a:r>
            <a:rPr lang="pt-BR" sz="1400" b="1" dirty="0" smtClean="0"/>
            <a:t>Até 30/06/2025</a:t>
          </a:r>
          <a:endParaRPr lang="pt-BR" sz="1400" b="1" dirty="0"/>
        </a:p>
      </dgm:t>
    </dgm:pt>
    <dgm:pt modelId="{D02EA746-9343-4B15-964F-EA7F3476760F}" type="parTrans" cxnId="{31A6B7B1-1EDD-4428-8721-433DC2DFEE99}">
      <dgm:prSet/>
      <dgm:spPr/>
      <dgm:t>
        <a:bodyPr/>
        <a:lstStyle/>
        <a:p>
          <a:endParaRPr lang="pt-BR"/>
        </a:p>
      </dgm:t>
    </dgm:pt>
    <dgm:pt modelId="{8AF567BF-3A17-42F5-BCFD-602561C78938}" type="sibTrans" cxnId="{31A6B7B1-1EDD-4428-8721-433DC2DFEE99}">
      <dgm:prSet/>
      <dgm:spPr/>
      <dgm:t>
        <a:bodyPr/>
        <a:lstStyle/>
        <a:p>
          <a:endParaRPr lang="pt-BR"/>
        </a:p>
      </dgm:t>
    </dgm:pt>
    <dgm:pt modelId="{35E9551A-6BE9-49E6-ABB8-BE97B40A4417}" type="pres">
      <dgm:prSet presAssocID="{5876C448-9377-4462-ADA6-DF221CCFA8F3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pt-BR"/>
        </a:p>
      </dgm:t>
    </dgm:pt>
    <dgm:pt modelId="{8F7FB9B9-1CCE-4841-9567-80D51EAF435B}" type="pres">
      <dgm:prSet presAssocID="{A2297977-6861-49F3-B585-63E0D2C3FDE0}" presName="posSpace" presStyleCnt="0"/>
      <dgm:spPr/>
    </dgm:pt>
    <dgm:pt modelId="{50D0E104-3B14-4CFA-A58E-C1393C1DA76F}" type="pres">
      <dgm:prSet presAssocID="{A2297977-6861-49F3-B585-63E0D2C3FDE0}" presName="vertFlow" presStyleCnt="0"/>
      <dgm:spPr/>
    </dgm:pt>
    <dgm:pt modelId="{7292D51F-C63F-42EC-9C6A-B3961B2292B9}" type="pres">
      <dgm:prSet presAssocID="{A2297977-6861-49F3-B585-63E0D2C3FDE0}" presName="topSpace" presStyleCnt="0"/>
      <dgm:spPr/>
    </dgm:pt>
    <dgm:pt modelId="{08E49486-FB80-4E27-8F89-A674B613347A}" type="pres">
      <dgm:prSet presAssocID="{A2297977-6861-49F3-B585-63E0D2C3FDE0}" presName="firstComp" presStyleCnt="0"/>
      <dgm:spPr/>
    </dgm:pt>
    <dgm:pt modelId="{6E317C1D-71A3-4160-8E6F-A47ED57051BD}" type="pres">
      <dgm:prSet presAssocID="{A2297977-6861-49F3-B585-63E0D2C3FDE0}" presName="firstChild" presStyleLbl="bgAccFollowNode1" presStyleIdx="0" presStyleCnt="4" custScaleX="121606"/>
      <dgm:spPr/>
      <dgm:t>
        <a:bodyPr/>
        <a:lstStyle/>
        <a:p>
          <a:endParaRPr lang="pt-BR"/>
        </a:p>
      </dgm:t>
    </dgm:pt>
    <dgm:pt modelId="{73300948-98DE-4E89-9D80-942A9C8D4AA5}" type="pres">
      <dgm:prSet presAssocID="{A2297977-6861-49F3-B585-63E0D2C3FDE0}" presName="firstChildTx" presStyleLbl="b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852DFAA-A391-44DC-A15C-87C0E906A8AB}" type="pres">
      <dgm:prSet presAssocID="{CC3068F2-6DDF-4752-A1AC-3282C4253C75}" presName="comp" presStyleCnt="0"/>
      <dgm:spPr/>
    </dgm:pt>
    <dgm:pt modelId="{B4741758-E1CF-4D70-A1F4-78C268BB586A}" type="pres">
      <dgm:prSet presAssocID="{CC3068F2-6DDF-4752-A1AC-3282C4253C75}" presName="child" presStyleLbl="bgAccFollowNode1" presStyleIdx="1" presStyleCnt="4" custScaleX="121606"/>
      <dgm:spPr/>
      <dgm:t>
        <a:bodyPr/>
        <a:lstStyle/>
        <a:p>
          <a:endParaRPr lang="pt-BR"/>
        </a:p>
      </dgm:t>
    </dgm:pt>
    <dgm:pt modelId="{7719341E-3EC8-4601-92B5-004C064C91A1}" type="pres">
      <dgm:prSet presAssocID="{CC3068F2-6DDF-4752-A1AC-3282C4253C75}" presName="childTx" presStyleLbl="b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E944CDB-A283-488C-90D7-E68465B90A70}" type="pres">
      <dgm:prSet presAssocID="{A2297977-6861-49F3-B585-63E0D2C3FDE0}" presName="negSpace" presStyleCnt="0"/>
      <dgm:spPr/>
    </dgm:pt>
    <dgm:pt modelId="{535ACB86-4E0B-4063-A75A-E00727B22C48}" type="pres">
      <dgm:prSet presAssocID="{A2297977-6861-49F3-B585-63E0D2C3FDE0}" presName="circle" presStyleLbl="node1" presStyleIdx="0" presStyleCnt="2" custScaleX="137038" custScaleY="104890" custLinFactNeighborX="-20987" custLinFactNeighborY="752"/>
      <dgm:spPr/>
      <dgm:t>
        <a:bodyPr/>
        <a:lstStyle/>
        <a:p>
          <a:endParaRPr lang="pt-BR"/>
        </a:p>
      </dgm:t>
    </dgm:pt>
    <dgm:pt modelId="{1A28F1AF-26EC-4FA5-B482-F77163E65BB6}" type="pres">
      <dgm:prSet presAssocID="{A5B349A4-B21B-41D9-AD24-E0A3E1D8163D}" presName="transSpace" presStyleCnt="0"/>
      <dgm:spPr/>
    </dgm:pt>
    <dgm:pt modelId="{35DFA697-CA4B-4737-AA59-992BFE22A0C2}" type="pres">
      <dgm:prSet presAssocID="{C5328A07-01C2-486B-A471-6A21843BF04C}" presName="posSpace" presStyleCnt="0"/>
      <dgm:spPr/>
    </dgm:pt>
    <dgm:pt modelId="{ACEEDE8E-ABA2-4174-9638-5D4951DF7BA1}" type="pres">
      <dgm:prSet presAssocID="{C5328A07-01C2-486B-A471-6A21843BF04C}" presName="vertFlow" presStyleCnt="0"/>
      <dgm:spPr/>
    </dgm:pt>
    <dgm:pt modelId="{7C7E3003-79F1-4973-AEB7-8037E3F47946}" type="pres">
      <dgm:prSet presAssocID="{C5328A07-01C2-486B-A471-6A21843BF04C}" presName="topSpace" presStyleCnt="0"/>
      <dgm:spPr/>
    </dgm:pt>
    <dgm:pt modelId="{F34BAAFA-71AF-4E40-B9B5-EA5AB6A25613}" type="pres">
      <dgm:prSet presAssocID="{C5328A07-01C2-486B-A471-6A21843BF04C}" presName="firstComp" presStyleCnt="0"/>
      <dgm:spPr/>
    </dgm:pt>
    <dgm:pt modelId="{F03B4B01-3EEC-4F89-A71D-27AA53EADD99}" type="pres">
      <dgm:prSet presAssocID="{C5328A07-01C2-486B-A471-6A21843BF04C}" presName="firstChild" presStyleLbl="bgAccFollowNode1" presStyleIdx="2" presStyleCnt="4" custScaleX="124418"/>
      <dgm:spPr/>
      <dgm:t>
        <a:bodyPr/>
        <a:lstStyle/>
        <a:p>
          <a:endParaRPr lang="pt-BR"/>
        </a:p>
      </dgm:t>
    </dgm:pt>
    <dgm:pt modelId="{A7CC9863-62AA-482A-A718-3E6D6B3BFFA3}" type="pres">
      <dgm:prSet presAssocID="{C5328A07-01C2-486B-A471-6A21843BF04C}" presName="firstChildTx" presStyleLbl="b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B173856-28BB-43E7-9D01-5027CA58024E}" type="pres">
      <dgm:prSet presAssocID="{5AB9857A-EF5D-40B7-A700-167FADAA1D94}" presName="comp" presStyleCnt="0"/>
      <dgm:spPr/>
    </dgm:pt>
    <dgm:pt modelId="{4420E20F-1DFF-4753-AE94-1A959D7F7728}" type="pres">
      <dgm:prSet presAssocID="{5AB9857A-EF5D-40B7-A700-167FADAA1D94}" presName="child" presStyleLbl="bgAccFollowNode1" presStyleIdx="3" presStyleCnt="4" custScaleX="124418"/>
      <dgm:spPr/>
      <dgm:t>
        <a:bodyPr/>
        <a:lstStyle/>
        <a:p>
          <a:endParaRPr lang="pt-BR"/>
        </a:p>
      </dgm:t>
    </dgm:pt>
    <dgm:pt modelId="{BE1BCEB8-18CF-4D5C-A58F-B0E5A501C869}" type="pres">
      <dgm:prSet presAssocID="{5AB9857A-EF5D-40B7-A700-167FADAA1D94}" presName="childTx" presStyleLbl="b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0ABD906-3848-4F0C-92A6-8403F0F8A60C}" type="pres">
      <dgm:prSet presAssocID="{C5328A07-01C2-486B-A471-6A21843BF04C}" presName="negSpace" presStyleCnt="0"/>
      <dgm:spPr/>
    </dgm:pt>
    <dgm:pt modelId="{2749B30B-7B12-4216-878A-521CA0F8A9E6}" type="pres">
      <dgm:prSet presAssocID="{C5328A07-01C2-486B-A471-6A21843BF04C}" presName="circle" presStyleLbl="node1" presStyleIdx="1" presStyleCnt="2" custScaleX="151441" custScaleY="106501" custLinFactNeighborX="-20462" custLinFactNeighborY="-3566"/>
      <dgm:spPr/>
      <dgm:t>
        <a:bodyPr/>
        <a:lstStyle/>
        <a:p>
          <a:endParaRPr lang="pt-BR"/>
        </a:p>
      </dgm:t>
    </dgm:pt>
  </dgm:ptLst>
  <dgm:cxnLst>
    <dgm:cxn modelId="{15EFA59B-3CF4-4675-AF18-A3F8FB115B96}" type="presOf" srcId="{9EB3F312-F42E-4864-A289-3AEAAC29F8BC}" destId="{6E317C1D-71A3-4160-8E6F-A47ED57051BD}" srcOrd="0" destOrd="0" presId="urn:microsoft.com/office/officeart/2005/8/layout/hList9"/>
    <dgm:cxn modelId="{31A6B7B1-1EDD-4428-8721-433DC2DFEE99}" srcId="{C5328A07-01C2-486B-A471-6A21843BF04C}" destId="{5AB9857A-EF5D-40B7-A700-167FADAA1D94}" srcOrd="1" destOrd="0" parTransId="{D02EA746-9343-4B15-964F-EA7F3476760F}" sibTransId="{8AF567BF-3A17-42F5-BCFD-602561C78938}"/>
    <dgm:cxn modelId="{7D89C636-FE49-4E02-8AEB-941F95054AFD}" srcId="{5876C448-9377-4462-ADA6-DF221CCFA8F3}" destId="{A2297977-6861-49F3-B585-63E0D2C3FDE0}" srcOrd="0" destOrd="0" parTransId="{26CF8193-6A62-435D-A22A-CECA4AAA6755}" sibTransId="{A5B349A4-B21B-41D9-AD24-E0A3E1D8163D}"/>
    <dgm:cxn modelId="{41871CA4-1161-4E09-9106-B52228ADAE2F}" srcId="{A2297977-6861-49F3-B585-63E0D2C3FDE0}" destId="{9EB3F312-F42E-4864-A289-3AEAAC29F8BC}" srcOrd="0" destOrd="0" parTransId="{984D5BB7-C04B-4C2C-9C88-A4A1BEFDE7CB}" sibTransId="{0273936D-1BFF-4055-9025-1F5966925F6E}"/>
    <dgm:cxn modelId="{3B537073-6812-47A7-8B5F-12016AA495EA}" type="presOf" srcId="{9EB3F312-F42E-4864-A289-3AEAAC29F8BC}" destId="{73300948-98DE-4E89-9D80-942A9C8D4AA5}" srcOrd="1" destOrd="0" presId="urn:microsoft.com/office/officeart/2005/8/layout/hList9"/>
    <dgm:cxn modelId="{2D4A09E8-EFDC-4438-A765-D5028F68AFFC}" type="presOf" srcId="{5AB9857A-EF5D-40B7-A700-167FADAA1D94}" destId="{4420E20F-1DFF-4753-AE94-1A959D7F7728}" srcOrd="0" destOrd="0" presId="urn:microsoft.com/office/officeart/2005/8/layout/hList9"/>
    <dgm:cxn modelId="{3AD473FF-CF8B-4687-A521-7AAA026F77DE}" srcId="{5876C448-9377-4462-ADA6-DF221CCFA8F3}" destId="{C5328A07-01C2-486B-A471-6A21843BF04C}" srcOrd="1" destOrd="0" parTransId="{04221DAE-E016-4CC1-9895-8BCBB5DB1158}" sibTransId="{0B8D2D9D-3A29-415E-9FA7-B766195717A0}"/>
    <dgm:cxn modelId="{C866F80A-AEAB-4A7C-8704-07855126754A}" type="presOf" srcId="{A2297977-6861-49F3-B585-63E0D2C3FDE0}" destId="{535ACB86-4E0B-4063-A75A-E00727B22C48}" srcOrd="0" destOrd="0" presId="urn:microsoft.com/office/officeart/2005/8/layout/hList9"/>
    <dgm:cxn modelId="{D4920313-92FA-41CB-BE54-8A51D4EA76E5}" type="presOf" srcId="{C5328A07-01C2-486B-A471-6A21843BF04C}" destId="{2749B30B-7B12-4216-878A-521CA0F8A9E6}" srcOrd="0" destOrd="0" presId="urn:microsoft.com/office/officeart/2005/8/layout/hList9"/>
    <dgm:cxn modelId="{08D96F85-A408-4932-80C1-02B3145CF4B0}" type="presOf" srcId="{5876C448-9377-4462-ADA6-DF221CCFA8F3}" destId="{35E9551A-6BE9-49E6-ABB8-BE97B40A4417}" srcOrd="0" destOrd="0" presId="urn:microsoft.com/office/officeart/2005/8/layout/hList9"/>
    <dgm:cxn modelId="{876D8F01-0B8F-486F-B185-DB6E771DB2AC}" type="presOf" srcId="{CC3068F2-6DDF-4752-A1AC-3282C4253C75}" destId="{7719341E-3EC8-4601-92B5-004C064C91A1}" srcOrd="1" destOrd="0" presId="urn:microsoft.com/office/officeart/2005/8/layout/hList9"/>
    <dgm:cxn modelId="{5FD9473A-DEEA-4CB7-86C0-5F3C86D05205}" type="presOf" srcId="{CC3068F2-6DDF-4752-A1AC-3282C4253C75}" destId="{B4741758-E1CF-4D70-A1F4-78C268BB586A}" srcOrd="0" destOrd="0" presId="urn:microsoft.com/office/officeart/2005/8/layout/hList9"/>
    <dgm:cxn modelId="{0CB80EC9-EECE-4BC6-B72F-C7DA005D70E7}" type="presOf" srcId="{AA50BFED-56AC-415D-8F8F-F93ED091846D}" destId="{F03B4B01-3EEC-4F89-A71D-27AA53EADD99}" srcOrd="0" destOrd="0" presId="urn:microsoft.com/office/officeart/2005/8/layout/hList9"/>
    <dgm:cxn modelId="{676F4C27-1070-4805-9147-4E879B170C12}" srcId="{C5328A07-01C2-486B-A471-6A21843BF04C}" destId="{AA50BFED-56AC-415D-8F8F-F93ED091846D}" srcOrd="0" destOrd="0" parTransId="{193D6400-FE3E-44EA-B788-7DDB929B1591}" sibTransId="{A99B7357-0546-4A9A-8915-DC9A21428E19}"/>
    <dgm:cxn modelId="{2C8FBFAB-1EFB-4079-9FDB-A343933F5829}" srcId="{A2297977-6861-49F3-B585-63E0D2C3FDE0}" destId="{CC3068F2-6DDF-4752-A1AC-3282C4253C75}" srcOrd="1" destOrd="0" parTransId="{8B414489-B1FB-45D2-905B-2E353729B4F5}" sibTransId="{8B659ACF-28D5-4313-B8F0-E42FDB5BFD3B}"/>
    <dgm:cxn modelId="{C53EF6FF-F85D-4A29-89D1-66D6CCBA53DB}" type="presOf" srcId="{5AB9857A-EF5D-40B7-A700-167FADAA1D94}" destId="{BE1BCEB8-18CF-4D5C-A58F-B0E5A501C869}" srcOrd="1" destOrd="0" presId="urn:microsoft.com/office/officeart/2005/8/layout/hList9"/>
    <dgm:cxn modelId="{71FB2DA7-BC30-47A5-A46A-0CA01E89BC2A}" type="presOf" srcId="{AA50BFED-56AC-415D-8F8F-F93ED091846D}" destId="{A7CC9863-62AA-482A-A718-3E6D6B3BFFA3}" srcOrd="1" destOrd="0" presId="urn:microsoft.com/office/officeart/2005/8/layout/hList9"/>
    <dgm:cxn modelId="{91B5812A-502D-46A2-BAE1-3031DADD993D}" type="presParOf" srcId="{35E9551A-6BE9-49E6-ABB8-BE97B40A4417}" destId="{8F7FB9B9-1CCE-4841-9567-80D51EAF435B}" srcOrd="0" destOrd="0" presId="urn:microsoft.com/office/officeart/2005/8/layout/hList9"/>
    <dgm:cxn modelId="{3CBA74D0-05D5-4B16-8BEC-8B4D991FC264}" type="presParOf" srcId="{35E9551A-6BE9-49E6-ABB8-BE97B40A4417}" destId="{50D0E104-3B14-4CFA-A58E-C1393C1DA76F}" srcOrd="1" destOrd="0" presId="urn:microsoft.com/office/officeart/2005/8/layout/hList9"/>
    <dgm:cxn modelId="{22B3A11E-A643-4285-9642-DEA2E9587564}" type="presParOf" srcId="{50D0E104-3B14-4CFA-A58E-C1393C1DA76F}" destId="{7292D51F-C63F-42EC-9C6A-B3961B2292B9}" srcOrd="0" destOrd="0" presId="urn:microsoft.com/office/officeart/2005/8/layout/hList9"/>
    <dgm:cxn modelId="{19DE5456-642C-4ECA-BEEC-C505ACD4111F}" type="presParOf" srcId="{50D0E104-3B14-4CFA-A58E-C1393C1DA76F}" destId="{08E49486-FB80-4E27-8F89-A674B613347A}" srcOrd="1" destOrd="0" presId="urn:microsoft.com/office/officeart/2005/8/layout/hList9"/>
    <dgm:cxn modelId="{4792225D-E5EF-4D3D-B3A9-953E795A615B}" type="presParOf" srcId="{08E49486-FB80-4E27-8F89-A674B613347A}" destId="{6E317C1D-71A3-4160-8E6F-A47ED57051BD}" srcOrd="0" destOrd="0" presId="urn:microsoft.com/office/officeart/2005/8/layout/hList9"/>
    <dgm:cxn modelId="{FFC7C91C-0B53-45F3-917C-4DA0491C3520}" type="presParOf" srcId="{08E49486-FB80-4E27-8F89-A674B613347A}" destId="{73300948-98DE-4E89-9D80-942A9C8D4AA5}" srcOrd="1" destOrd="0" presId="urn:microsoft.com/office/officeart/2005/8/layout/hList9"/>
    <dgm:cxn modelId="{8FF94D28-B77F-494F-A25E-214CE9548059}" type="presParOf" srcId="{50D0E104-3B14-4CFA-A58E-C1393C1DA76F}" destId="{0852DFAA-A391-44DC-A15C-87C0E906A8AB}" srcOrd="2" destOrd="0" presId="urn:microsoft.com/office/officeart/2005/8/layout/hList9"/>
    <dgm:cxn modelId="{2936CB6D-A922-41C6-A5AC-E864B6B0D10B}" type="presParOf" srcId="{0852DFAA-A391-44DC-A15C-87C0E906A8AB}" destId="{B4741758-E1CF-4D70-A1F4-78C268BB586A}" srcOrd="0" destOrd="0" presId="urn:microsoft.com/office/officeart/2005/8/layout/hList9"/>
    <dgm:cxn modelId="{CAE62F0B-EA96-465D-9AA3-5476E355824B}" type="presParOf" srcId="{0852DFAA-A391-44DC-A15C-87C0E906A8AB}" destId="{7719341E-3EC8-4601-92B5-004C064C91A1}" srcOrd="1" destOrd="0" presId="urn:microsoft.com/office/officeart/2005/8/layout/hList9"/>
    <dgm:cxn modelId="{84286C37-FEF7-46D3-A151-3FDB4097E2B8}" type="presParOf" srcId="{35E9551A-6BE9-49E6-ABB8-BE97B40A4417}" destId="{BE944CDB-A283-488C-90D7-E68465B90A70}" srcOrd="2" destOrd="0" presId="urn:microsoft.com/office/officeart/2005/8/layout/hList9"/>
    <dgm:cxn modelId="{CB3ACD1E-3FC1-4533-AAE1-12C558736C8D}" type="presParOf" srcId="{35E9551A-6BE9-49E6-ABB8-BE97B40A4417}" destId="{535ACB86-4E0B-4063-A75A-E00727B22C48}" srcOrd="3" destOrd="0" presId="urn:microsoft.com/office/officeart/2005/8/layout/hList9"/>
    <dgm:cxn modelId="{614B0523-8C98-42CF-B1BF-5CFC159115B6}" type="presParOf" srcId="{35E9551A-6BE9-49E6-ABB8-BE97B40A4417}" destId="{1A28F1AF-26EC-4FA5-B482-F77163E65BB6}" srcOrd="4" destOrd="0" presId="urn:microsoft.com/office/officeart/2005/8/layout/hList9"/>
    <dgm:cxn modelId="{FEFAA884-3789-4788-BE5E-E3339C7D5048}" type="presParOf" srcId="{35E9551A-6BE9-49E6-ABB8-BE97B40A4417}" destId="{35DFA697-CA4B-4737-AA59-992BFE22A0C2}" srcOrd="5" destOrd="0" presId="urn:microsoft.com/office/officeart/2005/8/layout/hList9"/>
    <dgm:cxn modelId="{2ACC7AB6-AF40-407D-A820-F71C6017616E}" type="presParOf" srcId="{35E9551A-6BE9-49E6-ABB8-BE97B40A4417}" destId="{ACEEDE8E-ABA2-4174-9638-5D4951DF7BA1}" srcOrd="6" destOrd="0" presId="urn:microsoft.com/office/officeart/2005/8/layout/hList9"/>
    <dgm:cxn modelId="{F5C917A7-37A7-461C-898A-1C11FFD1336E}" type="presParOf" srcId="{ACEEDE8E-ABA2-4174-9638-5D4951DF7BA1}" destId="{7C7E3003-79F1-4973-AEB7-8037E3F47946}" srcOrd="0" destOrd="0" presId="urn:microsoft.com/office/officeart/2005/8/layout/hList9"/>
    <dgm:cxn modelId="{BE7EE7AE-8EAC-4DCC-AC98-F065891B77FE}" type="presParOf" srcId="{ACEEDE8E-ABA2-4174-9638-5D4951DF7BA1}" destId="{F34BAAFA-71AF-4E40-B9B5-EA5AB6A25613}" srcOrd="1" destOrd="0" presId="urn:microsoft.com/office/officeart/2005/8/layout/hList9"/>
    <dgm:cxn modelId="{414EE56B-0F27-4EFA-9627-EDF9C706F3EC}" type="presParOf" srcId="{F34BAAFA-71AF-4E40-B9B5-EA5AB6A25613}" destId="{F03B4B01-3EEC-4F89-A71D-27AA53EADD99}" srcOrd="0" destOrd="0" presId="urn:microsoft.com/office/officeart/2005/8/layout/hList9"/>
    <dgm:cxn modelId="{059A90C6-1B70-4570-9A75-C2D0B7A1AF02}" type="presParOf" srcId="{F34BAAFA-71AF-4E40-B9B5-EA5AB6A25613}" destId="{A7CC9863-62AA-482A-A718-3E6D6B3BFFA3}" srcOrd="1" destOrd="0" presId="urn:microsoft.com/office/officeart/2005/8/layout/hList9"/>
    <dgm:cxn modelId="{F3111F25-4822-4C32-A08F-7EA843FEAB76}" type="presParOf" srcId="{ACEEDE8E-ABA2-4174-9638-5D4951DF7BA1}" destId="{2B173856-28BB-43E7-9D01-5027CA58024E}" srcOrd="2" destOrd="0" presId="urn:microsoft.com/office/officeart/2005/8/layout/hList9"/>
    <dgm:cxn modelId="{19D19321-A75F-4E7C-B074-0EF5FC9863E3}" type="presParOf" srcId="{2B173856-28BB-43E7-9D01-5027CA58024E}" destId="{4420E20F-1DFF-4753-AE94-1A959D7F7728}" srcOrd="0" destOrd="0" presId="urn:microsoft.com/office/officeart/2005/8/layout/hList9"/>
    <dgm:cxn modelId="{FE4406DF-4C28-416E-B136-2D2EE5B69767}" type="presParOf" srcId="{2B173856-28BB-43E7-9D01-5027CA58024E}" destId="{BE1BCEB8-18CF-4D5C-A58F-B0E5A501C869}" srcOrd="1" destOrd="0" presId="urn:microsoft.com/office/officeart/2005/8/layout/hList9"/>
    <dgm:cxn modelId="{211E4FB1-CBA2-46B3-AF85-E16C70407B2A}" type="presParOf" srcId="{35E9551A-6BE9-49E6-ABB8-BE97B40A4417}" destId="{E0ABD906-3848-4F0C-92A6-8403F0F8A60C}" srcOrd="7" destOrd="0" presId="urn:microsoft.com/office/officeart/2005/8/layout/hList9"/>
    <dgm:cxn modelId="{D7A0A122-4157-4B54-9802-B06B85E70324}" type="presParOf" srcId="{35E9551A-6BE9-49E6-ABB8-BE97B40A4417}" destId="{2749B30B-7B12-4216-878A-521CA0F8A9E6}" srcOrd="8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F6F3084-7E59-4A95-A1DB-199D5AEAE5C9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pt-BR"/>
        </a:p>
      </dgm:t>
    </dgm:pt>
    <dgm:pt modelId="{389EEE5D-456B-4688-B5D6-FA33179A48BC}">
      <dgm:prSet phldrT="[Texto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pt-BR" sz="2400" b="1" dirty="0" smtClean="0"/>
            <a:t>Requisitos para apresentação do LTAI</a:t>
          </a:r>
          <a:endParaRPr lang="pt-BR" sz="2400" b="1" dirty="0"/>
        </a:p>
      </dgm:t>
    </dgm:pt>
    <dgm:pt modelId="{7F5574C8-AA46-4F55-B163-0B62D6D6E770}" type="parTrans" cxnId="{C54721EF-09A0-493C-8F4E-270DE210CF29}">
      <dgm:prSet/>
      <dgm:spPr/>
      <dgm:t>
        <a:bodyPr/>
        <a:lstStyle/>
        <a:p>
          <a:endParaRPr lang="pt-BR"/>
        </a:p>
      </dgm:t>
    </dgm:pt>
    <dgm:pt modelId="{F126BC37-C011-4F57-82E4-50FC1820360C}" type="sibTrans" cxnId="{C54721EF-09A0-493C-8F4E-270DE210CF29}">
      <dgm:prSet/>
      <dgm:spPr/>
      <dgm:t>
        <a:bodyPr/>
        <a:lstStyle/>
        <a:p>
          <a:endParaRPr lang="pt-BR"/>
        </a:p>
      </dgm:t>
    </dgm:pt>
    <dgm:pt modelId="{71CEF5F0-DDBF-4D92-A34D-023539C57AC0}" type="pres">
      <dgm:prSet presAssocID="{1F6F3084-7E59-4A95-A1DB-199D5AEAE5C9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pt-BR"/>
        </a:p>
      </dgm:t>
    </dgm:pt>
    <dgm:pt modelId="{73E1B4BC-AF09-4254-B8DC-EBF2C5EF0FA0}" type="pres">
      <dgm:prSet presAssocID="{1F6F3084-7E59-4A95-A1DB-199D5AEAE5C9}" presName="Name1" presStyleCnt="0"/>
      <dgm:spPr/>
      <dgm:t>
        <a:bodyPr/>
        <a:lstStyle/>
        <a:p>
          <a:endParaRPr lang="pt-BR"/>
        </a:p>
      </dgm:t>
    </dgm:pt>
    <dgm:pt modelId="{34BAAE30-22F1-4753-88F0-57C48EF9F786}" type="pres">
      <dgm:prSet presAssocID="{1F6F3084-7E59-4A95-A1DB-199D5AEAE5C9}" presName="cycle" presStyleCnt="0"/>
      <dgm:spPr/>
      <dgm:t>
        <a:bodyPr/>
        <a:lstStyle/>
        <a:p>
          <a:endParaRPr lang="pt-BR"/>
        </a:p>
      </dgm:t>
    </dgm:pt>
    <dgm:pt modelId="{B374D4E6-0E96-4277-99D7-F653E453FE44}" type="pres">
      <dgm:prSet presAssocID="{1F6F3084-7E59-4A95-A1DB-199D5AEAE5C9}" presName="srcNode" presStyleLbl="node1" presStyleIdx="0" presStyleCnt="1"/>
      <dgm:spPr/>
      <dgm:t>
        <a:bodyPr/>
        <a:lstStyle/>
        <a:p>
          <a:endParaRPr lang="pt-BR"/>
        </a:p>
      </dgm:t>
    </dgm:pt>
    <dgm:pt modelId="{BBA4A33B-0EEA-47F2-9238-C74E7F8CB39D}" type="pres">
      <dgm:prSet presAssocID="{1F6F3084-7E59-4A95-A1DB-199D5AEAE5C9}" presName="conn" presStyleLbl="parChTrans1D2" presStyleIdx="0" presStyleCnt="1"/>
      <dgm:spPr/>
      <dgm:t>
        <a:bodyPr/>
        <a:lstStyle/>
        <a:p>
          <a:endParaRPr lang="pt-BR"/>
        </a:p>
      </dgm:t>
    </dgm:pt>
    <dgm:pt modelId="{37C51CD9-9774-4499-B40E-EB52E386D6A3}" type="pres">
      <dgm:prSet presAssocID="{1F6F3084-7E59-4A95-A1DB-199D5AEAE5C9}" presName="extraNode" presStyleLbl="node1" presStyleIdx="0" presStyleCnt="1"/>
      <dgm:spPr/>
      <dgm:t>
        <a:bodyPr/>
        <a:lstStyle/>
        <a:p>
          <a:endParaRPr lang="pt-BR"/>
        </a:p>
      </dgm:t>
    </dgm:pt>
    <dgm:pt modelId="{59A52C0D-D198-4533-9C4D-D5D1A4F54123}" type="pres">
      <dgm:prSet presAssocID="{1F6F3084-7E59-4A95-A1DB-199D5AEAE5C9}" presName="dstNode" presStyleLbl="node1" presStyleIdx="0" presStyleCnt="1"/>
      <dgm:spPr/>
      <dgm:t>
        <a:bodyPr/>
        <a:lstStyle/>
        <a:p>
          <a:endParaRPr lang="pt-BR"/>
        </a:p>
      </dgm:t>
    </dgm:pt>
    <dgm:pt modelId="{7E748136-201C-4CFC-B540-38D0AB5BD560}" type="pres">
      <dgm:prSet presAssocID="{389EEE5D-456B-4688-B5D6-FA33179A48BC}" presName="text_1" presStyleLbl="node1" presStyleIdx="0" presStyleCnt="1" custScaleX="99542" custScaleY="116265" custLinFactNeighborY="-1124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C22ACBA-6470-4AEC-9D96-98FF8E84BF67}" type="pres">
      <dgm:prSet presAssocID="{389EEE5D-456B-4688-B5D6-FA33179A48BC}" presName="accent_1" presStyleCnt="0"/>
      <dgm:spPr/>
      <dgm:t>
        <a:bodyPr/>
        <a:lstStyle/>
        <a:p>
          <a:endParaRPr lang="pt-BR"/>
        </a:p>
      </dgm:t>
    </dgm:pt>
    <dgm:pt modelId="{321ED903-5B0A-49E1-B7B4-9E56D57201D1}" type="pres">
      <dgm:prSet presAssocID="{389EEE5D-456B-4688-B5D6-FA33179A48BC}" presName="accentRepeatNode" presStyleLbl="solidFgAcc1" presStyleIdx="0" presStyleCnt="1"/>
      <dgm:spPr/>
      <dgm:t>
        <a:bodyPr/>
        <a:lstStyle/>
        <a:p>
          <a:endParaRPr lang="pt-BR"/>
        </a:p>
      </dgm:t>
    </dgm:pt>
  </dgm:ptLst>
  <dgm:cxnLst>
    <dgm:cxn modelId="{BAD42010-A12F-49EE-867A-61107B2E88D9}" type="presOf" srcId="{1F6F3084-7E59-4A95-A1DB-199D5AEAE5C9}" destId="{71CEF5F0-DDBF-4D92-A34D-023539C57AC0}" srcOrd="0" destOrd="0" presId="urn:microsoft.com/office/officeart/2008/layout/VerticalCurvedList"/>
    <dgm:cxn modelId="{07C922D3-8FEB-402B-84FA-72D84AEE4D0D}" type="presOf" srcId="{F126BC37-C011-4F57-82E4-50FC1820360C}" destId="{BBA4A33B-0EEA-47F2-9238-C74E7F8CB39D}" srcOrd="0" destOrd="0" presId="urn:microsoft.com/office/officeart/2008/layout/VerticalCurvedList"/>
    <dgm:cxn modelId="{C54721EF-09A0-493C-8F4E-270DE210CF29}" srcId="{1F6F3084-7E59-4A95-A1DB-199D5AEAE5C9}" destId="{389EEE5D-456B-4688-B5D6-FA33179A48BC}" srcOrd="0" destOrd="0" parTransId="{7F5574C8-AA46-4F55-B163-0B62D6D6E770}" sibTransId="{F126BC37-C011-4F57-82E4-50FC1820360C}"/>
    <dgm:cxn modelId="{FBA69900-C7FD-449D-A1D7-84D07A6B5613}" type="presOf" srcId="{389EEE5D-456B-4688-B5D6-FA33179A48BC}" destId="{7E748136-201C-4CFC-B540-38D0AB5BD560}" srcOrd="0" destOrd="0" presId="urn:microsoft.com/office/officeart/2008/layout/VerticalCurvedList"/>
    <dgm:cxn modelId="{DF52B76B-F58D-4946-86C1-6F8BFCE2636B}" type="presParOf" srcId="{71CEF5F0-DDBF-4D92-A34D-023539C57AC0}" destId="{73E1B4BC-AF09-4254-B8DC-EBF2C5EF0FA0}" srcOrd="0" destOrd="0" presId="urn:microsoft.com/office/officeart/2008/layout/VerticalCurvedList"/>
    <dgm:cxn modelId="{BE60E0D9-C85F-41CB-882B-9EBFD8B71A14}" type="presParOf" srcId="{73E1B4BC-AF09-4254-B8DC-EBF2C5EF0FA0}" destId="{34BAAE30-22F1-4753-88F0-57C48EF9F786}" srcOrd="0" destOrd="0" presId="urn:microsoft.com/office/officeart/2008/layout/VerticalCurvedList"/>
    <dgm:cxn modelId="{43BFB94A-2A21-4AFF-95E1-FFE67AFC2834}" type="presParOf" srcId="{34BAAE30-22F1-4753-88F0-57C48EF9F786}" destId="{B374D4E6-0E96-4277-99D7-F653E453FE44}" srcOrd="0" destOrd="0" presId="urn:microsoft.com/office/officeart/2008/layout/VerticalCurvedList"/>
    <dgm:cxn modelId="{45B5E6B7-DD18-494C-9C4B-62BD4859BCB0}" type="presParOf" srcId="{34BAAE30-22F1-4753-88F0-57C48EF9F786}" destId="{BBA4A33B-0EEA-47F2-9238-C74E7F8CB39D}" srcOrd="1" destOrd="0" presId="urn:microsoft.com/office/officeart/2008/layout/VerticalCurvedList"/>
    <dgm:cxn modelId="{7E44911C-B920-4154-8785-6299C779F75F}" type="presParOf" srcId="{34BAAE30-22F1-4753-88F0-57C48EF9F786}" destId="{37C51CD9-9774-4499-B40E-EB52E386D6A3}" srcOrd="2" destOrd="0" presId="urn:microsoft.com/office/officeart/2008/layout/VerticalCurvedList"/>
    <dgm:cxn modelId="{6B8FED91-5362-4676-85BA-E6A3C543C35C}" type="presParOf" srcId="{34BAAE30-22F1-4753-88F0-57C48EF9F786}" destId="{59A52C0D-D198-4533-9C4D-D5D1A4F54123}" srcOrd="3" destOrd="0" presId="urn:microsoft.com/office/officeart/2008/layout/VerticalCurvedList"/>
    <dgm:cxn modelId="{0DCC6314-F1D3-4DBF-B719-D94F30AC7048}" type="presParOf" srcId="{73E1B4BC-AF09-4254-B8DC-EBF2C5EF0FA0}" destId="{7E748136-201C-4CFC-B540-38D0AB5BD560}" srcOrd="1" destOrd="0" presId="urn:microsoft.com/office/officeart/2008/layout/VerticalCurvedList"/>
    <dgm:cxn modelId="{7D694A8D-78AE-4907-883C-2F23690133CF}" type="presParOf" srcId="{73E1B4BC-AF09-4254-B8DC-EBF2C5EF0FA0}" destId="{FC22ACBA-6470-4AEC-9D96-98FF8E84BF67}" srcOrd="2" destOrd="0" presId="urn:microsoft.com/office/officeart/2008/layout/VerticalCurvedList"/>
    <dgm:cxn modelId="{193A1198-425D-41ED-81F9-59CBD6EEE38A}" type="presParOf" srcId="{FC22ACBA-6470-4AEC-9D96-98FF8E84BF67}" destId="{321ED903-5B0A-49E1-B7B4-9E56D57201D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F6F3084-7E59-4A95-A1DB-199D5AEAE5C9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pt-BR"/>
        </a:p>
      </dgm:t>
    </dgm:pt>
    <dgm:pt modelId="{389EEE5D-456B-4688-B5D6-FA33179A48BC}">
      <dgm:prSet phldrT="[Texto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pt-BR" sz="2400" b="1" dirty="0" smtClean="0"/>
            <a:t>Requisitos para apresentação do LTAI</a:t>
          </a:r>
          <a:endParaRPr lang="pt-BR" sz="2400" b="1" dirty="0"/>
        </a:p>
      </dgm:t>
    </dgm:pt>
    <dgm:pt modelId="{7F5574C8-AA46-4F55-B163-0B62D6D6E770}" type="parTrans" cxnId="{C54721EF-09A0-493C-8F4E-270DE210CF29}">
      <dgm:prSet/>
      <dgm:spPr/>
      <dgm:t>
        <a:bodyPr/>
        <a:lstStyle/>
        <a:p>
          <a:endParaRPr lang="pt-BR"/>
        </a:p>
      </dgm:t>
    </dgm:pt>
    <dgm:pt modelId="{F126BC37-C011-4F57-82E4-50FC1820360C}" type="sibTrans" cxnId="{C54721EF-09A0-493C-8F4E-270DE210CF29}">
      <dgm:prSet/>
      <dgm:spPr/>
      <dgm:t>
        <a:bodyPr/>
        <a:lstStyle/>
        <a:p>
          <a:endParaRPr lang="pt-BR"/>
        </a:p>
      </dgm:t>
    </dgm:pt>
    <dgm:pt modelId="{71CEF5F0-DDBF-4D92-A34D-023539C57AC0}" type="pres">
      <dgm:prSet presAssocID="{1F6F3084-7E59-4A95-A1DB-199D5AEAE5C9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pt-BR"/>
        </a:p>
      </dgm:t>
    </dgm:pt>
    <dgm:pt modelId="{73E1B4BC-AF09-4254-B8DC-EBF2C5EF0FA0}" type="pres">
      <dgm:prSet presAssocID="{1F6F3084-7E59-4A95-A1DB-199D5AEAE5C9}" presName="Name1" presStyleCnt="0"/>
      <dgm:spPr/>
      <dgm:t>
        <a:bodyPr/>
        <a:lstStyle/>
        <a:p>
          <a:endParaRPr lang="pt-BR"/>
        </a:p>
      </dgm:t>
    </dgm:pt>
    <dgm:pt modelId="{34BAAE30-22F1-4753-88F0-57C48EF9F786}" type="pres">
      <dgm:prSet presAssocID="{1F6F3084-7E59-4A95-A1DB-199D5AEAE5C9}" presName="cycle" presStyleCnt="0"/>
      <dgm:spPr/>
      <dgm:t>
        <a:bodyPr/>
        <a:lstStyle/>
        <a:p>
          <a:endParaRPr lang="pt-BR"/>
        </a:p>
      </dgm:t>
    </dgm:pt>
    <dgm:pt modelId="{B374D4E6-0E96-4277-99D7-F653E453FE44}" type="pres">
      <dgm:prSet presAssocID="{1F6F3084-7E59-4A95-A1DB-199D5AEAE5C9}" presName="srcNode" presStyleLbl="node1" presStyleIdx="0" presStyleCnt="1"/>
      <dgm:spPr/>
      <dgm:t>
        <a:bodyPr/>
        <a:lstStyle/>
        <a:p>
          <a:endParaRPr lang="pt-BR"/>
        </a:p>
      </dgm:t>
    </dgm:pt>
    <dgm:pt modelId="{BBA4A33B-0EEA-47F2-9238-C74E7F8CB39D}" type="pres">
      <dgm:prSet presAssocID="{1F6F3084-7E59-4A95-A1DB-199D5AEAE5C9}" presName="conn" presStyleLbl="parChTrans1D2" presStyleIdx="0" presStyleCnt="1"/>
      <dgm:spPr/>
      <dgm:t>
        <a:bodyPr/>
        <a:lstStyle/>
        <a:p>
          <a:endParaRPr lang="pt-BR"/>
        </a:p>
      </dgm:t>
    </dgm:pt>
    <dgm:pt modelId="{37C51CD9-9774-4499-B40E-EB52E386D6A3}" type="pres">
      <dgm:prSet presAssocID="{1F6F3084-7E59-4A95-A1DB-199D5AEAE5C9}" presName="extraNode" presStyleLbl="node1" presStyleIdx="0" presStyleCnt="1"/>
      <dgm:spPr/>
      <dgm:t>
        <a:bodyPr/>
        <a:lstStyle/>
        <a:p>
          <a:endParaRPr lang="pt-BR"/>
        </a:p>
      </dgm:t>
    </dgm:pt>
    <dgm:pt modelId="{59A52C0D-D198-4533-9C4D-D5D1A4F54123}" type="pres">
      <dgm:prSet presAssocID="{1F6F3084-7E59-4A95-A1DB-199D5AEAE5C9}" presName="dstNode" presStyleLbl="node1" presStyleIdx="0" presStyleCnt="1"/>
      <dgm:spPr/>
      <dgm:t>
        <a:bodyPr/>
        <a:lstStyle/>
        <a:p>
          <a:endParaRPr lang="pt-BR"/>
        </a:p>
      </dgm:t>
    </dgm:pt>
    <dgm:pt modelId="{7E748136-201C-4CFC-B540-38D0AB5BD560}" type="pres">
      <dgm:prSet presAssocID="{389EEE5D-456B-4688-B5D6-FA33179A48BC}" presName="text_1" presStyleLbl="node1" presStyleIdx="0" presStyleCnt="1" custScaleX="99542" custScaleY="116265" custLinFactNeighborY="-1124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C22ACBA-6470-4AEC-9D96-98FF8E84BF67}" type="pres">
      <dgm:prSet presAssocID="{389EEE5D-456B-4688-B5D6-FA33179A48BC}" presName="accent_1" presStyleCnt="0"/>
      <dgm:spPr/>
      <dgm:t>
        <a:bodyPr/>
        <a:lstStyle/>
        <a:p>
          <a:endParaRPr lang="pt-BR"/>
        </a:p>
      </dgm:t>
    </dgm:pt>
    <dgm:pt modelId="{321ED903-5B0A-49E1-B7B4-9E56D57201D1}" type="pres">
      <dgm:prSet presAssocID="{389EEE5D-456B-4688-B5D6-FA33179A48BC}" presName="accentRepeatNode" presStyleLbl="solidFgAcc1" presStyleIdx="0" presStyleCnt="1"/>
      <dgm:spPr/>
      <dgm:t>
        <a:bodyPr/>
        <a:lstStyle/>
        <a:p>
          <a:endParaRPr lang="pt-BR"/>
        </a:p>
      </dgm:t>
    </dgm:pt>
  </dgm:ptLst>
  <dgm:cxnLst>
    <dgm:cxn modelId="{B4E81861-D11D-4F82-864B-0543CCCF4D15}" type="presOf" srcId="{1F6F3084-7E59-4A95-A1DB-199D5AEAE5C9}" destId="{71CEF5F0-DDBF-4D92-A34D-023539C57AC0}" srcOrd="0" destOrd="0" presId="urn:microsoft.com/office/officeart/2008/layout/VerticalCurvedList"/>
    <dgm:cxn modelId="{42CDC060-F5A8-41BF-8DF8-3942BE64CA4A}" type="presOf" srcId="{F126BC37-C011-4F57-82E4-50FC1820360C}" destId="{BBA4A33B-0EEA-47F2-9238-C74E7F8CB39D}" srcOrd="0" destOrd="0" presId="urn:microsoft.com/office/officeart/2008/layout/VerticalCurvedList"/>
    <dgm:cxn modelId="{46381CE1-D77B-4C2C-BAD5-39399FEA620D}" type="presOf" srcId="{389EEE5D-456B-4688-B5D6-FA33179A48BC}" destId="{7E748136-201C-4CFC-B540-38D0AB5BD560}" srcOrd="0" destOrd="0" presId="urn:microsoft.com/office/officeart/2008/layout/VerticalCurvedList"/>
    <dgm:cxn modelId="{C54721EF-09A0-493C-8F4E-270DE210CF29}" srcId="{1F6F3084-7E59-4A95-A1DB-199D5AEAE5C9}" destId="{389EEE5D-456B-4688-B5D6-FA33179A48BC}" srcOrd="0" destOrd="0" parTransId="{7F5574C8-AA46-4F55-B163-0B62D6D6E770}" sibTransId="{F126BC37-C011-4F57-82E4-50FC1820360C}"/>
    <dgm:cxn modelId="{24DBAEEC-2BB7-4042-9074-4B829CC15105}" type="presParOf" srcId="{71CEF5F0-DDBF-4D92-A34D-023539C57AC0}" destId="{73E1B4BC-AF09-4254-B8DC-EBF2C5EF0FA0}" srcOrd="0" destOrd="0" presId="urn:microsoft.com/office/officeart/2008/layout/VerticalCurvedList"/>
    <dgm:cxn modelId="{D8647A2C-5EB1-4222-BDA0-E7A31F66D69B}" type="presParOf" srcId="{73E1B4BC-AF09-4254-B8DC-EBF2C5EF0FA0}" destId="{34BAAE30-22F1-4753-88F0-57C48EF9F786}" srcOrd="0" destOrd="0" presId="urn:microsoft.com/office/officeart/2008/layout/VerticalCurvedList"/>
    <dgm:cxn modelId="{70B3E7FD-897A-4FA7-B265-2CB3FEC8A104}" type="presParOf" srcId="{34BAAE30-22F1-4753-88F0-57C48EF9F786}" destId="{B374D4E6-0E96-4277-99D7-F653E453FE44}" srcOrd="0" destOrd="0" presId="urn:microsoft.com/office/officeart/2008/layout/VerticalCurvedList"/>
    <dgm:cxn modelId="{CD04EF39-11CF-4933-9319-381CBF59A219}" type="presParOf" srcId="{34BAAE30-22F1-4753-88F0-57C48EF9F786}" destId="{BBA4A33B-0EEA-47F2-9238-C74E7F8CB39D}" srcOrd="1" destOrd="0" presId="urn:microsoft.com/office/officeart/2008/layout/VerticalCurvedList"/>
    <dgm:cxn modelId="{4D1FBA74-F881-47C1-9979-4E1BE06B2FFA}" type="presParOf" srcId="{34BAAE30-22F1-4753-88F0-57C48EF9F786}" destId="{37C51CD9-9774-4499-B40E-EB52E386D6A3}" srcOrd="2" destOrd="0" presId="urn:microsoft.com/office/officeart/2008/layout/VerticalCurvedList"/>
    <dgm:cxn modelId="{2DB8BB98-995D-40E6-9B90-FF022707AF8B}" type="presParOf" srcId="{34BAAE30-22F1-4753-88F0-57C48EF9F786}" destId="{59A52C0D-D198-4533-9C4D-D5D1A4F54123}" srcOrd="3" destOrd="0" presId="urn:microsoft.com/office/officeart/2008/layout/VerticalCurvedList"/>
    <dgm:cxn modelId="{88CA8510-2AD1-4C93-9F5D-32A0709AC0D9}" type="presParOf" srcId="{73E1B4BC-AF09-4254-B8DC-EBF2C5EF0FA0}" destId="{7E748136-201C-4CFC-B540-38D0AB5BD560}" srcOrd="1" destOrd="0" presId="urn:microsoft.com/office/officeart/2008/layout/VerticalCurvedList"/>
    <dgm:cxn modelId="{21BF6C6A-26B3-4A25-AA91-77AD5F69129C}" type="presParOf" srcId="{73E1B4BC-AF09-4254-B8DC-EBF2C5EF0FA0}" destId="{FC22ACBA-6470-4AEC-9D96-98FF8E84BF67}" srcOrd="2" destOrd="0" presId="urn:microsoft.com/office/officeart/2008/layout/VerticalCurvedList"/>
    <dgm:cxn modelId="{FD514C93-0AF0-455C-AAAF-AB941B824812}" type="presParOf" srcId="{FC22ACBA-6470-4AEC-9D96-98FF8E84BF67}" destId="{321ED903-5B0A-49E1-B7B4-9E56D57201D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1F6F3084-7E59-4A95-A1DB-199D5AEAE5C9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pt-BR"/>
        </a:p>
      </dgm:t>
    </dgm:pt>
    <dgm:pt modelId="{389EEE5D-456B-4688-B5D6-FA33179A48BC}">
      <dgm:prSet phldrT="[Texto]"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pt-BR" sz="2400" b="1" dirty="0" smtClean="0"/>
            <a:t>Encaminhamento do LTAI</a:t>
          </a:r>
          <a:endParaRPr lang="pt-BR" sz="2400" b="1" dirty="0"/>
        </a:p>
      </dgm:t>
    </dgm:pt>
    <dgm:pt modelId="{7F5574C8-AA46-4F55-B163-0B62D6D6E770}" type="parTrans" cxnId="{C54721EF-09A0-493C-8F4E-270DE210CF29}">
      <dgm:prSet/>
      <dgm:spPr/>
      <dgm:t>
        <a:bodyPr/>
        <a:lstStyle/>
        <a:p>
          <a:endParaRPr lang="pt-BR"/>
        </a:p>
      </dgm:t>
    </dgm:pt>
    <dgm:pt modelId="{F126BC37-C011-4F57-82E4-50FC1820360C}" type="sibTrans" cxnId="{C54721EF-09A0-493C-8F4E-270DE210CF29}">
      <dgm:prSet/>
      <dgm:spPr/>
      <dgm:t>
        <a:bodyPr/>
        <a:lstStyle/>
        <a:p>
          <a:endParaRPr lang="pt-BR"/>
        </a:p>
      </dgm:t>
    </dgm:pt>
    <dgm:pt modelId="{71CEF5F0-DDBF-4D92-A34D-023539C57AC0}" type="pres">
      <dgm:prSet presAssocID="{1F6F3084-7E59-4A95-A1DB-199D5AEAE5C9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pt-BR"/>
        </a:p>
      </dgm:t>
    </dgm:pt>
    <dgm:pt modelId="{73E1B4BC-AF09-4254-B8DC-EBF2C5EF0FA0}" type="pres">
      <dgm:prSet presAssocID="{1F6F3084-7E59-4A95-A1DB-199D5AEAE5C9}" presName="Name1" presStyleCnt="0"/>
      <dgm:spPr/>
      <dgm:t>
        <a:bodyPr/>
        <a:lstStyle/>
        <a:p>
          <a:endParaRPr lang="pt-BR"/>
        </a:p>
      </dgm:t>
    </dgm:pt>
    <dgm:pt modelId="{34BAAE30-22F1-4753-88F0-57C48EF9F786}" type="pres">
      <dgm:prSet presAssocID="{1F6F3084-7E59-4A95-A1DB-199D5AEAE5C9}" presName="cycle" presStyleCnt="0"/>
      <dgm:spPr/>
      <dgm:t>
        <a:bodyPr/>
        <a:lstStyle/>
        <a:p>
          <a:endParaRPr lang="pt-BR"/>
        </a:p>
      </dgm:t>
    </dgm:pt>
    <dgm:pt modelId="{B374D4E6-0E96-4277-99D7-F653E453FE44}" type="pres">
      <dgm:prSet presAssocID="{1F6F3084-7E59-4A95-A1DB-199D5AEAE5C9}" presName="srcNode" presStyleLbl="node1" presStyleIdx="0" presStyleCnt="1"/>
      <dgm:spPr/>
      <dgm:t>
        <a:bodyPr/>
        <a:lstStyle/>
        <a:p>
          <a:endParaRPr lang="pt-BR"/>
        </a:p>
      </dgm:t>
    </dgm:pt>
    <dgm:pt modelId="{BBA4A33B-0EEA-47F2-9238-C74E7F8CB39D}" type="pres">
      <dgm:prSet presAssocID="{1F6F3084-7E59-4A95-A1DB-199D5AEAE5C9}" presName="conn" presStyleLbl="parChTrans1D2" presStyleIdx="0" presStyleCnt="1"/>
      <dgm:spPr/>
      <dgm:t>
        <a:bodyPr/>
        <a:lstStyle/>
        <a:p>
          <a:endParaRPr lang="pt-BR"/>
        </a:p>
      </dgm:t>
    </dgm:pt>
    <dgm:pt modelId="{37C51CD9-9774-4499-B40E-EB52E386D6A3}" type="pres">
      <dgm:prSet presAssocID="{1F6F3084-7E59-4A95-A1DB-199D5AEAE5C9}" presName="extraNode" presStyleLbl="node1" presStyleIdx="0" presStyleCnt="1"/>
      <dgm:spPr/>
      <dgm:t>
        <a:bodyPr/>
        <a:lstStyle/>
        <a:p>
          <a:endParaRPr lang="pt-BR"/>
        </a:p>
      </dgm:t>
    </dgm:pt>
    <dgm:pt modelId="{59A52C0D-D198-4533-9C4D-D5D1A4F54123}" type="pres">
      <dgm:prSet presAssocID="{1F6F3084-7E59-4A95-A1DB-199D5AEAE5C9}" presName="dstNode" presStyleLbl="node1" presStyleIdx="0" presStyleCnt="1"/>
      <dgm:spPr/>
      <dgm:t>
        <a:bodyPr/>
        <a:lstStyle/>
        <a:p>
          <a:endParaRPr lang="pt-BR"/>
        </a:p>
      </dgm:t>
    </dgm:pt>
    <dgm:pt modelId="{7E748136-201C-4CFC-B540-38D0AB5BD560}" type="pres">
      <dgm:prSet presAssocID="{389EEE5D-456B-4688-B5D6-FA33179A48BC}" presName="text_1" presStyleLbl="node1" presStyleIdx="0" presStyleCnt="1" custScaleX="99542" custScaleY="116265" custLinFactNeighborY="-1124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C22ACBA-6470-4AEC-9D96-98FF8E84BF67}" type="pres">
      <dgm:prSet presAssocID="{389EEE5D-456B-4688-B5D6-FA33179A48BC}" presName="accent_1" presStyleCnt="0"/>
      <dgm:spPr/>
      <dgm:t>
        <a:bodyPr/>
        <a:lstStyle/>
        <a:p>
          <a:endParaRPr lang="pt-BR"/>
        </a:p>
      </dgm:t>
    </dgm:pt>
    <dgm:pt modelId="{321ED903-5B0A-49E1-B7B4-9E56D57201D1}" type="pres">
      <dgm:prSet presAssocID="{389EEE5D-456B-4688-B5D6-FA33179A48BC}" presName="accentRepeatNode" presStyleLbl="solidFgAcc1" presStyleIdx="0" presStyleCnt="1"/>
      <dgm:spPr/>
      <dgm:t>
        <a:bodyPr/>
        <a:lstStyle/>
        <a:p>
          <a:endParaRPr lang="pt-BR"/>
        </a:p>
      </dgm:t>
    </dgm:pt>
  </dgm:ptLst>
  <dgm:cxnLst>
    <dgm:cxn modelId="{8F094BFA-F506-4707-9869-88D29307EC7A}" type="presOf" srcId="{389EEE5D-456B-4688-B5D6-FA33179A48BC}" destId="{7E748136-201C-4CFC-B540-38D0AB5BD560}" srcOrd="0" destOrd="0" presId="urn:microsoft.com/office/officeart/2008/layout/VerticalCurvedList"/>
    <dgm:cxn modelId="{C54721EF-09A0-493C-8F4E-270DE210CF29}" srcId="{1F6F3084-7E59-4A95-A1DB-199D5AEAE5C9}" destId="{389EEE5D-456B-4688-B5D6-FA33179A48BC}" srcOrd="0" destOrd="0" parTransId="{7F5574C8-AA46-4F55-B163-0B62D6D6E770}" sibTransId="{F126BC37-C011-4F57-82E4-50FC1820360C}"/>
    <dgm:cxn modelId="{AF57B1FA-135F-43A9-B0D9-2057A10562AA}" type="presOf" srcId="{1F6F3084-7E59-4A95-A1DB-199D5AEAE5C9}" destId="{71CEF5F0-DDBF-4D92-A34D-023539C57AC0}" srcOrd="0" destOrd="0" presId="urn:microsoft.com/office/officeart/2008/layout/VerticalCurvedList"/>
    <dgm:cxn modelId="{92EC2286-9444-4060-B3A6-15D42F86E371}" type="presOf" srcId="{F126BC37-C011-4F57-82E4-50FC1820360C}" destId="{BBA4A33B-0EEA-47F2-9238-C74E7F8CB39D}" srcOrd="0" destOrd="0" presId="urn:microsoft.com/office/officeart/2008/layout/VerticalCurvedList"/>
    <dgm:cxn modelId="{D1EA0505-A55C-4185-8F46-46DF463E701B}" type="presParOf" srcId="{71CEF5F0-DDBF-4D92-A34D-023539C57AC0}" destId="{73E1B4BC-AF09-4254-B8DC-EBF2C5EF0FA0}" srcOrd="0" destOrd="0" presId="urn:microsoft.com/office/officeart/2008/layout/VerticalCurvedList"/>
    <dgm:cxn modelId="{DBC53651-132D-4E89-B4DA-3B34BC458D6A}" type="presParOf" srcId="{73E1B4BC-AF09-4254-B8DC-EBF2C5EF0FA0}" destId="{34BAAE30-22F1-4753-88F0-57C48EF9F786}" srcOrd="0" destOrd="0" presId="urn:microsoft.com/office/officeart/2008/layout/VerticalCurvedList"/>
    <dgm:cxn modelId="{1FBDED7B-DCE1-4F9D-A7FE-953E1D3EF11A}" type="presParOf" srcId="{34BAAE30-22F1-4753-88F0-57C48EF9F786}" destId="{B374D4E6-0E96-4277-99D7-F653E453FE44}" srcOrd="0" destOrd="0" presId="urn:microsoft.com/office/officeart/2008/layout/VerticalCurvedList"/>
    <dgm:cxn modelId="{474BA8E4-1DEE-4BE4-B4A4-7FD3E2BDF363}" type="presParOf" srcId="{34BAAE30-22F1-4753-88F0-57C48EF9F786}" destId="{BBA4A33B-0EEA-47F2-9238-C74E7F8CB39D}" srcOrd="1" destOrd="0" presId="urn:microsoft.com/office/officeart/2008/layout/VerticalCurvedList"/>
    <dgm:cxn modelId="{ABB9372E-4A27-4225-A366-490B1C4827CA}" type="presParOf" srcId="{34BAAE30-22F1-4753-88F0-57C48EF9F786}" destId="{37C51CD9-9774-4499-B40E-EB52E386D6A3}" srcOrd="2" destOrd="0" presId="urn:microsoft.com/office/officeart/2008/layout/VerticalCurvedList"/>
    <dgm:cxn modelId="{380CC1B9-7812-4433-8345-6642C4ECBE33}" type="presParOf" srcId="{34BAAE30-22F1-4753-88F0-57C48EF9F786}" destId="{59A52C0D-D198-4533-9C4D-D5D1A4F54123}" srcOrd="3" destOrd="0" presId="urn:microsoft.com/office/officeart/2008/layout/VerticalCurvedList"/>
    <dgm:cxn modelId="{1AF4CE4A-AAB0-448B-9959-8A1117D98F76}" type="presParOf" srcId="{73E1B4BC-AF09-4254-B8DC-EBF2C5EF0FA0}" destId="{7E748136-201C-4CFC-B540-38D0AB5BD560}" srcOrd="1" destOrd="0" presId="urn:microsoft.com/office/officeart/2008/layout/VerticalCurvedList"/>
    <dgm:cxn modelId="{98B3BD1D-A6D1-40F2-A21A-EACDDAF51293}" type="presParOf" srcId="{73E1B4BC-AF09-4254-B8DC-EBF2C5EF0FA0}" destId="{FC22ACBA-6470-4AEC-9D96-98FF8E84BF67}" srcOrd="2" destOrd="0" presId="urn:microsoft.com/office/officeart/2008/layout/VerticalCurvedList"/>
    <dgm:cxn modelId="{258BABF4-4A27-470E-9785-282B720655C5}" type="presParOf" srcId="{FC22ACBA-6470-4AEC-9D96-98FF8E84BF67}" destId="{321ED903-5B0A-49E1-B7B4-9E56D57201D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A4A33B-0EEA-47F2-9238-C74E7F8CB39D}">
      <dsp:nvSpPr>
        <dsp:cNvPr id="0" name=""/>
        <dsp:cNvSpPr/>
      </dsp:nvSpPr>
      <dsp:spPr>
        <a:xfrm>
          <a:off x="-6122738" y="-937410"/>
          <a:ext cx="7293488" cy="7293488"/>
        </a:xfrm>
        <a:prstGeom prst="blockArc">
          <a:avLst>
            <a:gd name="adj1" fmla="val 18900000"/>
            <a:gd name="adj2" fmla="val 2700000"/>
            <a:gd name="adj3" fmla="val 296"/>
          </a:avLst>
        </a:prstGeom>
        <a:noFill/>
        <a:ln w="15875" cap="flat" cmpd="sng" algn="ctr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748136-201C-4CFC-B540-38D0AB5BD560}">
      <dsp:nvSpPr>
        <dsp:cNvPr id="0" name=""/>
        <dsp:cNvSpPr/>
      </dsp:nvSpPr>
      <dsp:spPr>
        <a:xfrm>
          <a:off x="399325" y="206284"/>
          <a:ext cx="8348653" cy="572545"/>
        </a:xfrm>
        <a:prstGeom prst="rect">
          <a:avLst/>
        </a:prstGeom>
        <a:solidFill>
          <a:schemeClr val="accent5">
            <a:lumMod val="5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0881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b="1" kern="1200" dirty="0" smtClean="0"/>
            <a:t>Introdução</a:t>
          </a:r>
          <a:endParaRPr lang="pt-BR" sz="2800" b="1" kern="1200" dirty="0"/>
        </a:p>
      </dsp:txBody>
      <dsp:txXfrm>
        <a:off x="399325" y="206284"/>
        <a:ext cx="8348653" cy="572545"/>
      </dsp:txXfrm>
    </dsp:sp>
    <dsp:sp modelId="{321ED903-5B0A-49E1-B7B4-9E56D57201D1}">
      <dsp:nvSpPr>
        <dsp:cNvPr id="0" name=""/>
        <dsp:cNvSpPr/>
      </dsp:nvSpPr>
      <dsp:spPr>
        <a:xfrm>
          <a:off x="72339" y="184776"/>
          <a:ext cx="615560" cy="61556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F65315-5707-40E2-ADE2-D06161B53E79}">
      <dsp:nvSpPr>
        <dsp:cNvPr id="0" name=""/>
        <dsp:cNvSpPr/>
      </dsp:nvSpPr>
      <dsp:spPr>
        <a:xfrm>
          <a:off x="836399" y="945390"/>
          <a:ext cx="7920463" cy="572545"/>
        </a:xfrm>
        <a:prstGeom prst="rect">
          <a:avLst/>
        </a:prstGeom>
        <a:solidFill>
          <a:schemeClr val="accent5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0881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altLang="pt-BR" sz="2800" b="1" kern="1200" dirty="0" smtClean="0"/>
            <a:t>Escopo</a:t>
          </a:r>
          <a:endParaRPr lang="pt-BR" sz="2800" kern="1200" dirty="0"/>
        </a:p>
      </dsp:txBody>
      <dsp:txXfrm>
        <a:off x="836399" y="945390"/>
        <a:ext cx="7920463" cy="572545"/>
      </dsp:txXfrm>
    </dsp:sp>
    <dsp:sp modelId="{B839DA95-E390-4C61-BEB8-4FDA38360B1E}">
      <dsp:nvSpPr>
        <dsp:cNvPr id="0" name=""/>
        <dsp:cNvSpPr/>
      </dsp:nvSpPr>
      <dsp:spPr>
        <a:xfrm>
          <a:off x="518295" y="923882"/>
          <a:ext cx="615560" cy="61556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62164"/>
              <a:satOff val="-1475"/>
              <a:lumOff val="463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6EE336-DC11-4A06-9290-D21B037E4775}">
      <dsp:nvSpPr>
        <dsp:cNvPr id="0" name=""/>
        <dsp:cNvSpPr/>
      </dsp:nvSpPr>
      <dsp:spPr>
        <a:xfrm>
          <a:off x="1059143" y="1683954"/>
          <a:ext cx="7696728" cy="572545"/>
        </a:xfrm>
        <a:prstGeom prst="rect">
          <a:avLst/>
        </a:prstGeom>
        <a:solidFill>
          <a:schemeClr val="accent2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0881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b="1" kern="1200" dirty="0" smtClean="0"/>
            <a:t>Requisitos para apresentação do LTAI</a:t>
          </a:r>
          <a:endParaRPr lang="pt-BR" sz="2800" b="1" kern="1200" dirty="0"/>
        </a:p>
      </dsp:txBody>
      <dsp:txXfrm>
        <a:off x="1059143" y="1683954"/>
        <a:ext cx="7696728" cy="572545"/>
      </dsp:txXfrm>
    </dsp:sp>
    <dsp:sp modelId="{DB41B3D4-1766-401E-B478-C87F007527EE}">
      <dsp:nvSpPr>
        <dsp:cNvPr id="0" name=""/>
        <dsp:cNvSpPr/>
      </dsp:nvSpPr>
      <dsp:spPr>
        <a:xfrm>
          <a:off x="762677" y="1662447"/>
          <a:ext cx="615560" cy="61556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124328"/>
              <a:satOff val="-2951"/>
              <a:lumOff val="926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26FBF9-6093-437F-9897-334609FB7599}">
      <dsp:nvSpPr>
        <dsp:cNvPr id="0" name=""/>
        <dsp:cNvSpPr/>
      </dsp:nvSpPr>
      <dsp:spPr>
        <a:xfrm>
          <a:off x="1165933" y="2423060"/>
          <a:ext cx="7583805" cy="572545"/>
        </a:xfrm>
        <a:prstGeom prst="rect">
          <a:avLst/>
        </a:prstGeom>
        <a:solidFill>
          <a:schemeClr val="accent4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0881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b="1" kern="1200" dirty="0" smtClean="0"/>
            <a:t>Encaminhamento do LTAI</a:t>
          </a:r>
          <a:endParaRPr lang="pt-BR" sz="4000" b="1" kern="1200" dirty="0"/>
        </a:p>
      </dsp:txBody>
      <dsp:txXfrm>
        <a:off x="1165933" y="2423060"/>
        <a:ext cx="7583805" cy="572545"/>
      </dsp:txXfrm>
    </dsp:sp>
    <dsp:sp modelId="{2B626981-E392-455E-8F97-7C36FA2414D3}">
      <dsp:nvSpPr>
        <dsp:cNvPr id="0" name=""/>
        <dsp:cNvSpPr/>
      </dsp:nvSpPr>
      <dsp:spPr>
        <a:xfrm>
          <a:off x="840706" y="2401553"/>
          <a:ext cx="615560" cy="61556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186491"/>
              <a:satOff val="-4426"/>
              <a:lumOff val="1390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906783-A22A-4ABE-956F-B6551DBCACDD}">
      <dsp:nvSpPr>
        <dsp:cNvPr id="0" name=""/>
        <dsp:cNvSpPr/>
      </dsp:nvSpPr>
      <dsp:spPr>
        <a:xfrm>
          <a:off x="1088083" y="3162167"/>
          <a:ext cx="7661477" cy="572545"/>
        </a:xfrm>
        <a:prstGeom prst="rect">
          <a:avLst/>
        </a:prstGeom>
        <a:solidFill>
          <a:schemeClr val="tx2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0881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b="1" kern="1200" dirty="0" smtClean="0"/>
            <a:t>Formulário do LTAI</a:t>
          </a:r>
          <a:endParaRPr lang="pt-BR" sz="2800" b="1" kern="1200" dirty="0"/>
        </a:p>
      </dsp:txBody>
      <dsp:txXfrm>
        <a:off x="1088083" y="3162167"/>
        <a:ext cx="7661477" cy="572545"/>
      </dsp:txXfrm>
    </dsp:sp>
    <dsp:sp modelId="{876FB673-DEA1-4D03-B19E-DCD5F51C1E5C}">
      <dsp:nvSpPr>
        <dsp:cNvPr id="0" name=""/>
        <dsp:cNvSpPr/>
      </dsp:nvSpPr>
      <dsp:spPr>
        <a:xfrm>
          <a:off x="762677" y="3140659"/>
          <a:ext cx="615560" cy="61556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248655"/>
              <a:satOff val="-5901"/>
              <a:lumOff val="1853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6C95AFB-0441-48F1-B926-82ABA22E5C5E}">
      <dsp:nvSpPr>
        <dsp:cNvPr id="0" name=""/>
        <dsp:cNvSpPr/>
      </dsp:nvSpPr>
      <dsp:spPr>
        <a:xfrm>
          <a:off x="844260" y="3900731"/>
          <a:ext cx="7904739" cy="572545"/>
        </a:xfrm>
        <a:prstGeom prst="rect">
          <a:avLst/>
        </a:prstGeom>
        <a:solidFill>
          <a:schemeClr val="bg1">
            <a:lumMod val="6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0881" tIns="73660" rIns="73660" bIns="7366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900" b="1" kern="1200" dirty="0" smtClean="0"/>
            <a:t>Recomendações</a:t>
          </a:r>
          <a:endParaRPr lang="pt-BR" sz="2900" b="1" kern="1200" dirty="0"/>
        </a:p>
      </dsp:txBody>
      <dsp:txXfrm>
        <a:off x="844260" y="3900731"/>
        <a:ext cx="7904739" cy="572545"/>
      </dsp:txXfrm>
    </dsp:sp>
    <dsp:sp modelId="{47AE3F44-BA69-478F-A9CB-F8B3039D7731}">
      <dsp:nvSpPr>
        <dsp:cNvPr id="0" name=""/>
        <dsp:cNvSpPr/>
      </dsp:nvSpPr>
      <dsp:spPr>
        <a:xfrm>
          <a:off x="518295" y="3879223"/>
          <a:ext cx="615560" cy="61556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310819"/>
              <a:satOff val="-7377"/>
              <a:lumOff val="2316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E2D393-6E96-4A7E-B506-F0A77A9D5E4D}">
      <dsp:nvSpPr>
        <dsp:cNvPr id="0" name=""/>
        <dsp:cNvSpPr/>
      </dsp:nvSpPr>
      <dsp:spPr>
        <a:xfrm>
          <a:off x="399325" y="4639837"/>
          <a:ext cx="8348653" cy="572545"/>
        </a:xfrm>
        <a:prstGeom prst="rect">
          <a:avLst/>
        </a:prstGeom>
        <a:solidFill>
          <a:schemeClr val="bg2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0881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b="1" kern="1200" dirty="0" smtClean="0"/>
            <a:t>Anexos</a:t>
          </a:r>
          <a:endParaRPr lang="pt-BR" sz="2800" b="1" kern="1200" dirty="0"/>
        </a:p>
      </dsp:txBody>
      <dsp:txXfrm>
        <a:off x="399325" y="4639837"/>
        <a:ext cx="8348653" cy="572545"/>
      </dsp:txXfrm>
    </dsp:sp>
    <dsp:sp modelId="{89E07914-8534-4638-A7E3-A5107427B279}">
      <dsp:nvSpPr>
        <dsp:cNvPr id="0" name=""/>
        <dsp:cNvSpPr/>
      </dsp:nvSpPr>
      <dsp:spPr>
        <a:xfrm>
          <a:off x="72339" y="4618329"/>
          <a:ext cx="615560" cy="61556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372983"/>
              <a:satOff val="-8852"/>
              <a:lumOff val="2780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A4A33B-0EEA-47F2-9238-C74E7F8CB39D}">
      <dsp:nvSpPr>
        <dsp:cNvPr id="0" name=""/>
        <dsp:cNvSpPr/>
      </dsp:nvSpPr>
      <dsp:spPr>
        <a:xfrm>
          <a:off x="-747483" y="-130489"/>
          <a:ext cx="988241" cy="988241"/>
        </a:xfrm>
        <a:prstGeom prst="blockArc">
          <a:avLst>
            <a:gd name="adj1" fmla="val 18900000"/>
            <a:gd name="adj2" fmla="val 2700000"/>
            <a:gd name="adj3" fmla="val 2186"/>
          </a:avLst>
        </a:prstGeom>
        <a:noFill/>
        <a:ln w="15875" cap="flat" cmpd="sng" algn="ctr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748136-201C-4CFC-B540-38D0AB5BD560}">
      <dsp:nvSpPr>
        <dsp:cNvPr id="0" name=""/>
        <dsp:cNvSpPr/>
      </dsp:nvSpPr>
      <dsp:spPr>
        <a:xfrm>
          <a:off x="247084" y="113764"/>
          <a:ext cx="6366836" cy="418765"/>
        </a:xfrm>
        <a:prstGeom prst="rect">
          <a:avLst/>
        </a:prstGeom>
        <a:solidFill>
          <a:schemeClr val="tx2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8633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b="1" kern="1200" dirty="0" smtClean="0"/>
            <a:t>Formulário do LTAI</a:t>
          </a:r>
          <a:endParaRPr lang="pt-BR" sz="2400" b="1" kern="1200" dirty="0"/>
        </a:p>
      </dsp:txBody>
      <dsp:txXfrm>
        <a:off x="247084" y="113764"/>
        <a:ext cx="6366836" cy="418765"/>
      </dsp:txXfrm>
    </dsp:sp>
    <dsp:sp modelId="{321ED903-5B0A-49E1-B7B4-9E56D57201D1}">
      <dsp:nvSpPr>
        <dsp:cNvPr id="0" name=""/>
        <dsp:cNvSpPr/>
      </dsp:nvSpPr>
      <dsp:spPr>
        <a:xfrm>
          <a:off x="7323" y="138517"/>
          <a:ext cx="450227" cy="45022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A4A33B-0EEA-47F2-9238-C74E7F8CB39D}">
      <dsp:nvSpPr>
        <dsp:cNvPr id="0" name=""/>
        <dsp:cNvSpPr/>
      </dsp:nvSpPr>
      <dsp:spPr>
        <a:xfrm>
          <a:off x="-747483" y="-130489"/>
          <a:ext cx="988241" cy="988241"/>
        </a:xfrm>
        <a:prstGeom prst="blockArc">
          <a:avLst>
            <a:gd name="adj1" fmla="val 18900000"/>
            <a:gd name="adj2" fmla="val 2700000"/>
            <a:gd name="adj3" fmla="val 2186"/>
          </a:avLst>
        </a:prstGeom>
        <a:noFill/>
        <a:ln w="15875" cap="flat" cmpd="sng" algn="ctr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748136-201C-4CFC-B540-38D0AB5BD560}">
      <dsp:nvSpPr>
        <dsp:cNvPr id="0" name=""/>
        <dsp:cNvSpPr/>
      </dsp:nvSpPr>
      <dsp:spPr>
        <a:xfrm>
          <a:off x="247084" y="113764"/>
          <a:ext cx="6366836" cy="418765"/>
        </a:xfrm>
        <a:prstGeom prst="rect">
          <a:avLst/>
        </a:prstGeom>
        <a:solidFill>
          <a:schemeClr val="bg1">
            <a:lumMod val="6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8633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b="1" kern="1200" dirty="0" smtClean="0"/>
            <a:t>Recomendações</a:t>
          </a:r>
          <a:endParaRPr lang="pt-BR" sz="2400" b="1" kern="1200" dirty="0"/>
        </a:p>
      </dsp:txBody>
      <dsp:txXfrm>
        <a:off x="247084" y="113764"/>
        <a:ext cx="6366836" cy="418765"/>
      </dsp:txXfrm>
    </dsp:sp>
    <dsp:sp modelId="{321ED903-5B0A-49E1-B7B4-9E56D57201D1}">
      <dsp:nvSpPr>
        <dsp:cNvPr id="0" name=""/>
        <dsp:cNvSpPr/>
      </dsp:nvSpPr>
      <dsp:spPr>
        <a:xfrm>
          <a:off x="7323" y="138517"/>
          <a:ext cx="450227" cy="45022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A4A33B-0EEA-47F2-9238-C74E7F8CB39D}">
      <dsp:nvSpPr>
        <dsp:cNvPr id="0" name=""/>
        <dsp:cNvSpPr/>
      </dsp:nvSpPr>
      <dsp:spPr>
        <a:xfrm>
          <a:off x="-747483" y="-130489"/>
          <a:ext cx="988241" cy="988241"/>
        </a:xfrm>
        <a:prstGeom prst="blockArc">
          <a:avLst>
            <a:gd name="adj1" fmla="val 18900000"/>
            <a:gd name="adj2" fmla="val 2700000"/>
            <a:gd name="adj3" fmla="val 2186"/>
          </a:avLst>
        </a:prstGeom>
        <a:noFill/>
        <a:ln w="15875" cap="flat" cmpd="sng" algn="ctr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748136-201C-4CFC-B540-38D0AB5BD560}">
      <dsp:nvSpPr>
        <dsp:cNvPr id="0" name=""/>
        <dsp:cNvSpPr/>
      </dsp:nvSpPr>
      <dsp:spPr>
        <a:xfrm>
          <a:off x="247084" y="113764"/>
          <a:ext cx="6366836" cy="418765"/>
        </a:xfrm>
        <a:prstGeom prst="rect">
          <a:avLst/>
        </a:prstGeom>
        <a:solidFill>
          <a:schemeClr val="bg2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8633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b="1" kern="1200" dirty="0" smtClean="0"/>
            <a:t>Anexos </a:t>
          </a:r>
          <a:r>
            <a:rPr lang="pt-BR" sz="2400" b="1" kern="1200" dirty="0" smtClean="0">
              <a:hlinkClick xmlns:r="http://schemas.openxmlformats.org/officeDocument/2006/relationships" r:id="rId1"/>
            </a:rPr>
            <a:t>Manual LTAI</a:t>
          </a:r>
          <a:endParaRPr lang="pt-BR" sz="2400" b="1" kern="1200" dirty="0"/>
        </a:p>
      </dsp:txBody>
      <dsp:txXfrm>
        <a:off x="247084" y="113764"/>
        <a:ext cx="6366836" cy="418765"/>
      </dsp:txXfrm>
    </dsp:sp>
    <dsp:sp modelId="{321ED903-5B0A-49E1-B7B4-9E56D57201D1}">
      <dsp:nvSpPr>
        <dsp:cNvPr id="0" name=""/>
        <dsp:cNvSpPr/>
      </dsp:nvSpPr>
      <dsp:spPr>
        <a:xfrm>
          <a:off x="7323" y="138517"/>
          <a:ext cx="450227" cy="45022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A4A33B-0EEA-47F2-9238-C74E7F8CB39D}">
      <dsp:nvSpPr>
        <dsp:cNvPr id="0" name=""/>
        <dsp:cNvSpPr/>
      </dsp:nvSpPr>
      <dsp:spPr>
        <a:xfrm>
          <a:off x="-747483" y="-130489"/>
          <a:ext cx="988241" cy="988241"/>
        </a:xfrm>
        <a:prstGeom prst="blockArc">
          <a:avLst>
            <a:gd name="adj1" fmla="val 18900000"/>
            <a:gd name="adj2" fmla="val 2700000"/>
            <a:gd name="adj3" fmla="val 2186"/>
          </a:avLst>
        </a:prstGeom>
        <a:noFill/>
        <a:ln w="15875" cap="flat" cmpd="sng" algn="ctr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748136-201C-4CFC-B540-38D0AB5BD560}">
      <dsp:nvSpPr>
        <dsp:cNvPr id="0" name=""/>
        <dsp:cNvSpPr/>
      </dsp:nvSpPr>
      <dsp:spPr>
        <a:xfrm>
          <a:off x="247084" y="113764"/>
          <a:ext cx="6366836" cy="418765"/>
        </a:xfrm>
        <a:prstGeom prst="rect">
          <a:avLst/>
        </a:prstGeom>
        <a:solidFill>
          <a:schemeClr val="accent5">
            <a:lumMod val="5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8633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b="1" kern="1200" smtClean="0"/>
            <a:t>Introdução</a:t>
          </a:r>
          <a:endParaRPr lang="pt-BR" sz="2400" b="1" kern="1200" dirty="0"/>
        </a:p>
      </dsp:txBody>
      <dsp:txXfrm>
        <a:off x="247084" y="113764"/>
        <a:ext cx="6366836" cy="418765"/>
      </dsp:txXfrm>
    </dsp:sp>
    <dsp:sp modelId="{321ED903-5B0A-49E1-B7B4-9E56D57201D1}">
      <dsp:nvSpPr>
        <dsp:cNvPr id="0" name=""/>
        <dsp:cNvSpPr/>
      </dsp:nvSpPr>
      <dsp:spPr>
        <a:xfrm>
          <a:off x="7323" y="138517"/>
          <a:ext cx="450227" cy="45022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A4A33B-0EEA-47F2-9238-C74E7F8CB39D}">
      <dsp:nvSpPr>
        <dsp:cNvPr id="0" name=""/>
        <dsp:cNvSpPr/>
      </dsp:nvSpPr>
      <dsp:spPr>
        <a:xfrm>
          <a:off x="-747483" y="-130489"/>
          <a:ext cx="988241" cy="988241"/>
        </a:xfrm>
        <a:prstGeom prst="blockArc">
          <a:avLst>
            <a:gd name="adj1" fmla="val 18900000"/>
            <a:gd name="adj2" fmla="val 2700000"/>
            <a:gd name="adj3" fmla="val 2186"/>
          </a:avLst>
        </a:prstGeom>
        <a:noFill/>
        <a:ln w="15875" cap="flat" cmpd="sng" algn="ctr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748136-201C-4CFC-B540-38D0AB5BD560}">
      <dsp:nvSpPr>
        <dsp:cNvPr id="0" name=""/>
        <dsp:cNvSpPr/>
      </dsp:nvSpPr>
      <dsp:spPr>
        <a:xfrm>
          <a:off x="247084" y="113764"/>
          <a:ext cx="6366836" cy="418765"/>
        </a:xfrm>
        <a:prstGeom prst="rect">
          <a:avLst/>
        </a:prstGeom>
        <a:solidFill>
          <a:schemeClr val="accent5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8633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b="1" kern="1200" dirty="0" smtClean="0"/>
            <a:t>Escopo </a:t>
          </a:r>
          <a:endParaRPr lang="pt-BR" sz="2400" b="1" kern="1200" dirty="0"/>
        </a:p>
      </dsp:txBody>
      <dsp:txXfrm>
        <a:off x="247084" y="113764"/>
        <a:ext cx="6366836" cy="418765"/>
      </dsp:txXfrm>
    </dsp:sp>
    <dsp:sp modelId="{321ED903-5B0A-49E1-B7B4-9E56D57201D1}">
      <dsp:nvSpPr>
        <dsp:cNvPr id="0" name=""/>
        <dsp:cNvSpPr/>
      </dsp:nvSpPr>
      <dsp:spPr>
        <a:xfrm>
          <a:off x="7323" y="138517"/>
          <a:ext cx="450227" cy="45022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A4A33B-0EEA-47F2-9238-C74E7F8CB39D}">
      <dsp:nvSpPr>
        <dsp:cNvPr id="0" name=""/>
        <dsp:cNvSpPr/>
      </dsp:nvSpPr>
      <dsp:spPr>
        <a:xfrm>
          <a:off x="-747483" y="-130489"/>
          <a:ext cx="988241" cy="988241"/>
        </a:xfrm>
        <a:prstGeom prst="blockArc">
          <a:avLst>
            <a:gd name="adj1" fmla="val 18900000"/>
            <a:gd name="adj2" fmla="val 2700000"/>
            <a:gd name="adj3" fmla="val 2186"/>
          </a:avLst>
        </a:prstGeom>
        <a:noFill/>
        <a:ln w="15875" cap="flat" cmpd="sng" algn="ctr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748136-201C-4CFC-B540-38D0AB5BD560}">
      <dsp:nvSpPr>
        <dsp:cNvPr id="0" name=""/>
        <dsp:cNvSpPr/>
      </dsp:nvSpPr>
      <dsp:spPr>
        <a:xfrm>
          <a:off x="247084" y="113764"/>
          <a:ext cx="6366836" cy="418765"/>
        </a:xfrm>
        <a:prstGeom prst="rect">
          <a:avLst/>
        </a:prstGeom>
        <a:solidFill>
          <a:schemeClr val="accent5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8633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b="1" kern="1200" dirty="0" smtClean="0"/>
            <a:t>Escopo</a:t>
          </a:r>
          <a:endParaRPr lang="pt-BR" sz="2400" b="1" kern="1200" dirty="0"/>
        </a:p>
      </dsp:txBody>
      <dsp:txXfrm>
        <a:off x="247084" y="113764"/>
        <a:ext cx="6366836" cy="418765"/>
      </dsp:txXfrm>
    </dsp:sp>
    <dsp:sp modelId="{321ED903-5B0A-49E1-B7B4-9E56D57201D1}">
      <dsp:nvSpPr>
        <dsp:cNvPr id="0" name=""/>
        <dsp:cNvSpPr/>
      </dsp:nvSpPr>
      <dsp:spPr>
        <a:xfrm>
          <a:off x="7323" y="138517"/>
          <a:ext cx="450227" cy="45022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A4A33B-0EEA-47F2-9238-C74E7F8CB39D}">
      <dsp:nvSpPr>
        <dsp:cNvPr id="0" name=""/>
        <dsp:cNvSpPr/>
      </dsp:nvSpPr>
      <dsp:spPr>
        <a:xfrm>
          <a:off x="-747483" y="-130489"/>
          <a:ext cx="988241" cy="988241"/>
        </a:xfrm>
        <a:prstGeom prst="blockArc">
          <a:avLst>
            <a:gd name="adj1" fmla="val 18900000"/>
            <a:gd name="adj2" fmla="val 2700000"/>
            <a:gd name="adj3" fmla="val 2186"/>
          </a:avLst>
        </a:prstGeom>
        <a:noFill/>
        <a:ln w="15875" cap="flat" cmpd="sng" algn="ctr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748136-201C-4CFC-B540-38D0AB5BD560}">
      <dsp:nvSpPr>
        <dsp:cNvPr id="0" name=""/>
        <dsp:cNvSpPr/>
      </dsp:nvSpPr>
      <dsp:spPr>
        <a:xfrm>
          <a:off x="247084" y="113764"/>
          <a:ext cx="6366836" cy="418765"/>
        </a:xfrm>
        <a:prstGeom prst="rect">
          <a:avLst/>
        </a:prstGeom>
        <a:solidFill>
          <a:schemeClr val="accent2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8633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b="1" kern="1200" dirty="0" smtClean="0"/>
            <a:t>Requisitos para apresentação do LTAI</a:t>
          </a:r>
          <a:endParaRPr lang="pt-BR" sz="2400" b="1" kern="1200" dirty="0"/>
        </a:p>
      </dsp:txBody>
      <dsp:txXfrm>
        <a:off x="247084" y="113764"/>
        <a:ext cx="6366836" cy="418765"/>
      </dsp:txXfrm>
    </dsp:sp>
    <dsp:sp modelId="{321ED903-5B0A-49E1-B7B4-9E56D57201D1}">
      <dsp:nvSpPr>
        <dsp:cNvPr id="0" name=""/>
        <dsp:cNvSpPr/>
      </dsp:nvSpPr>
      <dsp:spPr>
        <a:xfrm>
          <a:off x="7323" y="138517"/>
          <a:ext cx="450227" cy="45022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317C1D-71A3-4160-8E6F-A47ED57051BD}">
      <dsp:nvSpPr>
        <dsp:cNvPr id="0" name=""/>
        <dsp:cNvSpPr/>
      </dsp:nvSpPr>
      <dsp:spPr>
        <a:xfrm>
          <a:off x="462390" y="1123270"/>
          <a:ext cx="2707569" cy="1221224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06248" rIns="206248" bIns="206248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900" b="1" kern="1200" dirty="0" smtClean="0"/>
            <a:t>        </a:t>
          </a:r>
          <a:r>
            <a:rPr lang="pt-BR" sz="2800" b="1" kern="1200" dirty="0" smtClean="0"/>
            <a:t>Ano 2024</a:t>
          </a:r>
          <a:endParaRPr lang="pt-BR" sz="2900" b="1" kern="1200" dirty="0"/>
        </a:p>
      </dsp:txBody>
      <dsp:txXfrm>
        <a:off x="895601" y="1123270"/>
        <a:ext cx="2274358" cy="1221224"/>
      </dsp:txXfrm>
    </dsp:sp>
    <dsp:sp modelId="{B4741758-E1CF-4D70-A1F4-78C268BB586A}">
      <dsp:nvSpPr>
        <dsp:cNvPr id="0" name=""/>
        <dsp:cNvSpPr/>
      </dsp:nvSpPr>
      <dsp:spPr>
        <a:xfrm>
          <a:off x="462390" y="2344494"/>
          <a:ext cx="2707569" cy="1221224"/>
        </a:xfrm>
        <a:prstGeom prst="rect">
          <a:avLst/>
        </a:prstGeom>
        <a:solidFill>
          <a:schemeClr val="accent5">
            <a:tint val="40000"/>
            <a:alpha val="90000"/>
            <a:hueOff val="162217"/>
            <a:satOff val="14970"/>
            <a:lumOff val="1023"/>
            <a:alphaOff val="0"/>
          </a:schemeClr>
        </a:solidFill>
        <a:ln w="15875" cap="flat" cmpd="sng" algn="ctr">
          <a:solidFill>
            <a:schemeClr val="accent5">
              <a:tint val="40000"/>
              <a:alpha val="90000"/>
              <a:hueOff val="162217"/>
              <a:satOff val="14970"/>
              <a:lumOff val="102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71120" rIns="71120" bIns="71120" numCol="1" spcCol="1270" anchor="ctr" anchorCtr="0">
          <a:noAutofit/>
        </a:bodyPr>
        <a:lstStyle/>
        <a:p>
          <a:pPr lvl="0" algn="just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000" kern="1200" dirty="0" smtClean="0"/>
            <a:t>Art. 15 §1º O Laudo Técnico de Auditoria Independente - LTAI deverá ser apresentado a partir do ano seguinte ao de início da produção, conforme estabelecido no caput deste artigo, junto com o Relatório Demonstrativo de Acompanhamento de Projetos – RDAP.</a:t>
          </a:r>
          <a:endParaRPr lang="pt-BR" sz="1000" kern="1200" dirty="0"/>
        </a:p>
      </dsp:txBody>
      <dsp:txXfrm>
        <a:off x="895601" y="2344494"/>
        <a:ext cx="2274358" cy="1221224"/>
      </dsp:txXfrm>
    </dsp:sp>
    <dsp:sp modelId="{535ACB86-4E0B-4063-A75A-E00727B22C48}">
      <dsp:nvSpPr>
        <dsp:cNvPr id="0" name=""/>
        <dsp:cNvSpPr/>
      </dsp:nvSpPr>
      <dsp:spPr>
        <a:xfrm>
          <a:off x="0" y="644203"/>
          <a:ext cx="1672704" cy="1280301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1" kern="1200" dirty="0" smtClean="0"/>
            <a:t>Produção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1" kern="1200" dirty="0" smtClean="0"/>
            <a:t>Ano Base</a:t>
          </a:r>
          <a:endParaRPr lang="pt-BR" sz="1800" b="1" kern="1200" dirty="0"/>
        </a:p>
      </dsp:txBody>
      <dsp:txXfrm>
        <a:off x="244962" y="831699"/>
        <a:ext cx="1182780" cy="905309"/>
      </dsp:txXfrm>
    </dsp:sp>
    <dsp:sp modelId="{F03B4B01-3EEC-4F89-A71D-27AA53EADD99}">
      <dsp:nvSpPr>
        <dsp:cNvPr id="0" name=""/>
        <dsp:cNvSpPr/>
      </dsp:nvSpPr>
      <dsp:spPr>
        <a:xfrm>
          <a:off x="4842664" y="1123270"/>
          <a:ext cx="2834235" cy="1221224"/>
        </a:xfrm>
        <a:prstGeom prst="rect">
          <a:avLst/>
        </a:prstGeom>
        <a:solidFill>
          <a:schemeClr val="accent5">
            <a:tint val="40000"/>
            <a:alpha val="90000"/>
            <a:hueOff val="324435"/>
            <a:satOff val="29941"/>
            <a:lumOff val="2045"/>
            <a:alphaOff val="0"/>
          </a:schemeClr>
        </a:solidFill>
        <a:ln w="15875" cap="flat" cmpd="sng" algn="ctr">
          <a:solidFill>
            <a:schemeClr val="accent5">
              <a:tint val="40000"/>
              <a:alpha val="90000"/>
              <a:hueOff val="324435"/>
              <a:satOff val="29941"/>
              <a:lumOff val="204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20472" rIns="220472" bIns="220472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100" b="1" kern="1200" dirty="0" smtClean="0"/>
            <a:t>    </a:t>
          </a:r>
          <a:r>
            <a:rPr lang="pt-BR" sz="2800" b="1" kern="1200" dirty="0" smtClean="0"/>
            <a:t>    Ano</a:t>
          </a:r>
          <a:r>
            <a:rPr lang="pt-BR" sz="2800" kern="1200" dirty="0" smtClean="0"/>
            <a:t> </a:t>
          </a:r>
          <a:r>
            <a:rPr lang="pt-BR" sz="2800" b="1" kern="1200" dirty="0" smtClean="0"/>
            <a:t>2025</a:t>
          </a:r>
          <a:endParaRPr lang="pt-BR" sz="2800" b="1" kern="1200" dirty="0"/>
        </a:p>
      </dsp:txBody>
      <dsp:txXfrm>
        <a:off x="5296142" y="1123270"/>
        <a:ext cx="2380758" cy="1221224"/>
      </dsp:txXfrm>
    </dsp:sp>
    <dsp:sp modelId="{4420E20F-1DFF-4753-AE94-1A959D7F7728}">
      <dsp:nvSpPr>
        <dsp:cNvPr id="0" name=""/>
        <dsp:cNvSpPr/>
      </dsp:nvSpPr>
      <dsp:spPr>
        <a:xfrm>
          <a:off x="4842664" y="2344494"/>
          <a:ext cx="2834235" cy="1221224"/>
        </a:xfrm>
        <a:prstGeom prst="rect">
          <a:avLst/>
        </a:prstGeom>
        <a:solidFill>
          <a:schemeClr val="accent5">
            <a:tint val="40000"/>
            <a:alpha val="90000"/>
            <a:hueOff val="486652"/>
            <a:satOff val="44911"/>
            <a:lumOff val="3068"/>
            <a:alphaOff val="0"/>
          </a:schemeClr>
        </a:solidFill>
        <a:ln w="15875" cap="flat" cmpd="sng" algn="ctr">
          <a:solidFill>
            <a:schemeClr val="accent5">
              <a:tint val="40000"/>
              <a:alpha val="90000"/>
              <a:hueOff val="486652"/>
              <a:satOff val="44911"/>
              <a:lumOff val="306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71120" rIns="71120" bIns="71120" numCol="1" spcCol="1270" anchor="ctr" anchorCtr="0">
          <a:noAutofit/>
        </a:bodyPr>
        <a:lstStyle/>
        <a:p>
          <a:pPr lvl="0" algn="just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000" kern="1200" dirty="0" smtClean="0"/>
            <a:t>Art. 16 - O Laudo Técnico de Auditoria Independente - LTAI deverá ser emitido somente quando a linha de produção estiver ativada normalmente, não sendo admitida a montagem de produtos somente para esta finalidade.</a:t>
          </a:r>
        </a:p>
        <a:p>
          <a:pPr lvl="0" algn="just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1" kern="1200" dirty="0" smtClean="0"/>
            <a:t>Até 30/06/2025</a:t>
          </a:r>
          <a:endParaRPr lang="pt-BR" sz="1400" b="1" kern="1200" dirty="0"/>
        </a:p>
      </dsp:txBody>
      <dsp:txXfrm>
        <a:off x="5296142" y="2344494"/>
        <a:ext cx="2380758" cy="1221224"/>
      </dsp:txXfrm>
    </dsp:sp>
    <dsp:sp modelId="{2749B30B-7B12-4216-878A-521CA0F8A9E6}">
      <dsp:nvSpPr>
        <dsp:cNvPr id="0" name=""/>
        <dsp:cNvSpPr/>
      </dsp:nvSpPr>
      <dsp:spPr>
        <a:xfrm>
          <a:off x="4295035" y="591497"/>
          <a:ext cx="1848509" cy="1299965"/>
        </a:xfrm>
        <a:prstGeom prst="ellipse">
          <a:avLst/>
        </a:prstGeom>
        <a:solidFill>
          <a:schemeClr val="accent5">
            <a:hueOff val="375767"/>
            <a:satOff val="36001"/>
            <a:lumOff val="8823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1" kern="1200" dirty="0" smtClean="0"/>
            <a:t>Apresentação do LTAI</a:t>
          </a:r>
          <a:endParaRPr lang="pt-BR" sz="1800" b="1" kern="1200" dirty="0"/>
        </a:p>
      </dsp:txBody>
      <dsp:txXfrm>
        <a:off x="4565743" y="781872"/>
        <a:ext cx="1307093" cy="91921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A4A33B-0EEA-47F2-9238-C74E7F8CB39D}">
      <dsp:nvSpPr>
        <dsp:cNvPr id="0" name=""/>
        <dsp:cNvSpPr/>
      </dsp:nvSpPr>
      <dsp:spPr>
        <a:xfrm>
          <a:off x="-747483" y="-130489"/>
          <a:ext cx="988241" cy="988241"/>
        </a:xfrm>
        <a:prstGeom prst="blockArc">
          <a:avLst>
            <a:gd name="adj1" fmla="val 18900000"/>
            <a:gd name="adj2" fmla="val 2700000"/>
            <a:gd name="adj3" fmla="val 2186"/>
          </a:avLst>
        </a:prstGeom>
        <a:noFill/>
        <a:ln w="15875" cap="flat" cmpd="sng" algn="ctr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748136-201C-4CFC-B540-38D0AB5BD560}">
      <dsp:nvSpPr>
        <dsp:cNvPr id="0" name=""/>
        <dsp:cNvSpPr/>
      </dsp:nvSpPr>
      <dsp:spPr>
        <a:xfrm>
          <a:off x="247084" y="113764"/>
          <a:ext cx="6366836" cy="418765"/>
        </a:xfrm>
        <a:prstGeom prst="rect">
          <a:avLst/>
        </a:prstGeom>
        <a:solidFill>
          <a:schemeClr val="accent2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8633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b="1" kern="1200" dirty="0" smtClean="0"/>
            <a:t>Requisitos para apresentação do LTAI</a:t>
          </a:r>
          <a:endParaRPr lang="pt-BR" sz="2400" b="1" kern="1200" dirty="0"/>
        </a:p>
      </dsp:txBody>
      <dsp:txXfrm>
        <a:off x="247084" y="113764"/>
        <a:ext cx="6366836" cy="418765"/>
      </dsp:txXfrm>
    </dsp:sp>
    <dsp:sp modelId="{321ED903-5B0A-49E1-B7B4-9E56D57201D1}">
      <dsp:nvSpPr>
        <dsp:cNvPr id="0" name=""/>
        <dsp:cNvSpPr/>
      </dsp:nvSpPr>
      <dsp:spPr>
        <a:xfrm>
          <a:off x="7323" y="138517"/>
          <a:ext cx="450227" cy="45022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A4A33B-0EEA-47F2-9238-C74E7F8CB39D}">
      <dsp:nvSpPr>
        <dsp:cNvPr id="0" name=""/>
        <dsp:cNvSpPr/>
      </dsp:nvSpPr>
      <dsp:spPr>
        <a:xfrm>
          <a:off x="-747483" y="-130489"/>
          <a:ext cx="988241" cy="988241"/>
        </a:xfrm>
        <a:prstGeom prst="blockArc">
          <a:avLst>
            <a:gd name="adj1" fmla="val 18900000"/>
            <a:gd name="adj2" fmla="val 2700000"/>
            <a:gd name="adj3" fmla="val 2186"/>
          </a:avLst>
        </a:prstGeom>
        <a:noFill/>
        <a:ln w="15875" cap="flat" cmpd="sng" algn="ctr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748136-201C-4CFC-B540-38D0AB5BD560}">
      <dsp:nvSpPr>
        <dsp:cNvPr id="0" name=""/>
        <dsp:cNvSpPr/>
      </dsp:nvSpPr>
      <dsp:spPr>
        <a:xfrm>
          <a:off x="247084" y="113764"/>
          <a:ext cx="6366836" cy="418765"/>
        </a:xfrm>
        <a:prstGeom prst="rect">
          <a:avLst/>
        </a:prstGeom>
        <a:solidFill>
          <a:schemeClr val="accent2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8633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b="1" kern="1200" dirty="0" smtClean="0"/>
            <a:t>Requisitos para apresentação do LTAI</a:t>
          </a:r>
          <a:endParaRPr lang="pt-BR" sz="2400" b="1" kern="1200" dirty="0"/>
        </a:p>
      </dsp:txBody>
      <dsp:txXfrm>
        <a:off x="247084" y="113764"/>
        <a:ext cx="6366836" cy="418765"/>
      </dsp:txXfrm>
    </dsp:sp>
    <dsp:sp modelId="{321ED903-5B0A-49E1-B7B4-9E56D57201D1}">
      <dsp:nvSpPr>
        <dsp:cNvPr id="0" name=""/>
        <dsp:cNvSpPr/>
      </dsp:nvSpPr>
      <dsp:spPr>
        <a:xfrm>
          <a:off x="7323" y="138517"/>
          <a:ext cx="450227" cy="45022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A4A33B-0EEA-47F2-9238-C74E7F8CB39D}">
      <dsp:nvSpPr>
        <dsp:cNvPr id="0" name=""/>
        <dsp:cNvSpPr/>
      </dsp:nvSpPr>
      <dsp:spPr>
        <a:xfrm>
          <a:off x="-747483" y="-130489"/>
          <a:ext cx="988241" cy="988241"/>
        </a:xfrm>
        <a:prstGeom prst="blockArc">
          <a:avLst>
            <a:gd name="adj1" fmla="val 18900000"/>
            <a:gd name="adj2" fmla="val 2700000"/>
            <a:gd name="adj3" fmla="val 2186"/>
          </a:avLst>
        </a:prstGeom>
        <a:noFill/>
        <a:ln w="15875" cap="flat" cmpd="sng" algn="ctr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748136-201C-4CFC-B540-38D0AB5BD560}">
      <dsp:nvSpPr>
        <dsp:cNvPr id="0" name=""/>
        <dsp:cNvSpPr/>
      </dsp:nvSpPr>
      <dsp:spPr>
        <a:xfrm>
          <a:off x="247084" y="113764"/>
          <a:ext cx="6366836" cy="418765"/>
        </a:xfrm>
        <a:prstGeom prst="rect">
          <a:avLst/>
        </a:prstGeom>
        <a:solidFill>
          <a:schemeClr val="accent4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8633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b="1" kern="1200" dirty="0" smtClean="0"/>
            <a:t>Encaminhamento do LTAI</a:t>
          </a:r>
          <a:endParaRPr lang="pt-BR" sz="2400" b="1" kern="1200" dirty="0"/>
        </a:p>
      </dsp:txBody>
      <dsp:txXfrm>
        <a:off x="247084" y="113764"/>
        <a:ext cx="6366836" cy="418765"/>
      </dsp:txXfrm>
    </dsp:sp>
    <dsp:sp modelId="{321ED903-5B0A-49E1-B7B4-9E56D57201D1}">
      <dsp:nvSpPr>
        <dsp:cNvPr id="0" name=""/>
        <dsp:cNvSpPr/>
      </dsp:nvSpPr>
      <dsp:spPr>
        <a:xfrm>
          <a:off x="7323" y="138517"/>
          <a:ext cx="450227" cy="45022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50084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50084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3171FD-A0CF-4F61-A2F5-6993E3080C51}" type="datetimeFigureOut">
              <a:rPr lang="pt-BR" smtClean="0"/>
              <a:t>23/07/2024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404813" y="1247775"/>
            <a:ext cx="5988050" cy="33686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768" y="4803934"/>
            <a:ext cx="5438140" cy="393049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81358"/>
            <a:ext cx="2945659" cy="50084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50443" y="9481358"/>
            <a:ext cx="2945659" cy="50084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CED16C-D1B4-492F-80B6-BB30351172D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823398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>
          <a:xfrm>
            <a:off x="404813" y="1247775"/>
            <a:ext cx="5988050" cy="3368675"/>
          </a:xfrm>
        </p:spPr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FAD5A6-9EF1-4523-B7B1-580A09061695}" type="slidenum">
              <a:rPr lang="pt-BR" smtClean="0">
                <a:solidFill>
                  <a:prstClr val="black"/>
                </a:solidFill>
              </a:rPr>
              <a:pPr/>
              <a:t>14</a:t>
            </a:fld>
            <a:endParaRPr lang="pt-B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94522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55" indent="0" algn="ctr">
              <a:buNone/>
              <a:defRPr sz="2000"/>
            </a:lvl2pPr>
            <a:lvl3pPr marL="914309" indent="0" algn="ctr">
              <a:buNone/>
              <a:defRPr sz="1800"/>
            </a:lvl3pPr>
            <a:lvl4pPr marL="1371464" indent="0" algn="ctr">
              <a:buNone/>
              <a:defRPr sz="1600"/>
            </a:lvl4pPr>
            <a:lvl5pPr marL="1828618" indent="0" algn="ctr">
              <a:buNone/>
              <a:defRPr sz="1600"/>
            </a:lvl5pPr>
            <a:lvl6pPr marL="2285774" indent="0" algn="ctr">
              <a:buNone/>
              <a:defRPr sz="1600"/>
            </a:lvl6pPr>
            <a:lvl7pPr marL="2742926" indent="0" algn="ctr">
              <a:buNone/>
              <a:defRPr sz="1600"/>
            </a:lvl7pPr>
            <a:lvl8pPr marL="3200080" indent="0" algn="ctr">
              <a:buNone/>
              <a:defRPr sz="1600"/>
            </a:lvl8pPr>
            <a:lvl9pPr marL="3657235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C1FC1-8248-41BC-9DEF-C0C01FF72DEF}" type="datetimeFigureOut">
              <a:rPr lang="pt-BR" smtClean="0"/>
              <a:t>23/07/2024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4C8D5-F88F-42BC-BF2A-20FC17DE6AB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78810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C1FC1-8248-41BC-9DEF-C0C01FF72DEF}" type="datetimeFigureOut">
              <a:rPr lang="pt-BR" smtClean="0"/>
              <a:t>23/07/2024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4C8D5-F88F-42BC-BF2A-20FC17DE6AB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809510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C1FC1-8248-41BC-9DEF-C0C01FF72DEF}" type="datetimeFigureOut">
              <a:rPr lang="pt-BR" smtClean="0"/>
              <a:t>23/07/2024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4C8D5-F88F-42BC-BF2A-20FC17DE6AB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157535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55" indent="0" algn="ctr">
              <a:buNone/>
              <a:defRPr sz="2000"/>
            </a:lvl2pPr>
            <a:lvl3pPr marL="914309" indent="0" algn="ctr">
              <a:buNone/>
              <a:defRPr sz="1800"/>
            </a:lvl3pPr>
            <a:lvl4pPr marL="1371464" indent="0" algn="ctr">
              <a:buNone/>
              <a:defRPr sz="1600"/>
            </a:lvl4pPr>
            <a:lvl5pPr marL="1828618" indent="0" algn="ctr">
              <a:buNone/>
              <a:defRPr sz="1600"/>
            </a:lvl5pPr>
            <a:lvl6pPr marL="2285774" indent="0" algn="ctr">
              <a:buNone/>
              <a:defRPr sz="1600"/>
            </a:lvl6pPr>
            <a:lvl7pPr marL="2742926" indent="0" algn="ctr">
              <a:buNone/>
              <a:defRPr sz="1600"/>
            </a:lvl7pPr>
            <a:lvl8pPr marL="3200080" indent="0" algn="ctr">
              <a:buNone/>
              <a:defRPr sz="1600"/>
            </a:lvl8pPr>
            <a:lvl9pPr marL="3657235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92C9B-9FD8-4EF6-B1EC-AFBE78647144}" type="datetimeFigureOut">
              <a:rPr lang="pt-BR" smtClean="0"/>
              <a:t>23/07/2024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5D55E-D0E7-40F0-93AE-6C757836B79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751840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92C9B-9FD8-4EF6-B1EC-AFBE78647144}" type="datetimeFigureOut">
              <a:rPr lang="pt-BR" smtClean="0"/>
              <a:t>23/07/2024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5D55E-D0E7-40F0-93AE-6C757836B79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579521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1" y="170975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1" y="458947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5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0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4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6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77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9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08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23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92C9B-9FD8-4EF6-B1EC-AFBE78647144}" type="datetimeFigureOut">
              <a:rPr lang="pt-BR" smtClean="0"/>
              <a:t>23/07/2024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5D55E-D0E7-40F0-93AE-6C757836B79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006257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92C9B-9FD8-4EF6-B1EC-AFBE78647144}" type="datetimeFigureOut">
              <a:rPr lang="pt-BR" smtClean="0"/>
              <a:t>23/07/2024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5D55E-D0E7-40F0-93AE-6C757836B79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119807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5" indent="0">
              <a:buNone/>
              <a:defRPr sz="2000" b="1"/>
            </a:lvl2pPr>
            <a:lvl3pPr marL="914309" indent="0">
              <a:buNone/>
              <a:defRPr sz="1800" b="1"/>
            </a:lvl3pPr>
            <a:lvl4pPr marL="1371464" indent="0">
              <a:buNone/>
              <a:defRPr sz="1600" b="1"/>
            </a:lvl4pPr>
            <a:lvl5pPr marL="1828618" indent="0">
              <a:buNone/>
              <a:defRPr sz="1600" b="1"/>
            </a:lvl5pPr>
            <a:lvl6pPr marL="2285774" indent="0">
              <a:buNone/>
              <a:defRPr sz="1600" b="1"/>
            </a:lvl6pPr>
            <a:lvl7pPr marL="2742926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5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5" indent="0">
              <a:buNone/>
              <a:defRPr sz="2000" b="1"/>
            </a:lvl2pPr>
            <a:lvl3pPr marL="914309" indent="0">
              <a:buNone/>
              <a:defRPr sz="1800" b="1"/>
            </a:lvl3pPr>
            <a:lvl4pPr marL="1371464" indent="0">
              <a:buNone/>
              <a:defRPr sz="1600" b="1"/>
            </a:lvl4pPr>
            <a:lvl5pPr marL="1828618" indent="0">
              <a:buNone/>
              <a:defRPr sz="1600" b="1"/>
            </a:lvl5pPr>
            <a:lvl6pPr marL="2285774" indent="0">
              <a:buNone/>
              <a:defRPr sz="1600" b="1"/>
            </a:lvl6pPr>
            <a:lvl7pPr marL="2742926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5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92C9B-9FD8-4EF6-B1EC-AFBE78647144}" type="datetimeFigureOut">
              <a:rPr lang="pt-BR" smtClean="0"/>
              <a:t>23/07/2024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5D55E-D0E7-40F0-93AE-6C757836B79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496383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92C9B-9FD8-4EF6-B1EC-AFBE78647144}" type="datetimeFigureOut">
              <a:rPr lang="pt-BR" smtClean="0"/>
              <a:t>23/07/2024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5D55E-D0E7-40F0-93AE-6C757836B79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424367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92C9B-9FD8-4EF6-B1EC-AFBE78647144}" type="datetimeFigureOut">
              <a:rPr lang="pt-BR" smtClean="0"/>
              <a:t>23/07/2024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5D55E-D0E7-40F0-93AE-6C757836B79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520583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3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55" indent="0">
              <a:buNone/>
              <a:defRPr sz="1400"/>
            </a:lvl2pPr>
            <a:lvl3pPr marL="914309" indent="0">
              <a:buNone/>
              <a:defRPr sz="1200"/>
            </a:lvl3pPr>
            <a:lvl4pPr marL="1371464" indent="0">
              <a:buNone/>
              <a:defRPr sz="1000"/>
            </a:lvl4pPr>
            <a:lvl5pPr marL="1828618" indent="0">
              <a:buNone/>
              <a:defRPr sz="1000"/>
            </a:lvl5pPr>
            <a:lvl6pPr marL="2285774" indent="0">
              <a:buNone/>
              <a:defRPr sz="1000"/>
            </a:lvl6pPr>
            <a:lvl7pPr marL="2742926" indent="0">
              <a:buNone/>
              <a:defRPr sz="1000"/>
            </a:lvl7pPr>
            <a:lvl8pPr marL="3200080" indent="0">
              <a:buNone/>
              <a:defRPr sz="1000"/>
            </a:lvl8pPr>
            <a:lvl9pPr marL="3657235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92C9B-9FD8-4EF6-B1EC-AFBE78647144}" type="datetimeFigureOut">
              <a:rPr lang="pt-BR" smtClean="0"/>
              <a:t>23/07/2024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5D55E-D0E7-40F0-93AE-6C757836B79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468175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C1FC1-8248-41BC-9DEF-C0C01FF72DEF}" type="datetimeFigureOut">
              <a:rPr lang="pt-BR" smtClean="0"/>
              <a:t>23/07/2024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4C8D5-F88F-42BC-BF2A-20FC17DE6AB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524650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3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55" indent="0">
              <a:buNone/>
              <a:defRPr sz="2800"/>
            </a:lvl2pPr>
            <a:lvl3pPr marL="914309" indent="0">
              <a:buNone/>
              <a:defRPr sz="2400"/>
            </a:lvl3pPr>
            <a:lvl4pPr marL="1371464" indent="0">
              <a:buNone/>
              <a:defRPr sz="2000"/>
            </a:lvl4pPr>
            <a:lvl5pPr marL="1828618" indent="0">
              <a:buNone/>
              <a:defRPr sz="2000"/>
            </a:lvl5pPr>
            <a:lvl6pPr marL="2285774" indent="0">
              <a:buNone/>
              <a:defRPr sz="2000"/>
            </a:lvl6pPr>
            <a:lvl7pPr marL="2742926" indent="0">
              <a:buNone/>
              <a:defRPr sz="2000"/>
            </a:lvl7pPr>
            <a:lvl8pPr marL="3200080" indent="0">
              <a:buNone/>
              <a:defRPr sz="2000"/>
            </a:lvl8pPr>
            <a:lvl9pPr marL="3657235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55" indent="0">
              <a:buNone/>
              <a:defRPr sz="1400"/>
            </a:lvl2pPr>
            <a:lvl3pPr marL="914309" indent="0">
              <a:buNone/>
              <a:defRPr sz="1200"/>
            </a:lvl3pPr>
            <a:lvl4pPr marL="1371464" indent="0">
              <a:buNone/>
              <a:defRPr sz="1000"/>
            </a:lvl4pPr>
            <a:lvl5pPr marL="1828618" indent="0">
              <a:buNone/>
              <a:defRPr sz="1000"/>
            </a:lvl5pPr>
            <a:lvl6pPr marL="2285774" indent="0">
              <a:buNone/>
              <a:defRPr sz="1000"/>
            </a:lvl6pPr>
            <a:lvl7pPr marL="2742926" indent="0">
              <a:buNone/>
              <a:defRPr sz="1000"/>
            </a:lvl7pPr>
            <a:lvl8pPr marL="3200080" indent="0">
              <a:buNone/>
              <a:defRPr sz="1000"/>
            </a:lvl8pPr>
            <a:lvl9pPr marL="3657235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92C9B-9FD8-4EF6-B1EC-AFBE78647144}" type="datetimeFigureOut">
              <a:rPr lang="pt-BR" smtClean="0"/>
              <a:t>23/07/2024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5D55E-D0E7-40F0-93AE-6C757836B79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055412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92C9B-9FD8-4EF6-B1EC-AFBE78647144}" type="datetimeFigureOut">
              <a:rPr lang="pt-BR" smtClean="0"/>
              <a:t>23/07/2024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5D55E-D0E7-40F0-93AE-6C757836B79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767919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92C9B-9FD8-4EF6-B1EC-AFBE78647144}" type="datetimeFigureOut">
              <a:rPr lang="pt-BR" smtClean="0"/>
              <a:t>23/07/2024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5D55E-D0E7-40F0-93AE-6C757836B79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9290257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80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20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178" indent="0" algn="ctr">
              <a:buNone/>
              <a:defRPr sz="2400"/>
            </a:lvl2pPr>
            <a:lvl3pPr marL="914354" indent="0" algn="ctr">
              <a:buNone/>
              <a:defRPr sz="2400"/>
            </a:lvl3pPr>
            <a:lvl4pPr marL="1371532" indent="0" algn="ctr">
              <a:buNone/>
              <a:defRPr sz="2000"/>
            </a:lvl4pPr>
            <a:lvl5pPr marL="1828709" indent="0" algn="ctr">
              <a:buNone/>
              <a:defRPr sz="2000"/>
            </a:lvl5pPr>
            <a:lvl6pPr marL="2285886" indent="0" algn="ctr">
              <a:buNone/>
              <a:defRPr sz="2000"/>
            </a:lvl6pPr>
            <a:lvl7pPr marL="2743062" indent="0" algn="ctr">
              <a:buNone/>
              <a:defRPr sz="2000"/>
            </a:lvl7pPr>
            <a:lvl8pPr marL="3200240" indent="0" algn="ctr">
              <a:buNone/>
              <a:defRPr sz="2000"/>
            </a:lvl8pPr>
            <a:lvl9pPr marL="3657418" indent="0" algn="ctr">
              <a:buNone/>
              <a:defRPr sz="20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5F4EE-9049-4D8E-A46E-39B165D3E8AD}" type="datetimeFigureOut">
              <a:rPr lang="pt-BR" smtClean="0"/>
              <a:pPr/>
              <a:t>23/07/2024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A6C4B-BBB9-4EA8-8BA3-CAB5FD077960}" type="slidenum">
              <a:rPr lang="pt-BR" smtClean="0"/>
              <a:pPr/>
              <a:t>‹nº›</a:t>
            </a:fld>
            <a:endParaRPr lang="pt-B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9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408299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5F4EE-9049-4D8E-A46E-39B165D3E8AD}" type="datetimeFigureOut">
              <a:rPr lang="pt-BR" smtClean="0"/>
              <a:pPr/>
              <a:t>23/07/2024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A6C4B-BBB9-4EA8-8BA3-CAB5FD07796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1565281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80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20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17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5F4EE-9049-4D8E-A46E-39B165D3E8AD}" type="datetimeFigureOut">
              <a:rPr lang="pt-BR" smtClean="0"/>
              <a:pPr/>
              <a:t>23/07/2024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A6C4B-BBB9-4EA8-8BA3-CAB5FD077960}" type="slidenum">
              <a:rPr lang="pt-BR" smtClean="0"/>
              <a:pPr/>
              <a:t>‹nº›</a:t>
            </a:fld>
            <a:endParaRPr lang="pt-B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9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978721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7"/>
            <a:ext cx="10058400" cy="1450757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5F4EE-9049-4D8E-A46E-39B165D3E8AD}" type="datetimeFigureOut">
              <a:rPr lang="pt-BR" smtClean="0"/>
              <a:pPr/>
              <a:t>23/07/2024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A6C4B-BBB9-4EA8-8BA3-CAB5FD07796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2462395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7"/>
            <a:ext cx="10058400" cy="1450757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5F4EE-9049-4D8E-A46E-39B165D3E8AD}" type="datetimeFigureOut">
              <a:rPr lang="pt-BR" smtClean="0"/>
              <a:pPr/>
              <a:t>23/07/2024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A6C4B-BBB9-4EA8-8BA3-CAB5FD07796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6581081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5F4EE-9049-4D8E-A46E-39B165D3E8AD}" type="datetimeFigureOut">
              <a:rPr lang="pt-BR" smtClean="0"/>
              <a:pPr/>
              <a:t>23/07/2024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A6C4B-BBB9-4EA8-8BA3-CAB5FD07796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5550675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80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20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5F4EE-9049-4D8E-A46E-39B165D3E8AD}" type="datetimeFigureOut">
              <a:rPr lang="pt-BR" smtClean="0"/>
              <a:pPr/>
              <a:t>23/07/2024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A6C4B-BBB9-4EA8-8BA3-CAB5FD07796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750439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1" y="170975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1" y="458947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5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0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4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6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77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9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08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23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C1FC1-8248-41BC-9DEF-C0C01FF72DEF}" type="datetimeFigureOut">
              <a:rPr lang="pt-BR" smtClean="0"/>
              <a:t>23/07/2024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4C8D5-F88F-42BC-BF2A-20FC17DE6AB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5429316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1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178" indent="0">
              <a:buNone/>
              <a:defRPr sz="1200"/>
            </a:lvl2pPr>
            <a:lvl3pPr marL="914354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5" y="6459791"/>
            <a:ext cx="2618511" cy="365125"/>
          </a:xfrm>
        </p:spPr>
        <p:txBody>
          <a:bodyPr/>
          <a:lstStyle>
            <a:lvl1pPr algn="l">
              <a:defRPr/>
            </a:lvl1pPr>
          </a:lstStyle>
          <a:p>
            <a:fld id="{5FD5F4EE-9049-4D8E-A46E-39B165D3E8AD}" type="datetimeFigureOut">
              <a:rPr lang="pt-BR" smtClean="0"/>
              <a:pPr/>
              <a:t>23/07/2024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91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pt-BR">
              <a:solidFill>
                <a:srgbClr val="455F5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84A6C4B-BBB9-4EA8-8BA3-CAB5FD077960}" type="slidenum">
              <a:rPr lang="pt-BR" smtClean="0">
                <a:solidFill>
                  <a:srgbClr val="455F51"/>
                </a:solidFill>
              </a:rPr>
              <a:pPr/>
              <a:t>‹nº›</a:t>
            </a:fld>
            <a:endParaRPr lang="pt-BR">
              <a:solidFill>
                <a:srgbClr val="455F5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658084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20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0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178" indent="0">
              <a:buNone/>
              <a:defRPr sz="1200"/>
            </a:lvl2pPr>
            <a:lvl3pPr marL="914354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5F4EE-9049-4D8E-A46E-39B165D3E8AD}" type="datetimeFigureOut">
              <a:rPr lang="pt-BR" smtClean="0"/>
              <a:pPr/>
              <a:t>23/07/2024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A6C4B-BBB9-4EA8-8BA3-CAB5FD07796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943173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5F4EE-9049-4D8E-A46E-39B165D3E8AD}" type="datetimeFigureOut">
              <a:rPr lang="pt-BR" smtClean="0"/>
              <a:pPr/>
              <a:t>23/07/2024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A6C4B-BBB9-4EA8-8BA3-CAB5FD07796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2672118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80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20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412302"/>
            <a:ext cx="2628900" cy="575989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5F4EE-9049-4D8E-A46E-39B165D3E8AD}" type="datetimeFigureOut">
              <a:rPr lang="pt-BR" smtClean="0"/>
              <a:pPr/>
              <a:t>23/07/2024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A6C4B-BBB9-4EA8-8BA3-CAB5FD07796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000127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tyle B">
  <p:cSld name="Blank style B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835695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Agrupar 6">
            <a:extLst>
              <a:ext uri="{FF2B5EF4-FFF2-40B4-BE49-F238E27FC236}">
                <a16:creationId xmlns="" xmlns:a16="http://schemas.microsoft.com/office/drawing/2014/main" id="{43D3A195-ACA3-469D-8298-84FEC72B2B47}"/>
              </a:ext>
            </a:extLst>
          </p:cNvPr>
          <p:cNvGrpSpPr/>
          <p:nvPr/>
        </p:nvGrpSpPr>
        <p:grpSpPr>
          <a:xfrm>
            <a:off x="0" y="3"/>
            <a:ext cx="12192000" cy="657225"/>
            <a:chOff x="0" y="0"/>
            <a:chExt cx="12192000" cy="657225"/>
          </a:xfrm>
        </p:grpSpPr>
        <p:sp>
          <p:nvSpPr>
            <p:cNvPr id="8" name="Retângulo 7">
              <a:extLst>
                <a:ext uri="{FF2B5EF4-FFF2-40B4-BE49-F238E27FC236}">
                  <a16:creationId xmlns="" xmlns:a16="http://schemas.microsoft.com/office/drawing/2014/main" id="{EC71DCEF-7657-490E-849C-8E3FFCEADDCE}"/>
                </a:ext>
              </a:extLst>
            </p:cNvPr>
            <p:cNvSpPr/>
            <p:nvPr/>
          </p:nvSpPr>
          <p:spPr>
            <a:xfrm>
              <a:off x="0" y="0"/>
              <a:ext cx="12192000" cy="657225"/>
            </a:xfrm>
            <a:prstGeom prst="rect">
              <a:avLst/>
            </a:prstGeom>
            <a:solidFill>
              <a:srgbClr val="438B78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9" name="CaixaDeTexto 8">
              <a:extLst>
                <a:ext uri="{FF2B5EF4-FFF2-40B4-BE49-F238E27FC236}">
                  <a16:creationId xmlns="" xmlns:a16="http://schemas.microsoft.com/office/drawing/2014/main" id="{F3DF8A5F-8CC9-4E2E-879D-3D1AA0CFA0AE}"/>
                </a:ext>
              </a:extLst>
            </p:cNvPr>
            <p:cNvSpPr txBox="1"/>
            <p:nvPr/>
          </p:nvSpPr>
          <p:spPr>
            <a:xfrm>
              <a:off x="658812" y="159335"/>
              <a:ext cx="1110325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600" b="1" spc="6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CBA // CENTRO DE BIOTECNOLOGIA DA AMAZÔNIA</a:t>
              </a:r>
              <a:endParaRPr lang="pt-BR" sz="1051" spc="600" dirty="0">
                <a:solidFill>
                  <a:prstClr val="white"/>
                </a:solidFill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0" name="Gráfico 9">
            <a:extLst>
              <a:ext uri="{FF2B5EF4-FFF2-40B4-BE49-F238E27FC236}">
                <a16:creationId xmlns="" xmlns:a16="http://schemas.microsoft.com/office/drawing/2014/main" id="{978B0E1A-3266-459D-9944-8E121838D8C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98473" y="75148"/>
            <a:ext cx="668339" cy="506928"/>
          </a:xfrm>
          <a:prstGeom prst="rect">
            <a:avLst/>
          </a:prstGeom>
        </p:spPr>
      </p:pic>
      <p:grpSp>
        <p:nvGrpSpPr>
          <p:cNvPr id="6" name="Agrupar 5">
            <a:extLst>
              <a:ext uri="{FF2B5EF4-FFF2-40B4-BE49-F238E27FC236}">
                <a16:creationId xmlns="" xmlns:a16="http://schemas.microsoft.com/office/drawing/2014/main" id="{21949110-CE61-44F5-A8EE-F381C0743196}"/>
              </a:ext>
            </a:extLst>
          </p:cNvPr>
          <p:cNvGrpSpPr/>
          <p:nvPr userDrawn="1"/>
        </p:nvGrpSpPr>
        <p:grpSpPr>
          <a:xfrm>
            <a:off x="0" y="6"/>
            <a:ext cx="12192000" cy="657225"/>
            <a:chOff x="0" y="0"/>
            <a:chExt cx="12192000" cy="657225"/>
          </a:xfrm>
        </p:grpSpPr>
        <p:sp>
          <p:nvSpPr>
            <p:cNvPr id="11" name="Retângulo 10">
              <a:extLst>
                <a:ext uri="{FF2B5EF4-FFF2-40B4-BE49-F238E27FC236}">
                  <a16:creationId xmlns="" xmlns:a16="http://schemas.microsoft.com/office/drawing/2014/main" id="{5D6EB715-664D-4D2D-A7EF-29C219AAB4FA}"/>
                </a:ext>
              </a:extLst>
            </p:cNvPr>
            <p:cNvSpPr/>
            <p:nvPr/>
          </p:nvSpPr>
          <p:spPr>
            <a:xfrm>
              <a:off x="0" y="0"/>
              <a:ext cx="12192000" cy="657225"/>
            </a:xfrm>
            <a:prstGeom prst="rect">
              <a:avLst/>
            </a:prstGeom>
            <a:solidFill>
              <a:srgbClr val="438B78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12" name="CaixaDeTexto 11">
              <a:extLst>
                <a:ext uri="{FF2B5EF4-FFF2-40B4-BE49-F238E27FC236}">
                  <a16:creationId xmlns="" xmlns:a16="http://schemas.microsoft.com/office/drawing/2014/main" id="{CBB6871D-CEA3-4E10-A493-5FB94D94C2EE}"/>
                </a:ext>
              </a:extLst>
            </p:cNvPr>
            <p:cNvSpPr txBox="1"/>
            <p:nvPr/>
          </p:nvSpPr>
          <p:spPr>
            <a:xfrm>
              <a:off x="658812" y="159335"/>
              <a:ext cx="1110325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600" b="1" spc="6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ATUAÇÃO DO CBA</a:t>
              </a:r>
              <a:endParaRPr lang="pt-BR" sz="1051" spc="600" dirty="0">
                <a:solidFill>
                  <a:prstClr val="white"/>
                </a:solidFill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3" name="Gráfico 12">
            <a:extLst>
              <a:ext uri="{FF2B5EF4-FFF2-40B4-BE49-F238E27FC236}">
                <a16:creationId xmlns="" xmlns:a16="http://schemas.microsoft.com/office/drawing/2014/main" id="{0F113487-8F71-4EC6-96F3-48F06381E23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98473" y="75148"/>
            <a:ext cx="668339" cy="506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21440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RGANIZAÇÃO DOS EIX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r 1">
            <a:extLst>
              <a:ext uri="{FF2B5EF4-FFF2-40B4-BE49-F238E27FC236}">
                <a16:creationId xmlns="" xmlns:a16="http://schemas.microsoft.com/office/drawing/2014/main" id="{E7C16DE8-21C2-4D54-80F4-462860FD8738}"/>
              </a:ext>
            </a:extLst>
          </p:cNvPr>
          <p:cNvGrpSpPr/>
          <p:nvPr/>
        </p:nvGrpSpPr>
        <p:grpSpPr>
          <a:xfrm>
            <a:off x="0" y="6"/>
            <a:ext cx="12192000" cy="657225"/>
            <a:chOff x="0" y="0"/>
            <a:chExt cx="12192000" cy="657225"/>
          </a:xfrm>
        </p:grpSpPr>
        <p:sp>
          <p:nvSpPr>
            <p:cNvPr id="3" name="Retângulo 2">
              <a:extLst>
                <a:ext uri="{FF2B5EF4-FFF2-40B4-BE49-F238E27FC236}">
                  <a16:creationId xmlns="" xmlns:a16="http://schemas.microsoft.com/office/drawing/2014/main" id="{BB644C02-7ADC-476C-AAA8-E05D6A9C889B}"/>
                </a:ext>
              </a:extLst>
            </p:cNvPr>
            <p:cNvSpPr/>
            <p:nvPr/>
          </p:nvSpPr>
          <p:spPr>
            <a:xfrm>
              <a:off x="0" y="0"/>
              <a:ext cx="12192000" cy="657225"/>
            </a:xfrm>
            <a:prstGeom prst="rect">
              <a:avLst/>
            </a:prstGeom>
            <a:solidFill>
              <a:srgbClr val="438B78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4" name="CaixaDeTexto 3">
              <a:extLst>
                <a:ext uri="{FF2B5EF4-FFF2-40B4-BE49-F238E27FC236}">
                  <a16:creationId xmlns="" xmlns:a16="http://schemas.microsoft.com/office/drawing/2014/main" id="{4DE33060-D7EB-4019-8E44-3B68FD8EEB7D}"/>
                </a:ext>
              </a:extLst>
            </p:cNvPr>
            <p:cNvSpPr txBox="1"/>
            <p:nvPr/>
          </p:nvSpPr>
          <p:spPr>
            <a:xfrm>
              <a:off x="658812" y="159335"/>
              <a:ext cx="1110325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600" b="1" spc="6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ORGANIZAÇÃO DOS EIXOS</a:t>
              </a:r>
              <a:endParaRPr lang="pt-BR" sz="1051" spc="600" dirty="0">
                <a:solidFill>
                  <a:prstClr val="white"/>
                </a:solidFill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5" name="Gráfico 4">
            <a:extLst>
              <a:ext uri="{FF2B5EF4-FFF2-40B4-BE49-F238E27FC236}">
                <a16:creationId xmlns="" xmlns:a16="http://schemas.microsoft.com/office/drawing/2014/main" id="{5C2ED67C-32FC-46B2-8D48-53BA5CC70D6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98473" y="75148"/>
            <a:ext cx="668339" cy="506928"/>
          </a:xfrm>
          <a:prstGeom prst="rect">
            <a:avLst/>
          </a:prstGeom>
        </p:spPr>
      </p:pic>
      <p:grpSp>
        <p:nvGrpSpPr>
          <p:cNvPr id="6" name="Agrupar 5">
            <a:extLst>
              <a:ext uri="{FF2B5EF4-FFF2-40B4-BE49-F238E27FC236}">
                <a16:creationId xmlns="" xmlns:a16="http://schemas.microsoft.com/office/drawing/2014/main" id="{A0DCE3D7-0A15-42C6-9F8A-FBE839EB5528}"/>
              </a:ext>
            </a:extLst>
          </p:cNvPr>
          <p:cNvGrpSpPr/>
          <p:nvPr userDrawn="1"/>
        </p:nvGrpSpPr>
        <p:grpSpPr>
          <a:xfrm>
            <a:off x="0" y="6"/>
            <a:ext cx="12192000" cy="657225"/>
            <a:chOff x="0" y="0"/>
            <a:chExt cx="12192000" cy="657225"/>
          </a:xfrm>
        </p:grpSpPr>
        <p:sp>
          <p:nvSpPr>
            <p:cNvPr id="7" name="Retângulo 6">
              <a:extLst>
                <a:ext uri="{FF2B5EF4-FFF2-40B4-BE49-F238E27FC236}">
                  <a16:creationId xmlns="" xmlns:a16="http://schemas.microsoft.com/office/drawing/2014/main" id="{D3655697-E769-44E7-A8FA-67C4F88CCC0B}"/>
                </a:ext>
              </a:extLst>
            </p:cNvPr>
            <p:cNvSpPr/>
            <p:nvPr/>
          </p:nvSpPr>
          <p:spPr>
            <a:xfrm>
              <a:off x="0" y="0"/>
              <a:ext cx="12192000" cy="657225"/>
            </a:xfrm>
            <a:prstGeom prst="rect">
              <a:avLst/>
            </a:prstGeom>
            <a:solidFill>
              <a:srgbClr val="438B78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8" name="CaixaDeTexto 7">
              <a:extLst>
                <a:ext uri="{FF2B5EF4-FFF2-40B4-BE49-F238E27FC236}">
                  <a16:creationId xmlns="" xmlns:a16="http://schemas.microsoft.com/office/drawing/2014/main" id="{0A62B178-0CC8-45D5-B6CF-1EC1BD3B3F95}"/>
                </a:ext>
              </a:extLst>
            </p:cNvPr>
            <p:cNvSpPr txBox="1"/>
            <p:nvPr/>
          </p:nvSpPr>
          <p:spPr>
            <a:xfrm>
              <a:off x="658812" y="159335"/>
              <a:ext cx="1110325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600" b="1" spc="6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ORGANIZAÇÃO DAS FASES</a:t>
              </a:r>
              <a:endParaRPr lang="pt-BR" sz="1051" spc="600" dirty="0">
                <a:solidFill>
                  <a:prstClr val="white"/>
                </a:solidFill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9" name="Gráfico 8">
            <a:extLst>
              <a:ext uri="{FF2B5EF4-FFF2-40B4-BE49-F238E27FC236}">
                <a16:creationId xmlns="" xmlns:a16="http://schemas.microsoft.com/office/drawing/2014/main" id="{1E40DAB1-F26C-425A-A17E-A6B525D4E78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98473" y="75148"/>
            <a:ext cx="668339" cy="506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920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C1FC1-8248-41BC-9DEF-C0C01FF72DEF}" type="datetimeFigureOut">
              <a:rPr lang="pt-BR" smtClean="0"/>
              <a:t>23/07/2024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4C8D5-F88F-42BC-BF2A-20FC17DE6AB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15352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5" indent="0">
              <a:buNone/>
              <a:defRPr sz="2000" b="1"/>
            </a:lvl2pPr>
            <a:lvl3pPr marL="914309" indent="0">
              <a:buNone/>
              <a:defRPr sz="1800" b="1"/>
            </a:lvl3pPr>
            <a:lvl4pPr marL="1371464" indent="0">
              <a:buNone/>
              <a:defRPr sz="1600" b="1"/>
            </a:lvl4pPr>
            <a:lvl5pPr marL="1828618" indent="0">
              <a:buNone/>
              <a:defRPr sz="1600" b="1"/>
            </a:lvl5pPr>
            <a:lvl6pPr marL="2285774" indent="0">
              <a:buNone/>
              <a:defRPr sz="1600" b="1"/>
            </a:lvl6pPr>
            <a:lvl7pPr marL="2742926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5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5" indent="0">
              <a:buNone/>
              <a:defRPr sz="2000" b="1"/>
            </a:lvl2pPr>
            <a:lvl3pPr marL="914309" indent="0">
              <a:buNone/>
              <a:defRPr sz="1800" b="1"/>
            </a:lvl3pPr>
            <a:lvl4pPr marL="1371464" indent="0">
              <a:buNone/>
              <a:defRPr sz="1600" b="1"/>
            </a:lvl4pPr>
            <a:lvl5pPr marL="1828618" indent="0">
              <a:buNone/>
              <a:defRPr sz="1600" b="1"/>
            </a:lvl5pPr>
            <a:lvl6pPr marL="2285774" indent="0">
              <a:buNone/>
              <a:defRPr sz="1600" b="1"/>
            </a:lvl6pPr>
            <a:lvl7pPr marL="2742926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5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C1FC1-8248-41BC-9DEF-C0C01FF72DEF}" type="datetimeFigureOut">
              <a:rPr lang="pt-BR" smtClean="0"/>
              <a:t>23/07/2024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4C8D5-F88F-42BC-BF2A-20FC17DE6AB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2490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C1FC1-8248-41BC-9DEF-C0C01FF72DEF}" type="datetimeFigureOut">
              <a:rPr lang="pt-BR" smtClean="0"/>
              <a:t>23/07/2024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4C8D5-F88F-42BC-BF2A-20FC17DE6AB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225912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C1FC1-8248-41BC-9DEF-C0C01FF72DEF}" type="datetimeFigureOut">
              <a:rPr lang="pt-BR" smtClean="0"/>
              <a:t>23/07/2024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4C8D5-F88F-42BC-BF2A-20FC17DE6AB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77521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3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55" indent="0">
              <a:buNone/>
              <a:defRPr sz="1400"/>
            </a:lvl2pPr>
            <a:lvl3pPr marL="914309" indent="0">
              <a:buNone/>
              <a:defRPr sz="1200"/>
            </a:lvl3pPr>
            <a:lvl4pPr marL="1371464" indent="0">
              <a:buNone/>
              <a:defRPr sz="1000"/>
            </a:lvl4pPr>
            <a:lvl5pPr marL="1828618" indent="0">
              <a:buNone/>
              <a:defRPr sz="1000"/>
            </a:lvl5pPr>
            <a:lvl6pPr marL="2285774" indent="0">
              <a:buNone/>
              <a:defRPr sz="1000"/>
            </a:lvl6pPr>
            <a:lvl7pPr marL="2742926" indent="0">
              <a:buNone/>
              <a:defRPr sz="1000"/>
            </a:lvl7pPr>
            <a:lvl8pPr marL="3200080" indent="0">
              <a:buNone/>
              <a:defRPr sz="1000"/>
            </a:lvl8pPr>
            <a:lvl9pPr marL="3657235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C1FC1-8248-41BC-9DEF-C0C01FF72DEF}" type="datetimeFigureOut">
              <a:rPr lang="pt-BR" smtClean="0"/>
              <a:t>23/07/2024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4C8D5-F88F-42BC-BF2A-20FC17DE6AB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630690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3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55" indent="0">
              <a:buNone/>
              <a:defRPr sz="2800"/>
            </a:lvl2pPr>
            <a:lvl3pPr marL="914309" indent="0">
              <a:buNone/>
              <a:defRPr sz="2400"/>
            </a:lvl3pPr>
            <a:lvl4pPr marL="1371464" indent="0">
              <a:buNone/>
              <a:defRPr sz="2000"/>
            </a:lvl4pPr>
            <a:lvl5pPr marL="1828618" indent="0">
              <a:buNone/>
              <a:defRPr sz="2000"/>
            </a:lvl5pPr>
            <a:lvl6pPr marL="2285774" indent="0">
              <a:buNone/>
              <a:defRPr sz="2000"/>
            </a:lvl6pPr>
            <a:lvl7pPr marL="2742926" indent="0">
              <a:buNone/>
              <a:defRPr sz="2000"/>
            </a:lvl7pPr>
            <a:lvl8pPr marL="3200080" indent="0">
              <a:buNone/>
              <a:defRPr sz="2000"/>
            </a:lvl8pPr>
            <a:lvl9pPr marL="3657235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55" indent="0">
              <a:buNone/>
              <a:defRPr sz="1400"/>
            </a:lvl2pPr>
            <a:lvl3pPr marL="914309" indent="0">
              <a:buNone/>
              <a:defRPr sz="1200"/>
            </a:lvl3pPr>
            <a:lvl4pPr marL="1371464" indent="0">
              <a:buNone/>
              <a:defRPr sz="1000"/>
            </a:lvl4pPr>
            <a:lvl5pPr marL="1828618" indent="0">
              <a:buNone/>
              <a:defRPr sz="1000"/>
            </a:lvl5pPr>
            <a:lvl6pPr marL="2285774" indent="0">
              <a:buNone/>
              <a:defRPr sz="1000"/>
            </a:lvl6pPr>
            <a:lvl7pPr marL="2742926" indent="0">
              <a:buNone/>
              <a:defRPr sz="1000"/>
            </a:lvl7pPr>
            <a:lvl8pPr marL="3200080" indent="0">
              <a:buNone/>
              <a:defRPr sz="1000"/>
            </a:lvl8pPr>
            <a:lvl9pPr marL="3657235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C1FC1-8248-41BC-9DEF-C0C01FF72DEF}" type="datetimeFigureOut">
              <a:rPr lang="pt-BR" smtClean="0"/>
              <a:t>23/07/2024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4C8D5-F88F-42BC-BF2A-20FC17DE6AB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908132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alphaModFix amt="31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6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FC1FC1-8248-41BC-9DEF-C0C01FF72DEF}" type="datetimeFigureOut">
              <a:rPr lang="pt-BR" smtClean="0"/>
              <a:t>23/07/2024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6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6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C4C8D5-F88F-42BC-BF2A-20FC17DE6AB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54066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309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78" indent="-228578" algn="l" defTabSz="9143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34" indent="-228578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86" indent="-228578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40" indent="-228578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95" indent="-228578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49" indent="-228578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04" indent="-228578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58" indent="-228578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14" indent="-228578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5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9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4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8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4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6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80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35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alphaModFix amt="31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6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392C9B-9FD8-4EF6-B1EC-AFBE78647144}" type="datetimeFigureOut">
              <a:rPr lang="pt-BR" smtClean="0"/>
              <a:t>23/07/2024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6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6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F5D55E-D0E7-40F0-93AE-6C757836B79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68713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309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78" indent="-228578" algn="l" defTabSz="9143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34" indent="-228578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86" indent="-228578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40" indent="-228578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95" indent="-228578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49" indent="-228578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04" indent="-228578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58" indent="-228578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14" indent="-228578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5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9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4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8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4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6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80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35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20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7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5" y="6459791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5FD5F4EE-9049-4D8E-A46E-39B165D3E8AD}" type="datetimeFigureOut">
              <a:rPr lang="pt-BR" smtClean="0"/>
              <a:pPr/>
              <a:t>23/07/2024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7" y="6459791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62" y="6459791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1">
                <a:solidFill>
                  <a:srgbClr val="FFFFFF"/>
                </a:solidFill>
              </a:defRPr>
            </a:lvl1pPr>
          </a:lstStyle>
          <a:p>
            <a:fld id="{484A6C4B-BBB9-4EA8-8BA3-CAB5FD077960}" type="slidenum">
              <a:rPr lang="pt-BR" smtClean="0"/>
              <a:pPr/>
              <a:t>‹nº›</a:t>
            </a:fld>
            <a:endParaRPr lang="pt-BR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2343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  <p:sldLayoutId id="2147483715" r:id="rId14"/>
  </p:sldLayoutIdLst>
  <p:txStyles>
    <p:titleStyle>
      <a:lvl1pPr algn="l" defTabSz="914354" rtl="0" eaLnBrk="1" latinLnBrk="0" hangingPunct="1">
        <a:lnSpc>
          <a:spcPct val="85000"/>
        </a:lnSpc>
        <a:spcBef>
          <a:spcPct val="0"/>
        </a:spcBef>
        <a:buNone/>
        <a:defRPr sz="4800" kern="1200" spc="-51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36" indent="-91436" algn="l" defTabSz="914354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29" indent="-182870" algn="l" defTabSz="914354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00" indent="-182870" algn="l" defTabSz="914354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771" indent="-182870" algn="l" defTabSz="914354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42" indent="-182870" algn="l" defTabSz="914354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099946" indent="-228589" algn="l" defTabSz="914354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299936" indent="-228589" algn="l" defTabSz="914354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499925" indent="-228589" algn="l" defTabSz="914354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699916" indent="-228589" algn="l" defTabSz="914354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9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9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9.xml"/><Relationship Id="rId6" Type="http://schemas.openxmlformats.org/officeDocument/2006/relationships/diagramQuickStyle" Target="../diagrams/quickStyle9.xml"/><Relationship Id="rId5" Type="http://schemas.openxmlformats.org/officeDocument/2006/relationships/diagramLayout" Target="../diagrams/layout9.xml"/><Relationship Id="rId4" Type="http://schemas.openxmlformats.org/officeDocument/2006/relationships/diagramData" Target="../diagrams/data9.xml"/><Relationship Id="rId9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0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10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9.xml"/><Relationship Id="rId6" Type="http://schemas.openxmlformats.org/officeDocument/2006/relationships/diagramQuickStyle" Target="../diagrams/quickStyle10.xml"/><Relationship Id="rId5" Type="http://schemas.openxmlformats.org/officeDocument/2006/relationships/diagramLayout" Target="../diagrams/layout10.xml"/><Relationship Id="rId10" Type="http://schemas.openxmlformats.org/officeDocument/2006/relationships/hyperlink" Target="https://www.gov.br/suframa/pt-br/sistemas/area-projeto/FORMULARIO_2___PPB_com_PONTUACAO_LTAI_2024_VERSAO_1.pdf" TargetMode="External"/><Relationship Id="rId4" Type="http://schemas.openxmlformats.org/officeDocument/2006/relationships/diagramData" Target="../diagrams/data10.xml"/><Relationship Id="rId9" Type="http://schemas.openxmlformats.org/officeDocument/2006/relationships/hyperlink" Target="https://www.gov.br/suframa/pt-br/sistemas/area-projeto/FORMULARIO_1___PPB_sem_PONTUACAO_LTAI_2024_VERSAO_1.pdf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1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1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9.xml"/><Relationship Id="rId6" Type="http://schemas.openxmlformats.org/officeDocument/2006/relationships/diagramQuickStyle" Target="../diagrams/quickStyle11.xml"/><Relationship Id="rId5" Type="http://schemas.openxmlformats.org/officeDocument/2006/relationships/diagramLayout" Target="../diagrams/layout11.xml"/><Relationship Id="rId4" Type="http://schemas.openxmlformats.org/officeDocument/2006/relationships/diagramData" Target="../diagrams/data11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2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1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9.xml"/><Relationship Id="rId6" Type="http://schemas.openxmlformats.org/officeDocument/2006/relationships/diagramQuickStyle" Target="../diagrams/quickStyle12.xml"/><Relationship Id="rId11" Type="http://schemas.openxmlformats.org/officeDocument/2006/relationships/image" Target="../media/image12.png"/><Relationship Id="rId5" Type="http://schemas.openxmlformats.org/officeDocument/2006/relationships/diagramLayout" Target="../diagrams/layout12.xml"/><Relationship Id="rId10" Type="http://schemas.openxmlformats.org/officeDocument/2006/relationships/image" Target="../media/image11.png"/><Relationship Id="rId4" Type="http://schemas.openxmlformats.org/officeDocument/2006/relationships/diagramData" Target="../diagrams/data12.xml"/><Relationship Id="rId9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9.xml"/><Relationship Id="rId1" Type="http://schemas.openxmlformats.org/officeDocument/2006/relationships/tags" Target="../tags/tag1.xml"/><Relationship Id="rId5" Type="http://schemas.openxmlformats.org/officeDocument/2006/relationships/image" Target="../media/image14.png"/><Relationship Id="rId4" Type="http://schemas.openxmlformats.org/officeDocument/2006/relationships/image" Target="../media/image1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9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6.png"/><Relationship Id="rId7" Type="http://schemas.openxmlformats.org/officeDocument/2006/relationships/diagramQuickStyle" Target="../diagrams/quickStyle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9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7.png"/><Relationship Id="rId9" Type="http://schemas.microsoft.com/office/2007/relationships/diagramDrawing" Target="../diagrams/drawing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6.png"/><Relationship Id="rId7" Type="http://schemas.openxmlformats.org/officeDocument/2006/relationships/diagramQuickStyle" Target="../diagrams/quickStyle3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9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image" Target="../media/image7.png"/><Relationship Id="rId9" Type="http://schemas.microsoft.com/office/2007/relationships/diagramDrawing" Target="../diagrams/drawing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image" Target="../media/image6.png"/><Relationship Id="rId7" Type="http://schemas.openxmlformats.org/officeDocument/2006/relationships/diagramQuickStyle" Target="../diagrams/quickStyle4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9.xml"/><Relationship Id="rId6" Type="http://schemas.openxmlformats.org/officeDocument/2006/relationships/diagramLayout" Target="../diagrams/layout4.xml"/><Relationship Id="rId5" Type="http://schemas.openxmlformats.org/officeDocument/2006/relationships/diagramData" Target="../diagrams/data4.xml"/><Relationship Id="rId4" Type="http://schemas.openxmlformats.org/officeDocument/2006/relationships/image" Target="../media/image7.png"/><Relationship Id="rId9" Type="http://schemas.microsoft.com/office/2007/relationships/diagramDrawing" Target="../diagrams/drawing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5.xml"/><Relationship Id="rId13" Type="http://schemas.openxmlformats.org/officeDocument/2006/relationships/diagramColors" Target="../diagrams/colors6.xml"/><Relationship Id="rId3" Type="http://schemas.openxmlformats.org/officeDocument/2006/relationships/image" Target="../media/image6.png"/><Relationship Id="rId7" Type="http://schemas.openxmlformats.org/officeDocument/2006/relationships/diagramQuickStyle" Target="../diagrams/quickStyle5.xml"/><Relationship Id="rId12" Type="http://schemas.openxmlformats.org/officeDocument/2006/relationships/diagramQuickStyle" Target="../diagrams/quickStyle6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9.xml"/><Relationship Id="rId6" Type="http://schemas.openxmlformats.org/officeDocument/2006/relationships/diagramLayout" Target="../diagrams/layout5.xml"/><Relationship Id="rId11" Type="http://schemas.openxmlformats.org/officeDocument/2006/relationships/diagramLayout" Target="../diagrams/layout6.xml"/><Relationship Id="rId5" Type="http://schemas.openxmlformats.org/officeDocument/2006/relationships/diagramData" Target="../diagrams/data5.xml"/><Relationship Id="rId10" Type="http://schemas.openxmlformats.org/officeDocument/2006/relationships/diagramData" Target="../diagrams/data6.xml"/><Relationship Id="rId4" Type="http://schemas.openxmlformats.org/officeDocument/2006/relationships/image" Target="../media/image7.png"/><Relationship Id="rId9" Type="http://schemas.microsoft.com/office/2007/relationships/diagramDrawing" Target="../diagrams/drawing5.xml"/><Relationship Id="rId14" Type="http://schemas.microsoft.com/office/2007/relationships/diagramDrawing" Target="../diagrams/drawing6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7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9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Relationship Id="rId9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8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9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4" Type="http://schemas.openxmlformats.org/officeDocument/2006/relationships/diagramData" Target="../diagrams/data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83" y="15343"/>
            <a:ext cx="948917" cy="1004831"/>
          </a:xfrm>
          <a:prstGeom prst="rect">
            <a:avLst/>
          </a:prstGeom>
        </p:spPr>
      </p:pic>
      <p:sp>
        <p:nvSpPr>
          <p:cNvPr id="8" name="Título 1"/>
          <p:cNvSpPr txBox="1">
            <a:spLocks/>
          </p:cNvSpPr>
          <p:nvPr/>
        </p:nvSpPr>
        <p:spPr>
          <a:xfrm>
            <a:off x="1119165" y="243151"/>
            <a:ext cx="10175367" cy="549214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pt-BR" sz="32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Superintendência da Zona Franca de Manaus – SUFRAMA</a:t>
            </a:r>
          </a:p>
        </p:txBody>
      </p:sp>
      <p:pic>
        <p:nvPicPr>
          <p:cNvPr id="9" name="Picture 8" descr="SUFRAMA  -  0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79244" y="3364556"/>
            <a:ext cx="5416413" cy="25610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6" name="Picture 5"/>
          <p:cNvPicPr>
            <a:picLocks noChangeAspect="1" noChangeArrowheads="1"/>
          </p:cNvPicPr>
          <p:nvPr/>
        </p:nvPicPr>
        <p:blipFill>
          <a:blip r:embed="rId4" cstate="print"/>
          <a:srcRect l="15071" t="5879" r="14812" b="11171"/>
          <a:stretch>
            <a:fillRect/>
          </a:stretch>
        </p:blipFill>
        <p:spPr bwMode="auto">
          <a:xfrm>
            <a:off x="964873" y="3210145"/>
            <a:ext cx="3996592" cy="28699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CaixaDeTexto 16"/>
          <p:cNvSpPr txBox="1"/>
          <p:nvPr/>
        </p:nvSpPr>
        <p:spPr>
          <a:xfrm>
            <a:off x="92483" y="1131636"/>
            <a:ext cx="11853984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Superintendência Adjunta de Projetos – SPR</a:t>
            </a:r>
            <a:endParaRPr lang="pt-BR" sz="2800" b="1" dirty="0" smtClean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pt-BR" sz="600" b="1" dirty="0" smtClean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pt-BR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Coordenação-geral de Acompanhamento de Projetos Industriais – CGAPI</a:t>
            </a:r>
          </a:p>
          <a:p>
            <a:pPr algn="ctr"/>
            <a:endParaRPr lang="pt-BR" sz="600" b="1" dirty="0" smtClean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pt-BR" sz="22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Coordenação </a:t>
            </a:r>
            <a:r>
              <a:rPr lang="pt-BR" sz="22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Acompanhamento de Projetos Industriais </a:t>
            </a:r>
            <a:r>
              <a:rPr lang="pt-BR" sz="22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Análise de Processos Industriais - COAPI</a:t>
            </a:r>
            <a:endParaRPr lang="pt-BR" sz="2200" b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pt-BR" sz="2800" b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" name="Imagem 2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4411" y="6342680"/>
            <a:ext cx="3440805" cy="573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293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84" y="15345"/>
            <a:ext cx="948917" cy="1004831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4411" y="6342680"/>
            <a:ext cx="3440805" cy="573467"/>
          </a:xfrm>
          <a:prstGeom prst="rect">
            <a:avLst/>
          </a:prstGeom>
        </p:spPr>
      </p:pic>
      <p:sp>
        <p:nvSpPr>
          <p:cNvPr id="19" name="Retângulo 18"/>
          <p:cNvSpPr/>
          <p:nvPr/>
        </p:nvSpPr>
        <p:spPr>
          <a:xfrm>
            <a:off x="1314831" y="1761919"/>
            <a:ext cx="57659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400" dirty="0" smtClean="0"/>
              <a:t>Sistema Informatizado Suframa - MAPI;</a:t>
            </a:r>
          </a:p>
        </p:txBody>
      </p:sp>
      <p:sp>
        <p:nvSpPr>
          <p:cNvPr id="14" name="Retângulo 13"/>
          <p:cNvSpPr/>
          <p:nvPr/>
        </p:nvSpPr>
        <p:spPr>
          <a:xfrm>
            <a:off x="1041401" y="256150"/>
            <a:ext cx="1086273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Manual do Laudo Técnico de Auditoria </a:t>
            </a:r>
            <a:r>
              <a:rPr lang="pt-BR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Independente - LTAI</a:t>
            </a:r>
            <a:endParaRPr lang="pt-BR" sz="2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4" name="Grupo 23"/>
          <p:cNvGrpSpPr/>
          <p:nvPr/>
        </p:nvGrpSpPr>
        <p:grpSpPr>
          <a:xfrm>
            <a:off x="1058335" y="779370"/>
            <a:ext cx="6826938" cy="727263"/>
            <a:chOff x="615262" y="1017151"/>
            <a:chExt cx="6826938" cy="760852"/>
          </a:xfrm>
        </p:grpSpPr>
        <p:graphicFrame>
          <p:nvGraphicFramePr>
            <p:cNvPr id="25" name="Diagrama 24"/>
            <p:cNvGraphicFramePr/>
            <p:nvPr>
              <p:extLst>
                <p:ext uri="{D42A27DB-BD31-4B8C-83A1-F6EECF244321}">
                  <p14:modId xmlns:p14="http://schemas.microsoft.com/office/powerpoint/2010/main" val="1960057401"/>
                </p:ext>
              </p:extLst>
            </p:nvPr>
          </p:nvGraphicFramePr>
          <p:xfrm>
            <a:off x="820956" y="1017151"/>
            <a:ext cx="6621244" cy="760852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4" r:lo="rId5" r:qs="rId6" r:cs="rId7"/>
            </a:graphicData>
          </a:graphic>
        </p:graphicFrame>
        <p:sp>
          <p:nvSpPr>
            <p:cNvPr id="26" name="CaixaDeTexto 25"/>
            <p:cNvSpPr txBox="1"/>
            <p:nvPr/>
          </p:nvSpPr>
          <p:spPr>
            <a:xfrm>
              <a:off x="615262" y="1140170"/>
              <a:ext cx="872066" cy="4829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400" b="1" dirty="0" smtClean="0"/>
                <a:t>4</a:t>
              </a:r>
              <a:endParaRPr lang="pt-BR" sz="2400" b="1" dirty="0"/>
            </a:p>
          </p:txBody>
        </p:sp>
      </p:grpSp>
      <p:grpSp>
        <p:nvGrpSpPr>
          <p:cNvPr id="8" name="Grupo 7"/>
          <p:cNvGrpSpPr/>
          <p:nvPr/>
        </p:nvGrpSpPr>
        <p:grpSpPr>
          <a:xfrm>
            <a:off x="1314831" y="2359553"/>
            <a:ext cx="8439150" cy="3781425"/>
            <a:chOff x="1314831" y="2376487"/>
            <a:chExt cx="8439150" cy="3781425"/>
          </a:xfrm>
        </p:grpSpPr>
        <p:pic>
          <p:nvPicPr>
            <p:cNvPr id="4" name="Imagem 3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4831" y="2376487"/>
              <a:ext cx="8439150" cy="3781425"/>
            </a:xfrm>
            <a:prstGeom prst="rect">
              <a:avLst/>
            </a:prstGeom>
          </p:spPr>
        </p:pic>
        <p:sp>
          <p:nvSpPr>
            <p:cNvPr id="5" name="Retângulo 4"/>
            <p:cNvSpPr/>
            <p:nvPr/>
          </p:nvSpPr>
          <p:spPr>
            <a:xfrm>
              <a:off x="1314831" y="2795242"/>
              <a:ext cx="990599" cy="296333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15" name="Rectangle 33"/>
          <p:cNvSpPr>
            <a:spLocks noChangeArrowheads="1"/>
          </p:cNvSpPr>
          <p:nvPr/>
        </p:nvSpPr>
        <p:spPr bwMode="auto">
          <a:xfrm>
            <a:off x="950162" y="6475524"/>
            <a:ext cx="6238039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pt-BR" altLang="pt-BR" sz="1000" dirty="0">
                <a:solidFill>
                  <a:prstClr val="black"/>
                </a:solidFill>
              </a:rPr>
              <a:t>Fonte: https://www.gov.br/suframa/pt-br/sistemas/area-projeto/MANUAL_LTAI_2024_VERSAO_1.pdf</a:t>
            </a:r>
          </a:p>
        </p:txBody>
      </p:sp>
    </p:spTree>
    <p:extLst>
      <p:ext uri="{BB962C8B-B14F-4D97-AF65-F5344CB8AC3E}">
        <p14:creationId xmlns:p14="http://schemas.microsoft.com/office/powerpoint/2010/main" val="703342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84" y="15345"/>
            <a:ext cx="948917" cy="1004831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4411" y="6342680"/>
            <a:ext cx="3440805" cy="573467"/>
          </a:xfrm>
          <a:prstGeom prst="rect">
            <a:avLst/>
          </a:prstGeom>
        </p:spPr>
      </p:pic>
      <p:sp>
        <p:nvSpPr>
          <p:cNvPr id="14" name="Retângulo 13"/>
          <p:cNvSpPr/>
          <p:nvPr/>
        </p:nvSpPr>
        <p:spPr>
          <a:xfrm>
            <a:off x="1041401" y="256150"/>
            <a:ext cx="1086273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Manual do Laudo Técnico de Auditoria </a:t>
            </a:r>
            <a:r>
              <a:rPr lang="pt-BR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Independente - LTAI</a:t>
            </a:r>
            <a:endParaRPr lang="pt-BR" sz="2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4" name="Grupo 23"/>
          <p:cNvGrpSpPr/>
          <p:nvPr/>
        </p:nvGrpSpPr>
        <p:grpSpPr>
          <a:xfrm>
            <a:off x="1058335" y="779370"/>
            <a:ext cx="6826938" cy="727263"/>
            <a:chOff x="615262" y="1017151"/>
            <a:chExt cx="6826938" cy="760852"/>
          </a:xfrm>
        </p:grpSpPr>
        <p:graphicFrame>
          <p:nvGraphicFramePr>
            <p:cNvPr id="25" name="Diagrama 24"/>
            <p:cNvGraphicFramePr/>
            <p:nvPr>
              <p:extLst/>
            </p:nvPr>
          </p:nvGraphicFramePr>
          <p:xfrm>
            <a:off x="820956" y="1017151"/>
            <a:ext cx="6621244" cy="760852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4" r:lo="rId5" r:qs="rId6" r:cs="rId7"/>
            </a:graphicData>
          </a:graphic>
        </p:graphicFrame>
        <p:sp>
          <p:nvSpPr>
            <p:cNvPr id="26" name="CaixaDeTexto 25"/>
            <p:cNvSpPr txBox="1"/>
            <p:nvPr/>
          </p:nvSpPr>
          <p:spPr>
            <a:xfrm>
              <a:off x="615262" y="1140170"/>
              <a:ext cx="872066" cy="4829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400" b="1" dirty="0" smtClean="0"/>
                <a:t>5</a:t>
              </a:r>
              <a:endParaRPr lang="pt-BR" sz="2400" b="1" dirty="0"/>
            </a:p>
          </p:txBody>
        </p:sp>
      </p:grpSp>
      <p:sp>
        <p:nvSpPr>
          <p:cNvPr id="12" name="Retângulo 11"/>
          <p:cNvSpPr/>
          <p:nvPr/>
        </p:nvSpPr>
        <p:spPr>
          <a:xfrm>
            <a:off x="1264029" y="2713870"/>
            <a:ext cx="9954304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000" b="1" dirty="0"/>
              <a:t>Formulário para preenchimento do Laudo Técnico de Auditoria Independente – </a:t>
            </a:r>
            <a:r>
              <a:rPr lang="pt-BR" sz="2000" b="1" dirty="0" smtClean="0"/>
              <a:t>LTAI</a:t>
            </a:r>
          </a:p>
          <a:p>
            <a:pPr lvl="1" algn="just"/>
            <a:r>
              <a:rPr lang="pt-BR" sz="2800" b="1" dirty="0" smtClean="0">
                <a:solidFill>
                  <a:srgbClr val="002060"/>
                </a:solidFill>
              </a:rPr>
              <a:t>PPB </a:t>
            </a:r>
            <a:r>
              <a:rPr lang="pt-BR" sz="2800" b="1" dirty="0">
                <a:solidFill>
                  <a:srgbClr val="002060"/>
                </a:solidFill>
              </a:rPr>
              <a:t>sem </a:t>
            </a:r>
            <a:r>
              <a:rPr lang="pt-BR" sz="2800" b="1" dirty="0" smtClean="0">
                <a:solidFill>
                  <a:srgbClr val="002060"/>
                </a:solidFill>
              </a:rPr>
              <a:t>Pontuação </a:t>
            </a:r>
            <a:r>
              <a:rPr lang="pt-BR" sz="2000" b="1" dirty="0" smtClean="0">
                <a:hlinkClick r:id="rId9"/>
              </a:rPr>
              <a:t>Formulário PPB sem Pontuação</a:t>
            </a:r>
            <a:r>
              <a:rPr lang="pt-BR" sz="2000" b="1" dirty="0" smtClean="0"/>
              <a:t>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sz="2000" b="1" u="sng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000" b="1" dirty="0"/>
              <a:t>Formulário para preenchimento do Laudo Técnico de Auditoria Independente – </a:t>
            </a:r>
            <a:r>
              <a:rPr lang="pt-BR" sz="2000" b="1" dirty="0" smtClean="0"/>
              <a:t>LTAI</a:t>
            </a:r>
          </a:p>
          <a:p>
            <a:pPr lvl="1" algn="just"/>
            <a:r>
              <a:rPr lang="pt-BR" sz="2800" b="1" dirty="0" smtClean="0">
                <a:solidFill>
                  <a:srgbClr val="7030A0"/>
                </a:solidFill>
              </a:rPr>
              <a:t>PPB </a:t>
            </a:r>
            <a:r>
              <a:rPr lang="pt-BR" sz="2800" b="1" dirty="0">
                <a:solidFill>
                  <a:srgbClr val="7030A0"/>
                </a:solidFill>
              </a:rPr>
              <a:t>com </a:t>
            </a:r>
            <a:r>
              <a:rPr lang="pt-BR" sz="2800" b="1" dirty="0" smtClean="0">
                <a:solidFill>
                  <a:srgbClr val="7030A0"/>
                </a:solidFill>
              </a:rPr>
              <a:t>Pontuação </a:t>
            </a:r>
            <a:r>
              <a:rPr lang="pt-BR" sz="2000" b="1" dirty="0" smtClean="0">
                <a:hlinkClick r:id="rId10"/>
              </a:rPr>
              <a:t>Formulário PPB com Pontuação</a:t>
            </a:r>
            <a:r>
              <a:rPr lang="pt-BR" sz="2000" b="1" dirty="0" smtClean="0"/>
              <a:t>. </a:t>
            </a:r>
            <a:endParaRPr lang="pt-BR" sz="2000" b="1" dirty="0"/>
          </a:p>
          <a:p>
            <a:pPr algn="just"/>
            <a:endParaRPr lang="pt-BR" sz="2000" b="1" dirty="0"/>
          </a:p>
        </p:txBody>
      </p:sp>
      <p:sp>
        <p:nvSpPr>
          <p:cNvPr id="3" name="Retângulo 2"/>
          <p:cNvSpPr/>
          <p:nvPr/>
        </p:nvSpPr>
        <p:spPr>
          <a:xfrm>
            <a:off x="1494368" y="1757255"/>
            <a:ext cx="98086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Para apresentação do LTAI serão considerados os tipos de PPB estabelecidos para os produtos aprovados no CAS, a saber:</a:t>
            </a:r>
          </a:p>
        </p:txBody>
      </p:sp>
      <p:sp>
        <p:nvSpPr>
          <p:cNvPr id="15" name="Rectangle 33"/>
          <p:cNvSpPr>
            <a:spLocks noChangeArrowheads="1"/>
          </p:cNvSpPr>
          <p:nvPr/>
        </p:nvSpPr>
        <p:spPr bwMode="auto">
          <a:xfrm>
            <a:off x="950162" y="6475524"/>
            <a:ext cx="6238039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pt-BR" altLang="pt-BR" sz="1000" dirty="0">
                <a:solidFill>
                  <a:prstClr val="black"/>
                </a:solidFill>
              </a:rPr>
              <a:t>Fonte: https://www.gov.br/suframa/pt-br/sistemas/area-projeto/MANUAL_LTAI_2024_VERSAO_1.pdf</a:t>
            </a:r>
          </a:p>
        </p:txBody>
      </p:sp>
    </p:spTree>
    <p:extLst>
      <p:ext uri="{BB962C8B-B14F-4D97-AF65-F5344CB8AC3E}">
        <p14:creationId xmlns:p14="http://schemas.microsoft.com/office/powerpoint/2010/main" val="3426129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84" y="15345"/>
            <a:ext cx="948917" cy="1004831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4411" y="6342680"/>
            <a:ext cx="3440805" cy="573467"/>
          </a:xfrm>
          <a:prstGeom prst="rect">
            <a:avLst/>
          </a:prstGeom>
        </p:spPr>
      </p:pic>
      <p:sp>
        <p:nvSpPr>
          <p:cNvPr id="19" name="Retângulo 18"/>
          <p:cNvSpPr/>
          <p:nvPr/>
        </p:nvSpPr>
        <p:spPr>
          <a:xfrm>
            <a:off x="1314831" y="1761919"/>
            <a:ext cx="7837636" cy="33590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400" dirty="0"/>
              <a:t>Emissão do LTAI para Linha de Produção Ativada;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400" dirty="0"/>
              <a:t>Padrão de Elaboração do LTAI;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400" dirty="0"/>
              <a:t>Responsabilidade da Empresa de Auditoria Independente;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400" dirty="0"/>
              <a:t>Condições Específicas para Elaboração do LTAI;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400" dirty="0"/>
              <a:t>Prazos de Apresentação do LTAI;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400" dirty="0"/>
              <a:t>Inadimplência e Suspensão.</a:t>
            </a:r>
          </a:p>
        </p:txBody>
      </p:sp>
      <p:sp>
        <p:nvSpPr>
          <p:cNvPr id="14" name="Retângulo 13"/>
          <p:cNvSpPr/>
          <p:nvPr/>
        </p:nvSpPr>
        <p:spPr>
          <a:xfrm>
            <a:off x="1041401" y="256150"/>
            <a:ext cx="1086273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Manual do Laudo Técnico de Auditoria </a:t>
            </a:r>
            <a:r>
              <a:rPr lang="pt-BR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Independente - LTAI</a:t>
            </a:r>
            <a:endParaRPr lang="pt-BR" sz="2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4" name="Grupo 23"/>
          <p:cNvGrpSpPr/>
          <p:nvPr/>
        </p:nvGrpSpPr>
        <p:grpSpPr>
          <a:xfrm>
            <a:off x="1058335" y="779370"/>
            <a:ext cx="6826938" cy="727263"/>
            <a:chOff x="615262" y="1017151"/>
            <a:chExt cx="6826938" cy="760852"/>
          </a:xfrm>
        </p:grpSpPr>
        <p:graphicFrame>
          <p:nvGraphicFramePr>
            <p:cNvPr id="25" name="Diagrama 24"/>
            <p:cNvGraphicFramePr/>
            <p:nvPr>
              <p:extLst>
                <p:ext uri="{D42A27DB-BD31-4B8C-83A1-F6EECF244321}">
                  <p14:modId xmlns:p14="http://schemas.microsoft.com/office/powerpoint/2010/main" val="333721050"/>
                </p:ext>
              </p:extLst>
            </p:nvPr>
          </p:nvGraphicFramePr>
          <p:xfrm>
            <a:off x="820956" y="1017151"/>
            <a:ext cx="6621244" cy="760852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4" r:lo="rId5" r:qs="rId6" r:cs="rId7"/>
            </a:graphicData>
          </a:graphic>
        </p:graphicFrame>
        <p:sp>
          <p:nvSpPr>
            <p:cNvPr id="26" name="CaixaDeTexto 25"/>
            <p:cNvSpPr txBox="1"/>
            <p:nvPr/>
          </p:nvSpPr>
          <p:spPr>
            <a:xfrm>
              <a:off x="615262" y="1140170"/>
              <a:ext cx="872066" cy="4829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400" b="1" dirty="0"/>
                <a:t>6</a:t>
              </a:r>
            </a:p>
          </p:txBody>
        </p:sp>
      </p:grpSp>
      <p:sp>
        <p:nvSpPr>
          <p:cNvPr id="12" name="Rectangle 33"/>
          <p:cNvSpPr>
            <a:spLocks noChangeArrowheads="1"/>
          </p:cNvSpPr>
          <p:nvPr/>
        </p:nvSpPr>
        <p:spPr bwMode="auto">
          <a:xfrm>
            <a:off x="950162" y="6475524"/>
            <a:ext cx="6238039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pt-BR" altLang="pt-BR" sz="1000" dirty="0">
                <a:solidFill>
                  <a:prstClr val="black"/>
                </a:solidFill>
              </a:rPr>
              <a:t>Fonte: https://www.gov.br/suframa/pt-br/sistemas/area-projeto/MANUAL_LTAI_2024_VERSAO_1.pdf</a:t>
            </a:r>
          </a:p>
        </p:txBody>
      </p:sp>
    </p:spTree>
    <p:extLst>
      <p:ext uri="{BB962C8B-B14F-4D97-AF65-F5344CB8AC3E}">
        <p14:creationId xmlns:p14="http://schemas.microsoft.com/office/powerpoint/2010/main" val="100082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84" y="15345"/>
            <a:ext cx="948917" cy="1004831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4411" y="6342680"/>
            <a:ext cx="3440805" cy="573467"/>
          </a:xfrm>
          <a:prstGeom prst="rect">
            <a:avLst/>
          </a:prstGeom>
        </p:spPr>
      </p:pic>
      <p:sp>
        <p:nvSpPr>
          <p:cNvPr id="8" name="Rectangle 33"/>
          <p:cNvSpPr>
            <a:spLocks noChangeArrowheads="1"/>
          </p:cNvSpPr>
          <p:nvPr/>
        </p:nvSpPr>
        <p:spPr bwMode="auto">
          <a:xfrm>
            <a:off x="950162" y="6475524"/>
            <a:ext cx="6238039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pt-BR" altLang="pt-BR" sz="1000" dirty="0">
                <a:solidFill>
                  <a:prstClr val="black"/>
                </a:solidFill>
              </a:rPr>
              <a:t>Fonte: https://www.gov.br/suframa/pt-br/sistemas/area-projeto/MANUAL_LTAI_2024_VERSAO_1.pdf</a:t>
            </a:r>
          </a:p>
        </p:txBody>
      </p:sp>
      <p:sp>
        <p:nvSpPr>
          <p:cNvPr id="16" name="Retângulo 15"/>
          <p:cNvSpPr/>
          <p:nvPr/>
        </p:nvSpPr>
        <p:spPr>
          <a:xfrm>
            <a:off x="1041401" y="256150"/>
            <a:ext cx="1086273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Manual do Laudo Técnico de Auditoria </a:t>
            </a:r>
            <a:r>
              <a:rPr lang="pt-BR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Independente - LTAI</a:t>
            </a:r>
            <a:endParaRPr lang="pt-BR" sz="2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7" name="Grupo 16"/>
          <p:cNvGrpSpPr/>
          <p:nvPr/>
        </p:nvGrpSpPr>
        <p:grpSpPr>
          <a:xfrm>
            <a:off x="1058335" y="779370"/>
            <a:ext cx="6826938" cy="727263"/>
            <a:chOff x="615262" y="1017151"/>
            <a:chExt cx="6826938" cy="760852"/>
          </a:xfrm>
        </p:grpSpPr>
        <p:graphicFrame>
          <p:nvGraphicFramePr>
            <p:cNvPr id="18" name="Diagrama 17"/>
            <p:cNvGraphicFramePr/>
            <p:nvPr>
              <p:extLst>
                <p:ext uri="{D42A27DB-BD31-4B8C-83A1-F6EECF244321}">
                  <p14:modId xmlns:p14="http://schemas.microsoft.com/office/powerpoint/2010/main" val="3796159867"/>
                </p:ext>
              </p:extLst>
            </p:nvPr>
          </p:nvGraphicFramePr>
          <p:xfrm>
            <a:off x="820956" y="1017151"/>
            <a:ext cx="6621244" cy="760852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4" r:lo="rId5" r:qs="rId6" r:cs="rId7"/>
            </a:graphicData>
          </a:graphic>
        </p:graphicFrame>
        <p:sp>
          <p:nvSpPr>
            <p:cNvPr id="19" name="CaixaDeTexto 18"/>
            <p:cNvSpPr txBox="1"/>
            <p:nvPr/>
          </p:nvSpPr>
          <p:spPr>
            <a:xfrm>
              <a:off x="615262" y="1140170"/>
              <a:ext cx="872066" cy="4829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400" b="1" dirty="0" smtClean="0"/>
                <a:t>7</a:t>
              </a:r>
              <a:endParaRPr lang="pt-BR" sz="2400" b="1" dirty="0"/>
            </a:p>
          </p:txBody>
        </p:sp>
      </p:grpSp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9"/>
          <a:srcRect l="11980" r="5162"/>
          <a:stretch/>
        </p:blipFill>
        <p:spPr>
          <a:xfrm>
            <a:off x="228600" y="1846597"/>
            <a:ext cx="4097867" cy="3377337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10"/>
          <a:srcRect l="11753" r="5089" b="1307"/>
          <a:stretch/>
        </p:blipFill>
        <p:spPr>
          <a:xfrm>
            <a:off x="4301066" y="2383853"/>
            <a:ext cx="3955589" cy="2723826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282056" y="2450163"/>
            <a:ext cx="3715212" cy="2660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838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o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2" name="Retângulo 1"/>
            <p:cNvSpPr/>
            <p:nvPr/>
          </p:nvSpPr>
          <p:spPr>
            <a:xfrm>
              <a:off x="5123935" y="5750010"/>
              <a:ext cx="6679307" cy="53546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prstClr val="white"/>
                </a:solidFill>
              </a:endParaRPr>
            </a:p>
          </p:txBody>
        </p:sp>
      </p:grp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xmlns="" id="{494470BE-7B10-42B7-8871-F19BBBF44EDB}"/>
              </a:ext>
            </a:extLst>
          </p:cNvPr>
          <p:cNvSpPr txBox="1">
            <a:spLocks/>
          </p:cNvSpPr>
          <p:nvPr/>
        </p:nvSpPr>
        <p:spPr>
          <a:xfrm>
            <a:off x="4312690" y="3795230"/>
            <a:ext cx="7578377" cy="222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9" tIns="121899" rIns="121899" bIns="121899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14454"/>
              </a:buClr>
              <a:buSzPts val="3000"/>
              <a:buFont typeface="Nixie One"/>
              <a:buChar char="▪"/>
              <a:defRPr sz="3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400"/>
              <a:buFont typeface="Nixie One"/>
              <a:buChar char="▫"/>
              <a:defRPr sz="24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400"/>
              <a:buFont typeface="Nixie One"/>
              <a:buChar char="■"/>
              <a:defRPr sz="24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indent="0" algn="r" defTabSz="967662">
              <a:lnSpc>
                <a:spcPct val="120000"/>
              </a:lnSpc>
              <a:buFont typeface="Nixie One"/>
              <a:buNone/>
            </a:pPr>
            <a:r>
              <a:rPr lang="pt-BR" sz="2400" dirty="0" smtClean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COAPI/CGAPI</a:t>
            </a:r>
          </a:p>
          <a:p>
            <a:pPr marL="0" indent="0" algn="r" defTabSz="967662">
              <a:lnSpc>
                <a:spcPct val="120000"/>
              </a:lnSpc>
              <a:buFont typeface="Nixie One"/>
              <a:buNone/>
            </a:pPr>
            <a:r>
              <a:rPr lang="pt-BR" sz="2400" dirty="0" smtClean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E-mail</a:t>
            </a:r>
            <a:r>
              <a:rPr lang="pt-BR" sz="24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pt-BR" sz="2400" dirty="0" smtClean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cgapi@suframa.gov.br</a:t>
            </a:r>
            <a:endParaRPr lang="pt-BR" sz="2400" dirty="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r" defTabSz="967662">
              <a:lnSpc>
                <a:spcPct val="120000"/>
              </a:lnSpc>
              <a:buFont typeface="Nixie One"/>
              <a:buNone/>
            </a:pPr>
            <a:r>
              <a:rPr lang="pt-BR" sz="24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Telefone: +55 (92) </a:t>
            </a:r>
            <a:r>
              <a:rPr lang="pt-BR" sz="2400" dirty="0" smtClean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2020-1662 Ramal 1287 </a:t>
            </a:r>
            <a:endParaRPr lang="pt-BR" sz="2400" dirty="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 defTabSz="967662"/>
            <a:endParaRPr lang="pt-BR" sz="4000" dirty="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1356" y="5629697"/>
            <a:ext cx="4579711" cy="763285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4157133" y="808313"/>
            <a:ext cx="7733934" cy="1244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t-BR" sz="36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ACOMPANHAMENTO DE PROJETOS INDUSTRIAIS</a:t>
            </a:r>
            <a:endParaRPr lang="pt-BR" sz="3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0" name="Grupo 9"/>
          <p:cNvGrpSpPr/>
          <p:nvPr/>
        </p:nvGrpSpPr>
        <p:grpSpPr>
          <a:xfrm>
            <a:off x="3056467" y="3108317"/>
            <a:ext cx="8834600" cy="793760"/>
            <a:chOff x="4492721" y="2628856"/>
            <a:chExt cx="7398346" cy="793760"/>
          </a:xfrm>
        </p:grpSpPr>
        <p:sp>
          <p:nvSpPr>
            <p:cNvPr id="8" name="Título 3">
              <a:extLst>
                <a:ext uri="{FF2B5EF4-FFF2-40B4-BE49-F238E27FC236}">
                  <a16:creationId xmlns:a16="http://schemas.microsoft.com/office/drawing/2014/main" xmlns="" id="{99561AEE-C663-4F41-8CC2-F55790ADE15E}"/>
                </a:ext>
              </a:extLst>
            </p:cNvPr>
            <p:cNvSpPr txBox="1">
              <a:spLocks/>
            </p:cNvSpPr>
            <p:nvPr/>
          </p:nvSpPr>
          <p:spPr>
            <a:xfrm>
              <a:off x="4492721" y="2628856"/>
              <a:ext cx="4326467" cy="7873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899" tIns="121899" rIns="121899" bIns="121899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Roboto Slab"/>
                <a:buNone/>
                <a:defRPr sz="1800" b="1" i="0" u="none" strike="noStrike" cap="none">
                  <a:solidFill>
                    <a:srgbClr val="FFFFFF"/>
                  </a:solidFill>
                  <a:latin typeface="Roboto Slab"/>
                  <a:ea typeface="Roboto Slab"/>
                  <a:cs typeface="Roboto Slab"/>
                  <a:sym typeface="Roboto Slab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Roboto Slab"/>
                <a:buNone/>
                <a:defRPr sz="1800" b="1" i="0" u="none" strike="noStrike" cap="none">
                  <a:solidFill>
                    <a:srgbClr val="FFFFFF"/>
                  </a:solidFill>
                  <a:latin typeface="Roboto Slab"/>
                  <a:ea typeface="Roboto Slab"/>
                  <a:cs typeface="Roboto Slab"/>
                  <a:sym typeface="Roboto Slab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Roboto Slab"/>
                <a:buNone/>
                <a:defRPr sz="1800" b="1" i="0" u="none" strike="noStrike" cap="none">
                  <a:solidFill>
                    <a:srgbClr val="FFFFFF"/>
                  </a:solidFill>
                  <a:latin typeface="Roboto Slab"/>
                  <a:ea typeface="Roboto Slab"/>
                  <a:cs typeface="Roboto Slab"/>
                  <a:sym typeface="Roboto Slab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Roboto Slab"/>
                <a:buNone/>
                <a:defRPr sz="1800" b="1" i="0" u="none" strike="noStrike" cap="none">
                  <a:solidFill>
                    <a:srgbClr val="FFFFFF"/>
                  </a:solidFill>
                  <a:latin typeface="Roboto Slab"/>
                  <a:ea typeface="Roboto Slab"/>
                  <a:cs typeface="Roboto Slab"/>
                  <a:sym typeface="Roboto Slab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Roboto Slab"/>
                <a:buNone/>
                <a:defRPr sz="1800" b="1" i="0" u="none" strike="noStrike" cap="none">
                  <a:solidFill>
                    <a:srgbClr val="FFFFFF"/>
                  </a:solidFill>
                  <a:latin typeface="Roboto Slab"/>
                  <a:ea typeface="Roboto Slab"/>
                  <a:cs typeface="Roboto Slab"/>
                  <a:sym typeface="Roboto Slab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Roboto Slab"/>
                <a:buNone/>
                <a:defRPr sz="1800" b="1" i="0" u="none" strike="noStrike" cap="none">
                  <a:solidFill>
                    <a:srgbClr val="FFFFFF"/>
                  </a:solidFill>
                  <a:latin typeface="Roboto Slab"/>
                  <a:ea typeface="Roboto Slab"/>
                  <a:cs typeface="Roboto Slab"/>
                  <a:sym typeface="Roboto Slab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Roboto Slab"/>
                <a:buNone/>
                <a:defRPr sz="1800" b="1" i="0" u="none" strike="noStrike" cap="none">
                  <a:solidFill>
                    <a:srgbClr val="FFFFFF"/>
                  </a:solidFill>
                  <a:latin typeface="Roboto Slab"/>
                  <a:ea typeface="Roboto Slab"/>
                  <a:cs typeface="Roboto Slab"/>
                  <a:sym typeface="Roboto Slab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Roboto Slab"/>
                <a:buNone/>
                <a:defRPr sz="1800" b="1" i="0" u="none" strike="noStrike" cap="none">
                  <a:solidFill>
                    <a:srgbClr val="FFFFFF"/>
                  </a:solidFill>
                  <a:latin typeface="Roboto Slab"/>
                  <a:ea typeface="Roboto Slab"/>
                  <a:cs typeface="Roboto Slab"/>
                  <a:sym typeface="Roboto Slab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Roboto Slab"/>
                <a:buNone/>
                <a:defRPr sz="1800" b="1" i="0" u="none" strike="noStrike" cap="none">
                  <a:solidFill>
                    <a:srgbClr val="FFFFFF"/>
                  </a:solidFill>
                  <a:latin typeface="Roboto Slab"/>
                  <a:ea typeface="Roboto Slab"/>
                  <a:cs typeface="Roboto Slab"/>
                  <a:sym typeface="Roboto Slab"/>
                </a:defRPr>
              </a:lvl9pPr>
            </a:lstStyle>
            <a:p>
              <a:pPr algn="r" defTabSz="967662"/>
              <a:r>
                <a:rPr lang="pt-BR" sz="24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MARIA AUXILIADORA</a:t>
              </a:r>
            </a:p>
            <a:p>
              <a:pPr algn="r" defTabSz="967662"/>
              <a:r>
                <a:rPr lang="pt-BR" sz="2000" dirty="0" smtClean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Engenheira</a:t>
              </a:r>
              <a:endParaRPr lang="pt-BR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" name="Título 3">
              <a:extLst>
                <a:ext uri="{FF2B5EF4-FFF2-40B4-BE49-F238E27FC236}">
                  <a16:creationId xmlns:a16="http://schemas.microsoft.com/office/drawing/2014/main" xmlns="" id="{99561AEE-C663-4F41-8CC2-F55790ADE15E}"/>
                </a:ext>
              </a:extLst>
            </p:cNvPr>
            <p:cNvSpPr txBox="1">
              <a:spLocks/>
            </p:cNvSpPr>
            <p:nvPr/>
          </p:nvSpPr>
          <p:spPr>
            <a:xfrm>
              <a:off x="8589068" y="2635228"/>
              <a:ext cx="3301999" cy="7873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899" tIns="121899" rIns="121899" bIns="121899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Roboto Slab"/>
                <a:buNone/>
                <a:defRPr sz="1800" b="1" i="0" u="none" strike="noStrike" cap="none">
                  <a:solidFill>
                    <a:srgbClr val="FFFFFF"/>
                  </a:solidFill>
                  <a:latin typeface="Roboto Slab"/>
                  <a:ea typeface="Roboto Slab"/>
                  <a:cs typeface="Roboto Slab"/>
                  <a:sym typeface="Roboto Slab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Roboto Slab"/>
                <a:buNone/>
                <a:defRPr sz="1800" b="1" i="0" u="none" strike="noStrike" cap="none">
                  <a:solidFill>
                    <a:srgbClr val="FFFFFF"/>
                  </a:solidFill>
                  <a:latin typeface="Roboto Slab"/>
                  <a:ea typeface="Roboto Slab"/>
                  <a:cs typeface="Roboto Slab"/>
                  <a:sym typeface="Roboto Slab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Roboto Slab"/>
                <a:buNone/>
                <a:defRPr sz="1800" b="1" i="0" u="none" strike="noStrike" cap="none">
                  <a:solidFill>
                    <a:srgbClr val="FFFFFF"/>
                  </a:solidFill>
                  <a:latin typeface="Roboto Slab"/>
                  <a:ea typeface="Roboto Slab"/>
                  <a:cs typeface="Roboto Slab"/>
                  <a:sym typeface="Roboto Slab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Roboto Slab"/>
                <a:buNone/>
                <a:defRPr sz="1800" b="1" i="0" u="none" strike="noStrike" cap="none">
                  <a:solidFill>
                    <a:srgbClr val="FFFFFF"/>
                  </a:solidFill>
                  <a:latin typeface="Roboto Slab"/>
                  <a:ea typeface="Roboto Slab"/>
                  <a:cs typeface="Roboto Slab"/>
                  <a:sym typeface="Roboto Slab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Roboto Slab"/>
                <a:buNone/>
                <a:defRPr sz="1800" b="1" i="0" u="none" strike="noStrike" cap="none">
                  <a:solidFill>
                    <a:srgbClr val="FFFFFF"/>
                  </a:solidFill>
                  <a:latin typeface="Roboto Slab"/>
                  <a:ea typeface="Roboto Slab"/>
                  <a:cs typeface="Roboto Slab"/>
                  <a:sym typeface="Roboto Slab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Roboto Slab"/>
                <a:buNone/>
                <a:defRPr sz="1800" b="1" i="0" u="none" strike="noStrike" cap="none">
                  <a:solidFill>
                    <a:srgbClr val="FFFFFF"/>
                  </a:solidFill>
                  <a:latin typeface="Roboto Slab"/>
                  <a:ea typeface="Roboto Slab"/>
                  <a:cs typeface="Roboto Slab"/>
                  <a:sym typeface="Roboto Slab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Roboto Slab"/>
                <a:buNone/>
                <a:defRPr sz="1800" b="1" i="0" u="none" strike="noStrike" cap="none">
                  <a:solidFill>
                    <a:srgbClr val="FFFFFF"/>
                  </a:solidFill>
                  <a:latin typeface="Roboto Slab"/>
                  <a:ea typeface="Roboto Slab"/>
                  <a:cs typeface="Roboto Slab"/>
                  <a:sym typeface="Roboto Slab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Roboto Slab"/>
                <a:buNone/>
                <a:defRPr sz="1800" b="1" i="0" u="none" strike="noStrike" cap="none">
                  <a:solidFill>
                    <a:srgbClr val="FFFFFF"/>
                  </a:solidFill>
                  <a:latin typeface="Roboto Slab"/>
                  <a:ea typeface="Roboto Slab"/>
                  <a:cs typeface="Roboto Slab"/>
                  <a:sym typeface="Roboto Slab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Roboto Slab"/>
                <a:buNone/>
                <a:defRPr sz="1800" b="1" i="0" u="none" strike="noStrike" cap="none">
                  <a:solidFill>
                    <a:srgbClr val="FFFFFF"/>
                  </a:solidFill>
                  <a:latin typeface="Roboto Slab"/>
                  <a:ea typeface="Roboto Slab"/>
                  <a:cs typeface="Roboto Slab"/>
                  <a:sym typeface="Roboto Slab"/>
                </a:defRPr>
              </a:lvl9pPr>
            </a:lstStyle>
            <a:p>
              <a:pPr algn="r" defTabSz="967662"/>
              <a:r>
                <a:rPr lang="pt-BR" sz="24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MELQUIADES NETO</a:t>
              </a:r>
              <a:endParaRPr lang="pt-BR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r" defTabSz="967662"/>
              <a:r>
                <a:rPr lang="pt-BR" sz="2000" dirty="0" smtClean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Engenheiro</a:t>
              </a:r>
              <a:endParaRPr lang="pt-BR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4" name="Título 3">
            <a:extLst>
              <a:ext uri="{FF2B5EF4-FFF2-40B4-BE49-F238E27FC236}">
                <a16:creationId xmlns="" xmlns:a16="http://schemas.microsoft.com/office/drawing/2014/main" id="{99561AEE-C663-4F41-8CC2-F55790ADE15E}"/>
              </a:ext>
            </a:extLst>
          </p:cNvPr>
          <p:cNvSpPr txBox="1">
            <a:spLocks/>
          </p:cNvSpPr>
          <p:nvPr/>
        </p:nvSpPr>
        <p:spPr>
          <a:xfrm>
            <a:off x="768403" y="2331012"/>
            <a:ext cx="11094108" cy="787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9" tIns="121899" rIns="121899" bIns="121899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algn="r" defTabSz="967662"/>
            <a:r>
              <a:rPr lang="pt-BR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YÊDA IVINA - Coordenadora-geral da CGAPI</a:t>
            </a:r>
          </a:p>
          <a:p>
            <a:pPr algn="r" defTabSz="967662"/>
            <a:r>
              <a:rPr lang="pt-BR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DAVE ALVES – Coordenador da COAPI</a:t>
            </a:r>
            <a:endParaRPr lang="pt-BR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51690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84" y="15345"/>
            <a:ext cx="948917" cy="1004831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4411" y="6342680"/>
            <a:ext cx="3440805" cy="573467"/>
          </a:xfrm>
          <a:prstGeom prst="rect">
            <a:avLst/>
          </a:prstGeom>
        </p:spPr>
      </p:pic>
      <p:sp>
        <p:nvSpPr>
          <p:cNvPr id="10" name="Retângulo 9"/>
          <p:cNvSpPr/>
          <p:nvPr/>
        </p:nvSpPr>
        <p:spPr>
          <a:xfrm>
            <a:off x="1210734" y="175840"/>
            <a:ext cx="108627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Apresentação do Manual de Laudo Técnico de Auditoria Independente - LTAI</a:t>
            </a:r>
            <a:endParaRPr lang="pt-BR" sz="2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Rectangle 33"/>
          <p:cNvSpPr>
            <a:spLocks noChangeArrowheads="1"/>
          </p:cNvSpPr>
          <p:nvPr/>
        </p:nvSpPr>
        <p:spPr bwMode="auto">
          <a:xfrm>
            <a:off x="950162" y="6475524"/>
            <a:ext cx="6238039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pt-BR" altLang="pt-BR" sz="1000" dirty="0">
                <a:solidFill>
                  <a:prstClr val="black"/>
                </a:solidFill>
              </a:rPr>
              <a:t>Fonte: https://www.gov.br/suframa/pt-br/sistemas/area-projeto/MANUAL_LTAI_2024_VERSAO_1.pdf</a:t>
            </a:r>
          </a:p>
        </p:txBody>
      </p:sp>
      <p:sp>
        <p:nvSpPr>
          <p:cNvPr id="5" name="Retângulo 4"/>
          <p:cNvSpPr/>
          <p:nvPr/>
        </p:nvSpPr>
        <p:spPr>
          <a:xfrm>
            <a:off x="1210734" y="1020176"/>
            <a:ext cx="8176904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dirty="0" smtClean="0"/>
          </a:p>
          <a:p>
            <a:r>
              <a:rPr lang="pt-BR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PROGRAMAÇÃO</a:t>
            </a:r>
            <a:endParaRPr lang="pt-BR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pt-BR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dirty="0" smtClean="0"/>
              <a:t>SUPERINTENDÊNCIA – </a:t>
            </a:r>
            <a:r>
              <a:rPr lang="pt-BR" b="1" dirty="0" smtClean="0"/>
              <a:t>9h30 </a:t>
            </a:r>
            <a:r>
              <a:rPr lang="pt-BR" b="1" dirty="0"/>
              <a:t>às </a:t>
            </a:r>
            <a:r>
              <a:rPr lang="pt-BR" b="1" dirty="0" smtClean="0"/>
              <a:t>9h40</a:t>
            </a:r>
            <a:r>
              <a:rPr lang="pt-BR" dirty="0" smtClean="0"/>
              <a:t> </a:t>
            </a:r>
            <a:r>
              <a:rPr lang="pt-BR" dirty="0"/>
              <a:t>– Abertura </a:t>
            </a:r>
            <a:r>
              <a:rPr lang="pt-BR" dirty="0" smtClean="0"/>
              <a:t>(10 </a:t>
            </a:r>
            <a:r>
              <a:rPr lang="pt-BR" dirty="0"/>
              <a:t>min)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pt-BR" dirty="0" smtClean="0"/>
              <a:t>Bosco Saraiva – Superintendente da SUFRAMA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pt-BR" dirty="0" smtClean="0"/>
              <a:t>Leopoldo Montenegro – Superintende Adjunto da SPR</a:t>
            </a:r>
            <a:endParaRPr lang="pt-BR" dirty="0"/>
          </a:p>
          <a:p>
            <a:endParaRPr lang="pt-BR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dirty="0" smtClean="0"/>
              <a:t>COAPI – </a:t>
            </a:r>
            <a:r>
              <a:rPr lang="pt-BR" b="1" dirty="0" smtClean="0"/>
              <a:t>09h40 </a:t>
            </a:r>
            <a:r>
              <a:rPr lang="pt-BR" b="1" dirty="0"/>
              <a:t>às </a:t>
            </a:r>
            <a:r>
              <a:rPr lang="pt-BR" b="1" dirty="0" smtClean="0"/>
              <a:t>10h10</a:t>
            </a:r>
            <a:r>
              <a:rPr lang="pt-BR" dirty="0" smtClean="0"/>
              <a:t> </a:t>
            </a:r>
            <a:r>
              <a:rPr lang="pt-BR" dirty="0"/>
              <a:t>(30 min) 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pt-BR" dirty="0"/>
              <a:t>Pauta: Apresentação do Manual de LTAI e Formulários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pt-BR" dirty="0"/>
              <a:t>Palestrante: Dave </a:t>
            </a:r>
            <a:r>
              <a:rPr lang="pt-BR" dirty="0" smtClean="0"/>
              <a:t>Mcliam – Coordenador da COAPI</a:t>
            </a:r>
            <a:endParaRPr lang="pt-BR" dirty="0"/>
          </a:p>
          <a:p>
            <a:endParaRPr lang="pt-BR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b="1" dirty="0" smtClean="0"/>
              <a:t>10h10 </a:t>
            </a:r>
            <a:r>
              <a:rPr lang="pt-BR" b="1" dirty="0"/>
              <a:t>às </a:t>
            </a:r>
            <a:r>
              <a:rPr lang="pt-BR" b="1" dirty="0" smtClean="0"/>
              <a:t>10h35</a:t>
            </a:r>
            <a:r>
              <a:rPr lang="pt-BR" dirty="0" smtClean="0"/>
              <a:t> </a:t>
            </a:r>
            <a:r>
              <a:rPr lang="pt-BR" dirty="0"/>
              <a:t>– Perguntas </a:t>
            </a:r>
            <a:r>
              <a:rPr lang="pt-BR" dirty="0" smtClean="0"/>
              <a:t>(25 </a:t>
            </a:r>
            <a:r>
              <a:rPr lang="pt-BR" dirty="0"/>
              <a:t>min)</a:t>
            </a:r>
          </a:p>
          <a:p>
            <a:r>
              <a:rPr lang="pt-BR" dirty="0"/>
              <a:t>Palestrante: Dave Mcliam / Maria Auxiliadora / </a:t>
            </a:r>
            <a:r>
              <a:rPr lang="pt-BR" dirty="0" err="1"/>
              <a:t>Melquiades</a:t>
            </a:r>
            <a:r>
              <a:rPr lang="pt-BR" dirty="0"/>
              <a:t> </a:t>
            </a:r>
            <a:r>
              <a:rPr lang="pt-BR" dirty="0" smtClean="0"/>
              <a:t>Campos</a:t>
            </a:r>
          </a:p>
          <a:p>
            <a:r>
              <a:rPr lang="pt-BR" dirty="0" smtClean="0"/>
              <a:t> </a:t>
            </a:r>
            <a:endParaRPr lang="pt-BR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dirty="0"/>
              <a:t>CGAPI – </a:t>
            </a:r>
            <a:r>
              <a:rPr lang="pt-BR" b="1" dirty="0" smtClean="0"/>
              <a:t>10h35 </a:t>
            </a:r>
            <a:r>
              <a:rPr lang="pt-BR" b="1" dirty="0"/>
              <a:t>às </a:t>
            </a:r>
            <a:r>
              <a:rPr lang="pt-BR" b="1" dirty="0" smtClean="0"/>
              <a:t>10h40</a:t>
            </a:r>
            <a:r>
              <a:rPr lang="pt-BR" dirty="0" smtClean="0"/>
              <a:t> </a:t>
            </a:r>
            <a:r>
              <a:rPr lang="pt-BR" dirty="0"/>
              <a:t>– Considerações </a:t>
            </a:r>
            <a:r>
              <a:rPr lang="pt-BR" dirty="0" smtClean="0"/>
              <a:t>Finais </a:t>
            </a:r>
            <a:r>
              <a:rPr lang="pt-BR" dirty="0"/>
              <a:t>(5 min)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pt-BR" dirty="0"/>
              <a:t>Yêda Sousa – Coordenadora-geral</a:t>
            </a:r>
          </a:p>
          <a:p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2741141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tângulo 23"/>
          <p:cNvSpPr/>
          <p:nvPr/>
        </p:nvSpPr>
        <p:spPr>
          <a:xfrm>
            <a:off x="1041401" y="256150"/>
            <a:ext cx="1086273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Manual do Laudo Técnico de Auditoria </a:t>
            </a:r>
            <a:r>
              <a:rPr lang="pt-BR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Independente - LTAI</a:t>
            </a:r>
            <a:endParaRPr lang="pt-BR" sz="2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84" y="15345"/>
            <a:ext cx="948917" cy="1004831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4411" y="6342680"/>
            <a:ext cx="3440805" cy="573467"/>
          </a:xfrm>
          <a:prstGeom prst="rect">
            <a:avLst/>
          </a:prstGeom>
        </p:spPr>
      </p:pic>
      <p:grpSp>
        <p:nvGrpSpPr>
          <p:cNvPr id="7" name="Grupo 6"/>
          <p:cNvGrpSpPr/>
          <p:nvPr/>
        </p:nvGrpSpPr>
        <p:grpSpPr>
          <a:xfrm>
            <a:off x="1286626" y="924013"/>
            <a:ext cx="8907254" cy="5418667"/>
            <a:chOff x="753226" y="1017150"/>
            <a:chExt cx="8907254" cy="5418667"/>
          </a:xfrm>
        </p:grpSpPr>
        <p:graphicFrame>
          <p:nvGraphicFramePr>
            <p:cNvPr id="3" name="Diagrama 2"/>
            <p:cNvGraphicFramePr/>
            <p:nvPr>
              <p:extLst>
                <p:ext uri="{D42A27DB-BD31-4B8C-83A1-F6EECF244321}">
                  <p14:modId xmlns:p14="http://schemas.microsoft.com/office/powerpoint/2010/main" val="1433336326"/>
                </p:ext>
              </p:extLst>
            </p:nvPr>
          </p:nvGraphicFramePr>
          <p:xfrm>
            <a:off x="820955" y="1017150"/>
            <a:ext cx="8839525" cy="5418667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4" r:lo="rId5" r:qs="rId6" r:cs="rId7"/>
            </a:graphicData>
          </a:graphic>
        </p:graphicFrame>
        <p:sp>
          <p:nvSpPr>
            <p:cNvPr id="4" name="CaixaDeTexto 3"/>
            <p:cNvSpPr txBox="1"/>
            <p:nvPr/>
          </p:nvSpPr>
          <p:spPr>
            <a:xfrm>
              <a:off x="753226" y="1250163"/>
              <a:ext cx="8946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400" b="1" dirty="0" smtClean="0"/>
                <a:t>1</a:t>
              </a:r>
              <a:endParaRPr lang="pt-BR" sz="2400" b="1" dirty="0"/>
            </a:p>
          </p:txBody>
        </p:sp>
        <p:sp>
          <p:nvSpPr>
            <p:cNvPr id="15" name="CaixaDeTexto 14"/>
            <p:cNvSpPr txBox="1"/>
            <p:nvPr/>
          </p:nvSpPr>
          <p:spPr>
            <a:xfrm>
              <a:off x="1218892" y="2004659"/>
              <a:ext cx="87870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400" b="1" dirty="0" smtClean="0"/>
                <a:t>2</a:t>
              </a:r>
              <a:endParaRPr lang="pt-BR" sz="2400" b="1" dirty="0"/>
            </a:p>
          </p:txBody>
        </p:sp>
        <p:sp>
          <p:nvSpPr>
            <p:cNvPr id="16" name="CaixaDeTexto 15"/>
            <p:cNvSpPr txBox="1"/>
            <p:nvPr/>
          </p:nvSpPr>
          <p:spPr>
            <a:xfrm>
              <a:off x="1554725" y="4236666"/>
              <a:ext cx="7175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400" b="1" dirty="0" smtClean="0"/>
                <a:t>5</a:t>
              </a:r>
              <a:endParaRPr lang="pt-BR" sz="2400" b="1" dirty="0"/>
            </a:p>
          </p:txBody>
        </p:sp>
        <p:sp>
          <p:nvSpPr>
            <p:cNvPr id="17" name="CaixaDeTexto 16"/>
            <p:cNvSpPr txBox="1"/>
            <p:nvPr/>
          </p:nvSpPr>
          <p:spPr>
            <a:xfrm>
              <a:off x="1520857" y="3480795"/>
              <a:ext cx="87870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400" b="1" dirty="0" smtClean="0"/>
                <a:t>4</a:t>
              </a:r>
              <a:endParaRPr lang="pt-BR" sz="2400" b="1" dirty="0"/>
            </a:p>
          </p:txBody>
        </p:sp>
        <p:sp>
          <p:nvSpPr>
            <p:cNvPr id="18" name="CaixaDeTexto 17"/>
            <p:cNvSpPr txBox="1"/>
            <p:nvPr/>
          </p:nvSpPr>
          <p:spPr>
            <a:xfrm>
              <a:off x="1444663" y="2759155"/>
              <a:ext cx="87870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400" b="1" dirty="0" smtClean="0"/>
                <a:t>3</a:t>
              </a:r>
              <a:endParaRPr lang="pt-BR" sz="2400" b="1" dirty="0"/>
            </a:p>
          </p:txBody>
        </p:sp>
        <p:sp>
          <p:nvSpPr>
            <p:cNvPr id="23" name="CaixaDeTexto 22"/>
            <p:cNvSpPr txBox="1"/>
            <p:nvPr/>
          </p:nvSpPr>
          <p:spPr>
            <a:xfrm>
              <a:off x="1299480" y="4962140"/>
              <a:ext cx="7175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400" b="1" dirty="0" smtClean="0"/>
                <a:t>6</a:t>
              </a:r>
              <a:endParaRPr lang="pt-BR" sz="2400" b="1" dirty="0"/>
            </a:p>
          </p:txBody>
        </p:sp>
        <p:sp>
          <p:nvSpPr>
            <p:cNvPr id="25" name="CaixaDeTexto 24"/>
            <p:cNvSpPr txBox="1"/>
            <p:nvPr/>
          </p:nvSpPr>
          <p:spPr>
            <a:xfrm>
              <a:off x="834727" y="5729340"/>
              <a:ext cx="7175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400" b="1" dirty="0"/>
                <a:t>7</a:t>
              </a:r>
            </a:p>
          </p:txBody>
        </p:sp>
      </p:grpSp>
      <p:sp>
        <p:nvSpPr>
          <p:cNvPr id="22" name="Rectangle 33"/>
          <p:cNvSpPr>
            <a:spLocks noChangeArrowheads="1"/>
          </p:cNvSpPr>
          <p:nvPr/>
        </p:nvSpPr>
        <p:spPr bwMode="auto">
          <a:xfrm>
            <a:off x="950162" y="6475524"/>
            <a:ext cx="6238039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pt-BR" altLang="pt-BR" sz="1000" dirty="0">
                <a:solidFill>
                  <a:prstClr val="black"/>
                </a:solidFill>
              </a:rPr>
              <a:t>Fonte: https://www.gov.br/suframa/pt-br/sistemas/area-projeto/MANUAL_LTAI_2024_VERSAO_1.pdf</a:t>
            </a:r>
          </a:p>
        </p:txBody>
      </p:sp>
    </p:spTree>
    <p:extLst>
      <p:ext uri="{BB962C8B-B14F-4D97-AF65-F5344CB8AC3E}">
        <p14:creationId xmlns:p14="http://schemas.microsoft.com/office/powerpoint/2010/main" val="479099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84" y="15345"/>
            <a:ext cx="948917" cy="1004831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4411" y="6342680"/>
            <a:ext cx="3440805" cy="573467"/>
          </a:xfrm>
          <a:prstGeom prst="rect">
            <a:avLst/>
          </a:prstGeom>
        </p:spPr>
      </p:pic>
      <p:sp>
        <p:nvSpPr>
          <p:cNvPr id="14" name="Retângulo 13"/>
          <p:cNvSpPr/>
          <p:nvPr/>
        </p:nvSpPr>
        <p:spPr>
          <a:xfrm>
            <a:off x="4995334" y="3170277"/>
            <a:ext cx="6908800" cy="28003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07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sz="2800" b="1" u="sng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Instrumentos legais:</a:t>
            </a:r>
          </a:p>
          <a:p>
            <a:pPr marL="342900" indent="-342900" algn="just">
              <a:lnSpc>
                <a:spcPct val="107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pt-BR" sz="500" b="1" u="sng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 algn="just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t-BR" sz="28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Decreto nº 783/1993;</a:t>
            </a:r>
            <a:endParaRPr lang="pt-BR" sz="2800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 algn="just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t-BR" sz="28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Resolução Suframa nº 205/2021;</a:t>
            </a:r>
            <a:endParaRPr lang="pt-BR" sz="2800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 algn="just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t-BR" sz="28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Portaria nº 1.398/2024 vigente a qual revogou a Portaria nº 745/2022.</a:t>
            </a:r>
            <a:endParaRPr lang="pt-BR" sz="2800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Rectangle 33"/>
          <p:cNvSpPr>
            <a:spLocks noChangeArrowheads="1"/>
          </p:cNvSpPr>
          <p:nvPr/>
        </p:nvSpPr>
        <p:spPr bwMode="auto">
          <a:xfrm>
            <a:off x="950162" y="6475524"/>
            <a:ext cx="6238039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pt-BR" altLang="pt-BR" sz="1000" dirty="0">
                <a:solidFill>
                  <a:prstClr val="black"/>
                </a:solidFill>
              </a:rPr>
              <a:t>Fonte: https://www.gov.br/suframa/pt-br/sistemas/area-projeto/MANUAL_LTAI_2024_VERSAO_1.pdf</a:t>
            </a:r>
          </a:p>
        </p:txBody>
      </p:sp>
      <p:pic>
        <p:nvPicPr>
          <p:cNvPr id="20" name="Imagem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8580" y="1625031"/>
            <a:ext cx="3187733" cy="45044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25" name="Grupo 24"/>
          <p:cNvGrpSpPr/>
          <p:nvPr/>
        </p:nvGrpSpPr>
        <p:grpSpPr>
          <a:xfrm>
            <a:off x="1058335" y="779370"/>
            <a:ext cx="6826938" cy="727263"/>
            <a:chOff x="615262" y="1017151"/>
            <a:chExt cx="6826938" cy="760852"/>
          </a:xfrm>
        </p:grpSpPr>
        <p:graphicFrame>
          <p:nvGraphicFramePr>
            <p:cNvPr id="28" name="Diagrama 27"/>
            <p:cNvGraphicFramePr/>
            <p:nvPr>
              <p:extLst>
                <p:ext uri="{D42A27DB-BD31-4B8C-83A1-F6EECF244321}">
                  <p14:modId xmlns:p14="http://schemas.microsoft.com/office/powerpoint/2010/main" val="2772263340"/>
                </p:ext>
              </p:extLst>
            </p:nvPr>
          </p:nvGraphicFramePr>
          <p:xfrm>
            <a:off x="820956" y="1017151"/>
            <a:ext cx="6621244" cy="760852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5" r:lo="rId6" r:qs="rId7" r:cs="rId8"/>
            </a:graphicData>
          </a:graphic>
        </p:graphicFrame>
        <p:sp>
          <p:nvSpPr>
            <p:cNvPr id="29" name="CaixaDeTexto 28"/>
            <p:cNvSpPr txBox="1"/>
            <p:nvPr/>
          </p:nvSpPr>
          <p:spPr>
            <a:xfrm>
              <a:off x="615262" y="1140170"/>
              <a:ext cx="872066" cy="4829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400" b="1" dirty="0" smtClean="0"/>
                <a:t>1</a:t>
              </a:r>
              <a:endParaRPr lang="pt-BR" sz="2400" b="1" dirty="0"/>
            </a:p>
          </p:txBody>
        </p:sp>
      </p:grpSp>
      <p:sp>
        <p:nvSpPr>
          <p:cNvPr id="30" name="Retângulo 29"/>
          <p:cNvSpPr/>
          <p:nvPr/>
        </p:nvSpPr>
        <p:spPr>
          <a:xfrm>
            <a:off x="4995334" y="1358623"/>
            <a:ext cx="6908800" cy="12121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07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sz="2800" b="1" u="sng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Grupo de Trabalho :</a:t>
            </a:r>
          </a:p>
          <a:p>
            <a:pPr marL="342900" indent="-342900" algn="just">
              <a:lnSpc>
                <a:spcPct val="107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pt-BR" sz="500" b="1" u="sng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 algn="just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t-BR" sz="28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Portaria Suframa nº </a:t>
            </a:r>
            <a:r>
              <a:rPr lang="pt-BR" sz="28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1169/2023;</a:t>
            </a:r>
            <a:endParaRPr lang="pt-BR" sz="2800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1" name="Retângulo 30"/>
          <p:cNvSpPr/>
          <p:nvPr/>
        </p:nvSpPr>
        <p:spPr>
          <a:xfrm>
            <a:off x="1041401" y="256150"/>
            <a:ext cx="1086273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Manual do Laudo Técnico de Auditoria </a:t>
            </a:r>
            <a:r>
              <a:rPr lang="pt-BR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Independente - LTAI</a:t>
            </a:r>
            <a:endParaRPr lang="pt-BR" sz="2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90143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84" y="15345"/>
            <a:ext cx="948917" cy="1004831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4411" y="6342680"/>
            <a:ext cx="3440805" cy="573467"/>
          </a:xfrm>
          <a:prstGeom prst="rect">
            <a:avLst/>
          </a:prstGeom>
        </p:spPr>
      </p:pic>
      <p:sp>
        <p:nvSpPr>
          <p:cNvPr id="19" name="Retângulo 18"/>
          <p:cNvSpPr/>
          <p:nvPr/>
        </p:nvSpPr>
        <p:spPr>
          <a:xfrm>
            <a:off x="1186189" y="2437589"/>
            <a:ext cx="5765984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000" dirty="0"/>
              <a:t>O</a:t>
            </a:r>
            <a:r>
              <a:rPr lang="pt-BR" sz="2000" dirty="0" smtClean="0"/>
              <a:t> manual </a:t>
            </a:r>
            <a:r>
              <a:rPr lang="pt-BR" sz="2000" dirty="0"/>
              <a:t>tem como </a:t>
            </a:r>
            <a:r>
              <a:rPr lang="pt-BR" sz="2000" b="1" i="1" u="sng" dirty="0"/>
              <a:t>objetivo</a:t>
            </a:r>
            <a:r>
              <a:rPr lang="pt-BR" sz="2000" dirty="0"/>
              <a:t> fornecer diretrizes claras e específicas para a elaboração do LTAI (Laudo Técnico de Auditoria Independente</a:t>
            </a:r>
            <a:r>
              <a:rPr lang="pt-BR" sz="2000" dirty="0" smtClean="0"/>
              <a:t>).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sz="1050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sz="105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sz="1050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sz="1050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000" dirty="0" smtClean="0"/>
              <a:t>É </a:t>
            </a:r>
            <a:r>
              <a:rPr lang="pt-BR" sz="2000" dirty="0"/>
              <a:t>uma ferramenta fundamental para garantir a </a:t>
            </a:r>
            <a:r>
              <a:rPr lang="pt-BR" sz="2000" b="1" i="1" u="sng" dirty="0"/>
              <a:t>transparência</a:t>
            </a:r>
            <a:r>
              <a:rPr lang="pt-BR" sz="2000" dirty="0"/>
              <a:t>, a </a:t>
            </a:r>
            <a:r>
              <a:rPr lang="pt-BR" sz="2000" b="1" i="1" u="sng" dirty="0"/>
              <a:t>conformidade</a:t>
            </a:r>
            <a:r>
              <a:rPr lang="pt-BR" sz="2000" dirty="0"/>
              <a:t> e a </a:t>
            </a:r>
            <a:r>
              <a:rPr lang="pt-BR" sz="2000" b="1" i="1" u="sng" dirty="0"/>
              <a:t>confiabilidade</a:t>
            </a:r>
            <a:r>
              <a:rPr lang="pt-BR" sz="2000" dirty="0"/>
              <a:t> das informações apresentadas pelas empresas à Suframa e outras partes interessadas.</a:t>
            </a:r>
          </a:p>
        </p:txBody>
      </p:sp>
      <p:sp>
        <p:nvSpPr>
          <p:cNvPr id="13" name="Rectangle 33"/>
          <p:cNvSpPr>
            <a:spLocks noChangeArrowheads="1"/>
          </p:cNvSpPr>
          <p:nvPr/>
        </p:nvSpPr>
        <p:spPr bwMode="auto">
          <a:xfrm>
            <a:off x="950162" y="6475524"/>
            <a:ext cx="6238039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pt-BR" altLang="pt-BR" sz="1000" dirty="0">
                <a:solidFill>
                  <a:prstClr val="black"/>
                </a:solidFill>
              </a:rPr>
              <a:t>Fonte: https://www.gov.br/suframa/pt-br/sistemas/area-projeto/MANUAL_LTAI_2024_VERSAO_1.pdf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18543" y="1631936"/>
            <a:ext cx="3187733" cy="45044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Retângulo 13"/>
          <p:cNvSpPr/>
          <p:nvPr/>
        </p:nvSpPr>
        <p:spPr>
          <a:xfrm>
            <a:off x="1041401" y="256150"/>
            <a:ext cx="1086273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Manual do Laudo Técnico de Auditoria </a:t>
            </a:r>
            <a:r>
              <a:rPr lang="pt-BR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Independente - LTAI</a:t>
            </a:r>
            <a:endParaRPr lang="pt-BR" sz="2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4" name="Grupo 23"/>
          <p:cNvGrpSpPr/>
          <p:nvPr/>
        </p:nvGrpSpPr>
        <p:grpSpPr>
          <a:xfrm>
            <a:off x="1058335" y="779370"/>
            <a:ext cx="6826938" cy="727263"/>
            <a:chOff x="615262" y="1017151"/>
            <a:chExt cx="6826938" cy="760852"/>
          </a:xfrm>
        </p:grpSpPr>
        <p:graphicFrame>
          <p:nvGraphicFramePr>
            <p:cNvPr id="25" name="Diagrama 24"/>
            <p:cNvGraphicFramePr/>
            <p:nvPr>
              <p:extLst>
                <p:ext uri="{D42A27DB-BD31-4B8C-83A1-F6EECF244321}">
                  <p14:modId xmlns:p14="http://schemas.microsoft.com/office/powerpoint/2010/main" val="885385044"/>
                </p:ext>
              </p:extLst>
            </p:nvPr>
          </p:nvGraphicFramePr>
          <p:xfrm>
            <a:off x="820956" y="1017151"/>
            <a:ext cx="6621244" cy="760852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5" r:lo="rId6" r:qs="rId7" r:cs="rId8"/>
            </a:graphicData>
          </a:graphic>
        </p:graphicFrame>
        <p:sp>
          <p:nvSpPr>
            <p:cNvPr id="26" name="CaixaDeTexto 25"/>
            <p:cNvSpPr txBox="1"/>
            <p:nvPr/>
          </p:nvSpPr>
          <p:spPr>
            <a:xfrm>
              <a:off x="615262" y="1140170"/>
              <a:ext cx="872066" cy="4829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400" b="1" dirty="0" smtClean="0"/>
                <a:t>2</a:t>
              </a:r>
              <a:endParaRPr lang="pt-BR" sz="24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848974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84" y="15345"/>
            <a:ext cx="948917" cy="1004831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4411" y="6342680"/>
            <a:ext cx="3440805" cy="573467"/>
          </a:xfrm>
          <a:prstGeom prst="rect">
            <a:avLst/>
          </a:prstGeom>
        </p:spPr>
      </p:pic>
      <p:sp>
        <p:nvSpPr>
          <p:cNvPr id="19" name="Retângulo 18"/>
          <p:cNvSpPr/>
          <p:nvPr/>
        </p:nvSpPr>
        <p:spPr>
          <a:xfrm>
            <a:off x="1227483" y="1831052"/>
            <a:ext cx="5765984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b="1" u="sng" dirty="0"/>
              <a:t>Obrigatoriedade do LTAI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dirty="0" smtClean="0"/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pt-BR" dirty="0" smtClean="0"/>
              <a:t>Empresas </a:t>
            </a:r>
            <a:r>
              <a:rPr lang="pt-BR" dirty="0"/>
              <a:t>que tiveram seus projetos aprovados pelo CAS (Conselho de Administração da Suframa), com uma </a:t>
            </a:r>
            <a:r>
              <a:rPr lang="pt-BR" b="1" i="1" u="sng" dirty="0"/>
              <a:t>exceção importante</a:t>
            </a:r>
            <a:r>
              <a:rPr lang="pt-BR" dirty="0"/>
              <a:t>: as empresas beneficiadas exclusivamente pelos incentivos estabelecidos pelo Decreto-Lei nº </a:t>
            </a:r>
            <a:r>
              <a:rPr lang="pt-BR" dirty="0" smtClean="0"/>
              <a:t>1.435/75 </a:t>
            </a:r>
            <a:r>
              <a:rPr lang="pt-BR" dirty="0"/>
              <a:t>e pelas Leis nº 11.732/08 e nº 11.898/09</a:t>
            </a:r>
            <a:r>
              <a:rPr lang="pt-BR" dirty="0" smtClean="0"/>
              <a:t>.</a:t>
            </a:r>
            <a:endParaRPr lang="pt-BR" sz="1000" dirty="0"/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endParaRPr lang="pt-BR" sz="1000" dirty="0"/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endParaRPr lang="pt-BR" sz="1000" dirty="0" smtClean="0"/>
          </a:p>
        </p:txBody>
      </p:sp>
      <p:sp>
        <p:nvSpPr>
          <p:cNvPr id="12" name="Retângulo 11"/>
          <p:cNvSpPr/>
          <p:nvPr/>
        </p:nvSpPr>
        <p:spPr>
          <a:xfrm>
            <a:off x="1227483" y="4418836"/>
            <a:ext cx="576598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b="1" u="sng" dirty="0" smtClean="0"/>
              <a:t>Início da vigência </a:t>
            </a:r>
            <a:r>
              <a:rPr lang="pt-BR" b="1" u="sng" dirty="0"/>
              <a:t>do </a:t>
            </a:r>
            <a:r>
              <a:rPr lang="pt-BR" b="1" u="sng" dirty="0" smtClean="0"/>
              <a:t>Novo Manual do LTAI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dirty="0" smtClean="0"/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pt-BR" dirty="0" smtClean="0"/>
              <a:t>Entrará em vigor em </a:t>
            </a:r>
            <a:r>
              <a:rPr lang="pt-BR" sz="2400" b="1" dirty="0" smtClean="0"/>
              <a:t>01 </a:t>
            </a:r>
            <a:r>
              <a:rPr lang="pt-BR" sz="2400" b="1" dirty="0"/>
              <a:t>J</a:t>
            </a:r>
            <a:r>
              <a:rPr lang="pt-BR" sz="2400" b="1" dirty="0" smtClean="0"/>
              <a:t>an 2025</a:t>
            </a:r>
            <a:r>
              <a:rPr lang="pt-BR" sz="2400" dirty="0" smtClean="0"/>
              <a:t>.</a:t>
            </a:r>
            <a:endParaRPr lang="pt-BR" sz="1000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sz="1000" dirty="0" smtClean="0"/>
          </a:p>
        </p:txBody>
      </p:sp>
      <p:sp>
        <p:nvSpPr>
          <p:cNvPr id="13" name="Rectangle 33"/>
          <p:cNvSpPr>
            <a:spLocks noChangeArrowheads="1"/>
          </p:cNvSpPr>
          <p:nvPr/>
        </p:nvSpPr>
        <p:spPr bwMode="auto">
          <a:xfrm>
            <a:off x="950162" y="6475524"/>
            <a:ext cx="6238039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pt-BR" altLang="pt-BR" sz="1000" dirty="0">
                <a:solidFill>
                  <a:prstClr val="black"/>
                </a:solidFill>
              </a:rPr>
              <a:t>Fonte: https://www.gov.br/suframa/pt-br/sistemas/area-projeto/MANUAL_LTAI_2024_VERSAO_1.pdf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18543" y="1631936"/>
            <a:ext cx="3187733" cy="45044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Retângulo 13"/>
          <p:cNvSpPr/>
          <p:nvPr/>
        </p:nvSpPr>
        <p:spPr>
          <a:xfrm>
            <a:off x="1041401" y="256150"/>
            <a:ext cx="1086273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Manual do Laudo Técnico de Auditoria </a:t>
            </a:r>
            <a:r>
              <a:rPr lang="pt-BR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Independente - LTAI</a:t>
            </a:r>
            <a:endParaRPr lang="pt-BR" sz="2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4" name="Grupo 23"/>
          <p:cNvGrpSpPr/>
          <p:nvPr/>
        </p:nvGrpSpPr>
        <p:grpSpPr>
          <a:xfrm>
            <a:off x="1058335" y="779370"/>
            <a:ext cx="6826938" cy="727263"/>
            <a:chOff x="615262" y="1017151"/>
            <a:chExt cx="6826938" cy="760852"/>
          </a:xfrm>
        </p:grpSpPr>
        <p:graphicFrame>
          <p:nvGraphicFramePr>
            <p:cNvPr id="25" name="Diagrama 24"/>
            <p:cNvGraphicFramePr/>
            <p:nvPr>
              <p:extLst/>
            </p:nvPr>
          </p:nvGraphicFramePr>
          <p:xfrm>
            <a:off x="820956" y="1017151"/>
            <a:ext cx="6621244" cy="760852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5" r:lo="rId6" r:qs="rId7" r:cs="rId8"/>
            </a:graphicData>
          </a:graphic>
        </p:graphicFrame>
        <p:sp>
          <p:nvSpPr>
            <p:cNvPr id="26" name="CaixaDeTexto 25"/>
            <p:cNvSpPr txBox="1"/>
            <p:nvPr/>
          </p:nvSpPr>
          <p:spPr>
            <a:xfrm>
              <a:off x="615262" y="1140170"/>
              <a:ext cx="872066" cy="4829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400" b="1" dirty="0" smtClean="0"/>
                <a:t>2</a:t>
              </a:r>
              <a:endParaRPr lang="pt-BR" sz="24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966689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84" y="15345"/>
            <a:ext cx="948917" cy="1004831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4411" y="6342680"/>
            <a:ext cx="3440805" cy="573467"/>
          </a:xfrm>
          <a:prstGeom prst="rect">
            <a:avLst/>
          </a:prstGeom>
        </p:spPr>
      </p:pic>
      <p:sp>
        <p:nvSpPr>
          <p:cNvPr id="19" name="Retângulo 18"/>
          <p:cNvSpPr/>
          <p:nvPr/>
        </p:nvSpPr>
        <p:spPr>
          <a:xfrm>
            <a:off x="1227483" y="1831052"/>
            <a:ext cx="57659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000" b="1" u="sng" dirty="0" smtClean="0"/>
              <a:t>Apresentação Anual do LTAI</a:t>
            </a:r>
            <a:endParaRPr lang="pt-BR" sz="2000" b="1" u="sng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sz="2000" dirty="0" smtClean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51476" y="1626763"/>
            <a:ext cx="3187733" cy="45044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Retângulo 13"/>
          <p:cNvSpPr/>
          <p:nvPr/>
        </p:nvSpPr>
        <p:spPr>
          <a:xfrm>
            <a:off x="1041401" y="256150"/>
            <a:ext cx="1086273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Manual do Laudo Técnico de Auditoria </a:t>
            </a:r>
            <a:r>
              <a:rPr lang="pt-BR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Independente - LTAI</a:t>
            </a:r>
            <a:endParaRPr lang="pt-BR" sz="2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4" name="Grupo 23"/>
          <p:cNvGrpSpPr/>
          <p:nvPr/>
        </p:nvGrpSpPr>
        <p:grpSpPr>
          <a:xfrm>
            <a:off x="1058335" y="779370"/>
            <a:ext cx="6826938" cy="727263"/>
            <a:chOff x="615262" y="1017151"/>
            <a:chExt cx="6826938" cy="760852"/>
          </a:xfrm>
        </p:grpSpPr>
        <p:graphicFrame>
          <p:nvGraphicFramePr>
            <p:cNvPr id="25" name="Diagrama 24"/>
            <p:cNvGraphicFramePr/>
            <p:nvPr>
              <p:extLst>
                <p:ext uri="{D42A27DB-BD31-4B8C-83A1-F6EECF244321}">
                  <p14:modId xmlns:p14="http://schemas.microsoft.com/office/powerpoint/2010/main" val="2397965887"/>
                </p:ext>
              </p:extLst>
            </p:nvPr>
          </p:nvGraphicFramePr>
          <p:xfrm>
            <a:off x="820956" y="1017151"/>
            <a:ext cx="6621244" cy="760852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5" r:lo="rId6" r:qs="rId7" r:cs="rId8"/>
            </a:graphicData>
          </a:graphic>
        </p:graphicFrame>
        <p:sp>
          <p:nvSpPr>
            <p:cNvPr id="26" name="CaixaDeTexto 25"/>
            <p:cNvSpPr txBox="1"/>
            <p:nvPr/>
          </p:nvSpPr>
          <p:spPr>
            <a:xfrm>
              <a:off x="615262" y="1140170"/>
              <a:ext cx="872066" cy="4829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400" b="1" dirty="0" smtClean="0"/>
                <a:t>3</a:t>
              </a:r>
              <a:endParaRPr lang="pt-BR" sz="2400" b="1" dirty="0"/>
            </a:p>
          </p:txBody>
        </p:sp>
      </p:grp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482732632"/>
              </p:ext>
            </p:extLst>
          </p:nvPr>
        </p:nvGraphicFramePr>
        <p:xfrm>
          <a:off x="279400" y="2157594"/>
          <a:ext cx="7162800" cy="42007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28" name="Rectangle 33"/>
          <p:cNvSpPr>
            <a:spLocks noChangeArrowheads="1"/>
          </p:cNvSpPr>
          <p:nvPr/>
        </p:nvSpPr>
        <p:spPr bwMode="auto">
          <a:xfrm>
            <a:off x="950162" y="6475524"/>
            <a:ext cx="6238039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pt-BR" altLang="pt-BR" sz="1000" dirty="0">
                <a:solidFill>
                  <a:prstClr val="black"/>
                </a:solidFill>
              </a:rPr>
              <a:t>Fonte: https://www.gov.br/suframa/pt-br/sistemas/area-projeto/MANUAL_LTAI_2024_VERSAO_1.pdf</a:t>
            </a:r>
          </a:p>
        </p:txBody>
      </p:sp>
    </p:spTree>
    <p:extLst>
      <p:ext uri="{BB962C8B-B14F-4D97-AF65-F5344CB8AC3E}">
        <p14:creationId xmlns:p14="http://schemas.microsoft.com/office/powerpoint/2010/main" val="3754206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84" y="15345"/>
            <a:ext cx="948917" cy="1004831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4411" y="6342680"/>
            <a:ext cx="3440805" cy="573467"/>
          </a:xfrm>
          <a:prstGeom prst="rect">
            <a:avLst/>
          </a:prstGeom>
        </p:spPr>
      </p:pic>
      <p:sp>
        <p:nvSpPr>
          <p:cNvPr id="19" name="Retângulo 18"/>
          <p:cNvSpPr/>
          <p:nvPr/>
        </p:nvSpPr>
        <p:spPr>
          <a:xfrm>
            <a:off x="1314831" y="1761919"/>
            <a:ext cx="57659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400" dirty="0" smtClean="0"/>
              <a:t>Comunicação de Paralização à Suframa;</a:t>
            </a:r>
          </a:p>
        </p:txBody>
      </p:sp>
      <p:sp>
        <p:nvSpPr>
          <p:cNvPr id="14" name="Retângulo 13"/>
          <p:cNvSpPr/>
          <p:nvPr/>
        </p:nvSpPr>
        <p:spPr>
          <a:xfrm>
            <a:off x="1041401" y="256150"/>
            <a:ext cx="1086273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Manual do Laudo Técnico de Auditoria </a:t>
            </a:r>
            <a:r>
              <a:rPr lang="pt-BR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Independente - LTAI</a:t>
            </a:r>
            <a:endParaRPr lang="pt-BR" sz="2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4" name="Grupo 23"/>
          <p:cNvGrpSpPr/>
          <p:nvPr/>
        </p:nvGrpSpPr>
        <p:grpSpPr>
          <a:xfrm>
            <a:off x="1058335" y="779370"/>
            <a:ext cx="6826938" cy="727263"/>
            <a:chOff x="615262" y="1017151"/>
            <a:chExt cx="6826938" cy="760852"/>
          </a:xfrm>
        </p:grpSpPr>
        <p:graphicFrame>
          <p:nvGraphicFramePr>
            <p:cNvPr id="25" name="Diagrama 24"/>
            <p:cNvGraphicFramePr/>
            <p:nvPr>
              <p:extLst/>
            </p:nvPr>
          </p:nvGraphicFramePr>
          <p:xfrm>
            <a:off x="820956" y="1017151"/>
            <a:ext cx="6621244" cy="760852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4" r:lo="rId5" r:qs="rId6" r:cs="rId7"/>
            </a:graphicData>
          </a:graphic>
        </p:graphicFrame>
        <p:sp>
          <p:nvSpPr>
            <p:cNvPr id="26" name="CaixaDeTexto 25"/>
            <p:cNvSpPr txBox="1"/>
            <p:nvPr/>
          </p:nvSpPr>
          <p:spPr>
            <a:xfrm>
              <a:off x="615262" y="1140170"/>
              <a:ext cx="872066" cy="4829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400" b="1" dirty="0" smtClean="0"/>
                <a:t>3</a:t>
              </a:r>
              <a:endParaRPr lang="pt-BR" sz="2400" b="1" dirty="0"/>
            </a:p>
          </p:txBody>
        </p:sp>
      </p:grpSp>
      <p:grpSp>
        <p:nvGrpSpPr>
          <p:cNvPr id="7" name="Grupo 6"/>
          <p:cNvGrpSpPr/>
          <p:nvPr/>
        </p:nvGrpSpPr>
        <p:grpSpPr>
          <a:xfrm>
            <a:off x="1264029" y="2331772"/>
            <a:ext cx="7535333" cy="3866969"/>
            <a:chOff x="1264029" y="2475711"/>
            <a:chExt cx="7535333" cy="3866969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9"/>
            <a:srcRect l="9375"/>
            <a:stretch/>
          </p:blipFill>
          <p:spPr>
            <a:xfrm>
              <a:off x="1264029" y="2475711"/>
              <a:ext cx="7535333" cy="3866969"/>
            </a:xfrm>
            <a:prstGeom prst="rect">
              <a:avLst/>
            </a:prstGeom>
          </p:spPr>
        </p:pic>
        <p:sp>
          <p:nvSpPr>
            <p:cNvPr id="6" name="Retângulo 5"/>
            <p:cNvSpPr/>
            <p:nvPr/>
          </p:nvSpPr>
          <p:spPr>
            <a:xfrm>
              <a:off x="1314831" y="3109840"/>
              <a:ext cx="6900517" cy="186267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15" name="Rectangle 33"/>
          <p:cNvSpPr>
            <a:spLocks noChangeArrowheads="1"/>
          </p:cNvSpPr>
          <p:nvPr/>
        </p:nvSpPr>
        <p:spPr bwMode="auto">
          <a:xfrm>
            <a:off x="950162" y="6475524"/>
            <a:ext cx="6238039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pt-BR" altLang="pt-BR" sz="1000" dirty="0">
                <a:solidFill>
                  <a:prstClr val="black"/>
                </a:solidFill>
              </a:rPr>
              <a:t>Fonte: https://www.gov.br/suframa/pt-br/sistemas/area-projeto/MANUAL_LTAI_2024_VERSAO_1.pdf</a:t>
            </a:r>
          </a:p>
        </p:txBody>
      </p:sp>
    </p:spTree>
    <p:extLst>
      <p:ext uri="{BB962C8B-B14F-4D97-AF65-F5344CB8AC3E}">
        <p14:creationId xmlns:p14="http://schemas.microsoft.com/office/powerpoint/2010/main" val="1176145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84" y="15345"/>
            <a:ext cx="948917" cy="1004831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4411" y="6342680"/>
            <a:ext cx="3440805" cy="573467"/>
          </a:xfrm>
          <a:prstGeom prst="rect">
            <a:avLst/>
          </a:prstGeom>
        </p:spPr>
      </p:pic>
      <p:sp>
        <p:nvSpPr>
          <p:cNvPr id="19" name="Retângulo 18"/>
          <p:cNvSpPr/>
          <p:nvPr/>
        </p:nvSpPr>
        <p:spPr>
          <a:xfrm>
            <a:off x="1314831" y="1761919"/>
            <a:ext cx="826943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000" b="1" u="sng" dirty="0"/>
              <a:t>Responsabilidades e </a:t>
            </a:r>
            <a:r>
              <a:rPr lang="pt-BR" sz="2000" b="1" u="sng" dirty="0" smtClean="0"/>
              <a:t>penalidade: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endParaRPr lang="pt-BR" sz="2000" b="1" u="sng" dirty="0"/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pt-BR" sz="2000" dirty="0"/>
              <a:t>quanto à execução e cumprimento do Processo Produtivo Básico - PPB, estabelecido em legislação vigente, por parte da empresa auditada, de acordo com o disposto </a:t>
            </a:r>
            <a:r>
              <a:rPr lang="pt-BR" sz="2000"/>
              <a:t>no </a:t>
            </a:r>
            <a:r>
              <a:rPr lang="pt-BR" sz="2000" smtClean="0"/>
              <a:t>§2</a:t>
            </a:r>
            <a:r>
              <a:rPr lang="pt-BR" sz="2000" dirty="0" smtClean="0"/>
              <a:t>, </a:t>
            </a:r>
            <a:r>
              <a:rPr lang="pt-BR" sz="2000" dirty="0"/>
              <a:t>art. </a:t>
            </a:r>
            <a:r>
              <a:rPr lang="pt-BR" sz="2000" dirty="0" smtClean="0"/>
              <a:t>17,</a:t>
            </a:r>
            <a:r>
              <a:rPr lang="pt-BR" sz="2000" dirty="0" smtClean="0"/>
              <a:t> </a:t>
            </a:r>
            <a:r>
              <a:rPr lang="pt-BR" sz="2000" dirty="0"/>
              <a:t>da Resolução nº 205/2021</a:t>
            </a:r>
            <a:r>
              <a:rPr lang="pt-BR" sz="2000" dirty="0" smtClean="0"/>
              <a:t>.</a:t>
            </a:r>
          </a:p>
        </p:txBody>
      </p:sp>
      <p:sp>
        <p:nvSpPr>
          <p:cNvPr id="14" name="Retângulo 13"/>
          <p:cNvSpPr/>
          <p:nvPr/>
        </p:nvSpPr>
        <p:spPr>
          <a:xfrm>
            <a:off x="1041401" y="256150"/>
            <a:ext cx="1086273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Manual do Laudo Técnico de Auditoria </a:t>
            </a:r>
            <a:r>
              <a:rPr lang="pt-BR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Independente - LTAI</a:t>
            </a:r>
            <a:endParaRPr lang="pt-BR" sz="2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4" name="Grupo 23"/>
          <p:cNvGrpSpPr/>
          <p:nvPr/>
        </p:nvGrpSpPr>
        <p:grpSpPr>
          <a:xfrm>
            <a:off x="1058335" y="779370"/>
            <a:ext cx="6826938" cy="727263"/>
            <a:chOff x="615262" y="1017151"/>
            <a:chExt cx="6826938" cy="760852"/>
          </a:xfrm>
        </p:grpSpPr>
        <p:graphicFrame>
          <p:nvGraphicFramePr>
            <p:cNvPr id="25" name="Diagrama 24"/>
            <p:cNvGraphicFramePr/>
            <p:nvPr>
              <p:extLst/>
            </p:nvPr>
          </p:nvGraphicFramePr>
          <p:xfrm>
            <a:off x="820956" y="1017151"/>
            <a:ext cx="6621244" cy="760852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4" r:lo="rId5" r:qs="rId6" r:cs="rId7"/>
            </a:graphicData>
          </a:graphic>
        </p:graphicFrame>
        <p:sp>
          <p:nvSpPr>
            <p:cNvPr id="26" name="CaixaDeTexto 25"/>
            <p:cNvSpPr txBox="1"/>
            <p:nvPr/>
          </p:nvSpPr>
          <p:spPr>
            <a:xfrm>
              <a:off x="615262" y="1140170"/>
              <a:ext cx="872066" cy="4829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400" b="1" dirty="0" smtClean="0"/>
                <a:t>3</a:t>
              </a:r>
              <a:endParaRPr lang="pt-BR" sz="2400" b="1" dirty="0"/>
            </a:p>
          </p:txBody>
        </p:sp>
      </p:grpSp>
      <p:sp>
        <p:nvSpPr>
          <p:cNvPr id="13" name="Retângulo 12"/>
          <p:cNvSpPr/>
          <p:nvPr/>
        </p:nvSpPr>
        <p:spPr>
          <a:xfrm>
            <a:off x="1314831" y="3887052"/>
            <a:ext cx="826943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000" b="1" u="sng" dirty="0" smtClean="0"/>
              <a:t>Consequências da não apresentação: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endParaRPr lang="pt-BR" sz="2000" b="1" u="sng" dirty="0"/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pt-BR" sz="2000" dirty="0"/>
              <a:t>implicará a suspensão automática dos Pedidos de Licenciamento </a:t>
            </a:r>
            <a:r>
              <a:rPr lang="pt-BR" sz="2000" dirty="0" smtClean="0"/>
              <a:t>de Importação </a:t>
            </a:r>
            <a:r>
              <a:rPr lang="pt-BR" sz="2000" dirty="0"/>
              <a:t>- PLIs referente à(s) linha(s) inadimplente(s), até a sua regularização.</a:t>
            </a:r>
            <a:endParaRPr lang="pt-BR" sz="2000" dirty="0" smtClean="0"/>
          </a:p>
        </p:txBody>
      </p:sp>
      <p:sp>
        <p:nvSpPr>
          <p:cNvPr id="15" name="Rectangle 33"/>
          <p:cNvSpPr>
            <a:spLocks noChangeArrowheads="1"/>
          </p:cNvSpPr>
          <p:nvPr/>
        </p:nvSpPr>
        <p:spPr bwMode="auto">
          <a:xfrm>
            <a:off x="950162" y="6475524"/>
            <a:ext cx="6238039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pt-BR" altLang="pt-BR" sz="1000" dirty="0">
                <a:solidFill>
                  <a:prstClr val="black"/>
                </a:solidFill>
              </a:rPr>
              <a:t>Fonte: https://www.gov.br/suframa/pt-br/sistemas/area-projeto/MANUAL_LTAI_2024_VERSAO_1.pdf</a:t>
            </a:r>
          </a:p>
        </p:txBody>
      </p:sp>
    </p:spTree>
    <p:extLst>
      <p:ext uri="{BB962C8B-B14F-4D97-AF65-F5344CB8AC3E}">
        <p14:creationId xmlns:p14="http://schemas.microsoft.com/office/powerpoint/2010/main" val="2235513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0|0.1|0.2|1|0.5|0.7|1.3|1.3|0.6|1"/>
</p:tagLst>
</file>

<file path=ppt/theme/theme1.xml><?xml version="1.0" encoding="utf-8"?>
<a:theme xmlns:a="http://schemas.openxmlformats.org/drawingml/2006/main" name="1_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ersonalizar design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Retrospectiva">
  <a:themeElements>
    <a:clrScheme name="Retrospectiva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c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ppt/theme/theme4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14302</TotalTime>
  <Words>814</Words>
  <Application>Microsoft Office PowerPoint</Application>
  <PresentationFormat>Widescreen</PresentationFormat>
  <Paragraphs>140</Paragraphs>
  <Slides>14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9</vt:i4>
      </vt:variant>
      <vt:variant>
        <vt:lpstr>Tema</vt:lpstr>
      </vt:variant>
      <vt:variant>
        <vt:i4>3</vt:i4>
      </vt:variant>
      <vt:variant>
        <vt:lpstr>Títulos de slides</vt:lpstr>
      </vt:variant>
      <vt:variant>
        <vt:i4>14</vt:i4>
      </vt:variant>
    </vt:vector>
  </HeadingPairs>
  <TitlesOfParts>
    <vt:vector size="26" baseType="lpstr">
      <vt:lpstr>Arial</vt:lpstr>
      <vt:lpstr>Arial Narrow</vt:lpstr>
      <vt:lpstr>Calibri</vt:lpstr>
      <vt:lpstr>Calibri Light</vt:lpstr>
      <vt:lpstr>Nixie One</vt:lpstr>
      <vt:lpstr>Roboto Slab</vt:lpstr>
      <vt:lpstr>Symbol</vt:lpstr>
      <vt:lpstr>Times New Roman</vt:lpstr>
      <vt:lpstr>Wingdings</vt:lpstr>
      <vt:lpstr>1_Tema do Office</vt:lpstr>
      <vt:lpstr>Personalizar design</vt:lpstr>
      <vt:lpstr>Retrospectiva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Dave Mcliam Alves da Silva</dc:creator>
  <cp:lastModifiedBy>Melquíades Ferreira Campos Neto</cp:lastModifiedBy>
  <cp:revision>681</cp:revision>
  <cp:lastPrinted>2020-08-28T16:56:49Z</cp:lastPrinted>
  <dcterms:created xsi:type="dcterms:W3CDTF">2018-03-07T19:27:09Z</dcterms:created>
  <dcterms:modified xsi:type="dcterms:W3CDTF">2024-07-23T17:47:54Z</dcterms:modified>
</cp:coreProperties>
</file>