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75" r:id="rId2"/>
    <p:sldId id="286" r:id="rId3"/>
    <p:sldId id="310" r:id="rId4"/>
    <p:sldId id="289" r:id="rId5"/>
    <p:sldId id="326" r:id="rId6"/>
    <p:sldId id="327" r:id="rId7"/>
    <p:sldId id="311" r:id="rId8"/>
    <p:sldId id="317" r:id="rId9"/>
    <p:sldId id="319" r:id="rId10"/>
    <p:sldId id="320" r:id="rId11"/>
    <p:sldId id="308" r:id="rId12"/>
    <p:sldId id="322" r:id="rId13"/>
    <p:sldId id="30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E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-10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5FF4F-C7FC-496A-BA58-B9B136E29755}" type="doc">
      <dgm:prSet loTypeId="urn:microsoft.com/office/officeart/2005/8/layout/h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0C97FFC-89A1-426E-BA4D-BFCA72B81B96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 smtClean="0"/>
            <a:t>IMPORTADOR</a:t>
          </a:r>
          <a:endParaRPr lang="pt-BR" b="1" dirty="0"/>
        </a:p>
      </dgm:t>
    </dgm:pt>
    <dgm:pt modelId="{BC6945B3-1049-44FB-A542-722E4322A961}" type="parTrans" cxnId="{3A8C17FB-C8A2-4C6A-9D12-53CD75EAFCB0}">
      <dgm:prSet/>
      <dgm:spPr/>
      <dgm:t>
        <a:bodyPr/>
        <a:lstStyle/>
        <a:p>
          <a:endParaRPr lang="pt-BR"/>
        </a:p>
      </dgm:t>
    </dgm:pt>
    <dgm:pt modelId="{D8330F69-60DE-40AD-A419-95401D1A8DA3}" type="sibTrans" cxnId="{3A8C17FB-C8A2-4C6A-9D12-53CD75EAFCB0}">
      <dgm:prSet/>
      <dgm:spPr/>
      <dgm:t>
        <a:bodyPr/>
        <a:lstStyle/>
        <a:p>
          <a:endParaRPr lang="pt-BR"/>
        </a:p>
      </dgm:t>
    </dgm:pt>
    <dgm:pt modelId="{0FAABA67-A03F-4514-881D-DB254F1BF505}">
      <dgm:prSet phldrT="[Texto]"/>
      <dgm:spPr/>
      <dgm:t>
        <a:bodyPr/>
        <a:lstStyle/>
        <a:p>
          <a:r>
            <a:rPr lang="pt-BR" dirty="0" smtClean="0"/>
            <a:t>Envia Arquivo de PLI</a:t>
          </a:r>
          <a:endParaRPr lang="pt-BR" dirty="0"/>
        </a:p>
      </dgm:t>
    </dgm:pt>
    <dgm:pt modelId="{77941420-3065-4BD2-8473-80DD9826DF56}" type="parTrans" cxnId="{7CB0FD7A-FF86-44B0-9F30-244E72FA3E99}">
      <dgm:prSet/>
      <dgm:spPr/>
      <dgm:t>
        <a:bodyPr/>
        <a:lstStyle/>
        <a:p>
          <a:endParaRPr lang="pt-BR"/>
        </a:p>
      </dgm:t>
    </dgm:pt>
    <dgm:pt modelId="{3C353473-7B7C-4CD6-9179-C83302FA30E2}" type="sibTrans" cxnId="{7CB0FD7A-FF86-44B0-9F30-244E72FA3E99}">
      <dgm:prSet/>
      <dgm:spPr/>
      <dgm:t>
        <a:bodyPr/>
        <a:lstStyle/>
        <a:p>
          <a:endParaRPr lang="pt-BR"/>
        </a:p>
      </dgm:t>
    </dgm:pt>
    <dgm:pt modelId="{241A0E61-8C5A-4B16-A5EE-600F783C9C7A}">
      <dgm:prSet phldrT="[Texto]"/>
      <dgm:spPr/>
      <dgm:t>
        <a:bodyPr/>
        <a:lstStyle/>
        <a:p>
          <a:endParaRPr lang="pt-BR" b="1" dirty="0"/>
        </a:p>
      </dgm:t>
    </dgm:pt>
    <dgm:pt modelId="{9A8F7B7A-9412-47FC-BB9E-09A81CE9F4CB}" type="parTrans" cxnId="{B72CF6DD-4B4C-435D-BEB3-761338896320}">
      <dgm:prSet/>
      <dgm:spPr/>
      <dgm:t>
        <a:bodyPr/>
        <a:lstStyle/>
        <a:p>
          <a:endParaRPr lang="pt-BR"/>
        </a:p>
      </dgm:t>
    </dgm:pt>
    <dgm:pt modelId="{2DABEB85-ADDE-4A2D-9C58-100C8800DAC4}" type="sibTrans" cxnId="{B72CF6DD-4B4C-435D-BEB3-761338896320}">
      <dgm:prSet/>
      <dgm:spPr/>
      <dgm:t>
        <a:bodyPr/>
        <a:lstStyle/>
        <a:p>
          <a:endParaRPr lang="pt-BR"/>
        </a:p>
      </dgm:t>
    </dgm:pt>
    <dgm:pt modelId="{5265E547-4AC0-4455-955A-A1E8AB263ED3}">
      <dgm:prSet phldrT="[Texto]"/>
      <dgm:spPr>
        <a:solidFill>
          <a:schemeClr val="bg2">
            <a:lumMod val="50000"/>
            <a:alpha val="88000"/>
          </a:schemeClr>
        </a:solidFill>
      </dgm:spPr>
      <dgm:t>
        <a:bodyPr/>
        <a:lstStyle/>
        <a:p>
          <a:r>
            <a:rPr lang="pt-BR" b="1" dirty="0" smtClean="0"/>
            <a:t>SUFRAMA</a:t>
          </a:r>
          <a:endParaRPr lang="pt-BR" dirty="0"/>
        </a:p>
      </dgm:t>
    </dgm:pt>
    <dgm:pt modelId="{4B0A62B5-F77F-41E8-9C61-D08991C31CD4}" type="parTrans" cxnId="{9291A9AA-7E84-4390-A72D-3310EA5F2608}">
      <dgm:prSet/>
      <dgm:spPr/>
      <dgm:t>
        <a:bodyPr/>
        <a:lstStyle/>
        <a:p>
          <a:endParaRPr lang="pt-BR"/>
        </a:p>
      </dgm:t>
    </dgm:pt>
    <dgm:pt modelId="{59883142-2A43-4B06-915C-632ABEC94DE0}" type="sibTrans" cxnId="{9291A9AA-7E84-4390-A72D-3310EA5F2608}">
      <dgm:prSet/>
      <dgm:spPr/>
      <dgm:t>
        <a:bodyPr/>
        <a:lstStyle/>
        <a:p>
          <a:endParaRPr lang="pt-BR"/>
        </a:p>
      </dgm:t>
    </dgm:pt>
    <dgm:pt modelId="{F74617BB-5B32-4B14-AF1F-9EE9A062ADF3}">
      <dgm:prSet phldrT="[Texto]"/>
      <dgm:spPr/>
      <dgm:t>
        <a:bodyPr/>
        <a:lstStyle/>
        <a:p>
          <a:r>
            <a:rPr lang="pt-BR" dirty="0" smtClean="0"/>
            <a:t>Gera ALI e LI</a:t>
          </a:r>
          <a:endParaRPr lang="pt-BR" dirty="0"/>
        </a:p>
      </dgm:t>
    </dgm:pt>
    <dgm:pt modelId="{46D12AD6-661B-42EF-B545-E62455CC8D3F}" type="parTrans" cxnId="{31928BE4-8CF6-410B-AA6B-6F6842CA4DFC}">
      <dgm:prSet/>
      <dgm:spPr/>
      <dgm:t>
        <a:bodyPr/>
        <a:lstStyle/>
        <a:p>
          <a:endParaRPr lang="pt-BR"/>
        </a:p>
      </dgm:t>
    </dgm:pt>
    <dgm:pt modelId="{416C2FE1-CB7E-49AB-AF9F-7424971CBE76}" type="sibTrans" cxnId="{31928BE4-8CF6-410B-AA6B-6F6842CA4DFC}">
      <dgm:prSet/>
      <dgm:spPr/>
      <dgm:t>
        <a:bodyPr/>
        <a:lstStyle/>
        <a:p>
          <a:endParaRPr lang="pt-BR"/>
        </a:p>
      </dgm:t>
    </dgm:pt>
    <dgm:pt modelId="{DE0444A8-A8A2-4759-8D34-99FFAF58593E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 smtClean="0"/>
            <a:t>IMPORTADOR</a:t>
          </a:r>
          <a:endParaRPr lang="pt-BR" b="1" dirty="0"/>
        </a:p>
      </dgm:t>
    </dgm:pt>
    <dgm:pt modelId="{7F3B75F7-1797-49A3-96C3-D37CFBFBBDE6}" type="parTrans" cxnId="{F9606D93-59B9-454C-9199-4476FFB31706}">
      <dgm:prSet/>
      <dgm:spPr/>
      <dgm:t>
        <a:bodyPr/>
        <a:lstStyle/>
        <a:p>
          <a:endParaRPr lang="pt-BR"/>
        </a:p>
      </dgm:t>
    </dgm:pt>
    <dgm:pt modelId="{E0B184A1-8003-4215-B6EC-16DCF32BE91D}" type="sibTrans" cxnId="{F9606D93-59B9-454C-9199-4476FFB31706}">
      <dgm:prSet/>
      <dgm:spPr/>
      <dgm:t>
        <a:bodyPr/>
        <a:lstStyle/>
        <a:p>
          <a:endParaRPr lang="pt-BR"/>
        </a:p>
      </dgm:t>
    </dgm:pt>
    <dgm:pt modelId="{EA8F102B-0AD7-4EFD-9A73-8A65F132770D}">
      <dgm:prSet phldrT="[Texto]"/>
      <dgm:spPr/>
      <dgm:t>
        <a:bodyPr/>
        <a:lstStyle/>
        <a:p>
          <a:r>
            <a:rPr lang="pt-BR" dirty="0" smtClean="0"/>
            <a:t>Emite </a:t>
          </a:r>
          <a:r>
            <a:rPr lang="pt-BR" dirty="0" err="1" smtClean="0"/>
            <a:t>DI´s</a:t>
          </a:r>
          <a:r>
            <a:rPr lang="pt-BR" dirty="0" smtClean="0"/>
            <a:t> na Receita Federal</a:t>
          </a:r>
          <a:endParaRPr lang="pt-BR" dirty="0"/>
        </a:p>
      </dgm:t>
    </dgm:pt>
    <dgm:pt modelId="{A4A2836D-71C1-431C-AD1C-2DF5D88ED590}" type="parTrans" cxnId="{B6A84119-5CCF-4DD0-9FAB-AD0398ACE2FB}">
      <dgm:prSet/>
      <dgm:spPr/>
      <dgm:t>
        <a:bodyPr/>
        <a:lstStyle/>
        <a:p>
          <a:endParaRPr lang="pt-BR"/>
        </a:p>
      </dgm:t>
    </dgm:pt>
    <dgm:pt modelId="{8375A353-08AF-40DF-8352-665D46E71F1D}" type="sibTrans" cxnId="{B6A84119-5CCF-4DD0-9FAB-AD0398ACE2FB}">
      <dgm:prSet/>
      <dgm:spPr/>
      <dgm:t>
        <a:bodyPr/>
        <a:lstStyle/>
        <a:p>
          <a:endParaRPr lang="pt-BR"/>
        </a:p>
      </dgm:t>
    </dgm:pt>
    <dgm:pt modelId="{B67FDBE0-2DB3-456F-823D-1CE713EC12F1}">
      <dgm:prSet phldrT="[Texto]"/>
      <dgm:spPr/>
      <dgm:t>
        <a:bodyPr/>
        <a:lstStyle/>
        <a:p>
          <a:endParaRPr lang="pt-BR" dirty="0"/>
        </a:p>
      </dgm:t>
    </dgm:pt>
    <dgm:pt modelId="{3DB386FC-9A64-49EE-821C-8A7747F83E08}" type="parTrans" cxnId="{6C2C48D9-3C82-49D8-873D-B2061211F9B4}">
      <dgm:prSet/>
      <dgm:spPr/>
      <dgm:t>
        <a:bodyPr/>
        <a:lstStyle/>
        <a:p>
          <a:endParaRPr lang="pt-BR"/>
        </a:p>
      </dgm:t>
    </dgm:pt>
    <dgm:pt modelId="{BADC8309-078C-43B8-A9AE-298D3BF53F30}" type="sibTrans" cxnId="{6C2C48D9-3C82-49D8-873D-B2061211F9B4}">
      <dgm:prSet/>
      <dgm:spPr/>
      <dgm:t>
        <a:bodyPr/>
        <a:lstStyle/>
        <a:p>
          <a:endParaRPr lang="pt-BR"/>
        </a:p>
      </dgm:t>
    </dgm:pt>
    <dgm:pt modelId="{698B1C32-A9CA-49B1-AEE5-DE271C80D568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 smtClean="0"/>
            <a:t>SUFRAMA</a:t>
          </a:r>
          <a:endParaRPr lang="pt-BR" b="1" dirty="0"/>
        </a:p>
      </dgm:t>
    </dgm:pt>
    <dgm:pt modelId="{C5513C03-E769-4E5C-9A91-82CD6D01811C}" type="parTrans" cxnId="{79503ECF-ADF6-4373-8E42-F342A528DAC5}">
      <dgm:prSet/>
      <dgm:spPr/>
      <dgm:t>
        <a:bodyPr/>
        <a:lstStyle/>
        <a:p>
          <a:endParaRPr lang="pt-BR"/>
        </a:p>
      </dgm:t>
    </dgm:pt>
    <dgm:pt modelId="{273567B3-8688-4E34-9FDF-DD429FF83045}" type="sibTrans" cxnId="{79503ECF-ADF6-4373-8E42-F342A528DAC5}">
      <dgm:prSet/>
      <dgm:spPr/>
      <dgm:t>
        <a:bodyPr/>
        <a:lstStyle/>
        <a:p>
          <a:endParaRPr lang="pt-BR"/>
        </a:p>
      </dgm:t>
    </dgm:pt>
    <dgm:pt modelId="{4EE7EFE8-2A64-4F53-AE3A-13A91CC54A53}">
      <dgm:prSet phldrT="[Texto]"/>
      <dgm:spPr/>
      <dgm:t>
        <a:bodyPr/>
        <a:lstStyle/>
        <a:p>
          <a:r>
            <a:rPr lang="pt-BR" dirty="0" smtClean="0"/>
            <a:t>Recebe e processa as </a:t>
          </a:r>
          <a:r>
            <a:rPr lang="pt-BR" dirty="0" err="1" smtClean="0"/>
            <a:t>DI´s</a:t>
          </a:r>
          <a:r>
            <a:rPr lang="pt-BR" dirty="0" smtClean="0"/>
            <a:t>.</a:t>
          </a:r>
          <a:endParaRPr lang="pt-BR" dirty="0"/>
        </a:p>
      </dgm:t>
    </dgm:pt>
    <dgm:pt modelId="{5953F787-73DE-4CB3-8179-44B3579220CD}" type="parTrans" cxnId="{D5F569A6-BC71-4076-AEBA-341B650BD954}">
      <dgm:prSet/>
      <dgm:spPr/>
      <dgm:t>
        <a:bodyPr/>
        <a:lstStyle/>
        <a:p>
          <a:endParaRPr lang="pt-BR"/>
        </a:p>
      </dgm:t>
    </dgm:pt>
    <dgm:pt modelId="{940F605D-74B8-4C02-AC2D-B38CFED199C4}" type="sibTrans" cxnId="{D5F569A6-BC71-4076-AEBA-341B650BD954}">
      <dgm:prSet/>
      <dgm:spPr/>
      <dgm:t>
        <a:bodyPr/>
        <a:lstStyle/>
        <a:p>
          <a:endParaRPr lang="pt-BR"/>
        </a:p>
      </dgm:t>
    </dgm:pt>
    <dgm:pt modelId="{B66BCDCC-21DD-4E85-8A3D-485E1222FE41}">
      <dgm:prSet phldrT="[Texto]"/>
      <dgm:spPr/>
      <dgm:t>
        <a:bodyPr/>
        <a:lstStyle/>
        <a:p>
          <a:r>
            <a:rPr lang="pt-BR" dirty="0" smtClean="0"/>
            <a:t>Gera Débito</a:t>
          </a:r>
          <a:endParaRPr lang="pt-BR" dirty="0"/>
        </a:p>
      </dgm:t>
    </dgm:pt>
    <dgm:pt modelId="{1BC0BFCD-110F-4E0D-B71F-D160FB1AF7FC}" type="parTrans" cxnId="{CD2296FC-74B2-4B8C-A5B3-FB0C449C877D}">
      <dgm:prSet/>
      <dgm:spPr/>
      <dgm:t>
        <a:bodyPr/>
        <a:lstStyle/>
        <a:p>
          <a:endParaRPr lang="pt-BR"/>
        </a:p>
      </dgm:t>
    </dgm:pt>
    <dgm:pt modelId="{7F2E5F0E-180C-43A5-8362-189F8794E3E1}" type="sibTrans" cxnId="{CD2296FC-74B2-4B8C-A5B3-FB0C449C877D}">
      <dgm:prSet/>
      <dgm:spPr/>
      <dgm:t>
        <a:bodyPr/>
        <a:lstStyle/>
        <a:p>
          <a:endParaRPr lang="pt-BR"/>
        </a:p>
      </dgm:t>
    </dgm:pt>
    <dgm:pt modelId="{36BCC8A6-1D20-4339-8D44-84C695A6863B}">
      <dgm:prSet phldrT="[Texto]"/>
      <dgm:spPr/>
      <dgm:t>
        <a:bodyPr/>
        <a:lstStyle/>
        <a:p>
          <a:endParaRPr lang="pt-BR" dirty="0"/>
        </a:p>
      </dgm:t>
    </dgm:pt>
    <dgm:pt modelId="{EC25D3F9-4428-4ABF-B61B-FD8751A518E2}" type="parTrans" cxnId="{D5F28C8E-3D4B-45DA-904A-624A5A8FE51A}">
      <dgm:prSet/>
      <dgm:spPr/>
      <dgm:t>
        <a:bodyPr/>
        <a:lstStyle/>
        <a:p>
          <a:endParaRPr lang="pt-BR"/>
        </a:p>
      </dgm:t>
    </dgm:pt>
    <dgm:pt modelId="{C9312A53-C5E1-47B0-ACE7-D623DECB523E}" type="sibTrans" cxnId="{D5F28C8E-3D4B-45DA-904A-624A5A8FE51A}">
      <dgm:prSet/>
      <dgm:spPr/>
      <dgm:t>
        <a:bodyPr/>
        <a:lstStyle/>
        <a:p>
          <a:endParaRPr lang="pt-BR"/>
        </a:p>
      </dgm:t>
    </dgm:pt>
    <dgm:pt modelId="{A6720765-0E80-4ADB-81BE-8BF6D9355A23}">
      <dgm:prSet phldrT="[Texto]"/>
      <dgm:spPr/>
      <dgm:t>
        <a:bodyPr/>
        <a:lstStyle/>
        <a:p>
          <a:endParaRPr lang="pt-BR" dirty="0"/>
        </a:p>
      </dgm:t>
    </dgm:pt>
    <dgm:pt modelId="{F79125D1-BD17-46D8-923B-D7E6E0B9928A}" type="parTrans" cxnId="{4E6E3200-75C2-4145-9BA9-1EBCA88486A8}">
      <dgm:prSet/>
      <dgm:spPr/>
      <dgm:t>
        <a:bodyPr/>
        <a:lstStyle/>
        <a:p>
          <a:endParaRPr lang="pt-BR"/>
        </a:p>
      </dgm:t>
    </dgm:pt>
    <dgm:pt modelId="{747B7E9A-52BF-4D51-A838-FD615DDEA004}" type="sibTrans" cxnId="{4E6E3200-75C2-4145-9BA9-1EBCA88486A8}">
      <dgm:prSet/>
      <dgm:spPr/>
      <dgm:t>
        <a:bodyPr/>
        <a:lstStyle/>
        <a:p>
          <a:endParaRPr lang="pt-BR"/>
        </a:p>
      </dgm:t>
    </dgm:pt>
    <dgm:pt modelId="{0534605C-2448-4D3A-B5D9-09746F9FDD76}">
      <dgm:prSet phldrT="[Texto]"/>
      <dgm:spPr/>
      <dgm:t>
        <a:bodyPr/>
        <a:lstStyle/>
        <a:p>
          <a:r>
            <a:rPr lang="pt-BR" dirty="0" smtClean="0"/>
            <a:t>Recebe PLI</a:t>
          </a:r>
          <a:endParaRPr lang="pt-BR" dirty="0"/>
        </a:p>
      </dgm:t>
    </dgm:pt>
    <dgm:pt modelId="{E635C794-122D-40D8-AB6E-7C2D0E5FAA63}" type="parTrans" cxnId="{60CFEA70-1F1C-4FE3-8F5F-29AED314DEDD}">
      <dgm:prSet/>
      <dgm:spPr/>
      <dgm:t>
        <a:bodyPr/>
        <a:lstStyle/>
        <a:p>
          <a:endParaRPr lang="pt-BR"/>
        </a:p>
      </dgm:t>
    </dgm:pt>
    <dgm:pt modelId="{67C79669-AC95-431B-8BEF-00468114114C}" type="sibTrans" cxnId="{60CFEA70-1F1C-4FE3-8F5F-29AED314DEDD}">
      <dgm:prSet/>
      <dgm:spPr/>
      <dgm:t>
        <a:bodyPr/>
        <a:lstStyle/>
        <a:p>
          <a:endParaRPr lang="pt-BR"/>
        </a:p>
      </dgm:t>
    </dgm:pt>
    <dgm:pt modelId="{FF0B743B-0BA5-4030-AF39-68E0E1B5BA66}" type="pres">
      <dgm:prSet presAssocID="{C3B5FF4F-C7FC-496A-BA58-B9B136E297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E9F153-3B3C-4965-8AEE-419D6375B82B}" type="pres">
      <dgm:prSet presAssocID="{C3B5FF4F-C7FC-496A-BA58-B9B136E29755}" presName="tSp" presStyleCnt="0"/>
      <dgm:spPr/>
      <dgm:t>
        <a:bodyPr/>
        <a:lstStyle/>
        <a:p>
          <a:endParaRPr lang="pt-BR"/>
        </a:p>
      </dgm:t>
    </dgm:pt>
    <dgm:pt modelId="{3B3F177A-965B-4ADE-B2D0-02E23250082A}" type="pres">
      <dgm:prSet presAssocID="{C3B5FF4F-C7FC-496A-BA58-B9B136E29755}" presName="bSp" presStyleCnt="0"/>
      <dgm:spPr/>
      <dgm:t>
        <a:bodyPr/>
        <a:lstStyle/>
        <a:p>
          <a:endParaRPr lang="pt-BR"/>
        </a:p>
      </dgm:t>
    </dgm:pt>
    <dgm:pt modelId="{5A140A87-0817-4513-8F88-50E4E7080EC6}" type="pres">
      <dgm:prSet presAssocID="{C3B5FF4F-C7FC-496A-BA58-B9B136E29755}" presName="process" presStyleCnt="0"/>
      <dgm:spPr/>
      <dgm:t>
        <a:bodyPr/>
        <a:lstStyle/>
        <a:p>
          <a:endParaRPr lang="pt-BR"/>
        </a:p>
      </dgm:t>
    </dgm:pt>
    <dgm:pt modelId="{ADBAA466-A0D0-4597-B8ED-91697C9C9307}" type="pres">
      <dgm:prSet presAssocID="{30C97FFC-89A1-426E-BA4D-BFCA72B81B96}" presName="composite1" presStyleCnt="0"/>
      <dgm:spPr/>
      <dgm:t>
        <a:bodyPr/>
        <a:lstStyle/>
        <a:p>
          <a:endParaRPr lang="pt-BR"/>
        </a:p>
      </dgm:t>
    </dgm:pt>
    <dgm:pt modelId="{43D5C545-33F7-4C9A-B982-AD136AE98AA4}" type="pres">
      <dgm:prSet presAssocID="{30C97FFC-89A1-426E-BA4D-BFCA72B81B96}" presName="dummyNode1" presStyleLbl="node1" presStyleIdx="0" presStyleCnt="4"/>
      <dgm:spPr/>
      <dgm:t>
        <a:bodyPr/>
        <a:lstStyle/>
        <a:p>
          <a:endParaRPr lang="pt-BR"/>
        </a:p>
      </dgm:t>
    </dgm:pt>
    <dgm:pt modelId="{9EFF08C5-06FA-435F-961B-A21561253F7B}" type="pres">
      <dgm:prSet presAssocID="{30C97FFC-89A1-426E-BA4D-BFCA72B81B96}" presName="childNode1" presStyleLbl="bgAcc1" presStyleIdx="0" presStyleCnt="4" custScaleX="107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30C8E4-21AD-4F85-B809-9F46A123393B}" type="pres">
      <dgm:prSet presAssocID="{30C97FFC-89A1-426E-BA4D-BFCA72B81B9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269B45-2425-465A-A27C-B9AB8E023D40}" type="pres">
      <dgm:prSet presAssocID="{30C97FFC-89A1-426E-BA4D-BFCA72B81B96}" presName="parentNode1" presStyleLbl="node1" presStyleIdx="0" presStyleCnt="4" custScaleX="100386" custScaleY="6094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8A5C9-B1DC-4A01-89E1-AEACECD416B9}" type="pres">
      <dgm:prSet presAssocID="{30C97FFC-89A1-426E-BA4D-BFCA72B81B96}" presName="connSite1" presStyleCnt="0"/>
      <dgm:spPr/>
      <dgm:t>
        <a:bodyPr/>
        <a:lstStyle/>
        <a:p>
          <a:endParaRPr lang="pt-BR"/>
        </a:p>
      </dgm:t>
    </dgm:pt>
    <dgm:pt modelId="{A00D7D9D-EBCC-48B3-9443-50FD196F711A}" type="pres">
      <dgm:prSet presAssocID="{D8330F69-60DE-40AD-A419-95401D1A8DA3}" presName="Name9" presStyleLbl="sibTrans2D1" presStyleIdx="0" presStyleCnt="3"/>
      <dgm:spPr/>
      <dgm:t>
        <a:bodyPr/>
        <a:lstStyle/>
        <a:p>
          <a:endParaRPr lang="pt-BR"/>
        </a:p>
      </dgm:t>
    </dgm:pt>
    <dgm:pt modelId="{59300C27-A60E-4852-A5AA-2B340F02036A}" type="pres">
      <dgm:prSet presAssocID="{5265E547-4AC0-4455-955A-A1E8AB263ED3}" presName="composite2" presStyleCnt="0"/>
      <dgm:spPr/>
      <dgm:t>
        <a:bodyPr/>
        <a:lstStyle/>
        <a:p>
          <a:endParaRPr lang="pt-BR"/>
        </a:p>
      </dgm:t>
    </dgm:pt>
    <dgm:pt modelId="{4BF8993A-8CDE-496C-BD7D-4734BB73BA20}" type="pres">
      <dgm:prSet presAssocID="{5265E547-4AC0-4455-955A-A1E8AB263ED3}" presName="dummyNode2" presStyleLbl="node1" presStyleIdx="0" presStyleCnt="4"/>
      <dgm:spPr/>
      <dgm:t>
        <a:bodyPr/>
        <a:lstStyle/>
        <a:p>
          <a:endParaRPr lang="pt-BR"/>
        </a:p>
      </dgm:t>
    </dgm:pt>
    <dgm:pt modelId="{FC3FFB73-D7C9-4238-901F-6C6973A30CB8}" type="pres">
      <dgm:prSet presAssocID="{5265E547-4AC0-4455-955A-A1E8AB263ED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31B74-20E1-47A4-8E33-00D4C37F5AFF}" type="pres">
      <dgm:prSet presAssocID="{5265E547-4AC0-4455-955A-A1E8AB263ED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07B19-D306-434B-87CF-CAF9470DA567}" type="pres">
      <dgm:prSet presAssocID="{5265E547-4AC0-4455-955A-A1E8AB263ED3}" presName="parentNode2" presStyleLbl="node1" presStyleIdx="1" presStyleCnt="4" custScaleX="93781" custScaleY="646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0E090C-5200-4792-981E-B3D4CDFBD481}" type="pres">
      <dgm:prSet presAssocID="{5265E547-4AC0-4455-955A-A1E8AB263ED3}" presName="connSite2" presStyleCnt="0"/>
      <dgm:spPr/>
      <dgm:t>
        <a:bodyPr/>
        <a:lstStyle/>
        <a:p>
          <a:endParaRPr lang="pt-BR"/>
        </a:p>
      </dgm:t>
    </dgm:pt>
    <dgm:pt modelId="{3182901E-1194-4F58-8EF4-46A201F66910}" type="pres">
      <dgm:prSet presAssocID="{59883142-2A43-4B06-915C-632ABEC94DE0}" presName="Name18" presStyleLbl="sibTrans2D1" presStyleIdx="1" presStyleCnt="3"/>
      <dgm:spPr/>
      <dgm:t>
        <a:bodyPr/>
        <a:lstStyle/>
        <a:p>
          <a:endParaRPr lang="pt-BR"/>
        </a:p>
      </dgm:t>
    </dgm:pt>
    <dgm:pt modelId="{923EC7D9-2B88-40F3-B7E0-FFE2EA78184D}" type="pres">
      <dgm:prSet presAssocID="{DE0444A8-A8A2-4759-8D34-99FFAF58593E}" presName="composite1" presStyleCnt="0"/>
      <dgm:spPr/>
      <dgm:t>
        <a:bodyPr/>
        <a:lstStyle/>
        <a:p>
          <a:endParaRPr lang="pt-BR"/>
        </a:p>
      </dgm:t>
    </dgm:pt>
    <dgm:pt modelId="{6DE47825-6AF9-43EF-958D-1956D37AD570}" type="pres">
      <dgm:prSet presAssocID="{DE0444A8-A8A2-4759-8D34-99FFAF58593E}" presName="dummyNode1" presStyleLbl="node1" presStyleIdx="1" presStyleCnt="4"/>
      <dgm:spPr/>
      <dgm:t>
        <a:bodyPr/>
        <a:lstStyle/>
        <a:p>
          <a:endParaRPr lang="pt-BR"/>
        </a:p>
      </dgm:t>
    </dgm:pt>
    <dgm:pt modelId="{7710E051-7083-4E16-AF19-F5F9A70C2429}" type="pres">
      <dgm:prSet presAssocID="{DE0444A8-A8A2-4759-8D34-99FFAF58593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C84E45-A1C8-4E0B-939E-D3549C9C9003}" type="pres">
      <dgm:prSet presAssocID="{DE0444A8-A8A2-4759-8D34-99FFAF58593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28F62-FBDB-4E48-9BB1-64BF1E26690D}" type="pres">
      <dgm:prSet presAssocID="{DE0444A8-A8A2-4759-8D34-99FFAF58593E}" presName="parentNode1" presStyleLbl="node1" presStyleIdx="2" presStyleCnt="4" custScaleX="88058" custScaleY="6517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8BAF1C-14FC-4F67-8D67-0E116C98FFA0}" type="pres">
      <dgm:prSet presAssocID="{DE0444A8-A8A2-4759-8D34-99FFAF58593E}" presName="connSite1" presStyleCnt="0"/>
      <dgm:spPr/>
      <dgm:t>
        <a:bodyPr/>
        <a:lstStyle/>
        <a:p>
          <a:endParaRPr lang="pt-BR"/>
        </a:p>
      </dgm:t>
    </dgm:pt>
    <dgm:pt modelId="{CB2C3BF1-F05D-41E2-AD00-2FFA5A6386A6}" type="pres">
      <dgm:prSet presAssocID="{E0B184A1-8003-4215-B6EC-16DCF32BE91D}" presName="Name9" presStyleLbl="sibTrans2D1" presStyleIdx="2" presStyleCnt="3"/>
      <dgm:spPr/>
      <dgm:t>
        <a:bodyPr/>
        <a:lstStyle/>
        <a:p>
          <a:endParaRPr lang="pt-BR"/>
        </a:p>
      </dgm:t>
    </dgm:pt>
    <dgm:pt modelId="{AD9CA10E-D68F-4AF3-9B9A-D1A2DC39CDD3}" type="pres">
      <dgm:prSet presAssocID="{698B1C32-A9CA-49B1-AEE5-DE271C80D568}" presName="composite2" presStyleCnt="0"/>
      <dgm:spPr/>
      <dgm:t>
        <a:bodyPr/>
        <a:lstStyle/>
        <a:p>
          <a:endParaRPr lang="pt-BR"/>
        </a:p>
      </dgm:t>
    </dgm:pt>
    <dgm:pt modelId="{A96936C0-BAD3-4E60-B6BC-A9333F4DD8E6}" type="pres">
      <dgm:prSet presAssocID="{698B1C32-A9CA-49B1-AEE5-DE271C80D568}" presName="dummyNode2" presStyleLbl="node1" presStyleIdx="2" presStyleCnt="4"/>
      <dgm:spPr/>
      <dgm:t>
        <a:bodyPr/>
        <a:lstStyle/>
        <a:p>
          <a:endParaRPr lang="pt-BR"/>
        </a:p>
      </dgm:t>
    </dgm:pt>
    <dgm:pt modelId="{C88F6A22-94D2-4E86-A808-4D5891BF8B47}" type="pres">
      <dgm:prSet presAssocID="{698B1C32-A9CA-49B1-AEE5-DE271C80D568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A695E-EFCA-4502-BDA6-5284ADCB5C0A}" type="pres">
      <dgm:prSet presAssocID="{698B1C32-A9CA-49B1-AEE5-DE271C80D56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BE50E-7520-414D-9C0E-FB14F52334A2}" type="pres">
      <dgm:prSet presAssocID="{698B1C32-A9CA-49B1-AEE5-DE271C80D568}" presName="parentNode2" presStyleLbl="node1" presStyleIdx="3" presStyleCnt="4" custScaleX="90939" custScaleY="62251" custLinFactNeighborX="6240" custLinFactNeighborY="-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B1350D-80B4-458B-AA67-D1B91CFD3304}" type="pres">
      <dgm:prSet presAssocID="{698B1C32-A9CA-49B1-AEE5-DE271C80D568}" presName="connSite2" presStyleCnt="0"/>
      <dgm:spPr/>
      <dgm:t>
        <a:bodyPr/>
        <a:lstStyle/>
        <a:p>
          <a:endParaRPr lang="pt-BR"/>
        </a:p>
      </dgm:t>
    </dgm:pt>
  </dgm:ptLst>
  <dgm:cxnLst>
    <dgm:cxn modelId="{D417961F-8FDF-43ED-8A59-5F5AA3B407B8}" type="presOf" srcId="{D8330F69-60DE-40AD-A419-95401D1A8DA3}" destId="{A00D7D9D-EBCC-48B3-9443-50FD196F711A}" srcOrd="0" destOrd="0" presId="urn:microsoft.com/office/officeart/2005/8/layout/hProcess4"/>
    <dgm:cxn modelId="{5AE01B97-0AC9-4FD4-AA0C-1ABB7936C42A}" type="presOf" srcId="{241A0E61-8C5A-4B16-A5EE-600F783C9C7A}" destId="{2C30C8E4-21AD-4F85-B809-9F46A123393B}" srcOrd="1" destOrd="2" presId="urn:microsoft.com/office/officeart/2005/8/layout/hProcess4"/>
    <dgm:cxn modelId="{20A899B1-411F-46A2-B056-7CBFFD44CEC3}" type="presOf" srcId="{B66BCDCC-21DD-4E85-8A3D-485E1222FE41}" destId="{9FAA695E-EFCA-4502-BDA6-5284ADCB5C0A}" srcOrd="1" destOrd="1" presId="urn:microsoft.com/office/officeart/2005/8/layout/hProcess4"/>
    <dgm:cxn modelId="{A9BEB027-C914-4062-B930-742F89EE9B73}" type="presOf" srcId="{5265E547-4AC0-4455-955A-A1E8AB263ED3}" destId="{39A07B19-D306-434B-87CF-CAF9470DA567}" srcOrd="0" destOrd="0" presId="urn:microsoft.com/office/officeart/2005/8/layout/hProcess4"/>
    <dgm:cxn modelId="{8AC23AA7-115E-4861-A91C-BF8EEF5285B2}" type="presOf" srcId="{4EE7EFE8-2A64-4F53-AE3A-13A91CC54A53}" destId="{C88F6A22-94D2-4E86-A808-4D5891BF8B47}" srcOrd="0" destOrd="0" presId="urn:microsoft.com/office/officeart/2005/8/layout/hProcess4"/>
    <dgm:cxn modelId="{EFC61C4B-DE19-423E-9E06-B571A60C2D5E}" type="presOf" srcId="{0534605C-2448-4D3A-B5D9-09746F9FDD76}" destId="{FC3FFB73-D7C9-4238-901F-6C6973A30CB8}" srcOrd="0" destOrd="0" presId="urn:microsoft.com/office/officeart/2005/8/layout/hProcess4"/>
    <dgm:cxn modelId="{714131BB-589B-45EF-B0D8-748455AA8553}" type="presOf" srcId="{A6720765-0E80-4ADB-81BE-8BF6D9355A23}" destId="{2C30C8E4-21AD-4F85-B809-9F46A123393B}" srcOrd="1" destOrd="0" presId="urn:microsoft.com/office/officeart/2005/8/layout/hProcess4"/>
    <dgm:cxn modelId="{458B7064-A41E-4E72-8053-756E1A861C03}" type="presOf" srcId="{F74617BB-5B32-4B14-AF1F-9EE9A062ADF3}" destId="{FC3FFB73-D7C9-4238-901F-6C6973A30CB8}" srcOrd="0" destOrd="1" presId="urn:microsoft.com/office/officeart/2005/8/layout/hProcess4"/>
    <dgm:cxn modelId="{D5F569A6-BC71-4076-AEBA-341B650BD954}" srcId="{698B1C32-A9CA-49B1-AEE5-DE271C80D568}" destId="{4EE7EFE8-2A64-4F53-AE3A-13A91CC54A53}" srcOrd="0" destOrd="0" parTransId="{5953F787-73DE-4CB3-8179-44B3579220CD}" sibTransId="{940F605D-74B8-4C02-AC2D-B38CFED199C4}"/>
    <dgm:cxn modelId="{3A8C17FB-C8A2-4C6A-9D12-53CD75EAFCB0}" srcId="{C3B5FF4F-C7FC-496A-BA58-B9B136E29755}" destId="{30C97FFC-89A1-426E-BA4D-BFCA72B81B96}" srcOrd="0" destOrd="0" parTransId="{BC6945B3-1049-44FB-A542-722E4322A961}" sibTransId="{D8330F69-60DE-40AD-A419-95401D1A8DA3}"/>
    <dgm:cxn modelId="{169A6152-6BC2-424E-87C6-12DA42A07F1A}" type="presOf" srcId="{0FAABA67-A03F-4514-881D-DB254F1BF505}" destId="{9EFF08C5-06FA-435F-961B-A21561253F7B}" srcOrd="0" destOrd="1" presId="urn:microsoft.com/office/officeart/2005/8/layout/hProcess4"/>
    <dgm:cxn modelId="{C1BC6D57-5255-444C-887D-D161C36B5979}" type="presOf" srcId="{36BCC8A6-1D20-4339-8D44-84C695A6863B}" destId="{DCC84E45-A1C8-4E0B-939E-D3549C9C9003}" srcOrd="1" destOrd="0" presId="urn:microsoft.com/office/officeart/2005/8/layout/hProcess4"/>
    <dgm:cxn modelId="{5A2C759C-1B26-4509-B4A9-DC26E1212A6A}" type="presOf" srcId="{EA8F102B-0AD7-4EFD-9A73-8A65F132770D}" destId="{DCC84E45-A1C8-4E0B-939E-D3549C9C9003}" srcOrd="1" destOrd="1" presId="urn:microsoft.com/office/officeart/2005/8/layout/hProcess4"/>
    <dgm:cxn modelId="{8A274A84-17A0-4977-BA15-79C698563ACD}" type="presOf" srcId="{B67FDBE0-2DB3-456F-823D-1CE713EC12F1}" destId="{FC3FFB73-D7C9-4238-901F-6C6973A30CB8}" srcOrd="0" destOrd="2" presId="urn:microsoft.com/office/officeart/2005/8/layout/hProcess4"/>
    <dgm:cxn modelId="{65799885-5A2B-4696-AA52-8615B644CE49}" type="presOf" srcId="{E0B184A1-8003-4215-B6EC-16DCF32BE91D}" destId="{CB2C3BF1-F05D-41E2-AD00-2FFA5A6386A6}" srcOrd="0" destOrd="0" presId="urn:microsoft.com/office/officeart/2005/8/layout/hProcess4"/>
    <dgm:cxn modelId="{07C82B62-59E5-4E29-BFE6-92A1006E5F8C}" type="presOf" srcId="{C3B5FF4F-C7FC-496A-BA58-B9B136E29755}" destId="{FF0B743B-0BA5-4030-AF39-68E0E1B5BA66}" srcOrd="0" destOrd="0" presId="urn:microsoft.com/office/officeart/2005/8/layout/hProcess4"/>
    <dgm:cxn modelId="{CD2296FC-74B2-4B8C-A5B3-FB0C449C877D}" srcId="{698B1C32-A9CA-49B1-AEE5-DE271C80D568}" destId="{B66BCDCC-21DD-4E85-8A3D-485E1222FE41}" srcOrd="1" destOrd="0" parTransId="{1BC0BFCD-110F-4E0D-B71F-D160FB1AF7FC}" sibTransId="{7F2E5F0E-180C-43A5-8362-189F8794E3E1}"/>
    <dgm:cxn modelId="{23852F25-0DF8-45FB-A44C-39A6C2ADDED9}" type="presOf" srcId="{F74617BB-5B32-4B14-AF1F-9EE9A062ADF3}" destId="{9F331B74-20E1-47A4-8E33-00D4C37F5AFF}" srcOrd="1" destOrd="1" presId="urn:microsoft.com/office/officeart/2005/8/layout/hProcess4"/>
    <dgm:cxn modelId="{DBED0774-3CCC-4B1A-9387-35279555654E}" type="presOf" srcId="{B67FDBE0-2DB3-456F-823D-1CE713EC12F1}" destId="{9F331B74-20E1-47A4-8E33-00D4C37F5AFF}" srcOrd="1" destOrd="2" presId="urn:microsoft.com/office/officeart/2005/8/layout/hProcess4"/>
    <dgm:cxn modelId="{B6A84119-5CCF-4DD0-9FAB-AD0398ACE2FB}" srcId="{DE0444A8-A8A2-4759-8D34-99FFAF58593E}" destId="{EA8F102B-0AD7-4EFD-9A73-8A65F132770D}" srcOrd="1" destOrd="0" parTransId="{A4A2836D-71C1-431C-AD1C-2DF5D88ED590}" sibTransId="{8375A353-08AF-40DF-8352-665D46E71F1D}"/>
    <dgm:cxn modelId="{4306520E-8CCF-4291-987D-3962CD98456B}" type="presOf" srcId="{0FAABA67-A03F-4514-881D-DB254F1BF505}" destId="{2C30C8E4-21AD-4F85-B809-9F46A123393B}" srcOrd="1" destOrd="1" presId="urn:microsoft.com/office/officeart/2005/8/layout/hProcess4"/>
    <dgm:cxn modelId="{0258D74E-BB84-4CD4-BC14-55C24FB7C9B0}" type="presOf" srcId="{DE0444A8-A8A2-4759-8D34-99FFAF58593E}" destId="{B9328F62-FBDB-4E48-9BB1-64BF1E26690D}" srcOrd="0" destOrd="0" presId="urn:microsoft.com/office/officeart/2005/8/layout/hProcess4"/>
    <dgm:cxn modelId="{9291A9AA-7E84-4390-A72D-3310EA5F2608}" srcId="{C3B5FF4F-C7FC-496A-BA58-B9B136E29755}" destId="{5265E547-4AC0-4455-955A-A1E8AB263ED3}" srcOrd="1" destOrd="0" parTransId="{4B0A62B5-F77F-41E8-9C61-D08991C31CD4}" sibTransId="{59883142-2A43-4B06-915C-632ABEC94DE0}"/>
    <dgm:cxn modelId="{6B79F7AC-1CF8-4B10-8F7C-CF4CEEC23889}" type="presOf" srcId="{36BCC8A6-1D20-4339-8D44-84C695A6863B}" destId="{7710E051-7083-4E16-AF19-F5F9A70C2429}" srcOrd="0" destOrd="0" presId="urn:microsoft.com/office/officeart/2005/8/layout/hProcess4"/>
    <dgm:cxn modelId="{D5F28C8E-3D4B-45DA-904A-624A5A8FE51A}" srcId="{DE0444A8-A8A2-4759-8D34-99FFAF58593E}" destId="{36BCC8A6-1D20-4339-8D44-84C695A6863B}" srcOrd="0" destOrd="0" parTransId="{EC25D3F9-4428-4ABF-B61B-FD8751A518E2}" sibTransId="{C9312A53-C5E1-47B0-ACE7-D623DECB523E}"/>
    <dgm:cxn modelId="{6F302E92-12FF-4755-B3B4-56E1902CF005}" type="presOf" srcId="{EA8F102B-0AD7-4EFD-9A73-8A65F132770D}" destId="{7710E051-7083-4E16-AF19-F5F9A70C2429}" srcOrd="0" destOrd="1" presId="urn:microsoft.com/office/officeart/2005/8/layout/hProcess4"/>
    <dgm:cxn modelId="{B72CF6DD-4B4C-435D-BEB3-761338896320}" srcId="{30C97FFC-89A1-426E-BA4D-BFCA72B81B96}" destId="{241A0E61-8C5A-4B16-A5EE-600F783C9C7A}" srcOrd="2" destOrd="0" parTransId="{9A8F7B7A-9412-47FC-BB9E-09A81CE9F4CB}" sibTransId="{2DABEB85-ADDE-4A2D-9C58-100C8800DAC4}"/>
    <dgm:cxn modelId="{60CFEA70-1F1C-4FE3-8F5F-29AED314DEDD}" srcId="{5265E547-4AC0-4455-955A-A1E8AB263ED3}" destId="{0534605C-2448-4D3A-B5D9-09746F9FDD76}" srcOrd="0" destOrd="0" parTransId="{E635C794-122D-40D8-AB6E-7C2D0E5FAA63}" sibTransId="{67C79669-AC95-431B-8BEF-00468114114C}"/>
    <dgm:cxn modelId="{F9606D93-59B9-454C-9199-4476FFB31706}" srcId="{C3B5FF4F-C7FC-496A-BA58-B9B136E29755}" destId="{DE0444A8-A8A2-4759-8D34-99FFAF58593E}" srcOrd="2" destOrd="0" parTransId="{7F3B75F7-1797-49A3-96C3-D37CFBFBBDE6}" sibTransId="{E0B184A1-8003-4215-B6EC-16DCF32BE91D}"/>
    <dgm:cxn modelId="{79503ECF-ADF6-4373-8E42-F342A528DAC5}" srcId="{C3B5FF4F-C7FC-496A-BA58-B9B136E29755}" destId="{698B1C32-A9CA-49B1-AEE5-DE271C80D568}" srcOrd="3" destOrd="0" parTransId="{C5513C03-E769-4E5C-9A91-82CD6D01811C}" sibTransId="{273567B3-8688-4E34-9FDF-DD429FF83045}"/>
    <dgm:cxn modelId="{7CB0FD7A-FF86-44B0-9F30-244E72FA3E99}" srcId="{30C97FFC-89A1-426E-BA4D-BFCA72B81B96}" destId="{0FAABA67-A03F-4514-881D-DB254F1BF505}" srcOrd="1" destOrd="0" parTransId="{77941420-3065-4BD2-8473-80DD9826DF56}" sibTransId="{3C353473-7B7C-4CD6-9179-C83302FA30E2}"/>
    <dgm:cxn modelId="{93D4F4B7-CD01-4275-8D73-AB13E298F9C5}" type="presOf" srcId="{A6720765-0E80-4ADB-81BE-8BF6D9355A23}" destId="{9EFF08C5-06FA-435F-961B-A21561253F7B}" srcOrd="0" destOrd="0" presId="urn:microsoft.com/office/officeart/2005/8/layout/hProcess4"/>
    <dgm:cxn modelId="{31928BE4-8CF6-410B-AA6B-6F6842CA4DFC}" srcId="{5265E547-4AC0-4455-955A-A1E8AB263ED3}" destId="{F74617BB-5B32-4B14-AF1F-9EE9A062ADF3}" srcOrd="1" destOrd="0" parTransId="{46D12AD6-661B-42EF-B545-E62455CC8D3F}" sibTransId="{416C2FE1-CB7E-49AB-AF9F-7424971CBE76}"/>
    <dgm:cxn modelId="{731E81A8-F07A-4874-9B79-330AD0E7DD93}" type="presOf" srcId="{241A0E61-8C5A-4B16-A5EE-600F783C9C7A}" destId="{9EFF08C5-06FA-435F-961B-A21561253F7B}" srcOrd="0" destOrd="2" presId="urn:microsoft.com/office/officeart/2005/8/layout/hProcess4"/>
    <dgm:cxn modelId="{4E6E3200-75C2-4145-9BA9-1EBCA88486A8}" srcId="{30C97FFC-89A1-426E-BA4D-BFCA72B81B96}" destId="{A6720765-0E80-4ADB-81BE-8BF6D9355A23}" srcOrd="0" destOrd="0" parTransId="{F79125D1-BD17-46D8-923B-D7E6E0B9928A}" sibTransId="{747B7E9A-52BF-4D51-A838-FD615DDEA004}"/>
    <dgm:cxn modelId="{CED765CE-E8C2-4184-9D09-103B0FD80FDD}" type="presOf" srcId="{59883142-2A43-4B06-915C-632ABEC94DE0}" destId="{3182901E-1194-4F58-8EF4-46A201F66910}" srcOrd="0" destOrd="0" presId="urn:microsoft.com/office/officeart/2005/8/layout/hProcess4"/>
    <dgm:cxn modelId="{82BD2F9B-0355-466E-BE99-AE6711C61C60}" type="presOf" srcId="{4EE7EFE8-2A64-4F53-AE3A-13A91CC54A53}" destId="{9FAA695E-EFCA-4502-BDA6-5284ADCB5C0A}" srcOrd="1" destOrd="0" presId="urn:microsoft.com/office/officeart/2005/8/layout/hProcess4"/>
    <dgm:cxn modelId="{1283FCE2-FD05-4958-B649-70C321D2C322}" type="presOf" srcId="{0534605C-2448-4D3A-B5D9-09746F9FDD76}" destId="{9F331B74-20E1-47A4-8E33-00D4C37F5AFF}" srcOrd="1" destOrd="0" presId="urn:microsoft.com/office/officeart/2005/8/layout/hProcess4"/>
    <dgm:cxn modelId="{F6C4B87E-7D87-4CD0-A9CF-874CF0B352CD}" type="presOf" srcId="{30C97FFC-89A1-426E-BA4D-BFCA72B81B96}" destId="{4D269B45-2425-465A-A27C-B9AB8E023D40}" srcOrd="0" destOrd="0" presId="urn:microsoft.com/office/officeart/2005/8/layout/hProcess4"/>
    <dgm:cxn modelId="{598F82EB-80AE-4AFF-A53A-FC5949BF8ECB}" type="presOf" srcId="{698B1C32-A9CA-49B1-AEE5-DE271C80D568}" destId="{A94BE50E-7520-414D-9C0E-FB14F52334A2}" srcOrd="0" destOrd="0" presId="urn:microsoft.com/office/officeart/2005/8/layout/hProcess4"/>
    <dgm:cxn modelId="{D0C2ADD7-186C-46B3-8BCF-B59277178388}" type="presOf" srcId="{B66BCDCC-21DD-4E85-8A3D-485E1222FE41}" destId="{C88F6A22-94D2-4E86-A808-4D5891BF8B47}" srcOrd="0" destOrd="1" presId="urn:microsoft.com/office/officeart/2005/8/layout/hProcess4"/>
    <dgm:cxn modelId="{6C2C48D9-3C82-49D8-873D-B2061211F9B4}" srcId="{5265E547-4AC0-4455-955A-A1E8AB263ED3}" destId="{B67FDBE0-2DB3-456F-823D-1CE713EC12F1}" srcOrd="2" destOrd="0" parTransId="{3DB386FC-9A64-49EE-821C-8A7747F83E08}" sibTransId="{BADC8309-078C-43B8-A9AE-298D3BF53F30}"/>
    <dgm:cxn modelId="{066155C2-2BF9-477F-868B-E59FF0911D30}" type="presParOf" srcId="{FF0B743B-0BA5-4030-AF39-68E0E1B5BA66}" destId="{13E9F153-3B3C-4965-8AEE-419D6375B82B}" srcOrd="0" destOrd="0" presId="urn:microsoft.com/office/officeart/2005/8/layout/hProcess4"/>
    <dgm:cxn modelId="{8AB65D94-530C-47D1-BC25-147407CDF2C2}" type="presParOf" srcId="{FF0B743B-0BA5-4030-AF39-68E0E1B5BA66}" destId="{3B3F177A-965B-4ADE-B2D0-02E23250082A}" srcOrd="1" destOrd="0" presId="urn:microsoft.com/office/officeart/2005/8/layout/hProcess4"/>
    <dgm:cxn modelId="{24F94513-127B-47B6-8905-42BF860900B4}" type="presParOf" srcId="{FF0B743B-0BA5-4030-AF39-68E0E1B5BA66}" destId="{5A140A87-0817-4513-8F88-50E4E7080EC6}" srcOrd="2" destOrd="0" presId="urn:microsoft.com/office/officeart/2005/8/layout/hProcess4"/>
    <dgm:cxn modelId="{EC73F8B4-31F1-4D3C-9834-3B998275FBCB}" type="presParOf" srcId="{5A140A87-0817-4513-8F88-50E4E7080EC6}" destId="{ADBAA466-A0D0-4597-B8ED-91697C9C9307}" srcOrd="0" destOrd="0" presId="urn:microsoft.com/office/officeart/2005/8/layout/hProcess4"/>
    <dgm:cxn modelId="{B19877D7-D698-4619-B669-619F2AFBF511}" type="presParOf" srcId="{ADBAA466-A0D0-4597-B8ED-91697C9C9307}" destId="{43D5C545-33F7-4C9A-B982-AD136AE98AA4}" srcOrd="0" destOrd="0" presId="urn:microsoft.com/office/officeart/2005/8/layout/hProcess4"/>
    <dgm:cxn modelId="{00E060BB-2DD9-47FC-8CD9-AF5F8A6BAF60}" type="presParOf" srcId="{ADBAA466-A0D0-4597-B8ED-91697C9C9307}" destId="{9EFF08C5-06FA-435F-961B-A21561253F7B}" srcOrd="1" destOrd="0" presId="urn:microsoft.com/office/officeart/2005/8/layout/hProcess4"/>
    <dgm:cxn modelId="{6E03C610-3655-44CF-8E19-7532712CC0F8}" type="presParOf" srcId="{ADBAA466-A0D0-4597-B8ED-91697C9C9307}" destId="{2C30C8E4-21AD-4F85-B809-9F46A123393B}" srcOrd="2" destOrd="0" presId="urn:microsoft.com/office/officeart/2005/8/layout/hProcess4"/>
    <dgm:cxn modelId="{E8047A6C-BCF7-407C-90B5-20DD09E03C05}" type="presParOf" srcId="{ADBAA466-A0D0-4597-B8ED-91697C9C9307}" destId="{4D269B45-2425-465A-A27C-B9AB8E023D40}" srcOrd="3" destOrd="0" presId="urn:microsoft.com/office/officeart/2005/8/layout/hProcess4"/>
    <dgm:cxn modelId="{FE7094CD-773D-4046-A03E-BDED64E42816}" type="presParOf" srcId="{ADBAA466-A0D0-4597-B8ED-91697C9C9307}" destId="{A178A5C9-B1DC-4A01-89E1-AEACECD416B9}" srcOrd="4" destOrd="0" presId="urn:microsoft.com/office/officeart/2005/8/layout/hProcess4"/>
    <dgm:cxn modelId="{C4D47859-E52F-4509-978A-3C0CC925669C}" type="presParOf" srcId="{5A140A87-0817-4513-8F88-50E4E7080EC6}" destId="{A00D7D9D-EBCC-48B3-9443-50FD196F711A}" srcOrd="1" destOrd="0" presId="urn:microsoft.com/office/officeart/2005/8/layout/hProcess4"/>
    <dgm:cxn modelId="{EDD775D7-5DB6-475C-B8E7-1220AF6D218E}" type="presParOf" srcId="{5A140A87-0817-4513-8F88-50E4E7080EC6}" destId="{59300C27-A60E-4852-A5AA-2B340F02036A}" srcOrd="2" destOrd="0" presId="urn:microsoft.com/office/officeart/2005/8/layout/hProcess4"/>
    <dgm:cxn modelId="{05040F1D-3988-4EEE-AFF8-C84A49A33720}" type="presParOf" srcId="{59300C27-A60E-4852-A5AA-2B340F02036A}" destId="{4BF8993A-8CDE-496C-BD7D-4734BB73BA20}" srcOrd="0" destOrd="0" presId="urn:microsoft.com/office/officeart/2005/8/layout/hProcess4"/>
    <dgm:cxn modelId="{5995E6AB-8337-4F9A-9C08-A17DD2EF2844}" type="presParOf" srcId="{59300C27-A60E-4852-A5AA-2B340F02036A}" destId="{FC3FFB73-D7C9-4238-901F-6C6973A30CB8}" srcOrd="1" destOrd="0" presId="urn:microsoft.com/office/officeart/2005/8/layout/hProcess4"/>
    <dgm:cxn modelId="{3637E64B-0954-4BF8-8B72-4974F63D10BB}" type="presParOf" srcId="{59300C27-A60E-4852-A5AA-2B340F02036A}" destId="{9F331B74-20E1-47A4-8E33-00D4C37F5AFF}" srcOrd="2" destOrd="0" presId="urn:microsoft.com/office/officeart/2005/8/layout/hProcess4"/>
    <dgm:cxn modelId="{18C3554D-ABC4-40EA-AA9C-CCBBF16FE6A1}" type="presParOf" srcId="{59300C27-A60E-4852-A5AA-2B340F02036A}" destId="{39A07B19-D306-434B-87CF-CAF9470DA567}" srcOrd="3" destOrd="0" presId="urn:microsoft.com/office/officeart/2005/8/layout/hProcess4"/>
    <dgm:cxn modelId="{3E0B58D5-33C4-487A-B36B-68D5D0384D2E}" type="presParOf" srcId="{59300C27-A60E-4852-A5AA-2B340F02036A}" destId="{C90E090C-5200-4792-981E-B3D4CDFBD481}" srcOrd="4" destOrd="0" presId="urn:microsoft.com/office/officeart/2005/8/layout/hProcess4"/>
    <dgm:cxn modelId="{DA6F9D68-0A26-4088-808F-680BB1F04B2D}" type="presParOf" srcId="{5A140A87-0817-4513-8F88-50E4E7080EC6}" destId="{3182901E-1194-4F58-8EF4-46A201F66910}" srcOrd="3" destOrd="0" presId="urn:microsoft.com/office/officeart/2005/8/layout/hProcess4"/>
    <dgm:cxn modelId="{61C0AFB6-9911-47D7-9291-EA59904BA132}" type="presParOf" srcId="{5A140A87-0817-4513-8F88-50E4E7080EC6}" destId="{923EC7D9-2B88-40F3-B7E0-FFE2EA78184D}" srcOrd="4" destOrd="0" presId="urn:microsoft.com/office/officeart/2005/8/layout/hProcess4"/>
    <dgm:cxn modelId="{6CB3B6C7-4F94-480A-88C3-7DA74FFD38B4}" type="presParOf" srcId="{923EC7D9-2B88-40F3-B7E0-FFE2EA78184D}" destId="{6DE47825-6AF9-43EF-958D-1956D37AD570}" srcOrd="0" destOrd="0" presId="urn:microsoft.com/office/officeart/2005/8/layout/hProcess4"/>
    <dgm:cxn modelId="{D10A4ED3-E28C-4722-AB87-AD6930A77307}" type="presParOf" srcId="{923EC7D9-2B88-40F3-B7E0-FFE2EA78184D}" destId="{7710E051-7083-4E16-AF19-F5F9A70C2429}" srcOrd="1" destOrd="0" presId="urn:microsoft.com/office/officeart/2005/8/layout/hProcess4"/>
    <dgm:cxn modelId="{0684CE06-1911-4E06-82C0-F86DB271FC98}" type="presParOf" srcId="{923EC7D9-2B88-40F3-B7E0-FFE2EA78184D}" destId="{DCC84E45-A1C8-4E0B-939E-D3549C9C9003}" srcOrd="2" destOrd="0" presId="urn:microsoft.com/office/officeart/2005/8/layout/hProcess4"/>
    <dgm:cxn modelId="{0E021CDC-7B73-4FA9-BB66-B77C7125B975}" type="presParOf" srcId="{923EC7D9-2B88-40F3-B7E0-FFE2EA78184D}" destId="{B9328F62-FBDB-4E48-9BB1-64BF1E26690D}" srcOrd="3" destOrd="0" presId="urn:microsoft.com/office/officeart/2005/8/layout/hProcess4"/>
    <dgm:cxn modelId="{0ABBA69D-B877-41A4-A61A-F29AAF96E936}" type="presParOf" srcId="{923EC7D9-2B88-40F3-B7E0-FFE2EA78184D}" destId="{378BAF1C-14FC-4F67-8D67-0E116C98FFA0}" srcOrd="4" destOrd="0" presId="urn:microsoft.com/office/officeart/2005/8/layout/hProcess4"/>
    <dgm:cxn modelId="{1B77F653-5404-4A71-BCD5-CC7D4CA53F85}" type="presParOf" srcId="{5A140A87-0817-4513-8F88-50E4E7080EC6}" destId="{CB2C3BF1-F05D-41E2-AD00-2FFA5A6386A6}" srcOrd="5" destOrd="0" presId="urn:microsoft.com/office/officeart/2005/8/layout/hProcess4"/>
    <dgm:cxn modelId="{C17D574F-16DC-4C83-8214-C1B0F3815015}" type="presParOf" srcId="{5A140A87-0817-4513-8F88-50E4E7080EC6}" destId="{AD9CA10E-D68F-4AF3-9B9A-D1A2DC39CDD3}" srcOrd="6" destOrd="0" presId="urn:microsoft.com/office/officeart/2005/8/layout/hProcess4"/>
    <dgm:cxn modelId="{5FB21BA9-5DFD-4FDD-A3EF-12A422EEB47B}" type="presParOf" srcId="{AD9CA10E-D68F-4AF3-9B9A-D1A2DC39CDD3}" destId="{A96936C0-BAD3-4E60-B6BC-A9333F4DD8E6}" srcOrd="0" destOrd="0" presId="urn:microsoft.com/office/officeart/2005/8/layout/hProcess4"/>
    <dgm:cxn modelId="{776A2606-E734-4B8C-9C2D-13D39832E8BC}" type="presParOf" srcId="{AD9CA10E-D68F-4AF3-9B9A-D1A2DC39CDD3}" destId="{C88F6A22-94D2-4E86-A808-4D5891BF8B47}" srcOrd="1" destOrd="0" presId="urn:microsoft.com/office/officeart/2005/8/layout/hProcess4"/>
    <dgm:cxn modelId="{F264F593-C5D4-45CD-ABDE-DEDC7973AEFB}" type="presParOf" srcId="{AD9CA10E-D68F-4AF3-9B9A-D1A2DC39CDD3}" destId="{9FAA695E-EFCA-4502-BDA6-5284ADCB5C0A}" srcOrd="2" destOrd="0" presId="urn:microsoft.com/office/officeart/2005/8/layout/hProcess4"/>
    <dgm:cxn modelId="{14F581EE-332A-4FAB-8675-81A8F6A1336A}" type="presParOf" srcId="{AD9CA10E-D68F-4AF3-9B9A-D1A2DC39CDD3}" destId="{A94BE50E-7520-414D-9C0E-FB14F52334A2}" srcOrd="3" destOrd="0" presId="urn:microsoft.com/office/officeart/2005/8/layout/hProcess4"/>
    <dgm:cxn modelId="{7F0D9D44-8E94-47E2-A4F0-425B9F859EAA}" type="presParOf" srcId="{AD9CA10E-D68F-4AF3-9B9A-D1A2DC39CDD3}" destId="{15B1350D-80B4-458B-AA67-D1B91CFD330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5FF4F-C7FC-496A-BA58-B9B136E29755}" type="doc">
      <dgm:prSet loTypeId="urn:microsoft.com/office/officeart/2005/8/layout/h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0C97FFC-89A1-426E-BA4D-BFCA72B81B96}">
      <dgm:prSet phldrT="[Texto]"/>
      <dgm:spPr/>
      <dgm:t>
        <a:bodyPr/>
        <a:lstStyle/>
        <a:p>
          <a:r>
            <a:rPr lang="pt-BR" b="1" dirty="0" smtClean="0"/>
            <a:t>IMPORTADOR</a:t>
          </a:r>
          <a:endParaRPr lang="pt-BR" b="1" dirty="0"/>
        </a:p>
      </dgm:t>
    </dgm:pt>
    <dgm:pt modelId="{BC6945B3-1049-44FB-A542-722E4322A961}" type="parTrans" cxnId="{3A8C17FB-C8A2-4C6A-9D12-53CD75EAFCB0}">
      <dgm:prSet/>
      <dgm:spPr/>
      <dgm:t>
        <a:bodyPr/>
        <a:lstStyle/>
        <a:p>
          <a:endParaRPr lang="pt-BR"/>
        </a:p>
      </dgm:t>
    </dgm:pt>
    <dgm:pt modelId="{D8330F69-60DE-40AD-A419-95401D1A8DA3}" type="sibTrans" cxnId="{3A8C17FB-C8A2-4C6A-9D12-53CD75EAFCB0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0FAABA67-A03F-4514-881D-DB254F1BF505}">
      <dgm:prSet phldrT="[Texto]" custT="1"/>
      <dgm:spPr/>
      <dgm:t>
        <a:bodyPr/>
        <a:lstStyle/>
        <a:p>
          <a:r>
            <a:rPr lang="pt-BR" sz="1500" b="0" dirty="0" smtClean="0"/>
            <a:t>Envia Arquivo de PLI</a:t>
          </a:r>
          <a:endParaRPr lang="pt-BR" sz="1500" b="0" dirty="0"/>
        </a:p>
      </dgm:t>
    </dgm:pt>
    <dgm:pt modelId="{77941420-3065-4BD2-8473-80DD9826DF56}" type="parTrans" cxnId="{7CB0FD7A-FF86-44B0-9F30-244E72FA3E99}">
      <dgm:prSet/>
      <dgm:spPr/>
      <dgm:t>
        <a:bodyPr/>
        <a:lstStyle/>
        <a:p>
          <a:endParaRPr lang="pt-BR"/>
        </a:p>
      </dgm:t>
    </dgm:pt>
    <dgm:pt modelId="{3C353473-7B7C-4CD6-9179-C83302FA30E2}" type="sibTrans" cxnId="{7CB0FD7A-FF86-44B0-9F30-244E72FA3E99}">
      <dgm:prSet/>
      <dgm:spPr/>
      <dgm:t>
        <a:bodyPr/>
        <a:lstStyle/>
        <a:p>
          <a:endParaRPr lang="pt-BR"/>
        </a:p>
      </dgm:t>
    </dgm:pt>
    <dgm:pt modelId="{5265E547-4AC0-4455-955A-A1E8AB263ED3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 smtClean="0"/>
            <a:t>SUFRAMA</a:t>
          </a:r>
          <a:endParaRPr lang="pt-BR" b="1" dirty="0"/>
        </a:p>
      </dgm:t>
    </dgm:pt>
    <dgm:pt modelId="{4B0A62B5-F77F-41E8-9C61-D08991C31CD4}" type="parTrans" cxnId="{9291A9AA-7E84-4390-A72D-3310EA5F2608}">
      <dgm:prSet/>
      <dgm:spPr/>
      <dgm:t>
        <a:bodyPr/>
        <a:lstStyle/>
        <a:p>
          <a:endParaRPr lang="pt-BR"/>
        </a:p>
      </dgm:t>
    </dgm:pt>
    <dgm:pt modelId="{59883142-2A43-4B06-915C-632ABEC94DE0}" type="sibTrans" cxnId="{9291A9AA-7E84-4390-A72D-3310EA5F2608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F74617BB-5B32-4B14-AF1F-9EE9A062ADF3}">
      <dgm:prSet phldrT="[Texto]" custT="1"/>
      <dgm:spPr/>
      <dgm:t>
        <a:bodyPr/>
        <a:lstStyle/>
        <a:p>
          <a:r>
            <a:rPr lang="pt-BR" sz="1500" b="0" dirty="0" smtClean="0"/>
            <a:t>Recebe PLI</a:t>
          </a:r>
          <a:endParaRPr lang="pt-BR" sz="1500" b="0" dirty="0"/>
        </a:p>
      </dgm:t>
    </dgm:pt>
    <dgm:pt modelId="{46D12AD6-661B-42EF-B545-E62455CC8D3F}" type="parTrans" cxnId="{31928BE4-8CF6-410B-AA6B-6F6842CA4DFC}">
      <dgm:prSet/>
      <dgm:spPr/>
      <dgm:t>
        <a:bodyPr/>
        <a:lstStyle/>
        <a:p>
          <a:endParaRPr lang="pt-BR"/>
        </a:p>
      </dgm:t>
    </dgm:pt>
    <dgm:pt modelId="{416C2FE1-CB7E-49AB-AF9F-7424971CBE76}" type="sibTrans" cxnId="{31928BE4-8CF6-410B-AA6B-6F6842CA4DFC}">
      <dgm:prSet/>
      <dgm:spPr/>
      <dgm:t>
        <a:bodyPr/>
        <a:lstStyle/>
        <a:p>
          <a:endParaRPr lang="pt-BR"/>
        </a:p>
      </dgm:t>
    </dgm:pt>
    <dgm:pt modelId="{DE0444A8-A8A2-4759-8D34-99FFAF58593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/>
            <a:t>IMPORTADOR</a:t>
          </a:r>
          <a:endParaRPr lang="pt-BR" b="1" dirty="0"/>
        </a:p>
      </dgm:t>
    </dgm:pt>
    <dgm:pt modelId="{7F3B75F7-1797-49A3-96C3-D37CFBFBBDE6}" type="parTrans" cxnId="{F9606D93-59B9-454C-9199-4476FFB31706}">
      <dgm:prSet/>
      <dgm:spPr/>
      <dgm:t>
        <a:bodyPr/>
        <a:lstStyle/>
        <a:p>
          <a:endParaRPr lang="pt-BR"/>
        </a:p>
      </dgm:t>
    </dgm:pt>
    <dgm:pt modelId="{E0B184A1-8003-4215-B6EC-16DCF32BE91D}" type="sibTrans" cxnId="{F9606D93-59B9-454C-9199-4476FFB31706}">
      <dgm:prSet/>
      <dgm:spPr/>
      <dgm:t>
        <a:bodyPr/>
        <a:lstStyle/>
        <a:p>
          <a:endParaRPr lang="pt-BR"/>
        </a:p>
      </dgm:t>
    </dgm:pt>
    <dgm:pt modelId="{698B1C32-A9CA-49B1-AEE5-DE271C80D56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/>
            <a:t>IMPORTADOR</a:t>
          </a:r>
          <a:endParaRPr lang="pt-BR" b="1" dirty="0"/>
        </a:p>
      </dgm:t>
    </dgm:pt>
    <dgm:pt modelId="{C5513C03-E769-4E5C-9A91-82CD6D01811C}" type="parTrans" cxnId="{79503ECF-ADF6-4373-8E42-F342A528DAC5}">
      <dgm:prSet/>
      <dgm:spPr/>
      <dgm:t>
        <a:bodyPr/>
        <a:lstStyle/>
        <a:p>
          <a:endParaRPr lang="pt-BR"/>
        </a:p>
      </dgm:t>
    </dgm:pt>
    <dgm:pt modelId="{273567B3-8688-4E34-9FDF-DD429FF83045}" type="sibTrans" cxnId="{79503ECF-ADF6-4373-8E42-F342A528DAC5}">
      <dgm:prSet/>
      <dgm:spPr/>
      <dgm:t>
        <a:bodyPr/>
        <a:lstStyle/>
        <a:p>
          <a:endParaRPr lang="pt-BR"/>
        </a:p>
      </dgm:t>
    </dgm:pt>
    <dgm:pt modelId="{8FBEB0AF-146E-4935-84A9-74164270D785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 smtClean="0"/>
            <a:t>SUFRAMA</a:t>
          </a:r>
          <a:endParaRPr lang="pt-BR" b="1" dirty="0"/>
        </a:p>
      </dgm:t>
    </dgm:pt>
    <dgm:pt modelId="{98F65152-02DB-4409-BCB8-71AEED031509}" type="parTrans" cxnId="{BE02DC16-21F1-4F9E-ACBE-77FA69FAC967}">
      <dgm:prSet/>
      <dgm:spPr/>
      <dgm:t>
        <a:bodyPr/>
        <a:lstStyle/>
        <a:p>
          <a:endParaRPr lang="pt-BR"/>
        </a:p>
      </dgm:t>
    </dgm:pt>
    <dgm:pt modelId="{5DE80555-DB6A-43FB-A873-6927F9AAA587}" type="sibTrans" cxnId="{BE02DC16-21F1-4F9E-ACBE-77FA69FAC967}">
      <dgm:prSet/>
      <dgm:spPr/>
      <dgm:t>
        <a:bodyPr/>
        <a:lstStyle/>
        <a:p>
          <a:endParaRPr lang="pt-BR"/>
        </a:p>
      </dgm:t>
    </dgm:pt>
    <dgm:pt modelId="{0FCF64C2-6DB8-458B-B91B-3A469A20D844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 smtClean="0"/>
            <a:t>SUFRAMA</a:t>
          </a:r>
          <a:endParaRPr lang="pt-BR" b="1" dirty="0"/>
        </a:p>
      </dgm:t>
    </dgm:pt>
    <dgm:pt modelId="{E58A5905-6FFA-47CC-A806-FD9A6E1471BF}" type="parTrans" cxnId="{3470AF6A-99EC-40B5-9EA3-271D15E29C52}">
      <dgm:prSet/>
      <dgm:spPr/>
      <dgm:t>
        <a:bodyPr/>
        <a:lstStyle/>
        <a:p>
          <a:endParaRPr lang="pt-BR"/>
        </a:p>
      </dgm:t>
    </dgm:pt>
    <dgm:pt modelId="{20E93A8A-1942-4908-92E6-176A2479ED22}" type="sibTrans" cxnId="{3470AF6A-99EC-40B5-9EA3-271D15E29C52}">
      <dgm:prSet/>
      <dgm:spPr/>
      <dgm:t>
        <a:bodyPr/>
        <a:lstStyle/>
        <a:p>
          <a:endParaRPr lang="pt-BR"/>
        </a:p>
      </dgm:t>
    </dgm:pt>
    <dgm:pt modelId="{5FA95ABE-1EAB-40F9-A80A-EB995213B556}">
      <dgm:prSet phldrT="[Texto]" custT="1"/>
      <dgm:spPr/>
      <dgm:t>
        <a:bodyPr/>
        <a:lstStyle/>
        <a:p>
          <a:r>
            <a:rPr lang="pt-BR" sz="1400" dirty="0" smtClean="0"/>
            <a:t>Receber </a:t>
          </a:r>
          <a:r>
            <a:rPr lang="pt-BR" sz="1400" smtClean="0"/>
            <a:t>Liquidação da GRU</a:t>
          </a:r>
          <a:endParaRPr lang="pt-BR" sz="1400" dirty="0"/>
        </a:p>
      </dgm:t>
    </dgm:pt>
    <dgm:pt modelId="{D7AA2BCD-4F49-4DA4-B16A-CC29D6432FA4}" type="parTrans" cxnId="{2062443B-B409-4227-A494-41BCC7D986EF}">
      <dgm:prSet/>
      <dgm:spPr/>
      <dgm:t>
        <a:bodyPr/>
        <a:lstStyle/>
        <a:p>
          <a:endParaRPr lang="pt-BR"/>
        </a:p>
      </dgm:t>
    </dgm:pt>
    <dgm:pt modelId="{3F582546-4513-4741-BC54-6F7C9783C935}" type="sibTrans" cxnId="{2062443B-B409-4227-A494-41BCC7D986EF}">
      <dgm:prSet/>
      <dgm:spPr/>
      <dgm:t>
        <a:bodyPr/>
        <a:lstStyle/>
        <a:p>
          <a:endParaRPr lang="pt-BR"/>
        </a:p>
      </dgm:t>
    </dgm:pt>
    <dgm:pt modelId="{B8947CE4-8972-4A31-A193-5A585065C3C2}">
      <dgm:prSet custT="1"/>
      <dgm:spPr/>
      <dgm:t>
        <a:bodyPr/>
        <a:lstStyle/>
        <a:p>
          <a:endParaRPr lang="pt-BR" sz="1500" dirty="0"/>
        </a:p>
      </dgm:t>
    </dgm:pt>
    <dgm:pt modelId="{3C4FBA18-C7E1-4D12-82DF-DDE00FCCAD6D}" type="parTrans" cxnId="{D9CA870F-920D-4CA9-B2B8-672DEA7CC984}">
      <dgm:prSet/>
      <dgm:spPr/>
      <dgm:t>
        <a:bodyPr/>
        <a:lstStyle/>
        <a:p>
          <a:endParaRPr lang="pt-BR"/>
        </a:p>
      </dgm:t>
    </dgm:pt>
    <dgm:pt modelId="{61941E7F-EEC3-4140-8027-57B2C131F51F}" type="sibTrans" cxnId="{D9CA870F-920D-4CA9-B2B8-672DEA7CC984}">
      <dgm:prSet/>
      <dgm:spPr/>
      <dgm:t>
        <a:bodyPr/>
        <a:lstStyle/>
        <a:p>
          <a:endParaRPr lang="pt-BR"/>
        </a:p>
      </dgm:t>
    </dgm:pt>
    <dgm:pt modelId="{77AFCDA5-9AC1-4EE0-8AB8-68378F5AE8B7}">
      <dgm:prSet phldrT="[Texto]" custT="1"/>
      <dgm:spPr/>
      <dgm:t>
        <a:bodyPr/>
        <a:lstStyle/>
        <a:p>
          <a:r>
            <a:rPr lang="pt-BR" sz="1500" dirty="0" smtClean="0"/>
            <a:t>Gera GRU</a:t>
          </a:r>
          <a:endParaRPr lang="pt-BR" sz="1500" dirty="0"/>
        </a:p>
      </dgm:t>
    </dgm:pt>
    <dgm:pt modelId="{430F809D-B33D-4F12-8765-D2AC2413BC5B}" type="parTrans" cxnId="{5A188B0C-14B2-41B2-8606-A6E434196557}">
      <dgm:prSet/>
      <dgm:spPr/>
      <dgm:t>
        <a:bodyPr/>
        <a:lstStyle/>
        <a:p>
          <a:endParaRPr lang="pt-BR"/>
        </a:p>
      </dgm:t>
    </dgm:pt>
    <dgm:pt modelId="{C9ED11CA-F829-4727-8B77-158D1349D20B}" type="sibTrans" cxnId="{5A188B0C-14B2-41B2-8606-A6E434196557}">
      <dgm:prSet/>
      <dgm:spPr/>
      <dgm:t>
        <a:bodyPr/>
        <a:lstStyle/>
        <a:p>
          <a:endParaRPr lang="pt-BR"/>
        </a:p>
      </dgm:t>
    </dgm:pt>
    <dgm:pt modelId="{A05F252B-88AD-4300-BB36-57DF7A24DC4E}">
      <dgm:prSet phldrT="[Texto]" custT="1"/>
      <dgm:spPr/>
      <dgm:t>
        <a:bodyPr/>
        <a:lstStyle/>
        <a:p>
          <a:r>
            <a:rPr lang="pt-BR" sz="1500" b="0" dirty="0" smtClean="0"/>
            <a:t>Paga GRU</a:t>
          </a:r>
          <a:endParaRPr lang="pt-BR" sz="1500" b="0" dirty="0"/>
        </a:p>
      </dgm:t>
    </dgm:pt>
    <dgm:pt modelId="{4491BF0A-3081-407F-A1E5-70D284BB7FFF}" type="parTrans" cxnId="{593A0D3D-3353-4BC9-BC3A-A448DC94C959}">
      <dgm:prSet/>
      <dgm:spPr/>
      <dgm:t>
        <a:bodyPr/>
        <a:lstStyle/>
        <a:p>
          <a:endParaRPr lang="pt-BR"/>
        </a:p>
      </dgm:t>
    </dgm:pt>
    <dgm:pt modelId="{EB9D6414-1FA2-41D3-BD8A-CD1876D8C6C6}" type="sibTrans" cxnId="{593A0D3D-3353-4BC9-BC3A-A448DC94C959}">
      <dgm:prSet/>
      <dgm:spPr/>
      <dgm:t>
        <a:bodyPr/>
        <a:lstStyle/>
        <a:p>
          <a:endParaRPr lang="pt-BR"/>
        </a:p>
      </dgm:t>
    </dgm:pt>
    <dgm:pt modelId="{AC1EE08D-D207-464C-B7C8-E3A69D1EC7BD}">
      <dgm:prSet phldrT="[Texto]" custT="1"/>
      <dgm:spPr/>
      <dgm:t>
        <a:bodyPr/>
        <a:lstStyle/>
        <a:p>
          <a:endParaRPr lang="pt-BR" sz="1500" dirty="0"/>
        </a:p>
      </dgm:t>
    </dgm:pt>
    <dgm:pt modelId="{3CC13BEF-C5E8-4462-AFD8-5755C68F4C66}" type="parTrans" cxnId="{D1442659-5BE2-45E9-B220-759869BD76BB}">
      <dgm:prSet/>
      <dgm:spPr/>
      <dgm:t>
        <a:bodyPr/>
        <a:lstStyle/>
        <a:p>
          <a:endParaRPr lang="pt-BR"/>
        </a:p>
      </dgm:t>
    </dgm:pt>
    <dgm:pt modelId="{AD4C27AA-280A-490D-B7E4-AC7802BDF96B}" type="sibTrans" cxnId="{D1442659-5BE2-45E9-B220-759869BD76BB}">
      <dgm:prSet/>
      <dgm:spPr/>
      <dgm:t>
        <a:bodyPr/>
        <a:lstStyle/>
        <a:p>
          <a:endParaRPr lang="pt-BR"/>
        </a:p>
      </dgm:t>
    </dgm:pt>
    <dgm:pt modelId="{70BB2F5D-BAC6-4473-A7DB-92B8CD229CF7}">
      <dgm:prSet phldrT="[Texto]" custT="1"/>
      <dgm:spPr/>
      <dgm:t>
        <a:bodyPr/>
        <a:lstStyle/>
        <a:p>
          <a:endParaRPr lang="pt-BR" sz="1500" dirty="0"/>
        </a:p>
      </dgm:t>
    </dgm:pt>
    <dgm:pt modelId="{B4FF1879-9589-46CC-AE2E-63D54C5E1D55}" type="parTrans" cxnId="{223B82C2-1336-4E9F-9617-848A7CC0FC33}">
      <dgm:prSet/>
      <dgm:spPr/>
      <dgm:t>
        <a:bodyPr/>
        <a:lstStyle/>
        <a:p>
          <a:endParaRPr lang="pt-BR"/>
        </a:p>
      </dgm:t>
    </dgm:pt>
    <dgm:pt modelId="{7AEA21EB-DF9C-469E-907B-1A53A9A4236A}" type="sibTrans" cxnId="{223B82C2-1336-4E9F-9617-848A7CC0FC33}">
      <dgm:prSet/>
      <dgm:spPr/>
      <dgm:t>
        <a:bodyPr/>
        <a:lstStyle/>
        <a:p>
          <a:endParaRPr lang="pt-BR"/>
        </a:p>
      </dgm:t>
    </dgm:pt>
    <dgm:pt modelId="{03339905-9CA9-4790-8112-5A8DC7D5DCA0}">
      <dgm:prSet phldrT="[Texto]" custT="1"/>
      <dgm:spPr/>
      <dgm:t>
        <a:bodyPr/>
        <a:lstStyle/>
        <a:p>
          <a:r>
            <a:rPr lang="pt-BR" sz="1500" b="1" dirty="0" smtClean="0"/>
            <a:t>Gera TCIF</a:t>
          </a:r>
          <a:endParaRPr lang="pt-BR" sz="1500" b="1" dirty="0"/>
        </a:p>
      </dgm:t>
    </dgm:pt>
    <dgm:pt modelId="{F2A1D1E4-2580-4FED-BFA8-FB40D215FBB1}" type="parTrans" cxnId="{A43E01B9-4F18-41BB-8F7A-E89B2875CCF9}">
      <dgm:prSet/>
      <dgm:spPr/>
      <dgm:t>
        <a:bodyPr/>
        <a:lstStyle/>
        <a:p>
          <a:endParaRPr lang="pt-BR"/>
        </a:p>
      </dgm:t>
    </dgm:pt>
    <dgm:pt modelId="{E9343BE4-0092-478B-B9F2-094D19CA33A3}" type="sibTrans" cxnId="{A43E01B9-4F18-41BB-8F7A-E89B2875CCF9}">
      <dgm:prSet/>
      <dgm:spPr/>
      <dgm:t>
        <a:bodyPr/>
        <a:lstStyle/>
        <a:p>
          <a:endParaRPr lang="pt-BR"/>
        </a:p>
      </dgm:t>
    </dgm:pt>
    <dgm:pt modelId="{54B6D690-2316-4C6F-9DB3-31C818F44F69}">
      <dgm:prSet phldrT="[Texto]" custT="1"/>
      <dgm:spPr/>
      <dgm:t>
        <a:bodyPr/>
        <a:lstStyle/>
        <a:p>
          <a:r>
            <a:rPr lang="pt-BR" sz="1500" dirty="0" smtClean="0"/>
            <a:t>Recebe e processa as </a:t>
          </a:r>
          <a:r>
            <a:rPr lang="pt-BR" sz="1500" dirty="0" err="1" smtClean="0"/>
            <a:t>DI´s</a:t>
          </a:r>
          <a:r>
            <a:rPr lang="pt-BR" sz="1500" dirty="0" smtClean="0"/>
            <a:t>.</a:t>
          </a:r>
          <a:endParaRPr lang="pt-BR" sz="1500" dirty="0"/>
        </a:p>
      </dgm:t>
    </dgm:pt>
    <dgm:pt modelId="{D0F4BB3F-B293-4062-BE03-6F0EA53880E0}" type="parTrans" cxnId="{A0A863D9-527B-4A54-A136-D468525261D9}">
      <dgm:prSet/>
      <dgm:spPr/>
      <dgm:t>
        <a:bodyPr/>
        <a:lstStyle/>
        <a:p>
          <a:endParaRPr lang="pt-BR"/>
        </a:p>
      </dgm:t>
    </dgm:pt>
    <dgm:pt modelId="{E0CDDCAC-1737-41F1-81F7-0660C97AF09C}" type="sibTrans" cxnId="{A0A863D9-527B-4A54-A136-D468525261D9}">
      <dgm:prSet/>
      <dgm:spPr/>
      <dgm:t>
        <a:bodyPr/>
        <a:lstStyle/>
        <a:p>
          <a:endParaRPr lang="pt-BR"/>
        </a:p>
      </dgm:t>
    </dgm:pt>
    <dgm:pt modelId="{36BC52A1-3DBC-4B42-9DA5-F4C5EA712974}">
      <dgm:prSet phldrT="[Texto]" custT="1"/>
      <dgm:spPr/>
      <dgm:t>
        <a:bodyPr/>
        <a:lstStyle/>
        <a:p>
          <a:r>
            <a:rPr lang="pt-BR" sz="1400" dirty="0" smtClean="0"/>
            <a:t>Gera ALI e LI</a:t>
          </a:r>
          <a:endParaRPr lang="pt-BR" sz="1400" dirty="0"/>
        </a:p>
      </dgm:t>
    </dgm:pt>
    <dgm:pt modelId="{7BBCACBD-8C52-45C4-964B-EB05EC90F5C7}" type="parTrans" cxnId="{4B1C37F1-C74C-401D-A613-01EB9E759B44}">
      <dgm:prSet/>
      <dgm:spPr/>
      <dgm:t>
        <a:bodyPr/>
        <a:lstStyle/>
        <a:p>
          <a:endParaRPr lang="pt-BR"/>
        </a:p>
      </dgm:t>
    </dgm:pt>
    <dgm:pt modelId="{FF73FFAC-07C6-4F77-B2B8-8C6A1DE1A957}" type="sibTrans" cxnId="{4B1C37F1-C74C-401D-A613-01EB9E759B44}">
      <dgm:prSet/>
      <dgm:spPr/>
      <dgm:t>
        <a:bodyPr/>
        <a:lstStyle/>
        <a:p>
          <a:endParaRPr lang="pt-BR"/>
        </a:p>
      </dgm:t>
    </dgm:pt>
    <dgm:pt modelId="{4EE7EFE8-2A64-4F53-AE3A-13A91CC54A53}">
      <dgm:prSet phldrT="[Texto]" custT="1"/>
      <dgm:spPr/>
      <dgm:t>
        <a:bodyPr/>
        <a:lstStyle/>
        <a:p>
          <a:r>
            <a:rPr lang="pt-BR" sz="1500" dirty="0" smtClean="0"/>
            <a:t>Emite </a:t>
          </a:r>
          <a:r>
            <a:rPr lang="pt-BR" sz="1500" dirty="0" err="1" smtClean="0"/>
            <a:t>DI´s</a:t>
          </a:r>
          <a:r>
            <a:rPr lang="pt-BR" sz="1500" dirty="0" smtClean="0"/>
            <a:t> na Receita Federal</a:t>
          </a:r>
          <a:endParaRPr lang="pt-BR" sz="1500" dirty="0"/>
        </a:p>
      </dgm:t>
    </dgm:pt>
    <dgm:pt modelId="{940F605D-74B8-4C02-AC2D-B38CFED199C4}" type="sibTrans" cxnId="{D5F569A6-BC71-4076-AEBA-341B650BD954}">
      <dgm:prSet/>
      <dgm:spPr/>
      <dgm:t>
        <a:bodyPr/>
        <a:lstStyle/>
        <a:p>
          <a:endParaRPr lang="pt-BR"/>
        </a:p>
      </dgm:t>
    </dgm:pt>
    <dgm:pt modelId="{5953F787-73DE-4CB3-8179-44B3579220CD}" type="parTrans" cxnId="{D5F569A6-BC71-4076-AEBA-341B650BD954}">
      <dgm:prSet/>
      <dgm:spPr/>
      <dgm:t>
        <a:bodyPr/>
        <a:lstStyle/>
        <a:p>
          <a:endParaRPr lang="pt-BR"/>
        </a:p>
      </dgm:t>
    </dgm:pt>
    <dgm:pt modelId="{149DC9E7-01DF-4ACD-95A9-3EC23A32371E}">
      <dgm:prSet phldrT="[Texto]" custT="1"/>
      <dgm:spPr/>
      <dgm:t>
        <a:bodyPr/>
        <a:lstStyle/>
        <a:p>
          <a:endParaRPr lang="pt-BR" sz="1500" dirty="0"/>
        </a:p>
      </dgm:t>
    </dgm:pt>
    <dgm:pt modelId="{770B1ACF-1F1D-4177-92EF-2725E9D381C9}" type="parTrans" cxnId="{472489D3-38B2-4BFA-A1B8-2A03E4C36649}">
      <dgm:prSet/>
      <dgm:spPr/>
      <dgm:t>
        <a:bodyPr/>
        <a:lstStyle/>
        <a:p>
          <a:endParaRPr lang="pt-BR"/>
        </a:p>
      </dgm:t>
    </dgm:pt>
    <dgm:pt modelId="{FB1AEEAF-EA24-481E-9F36-B6F70E5D71AF}" type="sibTrans" cxnId="{472489D3-38B2-4BFA-A1B8-2A03E4C36649}">
      <dgm:prSet/>
      <dgm:spPr/>
      <dgm:t>
        <a:bodyPr/>
        <a:lstStyle/>
        <a:p>
          <a:endParaRPr lang="pt-BR"/>
        </a:p>
      </dgm:t>
    </dgm:pt>
    <dgm:pt modelId="{FA872246-95B4-4E03-9642-D390A23922D2}">
      <dgm:prSet phldrT="[Texto]" custT="1"/>
      <dgm:spPr/>
      <dgm:t>
        <a:bodyPr/>
        <a:lstStyle/>
        <a:p>
          <a:endParaRPr lang="pt-BR" sz="1500" dirty="0"/>
        </a:p>
      </dgm:t>
    </dgm:pt>
    <dgm:pt modelId="{DBA20ADC-1F79-445F-A2E0-7BFB32420159}" type="parTrans" cxnId="{7A2F6CBB-D0FE-4C47-81C5-962059CBB35B}">
      <dgm:prSet/>
      <dgm:spPr/>
      <dgm:t>
        <a:bodyPr/>
        <a:lstStyle/>
        <a:p>
          <a:endParaRPr lang="pt-BR"/>
        </a:p>
      </dgm:t>
    </dgm:pt>
    <dgm:pt modelId="{4B50CA25-D5E7-404B-A5D8-432FE0A30B21}" type="sibTrans" cxnId="{7A2F6CBB-D0FE-4C47-81C5-962059CBB35B}">
      <dgm:prSet/>
      <dgm:spPr/>
      <dgm:t>
        <a:bodyPr/>
        <a:lstStyle/>
        <a:p>
          <a:endParaRPr lang="pt-BR"/>
        </a:p>
      </dgm:t>
    </dgm:pt>
    <dgm:pt modelId="{87ABF033-12C5-47A9-9092-AD92ABB91027}">
      <dgm:prSet phldrT="[Texto]" custT="1"/>
      <dgm:spPr/>
      <dgm:t>
        <a:bodyPr/>
        <a:lstStyle/>
        <a:p>
          <a:endParaRPr lang="pt-BR" sz="1500" b="0" dirty="0"/>
        </a:p>
      </dgm:t>
    </dgm:pt>
    <dgm:pt modelId="{EA27E0F3-DBB7-4B10-B36C-76532BB03198}" type="parTrans" cxnId="{02714600-F7D0-4D41-A84A-6A62E90117E9}">
      <dgm:prSet/>
      <dgm:spPr/>
      <dgm:t>
        <a:bodyPr/>
        <a:lstStyle/>
        <a:p>
          <a:endParaRPr lang="pt-BR"/>
        </a:p>
      </dgm:t>
    </dgm:pt>
    <dgm:pt modelId="{89CC4EB2-9FD4-487B-BDA4-291DB25605D5}" type="sibTrans" cxnId="{02714600-F7D0-4D41-A84A-6A62E90117E9}">
      <dgm:prSet/>
      <dgm:spPr/>
      <dgm:t>
        <a:bodyPr/>
        <a:lstStyle/>
        <a:p>
          <a:endParaRPr lang="pt-BR"/>
        </a:p>
      </dgm:t>
    </dgm:pt>
    <dgm:pt modelId="{FF0B743B-0BA5-4030-AF39-68E0E1B5BA66}" type="pres">
      <dgm:prSet presAssocID="{C3B5FF4F-C7FC-496A-BA58-B9B136E297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E9F153-3B3C-4965-8AEE-419D6375B82B}" type="pres">
      <dgm:prSet presAssocID="{C3B5FF4F-C7FC-496A-BA58-B9B136E29755}" presName="tSp" presStyleCnt="0"/>
      <dgm:spPr/>
      <dgm:t>
        <a:bodyPr/>
        <a:lstStyle/>
        <a:p>
          <a:endParaRPr lang="pt-BR"/>
        </a:p>
      </dgm:t>
    </dgm:pt>
    <dgm:pt modelId="{3B3F177A-965B-4ADE-B2D0-02E23250082A}" type="pres">
      <dgm:prSet presAssocID="{C3B5FF4F-C7FC-496A-BA58-B9B136E29755}" presName="bSp" presStyleCnt="0"/>
      <dgm:spPr/>
      <dgm:t>
        <a:bodyPr/>
        <a:lstStyle/>
        <a:p>
          <a:endParaRPr lang="pt-BR"/>
        </a:p>
      </dgm:t>
    </dgm:pt>
    <dgm:pt modelId="{5A140A87-0817-4513-8F88-50E4E7080EC6}" type="pres">
      <dgm:prSet presAssocID="{C3B5FF4F-C7FC-496A-BA58-B9B136E29755}" presName="process" presStyleCnt="0"/>
      <dgm:spPr/>
      <dgm:t>
        <a:bodyPr/>
        <a:lstStyle/>
        <a:p>
          <a:endParaRPr lang="pt-BR"/>
        </a:p>
      </dgm:t>
    </dgm:pt>
    <dgm:pt modelId="{ADBAA466-A0D0-4597-B8ED-91697C9C9307}" type="pres">
      <dgm:prSet presAssocID="{30C97FFC-89A1-426E-BA4D-BFCA72B81B96}" presName="composite1" presStyleCnt="0"/>
      <dgm:spPr/>
      <dgm:t>
        <a:bodyPr/>
        <a:lstStyle/>
        <a:p>
          <a:endParaRPr lang="pt-BR"/>
        </a:p>
      </dgm:t>
    </dgm:pt>
    <dgm:pt modelId="{43D5C545-33F7-4C9A-B982-AD136AE98AA4}" type="pres">
      <dgm:prSet presAssocID="{30C97FFC-89A1-426E-BA4D-BFCA72B81B96}" presName="dummyNode1" presStyleLbl="node1" presStyleIdx="0" presStyleCnt="6"/>
      <dgm:spPr/>
      <dgm:t>
        <a:bodyPr/>
        <a:lstStyle/>
        <a:p>
          <a:endParaRPr lang="pt-BR"/>
        </a:p>
      </dgm:t>
    </dgm:pt>
    <dgm:pt modelId="{9EFF08C5-06FA-435F-961B-A21561253F7B}" type="pres">
      <dgm:prSet presAssocID="{30C97FFC-89A1-426E-BA4D-BFCA72B81B96}" presName="childNode1" presStyleLbl="bgAcc1" presStyleIdx="0" presStyleCnt="6" custScaleX="111988" custScaleY="105729" custLinFactNeighborX="30925" custLinFactNeighborY="11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30C8E4-21AD-4F85-B809-9F46A123393B}" type="pres">
      <dgm:prSet presAssocID="{30C97FFC-89A1-426E-BA4D-BFCA72B81B96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269B45-2425-465A-A27C-B9AB8E023D40}" type="pres">
      <dgm:prSet presAssocID="{30C97FFC-89A1-426E-BA4D-BFCA72B81B96}" presName="parentNode1" presStyleLbl="node1" presStyleIdx="0" presStyleCnt="6" custScaleX="91966" custScaleY="60550" custLinFactNeighborX="11703" custLinFactNeighborY="237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8A5C9-B1DC-4A01-89E1-AEACECD416B9}" type="pres">
      <dgm:prSet presAssocID="{30C97FFC-89A1-426E-BA4D-BFCA72B81B96}" presName="connSite1" presStyleCnt="0"/>
      <dgm:spPr/>
      <dgm:t>
        <a:bodyPr/>
        <a:lstStyle/>
        <a:p>
          <a:endParaRPr lang="pt-BR"/>
        </a:p>
      </dgm:t>
    </dgm:pt>
    <dgm:pt modelId="{A00D7D9D-EBCC-48B3-9443-50FD196F711A}" type="pres">
      <dgm:prSet presAssocID="{D8330F69-60DE-40AD-A419-95401D1A8DA3}" presName="Name9" presStyleLbl="sibTrans2D1" presStyleIdx="0" presStyleCnt="5" custAng="21080727" custScaleX="121645" custLinFactNeighborX="15632" custLinFactNeighborY="-4581"/>
      <dgm:spPr/>
      <dgm:t>
        <a:bodyPr/>
        <a:lstStyle/>
        <a:p>
          <a:endParaRPr lang="pt-BR"/>
        </a:p>
      </dgm:t>
    </dgm:pt>
    <dgm:pt modelId="{59300C27-A60E-4852-A5AA-2B340F02036A}" type="pres">
      <dgm:prSet presAssocID="{5265E547-4AC0-4455-955A-A1E8AB263ED3}" presName="composite2" presStyleCnt="0"/>
      <dgm:spPr/>
      <dgm:t>
        <a:bodyPr/>
        <a:lstStyle/>
        <a:p>
          <a:endParaRPr lang="pt-BR"/>
        </a:p>
      </dgm:t>
    </dgm:pt>
    <dgm:pt modelId="{4BF8993A-8CDE-496C-BD7D-4734BB73BA20}" type="pres">
      <dgm:prSet presAssocID="{5265E547-4AC0-4455-955A-A1E8AB263ED3}" presName="dummyNode2" presStyleLbl="node1" presStyleIdx="0" presStyleCnt="6"/>
      <dgm:spPr/>
      <dgm:t>
        <a:bodyPr/>
        <a:lstStyle/>
        <a:p>
          <a:endParaRPr lang="pt-BR"/>
        </a:p>
      </dgm:t>
    </dgm:pt>
    <dgm:pt modelId="{FC3FFB73-D7C9-4238-901F-6C6973A30CB8}" type="pres">
      <dgm:prSet presAssocID="{5265E547-4AC0-4455-955A-A1E8AB263ED3}" presName="childNode2" presStyleLbl="bgAcc1" presStyleIdx="1" presStyleCnt="6" custScaleX="114458" custScaleY="105619" custLinFactNeighborX="16226" custLinFactNeighborY="28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31B74-20E1-47A4-8E33-00D4C37F5AFF}" type="pres">
      <dgm:prSet presAssocID="{5265E547-4AC0-4455-955A-A1E8AB263E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07B19-D306-434B-87CF-CAF9470DA567}" type="pres">
      <dgm:prSet presAssocID="{5265E547-4AC0-4455-955A-A1E8AB263ED3}" presName="parentNode2" presStyleLbl="node1" presStyleIdx="1" presStyleCnt="6" custScaleX="100203" custScaleY="69420" custLinFactNeighborX="33990" custLinFactNeighborY="-69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0E090C-5200-4792-981E-B3D4CDFBD481}" type="pres">
      <dgm:prSet presAssocID="{5265E547-4AC0-4455-955A-A1E8AB263ED3}" presName="connSite2" presStyleCnt="0"/>
      <dgm:spPr/>
      <dgm:t>
        <a:bodyPr/>
        <a:lstStyle/>
        <a:p>
          <a:endParaRPr lang="pt-BR"/>
        </a:p>
      </dgm:t>
    </dgm:pt>
    <dgm:pt modelId="{3182901E-1194-4F58-8EF4-46A201F66910}" type="pres">
      <dgm:prSet presAssocID="{59883142-2A43-4B06-915C-632ABEC94DE0}" presName="Name18" presStyleLbl="sibTrans2D1" presStyleIdx="1" presStyleCnt="5" custScaleY="100668" custLinFactNeighborX="4220" custLinFactNeighborY="-6802"/>
      <dgm:spPr/>
      <dgm:t>
        <a:bodyPr/>
        <a:lstStyle/>
        <a:p>
          <a:endParaRPr lang="pt-BR"/>
        </a:p>
      </dgm:t>
    </dgm:pt>
    <dgm:pt modelId="{923EC7D9-2B88-40F3-B7E0-FFE2EA78184D}" type="pres">
      <dgm:prSet presAssocID="{DE0444A8-A8A2-4759-8D34-99FFAF58593E}" presName="composite1" presStyleCnt="0"/>
      <dgm:spPr/>
      <dgm:t>
        <a:bodyPr/>
        <a:lstStyle/>
        <a:p>
          <a:endParaRPr lang="pt-BR"/>
        </a:p>
      </dgm:t>
    </dgm:pt>
    <dgm:pt modelId="{6DE47825-6AF9-43EF-958D-1956D37AD570}" type="pres">
      <dgm:prSet presAssocID="{DE0444A8-A8A2-4759-8D34-99FFAF58593E}" presName="dummyNode1" presStyleLbl="node1" presStyleIdx="1" presStyleCnt="6"/>
      <dgm:spPr/>
      <dgm:t>
        <a:bodyPr/>
        <a:lstStyle/>
        <a:p>
          <a:endParaRPr lang="pt-BR"/>
        </a:p>
      </dgm:t>
    </dgm:pt>
    <dgm:pt modelId="{7710E051-7083-4E16-AF19-F5F9A70C2429}" type="pres">
      <dgm:prSet presAssocID="{DE0444A8-A8A2-4759-8D34-99FFAF58593E}" presName="childNode1" presStyleLbl="bgAcc1" presStyleIdx="2" presStyleCnt="6" custScaleX="111988" custScaleY="105619" custLinFactNeighborX="17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C84E45-A1C8-4E0B-939E-D3549C9C9003}" type="pres">
      <dgm:prSet presAssocID="{DE0444A8-A8A2-4759-8D34-99FFAF58593E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28F62-FBDB-4E48-9BB1-64BF1E26690D}" type="pres">
      <dgm:prSet presAssocID="{DE0444A8-A8A2-4759-8D34-99FFAF58593E}" presName="parentNode1" presStyleLbl="node1" presStyleIdx="2" presStyleCnt="6" custScaleX="93538" custScaleY="65108" custLinFactNeighborX="19328" custLinFactNeighborY="192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8BAF1C-14FC-4F67-8D67-0E116C98FFA0}" type="pres">
      <dgm:prSet presAssocID="{DE0444A8-A8A2-4759-8D34-99FFAF58593E}" presName="connSite1" presStyleCnt="0"/>
      <dgm:spPr/>
      <dgm:t>
        <a:bodyPr/>
        <a:lstStyle/>
        <a:p>
          <a:endParaRPr lang="pt-BR"/>
        </a:p>
      </dgm:t>
    </dgm:pt>
    <dgm:pt modelId="{CB2C3BF1-F05D-41E2-AD00-2FFA5A6386A6}" type="pres">
      <dgm:prSet presAssocID="{E0B184A1-8003-4215-B6EC-16DCF32BE91D}" presName="Name9" presStyleLbl="sibTrans2D1" presStyleIdx="2" presStyleCnt="5"/>
      <dgm:spPr/>
      <dgm:t>
        <a:bodyPr/>
        <a:lstStyle/>
        <a:p>
          <a:endParaRPr lang="pt-BR"/>
        </a:p>
      </dgm:t>
    </dgm:pt>
    <dgm:pt modelId="{818F514C-14B7-4D73-BD94-AF82BBC38D0A}" type="pres">
      <dgm:prSet presAssocID="{0FCF64C2-6DB8-458B-B91B-3A469A20D844}" presName="composite2" presStyleCnt="0"/>
      <dgm:spPr/>
      <dgm:t>
        <a:bodyPr/>
        <a:lstStyle/>
        <a:p>
          <a:endParaRPr lang="pt-BR"/>
        </a:p>
      </dgm:t>
    </dgm:pt>
    <dgm:pt modelId="{72CFC9C8-3A90-40A7-832E-C6279398CD71}" type="pres">
      <dgm:prSet presAssocID="{0FCF64C2-6DB8-458B-B91B-3A469A20D844}" presName="dummyNode2" presStyleLbl="node1" presStyleIdx="2" presStyleCnt="6"/>
      <dgm:spPr/>
      <dgm:t>
        <a:bodyPr/>
        <a:lstStyle/>
        <a:p>
          <a:endParaRPr lang="pt-BR"/>
        </a:p>
      </dgm:t>
    </dgm:pt>
    <dgm:pt modelId="{B9F36706-1CF5-4506-8AA3-A7D7B86638ED}" type="pres">
      <dgm:prSet presAssocID="{0FCF64C2-6DB8-458B-B91B-3A469A20D844}" presName="childNode2" presStyleLbl="bgAcc1" presStyleIdx="3" presStyleCnt="6" custScaleX="111988" custScaleY="105619" custLinFactNeighborX="49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BEA709-ABCD-4AD6-995D-107AACF19517}" type="pres">
      <dgm:prSet presAssocID="{0FCF64C2-6DB8-458B-B91B-3A469A20D844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94C65-06D6-4594-8A72-98AFEDB87951}" type="pres">
      <dgm:prSet presAssocID="{0FCF64C2-6DB8-458B-B91B-3A469A20D844}" presName="parentNode2" presStyleLbl="node1" presStyleIdx="3" presStyleCnt="6" custScaleX="104539" custScaleY="68020" custLinFactNeighborX="16603" custLinFactNeighborY="-1412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E85E35-2A72-4DA0-BA9C-7D0CC5819E3F}" type="pres">
      <dgm:prSet presAssocID="{0FCF64C2-6DB8-458B-B91B-3A469A20D844}" presName="connSite2" presStyleCnt="0"/>
      <dgm:spPr/>
      <dgm:t>
        <a:bodyPr/>
        <a:lstStyle/>
        <a:p>
          <a:endParaRPr lang="pt-BR"/>
        </a:p>
      </dgm:t>
    </dgm:pt>
    <dgm:pt modelId="{4370CA43-8584-4552-B1B1-BEBAFD5C4D7E}" type="pres">
      <dgm:prSet presAssocID="{20E93A8A-1942-4908-92E6-176A2479ED22}" presName="Name18" presStyleLbl="sibTrans2D1" presStyleIdx="3" presStyleCnt="5"/>
      <dgm:spPr/>
      <dgm:t>
        <a:bodyPr/>
        <a:lstStyle/>
        <a:p>
          <a:endParaRPr lang="pt-BR"/>
        </a:p>
      </dgm:t>
    </dgm:pt>
    <dgm:pt modelId="{1EF5797A-B7BE-48A7-930B-BCEFD87E19F7}" type="pres">
      <dgm:prSet presAssocID="{698B1C32-A9CA-49B1-AEE5-DE271C80D568}" presName="composite1" presStyleCnt="0"/>
      <dgm:spPr/>
      <dgm:t>
        <a:bodyPr/>
        <a:lstStyle/>
        <a:p>
          <a:endParaRPr lang="pt-BR"/>
        </a:p>
      </dgm:t>
    </dgm:pt>
    <dgm:pt modelId="{81773FBD-1F0D-43A3-8199-AC3D73F8F861}" type="pres">
      <dgm:prSet presAssocID="{698B1C32-A9CA-49B1-AEE5-DE271C80D568}" presName="dummyNode1" presStyleLbl="node1" presStyleIdx="3" presStyleCnt="6"/>
      <dgm:spPr/>
      <dgm:t>
        <a:bodyPr/>
        <a:lstStyle/>
        <a:p>
          <a:endParaRPr lang="pt-BR"/>
        </a:p>
      </dgm:t>
    </dgm:pt>
    <dgm:pt modelId="{58AC5151-6902-465A-B958-583F69F9BCCE}" type="pres">
      <dgm:prSet presAssocID="{698B1C32-A9CA-49B1-AEE5-DE271C80D568}" presName="childNode1" presStyleLbl="bgAcc1" presStyleIdx="4" presStyleCnt="6" custScaleX="111988" custScaleY="105619" custLinFactNeighborX="-4816" custLinFactNeighborY="-2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3ED50-D22E-4034-81AB-E4552416E8A9}" type="pres">
      <dgm:prSet presAssocID="{698B1C32-A9CA-49B1-AEE5-DE271C80D568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FEE80-CC04-47E4-9BAB-FD780DDBEDBF}" type="pres">
      <dgm:prSet presAssocID="{698B1C32-A9CA-49B1-AEE5-DE271C80D568}" presName="parentNode1" presStyleLbl="node1" presStyleIdx="4" presStyleCnt="6" custScaleX="90677" custScaleY="65108" custLinFactNeighborX="21318" custLinFactNeighborY="464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25F2BF-06EB-4423-9C64-4E99E19CDEAA}" type="pres">
      <dgm:prSet presAssocID="{698B1C32-A9CA-49B1-AEE5-DE271C80D568}" presName="connSite1" presStyleCnt="0"/>
      <dgm:spPr/>
      <dgm:t>
        <a:bodyPr/>
        <a:lstStyle/>
        <a:p>
          <a:endParaRPr lang="pt-BR"/>
        </a:p>
      </dgm:t>
    </dgm:pt>
    <dgm:pt modelId="{0BED13E8-F961-4946-A828-9932EEFB7AEA}" type="pres">
      <dgm:prSet presAssocID="{273567B3-8688-4E34-9FDF-DD429FF83045}" presName="Name9" presStyleLbl="sibTrans2D1" presStyleIdx="4" presStyleCnt="5"/>
      <dgm:spPr/>
      <dgm:t>
        <a:bodyPr/>
        <a:lstStyle/>
        <a:p>
          <a:endParaRPr lang="pt-BR"/>
        </a:p>
      </dgm:t>
    </dgm:pt>
    <dgm:pt modelId="{A184B493-67E5-42FF-949B-D2F3B9F79F2A}" type="pres">
      <dgm:prSet presAssocID="{8FBEB0AF-146E-4935-84A9-74164270D785}" presName="composite2" presStyleCnt="0"/>
      <dgm:spPr/>
      <dgm:t>
        <a:bodyPr/>
        <a:lstStyle/>
        <a:p>
          <a:endParaRPr lang="pt-BR"/>
        </a:p>
      </dgm:t>
    </dgm:pt>
    <dgm:pt modelId="{AE405376-E0FD-4D6D-905C-5188AB6F7752}" type="pres">
      <dgm:prSet presAssocID="{8FBEB0AF-146E-4935-84A9-74164270D785}" presName="dummyNode2" presStyleLbl="node1" presStyleIdx="4" presStyleCnt="6"/>
      <dgm:spPr/>
      <dgm:t>
        <a:bodyPr/>
        <a:lstStyle/>
        <a:p>
          <a:endParaRPr lang="pt-BR"/>
        </a:p>
      </dgm:t>
    </dgm:pt>
    <dgm:pt modelId="{8DA607B5-C124-4A65-A164-1AE23A39BDD8}" type="pres">
      <dgm:prSet presAssocID="{8FBEB0AF-146E-4935-84A9-74164270D785}" presName="childNode2" presStyleLbl="bgAcc1" presStyleIdx="5" presStyleCnt="6" custScaleX="111988" custScaleY="105619" custLinFactNeighborX="-9838" custLinFactNeighborY="11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7CEC2A-3ADE-433D-AE36-66B998B1079D}" type="pres">
      <dgm:prSet presAssocID="{8FBEB0AF-146E-4935-84A9-74164270D785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569A8F-D552-4840-8C7B-AED0CEB65C8F}" type="pres">
      <dgm:prSet presAssocID="{8FBEB0AF-146E-4935-84A9-74164270D785}" presName="parentNode2" presStyleLbl="node1" presStyleIdx="5" presStyleCnt="6" custScaleX="100945" custScaleY="76688" custLinFactNeighborX="220" custLinFactNeighborY="-163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8A3A1E-B1BA-4184-8E21-E921DD9C4F5A}" type="pres">
      <dgm:prSet presAssocID="{8FBEB0AF-146E-4935-84A9-74164270D785}" presName="connSite2" presStyleCnt="0"/>
      <dgm:spPr/>
      <dgm:t>
        <a:bodyPr/>
        <a:lstStyle/>
        <a:p>
          <a:endParaRPr lang="pt-BR"/>
        </a:p>
      </dgm:t>
    </dgm:pt>
  </dgm:ptLst>
  <dgm:cxnLst>
    <dgm:cxn modelId="{C7D7A490-D531-4A61-AFAB-828A70B8FC4D}" type="presOf" srcId="{8FBEB0AF-146E-4935-84A9-74164270D785}" destId="{09569A8F-D552-4840-8C7B-AED0CEB65C8F}" srcOrd="0" destOrd="0" presId="urn:microsoft.com/office/officeart/2005/8/layout/hProcess4"/>
    <dgm:cxn modelId="{FEE08000-50A8-47AD-8F0C-6B82F72E2F67}" type="presOf" srcId="{4EE7EFE8-2A64-4F53-AE3A-13A91CC54A53}" destId="{58AC5151-6902-465A-B958-583F69F9BCCE}" srcOrd="0" destOrd="1" presId="urn:microsoft.com/office/officeart/2005/8/layout/hProcess4"/>
    <dgm:cxn modelId="{0EB9E3E4-8CF9-4FD2-B630-FC07DAF00F6A}" type="presOf" srcId="{0FCF64C2-6DB8-458B-B91B-3A469A20D844}" destId="{3CE94C65-06D6-4594-8A72-98AFEDB87951}" srcOrd="0" destOrd="0" presId="urn:microsoft.com/office/officeart/2005/8/layout/hProcess4"/>
    <dgm:cxn modelId="{D5F569A6-BC71-4076-AEBA-341B650BD954}" srcId="{698B1C32-A9CA-49B1-AEE5-DE271C80D568}" destId="{4EE7EFE8-2A64-4F53-AE3A-13A91CC54A53}" srcOrd="1" destOrd="0" parTransId="{5953F787-73DE-4CB3-8179-44B3579220CD}" sibTransId="{940F605D-74B8-4C02-AC2D-B38CFED199C4}"/>
    <dgm:cxn modelId="{7F6B82D6-D915-485A-9B70-3BE62877898C}" type="presOf" srcId="{698B1C32-A9CA-49B1-AEE5-DE271C80D568}" destId="{4EBFEE80-CC04-47E4-9BAB-FD780DDBEDBF}" srcOrd="0" destOrd="0" presId="urn:microsoft.com/office/officeart/2005/8/layout/hProcess4"/>
    <dgm:cxn modelId="{23F8CB71-92CF-4F95-9A9C-4392172A8141}" type="presOf" srcId="{77AFCDA5-9AC1-4EE0-8AB8-68378F5AE8B7}" destId="{7710E051-7083-4E16-AF19-F5F9A70C2429}" srcOrd="0" destOrd="1" presId="urn:microsoft.com/office/officeart/2005/8/layout/hProcess4"/>
    <dgm:cxn modelId="{5CEFED07-7E28-49AA-B44B-D2FF7F55B0DA}" type="presOf" srcId="{5265E547-4AC0-4455-955A-A1E8AB263ED3}" destId="{39A07B19-D306-434B-87CF-CAF9470DA567}" srcOrd="0" destOrd="0" presId="urn:microsoft.com/office/officeart/2005/8/layout/hProcess4"/>
    <dgm:cxn modelId="{593A0D3D-3353-4BC9-BC3A-A448DC94C959}" srcId="{DE0444A8-A8A2-4759-8D34-99FFAF58593E}" destId="{A05F252B-88AD-4300-BB36-57DF7A24DC4E}" srcOrd="2" destOrd="0" parTransId="{4491BF0A-3081-407F-A1E5-70D284BB7FFF}" sibTransId="{EB9D6414-1FA2-41D3-BD8A-CD1876D8C6C6}"/>
    <dgm:cxn modelId="{2B2E984C-01FA-4340-9D34-D06F77C85FE6}" type="presOf" srcId="{03339905-9CA9-4790-8112-5A8DC7D5DCA0}" destId="{9F331B74-20E1-47A4-8E33-00D4C37F5AFF}" srcOrd="1" destOrd="1" presId="urn:microsoft.com/office/officeart/2005/8/layout/hProcess4"/>
    <dgm:cxn modelId="{5B0AB424-B2E5-4746-A105-A2219294D6E9}" type="presOf" srcId="{5FA95ABE-1EAB-40F9-A80A-EB995213B556}" destId="{8BBEA709-ABCD-4AD6-995D-107AACF19517}" srcOrd="1" destOrd="0" presId="urn:microsoft.com/office/officeart/2005/8/layout/hProcess4"/>
    <dgm:cxn modelId="{5A9D6300-A728-4931-A2A5-0A45E088E9EB}" type="presOf" srcId="{0FAABA67-A03F-4514-881D-DB254F1BF505}" destId="{2C30C8E4-21AD-4F85-B809-9F46A123393B}" srcOrd="1" destOrd="1" presId="urn:microsoft.com/office/officeart/2005/8/layout/hProcess4"/>
    <dgm:cxn modelId="{E541A40F-8E37-4F37-A099-F74EEB8480C1}" type="presOf" srcId="{A05F252B-88AD-4300-BB36-57DF7A24DC4E}" destId="{DCC84E45-A1C8-4E0B-939E-D3549C9C9003}" srcOrd="1" destOrd="2" presId="urn:microsoft.com/office/officeart/2005/8/layout/hProcess4"/>
    <dgm:cxn modelId="{A75AFC72-6FB0-4216-AA92-B140D93CB428}" type="presOf" srcId="{59883142-2A43-4B06-915C-632ABEC94DE0}" destId="{3182901E-1194-4F58-8EF4-46A201F66910}" srcOrd="0" destOrd="0" presId="urn:microsoft.com/office/officeart/2005/8/layout/hProcess4"/>
    <dgm:cxn modelId="{610CCFBC-029C-445B-84C4-7D0C050C671D}" type="presOf" srcId="{A05F252B-88AD-4300-BB36-57DF7A24DC4E}" destId="{7710E051-7083-4E16-AF19-F5F9A70C2429}" srcOrd="0" destOrd="2" presId="urn:microsoft.com/office/officeart/2005/8/layout/hProcess4"/>
    <dgm:cxn modelId="{D9CA870F-920D-4CA9-B2B8-672DEA7CC984}" srcId="{0FCF64C2-6DB8-458B-B91B-3A469A20D844}" destId="{B8947CE4-8972-4A31-A193-5A585065C3C2}" srcOrd="2" destOrd="0" parTransId="{3C4FBA18-C7E1-4D12-82DF-DDE00FCCAD6D}" sibTransId="{61941E7F-EEC3-4140-8027-57B2C131F51F}"/>
    <dgm:cxn modelId="{7CB0FD7A-FF86-44B0-9F30-244E72FA3E99}" srcId="{30C97FFC-89A1-426E-BA4D-BFCA72B81B96}" destId="{0FAABA67-A03F-4514-881D-DB254F1BF505}" srcOrd="1" destOrd="0" parTransId="{77941420-3065-4BD2-8473-80DD9826DF56}" sibTransId="{3C353473-7B7C-4CD6-9179-C83302FA30E2}"/>
    <dgm:cxn modelId="{F3F76550-63F3-4C13-A381-8860EF20DC73}" type="presOf" srcId="{36BC52A1-3DBC-4B42-9DA5-F4C5EA712974}" destId="{8BBEA709-ABCD-4AD6-995D-107AACF19517}" srcOrd="1" destOrd="1" presId="urn:microsoft.com/office/officeart/2005/8/layout/hProcess4"/>
    <dgm:cxn modelId="{92F49093-C3C6-4455-AA5D-064CDA8122CA}" type="presOf" srcId="{0FAABA67-A03F-4514-881D-DB254F1BF505}" destId="{9EFF08C5-06FA-435F-961B-A21561253F7B}" srcOrd="0" destOrd="1" presId="urn:microsoft.com/office/officeart/2005/8/layout/hProcess4"/>
    <dgm:cxn modelId="{7A2F6CBB-D0FE-4C47-81C5-962059CBB35B}" srcId="{DE0444A8-A8A2-4759-8D34-99FFAF58593E}" destId="{FA872246-95B4-4E03-9642-D390A23922D2}" srcOrd="0" destOrd="0" parTransId="{DBA20ADC-1F79-445F-A2E0-7BFB32420159}" sibTransId="{4B50CA25-D5E7-404B-A5D8-432FE0A30B21}"/>
    <dgm:cxn modelId="{5102A64A-EECE-4E4C-AAE9-446E0B0B21D2}" type="presOf" srcId="{70BB2F5D-BAC6-4473-A7DB-92B8CD229CF7}" destId="{9F331B74-20E1-47A4-8E33-00D4C37F5AFF}" srcOrd="1" destOrd="2" presId="urn:microsoft.com/office/officeart/2005/8/layout/hProcess4"/>
    <dgm:cxn modelId="{4B1C37F1-C74C-401D-A613-01EB9E759B44}" srcId="{0FCF64C2-6DB8-458B-B91B-3A469A20D844}" destId="{36BC52A1-3DBC-4B42-9DA5-F4C5EA712974}" srcOrd="1" destOrd="0" parTransId="{7BBCACBD-8C52-45C4-964B-EB05EC90F5C7}" sibTransId="{FF73FFAC-07C6-4F77-B2B8-8C6A1DE1A957}"/>
    <dgm:cxn modelId="{5C612971-1F31-4E16-B55C-6BD614BB3573}" type="presOf" srcId="{273567B3-8688-4E34-9FDF-DD429FF83045}" destId="{0BED13E8-F961-4946-A828-9932EEFB7AEA}" srcOrd="0" destOrd="0" presId="urn:microsoft.com/office/officeart/2005/8/layout/hProcess4"/>
    <dgm:cxn modelId="{7960619A-8470-480D-B0D0-E4158E3F445A}" type="presOf" srcId="{F74617BB-5B32-4B14-AF1F-9EE9A062ADF3}" destId="{FC3FFB73-D7C9-4238-901F-6C6973A30CB8}" srcOrd="0" destOrd="0" presId="urn:microsoft.com/office/officeart/2005/8/layout/hProcess4"/>
    <dgm:cxn modelId="{3470AF6A-99EC-40B5-9EA3-271D15E29C52}" srcId="{C3B5FF4F-C7FC-496A-BA58-B9B136E29755}" destId="{0FCF64C2-6DB8-458B-B91B-3A469A20D844}" srcOrd="3" destOrd="0" parTransId="{E58A5905-6FFA-47CC-A806-FD9A6E1471BF}" sibTransId="{20E93A8A-1942-4908-92E6-176A2479ED22}"/>
    <dgm:cxn modelId="{3A8C17FB-C8A2-4C6A-9D12-53CD75EAFCB0}" srcId="{C3B5FF4F-C7FC-496A-BA58-B9B136E29755}" destId="{30C97FFC-89A1-426E-BA4D-BFCA72B81B96}" srcOrd="0" destOrd="0" parTransId="{BC6945B3-1049-44FB-A542-722E4322A961}" sibTransId="{D8330F69-60DE-40AD-A419-95401D1A8DA3}"/>
    <dgm:cxn modelId="{0FE573B7-D499-4274-8A09-C15A69004E18}" type="presOf" srcId="{C3B5FF4F-C7FC-496A-BA58-B9B136E29755}" destId="{FF0B743B-0BA5-4030-AF39-68E0E1B5BA66}" srcOrd="0" destOrd="0" presId="urn:microsoft.com/office/officeart/2005/8/layout/hProcess4"/>
    <dgm:cxn modelId="{472489D3-38B2-4BFA-A1B8-2A03E4C36649}" srcId="{698B1C32-A9CA-49B1-AEE5-DE271C80D568}" destId="{149DC9E7-01DF-4ACD-95A9-3EC23A32371E}" srcOrd="0" destOrd="0" parTransId="{770B1ACF-1F1D-4177-92EF-2725E9D381C9}" sibTransId="{FB1AEEAF-EA24-481E-9F36-B6F70E5D71AF}"/>
    <dgm:cxn modelId="{A6E313C5-1457-4104-99CB-3D67D7F4BC45}" type="presOf" srcId="{77AFCDA5-9AC1-4EE0-8AB8-68378F5AE8B7}" destId="{DCC84E45-A1C8-4E0B-939E-D3549C9C9003}" srcOrd="1" destOrd="1" presId="urn:microsoft.com/office/officeart/2005/8/layout/hProcess4"/>
    <dgm:cxn modelId="{1D2858FE-3FA6-4614-95A2-815876EB9A98}" type="presOf" srcId="{AC1EE08D-D207-464C-B7C8-E3A69D1EC7BD}" destId="{2C30C8E4-21AD-4F85-B809-9F46A123393B}" srcOrd="1" destOrd="2" presId="urn:microsoft.com/office/officeart/2005/8/layout/hProcess4"/>
    <dgm:cxn modelId="{F8EFFEAB-542D-42FC-A500-8DAED98E19E1}" type="presOf" srcId="{54B6D690-2316-4C6F-9DB3-31C818F44F69}" destId="{D57CEC2A-3ADE-433D-AE36-66B998B1079D}" srcOrd="1" destOrd="0" presId="urn:microsoft.com/office/officeart/2005/8/layout/hProcess4"/>
    <dgm:cxn modelId="{F2318DBF-5344-4FF1-9509-720A6F76F2DB}" type="presOf" srcId="{20E93A8A-1942-4908-92E6-176A2479ED22}" destId="{4370CA43-8584-4552-B1B1-BEBAFD5C4D7E}" srcOrd="0" destOrd="0" presId="urn:microsoft.com/office/officeart/2005/8/layout/hProcess4"/>
    <dgm:cxn modelId="{87FD7A91-66A0-4403-B93D-33C5250F2E66}" type="presOf" srcId="{149DC9E7-01DF-4ACD-95A9-3EC23A32371E}" destId="{58AC5151-6902-465A-B958-583F69F9BCCE}" srcOrd="0" destOrd="0" presId="urn:microsoft.com/office/officeart/2005/8/layout/hProcess4"/>
    <dgm:cxn modelId="{9DE7D583-7CE3-4AB0-BAB4-CD4FA0C62213}" type="presOf" srcId="{FA872246-95B4-4E03-9642-D390A23922D2}" destId="{DCC84E45-A1C8-4E0B-939E-D3549C9C9003}" srcOrd="1" destOrd="0" presId="urn:microsoft.com/office/officeart/2005/8/layout/hProcess4"/>
    <dgm:cxn modelId="{2F1C209A-D4A1-4F90-9355-806D8F72D295}" type="presOf" srcId="{87ABF033-12C5-47A9-9092-AD92ABB91027}" destId="{2C30C8E4-21AD-4F85-B809-9F46A123393B}" srcOrd="1" destOrd="0" presId="urn:microsoft.com/office/officeart/2005/8/layout/hProcess4"/>
    <dgm:cxn modelId="{D57BBF21-5841-4EAF-89EA-BAAE3A506291}" type="presOf" srcId="{AC1EE08D-D207-464C-B7C8-E3A69D1EC7BD}" destId="{9EFF08C5-06FA-435F-961B-A21561253F7B}" srcOrd="0" destOrd="2" presId="urn:microsoft.com/office/officeart/2005/8/layout/hProcess4"/>
    <dgm:cxn modelId="{223B82C2-1336-4E9F-9617-848A7CC0FC33}" srcId="{5265E547-4AC0-4455-955A-A1E8AB263ED3}" destId="{70BB2F5D-BAC6-4473-A7DB-92B8CD229CF7}" srcOrd="2" destOrd="0" parTransId="{B4FF1879-9589-46CC-AE2E-63D54C5E1D55}" sibTransId="{7AEA21EB-DF9C-469E-907B-1A53A9A4236A}"/>
    <dgm:cxn modelId="{F9606D93-59B9-454C-9199-4476FFB31706}" srcId="{C3B5FF4F-C7FC-496A-BA58-B9B136E29755}" destId="{DE0444A8-A8A2-4759-8D34-99FFAF58593E}" srcOrd="2" destOrd="0" parTransId="{7F3B75F7-1797-49A3-96C3-D37CFBFBBDE6}" sibTransId="{E0B184A1-8003-4215-B6EC-16DCF32BE91D}"/>
    <dgm:cxn modelId="{68D68599-5FAB-49EF-95D9-4127983006F0}" type="presOf" srcId="{F74617BB-5B32-4B14-AF1F-9EE9A062ADF3}" destId="{9F331B74-20E1-47A4-8E33-00D4C37F5AFF}" srcOrd="1" destOrd="0" presId="urn:microsoft.com/office/officeart/2005/8/layout/hProcess4"/>
    <dgm:cxn modelId="{5F68D380-48AC-4CB5-A2E2-464097D27B0A}" type="presOf" srcId="{70BB2F5D-BAC6-4473-A7DB-92B8CD229CF7}" destId="{FC3FFB73-D7C9-4238-901F-6C6973A30CB8}" srcOrd="0" destOrd="2" presId="urn:microsoft.com/office/officeart/2005/8/layout/hProcess4"/>
    <dgm:cxn modelId="{D1442659-5BE2-45E9-B220-759869BD76BB}" srcId="{30C97FFC-89A1-426E-BA4D-BFCA72B81B96}" destId="{AC1EE08D-D207-464C-B7C8-E3A69D1EC7BD}" srcOrd="2" destOrd="0" parTransId="{3CC13BEF-C5E8-4462-AFD8-5755C68F4C66}" sibTransId="{AD4C27AA-280A-490D-B7E4-AC7802BDF96B}"/>
    <dgm:cxn modelId="{B26AF618-C4C0-426C-AF67-B09D7EB3DF33}" type="presOf" srcId="{30C97FFC-89A1-426E-BA4D-BFCA72B81B96}" destId="{4D269B45-2425-465A-A27C-B9AB8E023D40}" srcOrd="0" destOrd="0" presId="urn:microsoft.com/office/officeart/2005/8/layout/hProcess4"/>
    <dgm:cxn modelId="{2062443B-B409-4227-A494-41BCC7D986EF}" srcId="{0FCF64C2-6DB8-458B-B91B-3A469A20D844}" destId="{5FA95ABE-1EAB-40F9-A80A-EB995213B556}" srcOrd="0" destOrd="0" parTransId="{D7AA2BCD-4F49-4DA4-B16A-CC29D6432FA4}" sibTransId="{3F582546-4513-4741-BC54-6F7C9783C935}"/>
    <dgm:cxn modelId="{A0A863D9-527B-4A54-A136-D468525261D9}" srcId="{8FBEB0AF-146E-4935-84A9-74164270D785}" destId="{54B6D690-2316-4C6F-9DB3-31C818F44F69}" srcOrd="0" destOrd="0" parTransId="{D0F4BB3F-B293-4062-BE03-6F0EA53880E0}" sibTransId="{E0CDDCAC-1737-41F1-81F7-0660C97AF09C}"/>
    <dgm:cxn modelId="{F85C94E4-6ED2-4405-8AA9-1B1B677EDE9B}" type="presOf" srcId="{4EE7EFE8-2A64-4F53-AE3A-13A91CC54A53}" destId="{1BE3ED50-D22E-4034-81AB-E4552416E8A9}" srcOrd="1" destOrd="1" presId="urn:microsoft.com/office/officeart/2005/8/layout/hProcess4"/>
    <dgm:cxn modelId="{31928BE4-8CF6-410B-AA6B-6F6842CA4DFC}" srcId="{5265E547-4AC0-4455-955A-A1E8AB263ED3}" destId="{F74617BB-5B32-4B14-AF1F-9EE9A062ADF3}" srcOrd="0" destOrd="0" parTransId="{46D12AD6-661B-42EF-B545-E62455CC8D3F}" sibTransId="{416C2FE1-CB7E-49AB-AF9F-7424971CBE76}"/>
    <dgm:cxn modelId="{2E859F89-50FC-4564-BD30-A892529A1ED3}" type="presOf" srcId="{03339905-9CA9-4790-8112-5A8DC7D5DCA0}" destId="{FC3FFB73-D7C9-4238-901F-6C6973A30CB8}" srcOrd="0" destOrd="1" presId="urn:microsoft.com/office/officeart/2005/8/layout/hProcess4"/>
    <dgm:cxn modelId="{BE02DC16-21F1-4F9E-ACBE-77FA69FAC967}" srcId="{C3B5FF4F-C7FC-496A-BA58-B9B136E29755}" destId="{8FBEB0AF-146E-4935-84A9-74164270D785}" srcOrd="5" destOrd="0" parTransId="{98F65152-02DB-4409-BCB8-71AEED031509}" sibTransId="{5DE80555-DB6A-43FB-A873-6927F9AAA587}"/>
    <dgm:cxn modelId="{A78D45D0-814A-4480-9D8B-131147B50AB1}" type="presOf" srcId="{DE0444A8-A8A2-4759-8D34-99FFAF58593E}" destId="{B9328F62-FBDB-4E48-9BB1-64BF1E26690D}" srcOrd="0" destOrd="0" presId="urn:microsoft.com/office/officeart/2005/8/layout/hProcess4"/>
    <dgm:cxn modelId="{AD0B6274-CF45-468E-9C47-128C5B468A48}" type="presOf" srcId="{149DC9E7-01DF-4ACD-95A9-3EC23A32371E}" destId="{1BE3ED50-D22E-4034-81AB-E4552416E8A9}" srcOrd="1" destOrd="0" presId="urn:microsoft.com/office/officeart/2005/8/layout/hProcess4"/>
    <dgm:cxn modelId="{5A188B0C-14B2-41B2-8606-A6E434196557}" srcId="{DE0444A8-A8A2-4759-8D34-99FFAF58593E}" destId="{77AFCDA5-9AC1-4EE0-8AB8-68378F5AE8B7}" srcOrd="1" destOrd="0" parTransId="{430F809D-B33D-4F12-8765-D2AC2413BC5B}" sibTransId="{C9ED11CA-F829-4727-8B77-158D1349D20B}"/>
    <dgm:cxn modelId="{79503ECF-ADF6-4373-8E42-F342A528DAC5}" srcId="{C3B5FF4F-C7FC-496A-BA58-B9B136E29755}" destId="{698B1C32-A9CA-49B1-AEE5-DE271C80D568}" srcOrd="4" destOrd="0" parTransId="{C5513C03-E769-4E5C-9A91-82CD6D01811C}" sibTransId="{273567B3-8688-4E34-9FDF-DD429FF83045}"/>
    <dgm:cxn modelId="{A43E01B9-4F18-41BB-8F7A-E89B2875CCF9}" srcId="{5265E547-4AC0-4455-955A-A1E8AB263ED3}" destId="{03339905-9CA9-4790-8112-5A8DC7D5DCA0}" srcOrd="1" destOrd="0" parTransId="{F2A1D1E4-2580-4FED-BFA8-FB40D215FBB1}" sibTransId="{E9343BE4-0092-478B-B9F2-094D19CA33A3}"/>
    <dgm:cxn modelId="{9291A9AA-7E84-4390-A72D-3310EA5F2608}" srcId="{C3B5FF4F-C7FC-496A-BA58-B9B136E29755}" destId="{5265E547-4AC0-4455-955A-A1E8AB263ED3}" srcOrd="1" destOrd="0" parTransId="{4B0A62B5-F77F-41E8-9C61-D08991C31CD4}" sibTransId="{59883142-2A43-4B06-915C-632ABEC94DE0}"/>
    <dgm:cxn modelId="{02714600-F7D0-4D41-A84A-6A62E90117E9}" srcId="{30C97FFC-89A1-426E-BA4D-BFCA72B81B96}" destId="{87ABF033-12C5-47A9-9092-AD92ABB91027}" srcOrd="0" destOrd="0" parTransId="{EA27E0F3-DBB7-4B10-B36C-76532BB03198}" sibTransId="{89CC4EB2-9FD4-487B-BDA4-291DB25605D5}"/>
    <dgm:cxn modelId="{8BFC8C77-D7C3-4D56-AE11-F557C55F8EC2}" type="presOf" srcId="{D8330F69-60DE-40AD-A419-95401D1A8DA3}" destId="{A00D7D9D-EBCC-48B3-9443-50FD196F711A}" srcOrd="0" destOrd="0" presId="urn:microsoft.com/office/officeart/2005/8/layout/hProcess4"/>
    <dgm:cxn modelId="{63FDC1CB-81FB-40A0-B46C-6B75E7DFFC68}" type="presOf" srcId="{B8947CE4-8972-4A31-A193-5A585065C3C2}" destId="{8BBEA709-ABCD-4AD6-995D-107AACF19517}" srcOrd="1" destOrd="2" presId="urn:microsoft.com/office/officeart/2005/8/layout/hProcess4"/>
    <dgm:cxn modelId="{1A2AFBF6-4F0A-442D-AAD8-D7A643F8EAA0}" type="presOf" srcId="{FA872246-95B4-4E03-9642-D390A23922D2}" destId="{7710E051-7083-4E16-AF19-F5F9A70C2429}" srcOrd="0" destOrd="0" presId="urn:microsoft.com/office/officeart/2005/8/layout/hProcess4"/>
    <dgm:cxn modelId="{C7100165-1DBB-4410-B627-145E34142129}" type="presOf" srcId="{B8947CE4-8972-4A31-A193-5A585065C3C2}" destId="{B9F36706-1CF5-4506-8AA3-A7D7B86638ED}" srcOrd="0" destOrd="2" presId="urn:microsoft.com/office/officeart/2005/8/layout/hProcess4"/>
    <dgm:cxn modelId="{462429D5-0537-4090-8BDC-F55CA304BA45}" type="presOf" srcId="{5FA95ABE-1EAB-40F9-A80A-EB995213B556}" destId="{B9F36706-1CF5-4506-8AA3-A7D7B86638ED}" srcOrd="0" destOrd="0" presId="urn:microsoft.com/office/officeart/2005/8/layout/hProcess4"/>
    <dgm:cxn modelId="{AE4D082E-26DC-4C59-90A7-A46B640E731B}" type="presOf" srcId="{87ABF033-12C5-47A9-9092-AD92ABB91027}" destId="{9EFF08C5-06FA-435F-961B-A21561253F7B}" srcOrd="0" destOrd="0" presId="urn:microsoft.com/office/officeart/2005/8/layout/hProcess4"/>
    <dgm:cxn modelId="{DC03B391-163D-4844-B8B9-3F7B333E711C}" type="presOf" srcId="{54B6D690-2316-4C6F-9DB3-31C818F44F69}" destId="{8DA607B5-C124-4A65-A164-1AE23A39BDD8}" srcOrd="0" destOrd="0" presId="urn:microsoft.com/office/officeart/2005/8/layout/hProcess4"/>
    <dgm:cxn modelId="{1EDBED3B-9293-43F9-864B-E52A3ED97DE1}" type="presOf" srcId="{36BC52A1-3DBC-4B42-9DA5-F4C5EA712974}" destId="{B9F36706-1CF5-4506-8AA3-A7D7B86638ED}" srcOrd="0" destOrd="1" presId="urn:microsoft.com/office/officeart/2005/8/layout/hProcess4"/>
    <dgm:cxn modelId="{E07CD947-E012-4F81-BDD2-AFAEE146909E}" type="presOf" srcId="{E0B184A1-8003-4215-B6EC-16DCF32BE91D}" destId="{CB2C3BF1-F05D-41E2-AD00-2FFA5A6386A6}" srcOrd="0" destOrd="0" presId="urn:microsoft.com/office/officeart/2005/8/layout/hProcess4"/>
    <dgm:cxn modelId="{58A6969E-6B7F-4BF6-AA42-D067EF5405D3}" type="presParOf" srcId="{FF0B743B-0BA5-4030-AF39-68E0E1B5BA66}" destId="{13E9F153-3B3C-4965-8AEE-419D6375B82B}" srcOrd="0" destOrd="0" presId="urn:microsoft.com/office/officeart/2005/8/layout/hProcess4"/>
    <dgm:cxn modelId="{B93B4B6A-CBE4-4FD7-B4FC-158A52FB52B5}" type="presParOf" srcId="{FF0B743B-0BA5-4030-AF39-68E0E1B5BA66}" destId="{3B3F177A-965B-4ADE-B2D0-02E23250082A}" srcOrd="1" destOrd="0" presId="urn:microsoft.com/office/officeart/2005/8/layout/hProcess4"/>
    <dgm:cxn modelId="{D7A9E31D-3881-45F3-BA4D-C2F5CAE0D8EC}" type="presParOf" srcId="{FF0B743B-0BA5-4030-AF39-68E0E1B5BA66}" destId="{5A140A87-0817-4513-8F88-50E4E7080EC6}" srcOrd="2" destOrd="0" presId="urn:microsoft.com/office/officeart/2005/8/layout/hProcess4"/>
    <dgm:cxn modelId="{DA7AA968-4B02-4B14-AD77-C860BBF2B8F6}" type="presParOf" srcId="{5A140A87-0817-4513-8F88-50E4E7080EC6}" destId="{ADBAA466-A0D0-4597-B8ED-91697C9C9307}" srcOrd="0" destOrd="0" presId="urn:microsoft.com/office/officeart/2005/8/layout/hProcess4"/>
    <dgm:cxn modelId="{70338A1D-D581-4ABC-B1EA-D7391D560169}" type="presParOf" srcId="{ADBAA466-A0D0-4597-B8ED-91697C9C9307}" destId="{43D5C545-33F7-4C9A-B982-AD136AE98AA4}" srcOrd="0" destOrd="0" presId="urn:microsoft.com/office/officeart/2005/8/layout/hProcess4"/>
    <dgm:cxn modelId="{0BB39346-5E2B-4EDE-9E3E-4FDB7DDADAA7}" type="presParOf" srcId="{ADBAA466-A0D0-4597-B8ED-91697C9C9307}" destId="{9EFF08C5-06FA-435F-961B-A21561253F7B}" srcOrd="1" destOrd="0" presId="urn:microsoft.com/office/officeart/2005/8/layout/hProcess4"/>
    <dgm:cxn modelId="{9649618C-847C-494D-9C1B-472E15FD3B96}" type="presParOf" srcId="{ADBAA466-A0D0-4597-B8ED-91697C9C9307}" destId="{2C30C8E4-21AD-4F85-B809-9F46A123393B}" srcOrd="2" destOrd="0" presId="urn:microsoft.com/office/officeart/2005/8/layout/hProcess4"/>
    <dgm:cxn modelId="{3651729E-9409-4925-99A1-644C1DC9795B}" type="presParOf" srcId="{ADBAA466-A0D0-4597-B8ED-91697C9C9307}" destId="{4D269B45-2425-465A-A27C-B9AB8E023D40}" srcOrd="3" destOrd="0" presId="urn:microsoft.com/office/officeart/2005/8/layout/hProcess4"/>
    <dgm:cxn modelId="{AD4A6C37-4256-4540-BB7D-D5C94B88AA7B}" type="presParOf" srcId="{ADBAA466-A0D0-4597-B8ED-91697C9C9307}" destId="{A178A5C9-B1DC-4A01-89E1-AEACECD416B9}" srcOrd="4" destOrd="0" presId="urn:microsoft.com/office/officeart/2005/8/layout/hProcess4"/>
    <dgm:cxn modelId="{8D7668B6-E342-440A-B3CE-F6FEE3FC067F}" type="presParOf" srcId="{5A140A87-0817-4513-8F88-50E4E7080EC6}" destId="{A00D7D9D-EBCC-48B3-9443-50FD196F711A}" srcOrd="1" destOrd="0" presId="urn:microsoft.com/office/officeart/2005/8/layout/hProcess4"/>
    <dgm:cxn modelId="{34D8C231-A98E-48E7-8C4D-F36CBC860963}" type="presParOf" srcId="{5A140A87-0817-4513-8F88-50E4E7080EC6}" destId="{59300C27-A60E-4852-A5AA-2B340F02036A}" srcOrd="2" destOrd="0" presId="urn:microsoft.com/office/officeart/2005/8/layout/hProcess4"/>
    <dgm:cxn modelId="{DA1F7D2D-A343-4CAD-97EF-B26F162A26F9}" type="presParOf" srcId="{59300C27-A60E-4852-A5AA-2B340F02036A}" destId="{4BF8993A-8CDE-496C-BD7D-4734BB73BA20}" srcOrd="0" destOrd="0" presId="urn:microsoft.com/office/officeart/2005/8/layout/hProcess4"/>
    <dgm:cxn modelId="{C6BCCD30-E9E0-427B-A3BC-F9F40523D0D5}" type="presParOf" srcId="{59300C27-A60E-4852-A5AA-2B340F02036A}" destId="{FC3FFB73-D7C9-4238-901F-6C6973A30CB8}" srcOrd="1" destOrd="0" presId="urn:microsoft.com/office/officeart/2005/8/layout/hProcess4"/>
    <dgm:cxn modelId="{2249AD7E-0F77-400E-AAD3-372067AC35B5}" type="presParOf" srcId="{59300C27-A60E-4852-A5AA-2B340F02036A}" destId="{9F331B74-20E1-47A4-8E33-00D4C37F5AFF}" srcOrd="2" destOrd="0" presId="urn:microsoft.com/office/officeart/2005/8/layout/hProcess4"/>
    <dgm:cxn modelId="{9DC0E0F3-3851-44B6-87E3-B56BC20FB4C2}" type="presParOf" srcId="{59300C27-A60E-4852-A5AA-2B340F02036A}" destId="{39A07B19-D306-434B-87CF-CAF9470DA567}" srcOrd="3" destOrd="0" presId="urn:microsoft.com/office/officeart/2005/8/layout/hProcess4"/>
    <dgm:cxn modelId="{DAEDFDFE-EEF8-43D4-83B7-E3C87CA58927}" type="presParOf" srcId="{59300C27-A60E-4852-A5AA-2B340F02036A}" destId="{C90E090C-5200-4792-981E-B3D4CDFBD481}" srcOrd="4" destOrd="0" presId="urn:microsoft.com/office/officeart/2005/8/layout/hProcess4"/>
    <dgm:cxn modelId="{0AA576F1-5C38-4E9F-9461-8C1AD3C48EEA}" type="presParOf" srcId="{5A140A87-0817-4513-8F88-50E4E7080EC6}" destId="{3182901E-1194-4F58-8EF4-46A201F66910}" srcOrd="3" destOrd="0" presId="urn:microsoft.com/office/officeart/2005/8/layout/hProcess4"/>
    <dgm:cxn modelId="{2E0AFFCD-7306-4AAA-B852-2DA39E1F722B}" type="presParOf" srcId="{5A140A87-0817-4513-8F88-50E4E7080EC6}" destId="{923EC7D9-2B88-40F3-B7E0-FFE2EA78184D}" srcOrd="4" destOrd="0" presId="urn:microsoft.com/office/officeart/2005/8/layout/hProcess4"/>
    <dgm:cxn modelId="{7D74B3B7-9E19-42CC-9324-B8AF2BF09D38}" type="presParOf" srcId="{923EC7D9-2B88-40F3-B7E0-FFE2EA78184D}" destId="{6DE47825-6AF9-43EF-958D-1956D37AD570}" srcOrd="0" destOrd="0" presId="urn:microsoft.com/office/officeart/2005/8/layout/hProcess4"/>
    <dgm:cxn modelId="{E11A7FAF-4520-4190-87B6-B9C698122663}" type="presParOf" srcId="{923EC7D9-2B88-40F3-B7E0-FFE2EA78184D}" destId="{7710E051-7083-4E16-AF19-F5F9A70C2429}" srcOrd="1" destOrd="0" presId="urn:microsoft.com/office/officeart/2005/8/layout/hProcess4"/>
    <dgm:cxn modelId="{854BE4AE-D613-4E0C-9E3B-87EDFFC3F8BB}" type="presParOf" srcId="{923EC7D9-2B88-40F3-B7E0-FFE2EA78184D}" destId="{DCC84E45-A1C8-4E0B-939E-D3549C9C9003}" srcOrd="2" destOrd="0" presId="urn:microsoft.com/office/officeart/2005/8/layout/hProcess4"/>
    <dgm:cxn modelId="{131978CD-D7E1-4439-B8CA-16B568B63D85}" type="presParOf" srcId="{923EC7D9-2B88-40F3-B7E0-FFE2EA78184D}" destId="{B9328F62-FBDB-4E48-9BB1-64BF1E26690D}" srcOrd="3" destOrd="0" presId="urn:microsoft.com/office/officeart/2005/8/layout/hProcess4"/>
    <dgm:cxn modelId="{2FED2456-41D5-4E8E-BACA-3F7AFB63B423}" type="presParOf" srcId="{923EC7D9-2B88-40F3-B7E0-FFE2EA78184D}" destId="{378BAF1C-14FC-4F67-8D67-0E116C98FFA0}" srcOrd="4" destOrd="0" presId="urn:microsoft.com/office/officeart/2005/8/layout/hProcess4"/>
    <dgm:cxn modelId="{FC640AA2-651A-4690-B07A-0B74E2F9223F}" type="presParOf" srcId="{5A140A87-0817-4513-8F88-50E4E7080EC6}" destId="{CB2C3BF1-F05D-41E2-AD00-2FFA5A6386A6}" srcOrd="5" destOrd="0" presId="urn:microsoft.com/office/officeart/2005/8/layout/hProcess4"/>
    <dgm:cxn modelId="{DCF23096-E331-45F3-8A52-C7FDEC2A096F}" type="presParOf" srcId="{5A140A87-0817-4513-8F88-50E4E7080EC6}" destId="{818F514C-14B7-4D73-BD94-AF82BBC38D0A}" srcOrd="6" destOrd="0" presId="urn:microsoft.com/office/officeart/2005/8/layout/hProcess4"/>
    <dgm:cxn modelId="{D9BE5607-D4D9-4AAF-A67F-25704C28A619}" type="presParOf" srcId="{818F514C-14B7-4D73-BD94-AF82BBC38D0A}" destId="{72CFC9C8-3A90-40A7-832E-C6279398CD71}" srcOrd="0" destOrd="0" presId="urn:microsoft.com/office/officeart/2005/8/layout/hProcess4"/>
    <dgm:cxn modelId="{2C4B9D23-7575-4C18-BD9F-BF060D82F203}" type="presParOf" srcId="{818F514C-14B7-4D73-BD94-AF82BBC38D0A}" destId="{B9F36706-1CF5-4506-8AA3-A7D7B86638ED}" srcOrd="1" destOrd="0" presId="urn:microsoft.com/office/officeart/2005/8/layout/hProcess4"/>
    <dgm:cxn modelId="{CAEC6F34-BC25-478E-83F1-446494C8B5E4}" type="presParOf" srcId="{818F514C-14B7-4D73-BD94-AF82BBC38D0A}" destId="{8BBEA709-ABCD-4AD6-995D-107AACF19517}" srcOrd="2" destOrd="0" presId="urn:microsoft.com/office/officeart/2005/8/layout/hProcess4"/>
    <dgm:cxn modelId="{F51640E1-09FF-4F00-B2EB-12DBC9E1E3C1}" type="presParOf" srcId="{818F514C-14B7-4D73-BD94-AF82BBC38D0A}" destId="{3CE94C65-06D6-4594-8A72-98AFEDB87951}" srcOrd="3" destOrd="0" presId="urn:microsoft.com/office/officeart/2005/8/layout/hProcess4"/>
    <dgm:cxn modelId="{A6504C4F-F84F-4D76-8E26-34D3D771DD3B}" type="presParOf" srcId="{818F514C-14B7-4D73-BD94-AF82BBC38D0A}" destId="{EDE85E35-2A72-4DA0-BA9C-7D0CC5819E3F}" srcOrd="4" destOrd="0" presId="urn:microsoft.com/office/officeart/2005/8/layout/hProcess4"/>
    <dgm:cxn modelId="{23165E43-FF04-4BEE-94D6-AB9C1E74AC96}" type="presParOf" srcId="{5A140A87-0817-4513-8F88-50E4E7080EC6}" destId="{4370CA43-8584-4552-B1B1-BEBAFD5C4D7E}" srcOrd="7" destOrd="0" presId="urn:microsoft.com/office/officeart/2005/8/layout/hProcess4"/>
    <dgm:cxn modelId="{CE7F9C92-88FB-466F-A5DC-B438941D5A0A}" type="presParOf" srcId="{5A140A87-0817-4513-8F88-50E4E7080EC6}" destId="{1EF5797A-B7BE-48A7-930B-BCEFD87E19F7}" srcOrd="8" destOrd="0" presId="urn:microsoft.com/office/officeart/2005/8/layout/hProcess4"/>
    <dgm:cxn modelId="{32822FA3-FF7A-43D9-BD8A-4FB0D12090BD}" type="presParOf" srcId="{1EF5797A-B7BE-48A7-930B-BCEFD87E19F7}" destId="{81773FBD-1F0D-43A3-8199-AC3D73F8F861}" srcOrd="0" destOrd="0" presId="urn:microsoft.com/office/officeart/2005/8/layout/hProcess4"/>
    <dgm:cxn modelId="{73D7E4A6-0EBD-4482-8D28-F3A8351BF14B}" type="presParOf" srcId="{1EF5797A-B7BE-48A7-930B-BCEFD87E19F7}" destId="{58AC5151-6902-465A-B958-583F69F9BCCE}" srcOrd="1" destOrd="0" presId="urn:microsoft.com/office/officeart/2005/8/layout/hProcess4"/>
    <dgm:cxn modelId="{5A938CEB-D63B-4486-A41C-C481A08A3B28}" type="presParOf" srcId="{1EF5797A-B7BE-48A7-930B-BCEFD87E19F7}" destId="{1BE3ED50-D22E-4034-81AB-E4552416E8A9}" srcOrd="2" destOrd="0" presId="urn:microsoft.com/office/officeart/2005/8/layout/hProcess4"/>
    <dgm:cxn modelId="{92A8B4CD-8A5E-4C01-8046-A506E282AABF}" type="presParOf" srcId="{1EF5797A-B7BE-48A7-930B-BCEFD87E19F7}" destId="{4EBFEE80-CC04-47E4-9BAB-FD780DDBEDBF}" srcOrd="3" destOrd="0" presId="urn:microsoft.com/office/officeart/2005/8/layout/hProcess4"/>
    <dgm:cxn modelId="{3818FE40-52CE-4E92-88FB-1F5EF388F2AB}" type="presParOf" srcId="{1EF5797A-B7BE-48A7-930B-BCEFD87E19F7}" destId="{3F25F2BF-06EB-4423-9C64-4E99E19CDEAA}" srcOrd="4" destOrd="0" presId="urn:microsoft.com/office/officeart/2005/8/layout/hProcess4"/>
    <dgm:cxn modelId="{C4CFB93F-9549-4B0E-BAA5-33BC826CAC04}" type="presParOf" srcId="{5A140A87-0817-4513-8F88-50E4E7080EC6}" destId="{0BED13E8-F961-4946-A828-9932EEFB7AEA}" srcOrd="9" destOrd="0" presId="urn:microsoft.com/office/officeart/2005/8/layout/hProcess4"/>
    <dgm:cxn modelId="{18C920D3-A80B-4427-8A30-42202AF7A9AF}" type="presParOf" srcId="{5A140A87-0817-4513-8F88-50E4E7080EC6}" destId="{A184B493-67E5-42FF-949B-D2F3B9F79F2A}" srcOrd="10" destOrd="0" presId="urn:microsoft.com/office/officeart/2005/8/layout/hProcess4"/>
    <dgm:cxn modelId="{9C9EB542-1ED6-4283-88FA-22F609517783}" type="presParOf" srcId="{A184B493-67E5-42FF-949B-D2F3B9F79F2A}" destId="{AE405376-E0FD-4D6D-905C-5188AB6F7752}" srcOrd="0" destOrd="0" presId="urn:microsoft.com/office/officeart/2005/8/layout/hProcess4"/>
    <dgm:cxn modelId="{1FF423A9-9A37-410C-8E39-AE3344DD553A}" type="presParOf" srcId="{A184B493-67E5-42FF-949B-D2F3B9F79F2A}" destId="{8DA607B5-C124-4A65-A164-1AE23A39BDD8}" srcOrd="1" destOrd="0" presId="urn:microsoft.com/office/officeart/2005/8/layout/hProcess4"/>
    <dgm:cxn modelId="{86810A41-EF5C-4763-AA0D-41D5EE0CC008}" type="presParOf" srcId="{A184B493-67E5-42FF-949B-D2F3B9F79F2A}" destId="{D57CEC2A-3ADE-433D-AE36-66B998B1079D}" srcOrd="2" destOrd="0" presId="urn:microsoft.com/office/officeart/2005/8/layout/hProcess4"/>
    <dgm:cxn modelId="{FF5CBB4F-2F69-4486-A8C8-C45C68655EE2}" type="presParOf" srcId="{A184B493-67E5-42FF-949B-D2F3B9F79F2A}" destId="{09569A8F-D552-4840-8C7B-AED0CEB65C8F}" srcOrd="3" destOrd="0" presId="urn:microsoft.com/office/officeart/2005/8/layout/hProcess4"/>
    <dgm:cxn modelId="{8C9BC183-3C83-45B8-81C9-C8001C4F382A}" type="presParOf" srcId="{A184B493-67E5-42FF-949B-D2F3B9F79F2A}" destId="{018A3A1E-B1BA-4184-8E21-E921DD9C4F5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F08C5-06FA-435F-961B-A21561253F7B}">
      <dsp:nvSpPr>
        <dsp:cNvPr id="0" name=""/>
        <dsp:cNvSpPr/>
      </dsp:nvSpPr>
      <dsp:spPr>
        <a:xfrm>
          <a:off x="1152651" y="739319"/>
          <a:ext cx="1850315" cy="142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Envia Arquivo de PLI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b="1" kern="1200" dirty="0"/>
        </a:p>
      </dsp:txBody>
      <dsp:txXfrm>
        <a:off x="1152651" y="739319"/>
        <a:ext cx="1850315" cy="1116228"/>
      </dsp:txXfrm>
    </dsp:sp>
    <dsp:sp modelId="{A00D7D9D-EBCC-48B3-9443-50FD196F711A}">
      <dsp:nvSpPr>
        <dsp:cNvPr id="0" name=""/>
        <dsp:cNvSpPr/>
      </dsp:nvSpPr>
      <dsp:spPr>
        <a:xfrm>
          <a:off x="2123775" y="682637"/>
          <a:ext cx="2396097" cy="2396097"/>
        </a:xfrm>
        <a:prstGeom prst="leftCircularArrow">
          <a:avLst>
            <a:gd name="adj1" fmla="val 5170"/>
            <a:gd name="adj2" fmla="val 668168"/>
            <a:gd name="adj3" fmla="val 2664748"/>
            <a:gd name="adj4" fmla="val 9245558"/>
            <a:gd name="adj5" fmla="val 603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269B45-2425-465A-A27C-B9AB8E023D40}">
      <dsp:nvSpPr>
        <dsp:cNvPr id="0" name=""/>
        <dsp:cNvSpPr/>
      </dsp:nvSpPr>
      <dsp:spPr>
        <a:xfrm>
          <a:off x="1596398" y="1974444"/>
          <a:ext cx="1536969" cy="371058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IMPORTADOR</a:t>
          </a:r>
          <a:endParaRPr lang="pt-BR" sz="1700" b="1" kern="1200" dirty="0"/>
        </a:p>
      </dsp:txBody>
      <dsp:txXfrm>
        <a:off x="1596398" y="1974444"/>
        <a:ext cx="1536969" cy="371058"/>
      </dsp:txXfrm>
    </dsp:sp>
    <dsp:sp modelId="{FC3FFB73-D7C9-4238-901F-6C6973A30CB8}">
      <dsp:nvSpPr>
        <dsp:cNvPr id="0" name=""/>
        <dsp:cNvSpPr/>
      </dsp:nvSpPr>
      <dsp:spPr>
        <a:xfrm>
          <a:off x="3723220" y="739319"/>
          <a:ext cx="1722441" cy="142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Recebe PLI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Gera ALI e LI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>
        <a:off x="3723220" y="1043745"/>
        <a:ext cx="1722441" cy="1116228"/>
      </dsp:txXfrm>
    </dsp:sp>
    <dsp:sp modelId="{3182901E-1194-4F58-8EF4-46A201F66910}">
      <dsp:nvSpPr>
        <dsp:cNvPr id="0" name=""/>
        <dsp:cNvSpPr/>
      </dsp:nvSpPr>
      <dsp:spPr>
        <a:xfrm>
          <a:off x="4613623" y="-239382"/>
          <a:ext cx="2611658" cy="2611658"/>
        </a:xfrm>
        <a:prstGeom prst="circularArrow">
          <a:avLst>
            <a:gd name="adj1" fmla="val 4743"/>
            <a:gd name="adj2" fmla="val 606534"/>
            <a:gd name="adj3" fmla="val 19036393"/>
            <a:gd name="adj4" fmla="val 12393949"/>
            <a:gd name="adj5" fmla="val 5533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A07B19-D306-434B-87CF-CAF9470DA567}">
      <dsp:nvSpPr>
        <dsp:cNvPr id="0" name=""/>
        <dsp:cNvSpPr/>
      </dsp:nvSpPr>
      <dsp:spPr>
        <a:xfrm>
          <a:off x="4153593" y="542459"/>
          <a:ext cx="1435842" cy="393720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8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SUFRAMA</a:t>
          </a:r>
          <a:endParaRPr lang="pt-BR" sz="1700" kern="1200" dirty="0"/>
        </a:p>
      </dsp:txBody>
      <dsp:txXfrm>
        <a:off x="4153593" y="542459"/>
        <a:ext cx="1435842" cy="393720"/>
      </dsp:txXfrm>
    </dsp:sp>
    <dsp:sp modelId="{7710E051-7083-4E16-AF19-F5F9A70C2429}">
      <dsp:nvSpPr>
        <dsp:cNvPr id="0" name=""/>
        <dsp:cNvSpPr/>
      </dsp:nvSpPr>
      <dsp:spPr>
        <a:xfrm>
          <a:off x="6226896" y="739319"/>
          <a:ext cx="1722441" cy="142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Emite </a:t>
          </a:r>
          <a:r>
            <a:rPr lang="pt-BR" sz="1600" kern="1200" dirty="0" err="1" smtClean="0"/>
            <a:t>DI´s</a:t>
          </a:r>
          <a:r>
            <a:rPr lang="pt-BR" sz="1600" kern="1200" dirty="0" smtClean="0"/>
            <a:t> na Receita Federal</a:t>
          </a:r>
          <a:endParaRPr lang="pt-BR" sz="1600" kern="1200" dirty="0"/>
        </a:p>
      </dsp:txBody>
      <dsp:txXfrm>
        <a:off x="6226896" y="739319"/>
        <a:ext cx="1722441" cy="1116228"/>
      </dsp:txXfrm>
    </dsp:sp>
    <dsp:sp modelId="{CB2C3BF1-F05D-41E2-AD00-2FFA5A6386A6}">
      <dsp:nvSpPr>
        <dsp:cNvPr id="0" name=""/>
        <dsp:cNvSpPr/>
      </dsp:nvSpPr>
      <dsp:spPr>
        <a:xfrm>
          <a:off x="7131096" y="692061"/>
          <a:ext cx="2391804" cy="2391804"/>
        </a:xfrm>
        <a:prstGeom prst="leftCircularArrow">
          <a:avLst>
            <a:gd name="adj1" fmla="val 5179"/>
            <a:gd name="adj2" fmla="val 669523"/>
            <a:gd name="adj3" fmla="val 2642531"/>
            <a:gd name="adj4" fmla="val 9221986"/>
            <a:gd name="adj5" fmla="val 6042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28F62-FBDB-4E48-9BB1-64BF1E26690D}">
      <dsp:nvSpPr>
        <dsp:cNvPr id="0" name=""/>
        <dsp:cNvSpPr/>
      </dsp:nvSpPr>
      <dsp:spPr>
        <a:xfrm>
          <a:off x="6701081" y="1961567"/>
          <a:ext cx="1348220" cy="3968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IMPORTADOR</a:t>
          </a:r>
          <a:endParaRPr lang="pt-BR" sz="1700" b="1" kern="1200" dirty="0"/>
        </a:p>
      </dsp:txBody>
      <dsp:txXfrm>
        <a:off x="6701081" y="1961567"/>
        <a:ext cx="1348220" cy="396813"/>
      </dsp:txXfrm>
    </dsp:sp>
    <dsp:sp modelId="{C88F6A22-94D2-4E86-A808-4D5891BF8B47}">
      <dsp:nvSpPr>
        <dsp:cNvPr id="0" name=""/>
        <dsp:cNvSpPr/>
      </dsp:nvSpPr>
      <dsp:spPr>
        <a:xfrm>
          <a:off x="8730573" y="739319"/>
          <a:ext cx="1722441" cy="142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Recebe e processa as </a:t>
          </a:r>
          <a:r>
            <a:rPr lang="pt-BR" sz="1600" kern="1200" dirty="0" err="1" smtClean="0"/>
            <a:t>DI´s</a:t>
          </a:r>
          <a:r>
            <a:rPr lang="pt-BR" sz="1600" kern="1200" dirty="0" smtClean="0"/>
            <a:t>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Gera Débito</a:t>
          </a:r>
          <a:endParaRPr lang="pt-BR" sz="1600" kern="1200" dirty="0"/>
        </a:p>
      </dsp:txBody>
      <dsp:txXfrm>
        <a:off x="8730573" y="1043745"/>
        <a:ext cx="1722441" cy="1116228"/>
      </dsp:txXfrm>
    </dsp:sp>
    <dsp:sp modelId="{A94BE50E-7520-414D-9C0E-FB14F52334A2}">
      <dsp:nvSpPr>
        <dsp:cNvPr id="0" name=""/>
        <dsp:cNvSpPr/>
      </dsp:nvSpPr>
      <dsp:spPr>
        <a:xfrm>
          <a:off x="9278240" y="549805"/>
          <a:ext cx="1392329" cy="37901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SUFRAMA</a:t>
          </a:r>
          <a:endParaRPr lang="pt-BR" sz="1700" b="1" kern="1200" dirty="0"/>
        </a:p>
      </dsp:txBody>
      <dsp:txXfrm>
        <a:off x="9278240" y="549805"/>
        <a:ext cx="1392329" cy="3790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F08C5-06FA-435F-961B-A21561253F7B}">
      <dsp:nvSpPr>
        <dsp:cNvPr id="0" name=""/>
        <dsp:cNvSpPr/>
      </dsp:nvSpPr>
      <dsp:spPr>
        <a:xfrm>
          <a:off x="444978" y="1137926"/>
          <a:ext cx="1601261" cy="1246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b="0" kern="1200" dirty="0" smtClean="0"/>
            <a:t>Envia Arquivo de PLI</a:t>
          </a:r>
          <a:endParaRPr lang="pt-BR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</dsp:txBody>
      <dsp:txXfrm>
        <a:off x="444978" y="1137926"/>
        <a:ext cx="1601261" cy="979700"/>
      </dsp:txXfrm>
    </dsp:sp>
    <dsp:sp modelId="{A00D7D9D-EBCC-48B3-9443-50FD196F711A}">
      <dsp:nvSpPr>
        <dsp:cNvPr id="0" name=""/>
        <dsp:cNvSpPr/>
      </dsp:nvSpPr>
      <dsp:spPr>
        <a:xfrm rot="21080727">
          <a:off x="1103706" y="954364"/>
          <a:ext cx="2543450" cy="2090879"/>
        </a:xfrm>
        <a:prstGeom prst="leftCircularArrow">
          <a:avLst>
            <a:gd name="adj1" fmla="val 4220"/>
            <a:gd name="adj2" fmla="val 532837"/>
            <a:gd name="adj3" fmla="val 2560539"/>
            <a:gd name="adj4" fmla="val 9276680"/>
            <a:gd name="adj5" fmla="val 4924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69B45-2425-465A-A27C-B9AB8E023D40}">
      <dsp:nvSpPr>
        <dsp:cNvPr id="0" name=""/>
        <dsp:cNvSpPr/>
      </dsp:nvSpPr>
      <dsp:spPr>
        <a:xfrm>
          <a:off x="606045" y="2196802"/>
          <a:ext cx="1168868" cy="30603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IMPORTADOR</a:t>
          </a:r>
          <a:endParaRPr lang="pt-BR" sz="1400" b="1" kern="1200" dirty="0"/>
        </a:p>
      </dsp:txBody>
      <dsp:txXfrm>
        <a:off x="606045" y="2196802"/>
        <a:ext cx="1168868" cy="306035"/>
      </dsp:txXfrm>
    </dsp:sp>
    <dsp:sp modelId="{FC3FFB73-D7C9-4238-901F-6C6973A30CB8}">
      <dsp:nvSpPr>
        <dsp:cNvPr id="0" name=""/>
        <dsp:cNvSpPr/>
      </dsp:nvSpPr>
      <dsp:spPr>
        <a:xfrm>
          <a:off x="2329446" y="1158263"/>
          <a:ext cx="1636578" cy="124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169070"/>
              <a:satOff val="-16515"/>
              <a:lumOff val="168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b="0" kern="1200" dirty="0" smtClean="0"/>
            <a:t>Recebe PLI</a:t>
          </a:r>
          <a:endParaRPr lang="pt-BR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b="1" kern="1200" dirty="0" smtClean="0"/>
            <a:t>Gera TCIF</a:t>
          </a:r>
          <a:endParaRPr lang="pt-B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</dsp:txBody>
      <dsp:txXfrm>
        <a:off x="2329446" y="1425177"/>
        <a:ext cx="1636578" cy="978681"/>
      </dsp:txXfrm>
    </dsp:sp>
    <dsp:sp modelId="{3182901E-1194-4F58-8EF4-46A201F66910}">
      <dsp:nvSpPr>
        <dsp:cNvPr id="0" name=""/>
        <dsp:cNvSpPr/>
      </dsp:nvSpPr>
      <dsp:spPr>
        <a:xfrm>
          <a:off x="3469873" y="249376"/>
          <a:ext cx="1940265" cy="1953226"/>
        </a:xfrm>
        <a:prstGeom prst="circularArrow">
          <a:avLst>
            <a:gd name="adj1" fmla="val 4548"/>
            <a:gd name="adj2" fmla="val 578825"/>
            <a:gd name="adj3" fmla="val 19150844"/>
            <a:gd name="adj4" fmla="val 12480690"/>
            <a:gd name="adj5" fmla="val 5306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7B19-D306-434B-87CF-CAF9470DA567}">
      <dsp:nvSpPr>
        <dsp:cNvPr id="0" name=""/>
        <dsp:cNvSpPr/>
      </dsp:nvSpPr>
      <dsp:spPr>
        <a:xfrm>
          <a:off x="2949262" y="947242"/>
          <a:ext cx="1273558" cy="35086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SUFRAMA</a:t>
          </a:r>
          <a:endParaRPr lang="pt-BR" sz="1400" b="1" kern="1200" dirty="0"/>
        </a:p>
      </dsp:txBody>
      <dsp:txXfrm>
        <a:off x="2949262" y="947242"/>
        <a:ext cx="1273558" cy="350866"/>
      </dsp:txXfrm>
    </dsp:sp>
    <dsp:sp modelId="{7710E051-7083-4E16-AF19-F5F9A70C2429}">
      <dsp:nvSpPr>
        <dsp:cNvPr id="0" name=""/>
        <dsp:cNvSpPr/>
      </dsp:nvSpPr>
      <dsp:spPr>
        <a:xfrm>
          <a:off x="4456690" y="1125350"/>
          <a:ext cx="1601261" cy="124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38141"/>
              <a:satOff val="-33031"/>
              <a:lumOff val="33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Gera GRU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b="0" kern="1200" dirty="0" smtClean="0"/>
            <a:t>Paga GRU</a:t>
          </a:r>
          <a:endParaRPr lang="pt-BR" sz="1500" b="0" kern="1200" dirty="0"/>
        </a:p>
      </dsp:txBody>
      <dsp:txXfrm>
        <a:off x="4456690" y="1125350"/>
        <a:ext cx="1601261" cy="978681"/>
      </dsp:txXfrm>
    </dsp:sp>
    <dsp:sp modelId="{CB2C3BF1-F05D-41E2-AD00-2FFA5A6386A6}">
      <dsp:nvSpPr>
        <dsp:cNvPr id="0" name=""/>
        <dsp:cNvSpPr/>
      </dsp:nvSpPr>
      <dsp:spPr>
        <a:xfrm>
          <a:off x="5318165" y="1276623"/>
          <a:ext cx="1770667" cy="1770667"/>
        </a:xfrm>
        <a:prstGeom prst="leftCircularArrow">
          <a:avLst>
            <a:gd name="adj1" fmla="val 4984"/>
            <a:gd name="adj2" fmla="val 641149"/>
            <a:gd name="adj3" fmla="val 2613094"/>
            <a:gd name="adj4" fmla="val 9220924"/>
            <a:gd name="adj5" fmla="val 5814"/>
          </a:avLst>
        </a:prstGeom>
        <a:solidFill>
          <a:schemeClr val="accent1">
            <a:shade val="90000"/>
            <a:hueOff val="-415740"/>
            <a:satOff val="-37471"/>
            <a:lumOff val="356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28F62-FBDB-4E48-9BB1-64BF1E26690D}">
      <dsp:nvSpPr>
        <dsp:cNvPr id="0" name=""/>
        <dsp:cNvSpPr/>
      </dsp:nvSpPr>
      <dsp:spPr>
        <a:xfrm>
          <a:off x="4901198" y="2183014"/>
          <a:ext cx="1188847" cy="3290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IMPORTADOR</a:t>
          </a:r>
          <a:endParaRPr lang="pt-BR" sz="1400" b="1" kern="1200" dirty="0"/>
        </a:p>
      </dsp:txBody>
      <dsp:txXfrm>
        <a:off x="4901198" y="2183014"/>
        <a:ext cx="1188847" cy="329072"/>
      </dsp:txXfrm>
    </dsp:sp>
    <dsp:sp modelId="{B9F36706-1CF5-4506-8AA3-A7D7B86638ED}">
      <dsp:nvSpPr>
        <dsp:cNvPr id="0" name=""/>
        <dsp:cNvSpPr/>
      </dsp:nvSpPr>
      <dsp:spPr>
        <a:xfrm>
          <a:off x="6376003" y="1124877"/>
          <a:ext cx="1601261" cy="124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07211"/>
              <a:satOff val="-49546"/>
              <a:lumOff val="505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Receber </a:t>
          </a:r>
          <a:r>
            <a:rPr lang="pt-BR" sz="1400" kern="1200" smtClean="0"/>
            <a:t>Liquidação da GRU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Gera ALI e LI</a:t>
          </a:r>
          <a:endParaRPr lang="pt-BR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</dsp:txBody>
      <dsp:txXfrm>
        <a:off x="6376003" y="1391790"/>
        <a:ext cx="1601261" cy="978681"/>
      </dsp:txXfrm>
    </dsp:sp>
    <dsp:sp modelId="{4370CA43-8584-4552-B1B1-BEBAFD5C4D7E}">
      <dsp:nvSpPr>
        <dsp:cNvPr id="0" name=""/>
        <dsp:cNvSpPr/>
      </dsp:nvSpPr>
      <dsp:spPr>
        <a:xfrm>
          <a:off x="7361345" y="376773"/>
          <a:ext cx="1864276" cy="1864276"/>
        </a:xfrm>
        <a:prstGeom prst="circularArrow">
          <a:avLst>
            <a:gd name="adj1" fmla="val 4733"/>
            <a:gd name="adj2" fmla="val 605181"/>
            <a:gd name="adj3" fmla="val 19130486"/>
            <a:gd name="adj4" fmla="val 12486689"/>
            <a:gd name="adj5" fmla="val 5522"/>
          </a:avLst>
        </a:prstGeom>
        <a:solidFill>
          <a:schemeClr val="accent1">
            <a:shade val="90000"/>
            <a:hueOff val="-415740"/>
            <a:satOff val="-37471"/>
            <a:lumOff val="356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94C65-06D6-4594-8A72-98AFEDB87951}">
      <dsp:nvSpPr>
        <dsp:cNvPr id="0" name=""/>
        <dsp:cNvSpPr/>
      </dsp:nvSpPr>
      <dsp:spPr>
        <a:xfrm>
          <a:off x="6891294" y="914743"/>
          <a:ext cx="1328668" cy="34379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SUFRAMA</a:t>
          </a:r>
          <a:endParaRPr lang="pt-BR" sz="1400" b="1" kern="1200" dirty="0"/>
        </a:p>
      </dsp:txBody>
      <dsp:txXfrm>
        <a:off x="6891294" y="914743"/>
        <a:ext cx="1328668" cy="343790"/>
      </dsp:txXfrm>
    </dsp:sp>
    <dsp:sp modelId="{58AC5151-6902-465A-B958-583F69F9BCCE}">
      <dsp:nvSpPr>
        <dsp:cNvPr id="0" name=""/>
        <dsp:cNvSpPr/>
      </dsp:nvSpPr>
      <dsp:spPr>
        <a:xfrm>
          <a:off x="8360293" y="1097211"/>
          <a:ext cx="1601261" cy="124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38141"/>
              <a:satOff val="-33031"/>
              <a:lumOff val="33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Emite </a:t>
          </a:r>
          <a:r>
            <a:rPr lang="pt-BR" sz="1500" kern="1200" dirty="0" err="1" smtClean="0"/>
            <a:t>DI´s</a:t>
          </a:r>
          <a:r>
            <a:rPr lang="pt-BR" sz="1500" kern="1200" dirty="0" smtClean="0"/>
            <a:t> na Receita Federal</a:t>
          </a:r>
          <a:endParaRPr lang="pt-BR" sz="1500" kern="1200" dirty="0"/>
        </a:p>
      </dsp:txBody>
      <dsp:txXfrm>
        <a:off x="8360293" y="1097211"/>
        <a:ext cx="1601261" cy="978681"/>
      </dsp:txXfrm>
    </dsp:sp>
    <dsp:sp modelId="{0BED13E8-F961-4946-A828-9932EEFB7AEA}">
      <dsp:nvSpPr>
        <dsp:cNvPr id="0" name=""/>
        <dsp:cNvSpPr/>
      </dsp:nvSpPr>
      <dsp:spPr>
        <a:xfrm>
          <a:off x="9579120" y="1493210"/>
          <a:ext cx="1499489" cy="1499489"/>
        </a:xfrm>
        <a:prstGeom prst="leftCircularArrow">
          <a:avLst>
            <a:gd name="adj1" fmla="val 5885"/>
            <a:gd name="adj2" fmla="val 774560"/>
            <a:gd name="adj3" fmla="val 2788286"/>
            <a:gd name="adj4" fmla="val 9262705"/>
            <a:gd name="adj5" fmla="val 6866"/>
          </a:avLst>
        </a:prstGeom>
        <a:solidFill>
          <a:schemeClr val="accent1">
            <a:shade val="90000"/>
            <a:hueOff val="-207870"/>
            <a:satOff val="-18736"/>
            <a:lumOff val="178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FEE80-CC04-47E4-9BAB-FD780DDBEDBF}">
      <dsp:nvSpPr>
        <dsp:cNvPr id="0" name=""/>
        <dsp:cNvSpPr/>
      </dsp:nvSpPr>
      <dsp:spPr>
        <a:xfrm>
          <a:off x="9162798" y="2196752"/>
          <a:ext cx="1152485" cy="3290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IMPORTADOR</a:t>
          </a:r>
          <a:endParaRPr lang="pt-BR" sz="1400" b="1" kern="1200" dirty="0"/>
        </a:p>
      </dsp:txBody>
      <dsp:txXfrm>
        <a:off x="9162798" y="2196752"/>
        <a:ext cx="1152485" cy="329072"/>
      </dsp:txXfrm>
    </dsp:sp>
    <dsp:sp modelId="{8DA607B5-C124-4A65-A164-1AE23A39BDD8}">
      <dsp:nvSpPr>
        <dsp:cNvPr id="0" name=""/>
        <dsp:cNvSpPr/>
      </dsp:nvSpPr>
      <dsp:spPr>
        <a:xfrm>
          <a:off x="10383127" y="1138946"/>
          <a:ext cx="1601261" cy="124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169070"/>
              <a:satOff val="-16515"/>
              <a:lumOff val="168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Recebe e processa as </a:t>
          </a:r>
          <a:r>
            <a:rPr lang="pt-BR" sz="1500" kern="1200" dirty="0" err="1" smtClean="0"/>
            <a:t>DI´s</a:t>
          </a:r>
          <a:r>
            <a:rPr lang="pt-BR" sz="1500" kern="1200" dirty="0" smtClean="0"/>
            <a:t>.</a:t>
          </a:r>
          <a:endParaRPr lang="pt-BR" sz="1500" kern="1200" dirty="0"/>
        </a:p>
      </dsp:txBody>
      <dsp:txXfrm>
        <a:off x="10383127" y="1405859"/>
        <a:ext cx="1601261" cy="978681"/>
      </dsp:txXfrm>
    </dsp:sp>
    <dsp:sp modelId="{09569A8F-D552-4840-8C7B-AED0CEB65C8F}">
      <dsp:nvSpPr>
        <dsp:cNvPr id="0" name=""/>
        <dsp:cNvSpPr/>
      </dsp:nvSpPr>
      <dsp:spPr>
        <a:xfrm>
          <a:off x="10924036" y="881532"/>
          <a:ext cx="1282989" cy="38760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SUFRAMA</a:t>
          </a:r>
          <a:endParaRPr lang="pt-BR" sz="1400" b="1" kern="1200" dirty="0"/>
        </a:p>
      </dsp:txBody>
      <dsp:txXfrm>
        <a:off x="10924036" y="881532"/>
        <a:ext cx="1282989" cy="38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754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728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911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558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72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76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977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658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408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801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84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A250-DD84-4D69-8EC9-B92A6A07D04D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81E7-E5C3-41FA-B2C9-37146C68A6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824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2449" y="2346377"/>
            <a:ext cx="93457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0" b="1" spc="-300" dirty="0">
                <a:solidFill>
                  <a:schemeClr val="accent2"/>
                </a:solidFill>
              </a:rPr>
              <a:t>M</a:t>
            </a:r>
            <a:r>
              <a:rPr lang="pt-BR" sz="8000" b="1" spc="-300" dirty="0">
                <a:solidFill>
                  <a:schemeClr val="accent2"/>
                </a:solidFill>
              </a:rPr>
              <a:t>ercadoria </a:t>
            </a:r>
            <a:r>
              <a:rPr lang="pt-BR" sz="8000" b="1" spc="-300" dirty="0" smtClean="0">
                <a:solidFill>
                  <a:schemeClr val="accent2"/>
                </a:solidFill>
              </a:rPr>
              <a:t>Estrangeira</a:t>
            </a:r>
            <a:endParaRPr lang="pt-BR" sz="8000" b="1" spc="-300" dirty="0">
              <a:solidFill>
                <a:schemeClr val="accent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5810" y="2229656"/>
            <a:ext cx="3718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pc="-300" dirty="0"/>
              <a:t>Sistema </a:t>
            </a:r>
            <a:r>
              <a:rPr lang="pt-BR" sz="4000" b="1" spc="-300" dirty="0" smtClean="0"/>
              <a:t>de Controle</a:t>
            </a:r>
            <a:endParaRPr lang="pt-BR" sz="4000" b="1" spc="-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773180" y="3469762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pc="-300" dirty="0" smtClean="0"/>
              <a:t>SCME</a:t>
            </a:r>
            <a:endParaRPr lang="pt-BR" sz="4000" b="1" spc="-300" dirty="0"/>
          </a:p>
        </p:txBody>
      </p:sp>
      <p:grpSp>
        <p:nvGrpSpPr>
          <p:cNvPr id="2" name="Grupo 1"/>
          <p:cNvGrpSpPr/>
          <p:nvPr/>
        </p:nvGrpSpPr>
        <p:grpSpPr>
          <a:xfrm>
            <a:off x="10743994" y="6439"/>
            <a:ext cx="1433136" cy="720000"/>
            <a:chOff x="10758864" y="4206911"/>
            <a:chExt cx="1433136" cy="72000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8864" y="4206911"/>
              <a:ext cx="720000" cy="7200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0265" y="4206911"/>
              <a:ext cx="721735" cy="720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ixaDeTexto 11"/>
          <p:cNvSpPr txBox="1"/>
          <p:nvPr/>
        </p:nvSpPr>
        <p:spPr>
          <a:xfrm>
            <a:off x="1110424" y="5546450"/>
            <a:ext cx="1012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50" dirty="0" smtClean="0"/>
              <a:t>Melhorias no processo de geração do PIM </a:t>
            </a:r>
            <a:r>
              <a:rPr lang="pt-BR" sz="2400" b="1" spc="-150" dirty="0"/>
              <a:t>Em atendimento a Medida Provisória N° 757 de 19 de dezembro de 2016</a:t>
            </a:r>
            <a:r>
              <a:rPr lang="pt-BR" sz="2400" b="1" spc="-150" dirty="0" smtClean="0"/>
              <a:t>.</a:t>
            </a:r>
            <a:endParaRPr lang="pt-BR" sz="3500" b="1" spc="-150" dirty="0"/>
          </a:p>
        </p:txBody>
      </p:sp>
    </p:spTree>
    <p:extLst>
      <p:ext uri="{BB962C8B-B14F-4D97-AF65-F5344CB8AC3E}">
        <p14:creationId xmlns:p14="http://schemas.microsoft.com/office/powerpoint/2010/main" xmlns="" val="9943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7077" y="-140677"/>
            <a:ext cx="11960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50" dirty="0" smtClean="0">
                <a:solidFill>
                  <a:schemeClr val="bg1"/>
                </a:solidFill>
              </a:rPr>
              <a:t>PMN </a:t>
            </a:r>
            <a:r>
              <a:rPr lang="pt-BR" sz="4000" b="1" spc="-150" dirty="0" smtClean="0">
                <a:solidFill>
                  <a:schemeClr val="bg1"/>
                </a:solidFill>
              </a:rPr>
              <a:t> </a:t>
            </a:r>
            <a:r>
              <a:rPr lang="pt-BR" sz="3500" b="1" spc="-150" dirty="0" smtClean="0">
                <a:solidFill>
                  <a:schemeClr val="bg1"/>
                </a:solidFill>
              </a:rPr>
              <a:t>Confirmar Solicitação para Geração de PIM </a:t>
            </a: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887622"/>
            <a:ext cx="21559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3000" b="1" dirty="0">
                <a:solidFill>
                  <a:schemeClr val="accent2"/>
                </a:solidFill>
              </a:rPr>
              <a:t> </a:t>
            </a:r>
            <a:r>
              <a:rPr lang="pt-BR" sz="3000" b="1" dirty="0" smtClean="0">
                <a:solidFill>
                  <a:schemeClr val="accent2"/>
                </a:solidFill>
              </a:rPr>
              <a:t>Gerar GRU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SAC </a:t>
            </a:r>
            <a:r>
              <a:rPr lang="pt-BR" sz="2200" b="1" spc="-150" dirty="0" smtClean="0">
                <a:solidFill>
                  <a:schemeClr val="bg1"/>
                </a:solidFill>
              </a:rPr>
              <a:t>Cadastrar GRU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955" y="1524882"/>
            <a:ext cx="10058400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88145" y="3781323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OU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SAC </a:t>
            </a:r>
            <a:r>
              <a:rPr lang="pt-BR" sz="2200" b="1" spc="-150" dirty="0" smtClean="0">
                <a:solidFill>
                  <a:schemeClr val="bg1"/>
                </a:solidFill>
              </a:rPr>
              <a:t>Cadastrar GRU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887622"/>
            <a:ext cx="5188145" cy="4670323"/>
            <a:chOff x="0" y="887622"/>
            <a:chExt cx="5188145" cy="46703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2" y="1395453"/>
              <a:ext cx="5134223" cy="4162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0" y="887622"/>
              <a:ext cx="275158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3000" b="1" dirty="0">
                  <a:solidFill>
                    <a:schemeClr val="accent2"/>
                  </a:solidFill>
                </a:rPr>
                <a:t> </a:t>
              </a:r>
              <a:r>
                <a:rPr lang="pt-BR" sz="3000" b="1" dirty="0" smtClean="0">
                  <a:solidFill>
                    <a:schemeClr val="accent2"/>
                  </a:solidFill>
                </a:rPr>
                <a:t>GRU Cobrança</a:t>
              </a:r>
              <a:endParaRPr lang="pt-BR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901802" y="2232113"/>
            <a:ext cx="6377801" cy="4625887"/>
            <a:chOff x="5795035" y="2210339"/>
            <a:chExt cx="6377801" cy="46258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5035" y="2751085"/>
              <a:ext cx="6377801" cy="4085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CaixaDeTexto 17"/>
            <p:cNvSpPr txBox="1"/>
            <p:nvPr/>
          </p:nvSpPr>
          <p:spPr>
            <a:xfrm>
              <a:off x="5795035" y="2210339"/>
              <a:ext cx="25010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3000" b="1" dirty="0">
                  <a:solidFill>
                    <a:schemeClr val="accent2"/>
                  </a:solidFill>
                </a:rPr>
                <a:t> </a:t>
              </a:r>
              <a:r>
                <a:rPr lang="pt-BR" sz="3000" b="1" dirty="0" smtClean="0">
                  <a:solidFill>
                    <a:schemeClr val="accent2"/>
                  </a:solidFill>
                </a:rPr>
                <a:t>GRU Simples</a:t>
              </a:r>
              <a:endParaRPr lang="pt-BR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48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6600" y="3204324"/>
            <a:ext cx="11379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4000" dirty="0">
                <a:solidFill>
                  <a:schemeClr val="accent2"/>
                </a:solidFill>
              </a:rPr>
              <a:t> O </a:t>
            </a:r>
            <a:r>
              <a:rPr lang="pt-BR" sz="4000" dirty="0" smtClean="0">
                <a:solidFill>
                  <a:schemeClr val="accent2"/>
                </a:solidFill>
              </a:rPr>
              <a:t>LI e ALI </a:t>
            </a:r>
            <a:r>
              <a:rPr lang="pt-BR" sz="4000" dirty="0">
                <a:solidFill>
                  <a:schemeClr val="accent2"/>
                </a:solidFill>
              </a:rPr>
              <a:t>só será gerado após o pagamento da </a:t>
            </a:r>
            <a:r>
              <a:rPr lang="pt-BR" sz="4000" dirty="0" smtClean="0">
                <a:solidFill>
                  <a:schemeClr val="accent2"/>
                </a:solidFill>
              </a:rPr>
              <a:t>GRU.</a:t>
            </a:r>
            <a:endParaRPr lang="pt-BR" sz="4000" dirty="0">
              <a:solidFill>
                <a:schemeClr val="accent2"/>
              </a:solidFill>
            </a:endParaRP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 </a:t>
            </a:r>
            <a:r>
              <a:rPr lang="pt-BR" sz="2200" b="1" spc="-150" dirty="0" smtClean="0">
                <a:solidFill>
                  <a:schemeClr val="bg1"/>
                </a:solidFill>
              </a:rPr>
              <a:t>Processamento Automático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43994" y="6439"/>
            <a:ext cx="1433136" cy="720000"/>
            <a:chOff x="10758864" y="4206911"/>
            <a:chExt cx="1433136" cy="7200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8864" y="4206911"/>
              <a:ext cx="720000" cy="72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0265" y="4206911"/>
              <a:ext cx="721735" cy="720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9217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428" y="2216999"/>
            <a:ext cx="2657143" cy="271428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743994" y="6439"/>
            <a:ext cx="1433136" cy="720000"/>
            <a:chOff x="10758864" y="4206911"/>
            <a:chExt cx="1433136" cy="7200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8864" y="4206911"/>
              <a:ext cx="720000" cy="72000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0265" y="4206911"/>
              <a:ext cx="721735" cy="720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838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316659580"/>
              </p:ext>
            </p:extLst>
          </p:nvPr>
        </p:nvGraphicFramePr>
        <p:xfrm>
          <a:off x="218940" y="217395"/>
          <a:ext cx="11797049" cy="289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822182565"/>
              </p:ext>
            </p:extLst>
          </p:nvPr>
        </p:nvGraphicFramePr>
        <p:xfrm>
          <a:off x="-15027" y="3420237"/>
          <a:ext cx="12207027" cy="349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0" y="-1"/>
            <a:ext cx="2949262" cy="276999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Fluxo do processo Atual – sem a TCIF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5027" y="3392921"/>
            <a:ext cx="2949262" cy="276999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Fluxo proposto com a TCIF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7077" y="-140677"/>
            <a:ext cx="11960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50" dirty="0" smtClean="0">
                <a:solidFill>
                  <a:schemeClr val="bg1"/>
                </a:solidFill>
              </a:rPr>
              <a:t>PMN </a:t>
            </a:r>
            <a:r>
              <a:rPr lang="pt-BR" sz="4000" b="1" spc="-150" dirty="0" smtClean="0">
                <a:solidFill>
                  <a:schemeClr val="bg1"/>
                </a:solidFill>
              </a:rPr>
              <a:t> </a:t>
            </a:r>
            <a:r>
              <a:rPr lang="pt-BR" sz="3500" b="1" spc="-150" dirty="0" smtClean="0">
                <a:solidFill>
                  <a:schemeClr val="bg1"/>
                </a:solidFill>
              </a:rPr>
              <a:t>Confirmar Solicitação para Geração de PIM </a:t>
            </a: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743994" y="6439"/>
            <a:ext cx="1433136" cy="720000"/>
            <a:chOff x="10758864" y="4206911"/>
            <a:chExt cx="1433136" cy="7200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8864" y="4206911"/>
              <a:ext cx="720000" cy="72000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0265" y="4206911"/>
              <a:ext cx="721735" cy="720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CaixaDeTexto 3"/>
          <p:cNvSpPr txBox="1"/>
          <p:nvPr/>
        </p:nvSpPr>
        <p:spPr>
          <a:xfrm>
            <a:off x="1206320" y="2960914"/>
            <a:ext cx="1060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Mercadoria Estrangeira -  Módulo IMPORTADOR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32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4980" y="3493576"/>
            <a:ext cx="2320635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4000" b="1" dirty="0" smtClean="0">
                <a:solidFill>
                  <a:schemeClr val="accent2"/>
                </a:solidFill>
              </a:rPr>
              <a:t>Envia PLI</a:t>
            </a:r>
            <a:endParaRPr lang="pt-BR" sz="4000" b="1" dirty="0">
              <a:solidFill>
                <a:schemeClr val="accent2"/>
              </a:solidFill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000" dirty="0"/>
          </a:p>
          <a:p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 </a:t>
            </a:r>
            <a:r>
              <a:rPr lang="pt-BR" sz="2200" b="1" spc="-150" dirty="0">
                <a:solidFill>
                  <a:schemeClr val="bg1"/>
                </a:solidFill>
              </a:rPr>
              <a:t>Importar </a:t>
            </a:r>
            <a:r>
              <a:rPr lang="pt-BR" sz="2200" b="1" spc="-150" dirty="0" smtClean="0">
                <a:solidFill>
                  <a:schemeClr val="bg1"/>
                </a:solidFill>
              </a:rPr>
              <a:t>Dados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9622302" y="58056"/>
            <a:ext cx="2569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IMPORTADOR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0575"/>
            <a:ext cx="7600950" cy="6067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307" y="827497"/>
            <a:ext cx="6401693" cy="45345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989" y="1721873"/>
            <a:ext cx="7421011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 </a:t>
            </a:r>
            <a:r>
              <a:rPr lang="pt-BR" sz="2200" b="1" spc="-150" dirty="0">
                <a:solidFill>
                  <a:schemeClr val="bg1"/>
                </a:solidFill>
              </a:rPr>
              <a:t>Importar </a:t>
            </a:r>
            <a:r>
              <a:rPr lang="pt-BR" sz="2200" b="1" spc="-150" dirty="0" smtClean="0">
                <a:solidFill>
                  <a:schemeClr val="bg1"/>
                </a:solidFill>
              </a:rPr>
              <a:t>Dados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9622302" y="58056"/>
            <a:ext cx="2569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IMPORTADOR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633" y="799020"/>
            <a:ext cx="7280670" cy="5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2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SCME </a:t>
            </a:r>
            <a:r>
              <a:rPr lang="pt-BR" sz="2200" b="1" spc="-150" dirty="0" smtClean="0">
                <a:solidFill>
                  <a:schemeClr val="bg1"/>
                </a:solidFill>
              </a:rPr>
              <a:t>Consulta Solicitação do PLI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9622302" y="58056"/>
            <a:ext cx="2569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IMPORTADOR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005" y="1534000"/>
            <a:ext cx="8198651" cy="38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8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7077" y="-155191"/>
            <a:ext cx="11960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50" dirty="0" smtClean="0">
                <a:solidFill>
                  <a:schemeClr val="bg1"/>
                </a:solidFill>
              </a:rPr>
              <a:t>PMN </a:t>
            </a:r>
            <a:r>
              <a:rPr lang="pt-BR" sz="4000" b="1" spc="-150" dirty="0" smtClean="0">
                <a:solidFill>
                  <a:schemeClr val="bg1"/>
                </a:solidFill>
              </a:rPr>
              <a:t> </a:t>
            </a:r>
            <a:r>
              <a:rPr lang="pt-BR" sz="3500" b="1" spc="-150" dirty="0" smtClean="0">
                <a:solidFill>
                  <a:schemeClr val="bg1"/>
                </a:solidFill>
              </a:rPr>
              <a:t>Confirmar Solicitação para Geração de PIM </a:t>
            </a: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SAC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743994" y="6439"/>
            <a:ext cx="1433136" cy="720000"/>
            <a:chOff x="10758864" y="4206911"/>
            <a:chExt cx="1433136" cy="7200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8864" y="4206911"/>
              <a:ext cx="720000" cy="72000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0265" y="4206911"/>
              <a:ext cx="721735" cy="720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CaixaDeTexto 7"/>
          <p:cNvSpPr txBox="1"/>
          <p:nvPr/>
        </p:nvSpPr>
        <p:spPr>
          <a:xfrm>
            <a:off x="3069706" y="2691742"/>
            <a:ext cx="5746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0" b="1" spc="-300" dirty="0" smtClean="0">
                <a:solidFill>
                  <a:schemeClr val="accent2"/>
                </a:solidFill>
              </a:rPr>
              <a:t>Arrecadação</a:t>
            </a:r>
            <a:endParaRPr lang="pt-BR" sz="8000" b="1" spc="-300" dirty="0">
              <a:solidFill>
                <a:schemeClr val="accent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03123" y="2575021"/>
            <a:ext cx="1660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pc="-300" dirty="0"/>
              <a:t>Sistema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138984" y="3815127"/>
            <a:ext cx="8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pc="-300" dirty="0" smtClean="0"/>
              <a:t>SAC</a:t>
            </a:r>
            <a:endParaRPr lang="pt-BR" sz="4000" b="1" spc="-300" dirty="0"/>
          </a:p>
        </p:txBody>
      </p:sp>
    </p:spTree>
    <p:extLst>
      <p:ext uri="{BB962C8B-B14F-4D97-AF65-F5344CB8AC3E}">
        <p14:creationId xmlns:p14="http://schemas.microsoft.com/office/powerpoint/2010/main" xmlns="" val="21127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7077" y="-140677"/>
            <a:ext cx="11960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50" dirty="0" smtClean="0">
                <a:solidFill>
                  <a:schemeClr val="bg1"/>
                </a:solidFill>
              </a:rPr>
              <a:t>PMN </a:t>
            </a:r>
            <a:r>
              <a:rPr lang="pt-BR" sz="4000" b="1" spc="-150" dirty="0" smtClean="0">
                <a:solidFill>
                  <a:schemeClr val="bg1"/>
                </a:solidFill>
              </a:rPr>
              <a:t> </a:t>
            </a:r>
            <a:r>
              <a:rPr lang="pt-BR" sz="3500" b="1" spc="-150" dirty="0" smtClean="0">
                <a:solidFill>
                  <a:schemeClr val="bg1"/>
                </a:solidFill>
              </a:rPr>
              <a:t>Confirmar Solicitação para Geração de PIM </a:t>
            </a: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SAC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743994" y="6439"/>
            <a:ext cx="1433136" cy="720000"/>
            <a:chOff x="10758864" y="4206911"/>
            <a:chExt cx="1433136" cy="7200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8864" y="4206911"/>
              <a:ext cx="720000" cy="72000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0265" y="4206911"/>
              <a:ext cx="721735" cy="720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23051" y="1331817"/>
            <a:ext cx="3848851" cy="47295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40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6805" y="-155191"/>
            <a:ext cx="11960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50" dirty="0" smtClean="0">
                <a:solidFill>
                  <a:schemeClr val="bg1"/>
                </a:solidFill>
              </a:rPr>
              <a:t>PMN </a:t>
            </a:r>
            <a:r>
              <a:rPr lang="pt-BR" sz="4000" b="1" spc="-150" dirty="0" smtClean="0">
                <a:solidFill>
                  <a:schemeClr val="bg1"/>
                </a:solidFill>
              </a:rPr>
              <a:t> </a:t>
            </a:r>
            <a:r>
              <a:rPr lang="pt-BR" sz="3500" b="1" spc="-150" dirty="0" smtClean="0">
                <a:solidFill>
                  <a:schemeClr val="bg1"/>
                </a:solidFill>
              </a:rPr>
              <a:t>Confirmar Solicitação para Geração de PIM </a:t>
            </a: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8000" b="1" spc="-150" dirty="0" smtClean="0">
              <a:solidFill>
                <a:schemeClr val="bg1"/>
              </a:solidFill>
            </a:endParaRPr>
          </a:p>
          <a:p>
            <a:endParaRPr lang="pt-BR" sz="8000" b="1" spc="-150" dirty="0">
              <a:solidFill>
                <a:schemeClr val="bg1"/>
              </a:solidFill>
            </a:endParaRPr>
          </a:p>
          <a:p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7730" y="3212351"/>
            <a:ext cx="365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4000" b="1" dirty="0" smtClean="0">
                <a:solidFill>
                  <a:schemeClr val="accent2"/>
                </a:solidFill>
              </a:rPr>
              <a:t>Cadastrar  GRU</a:t>
            </a:r>
            <a:endParaRPr lang="pt-BR" sz="4000" dirty="0">
              <a:solidFill>
                <a:schemeClr val="accent2"/>
              </a:solidFill>
            </a:endParaRPr>
          </a:p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0" y="-11248"/>
            <a:ext cx="12192000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9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spc="-150" dirty="0" smtClean="0">
                <a:solidFill>
                  <a:schemeClr val="bg1"/>
                </a:solidFill>
              </a:rPr>
              <a:t>SAC </a:t>
            </a:r>
            <a:r>
              <a:rPr lang="pt-BR" sz="2200" b="1" spc="-150" dirty="0" smtClean="0">
                <a:solidFill>
                  <a:schemeClr val="bg1"/>
                </a:solidFill>
              </a:rPr>
              <a:t>Cadastrar GRU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725" y="856240"/>
            <a:ext cx="8337675" cy="60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4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5192</TotalTime>
  <Words>207</Words>
  <Application>Microsoft Office PowerPoint</Application>
  <PresentationFormat>Personalizar</PresentationFormat>
  <Paragraphs>77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 Cadastro de Empresas</dc:title>
  <dc:creator>CTIS</dc:creator>
  <cp:lastModifiedBy>mgallo</cp:lastModifiedBy>
  <cp:revision>438</cp:revision>
  <dcterms:created xsi:type="dcterms:W3CDTF">2017-01-11T22:40:18Z</dcterms:created>
  <dcterms:modified xsi:type="dcterms:W3CDTF">2017-03-20T15:14:14Z</dcterms:modified>
</cp:coreProperties>
</file>