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903AE5B-2245-4C4C-BB24-D87F18A6730E}" type="datetime">
              <a:rPr lang="pt-B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26/07/2018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38EBFFF-2D45-489E-892E-FC67F8EF5FD9}" type="slidenum">
              <a:rPr lang="pt-B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3"/>
          <p:cNvPicPr/>
          <p:nvPr/>
        </p:nvPicPr>
        <p:blipFill>
          <a:blip r:embed="rId2"/>
          <a:stretch/>
        </p:blipFill>
        <p:spPr>
          <a:xfrm>
            <a:off x="-36360" y="-29880"/>
            <a:ext cx="9252000" cy="7004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67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 QUEM ESTAMOS...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FUNASA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SUDENE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SEBRAE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SUDAM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CONAB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GOV FEDERAL / CÂMARA E SENADO FEDERAIS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ONU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CRIE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70" name="TextShape 1"/>
          <p:cNvSpPr txBox="1"/>
          <p:nvPr/>
        </p:nvSpPr>
        <p:spPr>
          <a:xfrm>
            <a:off x="1691640" y="1845000"/>
            <a:ext cx="5760360" cy="3672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É preciso 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FAZER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 o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EMPREENDEDORISMO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 a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OUSADIA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Jornalista Assis Chateaubriand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ENXERGAR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como a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VISÃO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 a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DETERMINAÇÃO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Prof Lynaldo Cavalcanti.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72" name="TextShape 1"/>
          <p:cNvSpPr txBox="1"/>
          <p:nvPr/>
        </p:nvSpPr>
        <p:spPr>
          <a:xfrm>
            <a:off x="1691640" y="1845000"/>
            <a:ext cx="5760360" cy="3672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 antes de agirmos, pensarmos se os 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NOSSOS ATOS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vão interferir, positiva ou negativamente, na 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VIDA DE NOSSOS FILHOS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 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NETOS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seremos </a:t>
            </a: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ÉTICOS E HONESTOS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naturalmente.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74" name="TextShape 1"/>
          <p:cNvSpPr txBox="1"/>
          <p:nvPr/>
        </p:nvSpPr>
        <p:spPr>
          <a:xfrm>
            <a:off x="1691640" y="1556640"/>
            <a:ext cx="5760360" cy="43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ESTAMOS À DISPOSIÇÃO PARA SERVIR, EMPENHADOS PARA TRANSFORMAR E SOLIDÁRIOS PARA CONSTRUIR.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OBRIGADO A TODOS!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www.ubam.com.br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Cristiano Sales – </a:t>
            </a: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Pres. da UBAM/PB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(083) 9-8812-7579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Colaboradores: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Profº. Doutor Valdey Ventura e Profª Andrea Guilhermom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43" name="TextShape 1"/>
          <p:cNvSpPr txBox="1"/>
          <p:nvPr/>
        </p:nvSpPr>
        <p:spPr>
          <a:xfrm>
            <a:off x="611640" y="188640"/>
            <a:ext cx="7920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SOMOS...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1259640" y="2421000"/>
            <a:ext cx="6336360" cy="25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União Brasileira de Apoio aos Municípios – </a:t>
            </a: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UBAM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é uma associação municipalista. Uma organização não governamental sem finalidade comercial ou lucrativa, que atua em todo território nacional representando legitimamente os municípios brasileiros.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46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FAZEMOS...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Captação de recursos Federais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Atender demandas municipais;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Prefeitura Nota 10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Informações, suporte e consultoria referentes ao SICONV, evitando o registro negativo no sistema de convênio (CAUC);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PGRS – Plano de Gerenciamento de Resíduos Sólidos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Capacitar os gestores públicos e privados para integração social e sustentável do gerenciamento dos resíduos nas cidades brasileiras;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Educação Ambiental Ecológica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Promover a educação ambiental e ecológica a todos, visando prevenir doenças e epidemias que surgem através da poluição do meio ambiente;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49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FAZEMOS...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Sistemas para Gestão Pública -</a:t>
            </a: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São 26 plataformas em versões desktop e web, atendendo todos os departamentos governamentais;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Escritórios de Projetos </a:t>
            </a: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Criação, gerenciamento e acompanhamento de projetos voltados para melhoria das cidades;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Eventos Nacionais e Internacionais 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Promover intercâmbio com organizações internacionais com o intuito de alocar recursos para o desenvolvimento de ações públicas e privadas: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Seminários | Palestras | Fóruns | Cursos | Capacitações de aperfeiçoamento técnico | Exposições e ações de inovação tecnológica e empreendedorismo.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52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FAREMOS...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467640" y="1628640"/>
            <a:ext cx="8280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Instituto UBAM de Educação e Cultura do Brasil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Formação profissional de nível médio e universitário;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Universidades municipais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após a devida autorização do MEC;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Cursos de extensão, ensino de jovens e adultos (EJA) e (EAD) on-line e off-line;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Organização de eventos, feiras, seminários, etc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Promoção da cultura, defesa e conservação do patrimônio histórico, artístico e do desporto;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Experimentação de novos modelos produtivos e de sistemas alternativos de produção comércio e emprego.  Dentre outras ações.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55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CONQUISTAMOS!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Criação da Zona Franca do Semiárido nordestino;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Consórcio de municípios </a:t>
            </a: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Um ente formado por vários municípios com a finalidade de desenvolverem ações e administrarem suas necessidades em conjunto</a:t>
            </a: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Museu na Região Sul do Brasil 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Resgatando e valorizando culturas e história;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+ de 1.200 municípios brasileiros filiados;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58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 CONQUISTAMOS!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Encontros das Primeiras Damas para desenvolver ações sociais nos municípios;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Capacitação de servidores de câmara de vereadores;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Parcerias estaduais para alavancar a área de Desenvolvimento Sustentável;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Reconhecimento das ALs da PB e do AP pelos bons serviços prestados aos respectivos Estados;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Confiança e credibilidade dos parceiros quanto a Responsabilidade Social e Ambiental;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Acordos de cooperação técnicas, convênios e filiações em cursos.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61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AÇÕES EM FOCO!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67640" y="1628640"/>
            <a:ext cx="8208720" cy="388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Articulação ao planejamento do Design Urbano!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Escolas de Produção Artesanal Sustentável!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Apoio na organização, ajustes e adequações dos planos diretores aos ODS – agenda 2030!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Incentivo aos planejamentos habitacionais ordenados - </a:t>
            </a:r>
            <a:r>
              <a:rPr lang="pt-BR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Menos da metade das cidades brasileiras (em torno de 40%) conta com algum planejamento estruturado para a questão habitacional (IBGE 2017 – MUNIC – Perfil do municípios brasileiros). 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"/>
          <p:cNvPicPr/>
          <p:nvPr/>
        </p:nvPicPr>
        <p:blipFill>
          <a:blip r:embed="rId2"/>
          <a:stretch/>
        </p:blipFill>
        <p:spPr>
          <a:xfrm>
            <a:off x="0" y="-11160"/>
            <a:ext cx="9143640" cy="6887880"/>
          </a:xfrm>
          <a:prstGeom prst="rect">
            <a:avLst/>
          </a:prstGeom>
          <a:ln>
            <a:noFill/>
          </a:ln>
        </p:spPr>
      </p:pic>
      <p:sp>
        <p:nvSpPr>
          <p:cNvPr id="64" name="TextShape 1"/>
          <p:cNvSpPr txBox="1"/>
          <p:nvPr/>
        </p:nvSpPr>
        <p:spPr>
          <a:xfrm>
            <a:off x="611640" y="188640"/>
            <a:ext cx="7776360" cy="79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FAC09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AÇÕES EM FOCO!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467640" y="1628640"/>
            <a:ext cx="8208720" cy="4176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Incubadoras de Ofícios 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Escola de empreendedorismo para desenvolver e aprimorar ofícios de prestadores de serviços e produtores artesanais como, sapateiros, encanador, diarista, etc. A matriz de ações fundamenta-se na capacitação-criação-comercialização;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“Bem Viver” -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“Oportunização” de negócios do turismo com base nas potencialidades de cada município.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“Paraíba Rupestre” – 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Levantamento, registro e preservação do patrimônio imaterial do Estado, visando criar Polos Culturais de Empreendedorismo.</a:t>
            </a:r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721</Words>
  <Application>Microsoft Office PowerPoint</Application>
  <PresentationFormat>Apresentação na tela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Cristiano</dc:creator>
  <dc:description/>
  <cp:lastModifiedBy>Agnelo Câmara de Mesquita Júnior</cp:lastModifiedBy>
  <cp:revision>63</cp:revision>
  <dcterms:created xsi:type="dcterms:W3CDTF">2018-07-22T20:28:57Z</dcterms:created>
  <dcterms:modified xsi:type="dcterms:W3CDTF">2018-07-26T17:03:32Z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