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FBF2-DDD7-4211-B6B5-3F31C19EA0BA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E350A-A29D-4C2A-B65C-BA65FE55B2F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00B050"/>
                </a:solidFill>
              </a:rPr>
              <a:t>Palmas para o sertão</a:t>
            </a:r>
            <a:endParaRPr lang="pt-BR" sz="6000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400800" cy="392431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ch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500174"/>
            <a:ext cx="7258050" cy="4348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Palma com pirão de queijo coalho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thumbnail_IMG-20170922-WA0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Palma, </a:t>
            </a:r>
            <a:r>
              <a:rPr lang="pt-BR" dirty="0" err="1" smtClean="0">
                <a:solidFill>
                  <a:srgbClr val="00B050"/>
                </a:solidFill>
              </a:rPr>
              <a:t>tilápia</a:t>
            </a:r>
            <a:r>
              <a:rPr lang="pt-BR" dirty="0" smtClean="0">
                <a:solidFill>
                  <a:srgbClr val="00B050"/>
                </a:solidFill>
              </a:rPr>
              <a:t> e sabores de Pernambuco.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" name="Espaço Reservado para Conteúdo 3" descr="IMG-20170821-WA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600200"/>
            <a:ext cx="58579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como um dos embaixadores da gastronomia pernambucana continuarei firme e forte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6" name="Espaço Reservado para Conteúdo 5" descr="thumbnail_IMG-20170909-WA0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14554"/>
            <a:ext cx="5857916" cy="3911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Em busca das palmas para o sertão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" name="Espaço Reservado para Conteúdo 3" descr="IMG-20170925-WA00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00200"/>
            <a:ext cx="66437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Que o sol continue a brilhar em nossa jornada e palmas para o sertão!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" name="Espaço Reservado para Conteúdo 3" descr="thumbnail_20170517_1505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Palmas para o sertão por que o sol  brilha para todos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" name="Espaço Reservado para Conteúdo 3" descr="thumbnail_20170517_150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00200"/>
            <a:ext cx="67151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Palmas para o sertão por que entre os espinhos existem sabores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" name="Espaço Reservado para Conteúdo 3" descr="thumbnail_20170516_1157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E assim que percebi isso, montei em meu cavalo e fui em busca do saber.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" name="Espaço Reservado para Conteúdo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500306"/>
            <a:ext cx="7143799" cy="3625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Palmas para o sertão, agora já não sou um sonhador, somos dois sonhadores.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" name="Espaço Reservado para Conteúdo 3" descr="thumbnail_20170517_1500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00200"/>
            <a:ext cx="66437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O sonho se tornando realidade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" name="Espaço Reservado para Conteúdo 3" descr="thumbnail_IMG-20170606-WA0006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00200"/>
            <a:ext cx="69294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Palmas ao fogo, sabores na mesa.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4" name="Espaço Reservado para Conteúdo 3" descr="thumbnail_IMG-20170925-WA0029.jpg"/>
          <p:cNvPicPr>
            <a:picLocks noGrp="1" noChangeAspect="1"/>
          </p:cNvPicPr>
          <p:nvPr>
            <p:ph idx="1"/>
          </p:nvPr>
        </p:nvPicPr>
        <p:blipFill>
          <a:blip r:embed="rId2"/>
          <a:srcRect t="3089"/>
          <a:stretch>
            <a:fillRect/>
          </a:stretch>
        </p:blipFill>
        <p:spPr>
          <a:xfrm>
            <a:off x="1857356" y="1643050"/>
            <a:ext cx="6215106" cy="448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Acendeu em mim uma chama que tudo era possível.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Espaço Reservado para Conteúdo 3" descr="IMG-20170925-WA0031.jpg"/>
          <p:cNvPicPr>
            <a:picLocks noGrp="1" noChangeAspect="1"/>
          </p:cNvPicPr>
          <p:nvPr>
            <p:ph idx="1"/>
          </p:nvPr>
        </p:nvPicPr>
        <p:blipFill>
          <a:blip r:embed="rId2"/>
          <a:srcRect t="5682"/>
          <a:stretch>
            <a:fillRect/>
          </a:stretch>
        </p:blipFill>
        <p:spPr>
          <a:xfrm>
            <a:off x="2357422" y="1857364"/>
            <a:ext cx="5000660" cy="4268799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Costelinha de palma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5" name="Espaço Reservado para Conteúdo 4" descr="thumbnail_IMG-20170925-WA00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133</Words>
  <Application>Microsoft Office PowerPoint</Application>
  <PresentationFormat>Apresentação na tela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Palmas para o sertão</vt:lpstr>
      <vt:lpstr>Palmas para o sertão por que o sol  brilha para todos</vt:lpstr>
      <vt:lpstr>Palmas para o sertão por que entre os espinhos existem sabores</vt:lpstr>
      <vt:lpstr>E assim que percebi isso, montei em meu cavalo e fui em busca do saber.</vt:lpstr>
      <vt:lpstr>Palmas para o sertão, agora já não sou um sonhador, somos dois sonhadores.</vt:lpstr>
      <vt:lpstr>O sonho se tornando realidade</vt:lpstr>
      <vt:lpstr>Palmas ao fogo, sabores na mesa.</vt:lpstr>
      <vt:lpstr>Acendeu em mim uma chama que tudo era possível. </vt:lpstr>
      <vt:lpstr>Costelinha de palma</vt:lpstr>
      <vt:lpstr>Palma com pirão de queijo coalho.</vt:lpstr>
      <vt:lpstr>Palma, tilápia e sabores de Pernambuco.</vt:lpstr>
      <vt:lpstr>como um dos embaixadores da gastronomia pernambucana continuarei firme e forte</vt:lpstr>
      <vt:lpstr>Em busca das palmas para o sertão</vt:lpstr>
      <vt:lpstr>Que o sol continue a brilhar em nossa jornada e palmas para o sertão!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Palmas para o sertão</dc:title>
  <dc:creator>rivandro</dc:creator>
  <cp:lastModifiedBy>rivandro</cp:lastModifiedBy>
  <cp:revision>11</cp:revision>
  <dcterms:created xsi:type="dcterms:W3CDTF">2017-09-26T02:48:05Z</dcterms:created>
  <dcterms:modified xsi:type="dcterms:W3CDTF">2017-09-26T04:32:48Z</dcterms:modified>
</cp:coreProperties>
</file>