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427" r:id="rId3"/>
    <p:sldId id="457" r:id="rId4"/>
    <p:sldId id="430" r:id="rId5"/>
    <p:sldId id="447" r:id="rId6"/>
    <p:sldId id="451" r:id="rId7"/>
    <p:sldId id="422" r:id="rId8"/>
    <p:sldId id="432" r:id="rId9"/>
    <p:sldId id="452" r:id="rId10"/>
    <p:sldId id="423" r:id="rId11"/>
    <p:sldId id="456" r:id="rId12"/>
    <p:sldId id="459" r:id="rId13"/>
    <p:sldId id="42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17375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0" autoAdjust="0"/>
    <p:restoredTop sz="94659"/>
  </p:normalViewPr>
  <p:slideViewPr>
    <p:cSldViewPr snapToGrid="0" snapToObjects="1">
      <p:cViewPr varScale="1">
        <p:scale>
          <a:sx n="74" d="100"/>
          <a:sy n="74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3CD2-1489-4CFD-A89B-F0EEE89C48BE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BB7BD-3620-4E35-82ED-D15BA43D57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4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945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10" y="2648452"/>
            <a:ext cx="7772400" cy="2387600"/>
          </a:xfrm>
        </p:spPr>
        <p:txBody>
          <a:bodyPr anchor="t">
            <a:norm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810" y="4190580"/>
            <a:ext cx="6858000" cy="4855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" y="420827"/>
            <a:ext cx="2454429" cy="17328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3" y="1287241"/>
            <a:ext cx="1042484" cy="3165676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315410" y="6167283"/>
            <a:ext cx="18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dirty="0" err="1" smtClean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www.cni.org.br</a:t>
            </a:r>
            <a:endParaRPr lang="pt-BR" b="0" i="0" dirty="0">
              <a:solidFill>
                <a:schemeClr val="tx2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911"/>
            <a:ext cx="9144000" cy="914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9" y="6158262"/>
            <a:ext cx="1162134" cy="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9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" y="6127832"/>
            <a:ext cx="1293201" cy="5431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457200"/>
            <a:ext cx="318636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457200"/>
            <a:ext cx="4863955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654" y="2057400"/>
            <a:ext cx="318636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911"/>
            <a:ext cx="9144000" cy="914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9" y="6158262"/>
            <a:ext cx="1162134" cy="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457200"/>
            <a:ext cx="318636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457200"/>
            <a:ext cx="4863955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654" y="2057400"/>
            <a:ext cx="318636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" y="6127832"/>
            <a:ext cx="1293201" cy="5431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6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8374017" cy="1325563"/>
          </a:xfrm>
        </p:spPr>
        <p:txBody>
          <a:bodyPr anchor="t"/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55" y="1709875"/>
            <a:ext cx="8374018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911"/>
            <a:ext cx="9144000" cy="9144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9" y="6158262"/>
            <a:ext cx="1162134" cy="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8374017" cy="1325563"/>
          </a:xfrm>
        </p:spPr>
        <p:txBody>
          <a:bodyPr anchor="t"/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55" y="1709875"/>
            <a:ext cx="8374018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" y="6127832"/>
            <a:ext cx="1293201" cy="5431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3022229"/>
            <a:ext cx="8358692" cy="171636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1" y="4082702"/>
            <a:ext cx="83586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911"/>
            <a:ext cx="9144000" cy="9144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9" y="6158262"/>
            <a:ext cx="1162134" cy="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" y="6127832"/>
            <a:ext cx="1293201" cy="5431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2654" y="3022229"/>
            <a:ext cx="8358692" cy="171636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07981" y="4082702"/>
            <a:ext cx="83586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69885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8358692" cy="1325563"/>
          </a:xfrm>
        </p:spPr>
        <p:txBody>
          <a:bodyPr anchor="t"/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654" y="1709875"/>
            <a:ext cx="4122196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9875"/>
            <a:ext cx="4122196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911"/>
            <a:ext cx="9144000" cy="914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9" y="6158262"/>
            <a:ext cx="1162134" cy="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" y="6127832"/>
            <a:ext cx="1293201" cy="5431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8358692" cy="1325563"/>
          </a:xfrm>
        </p:spPr>
        <p:txBody>
          <a:bodyPr anchor="t"/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92654" y="1709875"/>
            <a:ext cx="4122196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9875"/>
            <a:ext cx="4122196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8358692" cy="1325563"/>
          </a:xfrm>
        </p:spPr>
        <p:txBody>
          <a:bodyPr anchor="t"/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911"/>
            <a:ext cx="9144000" cy="9144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5" y="6124756"/>
            <a:ext cx="1297250" cy="5448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9" y="6158262"/>
            <a:ext cx="1162134" cy="5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8358692" cy="1325563"/>
          </a:xfrm>
        </p:spPr>
        <p:txBody>
          <a:bodyPr anchor="t"/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" y="6127832"/>
            <a:ext cx="1293201" cy="5431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4" y="6147892"/>
            <a:ext cx="1211322" cy="5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8" r:id="rId3"/>
    <p:sldLayoutId id="2147483661" r:id="rId4"/>
    <p:sldLayoutId id="2147483669" r:id="rId5"/>
    <p:sldLayoutId id="2147483662" r:id="rId6"/>
    <p:sldLayoutId id="2147483670" r:id="rId7"/>
    <p:sldLayoutId id="2147483664" r:id="rId8"/>
    <p:sldLayoutId id="2147483671" r:id="rId9"/>
    <p:sldLayoutId id="2147483665" r:id="rId10"/>
    <p:sldLayoutId id="2147483672" r:id="rId11"/>
    <p:sldLayoutId id="2147483667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Rockwell" charset="0"/>
          <a:ea typeface="Rockwell" charset="0"/>
          <a:cs typeface="Rockwel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Rockwell" charset="0"/>
          <a:ea typeface="Rockwell" charset="0"/>
          <a:cs typeface="Rockwel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Rockwell" charset="0"/>
          <a:ea typeface="Rockwell" charset="0"/>
          <a:cs typeface="Rockwel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Rockwell" charset="0"/>
          <a:ea typeface="Rockwell" charset="0"/>
          <a:cs typeface="Rockwel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Rockwell" charset="0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acparaiba@fiepb.org.br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315410" y="2278328"/>
            <a:ext cx="7946848" cy="2387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Rede NAC:</a:t>
            </a:r>
            <a:br>
              <a:rPr lang="pt-BR" dirty="0" smtClean="0"/>
            </a:br>
            <a:r>
              <a:rPr lang="pt-BR" sz="4000" dirty="0" smtClean="0"/>
              <a:t>Facilitando o acesso ao crédito para </a:t>
            </a:r>
            <a:r>
              <a:rPr lang="pt-BR" sz="4000" dirty="0" err="1" smtClean="0"/>
              <a:t>MPMEs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7076" y="6174772"/>
            <a:ext cx="25470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www.cni.org.br/nac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654" y="365126"/>
            <a:ext cx="7619232" cy="1325563"/>
          </a:xfrm>
        </p:spPr>
        <p:txBody>
          <a:bodyPr>
            <a:normAutofit/>
          </a:bodyPr>
          <a:lstStyle/>
          <a:p>
            <a:r>
              <a:rPr lang="pt-BR" sz="4000" smtClean="0"/>
              <a:t>Rodadas de Crédito</a:t>
            </a:r>
            <a:endParaRPr lang="pt-BR" sz="4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28814" y="1102837"/>
            <a:ext cx="5301343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“Rodada de negócios” entre empresas e agentes financeiros</a:t>
            </a:r>
          </a:p>
          <a:p>
            <a:pPr marL="228600" lvl="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Início do relacionamento entre as partes</a:t>
            </a:r>
          </a:p>
        </p:txBody>
      </p:sp>
      <p:pic>
        <p:nvPicPr>
          <p:cNvPr id="6146" name="Picture 2" descr="Resultado de imagem para sala de créd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517" y="2514599"/>
            <a:ext cx="5238750" cy="3333750"/>
          </a:xfrm>
          <a:prstGeom prst="rect">
            <a:avLst/>
          </a:prstGeom>
          <a:noFill/>
        </p:spPr>
      </p:pic>
      <p:pic>
        <p:nvPicPr>
          <p:cNvPr id="6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92654" y="365127"/>
            <a:ext cx="8374017" cy="7887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Canal do NAC – Portal da Indústria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2091559" y="6083768"/>
            <a:ext cx="3815755" cy="557048"/>
          </a:xfrm>
          <a:prstGeom prst="roundRect">
            <a:avLst/>
          </a:prstGeom>
          <a:solidFill>
            <a:srgbClr val="006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www.cni.org.br/nac</a:t>
            </a:r>
            <a:endParaRPr lang="pt-BR" sz="3200" dirty="0"/>
          </a:p>
        </p:txBody>
      </p:sp>
      <p:grpSp>
        <p:nvGrpSpPr>
          <p:cNvPr id="7" name="Agrupar 6"/>
          <p:cNvGrpSpPr/>
          <p:nvPr/>
        </p:nvGrpSpPr>
        <p:grpSpPr>
          <a:xfrm>
            <a:off x="270675" y="1048784"/>
            <a:ext cx="8652608" cy="4629851"/>
            <a:chOff x="270675" y="1048784"/>
            <a:chExt cx="8652608" cy="462985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675" y="1048784"/>
              <a:ext cx="8652608" cy="4629851"/>
            </a:xfrm>
            <a:prstGeom prst="rect">
              <a:avLst/>
            </a:prstGeom>
            <a:effectLst>
              <a:outerShdw blurRad="50800" dist="127000" dir="30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t="13158" b="2563"/>
            <a:stretch/>
          </p:blipFill>
          <p:spPr>
            <a:xfrm>
              <a:off x="271416" y="1292772"/>
              <a:ext cx="8651867" cy="3111062"/>
            </a:xfrm>
            <a:prstGeom prst="rect">
              <a:avLst/>
            </a:prstGeom>
          </p:spPr>
        </p:pic>
      </p:grpSp>
      <p:pic>
        <p:nvPicPr>
          <p:cNvPr id="9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654" y="2641229"/>
            <a:ext cx="8358692" cy="1716367"/>
          </a:xfrm>
        </p:spPr>
        <p:txBody>
          <a:bodyPr>
            <a:normAutofit fontScale="90000"/>
          </a:bodyPr>
          <a:lstStyle/>
          <a:p>
            <a:r>
              <a:rPr lang="pt-BR" dirty="0"/>
              <a:t>Portfólio de Serviços do </a:t>
            </a:r>
            <a:r>
              <a:rPr lang="pt-BR" dirty="0" smtClean="0"/>
              <a:t>NAC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7981" y="4145854"/>
            <a:ext cx="8358692" cy="18037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Assessoria para financiamento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Desenvolvimento de planos de negócios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Consultoria contábil e financeira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Leis de incentivo fiscal</a:t>
            </a:r>
            <a:endParaRPr lang="pt-BR" dirty="0"/>
          </a:p>
        </p:txBody>
      </p:sp>
      <p:pic>
        <p:nvPicPr>
          <p:cNvPr id="4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5410" y="2648452"/>
            <a:ext cx="7772400" cy="16949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dirty="0" smtClean="0"/>
              <a:t>Obrigada!</a:t>
            </a:r>
            <a:r>
              <a:rPr lang="pt-BR" dirty="0"/>
              <a:t/>
            </a:r>
            <a:br>
              <a:rPr lang="pt-BR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Denise Gadelha</a:t>
            </a:r>
            <a:br>
              <a:rPr lang="pt-BR" sz="1800" dirty="0" smtClean="0"/>
            </a:br>
            <a:r>
              <a:rPr lang="pt-BR" sz="1800" dirty="0" smtClean="0"/>
              <a:t>Coordenadora de Articulação Institucional</a:t>
            </a:r>
            <a:br>
              <a:rPr lang="pt-BR" sz="1800" dirty="0" smtClean="0"/>
            </a:br>
            <a:r>
              <a:rPr lang="pt-BR" sz="2000" dirty="0" smtClean="0">
                <a:hlinkClick r:id="rId2"/>
              </a:rPr>
              <a:t>nacparaiba@fiepb.org.br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076" y="6174772"/>
            <a:ext cx="25470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www.cni.org.br/nac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 smtClean="0"/>
              <a:t>CRESCIMENTO</a:t>
            </a:r>
            <a:r>
              <a:rPr lang="pt-BR" altLang="pt-BR" sz="4800" dirty="0" smtClean="0"/>
              <a:t> </a:t>
            </a:r>
            <a:r>
              <a:rPr lang="pt-BR" altLang="pt-BR" sz="3100" dirty="0" smtClean="0"/>
              <a:t>DA INDÚSTRIA</a:t>
            </a:r>
            <a:r>
              <a:rPr lang="pt-BR" altLang="pt-BR" sz="4800" dirty="0" smtClean="0"/>
              <a:t>,</a:t>
            </a:r>
            <a:r>
              <a:rPr lang="pt-BR" altLang="pt-BR" sz="4000" dirty="0" smtClean="0"/>
              <a:t>DESENVOLVIMENTO</a:t>
            </a:r>
            <a:r>
              <a:rPr lang="pt-BR" altLang="pt-BR" sz="4800" dirty="0" smtClean="0"/>
              <a:t> </a:t>
            </a:r>
            <a:br>
              <a:rPr lang="pt-BR" altLang="pt-BR" sz="4800" dirty="0" smtClean="0"/>
            </a:br>
            <a:r>
              <a:rPr lang="pt-BR" altLang="pt-BR" sz="3100" dirty="0" smtClean="0"/>
              <a:t>DO PAÍS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endParaRPr lang="pt-BR" dirty="0"/>
          </a:p>
        </p:txBody>
      </p:sp>
      <p:pic>
        <p:nvPicPr>
          <p:cNvPr id="5" name="Imagem 4" descr="S2_Mart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 t="24800"/>
          <a:stretch>
            <a:fillRect/>
          </a:stretch>
        </p:blipFill>
        <p:spPr bwMode="auto">
          <a:xfrm>
            <a:off x="4094659" y="1690689"/>
            <a:ext cx="4672012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23"/>
          <p:cNvSpPr>
            <a:spLocks noChangeArrowheads="1"/>
          </p:cNvSpPr>
          <p:nvPr/>
        </p:nvSpPr>
        <p:spPr bwMode="auto">
          <a:xfrm>
            <a:off x="643150" y="2166491"/>
            <a:ext cx="39608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500" dirty="0">
                <a:latin typeface="Trebuchet MS" pitchFamily="34" charset="0"/>
              </a:rPr>
              <a:t>Defender e representar a indústria, gerando um ambiente favorável aos negócios, à competitividade e ao desenvolvimento do país. </a:t>
            </a:r>
          </a:p>
          <a:p>
            <a:pPr eaLnBrk="1" hangingPunct="1"/>
            <a:endParaRPr lang="pt-BR" altLang="pt-BR" sz="1600" dirty="0">
              <a:latin typeface="Trebuchet MS" pitchFamily="34" charset="0"/>
            </a:endParaRPr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auto">
          <a:xfrm>
            <a:off x="620479" y="3431047"/>
            <a:ext cx="3441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27 Federações de </a:t>
            </a:r>
            <a:r>
              <a:rPr lang="pt-BR" altLang="pt-BR" sz="16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Indústrias</a:t>
            </a:r>
            <a:r>
              <a:rPr lang="pt-BR" altLang="pt-BR" sz="1600" b="1" dirty="0">
                <a:latin typeface="Trebuchet MS" pitchFamily="34" charset="0"/>
              </a:rPr>
              <a:t>, </a:t>
            </a:r>
            <a:r>
              <a:rPr lang="pt-BR" altLang="pt-BR" sz="1600" dirty="0">
                <a:latin typeface="Trebuchet MS" pitchFamily="34" charset="0"/>
              </a:rPr>
              <a:t>nos Estados e no Distrito Federal</a:t>
            </a:r>
          </a:p>
        </p:txBody>
      </p:sp>
      <p:sp>
        <p:nvSpPr>
          <p:cNvPr id="8" name="Retângulo 23"/>
          <p:cNvSpPr>
            <a:spLocks noChangeArrowheads="1"/>
          </p:cNvSpPr>
          <p:nvPr/>
        </p:nvSpPr>
        <p:spPr bwMode="auto">
          <a:xfrm>
            <a:off x="696118" y="4235233"/>
            <a:ext cx="336606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1.245</a:t>
            </a:r>
            <a:r>
              <a:rPr lang="pt-BR" altLang="pt-BR" sz="1600" b="1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pt-BR" altLang="pt-BR" sz="1600" dirty="0">
                <a:latin typeface="Trebuchet MS" pitchFamily="34" charset="0"/>
              </a:rPr>
              <a:t>sindicatos patronais associados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709155" y="4114800"/>
            <a:ext cx="28797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09155" y="4898576"/>
            <a:ext cx="28797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23"/>
          <p:cNvSpPr>
            <a:spLocks noChangeArrowheads="1"/>
          </p:cNvSpPr>
          <p:nvPr/>
        </p:nvSpPr>
        <p:spPr bwMode="auto">
          <a:xfrm>
            <a:off x="643150" y="5172075"/>
            <a:ext cx="33115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700 mil </a:t>
            </a:r>
            <a:r>
              <a:rPr lang="pt-BR" altLang="pt-BR" sz="1600" dirty="0">
                <a:latin typeface="Trebuchet MS" pitchFamily="34" charset="0"/>
                <a:cs typeface="Arial" charset="0"/>
              </a:rPr>
              <a:t>estabelecimentos </a:t>
            </a:r>
            <a:br>
              <a:rPr lang="pt-BR" altLang="pt-BR" sz="1600" dirty="0">
                <a:latin typeface="Trebuchet MS" pitchFamily="34" charset="0"/>
                <a:cs typeface="Arial" charset="0"/>
              </a:rPr>
            </a:br>
            <a:r>
              <a:rPr lang="pt-BR" altLang="pt-BR" sz="1600" dirty="0">
                <a:latin typeface="Trebuchet MS" pitchFamily="34" charset="0"/>
                <a:cs typeface="Arial" charset="0"/>
              </a:rPr>
              <a:t>industriais</a:t>
            </a:r>
          </a:p>
        </p:txBody>
      </p:sp>
      <p:pic>
        <p:nvPicPr>
          <p:cNvPr id="13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497" y="1504717"/>
            <a:ext cx="8712968" cy="36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438150" indent="-282575">
              <a:spcAft>
                <a:spcPts val="1400"/>
              </a:spcAft>
              <a:buFont typeface="Wingdings" pitchFamily="2" charset="2"/>
              <a:buChar char="§"/>
              <a:defRPr sz="2000">
                <a:solidFill>
                  <a:srgbClr val="00509C"/>
                </a:solidFill>
                <a:latin typeface="Verdana" pitchFamily="34" charset="0"/>
              </a:defRPr>
            </a:lvl1pPr>
          </a:lstStyle>
          <a:p>
            <a:pPr marL="457200" indent="-185738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Sem crédito não há crescimento. O crédito é fundamental para viabilizar a operação e o crescimento da atividade econômica.</a:t>
            </a:r>
          </a:p>
          <a:p>
            <a:pPr marL="457200" indent="-185738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Muitos problemas do lado da oferta de crédito: burocracia, taxas de juros, garantias</a:t>
            </a:r>
          </a:p>
          <a:p>
            <a:pPr marL="457200" indent="-185738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Muitos desafios do lado da demanda por crédito: quais as linhas de crédito apropriadas para cada empresa em particular? Como estar preparado para tomar o crédito? Como fazer atualização de cadastro, elaborar projetos, ter uma boa gestão financeira</a:t>
            </a:r>
          </a:p>
          <a:p>
            <a:pPr marL="457200" indent="-185738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Objetivo: aproximar demanda e oferta de crédito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92654" y="279401"/>
            <a:ext cx="8374017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Crédito: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competitividade e crescimento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Resultado de imagem para aperto de mã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89" y="4721745"/>
            <a:ext cx="2427425" cy="1820569"/>
          </a:xfrm>
          <a:prstGeom prst="rect">
            <a:avLst/>
          </a:prstGeom>
          <a:noFill/>
        </p:spPr>
      </p:pic>
      <p:pic>
        <p:nvPicPr>
          <p:cNvPr id="5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92654" y="365126"/>
            <a:ext cx="835869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Preparar as </a:t>
            </a:r>
            <a:r>
              <a:rPr kumimoji="0" lang="pt-B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MPMEs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para o Crédito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r="69687"/>
          <a:stretch/>
        </p:blipFill>
        <p:spPr>
          <a:xfrm>
            <a:off x="116320" y="1081940"/>
            <a:ext cx="2771800" cy="44371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0" t="35300" r="33896"/>
          <a:stretch/>
        </p:blipFill>
        <p:spPr>
          <a:xfrm>
            <a:off x="2908066" y="1091070"/>
            <a:ext cx="3212670" cy="44371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1" t="35300"/>
          <a:stretch/>
        </p:blipFill>
        <p:spPr>
          <a:xfrm>
            <a:off x="6137538" y="1081940"/>
            <a:ext cx="3006462" cy="443711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56633" y="1972331"/>
            <a:ext cx="2275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Prover demanda qualificada para o crédito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endParaRPr lang="pt-BR" sz="1600" dirty="0" smtClean="0">
              <a:solidFill>
                <a:schemeClr val="bg2">
                  <a:lumMod val="25000"/>
                </a:schemeClr>
              </a:solidFill>
              <a:latin typeface="Arial Bold" pitchFamily="-109" charset="0"/>
              <a:ea typeface="ＭＳ Ｐゴシック" pitchFamily="-109" charset="-128"/>
            </a:endParaRP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sz="160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Viabilizar a operação, o </a:t>
            </a: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investimento industrial e novos negócios.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endParaRPr lang="pt-BR" sz="1600" dirty="0" smtClean="0">
              <a:solidFill>
                <a:schemeClr val="bg2">
                  <a:lumMod val="25000"/>
                </a:schemeClr>
              </a:solidFill>
              <a:latin typeface="Arial Bold" pitchFamily="-109" charset="0"/>
              <a:ea typeface="ＭＳ Ｐゴシック" pitchFamily="-109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33493" y="1939673"/>
            <a:ext cx="278780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Atender o setor industrial nas suas necessidades de crédito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Atendimento pela Federação Estadual das Indústrias, por meio de uma rede coordenada e apoiada pela CNI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80699" y="1678974"/>
            <a:ext cx="31068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5975" lvl="2" indent="-358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Atendimento: Assessoria &amp; Consultoria</a:t>
            </a:r>
          </a:p>
          <a:p>
            <a:pPr marL="815975" lvl="2" indent="-358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Divulgação sobre linhas disponíveis (eventos e materiais informativos)</a:t>
            </a:r>
          </a:p>
          <a:p>
            <a:pPr marL="815975" lvl="2" indent="-358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Capacitação sobre educação financeira e competitividade</a:t>
            </a:r>
          </a:p>
          <a:p>
            <a:pPr marL="815975" lvl="2" indent="-358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Rodadas de crédito</a:t>
            </a:r>
          </a:p>
          <a:p>
            <a:pPr marL="815975" lvl="2" indent="-358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Bold" pitchFamily="-109" charset="0"/>
                <a:ea typeface="ＭＳ Ｐゴシック" pitchFamily="-109" charset="-128"/>
              </a:rPr>
              <a:t>Apoio no relacionamento com agentes financeiros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rial Bold" pitchFamily="-109" charset="0"/>
              <a:ea typeface="ＭＳ Ｐゴシック" pitchFamily="-109" charset="-128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91526" y="1264137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358775"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-109" charset="-128"/>
              </a:rPr>
              <a:t>Objetivos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432687" y="1264137"/>
            <a:ext cx="2454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-109" charset="-128"/>
              </a:rPr>
              <a:t>Portfolio</a:t>
            </a:r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752560" y="1338104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358775"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-109" charset="-128"/>
              </a:rPr>
              <a:t>Proposta</a:t>
            </a:r>
          </a:p>
        </p:txBody>
      </p:sp>
      <p:pic>
        <p:nvPicPr>
          <p:cNvPr id="16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2654" y="1295401"/>
            <a:ext cx="2328775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  <a:defRPr/>
            </a:pPr>
            <a:r>
              <a:rPr lang="pt-BR" sz="6000" b="1" dirty="0" smtClean="0">
                <a:ea typeface="ＭＳ Ｐゴシック" pitchFamily="-109" charset="-128"/>
              </a:rPr>
              <a:t>18</a:t>
            </a:r>
            <a:endParaRPr lang="pt-BR" sz="2100" b="1" dirty="0" smtClean="0">
              <a:ea typeface="ＭＳ Ｐゴシック" pitchFamily="-109" charset="-128"/>
            </a:endParaRPr>
          </a:p>
          <a:p>
            <a:pPr>
              <a:lnSpc>
                <a:spcPct val="110000"/>
              </a:lnSpc>
              <a:spcAft>
                <a:spcPct val="10000"/>
              </a:spcAft>
              <a:defRPr/>
            </a:pPr>
            <a:endParaRPr lang="pt-BR" sz="2100" b="1" dirty="0" smtClean="0">
              <a:ea typeface="ＭＳ Ｐゴシック" pitchFamily="-109" charset="-128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87365" y="213438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a typeface="ＭＳ Ｐゴシック" pitchFamily="-109" charset="-128"/>
              </a:rPr>
              <a:t>estados</a:t>
            </a:r>
            <a:endParaRPr lang="pt-BR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65450" y="143184"/>
            <a:ext cx="5930900" cy="5715000"/>
            <a:chOff x="1868" y="73"/>
            <a:chExt cx="3736" cy="36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868" y="73"/>
              <a:ext cx="247" cy="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8" y="73"/>
              <a:ext cx="3736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111" y="73"/>
              <a:ext cx="3726" cy="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868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11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344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77" y="73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809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42" y="73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74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07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740" y="73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72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205" y="73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437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670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903" y="73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135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368" y="73"/>
              <a:ext cx="3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600" y="73"/>
              <a:ext cx="4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664"/>
              <a:ext cx="1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664"/>
              <a:ext cx="1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4904" y="1680"/>
              <a:ext cx="80" cy="8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983" y="2528"/>
              <a:ext cx="1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2614"/>
              <a:ext cx="1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2614"/>
              <a:ext cx="1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087" y="2630"/>
              <a:ext cx="80" cy="84"/>
            </a:xfrm>
            <a:prstGeom prst="ellipse">
              <a:avLst/>
            </a:prstGeom>
            <a:solidFill>
              <a:srgbClr val="703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896" y="1915"/>
              <a:ext cx="974" cy="786"/>
            </a:xfrm>
            <a:custGeom>
              <a:avLst/>
              <a:gdLst>
                <a:gd name="T0" fmla="*/ 46 w 974"/>
                <a:gd name="T1" fmla="*/ 484 h 786"/>
                <a:gd name="T2" fmla="*/ 0 w 974"/>
                <a:gd name="T3" fmla="*/ 519 h 786"/>
                <a:gd name="T4" fmla="*/ 12 w 974"/>
                <a:gd name="T5" fmla="*/ 446 h 786"/>
                <a:gd name="T6" fmla="*/ 79 w 974"/>
                <a:gd name="T7" fmla="*/ 375 h 786"/>
                <a:gd name="T8" fmla="*/ 216 w 974"/>
                <a:gd name="T9" fmla="*/ 356 h 786"/>
                <a:gd name="T10" fmla="*/ 289 w 974"/>
                <a:gd name="T11" fmla="*/ 375 h 786"/>
                <a:gd name="T12" fmla="*/ 311 w 974"/>
                <a:gd name="T13" fmla="*/ 326 h 786"/>
                <a:gd name="T14" fmla="*/ 289 w 974"/>
                <a:gd name="T15" fmla="*/ 269 h 786"/>
                <a:gd name="T16" fmla="*/ 341 w 974"/>
                <a:gd name="T17" fmla="*/ 216 h 786"/>
                <a:gd name="T18" fmla="*/ 338 w 974"/>
                <a:gd name="T19" fmla="*/ 183 h 786"/>
                <a:gd name="T20" fmla="*/ 369 w 974"/>
                <a:gd name="T21" fmla="*/ 145 h 786"/>
                <a:gd name="T22" fmla="*/ 341 w 974"/>
                <a:gd name="T23" fmla="*/ 110 h 786"/>
                <a:gd name="T24" fmla="*/ 395 w 974"/>
                <a:gd name="T25" fmla="*/ 57 h 786"/>
                <a:gd name="T26" fmla="*/ 499 w 974"/>
                <a:gd name="T27" fmla="*/ 57 h 786"/>
                <a:gd name="T28" fmla="*/ 582 w 974"/>
                <a:gd name="T29" fmla="*/ 0 h 786"/>
                <a:gd name="T30" fmla="*/ 658 w 974"/>
                <a:gd name="T31" fmla="*/ 57 h 786"/>
                <a:gd name="T32" fmla="*/ 710 w 974"/>
                <a:gd name="T33" fmla="*/ 57 h 786"/>
                <a:gd name="T34" fmla="*/ 763 w 974"/>
                <a:gd name="T35" fmla="*/ 110 h 786"/>
                <a:gd name="T36" fmla="*/ 816 w 974"/>
                <a:gd name="T37" fmla="*/ 110 h 786"/>
                <a:gd name="T38" fmla="*/ 868 w 974"/>
                <a:gd name="T39" fmla="*/ 164 h 786"/>
                <a:gd name="T40" fmla="*/ 920 w 974"/>
                <a:gd name="T41" fmla="*/ 164 h 786"/>
                <a:gd name="T42" fmla="*/ 974 w 974"/>
                <a:gd name="T43" fmla="*/ 216 h 786"/>
                <a:gd name="T44" fmla="*/ 896 w 974"/>
                <a:gd name="T45" fmla="*/ 307 h 786"/>
                <a:gd name="T46" fmla="*/ 920 w 974"/>
                <a:gd name="T47" fmla="*/ 375 h 786"/>
                <a:gd name="T48" fmla="*/ 868 w 974"/>
                <a:gd name="T49" fmla="*/ 375 h 786"/>
                <a:gd name="T50" fmla="*/ 843 w 974"/>
                <a:gd name="T51" fmla="*/ 456 h 786"/>
                <a:gd name="T52" fmla="*/ 829 w 974"/>
                <a:gd name="T53" fmla="*/ 549 h 786"/>
                <a:gd name="T54" fmla="*/ 770 w 974"/>
                <a:gd name="T55" fmla="*/ 591 h 786"/>
                <a:gd name="T56" fmla="*/ 710 w 974"/>
                <a:gd name="T57" fmla="*/ 694 h 786"/>
                <a:gd name="T58" fmla="*/ 555 w 974"/>
                <a:gd name="T59" fmla="*/ 724 h 786"/>
                <a:gd name="T60" fmla="*/ 421 w 974"/>
                <a:gd name="T61" fmla="*/ 786 h 786"/>
                <a:gd name="T62" fmla="*/ 376 w 974"/>
                <a:gd name="T63" fmla="*/ 749 h 786"/>
                <a:gd name="T64" fmla="*/ 374 w 974"/>
                <a:gd name="T65" fmla="*/ 663 h 786"/>
                <a:gd name="T66" fmla="*/ 339 w 974"/>
                <a:gd name="T67" fmla="*/ 632 h 786"/>
                <a:gd name="T68" fmla="*/ 310 w 974"/>
                <a:gd name="T69" fmla="*/ 506 h 786"/>
                <a:gd name="T70" fmla="*/ 196 w 974"/>
                <a:gd name="T71" fmla="*/ 503 h 786"/>
                <a:gd name="T72" fmla="*/ 158 w 974"/>
                <a:gd name="T73" fmla="*/ 502 h 786"/>
                <a:gd name="T74" fmla="*/ 130 w 974"/>
                <a:gd name="T75" fmla="*/ 523 h 786"/>
                <a:gd name="T76" fmla="*/ 108 w 974"/>
                <a:gd name="T77" fmla="*/ 496 h 786"/>
                <a:gd name="T78" fmla="*/ 46 w 974"/>
                <a:gd name="T79" fmla="*/ 48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4" h="786">
                  <a:moveTo>
                    <a:pt x="46" y="484"/>
                  </a:moveTo>
                  <a:lnTo>
                    <a:pt x="0" y="519"/>
                  </a:lnTo>
                  <a:lnTo>
                    <a:pt x="12" y="446"/>
                  </a:lnTo>
                  <a:lnTo>
                    <a:pt x="79" y="375"/>
                  </a:lnTo>
                  <a:lnTo>
                    <a:pt x="216" y="356"/>
                  </a:lnTo>
                  <a:lnTo>
                    <a:pt x="289" y="375"/>
                  </a:lnTo>
                  <a:lnTo>
                    <a:pt x="311" y="326"/>
                  </a:lnTo>
                  <a:lnTo>
                    <a:pt x="289" y="269"/>
                  </a:lnTo>
                  <a:lnTo>
                    <a:pt x="341" y="216"/>
                  </a:lnTo>
                  <a:lnTo>
                    <a:pt x="338" y="183"/>
                  </a:lnTo>
                  <a:lnTo>
                    <a:pt x="369" y="145"/>
                  </a:lnTo>
                  <a:lnTo>
                    <a:pt x="341" y="110"/>
                  </a:lnTo>
                  <a:lnTo>
                    <a:pt x="395" y="57"/>
                  </a:lnTo>
                  <a:lnTo>
                    <a:pt x="499" y="57"/>
                  </a:lnTo>
                  <a:lnTo>
                    <a:pt x="582" y="0"/>
                  </a:lnTo>
                  <a:lnTo>
                    <a:pt x="658" y="57"/>
                  </a:lnTo>
                  <a:lnTo>
                    <a:pt x="710" y="57"/>
                  </a:lnTo>
                  <a:lnTo>
                    <a:pt x="763" y="110"/>
                  </a:lnTo>
                  <a:lnTo>
                    <a:pt x="816" y="110"/>
                  </a:lnTo>
                  <a:lnTo>
                    <a:pt x="868" y="164"/>
                  </a:lnTo>
                  <a:lnTo>
                    <a:pt x="920" y="164"/>
                  </a:lnTo>
                  <a:lnTo>
                    <a:pt x="974" y="216"/>
                  </a:lnTo>
                  <a:lnTo>
                    <a:pt x="896" y="307"/>
                  </a:lnTo>
                  <a:lnTo>
                    <a:pt x="920" y="375"/>
                  </a:lnTo>
                  <a:lnTo>
                    <a:pt x="868" y="375"/>
                  </a:lnTo>
                  <a:lnTo>
                    <a:pt x="843" y="456"/>
                  </a:lnTo>
                  <a:lnTo>
                    <a:pt x="829" y="549"/>
                  </a:lnTo>
                  <a:lnTo>
                    <a:pt x="770" y="591"/>
                  </a:lnTo>
                  <a:lnTo>
                    <a:pt x="710" y="694"/>
                  </a:lnTo>
                  <a:lnTo>
                    <a:pt x="555" y="724"/>
                  </a:lnTo>
                  <a:lnTo>
                    <a:pt x="421" y="786"/>
                  </a:lnTo>
                  <a:lnTo>
                    <a:pt x="376" y="749"/>
                  </a:lnTo>
                  <a:lnTo>
                    <a:pt x="374" y="663"/>
                  </a:lnTo>
                  <a:lnTo>
                    <a:pt x="339" y="632"/>
                  </a:lnTo>
                  <a:lnTo>
                    <a:pt x="310" y="506"/>
                  </a:lnTo>
                  <a:lnTo>
                    <a:pt x="196" y="503"/>
                  </a:lnTo>
                  <a:lnTo>
                    <a:pt x="158" y="502"/>
                  </a:lnTo>
                  <a:lnTo>
                    <a:pt x="130" y="523"/>
                  </a:lnTo>
                  <a:lnTo>
                    <a:pt x="108" y="496"/>
                  </a:lnTo>
                  <a:lnTo>
                    <a:pt x="46" y="484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3896" y="1915"/>
              <a:ext cx="974" cy="786"/>
            </a:xfrm>
            <a:custGeom>
              <a:avLst/>
              <a:gdLst>
                <a:gd name="T0" fmla="*/ 46 w 974"/>
                <a:gd name="T1" fmla="*/ 484 h 786"/>
                <a:gd name="T2" fmla="*/ 0 w 974"/>
                <a:gd name="T3" fmla="*/ 519 h 786"/>
                <a:gd name="T4" fmla="*/ 12 w 974"/>
                <a:gd name="T5" fmla="*/ 446 h 786"/>
                <a:gd name="T6" fmla="*/ 79 w 974"/>
                <a:gd name="T7" fmla="*/ 375 h 786"/>
                <a:gd name="T8" fmla="*/ 216 w 974"/>
                <a:gd name="T9" fmla="*/ 356 h 786"/>
                <a:gd name="T10" fmla="*/ 289 w 974"/>
                <a:gd name="T11" fmla="*/ 375 h 786"/>
                <a:gd name="T12" fmla="*/ 311 w 974"/>
                <a:gd name="T13" fmla="*/ 326 h 786"/>
                <a:gd name="T14" fmla="*/ 289 w 974"/>
                <a:gd name="T15" fmla="*/ 269 h 786"/>
                <a:gd name="T16" fmla="*/ 341 w 974"/>
                <a:gd name="T17" fmla="*/ 216 h 786"/>
                <a:gd name="T18" fmla="*/ 338 w 974"/>
                <a:gd name="T19" fmla="*/ 183 h 786"/>
                <a:gd name="T20" fmla="*/ 369 w 974"/>
                <a:gd name="T21" fmla="*/ 145 h 786"/>
                <a:gd name="T22" fmla="*/ 341 w 974"/>
                <a:gd name="T23" fmla="*/ 110 h 786"/>
                <a:gd name="T24" fmla="*/ 395 w 974"/>
                <a:gd name="T25" fmla="*/ 57 h 786"/>
                <a:gd name="T26" fmla="*/ 499 w 974"/>
                <a:gd name="T27" fmla="*/ 57 h 786"/>
                <a:gd name="T28" fmla="*/ 582 w 974"/>
                <a:gd name="T29" fmla="*/ 0 h 786"/>
                <a:gd name="T30" fmla="*/ 658 w 974"/>
                <a:gd name="T31" fmla="*/ 57 h 786"/>
                <a:gd name="T32" fmla="*/ 710 w 974"/>
                <a:gd name="T33" fmla="*/ 57 h 786"/>
                <a:gd name="T34" fmla="*/ 763 w 974"/>
                <a:gd name="T35" fmla="*/ 110 h 786"/>
                <a:gd name="T36" fmla="*/ 816 w 974"/>
                <a:gd name="T37" fmla="*/ 110 h 786"/>
                <a:gd name="T38" fmla="*/ 868 w 974"/>
                <a:gd name="T39" fmla="*/ 164 h 786"/>
                <a:gd name="T40" fmla="*/ 920 w 974"/>
                <a:gd name="T41" fmla="*/ 164 h 786"/>
                <a:gd name="T42" fmla="*/ 974 w 974"/>
                <a:gd name="T43" fmla="*/ 216 h 786"/>
                <a:gd name="T44" fmla="*/ 896 w 974"/>
                <a:gd name="T45" fmla="*/ 307 h 786"/>
                <a:gd name="T46" fmla="*/ 920 w 974"/>
                <a:gd name="T47" fmla="*/ 375 h 786"/>
                <a:gd name="T48" fmla="*/ 868 w 974"/>
                <a:gd name="T49" fmla="*/ 375 h 786"/>
                <a:gd name="T50" fmla="*/ 843 w 974"/>
                <a:gd name="T51" fmla="*/ 456 h 786"/>
                <a:gd name="T52" fmla="*/ 829 w 974"/>
                <a:gd name="T53" fmla="*/ 549 h 786"/>
                <a:gd name="T54" fmla="*/ 770 w 974"/>
                <a:gd name="T55" fmla="*/ 591 h 786"/>
                <a:gd name="T56" fmla="*/ 710 w 974"/>
                <a:gd name="T57" fmla="*/ 694 h 786"/>
                <a:gd name="T58" fmla="*/ 555 w 974"/>
                <a:gd name="T59" fmla="*/ 724 h 786"/>
                <a:gd name="T60" fmla="*/ 421 w 974"/>
                <a:gd name="T61" fmla="*/ 786 h 786"/>
                <a:gd name="T62" fmla="*/ 376 w 974"/>
                <a:gd name="T63" fmla="*/ 749 h 786"/>
                <a:gd name="T64" fmla="*/ 374 w 974"/>
                <a:gd name="T65" fmla="*/ 663 h 786"/>
                <a:gd name="T66" fmla="*/ 339 w 974"/>
                <a:gd name="T67" fmla="*/ 632 h 786"/>
                <a:gd name="T68" fmla="*/ 310 w 974"/>
                <a:gd name="T69" fmla="*/ 506 h 786"/>
                <a:gd name="T70" fmla="*/ 196 w 974"/>
                <a:gd name="T71" fmla="*/ 503 h 786"/>
                <a:gd name="T72" fmla="*/ 158 w 974"/>
                <a:gd name="T73" fmla="*/ 502 h 786"/>
                <a:gd name="T74" fmla="*/ 130 w 974"/>
                <a:gd name="T75" fmla="*/ 523 h 786"/>
                <a:gd name="T76" fmla="*/ 108 w 974"/>
                <a:gd name="T77" fmla="*/ 496 h 786"/>
                <a:gd name="T78" fmla="*/ 46 w 974"/>
                <a:gd name="T79" fmla="*/ 48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4" h="786">
                  <a:moveTo>
                    <a:pt x="46" y="484"/>
                  </a:moveTo>
                  <a:lnTo>
                    <a:pt x="0" y="519"/>
                  </a:lnTo>
                  <a:lnTo>
                    <a:pt x="12" y="446"/>
                  </a:lnTo>
                  <a:lnTo>
                    <a:pt x="79" y="375"/>
                  </a:lnTo>
                  <a:lnTo>
                    <a:pt x="216" y="356"/>
                  </a:lnTo>
                  <a:lnTo>
                    <a:pt x="289" y="375"/>
                  </a:lnTo>
                  <a:lnTo>
                    <a:pt x="311" y="326"/>
                  </a:lnTo>
                  <a:lnTo>
                    <a:pt x="289" y="269"/>
                  </a:lnTo>
                  <a:lnTo>
                    <a:pt x="341" y="216"/>
                  </a:lnTo>
                  <a:lnTo>
                    <a:pt x="338" y="183"/>
                  </a:lnTo>
                  <a:lnTo>
                    <a:pt x="369" y="145"/>
                  </a:lnTo>
                  <a:lnTo>
                    <a:pt x="341" y="110"/>
                  </a:lnTo>
                  <a:lnTo>
                    <a:pt x="395" y="57"/>
                  </a:lnTo>
                  <a:lnTo>
                    <a:pt x="499" y="57"/>
                  </a:lnTo>
                  <a:lnTo>
                    <a:pt x="582" y="0"/>
                  </a:lnTo>
                  <a:lnTo>
                    <a:pt x="658" y="57"/>
                  </a:lnTo>
                  <a:lnTo>
                    <a:pt x="710" y="57"/>
                  </a:lnTo>
                  <a:lnTo>
                    <a:pt x="763" y="110"/>
                  </a:lnTo>
                  <a:lnTo>
                    <a:pt x="816" y="110"/>
                  </a:lnTo>
                  <a:lnTo>
                    <a:pt x="868" y="164"/>
                  </a:lnTo>
                  <a:lnTo>
                    <a:pt x="920" y="164"/>
                  </a:lnTo>
                  <a:lnTo>
                    <a:pt x="974" y="216"/>
                  </a:lnTo>
                  <a:lnTo>
                    <a:pt x="896" y="307"/>
                  </a:lnTo>
                  <a:lnTo>
                    <a:pt x="920" y="375"/>
                  </a:lnTo>
                  <a:lnTo>
                    <a:pt x="868" y="375"/>
                  </a:lnTo>
                  <a:lnTo>
                    <a:pt x="843" y="456"/>
                  </a:lnTo>
                  <a:lnTo>
                    <a:pt x="829" y="549"/>
                  </a:lnTo>
                  <a:lnTo>
                    <a:pt x="770" y="591"/>
                  </a:lnTo>
                  <a:lnTo>
                    <a:pt x="710" y="694"/>
                  </a:lnTo>
                  <a:lnTo>
                    <a:pt x="555" y="724"/>
                  </a:lnTo>
                  <a:lnTo>
                    <a:pt x="421" y="786"/>
                  </a:lnTo>
                  <a:lnTo>
                    <a:pt x="376" y="749"/>
                  </a:lnTo>
                  <a:lnTo>
                    <a:pt x="374" y="663"/>
                  </a:lnTo>
                  <a:lnTo>
                    <a:pt x="339" y="632"/>
                  </a:lnTo>
                  <a:lnTo>
                    <a:pt x="310" y="506"/>
                  </a:lnTo>
                  <a:lnTo>
                    <a:pt x="196" y="503"/>
                  </a:lnTo>
                  <a:lnTo>
                    <a:pt x="158" y="502"/>
                  </a:lnTo>
                  <a:lnTo>
                    <a:pt x="130" y="523"/>
                  </a:lnTo>
                  <a:lnTo>
                    <a:pt x="108" y="496"/>
                  </a:lnTo>
                  <a:lnTo>
                    <a:pt x="46" y="484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736" y="2399"/>
              <a:ext cx="727" cy="488"/>
            </a:xfrm>
            <a:custGeom>
              <a:avLst/>
              <a:gdLst>
                <a:gd name="T0" fmla="*/ 156 w 727"/>
                <a:gd name="T1" fmla="*/ 35 h 488"/>
                <a:gd name="T2" fmla="*/ 121 w 727"/>
                <a:gd name="T3" fmla="*/ 69 h 488"/>
                <a:gd name="T4" fmla="*/ 80 w 727"/>
                <a:gd name="T5" fmla="*/ 156 h 488"/>
                <a:gd name="T6" fmla="*/ 51 w 727"/>
                <a:gd name="T7" fmla="*/ 202 h 488"/>
                <a:gd name="T8" fmla="*/ 0 w 727"/>
                <a:gd name="T9" fmla="*/ 241 h 488"/>
                <a:gd name="T10" fmla="*/ 73 w 727"/>
                <a:gd name="T11" fmla="*/ 259 h 488"/>
                <a:gd name="T12" fmla="*/ 129 w 727"/>
                <a:gd name="T13" fmla="*/ 249 h 488"/>
                <a:gd name="T14" fmla="*/ 171 w 727"/>
                <a:gd name="T15" fmla="*/ 277 h 488"/>
                <a:gd name="T16" fmla="*/ 261 w 727"/>
                <a:gd name="T17" fmla="*/ 301 h 488"/>
                <a:gd name="T18" fmla="*/ 281 w 727"/>
                <a:gd name="T19" fmla="*/ 360 h 488"/>
                <a:gd name="T20" fmla="*/ 290 w 727"/>
                <a:gd name="T21" fmla="*/ 421 h 488"/>
                <a:gd name="T22" fmla="*/ 322 w 727"/>
                <a:gd name="T23" fmla="*/ 452 h 488"/>
                <a:gd name="T24" fmla="*/ 354 w 727"/>
                <a:gd name="T25" fmla="*/ 448 h 488"/>
                <a:gd name="T26" fmla="*/ 390 w 727"/>
                <a:gd name="T27" fmla="*/ 488 h 488"/>
                <a:gd name="T28" fmla="*/ 444 w 727"/>
                <a:gd name="T29" fmla="*/ 444 h 488"/>
                <a:gd name="T30" fmla="*/ 486 w 727"/>
                <a:gd name="T31" fmla="*/ 435 h 488"/>
                <a:gd name="T32" fmla="*/ 546 w 727"/>
                <a:gd name="T33" fmla="*/ 385 h 488"/>
                <a:gd name="T34" fmla="*/ 605 w 727"/>
                <a:gd name="T35" fmla="*/ 367 h 488"/>
                <a:gd name="T36" fmla="*/ 711 w 727"/>
                <a:gd name="T37" fmla="*/ 315 h 488"/>
                <a:gd name="T38" fmla="*/ 727 w 727"/>
                <a:gd name="T39" fmla="*/ 281 h 488"/>
                <a:gd name="T40" fmla="*/ 682 w 727"/>
                <a:gd name="T41" fmla="*/ 256 h 488"/>
                <a:gd name="T42" fmla="*/ 577 w 727"/>
                <a:gd name="T43" fmla="*/ 304 h 488"/>
                <a:gd name="T44" fmla="*/ 531 w 727"/>
                <a:gd name="T45" fmla="*/ 266 h 488"/>
                <a:gd name="T46" fmla="*/ 534 w 727"/>
                <a:gd name="T47" fmla="*/ 178 h 488"/>
                <a:gd name="T48" fmla="*/ 501 w 727"/>
                <a:gd name="T49" fmla="*/ 150 h 488"/>
                <a:gd name="T50" fmla="*/ 468 w 727"/>
                <a:gd name="T51" fmla="*/ 21 h 488"/>
                <a:gd name="T52" fmla="*/ 319 w 727"/>
                <a:gd name="T53" fmla="*/ 14 h 488"/>
                <a:gd name="T54" fmla="*/ 291 w 727"/>
                <a:gd name="T55" fmla="*/ 38 h 488"/>
                <a:gd name="T56" fmla="*/ 263 w 727"/>
                <a:gd name="T57" fmla="*/ 11 h 488"/>
                <a:gd name="T58" fmla="*/ 208 w 727"/>
                <a:gd name="T59" fmla="*/ 0 h 488"/>
                <a:gd name="T60" fmla="*/ 156 w 727"/>
                <a:gd name="T61" fmla="*/ 3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7" h="488">
                  <a:moveTo>
                    <a:pt x="156" y="35"/>
                  </a:moveTo>
                  <a:lnTo>
                    <a:pt x="121" y="69"/>
                  </a:lnTo>
                  <a:lnTo>
                    <a:pt x="80" y="156"/>
                  </a:lnTo>
                  <a:lnTo>
                    <a:pt x="51" y="202"/>
                  </a:lnTo>
                  <a:lnTo>
                    <a:pt x="0" y="241"/>
                  </a:lnTo>
                  <a:lnTo>
                    <a:pt x="73" y="259"/>
                  </a:lnTo>
                  <a:lnTo>
                    <a:pt x="129" y="249"/>
                  </a:lnTo>
                  <a:lnTo>
                    <a:pt x="171" y="277"/>
                  </a:lnTo>
                  <a:lnTo>
                    <a:pt x="261" y="301"/>
                  </a:lnTo>
                  <a:lnTo>
                    <a:pt x="281" y="360"/>
                  </a:lnTo>
                  <a:lnTo>
                    <a:pt x="290" y="421"/>
                  </a:lnTo>
                  <a:lnTo>
                    <a:pt x="322" y="452"/>
                  </a:lnTo>
                  <a:lnTo>
                    <a:pt x="354" y="448"/>
                  </a:lnTo>
                  <a:lnTo>
                    <a:pt x="390" y="488"/>
                  </a:lnTo>
                  <a:lnTo>
                    <a:pt x="444" y="444"/>
                  </a:lnTo>
                  <a:lnTo>
                    <a:pt x="486" y="435"/>
                  </a:lnTo>
                  <a:lnTo>
                    <a:pt x="546" y="385"/>
                  </a:lnTo>
                  <a:lnTo>
                    <a:pt x="605" y="367"/>
                  </a:lnTo>
                  <a:lnTo>
                    <a:pt x="711" y="315"/>
                  </a:lnTo>
                  <a:lnTo>
                    <a:pt x="727" y="281"/>
                  </a:lnTo>
                  <a:lnTo>
                    <a:pt x="682" y="256"/>
                  </a:lnTo>
                  <a:lnTo>
                    <a:pt x="577" y="304"/>
                  </a:lnTo>
                  <a:lnTo>
                    <a:pt x="531" y="266"/>
                  </a:lnTo>
                  <a:lnTo>
                    <a:pt x="534" y="178"/>
                  </a:lnTo>
                  <a:lnTo>
                    <a:pt x="501" y="150"/>
                  </a:lnTo>
                  <a:lnTo>
                    <a:pt x="468" y="21"/>
                  </a:lnTo>
                  <a:lnTo>
                    <a:pt x="319" y="14"/>
                  </a:lnTo>
                  <a:lnTo>
                    <a:pt x="291" y="38"/>
                  </a:lnTo>
                  <a:lnTo>
                    <a:pt x="263" y="11"/>
                  </a:lnTo>
                  <a:lnTo>
                    <a:pt x="208" y="0"/>
                  </a:lnTo>
                  <a:lnTo>
                    <a:pt x="156" y="35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36" y="2399"/>
              <a:ext cx="727" cy="488"/>
            </a:xfrm>
            <a:custGeom>
              <a:avLst/>
              <a:gdLst>
                <a:gd name="T0" fmla="*/ 156 w 727"/>
                <a:gd name="T1" fmla="*/ 35 h 488"/>
                <a:gd name="T2" fmla="*/ 121 w 727"/>
                <a:gd name="T3" fmla="*/ 69 h 488"/>
                <a:gd name="T4" fmla="*/ 80 w 727"/>
                <a:gd name="T5" fmla="*/ 156 h 488"/>
                <a:gd name="T6" fmla="*/ 51 w 727"/>
                <a:gd name="T7" fmla="*/ 202 h 488"/>
                <a:gd name="T8" fmla="*/ 0 w 727"/>
                <a:gd name="T9" fmla="*/ 241 h 488"/>
                <a:gd name="T10" fmla="*/ 73 w 727"/>
                <a:gd name="T11" fmla="*/ 259 h 488"/>
                <a:gd name="T12" fmla="*/ 129 w 727"/>
                <a:gd name="T13" fmla="*/ 249 h 488"/>
                <a:gd name="T14" fmla="*/ 171 w 727"/>
                <a:gd name="T15" fmla="*/ 277 h 488"/>
                <a:gd name="T16" fmla="*/ 261 w 727"/>
                <a:gd name="T17" fmla="*/ 301 h 488"/>
                <a:gd name="T18" fmla="*/ 281 w 727"/>
                <a:gd name="T19" fmla="*/ 360 h 488"/>
                <a:gd name="T20" fmla="*/ 290 w 727"/>
                <a:gd name="T21" fmla="*/ 421 h 488"/>
                <a:gd name="T22" fmla="*/ 322 w 727"/>
                <a:gd name="T23" fmla="*/ 452 h 488"/>
                <a:gd name="T24" fmla="*/ 354 w 727"/>
                <a:gd name="T25" fmla="*/ 448 h 488"/>
                <a:gd name="T26" fmla="*/ 390 w 727"/>
                <a:gd name="T27" fmla="*/ 488 h 488"/>
                <a:gd name="T28" fmla="*/ 444 w 727"/>
                <a:gd name="T29" fmla="*/ 444 h 488"/>
                <a:gd name="T30" fmla="*/ 486 w 727"/>
                <a:gd name="T31" fmla="*/ 435 h 488"/>
                <a:gd name="T32" fmla="*/ 546 w 727"/>
                <a:gd name="T33" fmla="*/ 385 h 488"/>
                <a:gd name="T34" fmla="*/ 605 w 727"/>
                <a:gd name="T35" fmla="*/ 367 h 488"/>
                <a:gd name="T36" fmla="*/ 711 w 727"/>
                <a:gd name="T37" fmla="*/ 315 h 488"/>
                <a:gd name="T38" fmla="*/ 727 w 727"/>
                <a:gd name="T39" fmla="*/ 281 h 488"/>
                <a:gd name="T40" fmla="*/ 682 w 727"/>
                <a:gd name="T41" fmla="*/ 256 h 488"/>
                <a:gd name="T42" fmla="*/ 577 w 727"/>
                <a:gd name="T43" fmla="*/ 304 h 488"/>
                <a:gd name="T44" fmla="*/ 531 w 727"/>
                <a:gd name="T45" fmla="*/ 266 h 488"/>
                <a:gd name="T46" fmla="*/ 534 w 727"/>
                <a:gd name="T47" fmla="*/ 178 h 488"/>
                <a:gd name="T48" fmla="*/ 501 w 727"/>
                <a:gd name="T49" fmla="*/ 150 h 488"/>
                <a:gd name="T50" fmla="*/ 468 w 727"/>
                <a:gd name="T51" fmla="*/ 21 h 488"/>
                <a:gd name="T52" fmla="*/ 319 w 727"/>
                <a:gd name="T53" fmla="*/ 14 h 488"/>
                <a:gd name="T54" fmla="*/ 291 w 727"/>
                <a:gd name="T55" fmla="*/ 38 h 488"/>
                <a:gd name="T56" fmla="*/ 263 w 727"/>
                <a:gd name="T57" fmla="*/ 11 h 488"/>
                <a:gd name="T58" fmla="*/ 208 w 727"/>
                <a:gd name="T59" fmla="*/ 0 h 488"/>
                <a:gd name="T60" fmla="*/ 156 w 727"/>
                <a:gd name="T61" fmla="*/ 3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7" h="488">
                  <a:moveTo>
                    <a:pt x="156" y="35"/>
                  </a:moveTo>
                  <a:lnTo>
                    <a:pt x="121" y="69"/>
                  </a:lnTo>
                  <a:lnTo>
                    <a:pt x="80" y="156"/>
                  </a:lnTo>
                  <a:lnTo>
                    <a:pt x="51" y="202"/>
                  </a:lnTo>
                  <a:lnTo>
                    <a:pt x="0" y="241"/>
                  </a:lnTo>
                  <a:lnTo>
                    <a:pt x="73" y="259"/>
                  </a:lnTo>
                  <a:lnTo>
                    <a:pt x="129" y="249"/>
                  </a:lnTo>
                  <a:lnTo>
                    <a:pt x="171" y="277"/>
                  </a:lnTo>
                  <a:lnTo>
                    <a:pt x="261" y="301"/>
                  </a:lnTo>
                  <a:lnTo>
                    <a:pt x="281" y="360"/>
                  </a:lnTo>
                  <a:lnTo>
                    <a:pt x="290" y="421"/>
                  </a:lnTo>
                  <a:lnTo>
                    <a:pt x="322" y="452"/>
                  </a:lnTo>
                  <a:lnTo>
                    <a:pt x="354" y="448"/>
                  </a:lnTo>
                  <a:lnTo>
                    <a:pt x="390" y="488"/>
                  </a:lnTo>
                  <a:lnTo>
                    <a:pt x="444" y="444"/>
                  </a:lnTo>
                  <a:lnTo>
                    <a:pt x="486" y="435"/>
                  </a:lnTo>
                  <a:lnTo>
                    <a:pt x="546" y="385"/>
                  </a:lnTo>
                  <a:lnTo>
                    <a:pt x="605" y="367"/>
                  </a:lnTo>
                  <a:lnTo>
                    <a:pt x="711" y="315"/>
                  </a:lnTo>
                  <a:lnTo>
                    <a:pt x="727" y="281"/>
                  </a:lnTo>
                  <a:lnTo>
                    <a:pt x="682" y="256"/>
                  </a:lnTo>
                  <a:lnTo>
                    <a:pt x="577" y="304"/>
                  </a:lnTo>
                  <a:lnTo>
                    <a:pt x="531" y="266"/>
                  </a:lnTo>
                  <a:lnTo>
                    <a:pt x="534" y="178"/>
                  </a:lnTo>
                  <a:lnTo>
                    <a:pt x="501" y="150"/>
                  </a:lnTo>
                  <a:lnTo>
                    <a:pt x="468" y="21"/>
                  </a:lnTo>
                  <a:lnTo>
                    <a:pt x="319" y="14"/>
                  </a:lnTo>
                  <a:lnTo>
                    <a:pt x="291" y="38"/>
                  </a:lnTo>
                  <a:lnTo>
                    <a:pt x="263" y="11"/>
                  </a:lnTo>
                  <a:lnTo>
                    <a:pt x="208" y="0"/>
                  </a:lnTo>
                  <a:lnTo>
                    <a:pt x="156" y="35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423" y="2526"/>
              <a:ext cx="312" cy="197"/>
            </a:xfrm>
            <a:custGeom>
              <a:avLst/>
              <a:gdLst>
                <a:gd name="T0" fmla="*/ 229 w 312"/>
                <a:gd name="T1" fmla="*/ 0 h 197"/>
                <a:gd name="T2" fmla="*/ 247 w 312"/>
                <a:gd name="T3" fmla="*/ 41 h 197"/>
                <a:gd name="T4" fmla="*/ 281 w 312"/>
                <a:gd name="T5" fmla="*/ 39 h 197"/>
                <a:gd name="T6" fmla="*/ 312 w 312"/>
                <a:gd name="T7" fmla="*/ 50 h 197"/>
                <a:gd name="T8" fmla="*/ 297 w 312"/>
                <a:gd name="T9" fmla="*/ 74 h 197"/>
                <a:gd name="T10" fmla="*/ 302 w 312"/>
                <a:gd name="T11" fmla="*/ 113 h 197"/>
                <a:gd name="T12" fmla="*/ 224 w 312"/>
                <a:gd name="T13" fmla="*/ 150 h 197"/>
                <a:gd name="T14" fmla="*/ 198 w 312"/>
                <a:gd name="T15" fmla="*/ 189 h 197"/>
                <a:gd name="T16" fmla="*/ 131 w 312"/>
                <a:gd name="T17" fmla="*/ 185 h 197"/>
                <a:gd name="T18" fmla="*/ 100 w 312"/>
                <a:gd name="T19" fmla="*/ 197 h 197"/>
                <a:gd name="T20" fmla="*/ 65 w 312"/>
                <a:gd name="T21" fmla="*/ 186 h 197"/>
                <a:gd name="T22" fmla="*/ 27 w 312"/>
                <a:gd name="T23" fmla="*/ 189 h 197"/>
                <a:gd name="T24" fmla="*/ 44 w 312"/>
                <a:gd name="T25" fmla="*/ 154 h 197"/>
                <a:gd name="T26" fmla="*/ 0 w 312"/>
                <a:gd name="T27" fmla="*/ 127 h 197"/>
                <a:gd name="T28" fmla="*/ 33 w 312"/>
                <a:gd name="T29" fmla="*/ 112 h 197"/>
                <a:gd name="T30" fmla="*/ 186 w 312"/>
                <a:gd name="T31" fmla="*/ 80 h 197"/>
                <a:gd name="T32" fmla="*/ 229 w 312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197">
                  <a:moveTo>
                    <a:pt x="229" y="0"/>
                  </a:moveTo>
                  <a:lnTo>
                    <a:pt x="247" y="41"/>
                  </a:lnTo>
                  <a:lnTo>
                    <a:pt x="281" y="39"/>
                  </a:lnTo>
                  <a:lnTo>
                    <a:pt x="312" y="50"/>
                  </a:lnTo>
                  <a:lnTo>
                    <a:pt x="297" y="74"/>
                  </a:lnTo>
                  <a:lnTo>
                    <a:pt x="302" y="113"/>
                  </a:lnTo>
                  <a:lnTo>
                    <a:pt x="224" y="150"/>
                  </a:lnTo>
                  <a:lnTo>
                    <a:pt x="198" y="189"/>
                  </a:lnTo>
                  <a:lnTo>
                    <a:pt x="131" y="185"/>
                  </a:lnTo>
                  <a:lnTo>
                    <a:pt x="100" y="197"/>
                  </a:lnTo>
                  <a:lnTo>
                    <a:pt x="65" y="186"/>
                  </a:lnTo>
                  <a:lnTo>
                    <a:pt x="27" y="189"/>
                  </a:lnTo>
                  <a:lnTo>
                    <a:pt x="44" y="154"/>
                  </a:lnTo>
                  <a:lnTo>
                    <a:pt x="0" y="127"/>
                  </a:lnTo>
                  <a:lnTo>
                    <a:pt x="33" y="112"/>
                  </a:lnTo>
                  <a:lnTo>
                    <a:pt x="186" y="8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423" y="2526"/>
              <a:ext cx="312" cy="197"/>
            </a:xfrm>
            <a:custGeom>
              <a:avLst/>
              <a:gdLst>
                <a:gd name="T0" fmla="*/ 229 w 312"/>
                <a:gd name="T1" fmla="*/ 0 h 197"/>
                <a:gd name="T2" fmla="*/ 247 w 312"/>
                <a:gd name="T3" fmla="*/ 41 h 197"/>
                <a:gd name="T4" fmla="*/ 281 w 312"/>
                <a:gd name="T5" fmla="*/ 39 h 197"/>
                <a:gd name="T6" fmla="*/ 312 w 312"/>
                <a:gd name="T7" fmla="*/ 50 h 197"/>
                <a:gd name="T8" fmla="*/ 297 w 312"/>
                <a:gd name="T9" fmla="*/ 74 h 197"/>
                <a:gd name="T10" fmla="*/ 302 w 312"/>
                <a:gd name="T11" fmla="*/ 113 h 197"/>
                <a:gd name="T12" fmla="*/ 224 w 312"/>
                <a:gd name="T13" fmla="*/ 150 h 197"/>
                <a:gd name="T14" fmla="*/ 198 w 312"/>
                <a:gd name="T15" fmla="*/ 189 h 197"/>
                <a:gd name="T16" fmla="*/ 131 w 312"/>
                <a:gd name="T17" fmla="*/ 185 h 197"/>
                <a:gd name="T18" fmla="*/ 100 w 312"/>
                <a:gd name="T19" fmla="*/ 197 h 197"/>
                <a:gd name="T20" fmla="*/ 65 w 312"/>
                <a:gd name="T21" fmla="*/ 186 h 197"/>
                <a:gd name="T22" fmla="*/ 27 w 312"/>
                <a:gd name="T23" fmla="*/ 189 h 197"/>
                <a:gd name="T24" fmla="*/ 44 w 312"/>
                <a:gd name="T25" fmla="*/ 154 h 197"/>
                <a:gd name="T26" fmla="*/ 0 w 312"/>
                <a:gd name="T27" fmla="*/ 127 h 197"/>
                <a:gd name="T28" fmla="*/ 33 w 312"/>
                <a:gd name="T29" fmla="*/ 112 h 197"/>
                <a:gd name="T30" fmla="*/ 186 w 312"/>
                <a:gd name="T31" fmla="*/ 80 h 197"/>
                <a:gd name="T32" fmla="*/ 229 w 312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197">
                  <a:moveTo>
                    <a:pt x="229" y="0"/>
                  </a:moveTo>
                  <a:lnTo>
                    <a:pt x="247" y="41"/>
                  </a:lnTo>
                  <a:lnTo>
                    <a:pt x="281" y="39"/>
                  </a:lnTo>
                  <a:lnTo>
                    <a:pt x="312" y="50"/>
                  </a:lnTo>
                  <a:lnTo>
                    <a:pt x="297" y="74"/>
                  </a:lnTo>
                  <a:lnTo>
                    <a:pt x="302" y="113"/>
                  </a:lnTo>
                  <a:lnTo>
                    <a:pt x="224" y="150"/>
                  </a:lnTo>
                  <a:lnTo>
                    <a:pt x="198" y="189"/>
                  </a:lnTo>
                  <a:lnTo>
                    <a:pt x="131" y="185"/>
                  </a:lnTo>
                  <a:lnTo>
                    <a:pt x="100" y="197"/>
                  </a:lnTo>
                  <a:lnTo>
                    <a:pt x="65" y="186"/>
                  </a:lnTo>
                  <a:lnTo>
                    <a:pt x="27" y="189"/>
                  </a:lnTo>
                  <a:lnTo>
                    <a:pt x="44" y="154"/>
                  </a:lnTo>
                  <a:lnTo>
                    <a:pt x="0" y="127"/>
                  </a:lnTo>
                  <a:lnTo>
                    <a:pt x="33" y="112"/>
                  </a:lnTo>
                  <a:lnTo>
                    <a:pt x="186" y="80"/>
                  </a:lnTo>
                  <a:lnTo>
                    <a:pt x="229" y="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4655" y="2290"/>
              <a:ext cx="211" cy="287"/>
            </a:xfrm>
            <a:custGeom>
              <a:avLst/>
              <a:gdLst>
                <a:gd name="T0" fmla="*/ 159 w 211"/>
                <a:gd name="T1" fmla="*/ 0 h 287"/>
                <a:gd name="T2" fmla="*/ 203 w 211"/>
                <a:gd name="T3" fmla="*/ 15 h 287"/>
                <a:gd name="T4" fmla="*/ 211 w 211"/>
                <a:gd name="T5" fmla="*/ 53 h 287"/>
                <a:gd name="T6" fmla="*/ 200 w 211"/>
                <a:gd name="T7" fmla="*/ 92 h 287"/>
                <a:gd name="T8" fmla="*/ 202 w 211"/>
                <a:gd name="T9" fmla="*/ 124 h 287"/>
                <a:gd name="T10" fmla="*/ 176 w 211"/>
                <a:gd name="T11" fmla="*/ 153 h 287"/>
                <a:gd name="T12" fmla="*/ 148 w 211"/>
                <a:gd name="T13" fmla="*/ 184 h 287"/>
                <a:gd name="T14" fmla="*/ 124 w 211"/>
                <a:gd name="T15" fmla="*/ 224 h 287"/>
                <a:gd name="T16" fmla="*/ 78 w 211"/>
                <a:gd name="T17" fmla="*/ 287 h 287"/>
                <a:gd name="T18" fmla="*/ 49 w 211"/>
                <a:gd name="T19" fmla="*/ 276 h 287"/>
                <a:gd name="T20" fmla="*/ 13 w 211"/>
                <a:gd name="T21" fmla="*/ 279 h 287"/>
                <a:gd name="T22" fmla="*/ 0 w 211"/>
                <a:gd name="T23" fmla="*/ 238 h 287"/>
                <a:gd name="T24" fmla="*/ 13 w 211"/>
                <a:gd name="T25" fmla="*/ 215 h 287"/>
                <a:gd name="T26" fmla="*/ 69 w 211"/>
                <a:gd name="T27" fmla="*/ 171 h 287"/>
                <a:gd name="T28" fmla="*/ 82 w 211"/>
                <a:gd name="T29" fmla="*/ 79 h 287"/>
                <a:gd name="T30" fmla="*/ 109 w 211"/>
                <a:gd name="T31" fmla="*/ 0 h 287"/>
                <a:gd name="T32" fmla="*/ 159 w 211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87">
                  <a:moveTo>
                    <a:pt x="159" y="0"/>
                  </a:moveTo>
                  <a:lnTo>
                    <a:pt x="203" y="15"/>
                  </a:lnTo>
                  <a:lnTo>
                    <a:pt x="211" y="53"/>
                  </a:lnTo>
                  <a:lnTo>
                    <a:pt x="200" y="92"/>
                  </a:lnTo>
                  <a:lnTo>
                    <a:pt x="202" y="124"/>
                  </a:lnTo>
                  <a:lnTo>
                    <a:pt x="176" y="153"/>
                  </a:lnTo>
                  <a:lnTo>
                    <a:pt x="148" y="184"/>
                  </a:lnTo>
                  <a:lnTo>
                    <a:pt x="124" y="224"/>
                  </a:lnTo>
                  <a:lnTo>
                    <a:pt x="78" y="287"/>
                  </a:lnTo>
                  <a:lnTo>
                    <a:pt x="49" y="276"/>
                  </a:lnTo>
                  <a:lnTo>
                    <a:pt x="13" y="279"/>
                  </a:lnTo>
                  <a:lnTo>
                    <a:pt x="0" y="238"/>
                  </a:lnTo>
                  <a:lnTo>
                    <a:pt x="13" y="215"/>
                  </a:lnTo>
                  <a:lnTo>
                    <a:pt x="69" y="171"/>
                  </a:lnTo>
                  <a:lnTo>
                    <a:pt x="82" y="79"/>
                  </a:lnTo>
                  <a:lnTo>
                    <a:pt x="10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4655" y="2290"/>
              <a:ext cx="211" cy="287"/>
            </a:xfrm>
            <a:custGeom>
              <a:avLst/>
              <a:gdLst>
                <a:gd name="T0" fmla="*/ 159 w 211"/>
                <a:gd name="T1" fmla="*/ 0 h 287"/>
                <a:gd name="T2" fmla="*/ 203 w 211"/>
                <a:gd name="T3" fmla="*/ 15 h 287"/>
                <a:gd name="T4" fmla="*/ 211 w 211"/>
                <a:gd name="T5" fmla="*/ 53 h 287"/>
                <a:gd name="T6" fmla="*/ 200 w 211"/>
                <a:gd name="T7" fmla="*/ 92 h 287"/>
                <a:gd name="T8" fmla="*/ 202 w 211"/>
                <a:gd name="T9" fmla="*/ 124 h 287"/>
                <a:gd name="T10" fmla="*/ 176 w 211"/>
                <a:gd name="T11" fmla="*/ 153 h 287"/>
                <a:gd name="T12" fmla="*/ 148 w 211"/>
                <a:gd name="T13" fmla="*/ 184 h 287"/>
                <a:gd name="T14" fmla="*/ 124 w 211"/>
                <a:gd name="T15" fmla="*/ 224 h 287"/>
                <a:gd name="T16" fmla="*/ 78 w 211"/>
                <a:gd name="T17" fmla="*/ 287 h 287"/>
                <a:gd name="T18" fmla="*/ 49 w 211"/>
                <a:gd name="T19" fmla="*/ 276 h 287"/>
                <a:gd name="T20" fmla="*/ 13 w 211"/>
                <a:gd name="T21" fmla="*/ 279 h 287"/>
                <a:gd name="T22" fmla="*/ 0 w 211"/>
                <a:gd name="T23" fmla="*/ 238 h 287"/>
                <a:gd name="T24" fmla="*/ 13 w 211"/>
                <a:gd name="T25" fmla="*/ 215 h 287"/>
                <a:gd name="T26" fmla="*/ 69 w 211"/>
                <a:gd name="T27" fmla="*/ 171 h 287"/>
                <a:gd name="T28" fmla="*/ 82 w 211"/>
                <a:gd name="T29" fmla="*/ 79 h 287"/>
                <a:gd name="T30" fmla="*/ 109 w 211"/>
                <a:gd name="T31" fmla="*/ 0 h 287"/>
                <a:gd name="T32" fmla="*/ 159 w 211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87">
                  <a:moveTo>
                    <a:pt x="159" y="0"/>
                  </a:moveTo>
                  <a:lnTo>
                    <a:pt x="203" y="15"/>
                  </a:lnTo>
                  <a:lnTo>
                    <a:pt x="211" y="53"/>
                  </a:lnTo>
                  <a:lnTo>
                    <a:pt x="200" y="92"/>
                  </a:lnTo>
                  <a:lnTo>
                    <a:pt x="202" y="124"/>
                  </a:lnTo>
                  <a:lnTo>
                    <a:pt x="176" y="153"/>
                  </a:lnTo>
                  <a:lnTo>
                    <a:pt x="148" y="184"/>
                  </a:lnTo>
                  <a:lnTo>
                    <a:pt x="124" y="224"/>
                  </a:lnTo>
                  <a:lnTo>
                    <a:pt x="78" y="287"/>
                  </a:lnTo>
                  <a:lnTo>
                    <a:pt x="49" y="276"/>
                  </a:lnTo>
                  <a:lnTo>
                    <a:pt x="13" y="279"/>
                  </a:lnTo>
                  <a:lnTo>
                    <a:pt x="0" y="238"/>
                  </a:lnTo>
                  <a:lnTo>
                    <a:pt x="13" y="215"/>
                  </a:lnTo>
                  <a:lnTo>
                    <a:pt x="69" y="171"/>
                  </a:lnTo>
                  <a:lnTo>
                    <a:pt x="82" y="79"/>
                  </a:lnTo>
                  <a:lnTo>
                    <a:pt x="109" y="0"/>
                  </a:lnTo>
                  <a:lnTo>
                    <a:pt x="159" y="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4314" y="1409"/>
              <a:ext cx="767" cy="899"/>
            </a:xfrm>
            <a:custGeom>
              <a:avLst/>
              <a:gdLst>
                <a:gd name="T0" fmla="*/ 29 w 767"/>
                <a:gd name="T1" fmla="*/ 565 h 899"/>
                <a:gd name="T2" fmla="*/ 81 w 767"/>
                <a:gd name="T3" fmla="*/ 565 h 899"/>
                <a:gd name="T4" fmla="*/ 161 w 767"/>
                <a:gd name="T5" fmla="*/ 508 h 899"/>
                <a:gd name="T6" fmla="*/ 239 w 767"/>
                <a:gd name="T7" fmla="*/ 564 h 899"/>
                <a:gd name="T8" fmla="*/ 291 w 767"/>
                <a:gd name="T9" fmla="*/ 564 h 899"/>
                <a:gd name="T10" fmla="*/ 343 w 767"/>
                <a:gd name="T11" fmla="*/ 617 h 899"/>
                <a:gd name="T12" fmla="*/ 393 w 767"/>
                <a:gd name="T13" fmla="*/ 615 h 899"/>
                <a:gd name="T14" fmla="*/ 449 w 767"/>
                <a:gd name="T15" fmla="*/ 673 h 899"/>
                <a:gd name="T16" fmla="*/ 500 w 767"/>
                <a:gd name="T17" fmla="*/ 673 h 899"/>
                <a:gd name="T18" fmla="*/ 553 w 767"/>
                <a:gd name="T19" fmla="*/ 722 h 899"/>
                <a:gd name="T20" fmla="*/ 476 w 767"/>
                <a:gd name="T21" fmla="*/ 814 h 899"/>
                <a:gd name="T22" fmla="*/ 500 w 767"/>
                <a:gd name="T23" fmla="*/ 881 h 899"/>
                <a:gd name="T24" fmla="*/ 542 w 767"/>
                <a:gd name="T25" fmla="*/ 899 h 899"/>
                <a:gd name="T26" fmla="*/ 581 w 767"/>
                <a:gd name="T27" fmla="*/ 857 h 899"/>
                <a:gd name="T28" fmla="*/ 594 w 767"/>
                <a:gd name="T29" fmla="*/ 792 h 899"/>
                <a:gd name="T30" fmla="*/ 604 w 767"/>
                <a:gd name="T31" fmla="*/ 743 h 899"/>
                <a:gd name="T32" fmla="*/ 633 w 767"/>
                <a:gd name="T33" fmla="*/ 708 h 899"/>
                <a:gd name="T34" fmla="*/ 629 w 767"/>
                <a:gd name="T35" fmla="*/ 618 h 899"/>
                <a:gd name="T36" fmla="*/ 633 w 767"/>
                <a:gd name="T37" fmla="*/ 537 h 899"/>
                <a:gd name="T38" fmla="*/ 607 w 767"/>
                <a:gd name="T39" fmla="*/ 502 h 899"/>
                <a:gd name="T40" fmla="*/ 636 w 767"/>
                <a:gd name="T41" fmla="*/ 487 h 899"/>
                <a:gd name="T42" fmla="*/ 631 w 767"/>
                <a:gd name="T43" fmla="*/ 441 h 899"/>
                <a:gd name="T44" fmla="*/ 653 w 767"/>
                <a:gd name="T45" fmla="*/ 406 h 899"/>
                <a:gd name="T46" fmla="*/ 685 w 767"/>
                <a:gd name="T47" fmla="*/ 428 h 899"/>
                <a:gd name="T48" fmla="*/ 728 w 767"/>
                <a:gd name="T49" fmla="*/ 389 h 899"/>
                <a:gd name="T50" fmla="*/ 763 w 767"/>
                <a:gd name="T51" fmla="*/ 352 h 899"/>
                <a:gd name="T52" fmla="*/ 767 w 767"/>
                <a:gd name="T53" fmla="*/ 302 h 899"/>
                <a:gd name="T54" fmla="*/ 737 w 767"/>
                <a:gd name="T55" fmla="*/ 266 h 899"/>
                <a:gd name="T56" fmla="*/ 722 w 767"/>
                <a:gd name="T57" fmla="*/ 218 h 899"/>
                <a:gd name="T58" fmla="*/ 756 w 767"/>
                <a:gd name="T59" fmla="*/ 199 h 899"/>
                <a:gd name="T60" fmla="*/ 746 w 767"/>
                <a:gd name="T61" fmla="*/ 130 h 899"/>
                <a:gd name="T62" fmla="*/ 712 w 767"/>
                <a:gd name="T63" fmla="*/ 94 h 899"/>
                <a:gd name="T64" fmla="*/ 690 w 767"/>
                <a:gd name="T65" fmla="*/ 39 h 899"/>
                <a:gd name="T66" fmla="*/ 659 w 767"/>
                <a:gd name="T67" fmla="*/ 41 h 899"/>
                <a:gd name="T68" fmla="*/ 621 w 767"/>
                <a:gd name="T69" fmla="*/ 0 h 899"/>
                <a:gd name="T70" fmla="*/ 527 w 767"/>
                <a:gd name="T71" fmla="*/ 87 h 899"/>
                <a:gd name="T72" fmla="*/ 503 w 767"/>
                <a:gd name="T73" fmla="*/ 91 h 899"/>
                <a:gd name="T74" fmla="*/ 487 w 767"/>
                <a:gd name="T75" fmla="*/ 34 h 899"/>
                <a:gd name="T76" fmla="*/ 456 w 767"/>
                <a:gd name="T77" fmla="*/ 16 h 899"/>
                <a:gd name="T78" fmla="*/ 409 w 767"/>
                <a:gd name="T79" fmla="*/ 70 h 899"/>
                <a:gd name="T80" fmla="*/ 379 w 767"/>
                <a:gd name="T81" fmla="*/ 63 h 899"/>
                <a:gd name="T82" fmla="*/ 343 w 767"/>
                <a:gd name="T83" fmla="*/ 91 h 899"/>
                <a:gd name="T84" fmla="*/ 274 w 767"/>
                <a:gd name="T85" fmla="*/ 60 h 899"/>
                <a:gd name="T86" fmla="*/ 236 w 767"/>
                <a:gd name="T87" fmla="*/ 90 h 899"/>
                <a:gd name="T88" fmla="*/ 261 w 767"/>
                <a:gd name="T89" fmla="*/ 118 h 899"/>
                <a:gd name="T90" fmla="*/ 219 w 767"/>
                <a:gd name="T91" fmla="*/ 181 h 899"/>
                <a:gd name="T92" fmla="*/ 184 w 767"/>
                <a:gd name="T93" fmla="*/ 178 h 899"/>
                <a:gd name="T94" fmla="*/ 135 w 767"/>
                <a:gd name="T95" fmla="*/ 218 h 899"/>
                <a:gd name="T96" fmla="*/ 91 w 767"/>
                <a:gd name="T97" fmla="*/ 181 h 899"/>
                <a:gd name="T98" fmla="*/ 69 w 767"/>
                <a:gd name="T99" fmla="*/ 140 h 899"/>
                <a:gd name="T100" fmla="*/ 0 w 767"/>
                <a:gd name="T101" fmla="*/ 239 h 899"/>
                <a:gd name="T102" fmla="*/ 42 w 767"/>
                <a:gd name="T103" fmla="*/ 302 h 899"/>
                <a:gd name="T104" fmla="*/ 21 w 767"/>
                <a:gd name="T105" fmla="*/ 341 h 899"/>
                <a:gd name="T106" fmla="*/ 17 w 767"/>
                <a:gd name="T107" fmla="*/ 455 h 899"/>
                <a:gd name="T108" fmla="*/ 29 w 767"/>
                <a:gd name="T109" fmla="*/ 565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7" h="899">
                  <a:moveTo>
                    <a:pt x="29" y="565"/>
                  </a:moveTo>
                  <a:lnTo>
                    <a:pt x="81" y="565"/>
                  </a:lnTo>
                  <a:lnTo>
                    <a:pt x="161" y="508"/>
                  </a:lnTo>
                  <a:lnTo>
                    <a:pt x="239" y="564"/>
                  </a:lnTo>
                  <a:lnTo>
                    <a:pt x="291" y="564"/>
                  </a:lnTo>
                  <a:lnTo>
                    <a:pt x="343" y="617"/>
                  </a:lnTo>
                  <a:lnTo>
                    <a:pt x="393" y="615"/>
                  </a:lnTo>
                  <a:lnTo>
                    <a:pt x="449" y="673"/>
                  </a:lnTo>
                  <a:lnTo>
                    <a:pt x="500" y="673"/>
                  </a:lnTo>
                  <a:lnTo>
                    <a:pt x="553" y="722"/>
                  </a:lnTo>
                  <a:lnTo>
                    <a:pt x="476" y="814"/>
                  </a:lnTo>
                  <a:lnTo>
                    <a:pt x="500" y="881"/>
                  </a:lnTo>
                  <a:lnTo>
                    <a:pt x="542" y="899"/>
                  </a:lnTo>
                  <a:lnTo>
                    <a:pt x="581" y="857"/>
                  </a:lnTo>
                  <a:lnTo>
                    <a:pt x="594" y="792"/>
                  </a:lnTo>
                  <a:lnTo>
                    <a:pt x="604" y="743"/>
                  </a:lnTo>
                  <a:lnTo>
                    <a:pt x="633" y="708"/>
                  </a:lnTo>
                  <a:lnTo>
                    <a:pt x="629" y="618"/>
                  </a:lnTo>
                  <a:lnTo>
                    <a:pt x="633" y="537"/>
                  </a:lnTo>
                  <a:lnTo>
                    <a:pt x="607" y="502"/>
                  </a:lnTo>
                  <a:lnTo>
                    <a:pt x="636" y="487"/>
                  </a:lnTo>
                  <a:lnTo>
                    <a:pt x="631" y="441"/>
                  </a:lnTo>
                  <a:lnTo>
                    <a:pt x="653" y="406"/>
                  </a:lnTo>
                  <a:lnTo>
                    <a:pt x="685" y="428"/>
                  </a:lnTo>
                  <a:lnTo>
                    <a:pt x="728" y="389"/>
                  </a:lnTo>
                  <a:lnTo>
                    <a:pt x="763" y="352"/>
                  </a:lnTo>
                  <a:lnTo>
                    <a:pt x="767" y="302"/>
                  </a:lnTo>
                  <a:lnTo>
                    <a:pt x="737" y="266"/>
                  </a:lnTo>
                  <a:lnTo>
                    <a:pt x="722" y="218"/>
                  </a:lnTo>
                  <a:lnTo>
                    <a:pt x="756" y="199"/>
                  </a:lnTo>
                  <a:lnTo>
                    <a:pt x="746" y="130"/>
                  </a:lnTo>
                  <a:lnTo>
                    <a:pt x="712" y="94"/>
                  </a:lnTo>
                  <a:lnTo>
                    <a:pt x="690" y="39"/>
                  </a:lnTo>
                  <a:lnTo>
                    <a:pt x="659" y="41"/>
                  </a:lnTo>
                  <a:lnTo>
                    <a:pt x="621" y="0"/>
                  </a:lnTo>
                  <a:lnTo>
                    <a:pt x="527" y="87"/>
                  </a:lnTo>
                  <a:lnTo>
                    <a:pt x="503" y="91"/>
                  </a:lnTo>
                  <a:lnTo>
                    <a:pt x="487" y="34"/>
                  </a:lnTo>
                  <a:lnTo>
                    <a:pt x="456" y="16"/>
                  </a:lnTo>
                  <a:lnTo>
                    <a:pt x="409" y="70"/>
                  </a:lnTo>
                  <a:lnTo>
                    <a:pt x="379" y="63"/>
                  </a:lnTo>
                  <a:lnTo>
                    <a:pt x="343" y="91"/>
                  </a:lnTo>
                  <a:lnTo>
                    <a:pt x="274" y="60"/>
                  </a:lnTo>
                  <a:lnTo>
                    <a:pt x="236" y="90"/>
                  </a:lnTo>
                  <a:lnTo>
                    <a:pt x="261" y="118"/>
                  </a:lnTo>
                  <a:lnTo>
                    <a:pt x="219" y="181"/>
                  </a:lnTo>
                  <a:lnTo>
                    <a:pt x="184" y="178"/>
                  </a:lnTo>
                  <a:lnTo>
                    <a:pt x="135" y="218"/>
                  </a:lnTo>
                  <a:lnTo>
                    <a:pt x="91" y="181"/>
                  </a:lnTo>
                  <a:lnTo>
                    <a:pt x="69" y="140"/>
                  </a:lnTo>
                  <a:lnTo>
                    <a:pt x="0" y="239"/>
                  </a:lnTo>
                  <a:lnTo>
                    <a:pt x="42" y="302"/>
                  </a:lnTo>
                  <a:lnTo>
                    <a:pt x="21" y="341"/>
                  </a:lnTo>
                  <a:lnTo>
                    <a:pt x="17" y="455"/>
                  </a:lnTo>
                  <a:lnTo>
                    <a:pt x="29" y="565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314" y="1409"/>
              <a:ext cx="767" cy="899"/>
            </a:xfrm>
            <a:custGeom>
              <a:avLst/>
              <a:gdLst>
                <a:gd name="T0" fmla="*/ 29 w 767"/>
                <a:gd name="T1" fmla="*/ 565 h 899"/>
                <a:gd name="T2" fmla="*/ 81 w 767"/>
                <a:gd name="T3" fmla="*/ 565 h 899"/>
                <a:gd name="T4" fmla="*/ 161 w 767"/>
                <a:gd name="T5" fmla="*/ 508 h 899"/>
                <a:gd name="T6" fmla="*/ 239 w 767"/>
                <a:gd name="T7" fmla="*/ 564 h 899"/>
                <a:gd name="T8" fmla="*/ 291 w 767"/>
                <a:gd name="T9" fmla="*/ 564 h 899"/>
                <a:gd name="T10" fmla="*/ 343 w 767"/>
                <a:gd name="T11" fmla="*/ 617 h 899"/>
                <a:gd name="T12" fmla="*/ 393 w 767"/>
                <a:gd name="T13" fmla="*/ 615 h 899"/>
                <a:gd name="T14" fmla="*/ 449 w 767"/>
                <a:gd name="T15" fmla="*/ 673 h 899"/>
                <a:gd name="T16" fmla="*/ 500 w 767"/>
                <a:gd name="T17" fmla="*/ 673 h 899"/>
                <a:gd name="T18" fmla="*/ 553 w 767"/>
                <a:gd name="T19" fmla="*/ 722 h 899"/>
                <a:gd name="T20" fmla="*/ 476 w 767"/>
                <a:gd name="T21" fmla="*/ 814 h 899"/>
                <a:gd name="T22" fmla="*/ 500 w 767"/>
                <a:gd name="T23" fmla="*/ 881 h 899"/>
                <a:gd name="T24" fmla="*/ 542 w 767"/>
                <a:gd name="T25" fmla="*/ 899 h 899"/>
                <a:gd name="T26" fmla="*/ 581 w 767"/>
                <a:gd name="T27" fmla="*/ 857 h 899"/>
                <a:gd name="T28" fmla="*/ 594 w 767"/>
                <a:gd name="T29" fmla="*/ 792 h 899"/>
                <a:gd name="T30" fmla="*/ 604 w 767"/>
                <a:gd name="T31" fmla="*/ 743 h 899"/>
                <a:gd name="T32" fmla="*/ 633 w 767"/>
                <a:gd name="T33" fmla="*/ 708 h 899"/>
                <a:gd name="T34" fmla="*/ 629 w 767"/>
                <a:gd name="T35" fmla="*/ 618 h 899"/>
                <a:gd name="T36" fmla="*/ 633 w 767"/>
                <a:gd name="T37" fmla="*/ 537 h 899"/>
                <a:gd name="T38" fmla="*/ 607 w 767"/>
                <a:gd name="T39" fmla="*/ 502 h 899"/>
                <a:gd name="T40" fmla="*/ 636 w 767"/>
                <a:gd name="T41" fmla="*/ 487 h 899"/>
                <a:gd name="T42" fmla="*/ 631 w 767"/>
                <a:gd name="T43" fmla="*/ 441 h 899"/>
                <a:gd name="T44" fmla="*/ 653 w 767"/>
                <a:gd name="T45" fmla="*/ 406 h 899"/>
                <a:gd name="T46" fmla="*/ 685 w 767"/>
                <a:gd name="T47" fmla="*/ 428 h 899"/>
                <a:gd name="T48" fmla="*/ 728 w 767"/>
                <a:gd name="T49" fmla="*/ 389 h 899"/>
                <a:gd name="T50" fmla="*/ 763 w 767"/>
                <a:gd name="T51" fmla="*/ 352 h 899"/>
                <a:gd name="T52" fmla="*/ 767 w 767"/>
                <a:gd name="T53" fmla="*/ 302 h 899"/>
                <a:gd name="T54" fmla="*/ 737 w 767"/>
                <a:gd name="T55" fmla="*/ 266 h 899"/>
                <a:gd name="T56" fmla="*/ 722 w 767"/>
                <a:gd name="T57" fmla="*/ 218 h 899"/>
                <a:gd name="T58" fmla="*/ 756 w 767"/>
                <a:gd name="T59" fmla="*/ 199 h 899"/>
                <a:gd name="T60" fmla="*/ 746 w 767"/>
                <a:gd name="T61" fmla="*/ 130 h 899"/>
                <a:gd name="T62" fmla="*/ 712 w 767"/>
                <a:gd name="T63" fmla="*/ 94 h 899"/>
                <a:gd name="T64" fmla="*/ 690 w 767"/>
                <a:gd name="T65" fmla="*/ 39 h 899"/>
                <a:gd name="T66" fmla="*/ 659 w 767"/>
                <a:gd name="T67" fmla="*/ 41 h 899"/>
                <a:gd name="T68" fmla="*/ 621 w 767"/>
                <a:gd name="T69" fmla="*/ 0 h 899"/>
                <a:gd name="T70" fmla="*/ 527 w 767"/>
                <a:gd name="T71" fmla="*/ 87 h 899"/>
                <a:gd name="T72" fmla="*/ 503 w 767"/>
                <a:gd name="T73" fmla="*/ 91 h 899"/>
                <a:gd name="T74" fmla="*/ 487 w 767"/>
                <a:gd name="T75" fmla="*/ 34 h 899"/>
                <a:gd name="T76" fmla="*/ 456 w 767"/>
                <a:gd name="T77" fmla="*/ 16 h 899"/>
                <a:gd name="T78" fmla="*/ 409 w 767"/>
                <a:gd name="T79" fmla="*/ 70 h 899"/>
                <a:gd name="T80" fmla="*/ 379 w 767"/>
                <a:gd name="T81" fmla="*/ 63 h 899"/>
                <a:gd name="T82" fmla="*/ 343 w 767"/>
                <a:gd name="T83" fmla="*/ 91 h 899"/>
                <a:gd name="T84" fmla="*/ 274 w 767"/>
                <a:gd name="T85" fmla="*/ 60 h 899"/>
                <a:gd name="T86" fmla="*/ 236 w 767"/>
                <a:gd name="T87" fmla="*/ 90 h 899"/>
                <a:gd name="T88" fmla="*/ 261 w 767"/>
                <a:gd name="T89" fmla="*/ 118 h 899"/>
                <a:gd name="T90" fmla="*/ 219 w 767"/>
                <a:gd name="T91" fmla="*/ 181 h 899"/>
                <a:gd name="T92" fmla="*/ 184 w 767"/>
                <a:gd name="T93" fmla="*/ 178 h 899"/>
                <a:gd name="T94" fmla="*/ 135 w 767"/>
                <a:gd name="T95" fmla="*/ 218 h 899"/>
                <a:gd name="T96" fmla="*/ 91 w 767"/>
                <a:gd name="T97" fmla="*/ 181 h 899"/>
                <a:gd name="T98" fmla="*/ 69 w 767"/>
                <a:gd name="T99" fmla="*/ 140 h 899"/>
                <a:gd name="T100" fmla="*/ 0 w 767"/>
                <a:gd name="T101" fmla="*/ 239 h 899"/>
                <a:gd name="T102" fmla="*/ 42 w 767"/>
                <a:gd name="T103" fmla="*/ 302 h 899"/>
                <a:gd name="T104" fmla="*/ 21 w 767"/>
                <a:gd name="T105" fmla="*/ 341 h 899"/>
                <a:gd name="T106" fmla="*/ 17 w 767"/>
                <a:gd name="T107" fmla="*/ 455 h 899"/>
                <a:gd name="T108" fmla="*/ 29 w 767"/>
                <a:gd name="T109" fmla="*/ 565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7" h="899">
                  <a:moveTo>
                    <a:pt x="29" y="565"/>
                  </a:moveTo>
                  <a:lnTo>
                    <a:pt x="81" y="565"/>
                  </a:lnTo>
                  <a:lnTo>
                    <a:pt x="161" y="508"/>
                  </a:lnTo>
                  <a:lnTo>
                    <a:pt x="239" y="564"/>
                  </a:lnTo>
                  <a:lnTo>
                    <a:pt x="291" y="564"/>
                  </a:lnTo>
                  <a:lnTo>
                    <a:pt x="343" y="617"/>
                  </a:lnTo>
                  <a:lnTo>
                    <a:pt x="393" y="615"/>
                  </a:lnTo>
                  <a:lnTo>
                    <a:pt x="449" y="673"/>
                  </a:lnTo>
                  <a:lnTo>
                    <a:pt x="500" y="673"/>
                  </a:lnTo>
                  <a:lnTo>
                    <a:pt x="553" y="722"/>
                  </a:lnTo>
                  <a:lnTo>
                    <a:pt x="476" y="814"/>
                  </a:lnTo>
                  <a:lnTo>
                    <a:pt x="500" y="881"/>
                  </a:lnTo>
                  <a:lnTo>
                    <a:pt x="542" y="899"/>
                  </a:lnTo>
                  <a:lnTo>
                    <a:pt x="581" y="857"/>
                  </a:lnTo>
                  <a:lnTo>
                    <a:pt x="594" y="792"/>
                  </a:lnTo>
                  <a:lnTo>
                    <a:pt x="604" y="743"/>
                  </a:lnTo>
                  <a:lnTo>
                    <a:pt x="633" y="708"/>
                  </a:lnTo>
                  <a:lnTo>
                    <a:pt x="629" y="618"/>
                  </a:lnTo>
                  <a:lnTo>
                    <a:pt x="633" y="537"/>
                  </a:lnTo>
                  <a:lnTo>
                    <a:pt x="607" y="502"/>
                  </a:lnTo>
                  <a:lnTo>
                    <a:pt x="636" y="487"/>
                  </a:lnTo>
                  <a:lnTo>
                    <a:pt x="631" y="441"/>
                  </a:lnTo>
                  <a:lnTo>
                    <a:pt x="653" y="406"/>
                  </a:lnTo>
                  <a:lnTo>
                    <a:pt x="685" y="428"/>
                  </a:lnTo>
                  <a:lnTo>
                    <a:pt x="728" y="389"/>
                  </a:lnTo>
                  <a:lnTo>
                    <a:pt x="763" y="352"/>
                  </a:lnTo>
                  <a:lnTo>
                    <a:pt x="767" y="302"/>
                  </a:lnTo>
                  <a:lnTo>
                    <a:pt x="737" y="266"/>
                  </a:lnTo>
                  <a:lnTo>
                    <a:pt x="722" y="218"/>
                  </a:lnTo>
                  <a:lnTo>
                    <a:pt x="756" y="199"/>
                  </a:lnTo>
                  <a:lnTo>
                    <a:pt x="746" y="130"/>
                  </a:lnTo>
                  <a:lnTo>
                    <a:pt x="712" y="94"/>
                  </a:lnTo>
                  <a:lnTo>
                    <a:pt x="690" y="39"/>
                  </a:lnTo>
                  <a:lnTo>
                    <a:pt x="659" y="41"/>
                  </a:lnTo>
                  <a:lnTo>
                    <a:pt x="621" y="0"/>
                  </a:lnTo>
                  <a:lnTo>
                    <a:pt x="527" y="87"/>
                  </a:lnTo>
                  <a:lnTo>
                    <a:pt x="503" y="91"/>
                  </a:lnTo>
                  <a:lnTo>
                    <a:pt x="487" y="34"/>
                  </a:lnTo>
                  <a:lnTo>
                    <a:pt x="456" y="16"/>
                  </a:lnTo>
                  <a:lnTo>
                    <a:pt x="409" y="70"/>
                  </a:lnTo>
                  <a:lnTo>
                    <a:pt x="379" y="63"/>
                  </a:lnTo>
                  <a:lnTo>
                    <a:pt x="343" y="91"/>
                  </a:lnTo>
                  <a:lnTo>
                    <a:pt x="274" y="60"/>
                  </a:lnTo>
                  <a:lnTo>
                    <a:pt x="236" y="90"/>
                  </a:lnTo>
                  <a:lnTo>
                    <a:pt x="261" y="118"/>
                  </a:lnTo>
                  <a:lnTo>
                    <a:pt x="219" y="181"/>
                  </a:lnTo>
                  <a:lnTo>
                    <a:pt x="184" y="178"/>
                  </a:lnTo>
                  <a:lnTo>
                    <a:pt x="135" y="218"/>
                  </a:lnTo>
                  <a:lnTo>
                    <a:pt x="91" y="181"/>
                  </a:lnTo>
                  <a:lnTo>
                    <a:pt x="69" y="140"/>
                  </a:lnTo>
                  <a:lnTo>
                    <a:pt x="0" y="239"/>
                  </a:lnTo>
                  <a:lnTo>
                    <a:pt x="42" y="302"/>
                  </a:lnTo>
                  <a:lnTo>
                    <a:pt x="21" y="341"/>
                  </a:lnTo>
                  <a:lnTo>
                    <a:pt x="17" y="455"/>
                  </a:lnTo>
                  <a:lnTo>
                    <a:pt x="29" y="565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605" y="2643"/>
              <a:ext cx="520" cy="386"/>
            </a:xfrm>
            <a:custGeom>
              <a:avLst/>
              <a:gdLst>
                <a:gd name="T0" fmla="*/ 128 w 520"/>
                <a:gd name="T1" fmla="*/ 0 h 386"/>
                <a:gd name="T2" fmla="*/ 52 w 520"/>
                <a:gd name="T3" fmla="*/ 73 h 386"/>
                <a:gd name="T4" fmla="*/ 27 w 520"/>
                <a:gd name="T5" fmla="*/ 130 h 386"/>
                <a:gd name="T6" fmla="*/ 22 w 520"/>
                <a:gd name="T7" fmla="*/ 182 h 386"/>
                <a:gd name="T8" fmla="*/ 0 w 520"/>
                <a:gd name="T9" fmla="*/ 232 h 386"/>
                <a:gd name="T10" fmla="*/ 3 w 520"/>
                <a:gd name="T11" fmla="*/ 284 h 386"/>
                <a:gd name="T12" fmla="*/ 46 w 520"/>
                <a:gd name="T13" fmla="*/ 277 h 386"/>
                <a:gd name="T14" fmla="*/ 67 w 520"/>
                <a:gd name="T15" fmla="*/ 299 h 386"/>
                <a:gd name="T16" fmla="*/ 64 w 520"/>
                <a:gd name="T17" fmla="*/ 338 h 386"/>
                <a:gd name="T18" fmla="*/ 106 w 520"/>
                <a:gd name="T19" fmla="*/ 339 h 386"/>
                <a:gd name="T20" fmla="*/ 206 w 520"/>
                <a:gd name="T21" fmla="*/ 369 h 386"/>
                <a:gd name="T22" fmla="*/ 258 w 520"/>
                <a:gd name="T23" fmla="*/ 386 h 386"/>
                <a:gd name="T24" fmla="*/ 324 w 520"/>
                <a:gd name="T25" fmla="*/ 315 h 386"/>
                <a:gd name="T26" fmla="*/ 404 w 520"/>
                <a:gd name="T27" fmla="*/ 337 h 386"/>
                <a:gd name="T28" fmla="*/ 432 w 520"/>
                <a:gd name="T29" fmla="*/ 309 h 386"/>
                <a:gd name="T30" fmla="*/ 471 w 520"/>
                <a:gd name="T31" fmla="*/ 329 h 386"/>
                <a:gd name="T32" fmla="*/ 488 w 520"/>
                <a:gd name="T33" fmla="*/ 270 h 386"/>
                <a:gd name="T34" fmla="*/ 520 w 520"/>
                <a:gd name="T35" fmla="*/ 271 h 386"/>
                <a:gd name="T36" fmla="*/ 520 w 520"/>
                <a:gd name="T37" fmla="*/ 245 h 386"/>
                <a:gd name="T38" fmla="*/ 485 w 520"/>
                <a:gd name="T39" fmla="*/ 206 h 386"/>
                <a:gd name="T40" fmla="*/ 453 w 520"/>
                <a:gd name="T41" fmla="*/ 211 h 386"/>
                <a:gd name="T42" fmla="*/ 418 w 520"/>
                <a:gd name="T43" fmla="*/ 179 h 386"/>
                <a:gd name="T44" fmla="*/ 408 w 520"/>
                <a:gd name="T45" fmla="*/ 112 h 386"/>
                <a:gd name="T46" fmla="*/ 390 w 520"/>
                <a:gd name="T47" fmla="*/ 59 h 386"/>
                <a:gd name="T48" fmla="*/ 298 w 520"/>
                <a:gd name="T49" fmla="*/ 32 h 386"/>
                <a:gd name="T50" fmla="*/ 260 w 520"/>
                <a:gd name="T51" fmla="*/ 6 h 386"/>
                <a:gd name="T52" fmla="*/ 203 w 520"/>
                <a:gd name="T53" fmla="*/ 18 h 386"/>
                <a:gd name="T54" fmla="*/ 128 w 520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0" h="386">
                  <a:moveTo>
                    <a:pt x="128" y="0"/>
                  </a:moveTo>
                  <a:lnTo>
                    <a:pt x="52" y="73"/>
                  </a:lnTo>
                  <a:lnTo>
                    <a:pt x="27" y="130"/>
                  </a:lnTo>
                  <a:lnTo>
                    <a:pt x="22" y="182"/>
                  </a:lnTo>
                  <a:lnTo>
                    <a:pt x="0" y="232"/>
                  </a:lnTo>
                  <a:lnTo>
                    <a:pt x="3" y="284"/>
                  </a:lnTo>
                  <a:lnTo>
                    <a:pt x="46" y="277"/>
                  </a:lnTo>
                  <a:lnTo>
                    <a:pt x="67" y="299"/>
                  </a:lnTo>
                  <a:lnTo>
                    <a:pt x="64" y="338"/>
                  </a:lnTo>
                  <a:lnTo>
                    <a:pt x="106" y="339"/>
                  </a:lnTo>
                  <a:lnTo>
                    <a:pt x="206" y="369"/>
                  </a:lnTo>
                  <a:lnTo>
                    <a:pt x="258" y="386"/>
                  </a:lnTo>
                  <a:lnTo>
                    <a:pt x="324" y="315"/>
                  </a:lnTo>
                  <a:lnTo>
                    <a:pt x="404" y="337"/>
                  </a:lnTo>
                  <a:lnTo>
                    <a:pt x="432" y="309"/>
                  </a:lnTo>
                  <a:lnTo>
                    <a:pt x="471" y="329"/>
                  </a:lnTo>
                  <a:lnTo>
                    <a:pt x="488" y="270"/>
                  </a:lnTo>
                  <a:lnTo>
                    <a:pt x="520" y="271"/>
                  </a:lnTo>
                  <a:lnTo>
                    <a:pt x="520" y="245"/>
                  </a:lnTo>
                  <a:lnTo>
                    <a:pt x="485" y="206"/>
                  </a:lnTo>
                  <a:lnTo>
                    <a:pt x="453" y="211"/>
                  </a:lnTo>
                  <a:lnTo>
                    <a:pt x="418" y="179"/>
                  </a:lnTo>
                  <a:lnTo>
                    <a:pt x="408" y="112"/>
                  </a:lnTo>
                  <a:lnTo>
                    <a:pt x="390" y="59"/>
                  </a:lnTo>
                  <a:lnTo>
                    <a:pt x="298" y="32"/>
                  </a:lnTo>
                  <a:lnTo>
                    <a:pt x="260" y="6"/>
                  </a:lnTo>
                  <a:lnTo>
                    <a:pt x="203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605" y="2643"/>
              <a:ext cx="520" cy="386"/>
            </a:xfrm>
            <a:custGeom>
              <a:avLst/>
              <a:gdLst>
                <a:gd name="T0" fmla="*/ 128 w 520"/>
                <a:gd name="T1" fmla="*/ 0 h 386"/>
                <a:gd name="T2" fmla="*/ 52 w 520"/>
                <a:gd name="T3" fmla="*/ 73 h 386"/>
                <a:gd name="T4" fmla="*/ 27 w 520"/>
                <a:gd name="T5" fmla="*/ 130 h 386"/>
                <a:gd name="T6" fmla="*/ 22 w 520"/>
                <a:gd name="T7" fmla="*/ 182 h 386"/>
                <a:gd name="T8" fmla="*/ 0 w 520"/>
                <a:gd name="T9" fmla="*/ 232 h 386"/>
                <a:gd name="T10" fmla="*/ 3 w 520"/>
                <a:gd name="T11" fmla="*/ 284 h 386"/>
                <a:gd name="T12" fmla="*/ 46 w 520"/>
                <a:gd name="T13" fmla="*/ 277 h 386"/>
                <a:gd name="T14" fmla="*/ 67 w 520"/>
                <a:gd name="T15" fmla="*/ 299 h 386"/>
                <a:gd name="T16" fmla="*/ 64 w 520"/>
                <a:gd name="T17" fmla="*/ 338 h 386"/>
                <a:gd name="T18" fmla="*/ 106 w 520"/>
                <a:gd name="T19" fmla="*/ 339 h 386"/>
                <a:gd name="T20" fmla="*/ 206 w 520"/>
                <a:gd name="T21" fmla="*/ 369 h 386"/>
                <a:gd name="T22" fmla="*/ 258 w 520"/>
                <a:gd name="T23" fmla="*/ 386 h 386"/>
                <a:gd name="T24" fmla="*/ 324 w 520"/>
                <a:gd name="T25" fmla="*/ 315 h 386"/>
                <a:gd name="T26" fmla="*/ 404 w 520"/>
                <a:gd name="T27" fmla="*/ 337 h 386"/>
                <a:gd name="T28" fmla="*/ 432 w 520"/>
                <a:gd name="T29" fmla="*/ 309 h 386"/>
                <a:gd name="T30" fmla="*/ 471 w 520"/>
                <a:gd name="T31" fmla="*/ 329 h 386"/>
                <a:gd name="T32" fmla="*/ 488 w 520"/>
                <a:gd name="T33" fmla="*/ 270 h 386"/>
                <a:gd name="T34" fmla="*/ 520 w 520"/>
                <a:gd name="T35" fmla="*/ 271 h 386"/>
                <a:gd name="T36" fmla="*/ 520 w 520"/>
                <a:gd name="T37" fmla="*/ 245 h 386"/>
                <a:gd name="T38" fmla="*/ 485 w 520"/>
                <a:gd name="T39" fmla="*/ 206 h 386"/>
                <a:gd name="T40" fmla="*/ 453 w 520"/>
                <a:gd name="T41" fmla="*/ 211 h 386"/>
                <a:gd name="T42" fmla="*/ 418 w 520"/>
                <a:gd name="T43" fmla="*/ 179 h 386"/>
                <a:gd name="T44" fmla="*/ 408 w 520"/>
                <a:gd name="T45" fmla="*/ 112 h 386"/>
                <a:gd name="T46" fmla="*/ 390 w 520"/>
                <a:gd name="T47" fmla="*/ 59 h 386"/>
                <a:gd name="T48" fmla="*/ 298 w 520"/>
                <a:gd name="T49" fmla="*/ 32 h 386"/>
                <a:gd name="T50" fmla="*/ 260 w 520"/>
                <a:gd name="T51" fmla="*/ 6 h 386"/>
                <a:gd name="T52" fmla="*/ 203 w 520"/>
                <a:gd name="T53" fmla="*/ 18 h 386"/>
                <a:gd name="T54" fmla="*/ 128 w 520"/>
                <a:gd name="T5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0" h="386">
                  <a:moveTo>
                    <a:pt x="128" y="0"/>
                  </a:moveTo>
                  <a:lnTo>
                    <a:pt x="52" y="73"/>
                  </a:lnTo>
                  <a:lnTo>
                    <a:pt x="27" y="130"/>
                  </a:lnTo>
                  <a:lnTo>
                    <a:pt x="22" y="182"/>
                  </a:lnTo>
                  <a:lnTo>
                    <a:pt x="0" y="232"/>
                  </a:lnTo>
                  <a:lnTo>
                    <a:pt x="3" y="284"/>
                  </a:lnTo>
                  <a:lnTo>
                    <a:pt x="46" y="277"/>
                  </a:lnTo>
                  <a:lnTo>
                    <a:pt x="67" y="299"/>
                  </a:lnTo>
                  <a:lnTo>
                    <a:pt x="64" y="338"/>
                  </a:lnTo>
                  <a:lnTo>
                    <a:pt x="106" y="339"/>
                  </a:lnTo>
                  <a:lnTo>
                    <a:pt x="206" y="369"/>
                  </a:lnTo>
                  <a:lnTo>
                    <a:pt x="258" y="386"/>
                  </a:lnTo>
                  <a:lnTo>
                    <a:pt x="324" y="315"/>
                  </a:lnTo>
                  <a:lnTo>
                    <a:pt x="404" y="337"/>
                  </a:lnTo>
                  <a:lnTo>
                    <a:pt x="432" y="309"/>
                  </a:lnTo>
                  <a:lnTo>
                    <a:pt x="471" y="329"/>
                  </a:lnTo>
                  <a:lnTo>
                    <a:pt x="488" y="270"/>
                  </a:lnTo>
                  <a:lnTo>
                    <a:pt x="520" y="271"/>
                  </a:lnTo>
                  <a:lnTo>
                    <a:pt x="520" y="245"/>
                  </a:lnTo>
                  <a:lnTo>
                    <a:pt x="485" y="206"/>
                  </a:lnTo>
                  <a:lnTo>
                    <a:pt x="453" y="211"/>
                  </a:lnTo>
                  <a:lnTo>
                    <a:pt x="418" y="179"/>
                  </a:lnTo>
                  <a:lnTo>
                    <a:pt x="408" y="112"/>
                  </a:lnTo>
                  <a:lnTo>
                    <a:pt x="390" y="59"/>
                  </a:lnTo>
                  <a:lnTo>
                    <a:pt x="298" y="32"/>
                  </a:lnTo>
                  <a:lnTo>
                    <a:pt x="260" y="6"/>
                  </a:lnTo>
                  <a:lnTo>
                    <a:pt x="203" y="18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300" y="2166"/>
              <a:ext cx="610" cy="601"/>
            </a:xfrm>
            <a:custGeom>
              <a:avLst/>
              <a:gdLst>
                <a:gd name="T0" fmla="*/ 610 w 610"/>
                <a:gd name="T1" fmla="*/ 196 h 601"/>
                <a:gd name="T2" fmla="*/ 597 w 610"/>
                <a:gd name="T3" fmla="*/ 265 h 601"/>
                <a:gd name="T4" fmla="*/ 558 w 610"/>
                <a:gd name="T5" fmla="*/ 303 h 601"/>
                <a:gd name="T6" fmla="*/ 523 w 610"/>
                <a:gd name="T7" fmla="*/ 374 h 601"/>
                <a:gd name="T8" fmla="*/ 489 w 610"/>
                <a:gd name="T9" fmla="*/ 433 h 601"/>
                <a:gd name="T10" fmla="*/ 436 w 610"/>
                <a:gd name="T11" fmla="*/ 474 h 601"/>
                <a:gd name="T12" fmla="*/ 356 w 610"/>
                <a:gd name="T13" fmla="*/ 547 h 601"/>
                <a:gd name="T14" fmla="*/ 331 w 610"/>
                <a:gd name="T15" fmla="*/ 601 h 601"/>
                <a:gd name="T16" fmla="*/ 310 w 610"/>
                <a:gd name="T17" fmla="*/ 580 h 601"/>
                <a:gd name="T18" fmla="*/ 266 w 610"/>
                <a:gd name="T19" fmla="*/ 583 h 601"/>
                <a:gd name="T20" fmla="*/ 234 w 610"/>
                <a:gd name="T21" fmla="*/ 565 h 601"/>
                <a:gd name="T22" fmla="*/ 217 w 610"/>
                <a:gd name="T23" fmla="*/ 513 h 601"/>
                <a:gd name="T24" fmla="*/ 222 w 610"/>
                <a:gd name="T25" fmla="*/ 464 h 601"/>
                <a:gd name="T26" fmla="*/ 192 w 610"/>
                <a:gd name="T27" fmla="*/ 427 h 601"/>
                <a:gd name="T28" fmla="*/ 157 w 610"/>
                <a:gd name="T29" fmla="*/ 427 h 601"/>
                <a:gd name="T30" fmla="*/ 122 w 610"/>
                <a:gd name="T31" fmla="*/ 450 h 601"/>
                <a:gd name="T32" fmla="*/ 59 w 610"/>
                <a:gd name="T33" fmla="*/ 447 h 601"/>
                <a:gd name="T34" fmla="*/ 28 w 610"/>
                <a:gd name="T35" fmla="*/ 425 h 601"/>
                <a:gd name="T36" fmla="*/ 41 w 610"/>
                <a:gd name="T37" fmla="*/ 336 h 601"/>
                <a:gd name="T38" fmla="*/ 0 w 610"/>
                <a:gd name="T39" fmla="*/ 277 h 601"/>
                <a:gd name="T40" fmla="*/ 34 w 610"/>
                <a:gd name="T41" fmla="*/ 249 h 601"/>
                <a:gd name="T42" fmla="*/ 16 w 610"/>
                <a:gd name="T43" fmla="*/ 220 h 601"/>
                <a:gd name="T44" fmla="*/ 49 w 610"/>
                <a:gd name="T45" fmla="*/ 154 h 601"/>
                <a:gd name="T46" fmla="*/ 63 w 610"/>
                <a:gd name="T47" fmla="*/ 66 h 601"/>
                <a:gd name="T48" fmla="*/ 121 w 610"/>
                <a:gd name="T49" fmla="*/ 4 h 601"/>
                <a:gd name="T50" fmla="*/ 209 w 610"/>
                <a:gd name="T51" fmla="*/ 4 h 601"/>
                <a:gd name="T52" fmla="*/ 262 w 610"/>
                <a:gd name="T53" fmla="*/ 43 h 601"/>
                <a:gd name="T54" fmla="*/ 292 w 610"/>
                <a:gd name="T55" fmla="*/ 21 h 601"/>
                <a:gd name="T56" fmla="*/ 331 w 610"/>
                <a:gd name="T57" fmla="*/ 31 h 601"/>
                <a:gd name="T58" fmla="*/ 362 w 610"/>
                <a:gd name="T59" fmla="*/ 0 h 601"/>
                <a:gd name="T60" fmla="*/ 384 w 610"/>
                <a:gd name="T61" fmla="*/ 18 h 601"/>
                <a:gd name="T62" fmla="*/ 373 w 610"/>
                <a:gd name="T63" fmla="*/ 47 h 601"/>
                <a:gd name="T64" fmla="*/ 395 w 610"/>
                <a:gd name="T65" fmla="*/ 73 h 601"/>
                <a:gd name="T66" fmla="*/ 423 w 610"/>
                <a:gd name="T67" fmla="*/ 63 h 601"/>
                <a:gd name="T68" fmla="*/ 457 w 610"/>
                <a:gd name="T69" fmla="*/ 102 h 601"/>
                <a:gd name="T70" fmla="*/ 453 w 610"/>
                <a:gd name="T71" fmla="*/ 133 h 601"/>
                <a:gd name="T72" fmla="*/ 482 w 610"/>
                <a:gd name="T73" fmla="*/ 126 h 601"/>
                <a:gd name="T74" fmla="*/ 517 w 610"/>
                <a:gd name="T75" fmla="*/ 148 h 601"/>
                <a:gd name="T76" fmla="*/ 562 w 610"/>
                <a:gd name="T77" fmla="*/ 172 h 601"/>
                <a:gd name="T78" fmla="*/ 610 w 610"/>
                <a:gd name="T79" fmla="*/ 1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" h="601">
                  <a:moveTo>
                    <a:pt x="610" y="196"/>
                  </a:moveTo>
                  <a:lnTo>
                    <a:pt x="597" y="265"/>
                  </a:lnTo>
                  <a:lnTo>
                    <a:pt x="558" y="303"/>
                  </a:lnTo>
                  <a:lnTo>
                    <a:pt x="523" y="374"/>
                  </a:lnTo>
                  <a:lnTo>
                    <a:pt x="489" y="433"/>
                  </a:lnTo>
                  <a:lnTo>
                    <a:pt x="436" y="474"/>
                  </a:lnTo>
                  <a:lnTo>
                    <a:pt x="356" y="547"/>
                  </a:lnTo>
                  <a:lnTo>
                    <a:pt x="331" y="601"/>
                  </a:lnTo>
                  <a:lnTo>
                    <a:pt x="310" y="580"/>
                  </a:lnTo>
                  <a:lnTo>
                    <a:pt x="266" y="583"/>
                  </a:lnTo>
                  <a:lnTo>
                    <a:pt x="234" y="565"/>
                  </a:lnTo>
                  <a:lnTo>
                    <a:pt x="217" y="513"/>
                  </a:lnTo>
                  <a:lnTo>
                    <a:pt x="222" y="464"/>
                  </a:lnTo>
                  <a:lnTo>
                    <a:pt x="192" y="427"/>
                  </a:lnTo>
                  <a:lnTo>
                    <a:pt x="157" y="427"/>
                  </a:lnTo>
                  <a:lnTo>
                    <a:pt x="122" y="450"/>
                  </a:lnTo>
                  <a:lnTo>
                    <a:pt x="59" y="447"/>
                  </a:lnTo>
                  <a:lnTo>
                    <a:pt x="28" y="425"/>
                  </a:lnTo>
                  <a:lnTo>
                    <a:pt x="41" y="336"/>
                  </a:lnTo>
                  <a:lnTo>
                    <a:pt x="0" y="277"/>
                  </a:lnTo>
                  <a:lnTo>
                    <a:pt x="34" y="249"/>
                  </a:lnTo>
                  <a:lnTo>
                    <a:pt x="16" y="220"/>
                  </a:lnTo>
                  <a:lnTo>
                    <a:pt x="49" y="154"/>
                  </a:lnTo>
                  <a:lnTo>
                    <a:pt x="63" y="66"/>
                  </a:lnTo>
                  <a:lnTo>
                    <a:pt x="121" y="4"/>
                  </a:lnTo>
                  <a:lnTo>
                    <a:pt x="209" y="4"/>
                  </a:lnTo>
                  <a:lnTo>
                    <a:pt x="262" y="43"/>
                  </a:lnTo>
                  <a:lnTo>
                    <a:pt x="292" y="21"/>
                  </a:lnTo>
                  <a:lnTo>
                    <a:pt x="331" y="31"/>
                  </a:lnTo>
                  <a:lnTo>
                    <a:pt x="362" y="0"/>
                  </a:lnTo>
                  <a:lnTo>
                    <a:pt x="384" y="18"/>
                  </a:lnTo>
                  <a:lnTo>
                    <a:pt x="373" y="47"/>
                  </a:lnTo>
                  <a:lnTo>
                    <a:pt x="395" y="73"/>
                  </a:lnTo>
                  <a:lnTo>
                    <a:pt x="423" y="63"/>
                  </a:lnTo>
                  <a:lnTo>
                    <a:pt x="457" y="102"/>
                  </a:lnTo>
                  <a:lnTo>
                    <a:pt x="453" y="133"/>
                  </a:lnTo>
                  <a:lnTo>
                    <a:pt x="482" y="126"/>
                  </a:lnTo>
                  <a:lnTo>
                    <a:pt x="517" y="148"/>
                  </a:lnTo>
                  <a:lnTo>
                    <a:pt x="562" y="172"/>
                  </a:lnTo>
                  <a:lnTo>
                    <a:pt x="610" y="19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00" y="2166"/>
              <a:ext cx="610" cy="601"/>
            </a:xfrm>
            <a:custGeom>
              <a:avLst/>
              <a:gdLst>
                <a:gd name="T0" fmla="*/ 610 w 610"/>
                <a:gd name="T1" fmla="*/ 196 h 601"/>
                <a:gd name="T2" fmla="*/ 597 w 610"/>
                <a:gd name="T3" fmla="*/ 265 h 601"/>
                <a:gd name="T4" fmla="*/ 558 w 610"/>
                <a:gd name="T5" fmla="*/ 303 h 601"/>
                <a:gd name="T6" fmla="*/ 523 w 610"/>
                <a:gd name="T7" fmla="*/ 374 h 601"/>
                <a:gd name="T8" fmla="*/ 489 w 610"/>
                <a:gd name="T9" fmla="*/ 433 h 601"/>
                <a:gd name="T10" fmla="*/ 436 w 610"/>
                <a:gd name="T11" fmla="*/ 474 h 601"/>
                <a:gd name="T12" fmla="*/ 356 w 610"/>
                <a:gd name="T13" fmla="*/ 547 h 601"/>
                <a:gd name="T14" fmla="*/ 331 w 610"/>
                <a:gd name="T15" fmla="*/ 601 h 601"/>
                <a:gd name="T16" fmla="*/ 310 w 610"/>
                <a:gd name="T17" fmla="*/ 580 h 601"/>
                <a:gd name="T18" fmla="*/ 266 w 610"/>
                <a:gd name="T19" fmla="*/ 583 h 601"/>
                <a:gd name="T20" fmla="*/ 234 w 610"/>
                <a:gd name="T21" fmla="*/ 565 h 601"/>
                <a:gd name="T22" fmla="*/ 217 w 610"/>
                <a:gd name="T23" fmla="*/ 513 h 601"/>
                <a:gd name="T24" fmla="*/ 222 w 610"/>
                <a:gd name="T25" fmla="*/ 464 h 601"/>
                <a:gd name="T26" fmla="*/ 192 w 610"/>
                <a:gd name="T27" fmla="*/ 427 h 601"/>
                <a:gd name="T28" fmla="*/ 157 w 610"/>
                <a:gd name="T29" fmla="*/ 427 h 601"/>
                <a:gd name="T30" fmla="*/ 122 w 610"/>
                <a:gd name="T31" fmla="*/ 450 h 601"/>
                <a:gd name="T32" fmla="*/ 59 w 610"/>
                <a:gd name="T33" fmla="*/ 447 h 601"/>
                <a:gd name="T34" fmla="*/ 28 w 610"/>
                <a:gd name="T35" fmla="*/ 425 h 601"/>
                <a:gd name="T36" fmla="*/ 41 w 610"/>
                <a:gd name="T37" fmla="*/ 336 h 601"/>
                <a:gd name="T38" fmla="*/ 0 w 610"/>
                <a:gd name="T39" fmla="*/ 277 h 601"/>
                <a:gd name="T40" fmla="*/ 34 w 610"/>
                <a:gd name="T41" fmla="*/ 249 h 601"/>
                <a:gd name="T42" fmla="*/ 16 w 610"/>
                <a:gd name="T43" fmla="*/ 220 h 601"/>
                <a:gd name="T44" fmla="*/ 49 w 610"/>
                <a:gd name="T45" fmla="*/ 154 h 601"/>
                <a:gd name="T46" fmla="*/ 63 w 610"/>
                <a:gd name="T47" fmla="*/ 66 h 601"/>
                <a:gd name="T48" fmla="*/ 121 w 610"/>
                <a:gd name="T49" fmla="*/ 4 h 601"/>
                <a:gd name="T50" fmla="*/ 209 w 610"/>
                <a:gd name="T51" fmla="*/ 4 h 601"/>
                <a:gd name="T52" fmla="*/ 262 w 610"/>
                <a:gd name="T53" fmla="*/ 43 h 601"/>
                <a:gd name="T54" fmla="*/ 292 w 610"/>
                <a:gd name="T55" fmla="*/ 21 h 601"/>
                <a:gd name="T56" fmla="*/ 331 w 610"/>
                <a:gd name="T57" fmla="*/ 31 h 601"/>
                <a:gd name="T58" fmla="*/ 362 w 610"/>
                <a:gd name="T59" fmla="*/ 0 h 601"/>
                <a:gd name="T60" fmla="*/ 384 w 610"/>
                <a:gd name="T61" fmla="*/ 18 h 601"/>
                <a:gd name="T62" fmla="*/ 373 w 610"/>
                <a:gd name="T63" fmla="*/ 47 h 601"/>
                <a:gd name="T64" fmla="*/ 395 w 610"/>
                <a:gd name="T65" fmla="*/ 73 h 601"/>
                <a:gd name="T66" fmla="*/ 423 w 610"/>
                <a:gd name="T67" fmla="*/ 63 h 601"/>
                <a:gd name="T68" fmla="*/ 457 w 610"/>
                <a:gd name="T69" fmla="*/ 102 h 601"/>
                <a:gd name="T70" fmla="*/ 453 w 610"/>
                <a:gd name="T71" fmla="*/ 133 h 601"/>
                <a:gd name="T72" fmla="*/ 482 w 610"/>
                <a:gd name="T73" fmla="*/ 126 h 601"/>
                <a:gd name="T74" fmla="*/ 517 w 610"/>
                <a:gd name="T75" fmla="*/ 148 h 601"/>
                <a:gd name="T76" fmla="*/ 562 w 610"/>
                <a:gd name="T77" fmla="*/ 172 h 601"/>
                <a:gd name="T78" fmla="*/ 610 w 610"/>
                <a:gd name="T79" fmla="*/ 1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" h="601">
                  <a:moveTo>
                    <a:pt x="610" y="196"/>
                  </a:moveTo>
                  <a:lnTo>
                    <a:pt x="597" y="265"/>
                  </a:lnTo>
                  <a:lnTo>
                    <a:pt x="558" y="303"/>
                  </a:lnTo>
                  <a:lnTo>
                    <a:pt x="523" y="374"/>
                  </a:lnTo>
                  <a:lnTo>
                    <a:pt x="489" y="433"/>
                  </a:lnTo>
                  <a:lnTo>
                    <a:pt x="436" y="474"/>
                  </a:lnTo>
                  <a:lnTo>
                    <a:pt x="356" y="547"/>
                  </a:lnTo>
                  <a:lnTo>
                    <a:pt x="331" y="601"/>
                  </a:lnTo>
                  <a:lnTo>
                    <a:pt x="310" y="580"/>
                  </a:lnTo>
                  <a:lnTo>
                    <a:pt x="266" y="583"/>
                  </a:lnTo>
                  <a:lnTo>
                    <a:pt x="234" y="565"/>
                  </a:lnTo>
                  <a:lnTo>
                    <a:pt x="217" y="513"/>
                  </a:lnTo>
                  <a:lnTo>
                    <a:pt x="222" y="464"/>
                  </a:lnTo>
                  <a:lnTo>
                    <a:pt x="192" y="427"/>
                  </a:lnTo>
                  <a:lnTo>
                    <a:pt x="157" y="427"/>
                  </a:lnTo>
                  <a:lnTo>
                    <a:pt x="122" y="450"/>
                  </a:lnTo>
                  <a:lnTo>
                    <a:pt x="59" y="447"/>
                  </a:lnTo>
                  <a:lnTo>
                    <a:pt x="28" y="425"/>
                  </a:lnTo>
                  <a:lnTo>
                    <a:pt x="41" y="336"/>
                  </a:lnTo>
                  <a:lnTo>
                    <a:pt x="0" y="277"/>
                  </a:lnTo>
                  <a:lnTo>
                    <a:pt x="34" y="249"/>
                  </a:lnTo>
                  <a:lnTo>
                    <a:pt x="16" y="220"/>
                  </a:lnTo>
                  <a:lnTo>
                    <a:pt x="49" y="154"/>
                  </a:lnTo>
                  <a:lnTo>
                    <a:pt x="63" y="66"/>
                  </a:lnTo>
                  <a:lnTo>
                    <a:pt x="121" y="4"/>
                  </a:lnTo>
                  <a:lnTo>
                    <a:pt x="209" y="4"/>
                  </a:lnTo>
                  <a:lnTo>
                    <a:pt x="262" y="43"/>
                  </a:lnTo>
                  <a:lnTo>
                    <a:pt x="292" y="21"/>
                  </a:lnTo>
                  <a:lnTo>
                    <a:pt x="331" y="31"/>
                  </a:lnTo>
                  <a:lnTo>
                    <a:pt x="362" y="0"/>
                  </a:lnTo>
                  <a:lnTo>
                    <a:pt x="384" y="18"/>
                  </a:lnTo>
                  <a:lnTo>
                    <a:pt x="373" y="47"/>
                  </a:lnTo>
                  <a:lnTo>
                    <a:pt x="395" y="73"/>
                  </a:lnTo>
                  <a:lnTo>
                    <a:pt x="423" y="63"/>
                  </a:lnTo>
                  <a:lnTo>
                    <a:pt x="457" y="102"/>
                  </a:lnTo>
                  <a:lnTo>
                    <a:pt x="453" y="133"/>
                  </a:lnTo>
                  <a:lnTo>
                    <a:pt x="482" y="126"/>
                  </a:lnTo>
                  <a:lnTo>
                    <a:pt x="517" y="148"/>
                  </a:lnTo>
                  <a:lnTo>
                    <a:pt x="562" y="172"/>
                  </a:lnTo>
                  <a:lnTo>
                    <a:pt x="610" y="196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660" y="2945"/>
              <a:ext cx="418" cy="324"/>
            </a:xfrm>
            <a:custGeom>
              <a:avLst/>
              <a:gdLst>
                <a:gd name="T0" fmla="*/ 7 w 418"/>
                <a:gd name="T1" fmla="*/ 32 h 324"/>
                <a:gd name="T2" fmla="*/ 0 w 418"/>
                <a:gd name="T3" fmla="*/ 109 h 324"/>
                <a:gd name="T4" fmla="*/ 52 w 418"/>
                <a:gd name="T5" fmla="*/ 116 h 324"/>
                <a:gd name="T6" fmla="*/ 88 w 418"/>
                <a:gd name="T7" fmla="*/ 133 h 324"/>
                <a:gd name="T8" fmla="*/ 129 w 418"/>
                <a:gd name="T9" fmla="*/ 127 h 324"/>
                <a:gd name="T10" fmla="*/ 154 w 418"/>
                <a:gd name="T11" fmla="*/ 139 h 324"/>
                <a:gd name="T12" fmla="*/ 202 w 418"/>
                <a:gd name="T13" fmla="*/ 154 h 324"/>
                <a:gd name="T14" fmla="*/ 224 w 418"/>
                <a:gd name="T15" fmla="*/ 197 h 324"/>
                <a:gd name="T16" fmla="*/ 278 w 418"/>
                <a:gd name="T17" fmla="*/ 236 h 324"/>
                <a:gd name="T18" fmla="*/ 312 w 418"/>
                <a:gd name="T19" fmla="*/ 245 h 324"/>
                <a:gd name="T20" fmla="*/ 290 w 418"/>
                <a:gd name="T21" fmla="*/ 302 h 324"/>
                <a:gd name="T22" fmla="*/ 310 w 418"/>
                <a:gd name="T23" fmla="*/ 324 h 324"/>
                <a:gd name="T24" fmla="*/ 377 w 418"/>
                <a:gd name="T25" fmla="*/ 261 h 324"/>
                <a:gd name="T26" fmla="*/ 411 w 418"/>
                <a:gd name="T27" fmla="*/ 225 h 324"/>
                <a:gd name="T28" fmla="*/ 401 w 418"/>
                <a:gd name="T29" fmla="*/ 151 h 324"/>
                <a:gd name="T30" fmla="*/ 418 w 418"/>
                <a:gd name="T31" fmla="*/ 113 h 324"/>
                <a:gd name="T32" fmla="*/ 400 w 418"/>
                <a:gd name="T33" fmla="*/ 59 h 324"/>
                <a:gd name="T34" fmla="*/ 418 w 418"/>
                <a:gd name="T35" fmla="*/ 27 h 324"/>
                <a:gd name="T36" fmla="*/ 376 w 418"/>
                <a:gd name="T37" fmla="*/ 0 h 324"/>
                <a:gd name="T38" fmla="*/ 349 w 418"/>
                <a:gd name="T39" fmla="*/ 32 h 324"/>
                <a:gd name="T40" fmla="*/ 265 w 418"/>
                <a:gd name="T41" fmla="*/ 10 h 324"/>
                <a:gd name="T42" fmla="*/ 200 w 418"/>
                <a:gd name="T43" fmla="*/ 80 h 324"/>
                <a:gd name="T44" fmla="*/ 46 w 418"/>
                <a:gd name="T45" fmla="*/ 31 h 324"/>
                <a:gd name="T46" fmla="*/ 7 w 418"/>
                <a:gd name="T47" fmla="*/ 3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8" h="324">
                  <a:moveTo>
                    <a:pt x="7" y="32"/>
                  </a:moveTo>
                  <a:lnTo>
                    <a:pt x="0" y="109"/>
                  </a:lnTo>
                  <a:lnTo>
                    <a:pt x="52" y="116"/>
                  </a:lnTo>
                  <a:lnTo>
                    <a:pt x="88" y="133"/>
                  </a:lnTo>
                  <a:lnTo>
                    <a:pt x="129" y="127"/>
                  </a:lnTo>
                  <a:lnTo>
                    <a:pt x="154" y="139"/>
                  </a:lnTo>
                  <a:lnTo>
                    <a:pt x="202" y="154"/>
                  </a:lnTo>
                  <a:lnTo>
                    <a:pt x="224" y="197"/>
                  </a:lnTo>
                  <a:lnTo>
                    <a:pt x="278" y="236"/>
                  </a:lnTo>
                  <a:lnTo>
                    <a:pt x="312" y="245"/>
                  </a:lnTo>
                  <a:lnTo>
                    <a:pt x="290" y="302"/>
                  </a:lnTo>
                  <a:lnTo>
                    <a:pt x="310" y="324"/>
                  </a:lnTo>
                  <a:lnTo>
                    <a:pt x="377" y="261"/>
                  </a:lnTo>
                  <a:lnTo>
                    <a:pt x="411" y="225"/>
                  </a:lnTo>
                  <a:lnTo>
                    <a:pt x="401" y="151"/>
                  </a:lnTo>
                  <a:lnTo>
                    <a:pt x="418" y="113"/>
                  </a:lnTo>
                  <a:lnTo>
                    <a:pt x="400" y="59"/>
                  </a:lnTo>
                  <a:lnTo>
                    <a:pt x="418" y="27"/>
                  </a:lnTo>
                  <a:lnTo>
                    <a:pt x="376" y="0"/>
                  </a:lnTo>
                  <a:lnTo>
                    <a:pt x="349" y="32"/>
                  </a:lnTo>
                  <a:lnTo>
                    <a:pt x="265" y="10"/>
                  </a:lnTo>
                  <a:lnTo>
                    <a:pt x="200" y="80"/>
                  </a:lnTo>
                  <a:lnTo>
                    <a:pt x="46" y="31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60" y="2945"/>
              <a:ext cx="418" cy="324"/>
            </a:xfrm>
            <a:custGeom>
              <a:avLst/>
              <a:gdLst>
                <a:gd name="T0" fmla="*/ 7 w 418"/>
                <a:gd name="T1" fmla="*/ 32 h 324"/>
                <a:gd name="T2" fmla="*/ 0 w 418"/>
                <a:gd name="T3" fmla="*/ 109 h 324"/>
                <a:gd name="T4" fmla="*/ 52 w 418"/>
                <a:gd name="T5" fmla="*/ 116 h 324"/>
                <a:gd name="T6" fmla="*/ 88 w 418"/>
                <a:gd name="T7" fmla="*/ 133 h 324"/>
                <a:gd name="T8" fmla="*/ 129 w 418"/>
                <a:gd name="T9" fmla="*/ 127 h 324"/>
                <a:gd name="T10" fmla="*/ 154 w 418"/>
                <a:gd name="T11" fmla="*/ 139 h 324"/>
                <a:gd name="T12" fmla="*/ 202 w 418"/>
                <a:gd name="T13" fmla="*/ 154 h 324"/>
                <a:gd name="T14" fmla="*/ 224 w 418"/>
                <a:gd name="T15" fmla="*/ 197 h 324"/>
                <a:gd name="T16" fmla="*/ 278 w 418"/>
                <a:gd name="T17" fmla="*/ 236 h 324"/>
                <a:gd name="T18" fmla="*/ 312 w 418"/>
                <a:gd name="T19" fmla="*/ 245 h 324"/>
                <a:gd name="T20" fmla="*/ 290 w 418"/>
                <a:gd name="T21" fmla="*/ 302 h 324"/>
                <a:gd name="T22" fmla="*/ 310 w 418"/>
                <a:gd name="T23" fmla="*/ 324 h 324"/>
                <a:gd name="T24" fmla="*/ 377 w 418"/>
                <a:gd name="T25" fmla="*/ 261 h 324"/>
                <a:gd name="T26" fmla="*/ 411 w 418"/>
                <a:gd name="T27" fmla="*/ 225 h 324"/>
                <a:gd name="T28" fmla="*/ 401 w 418"/>
                <a:gd name="T29" fmla="*/ 151 h 324"/>
                <a:gd name="T30" fmla="*/ 418 w 418"/>
                <a:gd name="T31" fmla="*/ 113 h 324"/>
                <a:gd name="T32" fmla="*/ 400 w 418"/>
                <a:gd name="T33" fmla="*/ 59 h 324"/>
                <a:gd name="T34" fmla="*/ 418 w 418"/>
                <a:gd name="T35" fmla="*/ 27 h 324"/>
                <a:gd name="T36" fmla="*/ 376 w 418"/>
                <a:gd name="T37" fmla="*/ 0 h 324"/>
                <a:gd name="T38" fmla="*/ 349 w 418"/>
                <a:gd name="T39" fmla="*/ 32 h 324"/>
                <a:gd name="T40" fmla="*/ 265 w 418"/>
                <a:gd name="T41" fmla="*/ 10 h 324"/>
                <a:gd name="T42" fmla="*/ 200 w 418"/>
                <a:gd name="T43" fmla="*/ 80 h 324"/>
                <a:gd name="T44" fmla="*/ 46 w 418"/>
                <a:gd name="T45" fmla="*/ 31 h 324"/>
                <a:gd name="T46" fmla="*/ 7 w 418"/>
                <a:gd name="T47" fmla="*/ 3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8" h="324">
                  <a:moveTo>
                    <a:pt x="7" y="32"/>
                  </a:moveTo>
                  <a:lnTo>
                    <a:pt x="0" y="109"/>
                  </a:lnTo>
                  <a:lnTo>
                    <a:pt x="52" y="116"/>
                  </a:lnTo>
                  <a:lnTo>
                    <a:pt x="88" y="133"/>
                  </a:lnTo>
                  <a:lnTo>
                    <a:pt x="129" y="127"/>
                  </a:lnTo>
                  <a:lnTo>
                    <a:pt x="154" y="139"/>
                  </a:lnTo>
                  <a:lnTo>
                    <a:pt x="202" y="154"/>
                  </a:lnTo>
                  <a:lnTo>
                    <a:pt x="224" y="197"/>
                  </a:lnTo>
                  <a:lnTo>
                    <a:pt x="278" y="236"/>
                  </a:lnTo>
                  <a:lnTo>
                    <a:pt x="312" y="245"/>
                  </a:lnTo>
                  <a:lnTo>
                    <a:pt x="290" y="302"/>
                  </a:lnTo>
                  <a:lnTo>
                    <a:pt x="310" y="324"/>
                  </a:lnTo>
                  <a:lnTo>
                    <a:pt x="377" y="261"/>
                  </a:lnTo>
                  <a:lnTo>
                    <a:pt x="411" y="225"/>
                  </a:lnTo>
                  <a:lnTo>
                    <a:pt x="401" y="151"/>
                  </a:lnTo>
                  <a:lnTo>
                    <a:pt x="418" y="113"/>
                  </a:lnTo>
                  <a:lnTo>
                    <a:pt x="400" y="59"/>
                  </a:lnTo>
                  <a:lnTo>
                    <a:pt x="418" y="27"/>
                  </a:lnTo>
                  <a:lnTo>
                    <a:pt x="376" y="0"/>
                  </a:lnTo>
                  <a:lnTo>
                    <a:pt x="349" y="32"/>
                  </a:lnTo>
                  <a:lnTo>
                    <a:pt x="265" y="10"/>
                  </a:lnTo>
                  <a:lnTo>
                    <a:pt x="200" y="80"/>
                  </a:lnTo>
                  <a:lnTo>
                    <a:pt x="46" y="31"/>
                  </a:lnTo>
                  <a:lnTo>
                    <a:pt x="7" y="32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383" y="3054"/>
              <a:ext cx="586" cy="586"/>
            </a:xfrm>
            <a:custGeom>
              <a:avLst/>
              <a:gdLst>
                <a:gd name="T0" fmla="*/ 327 w 586"/>
                <a:gd name="T1" fmla="*/ 6 h 586"/>
                <a:gd name="T2" fmla="*/ 278 w 586"/>
                <a:gd name="T3" fmla="*/ 0 h 586"/>
                <a:gd name="T4" fmla="*/ 250 w 586"/>
                <a:gd name="T5" fmla="*/ 24 h 586"/>
                <a:gd name="T6" fmla="*/ 205 w 586"/>
                <a:gd name="T7" fmla="*/ 42 h 586"/>
                <a:gd name="T8" fmla="*/ 126 w 586"/>
                <a:gd name="T9" fmla="*/ 98 h 586"/>
                <a:gd name="T10" fmla="*/ 0 w 586"/>
                <a:gd name="T11" fmla="*/ 260 h 586"/>
                <a:gd name="T12" fmla="*/ 32 w 586"/>
                <a:gd name="T13" fmla="*/ 287 h 586"/>
                <a:gd name="T14" fmla="*/ 49 w 586"/>
                <a:gd name="T15" fmla="*/ 263 h 586"/>
                <a:gd name="T16" fmla="*/ 119 w 586"/>
                <a:gd name="T17" fmla="*/ 353 h 586"/>
                <a:gd name="T18" fmla="*/ 154 w 586"/>
                <a:gd name="T19" fmla="*/ 336 h 586"/>
                <a:gd name="T20" fmla="*/ 244 w 586"/>
                <a:gd name="T21" fmla="*/ 393 h 586"/>
                <a:gd name="T22" fmla="*/ 330 w 586"/>
                <a:gd name="T23" fmla="*/ 492 h 586"/>
                <a:gd name="T24" fmla="*/ 303 w 586"/>
                <a:gd name="T25" fmla="*/ 547 h 586"/>
                <a:gd name="T26" fmla="*/ 316 w 586"/>
                <a:gd name="T27" fmla="*/ 586 h 586"/>
                <a:gd name="T28" fmla="*/ 368 w 586"/>
                <a:gd name="T29" fmla="*/ 527 h 586"/>
                <a:gd name="T30" fmla="*/ 423 w 586"/>
                <a:gd name="T31" fmla="*/ 434 h 586"/>
                <a:gd name="T32" fmla="*/ 452 w 586"/>
                <a:gd name="T33" fmla="*/ 392 h 586"/>
                <a:gd name="T34" fmla="*/ 462 w 586"/>
                <a:gd name="T35" fmla="*/ 333 h 586"/>
                <a:gd name="T36" fmla="*/ 482 w 586"/>
                <a:gd name="T37" fmla="*/ 292 h 586"/>
                <a:gd name="T38" fmla="*/ 524 w 586"/>
                <a:gd name="T39" fmla="*/ 280 h 586"/>
                <a:gd name="T40" fmla="*/ 534 w 586"/>
                <a:gd name="T41" fmla="*/ 323 h 586"/>
                <a:gd name="T42" fmla="*/ 468 w 586"/>
                <a:gd name="T43" fmla="*/ 385 h 586"/>
                <a:gd name="T44" fmla="*/ 469 w 586"/>
                <a:gd name="T45" fmla="*/ 411 h 586"/>
                <a:gd name="T46" fmla="*/ 556 w 586"/>
                <a:gd name="T47" fmla="*/ 334 h 586"/>
                <a:gd name="T48" fmla="*/ 583 w 586"/>
                <a:gd name="T49" fmla="*/ 213 h 586"/>
                <a:gd name="T50" fmla="*/ 565 w 586"/>
                <a:gd name="T51" fmla="*/ 190 h 586"/>
                <a:gd name="T52" fmla="*/ 586 w 586"/>
                <a:gd name="T53" fmla="*/ 134 h 586"/>
                <a:gd name="T54" fmla="*/ 554 w 586"/>
                <a:gd name="T55" fmla="*/ 126 h 586"/>
                <a:gd name="T56" fmla="*/ 497 w 586"/>
                <a:gd name="T57" fmla="*/ 88 h 586"/>
                <a:gd name="T58" fmla="*/ 479 w 586"/>
                <a:gd name="T59" fmla="*/ 45 h 586"/>
                <a:gd name="T60" fmla="*/ 431 w 586"/>
                <a:gd name="T61" fmla="*/ 31 h 586"/>
                <a:gd name="T62" fmla="*/ 406 w 586"/>
                <a:gd name="T63" fmla="*/ 18 h 586"/>
                <a:gd name="T64" fmla="*/ 364 w 586"/>
                <a:gd name="T65" fmla="*/ 25 h 586"/>
                <a:gd name="T66" fmla="*/ 327 w 586"/>
                <a:gd name="T67" fmla="*/ 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6" h="586">
                  <a:moveTo>
                    <a:pt x="327" y="6"/>
                  </a:moveTo>
                  <a:lnTo>
                    <a:pt x="278" y="0"/>
                  </a:lnTo>
                  <a:lnTo>
                    <a:pt x="250" y="24"/>
                  </a:lnTo>
                  <a:lnTo>
                    <a:pt x="205" y="42"/>
                  </a:lnTo>
                  <a:lnTo>
                    <a:pt x="126" y="98"/>
                  </a:lnTo>
                  <a:lnTo>
                    <a:pt x="0" y="260"/>
                  </a:lnTo>
                  <a:lnTo>
                    <a:pt x="32" y="287"/>
                  </a:lnTo>
                  <a:lnTo>
                    <a:pt x="49" y="263"/>
                  </a:lnTo>
                  <a:lnTo>
                    <a:pt x="119" y="353"/>
                  </a:lnTo>
                  <a:lnTo>
                    <a:pt x="154" y="336"/>
                  </a:lnTo>
                  <a:lnTo>
                    <a:pt x="244" y="393"/>
                  </a:lnTo>
                  <a:lnTo>
                    <a:pt x="330" y="492"/>
                  </a:lnTo>
                  <a:lnTo>
                    <a:pt x="303" y="547"/>
                  </a:lnTo>
                  <a:lnTo>
                    <a:pt x="316" y="586"/>
                  </a:lnTo>
                  <a:lnTo>
                    <a:pt x="368" y="527"/>
                  </a:lnTo>
                  <a:lnTo>
                    <a:pt x="423" y="434"/>
                  </a:lnTo>
                  <a:lnTo>
                    <a:pt x="452" y="392"/>
                  </a:lnTo>
                  <a:lnTo>
                    <a:pt x="462" y="333"/>
                  </a:lnTo>
                  <a:lnTo>
                    <a:pt x="482" y="292"/>
                  </a:lnTo>
                  <a:lnTo>
                    <a:pt x="524" y="280"/>
                  </a:lnTo>
                  <a:lnTo>
                    <a:pt x="534" y="323"/>
                  </a:lnTo>
                  <a:lnTo>
                    <a:pt x="468" y="385"/>
                  </a:lnTo>
                  <a:lnTo>
                    <a:pt x="469" y="411"/>
                  </a:lnTo>
                  <a:lnTo>
                    <a:pt x="556" y="334"/>
                  </a:lnTo>
                  <a:lnTo>
                    <a:pt x="583" y="213"/>
                  </a:lnTo>
                  <a:lnTo>
                    <a:pt x="565" y="190"/>
                  </a:lnTo>
                  <a:lnTo>
                    <a:pt x="586" y="134"/>
                  </a:lnTo>
                  <a:lnTo>
                    <a:pt x="554" y="126"/>
                  </a:lnTo>
                  <a:lnTo>
                    <a:pt x="497" y="88"/>
                  </a:lnTo>
                  <a:lnTo>
                    <a:pt x="479" y="45"/>
                  </a:lnTo>
                  <a:lnTo>
                    <a:pt x="431" y="31"/>
                  </a:lnTo>
                  <a:lnTo>
                    <a:pt x="406" y="18"/>
                  </a:lnTo>
                  <a:lnTo>
                    <a:pt x="364" y="25"/>
                  </a:lnTo>
                  <a:lnTo>
                    <a:pt x="327" y="6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383" y="3054"/>
              <a:ext cx="586" cy="586"/>
            </a:xfrm>
            <a:custGeom>
              <a:avLst/>
              <a:gdLst>
                <a:gd name="T0" fmla="*/ 327 w 586"/>
                <a:gd name="T1" fmla="*/ 6 h 586"/>
                <a:gd name="T2" fmla="*/ 278 w 586"/>
                <a:gd name="T3" fmla="*/ 0 h 586"/>
                <a:gd name="T4" fmla="*/ 250 w 586"/>
                <a:gd name="T5" fmla="*/ 24 h 586"/>
                <a:gd name="T6" fmla="*/ 205 w 586"/>
                <a:gd name="T7" fmla="*/ 42 h 586"/>
                <a:gd name="T8" fmla="*/ 126 w 586"/>
                <a:gd name="T9" fmla="*/ 98 h 586"/>
                <a:gd name="T10" fmla="*/ 0 w 586"/>
                <a:gd name="T11" fmla="*/ 260 h 586"/>
                <a:gd name="T12" fmla="*/ 32 w 586"/>
                <a:gd name="T13" fmla="*/ 287 h 586"/>
                <a:gd name="T14" fmla="*/ 49 w 586"/>
                <a:gd name="T15" fmla="*/ 263 h 586"/>
                <a:gd name="T16" fmla="*/ 119 w 586"/>
                <a:gd name="T17" fmla="*/ 353 h 586"/>
                <a:gd name="T18" fmla="*/ 154 w 586"/>
                <a:gd name="T19" fmla="*/ 336 h 586"/>
                <a:gd name="T20" fmla="*/ 244 w 586"/>
                <a:gd name="T21" fmla="*/ 393 h 586"/>
                <a:gd name="T22" fmla="*/ 330 w 586"/>
                <a:gd name="T23" fmla="*/ 492 h 586"/>
                <a:gd name="T24" fmla="*/ 303 w 586"/>
                <a:gd name="T25" fmla="*/ 547 h 586"/>
                <a:gd name="T26" fmla="*/ 316 w 586"/>
                <a:gd name="T27" fmla="*/ 586 h 586"/>
                <a:gd name="T28" fmla="*/ 368 w 586"/>
                <a:gd name="T29" fmla="*/ 527 h 586"/>
                <a:gd name="T30" fmla="*/ 423 w 586"/>
                <a:gd name="T31" fmla="*/ 434 h 586"/>
                <a:gd name="T32" fmla="*/ 452 w 586"/>
                <a:gd name="T33" fmla="*/ 392 h 586"/>
                <a:gd name="T34" fmla="*/ 462 w 586"/>
                <a:gd name="T35" fmla="*/ 333 h 586"/>
                <a:gd name="T36" fmla="*/ 482 w 586"/>
                <a:gd name="T37" fmla="*/ 292 h 586"/>
                <a:gd name="T38" fmla="*/ 524 w 586"/>
                <a:gd name="T39" fmla="*/ 280 h 586"/>
                <a:gd name="T40" fmla="*/ 534 w 586"/>
                <a:gd name="T41" fmla="*/ 323 h 586"/>
                <a:gd name="T42" fmla="*/ 468 w 586"/>
                <a:gd name="T43" fmla="*/ 385 h 586"/>
                <a:gd name="T44" fmla="*/ 469 w 586"/>
                <a:gd name="T45" fmla="*/ 411 h 586"/>
                <a:gd name="T46" fmla="*/ 556 w 586"/>
                <a:gd name="T47" fmla="*/ 334 h 586"/>
                <a:gd name="T48" fmla="*/ 583 w 586"/>
                <a:gd name="T49" fmla="*/ 213 h 586"/>
                <a:gd name="T50" fmla="*/ 565 w 586"/>
                <a:gd name="T51" fmla="*/ 190 h 586"/>
                <a:gd name="T52" fmla="*/ 586 w 586"/>
                <a:gd name="T53" fmla="*/ 134 h 586"/>
                <a:gd name="T54" fmla="*/ 554 w 586"/>
                <a:gd name="T55" fmla="*/ 126 h 586"/>
                <a:gd name="T56" fmla="*/ 497 w 586"/>
                <a:gd name="T57" fmla="*/ 88 h 586"/>
                <a:gd name="T58" fmla="*/ 479 w 586"/>
                <a:gd name="T59" fmla="*/ 45 h 586"/>
                <a:gd name="T60" fmla="*/ 431 w 586"/>
                <a:gd name="T61" fmla="*/ 31 h 586"/>
                <a:gd name="T62" fmla="*/ 406 w 586"/>
                <a:gd name="T63" fmla="*/ 18 h 586"/>
                <a:gd name="T64" fmla="*/ 364 w 586"/>
                <a:gd name="T65" fmla="*/ 25 h 586"/>
                <a:gd name="T66" fmla="*/ 327 w 586"/>
                <a:gd name="T67" fmla="*/ 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6" h="586">
                  <a:moveTo>
                    <a:pt x="327" y="6"/>
                  </a:moveTo>
                  <a:lnTo>
                    <a:pt x="278" y="0"/>
                  </a:lnTo>
                  <a:lnTo>
                    <a:pt x="250" y="24"/>
                  </a:lnTo>
                  <a:lnTo>
                    <a:pt x="205" y="42"/>
                  </a:lnTo>
                  <a:lnTo>
                    <a:pt x="126" y="98"/>
                  </a:lnTo>
                  <a:lnTo>
                    <a:pt x="0" y="260"/>
                  </a:lnTo>
                  <a:lnTo>
                    <a:pt x="32" y="287"/>
                  </a:lnTo>
                  <a:lnTo>
                    <a:pt x="49" y="263"/>
                  </a:lnTo>
                  <a:lnTo>
                    <a:pt x="119" y="353"/>
                  </a:lnTo>
                  <a:lnTo>
                    <a:pt x="154" y="336"/>
                  </a:lnTo>
                  <a:lnTo>
                    <a:pt x="244" y="393"/>
                  </a:lnTo>
                  <a:lnTo>
                    <a:pt x="330" y="492"/>
                  </a:lnTo>
                  <a:lnTo>
                    <a:pt x="303" y="547"/>
                  </a:lnTo>
                  <a:lnTo>
                    <a:pt x="316" y="586"/>
                  </a:lnTo>
                  <a:lnTo>
                    <a:pt x="368" y="527"/>
                  </a:lnTo>
                  <a:lnTo>
                    <a:pt x="423" y="434"/>
                  </a:lnTo>
                  <a:lnTo>
                    <a:pt x="452" y="392"/>
                  </a:lnTo>
                  <a:lnTo>
                    <a:pt x="462" y="333"/>
                  </a:lnTo>
                  <a:lnTo>
                    <a:pt x="482" y="292"/>
                  </a:lnTo>
                  <a:lnTo>
                    <a:pt x="524" y="280"/>
                  </a:lnTo>
                  <a:lnTo>
                    <a:pt x="534" y="323"/>
                  </a:lnTo>
                  <a:lnTo>
                    <a:pt x="468" y="385"/>
                  </a:lnTo>
                  <a:lnTo>
                    <a:pt x="469" y="411"/>
                  </a:lnTo>
                  <a:lnTo>
                    <a:pt x="556" y="334"/>
                  </a:lnTo>
                  <a:lnTo>
                    <a:pt x="583" y="213"/>
                  </a:lnTo>
                  <a:lnTo>
                    <a:pt x="565" y="190"/>
                  </a:lnTo>
                  <a:lnTo>
                    <a:pt x="586" y="134"/>
                  </a:lnTo>
                  <a:lnTo>
                    <a:pt x="554" y="126"/>
                  </a:lnTo>
                  <a:lnTo>
                    <a:pt x="497" y="88"/>
                  </a:lnTo>
                  <a:lnTo>
                    <a:pt x="479" y="45"/>
                  </a:lnTo>
                  <a:lnTo>
                    <a:pt x="431" y="31"/>
                  </a:lnTo>
                  <a:lnTo>
                    <a:pt x="406" y="18"/>
                  </a:lnTo>
                  <a:lnTo>
                    <a:pt x="364" y="25"/>
                  </a:lnTo>
                  <a:lnTo>
                    <a:pt x="327" y="6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718" y="1758"/>
              <a:ext cx="625" cy="605"/>
            </a:xfrm>
            <a:custGeom>
              <a:avLst/>
              <a:gdLst>
                <a:gd name="T0" fmla="*/ 617 w 625"/>
                <a:gd name="T1" fmla="*/ 31 h 605"/>
                <a:gd name="T2" fmla="*/ 614 w 625"/>
                <a:gd name="T3" fmla="*/ 108 h 605"/>
                <a:gd name="T4" fmla="*/ 625 w 625"/>
                <a:gd name="T5" fmla="*/ 216 h 605"/>
                <a:gd name="T6" fmla="*/ 573 w 625"/>
                <a:gd name="T7" fmla="*/ 216 h 605"/>
                <a:gd name="T8" fmla="*/ 519 w 625"/>
                <a:gd name="T9" fmla="*/ 269 h 605"/>
                <a:gd name="T10" fmla="*/ 547 w 625"/>
                <a:gd name="T11" fmla="*/ 304 h 605"/>
                <a:gd name="T12" fmla="*/ 516 w 625"/>
                <a:gd name="T13" fmla="*/ 340 h 605"/>
                <a:gd name="T14" fmla="*/ 520 w 625"/>
                <a:gd name="T15" fmla="*/ 377 h 605"/>
                <a:gd name="T16" fmla="*/ 467 w 625"/>
                <a:gd name="T17" fmla="*/ 426 h 605"/>
                <a:gd name="T18" fmla="*/ 488 w 625"/>
                <a:gd name="T19" fmla="*/ 487 h 605"/>
                <a:gd name="T20" fmla="*/ 468 w 625"/>
                <a:gd name="T21" fmla="*/ 538 h 605"/>
                <a:gd name="T22" fmla="*/ 395 w 625"/>
                <a:gd name="T23" fmla="*/ 514 h 605"/>
                <a:gd name="T24" fmla="*/ 255 w 625"/>
                <a:gd name="T25" fmla="*/ 535 h 605"/>
                <a:gd name="T26" fmla="*/ 189 w 625"/>
                <a:gd name="T27" fmla="*/ 605 h 605"/>
                <a:gd name="T28" fmla="*/ 62 w 625"/>
                <a:gd name="T29" fmla="*/ 536 h 605"/>
                <a:gd name="T30" fmla="*/ 34 w 625"/>
                <a:gd name="T31" fmla="*/ 539 h 605"/>
                <a:gd name="T32" fmla="*/ 35 w 625"/>
                <a:gd name="T33" fmla="*/ 510 h 605"/>
                <a:gd name="T34" fmla="*/ 0 w 625"/>
                <a:gd name="T35" fmla="*/ 472 h 605"/>
                <a:gd name="T36" fmla="*/ 2 w 625"/>
                <a:gd name="T37" fmla="*/ 395 h 605"/>
                <a:gd name="T38" fmla="*/ 42 w 625"/>
                <a:gd name="T39" fmla="*/ 353 h 605"/>
                <a:gd name="T40" fmla="*/ 63 w 625"/>
                <a:gd name="T41" fmla="*/ 297 h 605"/>
                <a:gd name="T42" fmla="*/ 121 w 625"/>
                <a:gd name="T43" fmla="*/ 279 h 605"/>
                <a:gd name="T44" fmla="*/ 136 w 625"/>
                <a:gd name="T45" fmla="*/ 251 h 605"/>
                <a:gd name="T46" fmla="*/ 132 w 625"/>
                <a:gd name="T47" fmla="*/ 227 h 605"/>
                <a:gd name="T48" fmla="*/ 192 w 625"/>
                <a:gd name="T49" fmla="*/ 193 h 605"/>
                <a:gd name="T50" fmla="*/ 191 w 625"/>
                <a:gd name="T51" fmla="*/ 148 h 605"/>
                <a:gd name="T52" fmla="*/ 212 w 625"/>
                <a:gd name="T53" fmla="*/ 111 h 605"/>
                <a:gd name="T54" fmla="*/ 229 w 625"/>
                <a:gd name="T55" fmla="*/ 60 h 605"/>
                <a:gd name="T56" fmla="*/ 234 w 625"/>
                <a:gd name="T57" fmla="*/ 18 h 605"/>
                <a:gd name="T58" fmla="*/ 265 w 625"/>
                <a:gd name="T59" fmla="*/ 0 h 605"/>
                <a:gd name="T60" fmla="*/ 316 w 625"/>
                <a:gd name="T61" fmla="*/ 59 h 605"/>
                <a:gd name="T62" fmla="*/ 379 w 625"/>
                <a:gd name="T63" fmla="*/ 34 h 605"/>
                <a:gd name="T64" fmla="*/ 453 w 625"/>
                <a:gd name="T65" fmla="*/ 52 h 605"/>
                <a:gd name="T66" fmla="*/ 534 w 625"/>
                <a:gd name="T67" fmla="*/ 55 h 605"/>
                <a:gd name="T68" fmla="*/ 617 w 625"/>
                <a:gd name="T69" fmla="*/ 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5" h="605">
                  <a:moveTo>
                    <a:pt x="617" y="31"/>
                  </a:moveTo>
                  <a:lnTo>
                    <a:pt x="614" y="108"/>
                  </a:lnTo>
                  <a:lnTo>
                    <a:pt x="625" y="216"/>
                  </a:lnTo>
                  <a:lnTo>
                    <a:pt x="573" y="216"/>
                  </a:lnTo>
                  <a:lnTo>
                    <a:pt x="519" y="269"/>
                  </a:lnTo>
                  <a:lnTo>
                    <a:pt x="547" y="304"/>
                  </a:lnTo>
                  <a:lnTo>
                    <a:pt x="516" y="340"/>
                  </a:lnTo>
                  <a:lnTo>
                    <a:pt x="520" y="377"/>
                  </a:lnTo>
                  <a:lnTo>
                    <a:pt x="467" y="426"/>
                  </a:lnTo>
                  <a:lnTo>
                    <a:pt x="488" y="487"/>
                  </a:lnTo>
                  <a:lnTo>
                    <a:pt x="468" y="538"/>
                  </a:lnTo>
                  <a:lnTo>
                    <a:pt x="395" y="514"/>
                  </a:lnTo>
                  <a:lnTo>
                    <a:pt x="255" y="535"/>
                  </a:lnTo>
                  <a:lnTo>
                    <a:pt x="189" y="605"/>
                  </a:lnTo>
                  <a:lnTo>
                    <a:pt x="62" y="536"/>
                  </a:lnTo>
                  <a:lnTo>
                    <a:pt x="34" y="539"/>
                  </a:lnTo>
                  <a:lnTo>
                    <a:pt x="35" y="510"/>
                  </a:lnTo>
                  <a:lnTo>
                    <a:pt x="0" y="472"/>
                  </a:lnTo>
                  <a:lnTo>
                    <a:pt x="2" y="395"/>
                  </a:lnTo>
                  <a:lnTo>
                    <a:pt x="42" y="353"/>
                  </a:lnTo>
                  <a:lnTo>
                    <a:pt x="63" y="297"/>
                  </a:lnTo>
                  <a:lnTo>
                    <a:pt x="121" y="279"/>
                  </a:lnTo>
                  <a:lnTo>
                    <a:pt x="136" y="251"/>
                  </a:lnTo>
                  <a:lnTo>
                    <a:pt x="132" y="227"/>
                  </a:lnTo>
                  <a:lnTo>
                    <a:pt x="192" y="193"/>
                  </a:lnTo>
                  <a:lnTo>
                    <a:pt x="191" y="148"/>
                  </a:lnTo>
                  <a:lnTo>
                    <a:pt x="212" y="111"/>
                  </a:lnTo>
                  <a:lnTo>
                    <a:pt x="229" y="60"/>
                  </a:lnTo>
                  <a:lnTo>
                    <a:pt x="234" y="18"/>
                  </a:lnTo>
                  <a:lnTo>
                    <a:pt x="265" y="0"/>
                  </a:lnTo>
                  <a:lnTo>
                    <a:pt x="316" y="59"/>
                  </a:lnTo>
                  <a:lnTo>
                    <a:pt x="379" y="34"/>
                  </a:lnTo>
                  <a:lnTo>
                    <a:pt x="453" y="52"/>
                  </a:lnTo>
                  <a:lnTo>
                    <a:pt x="534" y="55"/>
                  </a:lnTo>
                  <a:lnTo>
                    <a:pt x="617" y="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8" y="1758"/>
              <a:ext cx="625" cy="605"/>
            </a:xfrm>
            <a:custGeom>
              <a:avLst/>
              <a:gdLst>
                <a:gd name="T0" fmla="*/ 617 w 625"/>
                <a:gd name="T1" fmla="*/ 31 h 605"/>
                <a:gd name="T2" fmla="*/ 614 w 625"/>
                <a:gd name="T3" fmla="*/ 108 h 605"/>
                <a:gd name="T4" fmla="*/ 625 w 625"/>
                <a:gd name="T5" fmla="*/ 216 h 605"/>
                <a:gd name="T6" fmla="*/ 573 w 625"/>
                <a:gd name="T7" fmla="*/ 216 h 605"/>
                <a:gd name="T8" fmla="*/ 519 w 625"/>
                <a:gd name="T9" fmla="*/ 269 h 605"/>
                <a:gd name="T10" fmla="*/ 547 w 625"/>
                <a:gd name="T11" fmla="*/ 304 h 605"/>
                <a:gd name="T12" fmla="*/ 516 w 625"/>
                <a:gd name="T13" fmla="*/ 340 h 605"/>
                <a:gd name="T14" fmla="*/ 520 w 625"/>
                <a:gd name="T15" fmla="*/ 377 h 605"/>
                <a:gd name="T16" fmla="*/ 467 w 625"/>
                <a:gd name="T17" fmla="*/ 426 h 605"/>
                <a:gd name="T18" fmla="*/ 488 w 625"/>
                <a:gd name="T19" fmla="*/ 487 h 605"/>
                <a:gd name="T20" fmla="*/ 468 w 625"/>
                <a:gd name="T21" fmla="*/ 538 h 605"/>
                <a:gd name="T22" fmla="*/ 395 w 625"/>
                <a:gd name="T23" fmla="*/ 514 h 605"/>
                <a:gd name="T24" fmla="*/ 255 w 625"/>
                <a:gd name="T25" fmla="*/ 535 h 605"/>
                <a:gd name="T26" fmla="*/ 189 w 625"/>
                <a:gd name="T27" fmla="*/ 605 h 605"/>
                <a:gd name="T28" fmla="*/ 62 w 625"/>
                <a:gd name="T29" fmla="*/ 536 h 605"/>
                <a:gd name="T30" fmla="*/ 34 w 625"/>
                <a:gd name="T31" fmla="*/ 539 h 605"/>
                <a:gd name="T32" fmla="*/ 35 w 625"/>
                <a:gd name="T33" fmla="*/ 510 h 605"/>
                <a:gd name="T34" fmla="*/ 0 w 625"/>
                <a:gd name="T35" fmla="*/ 472 h 605"/>
                <a:gd name="T36" fmla="*/ 2 w 625"/>
                <a:gd name="T37" fmla="*/ 395 h 605"/>
                <a:gd name="T38" fmla="*/ 42 w 625"/>
                <a:gd name="T39" fmla="*/ 353 h 605"/>
                <a:gd name="T40" fmla="*/ 63 w 625"/>
                <a:gd name="T41" fmla="*/ 297 h 605"/>
                <a:gd name="T42" fmla="*/ 121 w 625"/>
                <a:gd name="T43" fmla="*/ 279 h 605"/>
                <a:gd name="T44" fmla="*/ 136 w 625"/>
                <a:gd name="T45" fmla="*/ 251 h 605"/>
                <a:gd name="T46" fmla="*/ 132 w 625"/>
                <a:gd name="T47" fmla="*/ 227 h 605"/>
                <a:gd name="T48" fmla="*/ 192 w 625"/>
                <a:gd name="T49" fmla="*/ 193 h 605"/>
                <a:gd name="T50" fmla="*/ 191 w 625"/>
                <a:gd name="T51" fmla="*/ 148 h 605"/>
                <a:gd name="T52" fmla="*/ 212 w 625"/>
                <a:gd name="T53" fmla="*/ 111 h 605"/>
                <a:gd name="T54" fmla="*/ 229 w 625"/>
                <a:gd name="T55" fmla="*/ 60 h 605"/>
                <a:gd name="T56" fmla="*/ 234 w 625"/>
                <a:gd name="T57" fmla="*/ 18 h 605"/>
                <a:gd name="T58" fmla="*/ 265 w 625"/>
                <a:gd name="T59" fmla="*/ 0 h 605"/>
                <a:gd name="T60" fmla="*/ 316 w 625"/>
                <a:gd name="T61" fmla="*/ 59 h 605"/>
                <a:gd name="T62" fmla="*/ 379 w 625"/>
                <a:gd name="T63" fmla="*/ 34 h 605"/>
                <a:gd name="T64" fmla="*/ 453 w 625"/>
                <a:gd name="T65" fmla="*/ 52 h 605"/>
                <a:gd name="T66" fmla="*/ 534 w 625"/>
                <a:gd name="T67" fmla="*/ 55 h 605"/>
                <a:gd name="T68" fmla="*/ 617 w 625"/>
                <a:gd name="T69" fmla="*/ 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5" h="605">
                  <a:moveTo>
                    <a:pt x="617" y="31"/>
                  </a:moveTo>
                  <a:lnTo>
                    <a:pt x="614" y="108"/>
                  </a:lnTo>
                  <a:lnTo>
                    <a:pt x="625" y="216"/>
                  </a:lnTo>
                  <a:lnTo>
                    <a:pt x="573" y="216"/>
                  </a:lnTo>
                  <a:lnTo>
                    <a:pt x="519" y="269"/>
                  </a:lnTo>
                  <a:lnTo>
                    <a:pt x="547" y="304"/>
                  </a:lnTo>
                  <a:lnTo>
                    <a:pt x="516" y="340"/>
                  </a:lnTo>
                  <a:lnTo>
                    <a:pt x="520" y="377"/>
                  </a:lnTo>
                  <a:lnTo>
                    <a:pt x="467" y="426"/>
                  </a:lnTo>
                  <a:lnTo>
                    <a:pt x="488" y="487"/>
                  </a:lnTo>
                  <a:lnTo>
                    <a:pt x="468" y="538"/>
                  </a:lnTo>
                  <a:lnTo>
                    <a:pt x="395" y="514"/>
                  </a:lnTo>
                  <a:lnTo>
                    <a:pt x="255" y="535"/>
                  </a:lnTo>
                  <a:lnTo>
                    <a:pt x="189" y="605"/>
                  </a:lnTo>
                  <a:lnTo>
                    <a:pt x="62" y="536"/>
                  </a:lnTo>
                  <a:lnTo>
                    <a:pt x="34" y="539"/>
                  </a:lnTo>
                  <a:lnTo>
                    <a:pt x="35" y="510"/>
                  </a:lnTo>
                  <a:lnTo>
                    <a:pt x="0" y="472"/>
                  </a:lnTo>
                  <a:lnTo>
                    <a:pt x="2" y="395"/>
                  </a:lnTo>
                  <a:lnTo>
                    <a:pt x="42" y="353"/>
                  </a:lnTo>
                  <a:lnTo>
                    <a:pt x="63" y="297"/>
                  </a:lnTo>
                  <a:lnTo>
                    <a:pt x="121" y="279"/>
                  </a:lnTo>
                  <a:lnTo>
                    <a:pt x="136" y="251"/>
                  </a:lnTo>
                  <a:lnTo>
                    <a:pt x="132" y="227"/>
                  </a:lnTo>
                  <a:lnTo>
                    <a:pt x="192" y="193"/>
                  </a:lnTo>
                  <a:lnTo>
                    <a:pt x="191" y="148"/>
                  </a:lnTo>
                  <a:lnTo>
                    <a:pt x="212" y="111"/>
                  </a:lnTo>
                  <a:lnTo>
                    <a:pt x="229" y="60"/>
                  </a:lnTo>
                  <a:lnTo>
                    <a:pt x="234" y="18"/>
                  </a:lnTo>
                  <a:lnTo>
                    <a:pt x="265" y="0"/>
                  </a:lnTo>
                  <a:lnTo>
                    <a:pt x="316" y="59"/>
                  </a:lnTo>
                  <a:lnTo>
                    <a:pt x="379" y="34"/>
                  </a:lnTo>
                  <a:lnTo>
                    <a:pt x="453" y="52"/>
                  </a:lnTo>
                  <a:lnTo>
                    <a:pt x="534" y="55"/>
                  </a:lnTo>
                  <a:lnTo>
                    <a:pt x="617" y="31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4128" y="1973"/>
              <a:ext cx="106" cy="55"/>
            </a:xfrm>
            <a:prstGeom prst="rect">
              <a:avLst/>
            </a:pr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4128" y="1973"/>
              <a:ext cx="106" cy="55"/>
            </a:xfrm>
            <a:prstGeom prst="rect">
              <a:avLst/>
            </a:pr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2991" y="1278"/>
              <a:ext cx="996" cy="964"/>
            </a:xfrm>
            <a:custGeom>
              <a:avLst/>
              <a:gdLst>
                <a:gd name="T0" fmla="*/ 455 w 996"/>
                <a:gd name="T1" fmla="*/ 165 h 964"/>
                <a:gd name="T2" fmla="*/ 996 w 996"/>
                <a:gd name="T3" fmla="*/ 214 h 964"/>
                <a:gd name="T4" fmla="*/ 941 w 996"/>
                <a:gd name="T5" fmla="*/ 309 h 964"/>
                <a:gd name="T6" fmla="*/ 938 w 996"/>
                <a:gd name="T7" fmla="*/ 396 h 964"/>
                <a:gd name="T8" fmla="*/ 955 w 996"/>
                <a:gd name="T9" fmla="*/ 429 h 964"/>
                <a:gd name="T10" fmla="*/ 958 w 996"/>
                <a:gd name="T11" fmla="*/ 492 h 964"/>
                <a:gd name="T12" fmla="*/ 958 w 996"/>
                <a:gd name="T13" fmla="*/ 533 h 964"/>
                <a:gd name="T14" fmla="*/ 938 w 996"/>
                <a:gd name="T15" fmla="*/ 586 h 964"/>
                <a:gd name="T16" fmla="*/ 914 w 996"/>
                <a:gd name="T17" fmla="*/ 625 h 964"/>
                <a:gd name="T18" fmla="*/ 919 w 996"/>
                <a:gd name="T19" fmla="*/ 671 h 964"/>
                <a:gd name="T20" fmla="*/ 855 w 996"/>
                <a:gd name="T21" fmla="*/ 703 h 964"/>
                <a:gd name="T22" fmla="*/ 860 w 996"/>
                <a:gd name="T23" fmla="*/ 726 h 964"/>
                <a:gd name="T24" fmla="*/ 850 w 996"/>
                <a:gd name="T25" fmla="*/ 759 h 964"/>
                <a:gd name="T26" fmla="*/ 787 w 996"/>
                <a:gd name="T27" fmla="*/ 773 h 964"/>
                <a:gd name="T28" fmla="*/ 770 w 996"/>
                <a:gd name="T29" fmla="*/ 828 h 964"/>
                <a:gd name="T30" fmla="*/ 726 w 996"/>
                <a:gd name="T31" fmla="*/ 875 h 964"/>
                <a:gd name="T32" fmla="*/ 725 w 996"/>
                <a:gd name="T33" fmla="*/ 952 h 964"/>
                <a:gd name="T34" fmla="*/ 704 w 996"/>
                <a:gd name="T35" fmla="*/ 964 h 964"/>
                <a:gd name="T36" fmla="*/ 681 w 996"/>
                <a:gd name="T37" fmla="*/ 931 h 964"/>
                <a:gd name="T38" fmla="*/ 694 w 996"/>
                <a:gd name="T39" fmla="*/ 903 h 964"/>
                <a:gd name="T40" fmla="*/ 669 w 996"/>
                <a:gd name="T41" fmla="*/ 887 h 964"/>
                <a:gd name="T42" fmla="*/ 638 w 996"/>
                <a:gd name="T43" fmla="*/ 920 h 964"/>
                <a:gd name="T44" fmla="*/ 598 w 996"/>
                <a:gd name="T45" fmla="*/ 906 h 964"/>
                <a:gd name="T46" fmla="*/ 573 w 996"/>
                <a:gd name="T47" fmla="*/ 933 h 964"/>
                <a:gd name="T48" fmla="*/ 514 w 996"/>
                <a:gd name="T49" fmla="*/ 891 h 964"/>
                <a:gd name="T50" fmla="*/ 431 w 996"/>
                <a:gd name="T51" fmla="*/ 891 h 964"/>
                <a:gd name="T52" fmla="*/ 371 w 996"/>
                <a:gd name="T53" fmla="*/ 954 h 964"/>
                <a:gd name="T54" fmla="*/ 295 w 996"/>
                <a:gd name="T55" fmla="*/ 887 h 964"/>
                <a:gd name="T56" fmla="*/ 275 w 996"/>
                <a:gd name="T57" fmla="*/ 814 h 964"/>
                <a:gd name="T58" fmla="*/ 159 w 996"/>
                <a:gd name="T59" fmla="*/ 811 h 964"/>
                <a:gd name="T60" fmla="*/ 132 w 996"/>
                <a:gd name="T61" fmla="*/ 776 h 964"/>
                <a:gd name="T62" fmla="*/ 110 w 996"/>
                <a:gd name="T63" fmla="*/ 705 h 964"/>
                <a:gd name="T64" fmla="*/ 129 w 996"/>
                <a:gd name="T65" fmla="*/ 675 h 964"/>
                <a:gd name="T66" fmla="*/ 84 w 996"/>
                <a:gd name="T67" fmla="*/ 575 h 964"/>
                <a:gd name="T68" fmla="*/ 131 w 996"/>
                <a:gd name="T69" fmla="*/ 545 h 964"/>
                <a:gd name="T70" fmla="*/ 136 w 996"/>
                <a:gd name="T71" fmla="*/ 471 h 964"/>
                <a:gd name="T72" fmla="*/ 159 w 996"/>
                <a:gd name="T73" fmla="*/ 435 h 964"/>
                <a:gd name="T74" fmla="*/ 134 w 996"/>
                <a:gd name="T75" fmla="*/ 390 h 964"/>
                <a:gd name="T76" fmla="*/ 159 w 996"/>
                <a:gd name="T77" fmla="*/ 338 h 964"/>
                <a:gd name="T78" fmla="*/ 21 w 996"/>
                <a:gd name="T79" fmla="*/ 344 h 964"/>
                <a:gd name="T80" fmla="*/ 17 w 996"/>
                <a:gd name="T81" fmla="*/ 289 h 964"/>
                <a:gd name="T82" fmla="*/ 0 w 996"/>
                <a:gd name="T83" fmla="*/ 263 h 964"/>
                <a:gd name="T84" fmla="*/ 17 w 996"/>
                <a:gd name="T85" fmla="*/ 215 h 964"/>
                <a:gd name="T86" fmla="*/ 2 w 996"/>
                <a:gd name="T87" fmla="*/ 144 h 964"/>
                <a:gd name="T88" fmla="*/ 256 w 996"/>
                <a:gd name="T89" fmla="*/ 138 h 964"/>
                <a:gd name="T90" fmla="*/ 280 w 996"/>
                <a:gd name="T91" fmla="*/ 120 h 964"/>
                <a:gd name="T92" fmla="*/ 273 w 996"/>
                <a:gd name="T93" fmla="*/ 47 h 964"/>
                <a:gd name="T94" fmla="*/ 294 w 996"/>
                <a:gd name="T95" fmla="*/ 0 h 964"/>
                <a:gd name="T96" fmla="*/ 343 w 996"/>
                <a:gd name="T97" fmla="*/ 70 h 964"/>
                <a:gd name="T98" fmla="*/ 329 w 996"/>
                <a:gd name="T99" fmla="*/ 123 h 964"/>
                <a:gd name="T100" fmla="*/ 381 w 996"/>
                <a:gd name="T101" fmla="*/ 154 h 964"/>
                <a:gd name="T102" fmla="*/ 413 w 996"/>
                <a:gd name="T103" fmla="*/ 190 h 964"/>
                <a:gd name="T104" fmla="*/ 455 w 996"/>
                <a:gd name="T105" fmla="*/ 165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6" h="964">
                  <a:moveTo>
                    <a:pt x="455" y="165"/>
                  </a:moveTo>
                  <a:lnTo>
                    <a:pt x="996" y="214"/>
                  </a:lnTo>
                  <a:lnTo>
                    <a:pt x="941" y="309"/>
                  </a:lnTo>
                  <a:lnTo>
                    <a:pt x="938" y="396"/>
                  </a:lnTo>
                  <a:lnTo>
                    <a:pt x="955" y="429"/>
                  </a:lnTo>
                  <a:lnTo>
                    <a:pt x="958" y="492"/>
                  </a:lnTo>
                  <a:lnTo>
                    <a:pt x="958" y="533"/>
                  </a:lnTo>
                  <a:lnTo>
                    <a:pt x="938" y="586"/>
                  </a:lnTo>
                  <a:lnTo>
                    <a:pt x="914" y="625"/>
                  </a:lnTo>
                  <a:lnTo>
                    <a:pt x="919" y="671"/>
                  </a:lnTo>
                  <a:lnTo>
                    <a:pt x="855" y="703"/>
                  </a:lnTo>
                  <a:lnTo>
                    <a:pt x="860" y="726"/>
                  </a:lnTo>
                  <a:lnTo>
                    <a:pt x="850" y="759"/>
                  </a:lnTo>
                  <a:lnTo>
                    <a:pt x="787" y="773"/>
                  </a:lnTo>
                  <a:lnTo>
                    <a:pt x="770" y="828"/>
                  </a:lnTo>
                  <a:lnTo>
                    <a:pt x="726" y="875"/>
                  </a:lnTo>
                  <a:lnTo>
                    <a:pt x="725" y="952"/>
                  </a:lnTo>
                  <a:lnTo>
                    <a:pt x="704" y="964"/>
                  </a:lnTo>
                  <a:lnTo>
                    <a:pt x="681" y="931"/>
                  </a:lnTo>
                  <a:lnTo>
                    <a:pt x="694" y="903"/>
                  </a:lnTo>
                  <a:lnTo>
                    <a:pt x="669" y="887"/>
                  </a:lnTo>
                  <a:lnTo>
                    <a:pt x="638" y="920"/>
                  </a:lnTo>
                  <a:lnTo>
                    <a:pt x="598" y="906"/>
                  </a:lnTo>
                  <a:lnTo>
                    <a:pt x="573" y="933"/>
                  </a:lnTo>
                  <a:lnTo>
                    <a:pt x="514" y="891"/>
                  </a:lnTo>
                  <a:lnTo>
                    <a:pt x="431" y="891"/>
                  </a:lnTo>
                  <a:lnTo>
                    <a:pt x="371" y="954"/>
                  </a:lnTo>
                  <a:lnTo>
                    <a:pt x="295" y="887"/>
                  </a:lnTo>
                  <a:lnTo>
                    <a:pt x="275" y="814"/>
                  </a:lnTo>
                  <a:lnTo>
                    <a:pt x="159" y="811"/>
                  </a:lnTo>
                  <a:lnTo>
                    <a:pt x="132" y="776"/>
                  </a:lnTo>
                  <a:lnTo>
                    <a:pt x="110" y="705"/>
                  </a:lnTo>
                  <a:lnTo>
                    <a:pt x="129" y="675"/>
                  </a:lnTo>
                  <a:lnTo>
                    <a:pt x="84" y="575"/>
                  </a:lnTo>
                  <a:lnTo>
                    <a:pt x="131" y="545"/>
                  </a:lnTo>
                  <a:lnTo>
                    <a:pt x="136" y="471"/>
                  </a:lnTo>
                  <a:lnTo>
                    <a:pt x="159" y="435"/>
                  </a:lnTo>
                  <a:lnTo>
                    <a:pt x="134" y="390"/>
                  </a:lnTo>
                  <a:lnTo>
                    <a:pt x="159" y="338"/>
                  </a:lnTo>
                  <a:lnTo>
                    <a:pt x="21" y="344"/>
                  </a:lnTo>
                  <a:lnTo>
                    <a:pt x="17" y="289"/>
                  </a:lnTo>
                  <a:lnTo>
                    <a:pt x="0" y="263"/>
                  </a:lnTo>
                  <a:lnTo>
                    <a:pt x="17" y="215"/>
                  </a:lnTo>
                  <a:lnTo>
                    <a:pt x="2" y="144"/>
                  </a:lnTo>
                  <a:lnTo>
                    <a:pt x="256" y="138"/>
                  </a:lnTo>
                  <a:lnTo>
                    <a:pt x="280" y="120"/>
                  </a:lnTo>
                  <a:lnTo>
                    <a:pt x="273" y="47"/>
                  </a:lnTo>
                  <a:lnTo>
                    <a:pt x="294" y="0"/>
                  </a:lnTo>
                  <a:lnTo>
                    <a:pt x="343" y="70"/>
                  </a:lnTo>
                  <a:lnTo>
                    <a:pt x="329" y="123"/>
                  </a:lnTo>
                  <a:lnTo>
                    <a:pt x="381" y="154"/>
                  </a:lnTo>
                  <a:lnTo>
                    <a:pt x="413" y="190"/>
                  </a:lnTo>
                  <a:lnTo>
                    <a:pt x="455" y="165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991" y="1278"/>
              <a:ext cx="996" cy="964"/>
            </a:xfrm>
            <a:custGeom>
              <a:avLst/>
              <a:gdLst>
                <a:gd name="T0" fmla="*/ 455 w 996"/>
                <a:gd name="T1" fmla="*/ 165 h 964"/>
                <a:gd name="T2" fmla="*/ 996 w 996"/>
                <a:gd name="T3" fmla="*/ 214 h 964"/>
                <a:gd name="T4" fmla="*/ 941 w 996"/>
                <a:gd name="T5" fmla="*/ 309 h 964"/>
                <a:gd name="T6" fmla="*/ 938 w 996"/>
                <a:gd name="T7" fmla="*/ 396 h 964"/>
                <a:gd name="T8" fmla="*/ 955 w 996"/>
                <a:gd name="T9" fmla="*/ 429 h 964"/>
                <a:gd name="T10" fmla="*/ 958 w 996"/>
                <a:gd name="T11" fmla="*/ 492 h 964"/>
                <a:gd name="T12" fmla="*/ 958 w 996"/>
                <a:gd name="T13" fmla="*/ 533 h 964"/>
                <a:gd name="T14" fmla="*/ 938 w 996"/>
                <a:gd name="T15" fmla="*/ 586 h 964"/>
                <a:gd name="T16" fmla="*/ 914 w 996"/>
                <a:gd name="T17" fmla="*/ 625 h 964"/>
                <a:gd name="T18" fmla="*/ 919 w 996"/>
                <a:gd name="T19" fmla="*/ 671 h 964"/>
                <a:gd name="T20" fmla="*/ 855 w 996"/>
                <a:gd name="T21" fmla="*/ 703 h 964"/>
                <a:gd name="T22" fmla="*/ 860 w 996"/>
                <a:gd name="T23" fmla="*/ 726 h 964"/>
                <a:gd name="T24" fmla="*/ 850 w 996"/>
                <a:gd name="T25" fmla="*/ 759 h 964"/>
                <a:gd name="T26" fmla="*/ 787 w 996"/>
                <a:gd name="T27" fmla="*/ 773 h 964"/>
                <a:gd name="T28" fmla="*/ 770 w 996"/>
                <a:gd name="T29" fmla="*/ 828 h 964"/>
                <a:gd name="T30" fmla="*/ 726 w 996"/>
                <a:gd name="T31" fmla="*/ 875 h 964"/>
                <a:gd name="T32" fmla="*/ 725 w 996"/>
                <a:gd name="T33" fmla="*/ 952 h 964"/>
                <a:gd name="T34" fmla="*/ 704 w 996"/>
                <a:gd name="T35" fmla="*/ 964 h 964"/>
                <a:gd name="T36" fmla="*/ 681 w 996"/>
                <a:gd name="T37" fmla="*/ 931 h 964"/>
                <a:gd name="T38" fmla="*/ 694 w 996"/>
                <a:gd name="T39" fmla="*/ 903 h 964"/>
                <a:gd name="T40" fmla="*/ 669 w 996"/>
                <a:gd name="T41" fmla="*/ 887 h 964"/>
                <a:gd name="T42" fmla="*/ 638 w 996"/>
                <a:gd name="T43" fmla="*/ 920 h 964"/>
                <a:gd name="T44" fmla="*/ 598 w 996"/>
                <a:gd name="T45" fmla="*/ 906 h 964"/>
                <a:gd name="T46" fmla="*/ 573 w 996"/>
                <a:gd name="T47" fmla="*/ 933 h 964"/>
                <a:gd name="T48" fmla="*/ 514 w 996"/>
                <a:gd name="T49" fmla="*/ 891 h 964"/>
                <a:gd name="T50" fmla="*/ 431 w 996"/>
                <a:gd name="T51" fmla="*/ 891 h 964"/>
                <a:gd name="T52" fmla="*/ 371 w 996"/>
                <a:gd name="T53" fmla="*/ 954 h 964"/>
                <a:gd name="T54" fmla="*/ 295 w 996"/>
                <a:gd name="T55" fmla="*/ 887 h 964"/>
                <a:gd name="T56" fmla="*/ 275 w 996"/>
                <a:gd name="T57" fmla="*/ 814 h 964"/>
                <a:gd name="T58" fmla="*/ 159 w 996"/>
                <a:gd name="T59" fmla="*/ 811 h 964"/>
                <a:gd name="T60" fmla="*/ 132 w 996"/>
                <a:gd name="T61" fmla="*/ 776 h 964"/>
                <a:gd name="T62" fmla="*/ 110 w 996"/>
                <a:gd name="T63" fmla="*/ 705 h 964"/>
                <a:gd name="T64" fmla="*/ 129 w 996"/>
                <a:gd name="T65" fmla="*/ 675 h 964"/>
                <a:gd name="T66" fmla="*/ 84 w 996"/>
                <a:gd name="T67" fmla="*/ 575 h 964"/>
                <a:gd name="T68" fmla="*/ 131 w 996"/>
                <a:gd name="T69" fmla="*/ 545 h 964"/>
                <a:gd name="T70" fmla="*/ 136 w 996"/>
                <a:gd name="T71" fmla="*/ 471 h 964"/>
                <a:gd name="T72" fmla="*/ 159 w 996"/>
                <a:gd name="T73" fmla="*/ 435 h 964"/>
                <a:gd name="T74" fmla="*/ 134 w 996"/>
                <a:gd name="T75" fmla="*/ 390 h 964"/>
                <a:gd name="T76" fmla="*/ 159 w 996"/>
                <a:gd name="T77" fmla="*/ 338 h 964"/>
                <a:gd name="T78" fmla="*/ 21 w 996"/>
                <a:gd name="T79" fmla="*/ 344 h 964"/>
                <a:gd name="T80" fmla="*/ 17 w 996"/>
                <a:gd name="T81" fmla="*/ 289 h 964"/>
                <a:gd name="T82" fmla="*/ 0 w 996"/>
                <a:gd name="T83" fmla="*/ 263 h 964"/>
                <a:gd name="T84" fmla="*/ 17 w 996"/>
                <a:gd name="T85" fmla="*/ 215 h 964"/>
                <a:gd name="T86" fmla="*/ 2 w 996"/>
                <a:gd name="T87" fmla="*/ 144 h 964"/>
                <a:gd name="T88" fmla="*/ 256 w 996"/>
                <a:gd name="T89" fmla="*/ 138 h 964"/>
                <a:gd name="T90" fmla="*/ 280 w 996"/>
                <a:gd name="T91" fmla="*/ 120 h 964"/>
                <a:gd name="T92" fmla="*/ 273 w 996"/>
                <a:gd name="T93" fmla="*/ 47 h 964"/>
                <a:gd name="T94" fmla="*/ 294 w 996"/>
                <a:gd name="T95" fmla="*/ 0 h 964"/>
                <a:gd name="T96" fmla="*/ 343 w 996"/>
                <a:gd name="T97" fmla="*/ 70 h 964"/>
                <a:gd name="T98" fmla="*/ 329 w 996"/>
                <a:gd name="T99" fmla="*/ 123 h 964"/>
                <a:gd name="T100" fmla="*/ 381 w 996"/>
                <a:gd name="T101" fmla="*/ 154 h 964"/>
                <a:gd name="T102" fmla="*/ 413 w 996"/>
                <a:gd name="T103" fmla="*/ 190 h 964"/>
                <a:gd name="T104" fmla="*/ 455 w 996"/>
                <a:gd name="T105" fmla="*/ 165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6" h="964">
                  <a:moveTo>
                    <a:pt x="455" y="165"/>
                  </a:moveTo>
                  <a:lnTo>
                    <a:pt x="996" y="214"/>
                  </a:lnTo>
                  <a:lnTo>
                    <a:pt x="941" y="309"/>
                  </a:lnTo>
                  <a:lnTo>
                    <a:pt x="938" y="396"/>
                  </a:lnTo>
                  <a:lnTo>
                    <a:pt x="955" y="429"/>
                  </a:lnTo>
                  <a:lnTo>
                    <a:pt x="958" y="492"/>
                  </a:lnTo>
                  <a:lnTo>
                    <a:pt x="958" y="533"/>
                  </a:lnTo>
                  <a:lnTo>
                    <a:pt x="938" y="586"/>
                  </a:lnTo>
                  <a:lnTo>
                    <a:pt x="914" y="625"/>
                  </a:lnTo>
                  <a:lnTo>
                    <a:pt x="919" y="671"/>
                  </a:lnTo>
                  <a:lnTo>
                    <a:pt x="855" y="703"/>
                  </a:lnTo>
                  <a:lnTo>
                    <a:pt x="860" y="726"/>
                  </a:lnTo>
                  <a:lnTo>
                    <a:pt x="850" y="759"/>
                  </a:lnTo>
                  <a:lnTo>
                    <a:pt x="787" y="773"/>
                  </a:lnTo>
                  <a:lnTo>
                    <a:pt x="770" y="828"/>
                  </a:lnTo>
                  <a:lnTo>
                    <a:pt x="726" y="875"/>
                  </a:lnTo>
                  <a:lnTo>
                    <a:pt x="725" y="952"/>
                  </a:lnTo>
                  <a:lnTo>
                    <a:pt x="704" y="964"/>
                  </a:lnTo>
                  <a:lnTo>
                    <a:pt x="681" y="931"/>
                  </a:lnTo>
                  <a:lnTo>
                    <a:pt x="694" y="903"/>
                  </a:lnTo>
                  <a:lnTo>
                    <a:pt x="669" y="887"/>
                  </a:lnTo>
                  <a:lnTo>
                    <a:pt x="638" y="920"/>
                  </a:lnTo>
                  <a:lnTo>
                    <a:pt x="598" y="906"/>
                  </a:lnTo>
                  <a:lnTo>
                    <a:pt x="573" y="933"/>
                  </a:lnTo>
                  <a:lnTo>
                    <a:pt x="514" y="891"/>
                  </a:lnTo>
                  <a:lnTo>
                    <a:pt x="431" y="891"/>
                  </a:lnTo>
                  <a:lnTo>
                    <a:pt x="371" y="954"/>
                  </a:lnTo>
                  <a:lnTo>
                    <a:pt x="295" y="887"/>
                  </a:lnTo>
                  <a:lnTo>
                    <a:pt x="275" y="814"/>
                  </a:lnTo>
                  <a:lnTo>
                    <a:pt x="159" y="811"/>
                  </a:lnTo>
                  <a:lnTo>
                    <a:pt x="132" y="776"/>
                  </a:lnTo>
                  <a:lnTo>
                    <a:pt x="110" y="705"/>
                  </a:lnTo>
                  <a:lnTo>
                    <a:pt x="129" y="675"/>
                  </a:lnTo>
                  <a:lnTo>
                    <a:pt x="84" y="575"/>
                  </a:lnTo>
                  <a:lnTo>
                    <a:pt x="131" y="545"/>
                  </a:lnTo>
                  <a:lnTo>
                    <a:pt x="136" y="471"/>
                  </a:lnTo>
                  <a:lnTo>
                    <a:pt x="159" y="435"/>
                  </a:lnTo>
                  <a:lnTo>
                    <a:pt x="134" y="390"/>
                  </a:lnTo>
                  <a:lnTo>
                    <a:pt x="159" y="338"/>
                  </a:lnTo>
                  <a:lnTo>
                    <a:pt x="21" y="344"/>
                  </a:lnTo>
                  <a:lnTo>
                    <a:pt x="17" y="289"/>
                  </a:lnTo>
                  <a:lnTo>
                    <a:pt x="0" y="263"/>
                  </a:lnTo>
                  <a:lnTo>
                    <a:pt x="17" y="215"/>
                  </a:lnTo>
                  <a:lnTo>
                    <a:pt x="2" y="144"/>
                  </a:lnTo>
                  <a:lnTo>
                    <a:pt x="256" y="138"/>
                  </a:lnTo>
                  <a:lnTo>
                    <a:pt x="280" y="120"/>
                  </a:lnTo>
                  <a:lnTo>
                    <a:pt x="273" y="47"/>
                  </a:lnTo>
                  <a:lnTo>
                    <a:pt x="294" y="0"/>
                  </a:lnTo>
                  <a:lnTo>
                    <a:pt x="343" y="70"/>
                  </a:lnTo>
                  <a:lnTo>
                    <a:pt x="329" y="123"/>
                  </a:lnTo>
                  <a:lnTo>
                    <a:pt x="381" y="154"/>
                  </a:lnTo>
                  <a:lnTo>
                    <a:pt x="413" y="190"/>
                  </a:lnTo>
                  <a:lnTo>
                    <a:pt x="455" y="165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598" y="1351"/>
              <a:ext cx="553" cy="506"/>
            </a:xfrm>
            <a:custGeom>
              <a:avLst/>
              <a:gdLst>
                <a:gd name="T0" fmla="*/ 392 w 553"/>
                <a:gd name="T1" fmla="*/ 70 h 506"/>
                <a:gd name="T2" fmla="*/ 410 w 553"/>
                <a:gd name="T3" fmla="*/ 139 h 506"/>
                <a:gd name="T4" fmla="*/ 391 w 553"/>
                <a:gd name="T5" fmla="*/ 189 h 506"/>
                <a:gd name="T6" fmla="*/ 408 w 553"/>
                <a:gd name="T7" fmla="*/ 216 h 506"/>
                <a:gd name="T8" fmla="*/ 410 w 553"/>
                <a:gd name="T9" fmla="*/ 273 h 506"/>
                <a:gd name="T10" fmla="*/ 553 w 553"/>
                <a:gd name="T11" fmla="*/ 266 h 506"/>
                <a:gd name="T12" fmla="*/ 527 w 553"/>
                <a:gd name="T13" fmla="*/ 320 h 506"/>
                <a:gd name="T14" fmla="*/ 552 w 553"/>
                <a:gd name="T15" fmla="*/ 365 h 506"/>
                <a:gd name="T16" fmla="*/ 527 w 553"/>
                <a:gd name="T17" fmla="*/ 399 h 506"/>
                <a:gd name="T18" fmla="*/ 525 w 553"/>
                <a:gd name="T19" fmla="*/ 474 h 506"/>
                <a:gd name="T20" fmla="*/ 476 w 553"/>
                <a:gd name="T21" fmla="*/ 502 h 506"/>
                <a:gd name="T22" fmla="*/ 433 w 553"/>
                <a:gd name="T23" fmla="*/ 485 h 506"/>
                <a:gd name="T24" fmla="*/ 388 w 553"/>
                <a:gd name="T25" fmla="*/ 506 h 506"/>
                <a:gd name="T26" fmla="*/ 349 w 553"/>
                <a:gd name="T27" fmla="*/ 464 h 506"/>
                <a:gd name="T28" fmla="*/ 294 w 553"/>
                <a:gd name="T29" fmla="*/ 448 h 506"/>
                <a:gd name="T30" fmla="*/ 256 w 553"/>
                <a:gd name="T31" fmla="*/ 418 h 506"/>
                <a:gd name="T32" fmla="*/ 171 w 553"/>
                <a:gd name="T33" fmla="*/ 414 h 506"/>
                <a:gd name="T34" fmla="*/ 109 w 553"/>
                <a:gd name="T35" fmla="*/ 364 h 506"/>
                <a:gd name="T36" fmla="*/ 55 w 553"/>
                <a:gd name="T37" fmla="*/ 291 h 506"/>
                <a:gd name="T38" fmla="*/ 67 w 553"/>
                <a:gd name="T39" fmla="*/ 172 h 506"/>
                <a:gd name="T40" fmla="*/ 0 w 553"/>
                <a:gd name="T41" fmla="*/ 151 h 506"/>
                <a:gd name="T42" fmla="*/ 102 w 553"/>
                <a:gd name="T43" fmla="*/ 98 h 506"/>
                <a:gd name="T44" fmla="*/ 164 w 553"/>
                <a:gd name="T45" fmla="*/ 93 h 506"/>
                <a:gd name="T46" fmla="*/ 186 w 553"/>
                <a:gd name="T47" fmla="*/ 44 h 506"/>
                <a:gd name="T48" fmla="*/ 235 w 553"/>
                <a:gd name="T49" fmla="*/ 0 h 506"/>
                <a:gd name="T50" fmla="*/ 297 w 553"/>
                <a:gd name="T51" fmla="*/ 6 h 506"/>
                <a:gd name="T52" fmla="*/ 343 w 553"/>
                <a:gd name="T53" fmla="*/ 69 h 506"/>
                <a:gd name="T54" fmla="*/ 392 w 553"/>
                <a:gd name="T55" fmla="*/ 7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3" h="506">
                  <a:moveTo>
                    <a:pt x="392" y="70"/>
                  </a:moveTo>
                  <a:lnTo>
                    <a:pt x="410" y="139"/>
                  </a:lnTo>
                  <a:lnTo>
                    <a:pt x="391" y="189"/>
                  </a:lnTo>
                  <a:lnTo>
                    <a:pt x="408" y="216"/>
                  </a:lnTo>
                  <a:lnTo>
                    <a:pt x="410" y="273"/>
                  </a:lnTo>
                  <a:lnTo>
                    <a:pt x="553" y="266"/>
                  </a:lnTo>
                  <a:lnTo>
                    <a:pt x="527" y="320"/>
                  </a:lnTo>
                  <a:lnTo>
                    <a:pt x="552" y="365"/>
                  </a:lnTo>
                  <a:lnTo>
                    <a:pt x="527" y="399"/>
                  </a:lnTo>
                  <a:lnTo>
                    <a:pt x="525" y="474"/>
                  </a:lnTo>
                  <a:lnTo>
                    <a:pt x="476" y="502"/>
                  </a:lnTo>
                  <a:lnTo>
                    <a:pt x="433" y="485"/>
                  </a:lnTo>
                  <a:lnTo>
                    <a:pt x="388" y="506"/>
                  </a:lnTo>
                  <a:lnTo>
                    <a:pt x="349" y="464"/>
                  </a:lnTo>
                  <a:lnTo>
                    <a:pt x="294" y="448"/>
                  </a:lnTo>
                  <a:lnTo>
                    <a:pt x="256" y="418"/>
                  </a:lnTo>
                  <a:lnTo>
                    <a:pt x="171" y="414"/>
                  </a:lnTo>
                  <a:lnTo>
                    <a:pt x="109" y="364"/>
                  </a:lnTo>
                  <a:lnTo>
                    <a:pt x="55" y="291"/>
                  </a:lnTo>
                  <a:lnTo>
                    <a:pt x="67" y="172"/>
                  </a:lnTo>
                  <a:lnTo>
                    <a:pt x="0" y="151"/>
                  </a:lnTo>
                  <a:lnTo>
                    <a:pt x="102" y="98"/>
                  </a:lnTo>
                  <a:lnTo>
                    <a:pt x="164" y="93"/>
                  </a:lnTo>
                  <a:lnTo>
                    <a:pt x="186" y="44"/>
                  </a:lnTo>
                  <a:lnTo>
                    <a:pt x="235" y="0"/>
                  </a:lnTo>
                  <a:lnTo>
                    <a:pt x="297" y="6"/>
                  </a:lnTo>
                  <a:lnTo>
                    <a:pt x="343" y="69"/>
                  </a:lnTo>
                  <a:lnTo>
                    <a:pt x="392" y="7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598" y="1351"/>
              <a:ext cx="553" cy="506"/>
            </a:xfrm>
            <a:custGeom>
              <a:avLst/>
              <a:gdLst>
                <a:gd name="T0" fmla="*/ 392 w 553"/>
                <a:gd name="T1" fmla="*/ 70 h 506"/>
                <a:gd name="T2" fmla="*/ 410 w 553"/>
                <a:gd name="T3" fmla="*/ 139 h 506"/>
                <a:gd name="T4" fmla="*/ 391 w 553"/>
                <a:gd name="T5" fmla="*/ 189 h 506"/>
                <a:gd name="T6" fmla="*/ 408 w 553"/>
                <a:gd name="T7" fmla="*/ 216 h 506"/>
                <a:gd name="T8" fmla="*/ 410 w 553"/>
                <a:gd name="T9" fmla="*/ 273 h 506"/>
                <a:gd name="T10" fmla="*/ 553 w 553"/>
                <a:gd name="T11" fmla="*/ 266 h 506"/>
                <a:gd name="T12" fmla="*/ 527 w 553"/>
                <a:gd name="T13" fmla="*/ 320 h 506"/>
                <a:gd name="T14" fmla="*/ 552 w 553"/>
                <a:gd name="T15" fmla="*/ 365 h 506"/>
                <a:gd name="T16" fmla="*/ 527 w 553"/>
                <a:gd name="T17" fmla="*/ 399 h 506"/>
                <a:gd name="T18" fmla="*/ 525 w 553"/>
                <a:gd name="T19" fmla="*/ 474 h 506"/>
                <a:gd name="T20" fmla="*/ 476 w 553"/>
                <a:gd name="T21" fmla="*/ 502 h 506"/>
                <a:gd name="T22" fmla="*/ 433 w 553"/>
                <a:gd name="T23" fmla="*/ 485 h 506"/>
                <a:gd name="T24" fmla="*/ 388 w 553"/>
                <a:gd name="T25" fmla="*/ 506 h 506"/>
                <a:gd name="T26" fmla="*/ 349 w 553"/>
                <a:gd name="T27" fmla="*/ 464 h 506"/>
                <a:gd name="T28" fmla="*/ 294 w 553"/>
                <a:gd name="T29" fmla="*/ 448 h 506"/>
                <a:gd name="T30" fmla="*/ 256 w 553"/>
                <a:gd name="T31" fmla="*/ 418 h 506"/>
                <a:gd name="T32" fmla="*/ 171 w 553"/>
                <a:gd name="T33" fmla="*/ 414 h 506"/>
                <a:gd name="T34" fmla="*/ 109 w 553"/>
                <a:gd name="T35" fmla="*/ 364 h 506"/>
                <a:gd name="T36" fmla="*/ 55 w 553"/>
                <a:gd name="T37" fmla="*/ 291 h 506"/>
                <a:gd name="T38" fmla="*/ 67 w 553"/>
                <a:gd name="T39" fmla="*/ 172 h 506"/>
                <a:gd name="T40" fmla="*/ 0 w 553"/>
                <a:gd name="T41" fmla="*/ 151 h 506"/>
                <a:gd name="T42" fmla="*/ 102 w 553"/>
                <a:gd name="T43" fmla="*/ 98 h 506"/>
                <a:gd name="T44" fmla="*/ 164 w 553"/>
                <a:gd name="T45" fmla="*/ 93 h 506"/>
                <a:gd name="T46" fmla="*/ 186 w 553"/>
                <a:gd name="T47" fmla="*/ 44 h 506"/>
                <a:gd name="T48" fmla="*/ 235 w 553"/>
                <a:gd name="T49" fmla="*/ 0 h 506"/>
                <a:gd name="T50" fmla="*/ 297 w 553"/>
                <a:gd name="T51" fmla="*/ 6 h 506"/>
                <a:gd name="T52" fmla="*/ 343 w 553"/>
                <a:gd name="T53" fmla="*/ 69 h 506"/>
                <a:gd name="T54" fmla="*/ 392 w 553"/>
                <a:gd name="T55" fmla="*/ 7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3" h="506">
                  <a:moveTo>
                    <a:pt x="392" y="70"/>
                  </a:moveTo>
                  <a:lnTo>
                    <a:pt x="410" y="139"/>
                  </a:lnTo>
                  <a:lnTo>
                    <a:pt x="391" y="189"/>
                  </a:lnTo>
                  <a:lnTo>
                    <a:pt x="408" y="216"/>
                  </a:lnTo>
                  <a:lnTo>
                    <a:pt x="410" y="273"/>
                  </a:lnTo>
                  <a:lnTo>
                    <a:pt x="553" y="266"/>
                  </a:lnTo>
                  <a:lnTo>
                    <a:pt x="527" y="320"/>
                  </a:lnTo>
                  <a:lnTo>
                    <a:pt x="552" y="365"/>
                  </a:lnTo>
                  <a:lnTo>
                    <a:pt x="527" y="399"/>
                  </a:lnTo>
                  <a:lnTo>
                    <a:pt x="525" y="474"/>
                  </a:lnTo>
                  <a:lnTo>
                    <a:pt x="476" y="502"/>
                  </a:lnTo>
                  <a:lnTo>
                    <a:pt x="433" y="485"/>
                  </a:lnTo>
                  <a:lnTo>
                    <a:pt x="388" y="506"/>
                  </a:lnTo>
                  <a:lnTo>
                    <a:pt x="349" y="464"/>
                  </a:lnTo>
                  <a:lnTo>
                    <a:pt x="294" y="448"/>
                  </a:lnTo>
                  <a:lnTo>
                    <a:pt x="256" y="418"/>
                  </a:lnTo>
                  <a:lnTo>
                    <a:pt x="171" y="414"/>
                  </a:lnTo>
                  <a:lnTo>
                    <a:pt x="109" y="364"/>
                  </a:lnTo>
                  <a:lnTo>
                    <a:pt x="55" y="291"/>
                  </a:lnTo>
                  <a:lnTo>
                    <a:pt x="67" y="172"/>
                  </a:lnTo>
                  <a:lnTo>
                    <a:pt x="0" y="151"/>
                  </a:lnTo>
                  <a:lnTo>
                    <a:pt x="102" y="98"/>
                  </a:lnTo>
                  <a:lnTo>
                    <a:pt x="164" y="93"/>
                  </a:lnTo>
                  <a:lnTo>
                    <a:pt x="186" y="44"/>
                  </a:lnTo>
                  <a:lnTo>
                    <a:pt x="235" y="0"/>
                  </a:lnTo>
                  <a:lnTo>
                    <a:pt x="297" y="6"/>
                  </a:lnTo>
                  <a:lnTo>
                    <a:pt x="343" y="69"/>
                  </a:lnTo>
                  <a:lnTo>
                    <a:pt x="392" y="7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1908" y="1300"/>
              <a:ext cx="640" cy="356"/>
            </a:xfrm>
            <a:custGeom>
              <a:avLst/>
              <a:gdLst>
                <a:gd name="T0" fmla="*/ 20 w 640"/>
                <a:gd name="T1" fmla="*/ 0 h 356"/>
                <a:gd name="T2" fmla="*/ 117 w 640"/>
                <a:gd name="T3" fmla="*/ 37 h 356"/>
                <a:gd name="T4" fmla="*/ 201 w 640"/>
                <a:gd name="T5" fmla="*/ 56 h 356"/>
                <a:gd name="T6" fmla="*/ 291 w 640"/>
                <a:gd name="T7" fmla="*/ 69 h 356"/>
                <a:gd name="T8" fmla="*/ 433 w 640"/>
                <a:gd name="T9" fmla="*/ 145 h 356"/>
                <a:gd name="T10" fmla="*/ 640 w 640"/>
                <a:gd name="T11" fmla="*/ 215 h 356"/>
                <a:gd name="T12" fmla="*/ 615 w 640"/>
                <a:gd name="T13" fmla="*/ 264 h 356"/>
                <a:gd name="T14" fmla="*/ 554 w 640"/>
                <a:gd name="T15" fmla="*/ 302 h 356"/>
                <a:gd name="T16" fmla="*/ 522 w 640"/>
                <a:gd name="T17" fmla="*/ 300 h 356"/>
                <a:gd name="T18" fmla="*/ 481 w 640"/>
                <a:gd name="T19" fmla="*/ 356 h 356"/>
                <a:gd name="T20" fmla="*/ 441 w 640"/>
                <a:gd name="T21" fmla="*/ 335 h 356"/>
                <a:gd name="T22" fmla="*/ 317 w 640"/>
                <a:gd name="T23" fmla="*/ 353 h 356"/>
                <a:gd name="T24" fmla="*/ 291 w 640"/>
                <a:gd name="T25" fmla="*/ 215 h 356"/>
                <a:gd name="T26" fmla="*/ 264 w 640"/>
                <a:gd name="T27" fmla="*/ 265 h 356"/>
                <a:gd name="T28" fmla="*/ 167 w 640"/>
                <a:gd name="T29" fmla="*/ 267 h 356"/>
                <a:gd name="T30" fmla="*/ 132 w 640"/>
                <a:gd name="T31" fmla="*/ 211 h 356"/>
                <a:gd name="T32" fmla="*/ 76 w 640"/>
                <a:gd name="T33" fmla="*/ 212 h 356"/>
                <a:gd name="T34" fmla="*/ 84 w 640"/>
                <a:gd name="T35" fmla="*/ 159 h 356"/>
                <a:gd name="T36" fmla="*/ 0 w 640"/>
                <a:gd name="T37" fmla="*/ 42 h 356"/>
                <a:gd name="T38" fmla="*/ 20 w 640"/>
                <a:gd name="T3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356">
                  <a:moveTo>
                    <a:pt x="20" y="0"/>
                  </a:moveTo>
                  <a:lnTo>
                    <a:pt x="117" y="37"/>
                  </a:lnTo>
                  <a:lnTo>
                    <a:pt x="201" y="56"/>
                  </a:lnTo>
                  <a:lnTo>
                    <a:pt x="291" y="69"/>
                  </a:lnTo>
                  <a:lnTo>
                    <a:pt x="433" y="145"/>
                  </a:lnTo>
                  <a:lnTo>
                    <a:pt x="640" y="215"/>
                  </a:lnTo>
                  <a:lnTo>
                    <a:pt x="615" y="264"/>
                  </a:lnTo>
                  <a:lnTo>
                    <a:pt x="554" y="302"/>
                  </a:lnTo>
                  <a:lnTo>
                    <a:pt x="522" y="300"/>
                  </a:lnTo>
                  <a:lnTo>
                    <a:pt x="481" y="356"/>
                  </a:lnTo>
                  <a:lnTo>
                    <a:pt x="441" y="335"/>
                  </a:lnTo>
                  <a:lnTo>
                    <a:pt x="317" y="353"/>
                  </a:lnTo>
                  <a:lnTo>
                    <a:pt x="291" y="215"/>
                  </a:lnTo>
                  <a:lnTo>
                    <a:pt x="264" y="265"/>
                  </a:lnTo>
                  <a:lnTo>
                    <a:pt x="167" y="267"/>
                  </a:lnTo>
                  <a:lnTo>
                    <a:pt x="132" y="211"/>
                  </a:lnTo>
                  <a:lnTo>
                    <a:pt x="76" y="212"/>
                  </a:lnTo>
                  <a:lnTo>
                    <a:pt x="84" y="159"/>
                  </a:lnTo>
                  <a:lnTo>
                    <a:pt x="0" y="4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1908" y="1300"/>
              <a:ext cx="640" cy="356"/>
            </a:xfrm>
            <a:custGeom>
              <a:avLst/>
              <a:gdLst>
                <a:gd name="T0" fmla="*/ 20 w 640"/>
                <a:gd name="T1" fmla="*/ 0 h 356"/>
                <a:gd name="T2" fmla="*/ 117 w 640"/>
                <a:gd name="T3" fmla="*/ 37 h 356"/>
                <a:gd name="T4" fmla="*/ 201 w 640"/>
                <a:gd name="T5" fmla="*/ 56 h 356"/>
                <a:gd name="T6" fmla="*/ 291 w 640"/>
                <a:gd name="T7" fmla="*/ 69 h 356"/>
                <a:gd name="T8" fmla="*/ 433 w 640"/>
                <a:gd name="T9" fmla="*/ 145 h 356"/>
                <a:gd name="T10" fmla="*/ 640 w 640"/>
                <a:gd name="T11" fmla="*/ 215 h 356"/>
                <a:gd name="T12" fmla="*/ 615 w 640"/>
                <a:gd name="T13" fmla="*/ 264 h 356"/>
                <a:gd name="T14" fmla="*/ 554 w 640"/>
                <a:gd name="T15" fmla="*/ 302 h 356"/>
                <a:gd name="T16" fmla="*/ 522 w 640"/>
                <a:gd name="T17" fmla="*/ 300 h 356"/>
                <a:gd name="T18" fmla="*/ 481 w 640"/>
                <a:gd name="T19" fmla="*/ 356 h 356"/>
                <a:gd name="T20" fmla="*/ 441 w 640"/>
                <a:gd name="T21" fmla="*/ 335 h 356"/>
                <a:gd name="T22" fmla="*/ 317 w 640"/>
                <a:gd name="T23" fmla="*/ 353 h 356"/>
                <a:gd name="T24" fmla="*/ 291 w 640"/>
                <a:gd name="T25" fmla="*/ 215 h 356"/>
                <a:gd name="T26" fmla="*/ 264 w 640"/>
                <a:gd name="T27" fmla="*/ 265 h 356"/>
                <a:gd name="T28" fmla="*/ 167 w 640"/>
                <a:gd name="T29" fmla="*/ 267 h 356"/>
                <a:gd name="T30" fmla="*/ 132 w 640"/>
                <a:gd name="T31" fmla="*/ 211 h 356"/>
                <a:gd name="T32" fmla="*/ 76 w 640"/>
                <a:gd name="T33" fmla="*/ 212 h 356"/>
                <a:gd name="T34" fmla="*/ 84 w 640"/>
                <a:gd name="T35" fmla="*/ 159 h 356"/>
                <a:gd name="T36" fmla="*/ 0 w 640"/>
                <a:gd name="T37" fmla="*/ 42 h 356"/>
                <a:gd name="T38" fmla="*/ 20 w 640"/>
                <a:gd name="T3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356">
                  <a:moveTo>
                    <a:pt x="20" y="0"/>
                  </a:moveTo>
                  <a:lnTo>
                    <a:pt x="117" y="37"/>
                  </a:lnTo>
                  <a:lnTo>
                    <a:pt x="201" y="56"/>
                  </a:lnTo>
                  <a:lnTo>
                    <a:pt x="291" y="69"/>
                  </a:lnTo>
                  <a:lnTo>
                    <a:pt x="433" y="145"/>
                  </a:lnTo>
                  <a:lnTo>
                    <a:pt x="640" y="215"/>
                  </a:lnTo>
                  <a:lnTo>
                    <a:pt x="615" y="264"/>
                  </a:lnTo>
                  <a:lnTo>
                    <a:pt x="554" y="302"/>
                  </a:lnTo>
                  <a:lnTo>
                    <a:pt x="522" y="300"/>
                  </a:lnTo>
                  <a:lnTo>
                    <a:pt x="481" y="356"/>
                  </a:lnTo>
                  <a:lnTo>
                    <a:pt x="441" y="335"/>
                  </a:lnTo>
                  <a:lnTo>
                    <a:pt x="317" y="353"/>
                  </a:lnTo>
                  <a:lnTo>
                    <a:pt x="291" y="215"/>
                  </a:lnTo>
                  <a:lnTo>
                    <a:pt x="264" y="265"/>
                  </a:lnTo>
                  <a:lnTo>
                    <a:pt x="167" y="267"/>
                  </a:lnTo>
                  <a:lnTo>
                    <a:pt x="132" y="211"/>
                  </a:lnTo>
                  <a:lnTo>
                    <a:pt x="76" y="212"/>
                  </a:lnTo>
                  <a:lnTo>
                    <a:pt x="84" y="159"/>
                  </a:lnTo>
                  <a:lnTo>
                    <a:pt x="0" y="42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915" y="422"/>
              <a:ext cx="1534" cy="1089"/>
            </a:xfrm>
            <a:custGeom>
              <a:avLst/>
              <a:gdLst>
                <a:gd name="T0" fmla="*/ 11 w 1534"/>
                <a:gd name="T1" fmla="*/ 882 h 1089"/>
                <a:gd name="T2" fmla="*/ 0 w 1534"/>
                <a:gd name="T3" fmla="*/ 846 h 1089"/>
                <a:gd name="T4" fmla="*/ 45 w 1534"/>
                <a:gd name="T5" fmla="*/ 819 h 1089"/>
                <a:gd name="T6" fmla="*/ 42 w 1534"/>
                <a:gd name="T7" fmla="*/ 769 h 1089"/>
                <a:gd name="T8" fmla="*/ 79 w 1534"/>
                <a:gd name="T9" fmla="*/ 717 h 1089"/>
                <a:gd name="T10" fmla="*/ 98 w 1534"/>
                <a:gd name="T11" fmla="*/ 671 h 1089"/>
                <a:gd name="T12" fmla="*/ 160 w 1534"/>
                <a:gd name="T13" fmla="*/ 629 h 1089"/>
                <a:gd name="T14" fmla="*/ 264 w 1534"/>
                <a:gd name="T15" fmla="*/ 598 h 1089"/>
                <a:gd name="T16" fmla="*/ 317 w 1534"/>
                <a:gd name="T17" fmla="*/ 615 h 1089"/>
                <a:gd name="T18" fmla="*/ 368 w 1534"/>
                <a:gd name="T19" fmla="*/ 382 h 1089"/>
                <a:gd name="T20" fmla="*/ 372 w 1534"/>
                <a:gd name="T21" fmla="*/ 288 h 1089"/>
                <a:gd name="T22" fmla="*/ 319 w 1534"/>
                <a:gd name="T23" fmla="*/ 227 h 1089"/>
                <a:gd name="T24" fmla="*/ 319 w 1534"/>
                <a:gd name="T25" fmla="*/ 165 h 1089"/>
                <a:gd name="T26" fmla="*/ 382 w 1534"/>
                <a:gd name="T27" fmla="*/ 143 h 1089"/>
                <a:gd name="T28" fmla="*/ 383 w 1534"/>
                <a:gd name="T29" fmla="*/ 108 h 1089"/>
                <a:gd name="T30" fmla="*/ 337 w 1534"/>
                <a:gd name="T31" fmla="*/ 101 h 1089"/>
                <a:gd name="T32" fmla="*/ 351 w 1534"/>
                <a:gd name="T33" fmla="*/ 53 h 1089"/>
                <a:gd name="T34" fmla="*/ 549 w 1534"/>
                <a:gd name="T35" fmla="*/ 11 h 1089"/>
                <a:gd name="T36" fmla="*/ 578 w 1534"/>
                <a:gd name="T37" fmla="*/ 102 h 1089"/>
                <a:gd name="T38" fmla="*/ 644 w 1534"/>
                <a:gd name="T39" fmla="*/ 143 h 1089"/>
                <a:gd name="T40" fmla="*/ 717 w 1534"/>
                <a:gd name="T41" fmla="*/ 143 h 1089"/>
                <a:gd name="T42" fmla="*/ 907 w 1534"/>
                <a:gd name="T43" fmla="*/ 0 h 1089"/>
                <a:gd name="T44" fmla="*/ 960 w 1534"/>
                <a:gd name="T45" fmla="*/ 25 h 1089"/>
                <a:gd name="T46" fmla="*/ 977 w 1534"/>
                <a:gd name="T47" fmla="*/ 171 h 1089"/>
                <a:gd name="T48" fmla="*/ 978 w 1534"/>
                <a:gd name="T49" fmla="*/ 276 h 1089"/>
                <a:gd name="T50" fmla="*/ 1034 w 1534"/>
                <a:gd name="T51" fmla="*/ 344 h 1089"/>
                <a:gd name="T52" fmla="*/ 1072 w 1534"/>
                <a:gd name="T53" fmla="*/ 344 h 1089"/>
                <a:gd name="T54" fmla="*/ 1068 w 1534"/>
                <a:gd name="T55" fmla="*/ 298 h 1089"/>
                <a:gd name="T56" fmla="*/ 1114 w 1534"/>
                <a:gd name="T57" fmla="*/ 256 h 1089"/>
                <a:gd name="T58" fmla="*/ 1152 w 1534"/>
                <a:gd name="T59" fmla="*/ 293 h 1089"/>
                <a:gd name="T60" fmla="*/ 1208 w 1534"/>
                <a:gd name="T61" fmla="*/ 186 h 1089"/>
                <a:gd name="T62" fmla="*/ 1304 w 1534"/>
                <a:gd name="T63" fmla="*/ 188 h 1089"/>
                <a:gd name="T64" fmla="*/ 1319 w 1534"/>
                <a:gd name="T65" fmla="*/ 283 h 1089"/>
                <a:gd name="T66" fmla="*/ 1381 w 1534"/>
                <a:gd name="T67" fmla="*/ 314 h 1089"/>
                <a:gd name="T68" fmla="*/ 1398 w 1534"/>
                <a:gd name="T69" fmla="*/ 346 h 1089"/>
                <a:gd name="T70" fmla="*/ 1461 w 1534"/>
                <a:gd name="T71" fmla="*/ 361 h 1089"/>
                <a:gd name="T72" fmla="*/ 1534 w 1534"/>
                <a:gd name="T73" fmla="*/ 427 h 1089"/>
                <a:gd name="T74" fmla="*/ 1438 w 1534"/>
                <a:gd name="T75" fmla="*/ 624 h 1089"/>
                <a:gd name="T76" fmla="*/ 1379 w 1534"/>
                <a:gd name="T77" fmla="*/ 762 h 1089"/>
                <a:gd name="T78" fmla="*/ 1337 w 1534"/>
                <a:gd name="T79" fmla="*/ 808 h 1089"/>
                <a:gd name="T80" fmla="*/ 1368 w 1534"/>
                <a:gd name="T81" fmla="*/ 857 h 1089"/>
                <a:gd name="T82" fmla="*/ 1351 w 1534"/>
                <a:gd name="T83" fmla="*/ 903 h 1089"/>
                <a:gd name="T84" fmla="*/ 1356 w 1534"/>
                <a:gd name="T85" fmla="*/ 977 h 1089"/>
                <a:gd name="T86" fmla="*/ 1330 w 1534"/>
                <a:gd name="T87" fmla="*/ 994 h 1089"/>
                <a:gd name="T88" fmla="*/ 1082 w 1534"/>
                <a:gd name="T89" fmla="*/ 1000 h 1089"/>
                <a:gd name="T90" fmla="*/ 1023 w 1534"/>
                <a:gd name="T91" fmla="*/ 997 h 1089"/>
                <a:gd name="T92" fmla="*/ 982 w 1534"/>
                <a:gd name="T93" fmla="*/ 934 h 1089"/>
                <a:gd name="T94" fmla="*/ 922 w 1534"/>
                <a:gd name="T95" fmla="*/ 928 h 1089"/>
                <a:gd name="T96" fmla="*/ 870 w 1534"/>
                <a:gd name="T97" fmla="*/ 972 h 1089"/>
                <a:gd name="T98" fmla="*/ 846 w 1534"/>
                <a:gd name="T99" fmla="*/ 1022 h 1089"/>
                <a:gd name="T100" fmla="*/ 786 w 1534"/>
                <a:gd name="T101" fmla="*/ 1026 h 1089"/>
                <a:gd name="T102" fmla="*/ 685 w 1534"/>
                <a:gd name="T103" fmla="*/ 1077 h 1089"/>
                <a:gd name="T104" fmla="*/ 630 w 1534"/>
                <a:gd name="T105" fmla="*/ 1089 h 1089"/>
                <a:gd name="T106" fmla="*/ 425 w 1534"/>
                <a:gd name="T107" fmla="*/ 1021 h 1089"/>
                <a:gd name="T108" fmla="*/ 286 w 1534"/>
                <a:gd name="T109" fmla="*/ 945 h 1089"/>
                <a:gd name="T110" fmla="*/ 201 w 1534"/>
                <a:gd name="T111" fmla="*/ 935 h 1089"/>
                <a:gd name="T112" fmla="*/ 112 w 1534"/>
                <a:gd name="T113" fmla="*/ 917 h 1089"/>
                <a:gd name="T114" fmla="*/ 11 w 1534"/>
                <a:gd name="T115" fmla="*/ 882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4" h="1089">
                  <a:moveTo>
                    <a:pt x="11" y="882"/>
                  </a:moveTo>
                  <a:lnTo>
                    <a:pt x="0" y="846"/>
                  </a:lnTo>
                  <a:lnTo>
                    <a:pt x="45" y="819"/>
                  </a:lnTo>
                  <a:lnTo>
                    <a:pt x="42" y="769"/>
                  </a:lnTo>
                  <a:lnTo>
                    <a:pt x="79" y="717"/>
                  </a:lnTo>
                  <a:lnTo>
                    <a:pt x="98" y="671"/>
                  </a:lnTo>
                  <a:lnTo>
                    <a:pt x="160" y="629"/>
                  </a:lnTo>
                  <a:lnTo>
                    <a:pt x="264" y="598"/>
                  </a:lnTo>
                  <a:lnTo>
                    <a:pt x="317" y="615"/>
                  </a:lnTo>
                  <a:lnTo>
                    <a:pt x="368" y="382"/>
                  </a:lnTo>
                  <a:lnTo>
                    <a:pt x="372" y="288"/>
                  </a:lnTo>
                  <a:lnTo>
                    <a:pt x="319" y="227"/>
                  </a:lnTo>
                  <a:lnTo>
                    <a:pt x="319" y="165"/>
                  </a:lnTo>
                  <a:lnTo>
                    <a:pt x="382" y="143"/>
                  </a:lnTo>
                  <a:lnTo>
                    <a:pt x="383" y="108"/>
                  </a:lnTo>
                  <a:lnTo>
                    <a:pt x="337" y="101"/>
                  </a:lnTo>
                  <a:lnTo>
                    <a:pt x="351" y="53"/>
                  </a:lnTo>
                  <a:lnTo>
                    <a:pt x="549" y="11"/>
                  </a:lnTo>
                  <a:lnTo>
                    <a:pt x="578" y="102"/>
                  </a:lnTo>
                  <a:lnTo>
                    <a:pt x="644" y="143"/>
                  </a:lnTo>
                  <a:lnTo>
                    <a:pt x="717" y="143"/>
                  </a:lnTo>
                  <a:lnTo>
                    <a:pt x="907" y="0"/>
                  </a:lnTo>
                  <a:lnTo>
                    <a:pt x="960" y="25"/>
                  </a:lnTo>
                  <a:lnTo>
                    <a:pt x="977" y="171"/>
                  </a:lnTo>
                  <a:lnTo>
                    <a:pt x="978" y="276"/>
                  </a:lnTo>
                  <a:lnTo>
                    <a:pt x="1034" y="344"/>
                  </a:lnTo>
                  <a:lnTo>
                    <a:pt x="1072" y="344"/>
                  </a:lnTo>
                  <a:lnTo>
                    <a:pt x="1068" y="298"/>
                  </a:lnTo>
                  <a:lnTo>
                    <a:pt x="1114" y="256"/>
                  </a:lnTo>
                  <a:lnTo>
                    <a:pt x="1152" y="293"/>
                  </a:lnTo>
                  <a:lnTo>
                    <a:pt x="1208" y="186"/>
                  </a:lnTo>
                  <a:lnTo>
                    <a:pt x="1304" y="188"/>
                  </a:lnTo>
                  <a:lnTo>
                    <a:pt x="1319" y="283"/>
                  </a:lnTo>
                  <a:lnTo>
                    <a:pt x="1381" y="314"/>
                  </a:lnTo>
                  <a:lnTo>
                    <a:pt x="1398" y="346"/>
                  </a:lnTo>
                  <a:lnTo>
                    <a:pt x="1461" y="361"/>
                  </a:lnTo>
                  <a:lnTo>
                    <a:pt x="1534" y="427"/>
                  </a:lnTo>
                  <a:lnTo>
                    <a:pt x="1438" y="624"/>
                  </a:lnTo>
                  <a:lnTo>
                    <a:pt x="1379" y="762"/>
                  </a:lnTo>
                  <a:lnTo>
                    <a:pt x="1337" y="808"/>
                  </a:lnTo>
                  <a:lnTo>
                    <a:pt x="1368" y="857"/>
                  </a:lnTo>
                  <a:lnTo>
                    <a:pt x="1351" y="903"/>
                  </a:lnTo>
                  <a:lnTo>
                    <a:pt x="1356" y="977"/>
                  </a:lnTo>
                  <a:lnTo>
                    <a:pt x="1330" y="994"/>
                  </a:lnTo>
                  <a:lnTo>
                    <a:pt x="1082" y="1000"/>
                  </a:lnTo>
                  <a:lnTo>
                    <a:pt x="1023" y="997"/>
                  </a:lnTo>
                  <a:lnTo>
                    <a:pt x="982" y="934"/>
                  </a:lnTo>
                  <a:lnTo>
                    <a:pt x="922" y="928"/>
                  </a:lnTo>
                  <a:lnTo>
                    <a:pt x="870" y="972"/>
                  </a:lnTo>
                  <a:lnTo>
                    <a:pt x="846" y="1022"/>
                  </a:lnTo>
                  <a:lnTo>
                    <a:pt x="786" y="1026"/>
                  </a:lnTo>
                  <a:lnTo>
                    <a:pt x="685" y="1077"/>
                  </a:lnTo>
                  <a:lnTo>
                    <a:pt x="630" y="1089"/>
                  </a:lnTo>
                  <a:lnTo>
                    <a:pt x="425" y="1021"/>
                  </a:lnTo>
                  <a:lnTo>
                    <a:pt x="286" y="945"/>
                  </a:lnTo>
                  <a:lnTo>
                    <a:pt x="201" y="935"/>
                  </a:lnTo>
                  <a:lnTo>
                    <a:pt x="112" y="917"/>
                  </a:lnTo>
                  <a:lnTo>
                    <a:pt x="11" y="882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1915" y="422"/>
              <a:ext cx="1534" cy="1089"/>
            </a:xfrm>
            <a:custGeom>
              <a:avLst/>
              <a:gdLst>
                <a:gd name="T0" fmla="*/ 11 w 1534"/>
                <a:gd name="T1" fmla="*/ 882 h 1089"/>
                <a:gd name="T2" fmla="*/ 0 w 1534"/>
                <a:gd name="T3" fmla="*/ 846 h 1089"/>
                <a:gd name="T4" fmla="*/ 45 w 1534"/>
                <a:gd name="T5" fmla="*/ 819 h 1089"/>
                <a:gd name="T6" fmla="*/ 42 w 1534"/>
                <a:gd name="T7" fmla="*/ 769 h 1089"/>
                <a:gd name="T8" fmla="*/ 79 w 1534"/>
                <a:gd name="T9" fmla="*/ 717 h 1089"/>
                <a:gd name="T10" fmla="*/ 98 w 1534"/>
                <a:gd name="T11" fmla="*/ 671 h 1089"/>
                <a:gd name="T12" fmla="*/ 160 w 1534"/>
                <a:gd name="T13" fmla="*/ 629 h 1089"/>
                <a:gd name="T14" fmla="*/ 264 w 1534"/>
                <a:gd name="T15" fmla="*/ 598 h 1089"/>
                <a:gd name="T16" fmla="*/ 317 w 1534"/>
                <a:gd name="T17" fmla="*/ 615 h 1089"/>
                <a:gd name="T18" fmla="*/ 368 w 1534"/>
                <a:gd name="T19" fmla="*/ 382 h 1089"/>
                <a:gd name="T20" fmla="*/ 372 w 1534"/>
                <a:gd name="T21" fmla="*/ 288 h 1089"/>
                <a:gd name="T22" fmla="*/ 319 w 1534"/>
                <a:gd name="T23" fmla="*/ 227 h 1089"/>
                <a:gd name="T24" fmla="*/ 319 w 1534"/>
                <a:gd name="T25" fmla="*/ 165 h 1089"/>
                <a:gd name="T26" fmla="*/ 382 w 1534"/>
                <a:gd name="T27" fmla="*/ 143 h 1089"/>
                <a:gd name="T28" fmla="*/ 383 w 1534"/>
                <a:gd name="T29" fmla="*/ 108 h 1089"/>
                <a:gd name="T30" fmla="*/ 337 w 1534"/>
                <a:gd name="T31" fmla="*/ 101 h 1089"/>
                <a:gd name="T32" fmla="*/ 351 w 1534"/>
                <a:gd name="T33" fmla="*/ 53 h 1089"/>
                <a:gd name="T34" fmla="*/ 549 w 1534"/>
                <a:gd name="T35" fmla="*/ 11 h 1089"/>
                <a:gd name="T36" fmla="*/ 578 w 1534"/>
                <a:gd name="T37" fmla="*/ 102 h 1089"/>
                <a:gd name="T38" fmla="*/ 644 w 1534"/>
                <a:gd name="T39" fmla="*/ 143 h 1089"/>
                <a:gd name="T40" fmla="*/ 717 w 1534"/>
                <a:gd name="T41" fmla="*/ 143 h 1089"/>
                <a:gd name="T42" fmla="*/ 907 w 1534"/>
                <a:gd name="T43" fmla="*/ 0 h 1089"/>
                <a:gd name="T44" fmla="*/ 960 w 1534"/>
                <a:gd name="T45" fmla="*/ 25 h 1089"/>
                <a:gd name="T46" fmla="*/ 977 w 1534"/>
                <a:gd name="T47" fmla="*/ 171 h 1089"/>
                <a:gd name="T48" fmla="*/ 978 w 1534"/>
                <a:gd name="T49" fmla="*/ 276 h 1089"/>
                <a:gd name="T50" fmla="*/ 1034 w 1534"/>
                <a:gd name="T51" fmla="*/ 344 h 1089"/>
                <a:gd name="T52" fmla="*/ 1072 w 1534"/>
                <a:gd name="T53" fmla="*/ 344 h 1089"/>
                <a:gd name="T54" fmla="*/ 1068 w 1534"/>
                <a:gd name="T55" fmla="*/ 298 h 1089"/>
                <a:gd name="T56" fmla="*/ 1114 w 1534"/>
                <a:gd name="T57" fmla="*/ 256 h 1089"/>
                <a:gd name="T58" fmla="*/ 1152 w 1534"/>
                <a:gd name="T59" fmla="*/ 293 h 1089"/>
                <a:gd name="T60" fmla="*/ 1208 w 1534"/>
                <a:gd name="T61" fmla="*/ 186 h 1089"/>
                <a:gd name="T62" fmla="*/ 1304 w 1534"/>
                <a:gd name="T63" fmla="*/ 188 h 1089"/>
                <a:gd name="T64" fmla="*/ 1319 w 1534"/>
                <a:gd name="T65" fmla="*/ 283 h 1089"/>
                <a:gd name="T66" fmla="*/ 1381 w 1534"/>
                <a:gd name="T67" fmla="*/ 314 h 1089"/>
                <a:gd name="T68" fmla="*/ 1398 w 1534"/>
                <a:gd name="T69" fmla="*/ 346 h 1089"/>
                <a:gd name="T70" fmla="*/ 1461 w 1534"/>
                <a:gd name="T71" fmla="*/ 361 h 1089"/>
                <a:gd name="T72" fmla="*/ 1534 w 1534"/>
                <a:gd name="T73" fmla="*/ 427 h 1089"/>
                <a:gd name="T74" fmla="*/ 1438 w 1534"/>
                <a:gd name="T75" fmla="*/ 624 h 1089"/>
                <a:gd name="T76" fmla="*/ 1379 w 1534"/>
                <a:gd name="T77" fmla="*/ 762 h 1089"/>
                <a:gd name="T78" fmla="*/ 1337 w 1534"/>
                <a:gd name="T79" fmla="*/ 808 h 1089"/>
                <a:gd name="T80" fmla="*/ 1368 w 1534"/>
                <a:gd name="T81" fmla="*/ 857 h 1089"/>
                <a:gd name="T82" fmla="*/ 1351 w 1534"/>
                <a:gd name="T83" fmla="*/ 903 h 1089"/>
                <a:gd name="T84" fmla="*/ 1356 w 1534"/>
                <a:gd name="T85" fmla="*/ 977 h 1089"/>
                <a:gd name="T86" fmla="*/ 1330 w 1534"/>
                <a:gd name="T87" fmla="*/ 994 h 1089"/>
                <a:gd name="T88" fmla="*/ 1082 w 1534"/>
                <a:gd name="T89" fmla="*/ 1000 h 1089"/>
                <a:gd name="T90" fmla="*/ 1023 w 1534"/>
                <a:gd name="T91" fmla="*/ 997 h 1089"/>
                <a:gd name="T92" fmla="*/ 982 w 1534"/>
                <a:gd name="T93" fmla="*/ 934 h 1089"/>
                <a:gd name="T94" fmla="*/ 922 w 1534"/>
                <a:gd name="T95" fmla="*/ 928 h 1089"/>
                <a:gd name="T96" fmla="*/ 870 w 1534"/>
                <a:gd name="T97" fmla="*/ 972 h 1089"/>
                <a:gd name="T98" fmla="*/ 846 w 1534"/>
                <a:gd name="T99" fmla="*/ 1022 h 1089"/>
                <a:gd name="T100" fmla="*/ 786 w 1534"/>
                <a:gd name="T101" fmla="*/ 1026 h 1089"/>
                <a:gd name="T102" fmla="*/ 685 w 1534"/>
                <a:gd name="T103" fmla="*/ 1077 h 1089"/>
                <a:gd name="T104" fmla="*/ 630 w 1534"/>
                <a:gd name="T105" fmla="*/ 1089 h 1089"/>
                <a:gd name="T106" fmla="*/ 425 w 1534"/>
                <a:gd name="T107" fmla="*/ 1021 h 1089"/>
                <a:gd name="T108" fmla="*/ 286 w 1534"/>
                <a:gd name="T109" fmla="*/ 945 h 1089"/>
                <a:gd name="T110" fmla="*/ 201 w 1534"/>
                <a:gd name="T111" fmla="*/ 935 h 1089"/>
                <a:gd name="T112" fmla="*/ 112 w 1534"/>
                <a:gd name="T113" fmla="*/ 917 h 1089"/>
                <a:gd name="T114" fmla="*/ 11 w 1534"/>
                <a:gd name="T115" fmla="*/ 882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4" h="1089">
                  <a:moveTo>
                    <a:pt x="11" y="882"/>
                  </a:moveTo>
                  <a:lnTo>
                    <a:pt x="0" y="846"/>
                  </a:lnTo>
                  <a:lnTo>
                    <a:pt x="45" y="819"/>
                  </a:lnTo>
                  <a:lnTo>
                    <a:pt x="42" y="769"/>
                  </a:lnTo>
                  <a:lnTo>
                    <a:pt x="79" y="717"/>
                  </a:lnTo>
                  <a:lnTo>
                    <a:pt x="98" y="671"/>
                  </a:lnTo>
                  <a:lnTo>
                    <a:pt x="160" y="629"/>
                  </a:lnTo>
                  <a:lnTo>
                    <a:pt x="264" y="598"/>
                  </a:lnTo>
                  <a:lnTo>
                    <a:pt x="317" y="615"/>
                  </a:lnTo>
                  <a:lnTo>
                    <a:pt x="368" y="382"/>
                  </a:lnTo>
                  <a:lnTo>
                    <a:pt x="372" y="288"/>
                  </a:lnTo>
                  <a:lnTo>
                    <a:pt x="319" y="227"/>
                  </a:lnTo>
                  <a:lnTo>
                    <a:pt x="319" y="165"/>
                  </a:lnTo>
                  <a:lnTo>
                    <a:pt x="382" y="143"/>
                  </a:lnTo>
                  <a:lnTo>
                    <a:pt x="383" y="108"/>
                  </a:lnTo>
                  <a:lnTo>
                    <a:pt x="337" y="101"/>
                  </a:lnTo>
                  <a:lnTo>
                    <a:pt x="351" y="53"/>
                  </a:lnTo>
                  <a:lnTo>
                    <a:pt x="549" y="11"/>
                  </a:lnTo>
                  <a:lnTo>
                    <a:pt x="578" y="102"/>
                  </a:lnTo>
                  <a:lnTo>
                    <a:pt x="644" y="143"/>
                  </a:lnTo>
                  <a:lnTo>
                    <a:pt x="717" y="143"/>
                  </a:lnTo>
                  <a:lnTo>
                    <a:pt x="907" y="0"/>
                  </a:lnTo>
                  <a:lnTo>
                    <a:pt x="960" y="25"/>
                  </a:lnTo>
                  <a:lnTo>
                    <a:pt x="977" y="171"/>
                  </a:lnTo>
                  <a:lnTo>
                    <a:pt x="978" y="276"/>
                  </a:lnTo>
                  <a:lnTo>
                    <a:pt x="1034" y="344"/>
                  </a:lnTo>
                  <a:lnTo>
                    <a:pt x="1072" y="344"/>
                  </a:lnTo>
                  <a:lnTo>
                    <a:pt x="1068" y="298"/>
                  </a:lnTo>
                  <a:lnTo>
                    <a:pt x="1114" y="256"/>
                  </a:lnTo>
                  <a:lnTo>
                    <a:pt x="1152" y="293"/>
                  </a:lnTo>
                  <a:lnTo>
                    <a:pt x="1208" y="186"/>
                  </a:lnTo>
                  <a:lnTo>
                    <a:pt x="1304" y="188"/>
                  </a:lnTo>
                  <a:lnTo>
                    <a:pt x="1319" y="283"/>
                  </a:lnTo>
                  <a:lnTo>
                    <a:pt x="1381" y="314"/>
                  </a:lnTo>
                  <a:lnTo>
                    <a:pt x="1398" y="346"/>
                  </a:lnTo>
                  <a:lnTo>
                    <a:pt x="1461" y="361"/>
                  </a:lnTo>
                  <a:lnTo>
                    <a:pt x="1534" y="427"/>
                  </a:lnTo>
                  <a:lnTo>
                    <a:pt x="1438" y="624"/>
                  </a:lnTo>
                  <a:lnTo>
                    <a:pt x="1379" y="762"/>
                  </a:lnTo>
                  <a:lnTo>
                    <a:pt x="1337" y="808"/>
                  </a:lnTo>
                  <a:lnTo>
                    <a:pt x="1368" y="857"/>
                  </a:lnTo>
                  <a:lnTo>
                    <a:pt x="1351" y="903"/>
                  </a:lnTo>
                  <a:lnTo>
                    <a:pt x="1356" y="977"/>
                  </a:lnTo>
                  <a:lnTo>
                    <a:pt x="1330" y="994"/>
                  </a:lnTo>
                  <a:lnTo>
                    <a:pt x="1082" y="1000"/>
                  </a:lnTo>
                  <a:lnTo>
                    <a:pt x="1023" y="997"/>
                  </a:lnTo>
                  <a:lnTo>
                    <a:pt x="982" y="934"/>
                  </a:lnTo>
                  <a:lnTo>
                    <a:pt x="922" y="928"/>
                  </a:lnTo>
                  <a:lnTo>
                    <a:pt x="870" y="972"/>
                  </a:lnTo>
                  <a:lnTo>
                    <a:pt x="846" y="1022"/>
                  </a:lnTo>
                  <a:lnTo>
                    <a:pt x="786" y="1026"/>
                  </a:lnTo>
                  <a:lnTo>
                    <a:pt x="685" y="1077"/>
                  </a:lnTo>
                  <a:lnTo>
                    <a:pt x="630" y="1089"/>
                  </a:lnTo>
                  <a:lnTo>
                    <a:pt x="425" y="1021"/>
                  </a:lnTo>
                  <a:lnTo>
                    <a:pt x="286" y="945"/>
                  </a:lnTo>
                  <a:lnTo>
                    <a:pt x="201" y="935"/>
                  </a:lnTo>
                  <a:lnTo>
                    <a:pt x="112" y="917"/>
                  </a:lnTo>
                  <a:lnTo>
                    <a:pt x="11" y="882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697" y="157"/>
              <a:ext cx="527" cy="608"/>
            </a:xfrm>
            <a:custGeom>
              <a:avLst/>
              <a:gdLst>
                <a:gd name="T0" fmla="*/ 177 w 527"/>
                <a:gd name="T1" fmla="*/ 289 h 608"/>
                <a:gd name="T2" fmla="*/ 194 w 527"/>
                <a:gd name="T3" fmla="*/ 436 h 608"/>
                <a:gd name="T4" fmla="*/ 193 w 527"/>
                <a:gd name="T5" fmla="*/ 539 h 608"/>
                <a:gd name="T6" fmla="*/ 252 w 527"/>
                <a:gd name="T7" fmla="*/ 608 h 608"/>
                <a:gd name="T8" fmla="*/ 290 w 527"/>
                <a:gd name="T9" fmla="*/ 608 h 608"/>
                <a:gd name="T10" fmla="*/ 285 w 527"/>
                <a:gd name="T11" fmla="*/ 560 h 608"/>
                <a:gd name="T12" fmla="*/ 330 w 527"/>
                <a:gd name="T13" fmla="*/ 521 h 608"/>
                <a:gd name="T14" fmla="*/ 370 w 527"/>
                <a:gd name="T15" fmla="*/ 559 h 608"/>
                <a:gd name="T16" fmla="*/ 424 w 527"/>
                <a:gd name="T17" fmla="*/ 454 h 608"/>
                <a:gd name="T18" fmla="*/ 520 w 527"/>
                <a:gd name="T19" fmla="*/ 454 h 608"/>
                <a:gd name="T20" fmla="*/ 527 w 527"/>
                <a:gd name="T21" fmla="*/ 374 h 608"/>
                <a:gd name="T22" fmla="*/ 441 w 527"/>
                <a:gd name="T23" fmla="*/ 321 h 608"/>
                <a:gd name="T24" fmla="*/ 443 w 527"/>
                <a:gd name="T25" fmla="*/ 268 h 608"/>
                <a:gd name="T26" fmla="*/ 413 w 527"/>
                <a:gd name="T27" fmla="*/ 216 h 608"/>
                <a:gd name="T28" fmla="*/ 450 w 527"/>
                <a:gd name="T29" fmla="*/ 106 h 608"/>
                <a:gd name="T30" fmla="*/ 402 w 527"/>
                <a:gd name="T31" fmla="*/ 71 h 608"/>
                <a:gd name="T32" fmla="*/ 405 w 527"/>
                <a:gd name="T33" fmla="*/ 8 h 608"/>
                <a:gd name="T34" fmla="*/ 371 w 527"/>
                <a:gd name="T35" fmla="*/ 0 h 608"/>
                <a:gd name="T36" fmla="*/ 340 w 527"/>
                <a:gd name="T37" fmla="*/ 71 h 608"/>
                <a:gd name="T38" fmla="*/ 270 w 527"/>
                <a:gd name="T39" fmla="*/ 112 h 608"/>
                <a:gd name="T40" fmla="*/ 200 w 527"/>
                <a:gd name="T41" fmla="*/ 106 h 608"/>
                <a:gd name="T42" fmla="*/ 172 w 527"/>
                <a:gd name="T43" fmla="*/ 147 h 608"/>
                <a:gd name="T44" fmla="*/ 118 w 527"/>
                <a:gd name="T45" fmla="*/ 108 h 608"/>
                <a:gd name="T46" fmla="*/ 90 w 527"/>
                <a:gd name="T47" fmla="*/ 140 h 608"/>
                <a:gd name="T48" fmla="*/ 44 w 527"/>
                <a:gd name="T49" fmla="*/ 81 h 608"/>
                <a:gd name="T50" fmla="*/ 0 w 527"/>
                <a:gd name="T51" fmla="*/ 94 h 608"/>
                <a:gd name="T52" fmla="*/ 62 w 527"/>
                <a:gd name="T53" fmla="*/ 148 h 608"/>
                <a:gd name="T54" fmla="*/ 55 w 527"/>
                <a:gd name="T55" fmla="*/ 186 h 608"/>
                <a:gd name="T56" fmla="*/ 73 w 527"/>
                <a:gd name="T57" fmla="*/ 248 h 608"/>
                <a:gd name="T58" fmla="*/ 124 w 527"/>
                <a:gd name="T59" fmla="*/ 266 h 608"/>
                <a:gd name="T60" fmla="*/ 177 w 527"/>
                <a:gd name="T61" fmla="*/ 28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7" h="608">
                  <a:moveTo>
                    <a:pt x="177" y="289"/>
                  </a:moveTo>
                  <a:lnTo>
                    <a:pt x="194" y="436"/>
                  </a:lnTo>
                  <a:lnTo>
                    <a:pt x="193" y="539"/>
                  </a:lnTo>
                  <a:lnTo>
                    <a:pt x="252" y="608"/>
                  </a:lnTo>
                  <a:lnTo>
                    <a:pt x="290" y="608"/>
                  </a:lnTo>
                  <a:lnTo>
                    <a:pt x="285" y="560"/>
                  </a:lnTo>
                  <a:lnTo>
                    <a:pt x="330" y="521"/>
                  </a:lnTo>
                  <a:lnTo>
                    <a:pt x="370" y="559"/>
                  </a:lnTo>
                  <a:lnTo>
                    <a:pt x="424" y="454"/>
                  </a:lnTo>
                  <a:lnTo>
                    <a:pt x="520" y="454"/>
                  </a:lnTo>
                  <a:lnTo>
                    <a:pt x="527" y="374"/>
                  </a:lnTo>
                  <a:lnTo>
                    <a:pt x="441" y="321"/>
                  </a:lnTo>
                  <a:lnTo>
                    <a:pt x="443" y="268"/>
                  </a:lnTo>
                  <a:lnTo>
                    <a:pt x="413" y="216"/>
                  </a:lnTo>
                  <a:lnTo>
                    <a:pt x="450" y="106"/>
                  </a:lnTo>
                  <a:lnTo>
                    <a:pt x="402" y="71"/>
                  </a:lnTo>
                  <a:lnTo>
                    <a:pt x="405" y="8"/>
                  </a:lnTo>
                  <a:lnTo>
                    <a:pt x="371" y="0"/>
                  </a:lnTo>
                  <a:lnTo>
                    <a:pt x="340" y="71"/>
                  </a:lnTo>
                  <a:lnTo>
                    <a:pt x="270" y="112"/>
                  </a:lnTo>
                  <a:lnTo>
                    <a:pt x="200" y="106"/>
                  </a:lnTo>
                  <a:lnTo>
                    <a:pt x="172" y="147"/>
                  </a:lnTo>
                  <a:lnTo>
                    <a:pt x="118" y="108"/>
                  </a:lnTo>
                  <a:lnTo>
                    <a:pt x="90" y="140"/>
                  </a:lnTo>
                  <a:lnTo>
                    <a:pt x="44" y="81"/>
                  </a:lnTo>
                  <a:lnTo>
                    <a:pt x="0" y="94"/>
                  </a:lnTo>
                  <a:lnTo>
                    <a:pt x="62" y="148"/>
                  </a:lnTo>
                  <a:lnTo>
                    <a:pt x="55" y="186"/>
                  </a:lnTo>
                  <a:lnTo>
                    <a:pt x="73" y="248"/>
                  </a:lnTo>
                  <a:lnTo>
                    <a:pt x="124" y="266"/>
                  </a:lnTo>
                  <a:lnTo>
                    <a:pt x="177" y="28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697" y="157"/>
              <a:ext cx="527" cy="608"/>
            </a:xfrm>
            <a:custGeom>
              <a:avLst/>
              <a:gdLst>
                <a:gd name="T0" fmla="*/ 177 w 527"/>
                <a:gd name="T1" fmla="*/ 289 h 608"/>
                <a:gd name="T2" fmla="*/ 194 w 527"/>
                <a:gd name="T3" fmla="*/ 436 h 608"/>
                <a:gd name="T4" fmla="*/ 193 w 527"/>
                <a:gd name="T5" fmla="*/ 539 h 608"/>
                <a:gd name="T6" fmla="*/ 252 w 527"/>
                <a:gd name="T7" fmla="*/ 608 h 608"/>
                <a:gd name="T8" fmla="*/ 290 w 527"/>
                <a:gd name="T9" fmla="*/ 608 h 608"/>
                <a:gd name="T10" fmla="*/ 285 w 527"/>
                <a:gd name="T11" fmla="*/ 560 h 608"/>
                <a:gd name="T12" fmla="*/ 330 w 527"/>
                <a:gd name="T13" fmla="*/ 521 h 608"/>
                <a:gd name="T14" fmla="*/ 370 w 527"/>
                <a:gd name="T15" fmla="*/ 559 h 608"/>
                <a:gd name="T16" fmla="*/ 424 w 527"/>
                <a:gd name="T17" fmla="*/ 454 h 608"/>
                <a:gd name="T18" fmla="*/ 520 w 527"/>
                <a:gd name="T19" fmla="*/ 454 h 608"/>
                <a:gd name="T20" fmla="*/ 527 w 527"/>
                <a:gd name="T21" fmla="*/ 374 h 608"/>
                <a:gd name="T22" fmla="*/ 441 w 527"/>
                <a:gd name="T23" fmla="*/ 321 h 608"/>
                <a:gd name="T24" fmla="*/ 443 w 527"/>
                <a:gd name="T25" fmla="*/ 268 h 608"/>
                <a:gd name="T26" fmla="*/ 413 w 527"/>
                <a:gd name="T27" fmla="*/ 216 h 608"/>
                <a:gd name="T28" fmla="*/ 450 w 527"/>
                <a:gd name="T29" fmla="*/ 106 h 608"/>
                <a:gd name="T30" fmla="*/ 402 w 527"/>
                <a:gd name="T31" fmla="*/ 71 h 608"/>
                <a:gd name="T32" fmla="*/ 405 w 527"/>
                <a:gd name="T33" fmla="*/ 8 h 608"/>
                <a:gd name="T34" fmla="*/ 371 w 527"/>
                <a:gd name="T35" fmla="*/ 0 h 608"/>
                <a:gd name="T36" fmla="*/ 340 w 527"/>
                <a:gd name="T37" fmla="*/ 71 h 608"/>
                <a:gd name="T38" fmla="*/ 270 w 527"/>
                <a:gd name="T39" fmla="*/ 112 h 608"/>
                <a:gd name="T40" fmla="*/ 200 w 527"/>
                <a:gd name="T41" fmla="*/ 106 h 608"/>
                <a:gd name="T42" fmla="*/ 172 w 527"/>
                <a:gd name="T43" fmla="*/ 147 h 608"/>
                <a:gd name="T44" fmla="*/ 118 w 527"/>
                <a:gd name="T45" fmla="*/ 108 h 608"/>
                <a:gd name="T46" fmla="*/ 90 w 527"/>
                <a:gd name="T47" fmla="*/ 140 h 608"/>
                <a:gd name="T48" fmla="*/ 44 w 527"/>
                <a:gd name="T49" fmla="*/ 81 h 608"/>
                <a:gd name="T50" fmla="*/ 0 w 527"/>
                <a:gd name="T51" fmla="*/ 94 h 608"/>
                <a:gd name="T52" fmla="*/ 62 w 527"/>
                <a:gd name="T53" fmla="*/ 148 h 608"/>
                <a:gd name="T54" fmla="*/ 55 w 527"/>
                <a:gd name="T55" fmla="*/ 186 h 608"/>
                <a:gd name="T56" fmla="*/ 73 w 527"/>
                <a:gd name="T57" fmla="*/ 248 h 608"/>
                <a:gd name="T58" fmla="*/ 124 w 527"/>
                <a:gd name="T59" fmla="*/ 266 h 608"/>
                <a:gd name="T60" fmla="*/ 177 w 527"/>
                <a:gd name="T61" fmla="*/ 28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7" h="608">
                  <a:moveTo>
                    <a:pt x="177" y="289"/>
                  </a:moveTo>
                  <a:lnTo>
                    <a:pt x="194" y="436"/>
                  </a:lnTo>
                  <a:lnTo>
                    <a:pt x="193" y="539"/>
                  </a:lnTo>
                  <a:lnTo>
                    <a:pt x="252" y="608"/>
                  </a:lnTo>
                  <a:lnTo>
                    <a:pt x="290" y="608"/>
                  </a:lnTo>
                  <a:lnTo>
                    <a:pt x="285" y="560"/>
                  </a:lnTo>
                  <a:lnTo>
                    <a:pt x="330" y="521"/>
                  </a:lnTo>
                  <a:lnTo>
                    <a:pt x="370" y="559"/>
                  </a:lnTo>
                  <a:lnTo>
                    <a:pt x="424" y="454"/>
                  </a:lnTo>
                  <a:lnTo>
                    <a:pt x="520" y="454"/>
                  </a:lnTo>
                  <a:lnTo>
                    <a:pt x="527" y="374"/>
                  </a:lnTo>
                  <a:lnTo>
                    <a:pt x="441" y="321"/>
                  </a:lnTo>
                  <a:lnTo>
                    <a:pt x="443" y="268"/>
                  </a:lnTo>
                  <a:lnTo>
                    <a:pt x="413" y="216"/>
                  </a:lnTo>
                  <a:lnTo>
                    <a:pt x="450" y="106"/>
                  </a:lnTo>
                  <a:lnTo>
                    <a:pt x="402" y="71"/>
                  </a:lnTo>
                  <a:lnTo>
                    <a:pt x="405" y="8"/>
                  </a:lnTo>
                  <a:lnTo>
                    <a:pt x="371" y="0"/>
                  </a:lnTo>
                  <a:lnTo>
                    <a:pt x="340" y="71"/>
                  </a:lnTo>
                  <a:lnTo>
                    <a:pt x="270" y="112"/>
                  </a:lnTo>
                  <a:lnTo>
                    <a:pt x="200" y="106"/>
                  </a:lnTo>
                  <a:lnTo>
                    <a:pt x="172" y="147"/>
                  </a:lnTo>
                  <a:lnTo>
                    <a:pt x="118" y="108"/>
                  </a:lnTo>
                  <a:lnTo>
                    <a:pt x="90" y="140"/>
                  </a:lnTo>
                  <a:lnTo>
                    <a:pt x="44" y="81"/>
                  </a:lnTo>
                  <a:lnTo>
                    <a:pt x="0" y="94"/>
                  </a:lnTo>
                  <a:lnTo>
                    <a:pt x="62" y="148"/>
                  </a:lnTo>
                  <a:lnTo>
                    <a:pt x="55" y="186"/>
                  </a:lnTo>
                  <a:lnTo>
                    <a:pt x="73" y="248"/>
                  </a:lnTo>
                  <a:lnTo>
                    <a:pt x="124" y="266"/>
                  </a:lnTo>
                  <a:lnTo>
                    <a:pt x="177" y="289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3929" y="1099"/>
              <a:ext cx="454" cy="718"/>
            </a:xfrm>
            <a:custGeom>
              <a:avLst/>
              <a:gdLst>
                <a:gd name="T0" fmla="*/ 53 w 454"/>
                <a:gd name="T1" fmla="*/ 395 h 718"/>
                <a:gd name="T2" fmla="*/ 1 w 454"/>
                <a:gd name="T3" fmla="*/ 490 h 718"/>
                <a:gd name="T4" fmla="*/ 0 w 454"/>
                <a:gd name="T5" fmla="*/ 579 h 718"/>
                <a:gd name="T6" fmla="*/ 21 w 454"/>
                <a:gd name="T7" fmla="*/ 609 h 718"/>
                <a:gd name="T8" fmla="*/ 21 w 454"/>
                <a:gd name="T9" fmla="*/ 679 h 718"/>
                <a:gd name="T10" fmla="*/ 52 w 454"/>
                <a:gd name="T11" fmla="*/ 658 h 718"/>
                <a:gd name="T12" fmla="*/ 105 w 454"/>
                <a:gd name="T13" fmla="*/ 718 h 718"/>
                <a:gd name="T14" fmla="*/ 168 w 454"/>
                <a:gd name="T15" fmla="*/ 693 h 718"/>
                <a:gd name="T16" fmla="*/ 240 w 454"/>
                <a:gd name="T17" fmla="*/ 712 h 718"/>
                <a:gd name="T18" fmla="*/ 324 w 454"/>
                <a:gd name="T19" fmla="*/ 714 h 718"/>
                <a:gd name="T20" fmla="*/ 405 w 454"/>
                <a:gd name="T21" fmla="*/ 690 h 718"/>
                <a:gd name="T22" fmla="*/ 404 w 454"/>
                <a:gd name="T23" fmla="*/ 656 h 718"/>
                <a:gd name="T24" fmla="*/ 428 w 454"/>
                <a:gd name="T25" fmla="*/ 612 h 718"/>
                <a:gd name="T26" fmla="*/ 384 w 454"/>
                <a:gd name="T27" fmla="*/ 553 h 718"/>
                <a:gd name="T28" fmla="*/ 454 w 454"/>
                <a:gd name="T29" fmla="*/ 453 h 718"/>
                <a:gd name="T30" fmla="*/ 416 w 454"/>
                <a:gd name="T31" fmla="*/ 455 h 718"/>
                <a:gd name="T32" fmla="*/ 370 w 454"/>
                <a:gd name="T33" fmla="*/ 381 h 718"/>
                <a:gd name="T34" fmla="*/ 339 w 454"/>
                <a:gd name="T35" fmla="*/ 340 h 718"/>
                <a:gd name="T36" fmla="*/ 374 w 454"/>
                <a:gd name="T37" fmla="*/ 274 h 718"/>
                <a:gd name="T38" fmla="*/ 376 w 454"/>
                <a:gd name="T39" fmla="*/ 241 h 718"/>
                <a:gd name="T40" fmla="*/ 331 w 454"/>
                <a:gd name="T41" fmla="*/ 263 h 718"/>
                <a:gd name="T42" fmla="*/ 275 w 454"/>
                <a:gd name="T43" fmla="*/ 190 h 718"/>
                <a:gd name="T44" fmla="*/ 310 w 454"/>
                <a:gd name="T45" fmla="*/ 136 h 718"/>
                <a:gd name="T46" fmla="*/ 313 w 454"/>
                <a:gd name="T47" fmla="*/ 69 h 718"/>
                <a:gd name="T48" fmla="*/ 244 w 454"/>
                <a:gd name="T49" fmla="*/ 0 h 718"/>
                <a:gd name="T50" fmla="*/ 202 w 454"/>
                <a:gd name="T51" fmla="*/ 0 h 718"/>
                <a:gd name="T52" fmla="*/ 234 w 454"/>
                <a:gd name="T53" fmla="*/ 43 h 718"/>
                <a:gd name="T54" fmla="*/ 210 w 454"/>
                <a:gd name="T55" fmla="*/ 95 h 718"/>
                <a:gd name="T56" fmla="*/ 147 w 454"/>
                <a:gd name="T57" fmla="*/ 154 h 718"/>
                <a:gd name="T58" fmla="*/ 137 w 454"/>
                <a:gd name="T59" fmla="*/ 204 h 718"/>
                <a:gd name="T60" fmla="*/ 154 w 454"/>
                <a:gd name="T61" fmla="*/ 242 h 718"/>
                <a:gd name="T62" fmla="*/ 53 w 454"/>
                <a:gd name="T63" fmla="*/ 39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4" h="718">
                  <a:moveTo>
                    <a:pt x="53" y="395"/>
                  </a:moveTo>
                  <a:lnTo>
                    <a:pt x="1" y="490"/>
                  </a:lnTo>
                  <a:lnTo>
                    <a:pt x="0" y="579"/>
                  </a:lnTo>
                  <a:lnTo>
                    <a:pt x="21" y="609"/>
                  </a:lnTo>
                  <a:lnTo>
                    <a:pt x="21" y="679"/>
                  </a:lnTo>
                  <a:lnTo>
                    <a:pt x="52" y="658"/>
                  </a:lnTo>
                  <a:lnTo>
                    <a:pt x="105" y="718"/>
                  </a:lnTo>
                  <a:lnTo>
                    <a:pt x="168" y="693"/>
                  </a:lnTo>
                  <a:lnTo>
                    <a:pt x="240" y="712"/>
                  </a:lnTo>
                  <a:lnTo>
                    <a:pt x="324" y="714"/>
                  </a:lnTo>
                  <a:lnTo>
                    <a:pt x="405" y="690"/>
                  </a:lnTo>
                  <a:lnTo>
                    <a:pt x="404" y="656"/>
                  </a:lnTo>
                  <a:lnTo>
                    <a:pt x="428" y="612"/>
                  </a:lnTo>
                  <a:lnTo>
                    <a:pt x="384" y="553"/>
                  </a:lnTo>
                  <a:lnTo>
                    <a:pt x="454" y="453"/>
                  </a:lnTo>
                  <a:lnTo>
                    <a:pt x="416" y="455"/>
                  </a:lnTo>
                  <a:lnTo>
                    <a:pt x="370" y="381"/>
                  </a:lnTo>
                  <a:lnTo>
                    <a:pt x="339" y="340"/>
                  </a:lnTo>
                  <a:lnTo>
                    <a:pt x="374" y="274"/>
                  </a:lnTo>
                  <a:lnTo>
                    <a:pt x="376" y="241"/>
                  </a:lnTo>
                  <a:lnTo>
                    <a:pt x="331" y="263"/>
                  </a:lnTo>
                  <a:lnTo>
                    <a:pt x="275" y="190"/>
                  </a:lnTo>
                  <a:lnTo>
                    <a:pt x="310" y="136"/>
                  </a:lnTo>
                  <a:lnTo>
                    <a:pt x="313" y="69"/>
                  </a:lnTo>
                  <a:lnTo>
                    <a:pt x="244" y="0"/>
                  </a:lnTo>
                  <a:lnTo>
                    <a:pt x="202" y="0"/>
                  </a:lnTo>
                  <a:lnTo>
                    <a:pt x="234" y="43"/>
                  </a:lnTo>
                  <a:lnTo>
                    <a:pt x="210" y="95"/>
                  </a:lnTo>
                  <a:lnTo>
                    <a:pt x="147" y="154"/>
                  </a:lnTo>
                  <a:lnTo>
                    <a:pt x="137" y="204"/>
                  </a:lnTo>
                  <a:lnTo>
                    <a:pt x="154" y="242"/>
                  </a:lnTo>
                  <a:lnTo>
                    <a:pt x="53" y="395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3929" y="1099"/>
              <a:ext cx="454" cy="718"/>
            </a:xfrm>
            <a:custGeom>
              <a:avLst/>
              <a:gdLst>
                <a:gd name="T0" fmla="*/ 53 w 454"/>
                <a:gd name="T1" fmla="*/ 395 h 718"/>
                <a:gd name="T2" fmla="*/ 1 w 454"/>
                <a:gd name="T3" fmla="*/ 490 h 718"/>
                <a:gd name="T4" fmla="*/ 0 w 454"/>
                <a:gd name="T5" fmla="*/ 579 h 718"/>
                <a:gd name="T6" fmla="*/ 21 w 454"/>
                <a:gd name="T7" fmla="*/ 609 h 718"/>
                <a:gd name="T8" fmla="*/ 21 w 454"/>
                <a:gd name="T9" fmla="*/ 679 h 718"/>
                <a:gd name="T10" fmla="*/ 52 w 454"/>
                <a:gd name="T11" fmla="*/ 658 h 718"/>
                <a:gd name="T12" fmla="*/ 105 w 454"/>
                <a:gd name="T13" fmla="*/ 718 h 718"/>
                <a:gd name="T14" fmla="*/ 168 w 454"/>
                <a:gd name="T15" fmla="*/ 693 h 718"/>
                <a:gd name="T16" fmla="*/ 240 w 454"/>
                <a:gd name="T17" fmla="*/ 712 h 718"/>
                <a:gd name="T18" fmla="*/ 324 w 454"/>
                <a:gd name="T19" fmla="*/ 714 h 718"/>
                <a:gd name="T20" fmla="*/ 405 w 454"/>
                <a:gd name="T21" fmla="*/ 690 h 718"/>
                <a:gd name="T22" fmla="*/ 404 w 454"/>
                <a:gd name="T23" fmla="*/ 656 h 718"/>
                <a:gd name="T24" fmla="*/ 428 w 454"/>
                <a:gd name="T25" fmla="*/ 612 h 718"/>
                <a:gd name="T26" fmla="*/ 384 w 454"/>
                <a:gd name="T27" fmla="*/ 553 h 718"/>
                <a:gd name="T28" fmla="*/ 454 w 454"/>
                <a:gd name="T29" fmla="*/ 453 h 718"/>
                <a:gd name="T30" fmla="*/ 416 w 454"/>
                <a:gd name="T31" fmla="*/ 455 h 718"/>
                <a:gd name="T32" fmla="*/ 370 w 454"/>
                <a:gd name="T33" fmla="*/ 381 h 718"/>
                <a:gd name="T34" fmla="*/ 339 w 454"/>
                <a:gd name="T35" fmla="*/ 340 h 718"/>
                <a:gd name="T36" fmla="*/ 374 w 454"/>
                <a:gd name="T37" fmla="*/ 274 h 718"/>
                <a:gd name="T38" fmla="*/ 376 w 454"/>
                <a:gd name="T39" fmla="*/ 241 h 718"/>
                <a:gd name="T40" fmla="*/ 331 w 454"/>
                <a:gd name="T41" fmla="*/ 263 h 718"/>
                <a:gd name="T42" fmla="*/ 275 w 454"/>
                <a:gd name="T43" fmla="*/ 190 h 718"/>
                <a:gd name="T44" fmla="*/ 310 w 454"/>
                <a:gd name="T45" fmla="*/ 136 h 718"/>
                <a:gd name="T46" fmla="*/ 313 w 454"/>
                <a:gd name="T47" fmla="*/ 69 h 718"/>
                <a:gd name="T48" fmla="*/ 244 w 454"/>
                <a:gd name="T49" fmla="*/ 0 h 718"/>
                <a:gd name="T50" fmla="*/ 202 w 454"/>
                <a:gd name="T51" fmla="*/ 0 h 718"/>
                <a:gd name="T52" fmla="*/ 234 w 454"/>
                <a:gd name="T53" fmla="*/ 43 h 718"/>
                <a:gd name="T54" fmla="*/ 210 w 454"/>
                <a:gd name="T55" fmla="*/ 95 h 718"/>
                <a:gd name="T56" fmla="*/ 147 w 454"/>
                <a:gd name="T57" fmla="*/ 154 h 718"/>
                <a:gd name="T58" fmla="*/ 137 w 454"/>
                <a:gd name="T59" fmla="*/ 204 h 718"/>
                <a:gd name="T60" fmla="*/ 154 w 454"/>
                <a:gd name="T61" fmla="*/ 242 h 718"/>
                <a:gd name="T62" fmla="*/ 53 w 454"/>
                <a:gd name="T63" fmla="*/ 39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4" h="718">
                  <a:moveTo>
                    <a:pt x="53" y="395"/>
                  </a:moveTo>
                  <a:lnTo>
                    <a:pt x="1" y="490"/>
                  </a:lnTo>
                  <a:lnTo>
                    <a:pt x="0" y="579"/>
                  </a:lnTo>
                  <a:lnTo>
                    <a:pt x="21" y="609"/>
                  </a:lnTo>
                  <a:lnTo>
                    <a:pt x="21" y="679"/>
                  </a:lnTo>
                  <a:lnTo>
                    <a:pt x="52" y="658"/>
                  </a:lnTo>
                  <a:lnTo>
                    <a:pt x="105" y="718"/>
                  </a:lnTo>
                  <a:lnTo>
                    <a:pt x="168" y="693"/>
                  </a:lnTo>
                  <a:lnTo>
                    <a:pt x="240" y="712"/>
                  </a:lnTo>
                  <a:lnTo>
                    <a:pt x="324" y="714"/>
                  </a:lnTo>
                  <a:lnTo>
                    <a:pt x="405" y="690"/>
                  </a:lnTo>
                  <a:lnTo>
                    <a:pt x="404" y="656"/>
                  </a:lnTo>
                  <a:lnTo>
                    <a:pt x="428" y="612"/>
                  </a:lnTo>
                  <a:lnTo>
                    <a:pt x="384" y="553"/>
                  </a:lnTo>
                  <a:lnTo>
                    <a:pt x="454" y="453"/>
                  </a:lnTo>
                  <a:lnTo>
                    <a:pt x="416" y="455"/>
                  </a:lnTo>
                  <a:lnTo>
                    <a:pt x="370" y="381"/>
                  </a:lnTo>
                  <a:lnTo>
                    <a:pt x="339" y="340"/>
                  </a:lnTo>
                  <a:lnTo>
                    <a:pt x="374" y="274"/>
                  </a:lnTo>
                  <a:lnTo>
                    <a:pt x="376" y="241"/>
                  </a:lnTo>
                  <a:lnTo>
                    <a:pt x="331" y="263"/>
                  </a:lnTo>
                  <a:lnTo>
                    <a:pt x="275" y="190"/>
                  </a:lnTo>
                  <a:lnTo>
                    <a:pt x="310" y="136"/>
                  </a:lnTo>
                  <a:lnTo>
                    <a:pt x="313" y="69"/>
                  </a:lnTo>
                  <a:lnTo>
                    <a:pt x="244" y="0"/>
                  </a:lnTo>
                  <a:lnTo>
                    <a:pt x="202" y="0"/>
                  </a:lnTo>
                  <a:lnTo>
                    <a:pt x="234" y="43"/>
                  </a:lnTo>
                  <a:lnTo>
                    <a:pt x="210" y="95"/>
                  </a:lnTo>
                  <a:lnTo>
                    <a:pt x="147" y="154"/>
                  </a:lnTo>
                  <a:lnTo>
                    <a:pt x="137" y="204"/>
                  </a:lnTo>
                  <a:lnTo>
                    <a:pt x="154" y="242"/>
                  </a:lnTo>
                  <a:lnTo>
                    <a:pt x="53" y="395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5037" y="1540"/>
              <a:ext cx="138" cy="171"/>
            </a:xfrm>
            <a:custGeom>
              <a:avLst/>
              <a:gdLst>
                <a:gd name="T0" fmla="*/ 63 w 138"/>
                <a:gd name="T1" fmla="*/ 0 h 171"/>
                <a:gd name="T2" fmla="*/ 25 w 138"/>
                <a:gd name="T3" fmla="*/ 1 h 171"/>
                <a:gd name="T4" fmla="*/ 36 w 138"/>
                <a:gd name="T5" fmla="*/ 68 h 171"/>
                <a:gd name="T6" fmla="*/ 0 w 138"/>
                <a:gd name="T7" fmla="*/ 87 h 171"/>
                <a:gd name="T8" fmla="*/ 15 w 138"/>
                <a:gd name="T9" fmla="*/ 139 h 171"/>
                <a:gd name="T10" fmla="*/ 46 w 138"/>
                <a:gd name="T11" fmla="*/ 171 h 171"/>
                <a:gd name="T12" fmla="*/ 86 w 138"/>
                <a:gd name="T13" fmla="*/ 112 h 171"/>
                <a:gd name="T14" fmla="*/ 138 w 138"/>
                <a:gd name="T15" fmla="*/ 64 h 171"/>
                <a:gd name="T16" fmla="*/ 63 w 138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71">
                  <a:moveTo>
                    <a:pt x="63" y="0"/>
                  </a:moveTo>
                  <a:lnTo>
                    <a:pt x="25" y="1"/>
                  </a:lnTo>
                  <a:lnTo>
                    <a:pt x="36" y="68"/>
                  </a:lnTo>
                  <a:lnTo>
                    <a:pt x="0" y="87"/>
                  </a:lnTo>
                  <a:lnTo>
                    <a:pt x="15" y="139"/>
                  </a:lnTo>
                  <a:lnTo>
                    <a:pt x="46" y="171"/>
                  </a:lnTo>
                  <a:lnTo>
                    <a:pt x="86" y="112"/>
                  </a:lnTo>
                  <a:lnTo>
                    <a:pt x="138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037" y="1540"/>
              <a:ext cx="138" cy="171"/>
            </a:xfrm>
            <a:custGeom>
              <a:avLst/>
              <a:gdLst>
                <a:gd name="T0" fmla="*/ 63 w 138"/>
                <a:gd name="T1" fmla="*/ 0 h 171"/>
                <a:gd name="T2" fmla="*/ 25 w 138"/>
                <a:gd name="T3" fmla="*/ 1 h 171"/>
                <a:gd name="T4" fmla="*/ 36 w 138"/>
                <a:gd name="T5" fmla="*/ 68 h 171"/>
                <a:gd name="T6" fmla="*/ 0 w 138"/>
                <a:gd name="T7" fmla="*/ 87 h 171"/>
                <a:gd name="T8" fmla="*/ 15 w 138"/>
                <a:gd name="T9" fmla="*/ 139 h 171"/>
                <a:gd name="T10" fmla="*/ 46 w 138"/>
                <a:gd name="T11" fmla="*/ 171 h 171"/>
                <a:gd name="T12" fmla="*/ 86 w 138"/>
                <a:gd name="T13" fmla="*/ 112 h 171"/>
                <a:gd name="T14" fmla="*/ 138 w 138"/>
                <a:gd name="T15" fmla="*/ 64 h 171"/>
                <a:gd name="T16" fmla="*/ 63 w 138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71">
                  <a:moveTo>
                    <a:pt x="63" y="0"/>
                  </a:moveTo>
                  <a:lnTo>
                    <a:pt x="25" y="1"/>
                  </a:lnTo>
                  <a:lnTo>
                    <a:pt x="36" y="68"/>
                  </a:lnTo>
                  <a:lnTo>
                    <a:pt x="0" y="87"/>
                  </a:lnTo>
                  <a:lnTo>
                    <a:pt x="15" y="139"/>
                  </a:lnTo>
                  <a:lnTo>
                    <a:pt x="46" y="171"/>
                  </a:lnTo>
                  <a:lnTo>
                    <a:pt x="86" y="112"/>
                  </a:lnTo>
                  <a:lnTo>
                    <a:pt x="138" y="64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026" y="1456"/>
              <a:ext cx="273" cy="146"/>
            </a:xfrm>
            <a:custGeom>
              <a:avLst/>
              <a:gdLst>
                <a:gd name="T0" fmla="*/ 0 w 273"/>
                <a:gd name="T1" fmla="*/ 47 h 146"/>
                <a:gd name="T2" fmla="*/ 38 w 273"/>
                <a:gd name="T3" fmla="*/ 86 h 146"/>
                <a:gd name="T4" fmla="*/ 75 w 273"/>
                <a:gd name="T5" fmla="*/ 85 h 146"/>
                <a:gd name="T6" fmla="*/ 146 w 273"/>
                <a:gd name="T7" fmla="*/ 146 h 146"/>
                <a:gd name="T8" fmla="*/ 217 w 273"/>
                <a:gd name="T9" fmla="*/ 111 h 146"/>
                <a:gd name="T10" fmla="*/ 273 w 273"/>
                <a:gd name="T11" fmla="*/ 44 h 146"/>
                <a:gd name="T12" fmla="*/ 267 w 273"/>
                <a:gd name="T13" fmla="*/ 0 h 146"/>
                <a:gd name="T14" fmla="*/ 158 w 273"/>
                <a:gd name="T15" fmla="*/ 54 h 146"/>
                <a:gd name="T16" fmla="*/ 90 w 273"/>
                <a:gd name="T17" fmla="*/ 46 h 146"/>
                <a:gd name="T18" fmla="*/ 41 w 273"/>
                <a:gd name="T19" fmla="*/ 2 h 146"/>
                <a:gd name="T20" fmla="*/ 0 w 273"/>
                <a:gd name="T21" fmla="*/ 4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46">
                  <a:moveTo>
                    <a:pt x="0" y="47"/>
                  </a:moveTo>
                  <a:lnTo>
                    <a:pt x="38" y="86"/>
                  </a:lnTo>
                  <a:lnTo>
                    <a:pt x="75" y="85"/>
                  </a:lnTo>
                  <a:lnTo>
                    <a:pt x="146" y="146"/>
                  </a:lnTo>
                  <a:lnTo>
                    <a:pt x="217" y="111"/>
                  </a:lnTo>
                  <a:lnTo>
                    <a:pt x="273" y="44"/>
                  </a:lnTo>
                  <a:lnTo>
                    <a:pt x="267" y="0"/>
                  </a:lnTo>
                  <a:lnTo>
                    <a:pt x="158" y="54"/>
                  </a:lnTo>
                  <a:lnTo>
                    <a:pt x="90" y="46"/>
                  </a:lnTo>
                  <a:lnTo>
                    <a:pt x="41" y="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5026" y="1456"/>
              <a:ext cx="273" cy="146"/>
            </a:xfrm>
            <a:custGeom>
              <a:avLst/>
              <a:gdLst>
                <a:gd name="T0" fmla="*/ 0 w 273"/>
                <a:gd name="T1" fmla="*/ 47 h 146"/>
                <a:gd name="T2" fmla="*/ 38 w 273"/>
                <a:gd name="T3" fmla="*/ 86 h 146"/>
                <a:gd name="T4" fmla="*/ 75 w 273"/>
                <a:gd name="T5" fmla="*/ 85 h 146"/>
                <a:gd name="T6" fmla="*/ 146 w 273"/>
                <a:gd name="T7" fmla="*/ 146 h 146"/>
                <a:gd name="T8" fmla="*/ 217 w 273"/>
                <a:gd name="T9" fmla="*/ 111 h 146"/>
                <a:gd name="T10" fmla="*/ 273 w 273"/>
                <a:gd name="T11" fmla="*/ 44 h 146"/>
                <a:gd name="T12" fmla="*/ 267 w 273"/>
                <a:gd name="T13" fmla="*/ 0 h 146"/>
                <a:gd name="T14" fmla="*/ 158 w 273"/>
                <a:gd name="T15" fmla="*/ 54 h 146"/>
                <a:gd name="T16" fmla="*/ 90 w 273"/>
                <a:gd name="T17" fmla="*/ 46 h 146"/>
                <a:gd name="T18" fmla="*/ 41 w 273"/>
                <a:gd name="T19" fmla="*/ 2 h 146"/>
                <a:gd name="T20" fmla="*/ 0 w 273"/>
                <a:gd name="T21" fmla="*/ 4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46">
                  <a:moveTo>
                    <a:pt x="0" y="47"/>
                  </a:moveTo>
                  <a:lnTo>
                    <a:pt x="38" y="86"/>
                  </a:lnTo>
                  <a:lnTo>
                    <a:pt x="75" y="85"/>
                  </a:lnTo>
                  <a:lnTo>
                    <a:pt x="146" y="146"/>
                  </a:lnTo>
                  <a:lnTo>
                    <a:pt x="217" y="111"/>
                  </a:lnTo>
                  <a:lnTo>
                    <a:pt x="273" y="44"/>
                  </a:lnTo>
                  <a:lnTo>
                    <a:pt x="267" y="0"/>
                  </a:lnTo>
                  <a:lnTo>
                    <a:pt x="158" y="54"/>
                  </a:lnTo>
                  <a:lnTo>
                    <a:pt x="90" y="46"/>
                  </a:lnTo>
                  <a:lnTo>
                    <a:pt x="41" y="2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768" y="1303"/>
              <a:ext cx="571" cy="208"/>
            </a:xfrm>
            <a:custGeom>
              <a:avLst/>
              <a:gdLst>
                <a:gd name="T0" fmla="*/ 48 w 571"/>
                <a:gd name="T1" fmla="*/ 196 h 208"/>
                <a:gd name="T2" fmla="*/ 31 w 571"/>
                <a:gd name="T3" fmla="*/ 138 h 208"/>
                <a:gd name="T4" fmla="*/ 0 w 571"/>
                <a:gd name="T5" fmla="*/ 124 h 208"/>
                <a:gd name="T6" fmla="*/ 63 w 571"/>
                <a:gd name="T7" fmla="*/ 60 h 208"/>
                <a:gd name="T8" fmla="*/ 55 w 571"/>
                <a:gd name="T9" fmla="*/ 25 h 208"/>
                <a:gd name="T10" fmla="*/ 77 w 571"/>
                <a:gd name="T11" fmla="*/ 0 h 208"/>
                <a:gd name="T12" fmla="*/ 146 w 571"/>
                <a:gd name="T13" fmla="*/ 4 h 208"/>
                <a:gd name="T14" fmla="*/ 206 w 571"/>
                <a:gd name="T15" fmla="*/ 61 h 208"/>
                <a:gd name="T16" fmla="*/ 231 w 571"/>
                <a:gd name="T17" fmla="*/ 36 h 208"/>
                <a:gd name="T18" fmla="*/ 300 w 571"/>
                <a:gd name="T19" fmla="*/ 58 h 208"/>
                <a:gd name="T20" fmla="*/ 353 w 571"/>
                <a:gd name="T21" fmla="*/ 19 h 208"/>
                <a:gd name="T22" fmla="*/ 378 w 571"/>
                <a:gd name="T23" fmla="*/ 32 h 208"/>
                <a:gd name="T24" fmla="*/ 360 w 571"/>
                <a:gd name="T25" fmla="*/ 84 h 208"/>
                <a:gd name="T26" fmla="*/ 412 w 571"/>
                <a:gd name="T27" fmla="*/ 100 h 208"/>
                <a:gd name="T28" fmla="*/ 466 w 571"/>
                <a:gd name="T29" fmla="*/ 60 h 208"/>
                <a:gd name="T30" fmla="*/ 497 w 571"/>
                <a:gd name="T31" fmla="*/ 67 h 208"/>
                <a:gd name="T32" fmla="*/ 560 w 571"/>
                <a:gd name="T33" fmla="*/ 30 h 208"/>
                <a:gd name="T34" fmla="*/ 571 w 571"/>
                <a:gd name="T35" fmla="*/ 91 h 208"/>
                <a:gd name="T36" fmla="*/ 525 w 571"/>
                <a:gd name="T37" fmla="*/ 155 h 208"/>
                <a:gd name="T38" fmla="*/ 419 w 571"/>
                <a:gd name="T39" fmla="*/ 208 h 208"/>
                <a:gd name="T40" fmla="*/ 347 w 571"/>
                <a:gd name="T41" fmla="*/ 197 h 208"/>
                <a:gd name="T42" fmla="*/ 298 w 571"/>
                <a:gd name="T43" fmla="*/ 152 h 208"/>
                <a:gd name="T44" fmla="*/ 256 w 571"/>
                <a:gd name="T45" fmla="*/ 200 h 208"/>
                <a:gd name="T46" fmla="*/ 237 w 571"/>
                <a:gd name="T47" fmla="*/ 145 h 208"/>
                <a:gd name="T48" fmla="*/ 207 w 571"/>
                <a:gd name="T49" fmla="*/ 147 h 208"/>
                <a:gd name="T50" fmla="*/ 165 w 571"/>
                <a:gd name="T51" fmla="*/ 107 h 208"/>
                <a:gd name="T52" fmla="*/ 74 w 571"/>
                <a:gd name="T53" fmla="*/ 193 h 208"/>
                <a:gd name="T54" fmla="*/ 48 w 571"/>
                <a:gd name="T55" fmla="*/ 1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1" h="208">
                  <a:moveTo>
                    <a:pt x="48" y="196"/>
                  </a:moveTo>
                  <a:lnTo>
                    <a:pt x="31" y="138"/>
                  </a:lnTo>
                  <a:lnTo>
                    <a:pt x="0" y="124"/>
                  </a:lnTo>
                  <a:lnTo>
                    <a:pt x="63" y="60"/>
                  </a:lnTo>
                  <a:lnTo>
                    <a:pt x="55" y="25"/>
                  </a:lnTo>
                  <a:lnTo>
                    <a:pt x="77" y="0"/>
                  </a:lnTo>
                  <a:lnTo>
                    <a:pt x="146" y="4"/>
                  </a:lnTo>
                  <a:lnTo>
                    <a:pt x="206" y="61"/>
                  </a:lnTo>
                  <a:lnTo>
                    <a:pt x="231" y="36"/>
                  </a:lnTo>
                  <a:lnTo>
                    <a:pt x="300" y="58"/>
                  </a:lnTo>
                  <a:lnTo>
                    <a:pt x="353" y="19"/>
                  </a:lnTo>
                  <a:lnTo>
                    <a:pt x="378" y="32"/>
                  </a:lnTo>
                  <a:lnTo>
                    <a:pt x="360" y="84"/>
                  </a:lnTo>
                  <a:lnTo>
                    <a:pt x="412" y="100"/>
                  </a:lnTo>
                  <a:lnTo>
                    <a:pt x="466" y="60"/>
                  </a:lnTo>
                  <a:lnTo>
                    <a:pt x="497" y="67"/>
                  </a:lnTo>
                  <a:lnTo>
                    <a:pt x="560" y="30"/>
                  </a:lnTo>
                  <a:lnTo>
                    <a:pt x="571" y="91"/>
                  </a:lnTo>
                  <a:lnTo>
                    <a:pt x="525" y="155"/>
                  </a:lnTo>
                  <a:lnTo>
                    <a:pt x="419" y="208"/>
                  </a:lnTo>
                  <a:lnTo>
                    <a:pt x="347" y="197"/>
                  </a:lnTo>
                  <a:lnTo>
                    <a:pt x="298" y="152"/>
                  </a:lnTo>
                  <a:lnTo>
                    <a:pt x="256" y="200"/>
                  </a:lnTo>
                  <a:lnTo>
                    <a:pt x="237" y="145"/>
                  </a:lnTo>
                  <a:lnTo>
                    <a:pt x="207" y="147"/>
                  </a:lnTo>
                  <a:lnTo>
                    <a:pt x="165" y="107"/>
                  </a:lnTo>
                  <a:lnTo>
                    <a:pt x="74" y="193"/>
                  </a:lnTo>
                  <a:lnTo>
                    <a:pt x="48" y="196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68" y="1303"/>
              <a:ext cx="571" cy="208"/>
            </a:xfrm>
            <a:custGeom>
              <a:avLst/>
              <a:gdLst>
                <a:gd name="T0" fmla="*/ 48 w 571"/>
                <a:gd name="T1" fmla="*/ 196 h 208"/>
                <a:gd name="T2" fmla="*/ 31 w 571"/>
                <a:gd name="T3" fmla="*/ 138 h 208"/>
                <a:gd name="T4" fmla="*/ 0 w 571"/>
                <a:gd name="T5" fmla="*/ 124 h 208"/>
                <a:gd name="T6" fmla="*/ 63 w 571"/>
                <a:gd name="T7" fmla="*/ 60 h 208"/>
                <a:gd name="T8" fmla="*/ 55 w 571"/>
                <a:gd name="T9" fmla="*/ 25 h 208"/>
                <a:gd name="T10" fmla="*/ 77 w 571"/>
                <a:gd name="T11" fmla="*/ 0 h 208"/>
                <a:gd name="T12" fmla="*/ 146 w 571"/>
                <a:gd name="T13" fmla="*/ 4 h 208"/>
                <a:gd name="T14" fmla="*/ 206 w 571"/>
                <a:gd name="T15" fmla="*/ 61 h 208"/>
                <a:gd name="T16" fmla="*/ 231 w 571"/>
                <a:gd name="T17" fmla="*/ 36 h 208"/>
                <a:gd name="T18" fmla="*/ 300 w 571"/>
                <a:gd name="T19" fmla="*/ 58 h 208"/>
                <a:gd name="T20" fmla="*/ 353 w 571"/>
                <a:gd name="T21" fmla="*/ 19 h 208"/>
                <a:gd name="T22" fmla="*/ 378 w 571"/>
                <a:gd name="T23" fmla="*/ 32 h 208"/>
                <a:gd name="T24" fmla="*/ 360 w 571"/>
                <a:gd name="T25" fmla="*/ 84 h 208"/>
                <a:gd name="T26" fmla="*/ 412 w 571"/>
                <a:gd name="T27" fmla="*/ 100 h 208"/>
                <a:gd name="T28" fmla="*/ 466 w 571"/>
                <a:gd name="T29" fmla="*/ 60 h 208"/>
                <a:gd name="T30" fmla="*/ 497 w 571"/>
                <a:gd name="T31" fmla="*/ 67 h 208"/>
                <a:gd name="T32" fmla="*/ 560 w 571"/>
                <a:gd name="T33" fmla="*/ 30 h 208"/>
                <a:gd name="T34" fmla="*/ 571 w 571"/>
                <a:gd name="T35" fmla="*/ 91 h 208"/>
                <a:gd name="T36" fmla="*/ 525 w 571"/>
                <a:gd name="T37" fmla="*/ 155 h 208"/>
                <a:gd name="T38" fmla="*/ 419 w 571"/>
                <a:gd name="T39" fmla="*/ 208 h 208"/>
                <a:gd name="T40" fmla="*/ 347 w 571"/>
                <a:gd name="T41" fmla="*/ 197 h 208"/>
                <a:gd name="T42" fmla="*/ 298 w 571"/>
                <a:gd name="T43" fmla="*/ 152 h 208"/>
                <a:gd name="T44" fmla="*/ 256 w 571"/>
                <a:gd name="T45" fmla="*/ 200 h 208"/>
                <a:gd name="T46" fmla="*/ 237 w 571"/>
                <a:gd name="T47" fmla="*/ 145 h 208"/>
                <a:gd name="T48" fmla="*/ 207 w 571"/>
                <a:gd name="T49" fmla="*/ 147 h 208"/>
                <a:gd name="T50" fmla="*/ 165 w 571"/>
                <a:gd name="T51" fmla="*/ 107 h 208"/>
                <a:gd name="T52" fmla="*/ 74 w 571"/>
                <a:gd name="T53" fmla="*/ 193 h 208"/>
                <a:gd name="T54" fmla="*/ 48 w 571"/>
                <a:gd name="T55" fmla="*/ 1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1" h="208">
                  <a:moveTo>
                    <a:pt x="48" y="196"/>
                  </a:moveTo>
                  <a:lnTo>
                    <a:pt x="31" y="138"/>
                  </a:lnTo>
                  <a:lnTo>
                    <a:pt x="0" y="124"/>
                  </a:lnTo>
                  <a:lnTo>
                    <a:pt x="63" y="60"/>
                  </a:lnTo>
                  <a:lnTo>
                    <a:pt x="55" y="25"/>
                  </a:lnTo>
                  <a:lnTo>
                    <a:pt x="77" y="0"/>
                  </a:lnTo>
                  <a:lnTo>
                    <a:pt x="146" y="4"/>
                  </a:lnTo>
                  <a:lnTo>
                    <a:pt x="206" y="61"/>
                  </a:lnTo>
                  <a:lnTo>
                    <a:pt x="231" y="36"/>
                  </a:lnTo>
                  <a:lnTo>
                    <a:pt x="300" y="58"/>
                  </a:lnTo>
                  <a:lnTo>
                    <a:pt x="353" y="19"/>
                  </a:lnTo>
                  <a:lnTo>
                    <a:pt x="378" y="32"/>
                  </a:lnTo>
                  <a:lnTo>
                    <a:pt x="360" y="84"/>
                  </a:lnTo>
                  <a:lnTo>
                    <a:pt x="412" y="100"/>
                  </a:lnTo>
                  <a:lnTo>
                    <a:pt x="466" y="60"/>
                  </a:lnTo>
                  <a:lnTo>
                    <a:pt x="497" y="67"/>
                  </a:lnTo>
                  <a:lnTo>
                    <a:pt x="560" y="30"/>
                  </a:lnTo>
                  <a:lnTo>
                    <a:pt x="571" y="91"/>
                  </a:lnTo>
                  <a:lnTo>
                    <a:pt x="525" y="155"/>
                  </a:lnTo>
                  <a:lnTo>
                    <a:pt x="419" y="208"/>
                  </a:lnTo>
                  <a:lnTo>
                    <a:pt x="347" y="197"/>
                  </a:lnTo>
                  <a:lnTo>
                    <a:pt x="298" y="152"/>
                  </a:lnTo>
                  <a:lnTo>
                    <a:pt x="256" y="200"/>
                  </a:lnTo>
                  <a:lnTo>
                    <a:pt x="237" y="145"/>
                  </a:lnTo>
                  <a:lnTo>
                    <a:pt x="207" y="147"/>
                  </a:lnTo>
                  <a:lnTo>
                    <a:pt x="165" y="107"/>
                  </a:lnTo>
                  <a:lnTo>
                    <a:pt x="74" y="193"/>
                  </a:lnTo>
                  <a:lnTo>
                    <a:pt x="48" y="196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001" y="1198"/>
              <a:ext cx="327" cy="207"/>
            </a:xfrm>
            <a:custGeom>
              <a:avLst/>
              <a:gdLst>
                <a:gd name="T0" fmla="*/ 0 w 327"/>
                <a:gd name="T1" fmla="*/ 143 h 207"/>
                <a:gd name="T2" fmla="*/ 69 w 327"/>
                <a:gd name="T3" fmla="*/ 164 h 207"/>
                <a:gd name="T4" fmla="*/ 118 w 327"/>
                <a:gd name="T5" fmla="*/ 126 h 207"/>
                <a:gd name="T6" fmla="*/ 146 w 327"/>
                <a:gd name="T7" fmla="*/ 139 h 207"/>
                <a:gd name="T8" fmla="*/ 127 w 327"/>
                <a:gd name="T9" fmla="*/ 193 h 207"/>
                <a:gd name="T10" fmla="*/ 183 w 327"/>
                <a:gd name="T11" fmla="*/ 207 h 207"/>
                <a:gd name="T12" fmla="*/ 232 w 327"/>
                <a:gd name="T13" fmla="*/ 167 h 207"/>
                <a:gd name="T14" fmla="*/ 264 w 327"/>
                <a:gd name="T15" fmla="*/ 174 h 207"/>
                <a:gd name="T16" fmla="*/ 327 w 327"/>
                <a:gd name="T17" fmla="*/ 135 h 207"/>
                <a:gd name="T18" fmla="*/ 319 w 327"/>
                <a:gd name="T19" fmla="*/ 46 h 207"/>
                <a:gd name="T20" fmla="*/ 211 w 327"/>
                <a:gd name="T21" fmla="*/ 44 h 207"/>
                <a:gd name="T22" fmla="*/ 124 w 327"/>
                <a:gd name="T23" fmla="*/ 72 h 207"/>
                <a:gd name="T24" fmla="*/ 127 w 327"/>
                <a:gd name="T25" fmla="*/ 0 h 207"/>
                <a:gd name="T26" fmla="*/ 54 w 327"/>
                <a:gd name="T27" fmla="*/ 53 h 207"/>
                <a:gd name="T28" fmla="*/ 9 w 327"/>
                <a:gd name="T29" fmla="*/ 30 h 207"/>
                <a:gd name="T30" fmla="*/ 2 w 327"/>
                <a:gd name="T31" fmla="*/ 86 h 207"/>
                <a:gd name="T32" fmla="*/ 0 w 327"/>
                <a:gd name="T33" fmla="*/ 1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207">
                  <a:moveTo>
                    <a:pt x="0" y="143"/>
                  </a:moveTo>
                  <a:lnTo>
                    <a:pt x="69" y="164"/>
                  </a:lnTo>
                  <a:lnTo>
                    <a:pt x="118" y="126"/>
                  </a:lnTo>
                  <a:lnTo>
                    <a:pt x="146" y="139"/>
                  </a:lnTo>
                  <a:lnTo>
                    <a:pt x="127" y="193"/>
                  </a:lnTo>
                  <a:lnTo>
                    <a:pt x="183" y="207"/>
                  </a:lnTo>
                  <a:lnTo>
                    <a:pt x="232" y="167"/>
                  </a:lnTo>
                  <a:lnTo>
                    <a:pt x="264" y="174"/>
                  </a:lnTo>
                  <a:lnTo>
                    <a:pt x="327" y="135"/>
                  </a:lnTo>
                  <a:lnTo>
                    <a:pt x="319" y="46"/>
                  </a:lnTo>
                  <a:lnTo>
                    <a:pt x="211" y="44"/>
                  </a:lnTo>
                  <a:lnTo>
                    <a:pt x="124" y="72"/>
                  </a:lnTo>
                  <a:lnTo>
                    <a:pt x="127" y="0"/>
                  </a:lnTo>
                  <a:lnTo>
                    <a:pt x="54" y="53"/>
                  </a:lnTo>
                  <a:lnTo>
                    <a:pt x="9" y="30"/>
                  </a:lnTo>
                  <a:lnTo>
                    <a:pt x="2" y="86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001" y="1198"/>
              <a:ext cx="327" cy="207"/>
            </a:xfrm>
            <a:custGeom>
              <a:avLst/>
              <a:gdLst>
                <a:gd name="T0" fmla="*/ 0 w 327"/>
                <a:gd name="T1" fmla="*/ 143 h 207"/>
                <a:gd name="T2" fmla="*/ 69 w 327"/>
                <a:gd name="T3" fmla="*/ 164 h 207"/>
                <a:gd name="T4" fmla="*/ 118 w 327"/>
                <a:gd name="T5" fmla="*/ 126 h 207"/>
                <a:gd name="T6" fmla="*/ 146 w 327"/>
                <a:gd name="T7" fmla="*/ 139 h 207"/>
                <a:gd name="T8" fmla="*/ 127 w 327"/>
                <a:gd name="T9" fmla="*/ 193 h 207"/>
                <a:gd name="T10" fmla="*/ 183 w 327"/>
                <a:gd name="T11" fmla="*/ 207 h 207"/>
                <a:gd name="T12" fmla="*/ 232 w 327"/>
                <a:gd name="T13" fmla="*/ 167 h 207"/>
                <a:gd name="T14" fmla="*/ 264 w 327"/>
                <a:gd name="T15" fmla="*/ 174 h 207"/>
                <a:gd name="T16" fmla="*/ 327 w 327"/>
                <a:gd name="T17" fmla="*/ 135 h 207"/>
                <a:gd name="T18" fmla="*/ 319 w 327"/>
                <a:gd name="T19" fmla="*/ 46 h 207"/>
                <a:gd name="T20" fmla="*/ 211 w 327"/>
                <a:gd name="T21" fmla="*/ 44 h 207"/>
                <a:gd name="T22" fmla="*/ 124 w 327"/>
                <a:gd name="T23" fmla="*/ 72 h 207"/>
                <a:gd name="T24" fmla="*/ 127 w 327"/>
                <a:gd name="T25" fmla="*/ 0 h 207"/>
                <a:gd name="T26" fmla="*/ 54 w 327"/>
                <a:gd name="T27" fmla="*/ 53 h 207"/>
                <a:gd name="T28" fmla="*/ 9 w 327"/>
                <a:gd name="T29" fmla="*/ 30 h 207"/>
                <a:gd name="T30" fmla="*/ 2 w 327"/>
                <a:gd name="T31" fmla="*/ 86 h 207"/>
                <a:gd name="T32" fmla="*/ 0 w 327"/>
                <a:gd name="T33" fmla="*/ 14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207">
                  <a:moveTo>
                    <a:pt x="0" y="143"/>
                  </a:moveTo>
                  <a:lnTo>
                    <a:pt x="69" y="164"/>
                  </a:lnTo>
                  <a:lnTo>
                    <a:pt x="118" y="126"/>
                  </a:lnTo>
                  <a:lnTo>
                    <a:pt x="146" y="139"/>
                  </a:lnTo>
                  <a:lnTo>
                    <a:pt x="127" y="193"/>
                  </a:lnTo>
                  <a:lnTo>
                    <a:pt x="183" y="207"/>
                  </a:lnTo>
                  <a:lnTo>
                    <a:pt x="232" y="167"/>
                  </a:lnTo>
                  <a:lnTo>
                    <a:pt x="264" y="174"/>
                  </a:lnTo>
                  <a:lnTo>
                    <a:pt x="327" y="135"/>
                  </a:lnTo>
                  <a:lnTo>
                    <a:pt x="319" y="46"/>
                  </a:lnTo>
                  <a:lnTo>
                    <a:pt x="211" y="44"/>
                  </a:lnTo>
                  <a:lnTo>
                    <a:pt x="124" y="72"/>
                  </a:lnTo>
                  <a:lnTo>
                    <a:pt x="127" y="0"/>
                  </a:lnTo>
                  <a:lnTo>
                    <a:pt x="54" y="53"/>
                  </a:lnTo>
                  <a:lnTo>
                    <a:pt x="9" y="30"/>
                  </a:lnTo>
                  <a:lnTo>
                    <a:pt x="2" y="86"/>
                  </a:lnTo>
                  <a:lnTo>
                    <a:pt x="0" y="143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008" y="1096"/>
              <a:ext cx="312" cy="175"/>
            </a:xfrm>
            <a:custGeom>
              <a:avLst/>
              <a:gdLst>
                <a:gd name="T0" fmla="*/ 0 w 312"/>
                <a:gd name="T1" fmla="*/ 133 h 175"/>
                <a:gd name="T2" fmla="*/ 48 w 312"/>
                <a:gd name="T3" fmla="*/ 157 h 175"/>
                <a:gd name="T4" fmla="*/ 121 w 312"/>
                <a:gd name="T5" fmla="*/ 104 h 175"/>
                <a:gd name="T6" fmla="*/ 117 w 312"/>
                <a:gd name="T7" fmla="*/ 175 h 175"/>
                <a:gd name="T8" fmla="*/ 202 w 312"/>
                <a:gd name="T9" fmla="*/ 147 h 175"/>
                <a:gd name="T10" fmla="*/ 312 w 312"/>
                <a:gd name="T11" fmla="*/ 150 h 175"/>
                <a:gd name="T12" fmla="*/ 310 w 312"/>
                <a:gd name="T13" fmla="*/ 110 h 175"/>
                <a:gd name="T14" fmla="*/ 281 w 312"/>
                <a:gd name="T15" fmla="*/ 30 h 175"/>
                <a:gd name="T16" fmla="*/ 239 w 312"/>
                <a:gd name="T17" fmla="*/ 0 h 175"/>
                <a:gd name="T18" fmla="*/ 177 w 312"/>
                <a:gd name="T19" fmla="*/ 23 h 175"/>
                <a:gd name="T20" fmla="*/ 122 w 312"/>
                <a:gd name="T21" fmla="*/ 0 h 175"/>
                <a:gd name="T22" fmla="*/ 83 w 312"/>
                <a:gd name="T23" fmla="*/ 18 h 175"/>
                <a:gd name="T24" fmla="*/ 0 w 312"/>
                <a:gd name="T2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175">
                  <a:moveTo>
                    <a:pt x="0" y="133"/>
                  </a:moveTo>
                  <a:lnTo>
                    <a:pt x="48" y="157"/>
                  </a:lnTo>
                  <a:lnTo>
                    <a:pt x="121" y="104"/>
                  </a:lnTo>
                  <a:lnTo>
                    <a:pt x="117" y="175"/>
                  </a:lnTo>
                  <a:lnTo>
                    <a:pt x="202" y="147"/>
                  </a:lnTo>
                  <a:lnTo>
                    <a:pt x="312" y="150"/>
                  </a:lnTo>
                  <a:lnTo>
                    <a:pt x="310" y="110"/>
                  </a:lnTo>
                  <a:lnTo>
                    <a:pt x="281" y="30"/>
                  </a:lnTo>
                  <a:lnTo>
                    <a:pt x="239" y="0"/>
                  </a:lnTo>
                  <a:lnTo>
                    <a:pt x="177" y="23"/>
                  </a:lnTo>
                  <a:lnTo>
                    <a:pt x="122" y="0"/>
                  </a:lnTo>
                  <a:lnTo>
                    <a:pt x="83" y="1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008" y="1096"/>
              <a:ext cx="312" cy="175"/>
            </a:xfrm>
            <a:custGeom>
              <a:avLst/>
              <a:gdLst>
                <a:gd name="T0" fmla="*/ 0 w 312"/>
                <a:gd name="T1" fmla="*/ 133 h 175"/>
                <a:gd name="T2" fmla="*/ 48 w 312"/>
                <a:gd name="T3" fmla="*/ 157 h 175"/>
                <a:gd name="T4" fmla="*/ 121 w 312"/>
                <a:gd name="T5" fmla="*/ 104 h 175"/>
                <a:gd name="T6" fmla="*/ 117 w 312"/>
                <a:gd name="T7" fmla="*/ 175 h 175"/>
                <a:gd name="T8" fmla="*/ 202 w 312"/>
                <a:gd name="T9" fmla="*/ 147 h 175"/>
                <a:gd name="T10" fmla="*/ 312 w 312"/>
                <a:gd name="T11" fmla="*/ 150 h 175"/>
                <a:gd name="T12" fmla="*/ 310 w 312"/>
                <a:gd name="T13" fmla="*/ 110 h 175"/>
                <a:gd name="T14" fmla="*/ 281 w 312"/>
                <a:gd name="T15" fmla="*/ 30 h 175"/>
                <a:gd name="T16" fmla="*/ 239 w 312"/>
                <a:gd name="T17" fmla="*/ 0 h 175"/>
                <a:gd name="T18" fmla="*/ 177 w 312"/>
                <a:gd name="T19" fmla="*/ 23 h 175"/>
                <a:gd name="T20" fmla="*/ 122 w 312"/>
                <a:gd name="T21" fmla="*/ 0 h 175"/>
                <a:gd name="T22" fmla="*/ 83 w 312"/>
                <a:gd name="T23" fmla="*/ 18 h 175"/>
                <a:gd name="T24" fmla="*/ 0 w 312"/>
                <a:gd name="T2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175">
                  <a:moveTo>
                    <a:pt x="0" y="133"/>
                  </a:moveTo>
                  <a:lnTo>
                    <a:pt x="48" y="157"/>
                  </a:lnTo>
                  <a:lnTo>
                    <a:pt x="121" y="104"/>
                  </a:lnTo>
                  <a:lnTo>
                    <a:pt x="117" y="175"/>
                  </a:lnTo>
                  <a:lnTo>
                    <a:pt x="202" y="147"/>
                  </a:lnTo>
                  <a:lnTo>
                    <a:pt x="312" y="150"/>
                  </a:lnTo>
                  <a:lnTo>
                    <a:pt x="310" y="110"/>
                  </a:lnTo>
                  <a:lnTo>
                    <a:pt x="281" y="30"/>
                  </a:lnTo>
                  <a:lnTo>
                    <a:pt x="239" y="0"/>
                  </a:lnTo>
                  <a:lnTo>
                    <a:pt x="177" y="23"/>
                  </a:lnTo>
                  <a:lnTo>
                    <a:pt x="122" y="0"/>
                  </a:lnTo>
                  <a:lnTo>
                    <a:pt x="83" y="18"/>
                  </a:lnTo>
                  <a:lnTo>
                    <a:pt x="0" y="133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132" y="728"/>
              <a:ext cx="592" cy="823"/>
            </a:xfrm>
            <a:custGeom>
              <a:avLst/>
              <a:gdLst>
                <a:gd name="T0" fmla="*/ 213 w 592"/>
                <a:gd name="T1" fmla="*/ 0 h 823"/>
                <a:gd name="T2" fmla="*/ 208 w 592"/>
                <a:gd name="T3" fmla="*/ 78 h 823"/>
                <a:gd name="T4" fmla="*/ 156 w 592"/>
                <a:gd name="T5" fmla="*/ 132 h 823"/>
                <a:gd name="T6" fmla="*/ 156 w 592"/>
                <a:gd name="T7" fmla="*/ 185 h 823"/>
                <a:gd name="T8" fmla="*/ 104 w 592"/>
                <a:gd name="T9" fmla="*/ 237 h 823"/>
                <a:gd name="T10" fmla="*/ 50 w 592"/>
                <a:gd name="T11" fmla="*/ 291 h 823"/>
                <a:gd name="T12" fmla="*/ 0 w 592"/>
                <a:gd name="T13" fmla="*/ 366 h 823"/>
                <a:gd name="T14" fmla="*/ 40 w 592"/>
                <a:gd name="T15" fmla="*/ 368 h 823"/>
                <a:gd name="T16" fmla="*/ 109 w 592"/>
                <a:gd name="T17" fmla="*/ 436 h 823"/>
                <a:gd name="T18" fmla="*/ 108 w 592"/>
                <a:gd name="T19" fmla="*/ 502 h 823"/>
                <a:gd name="T20" fmla="*/ 70 w 592"/>
                <a:gd name="T21" fmla="*/ 557 h 823"/>
                <a:gd name="T22" fmla="*/ 126 w 592"/>
                <a:gd name="T23" fmla="*/ 632 h 823"/>
                <a:gd name="T24" fmla="*/ 171 w 592"/>
                <a:gd name="T25" fmla="*/ 613 h 823"/>
                <a:gd name="T26" fmla="*/ 172 w 592"/>
                <a:gd name="T27" fmla="*/ 644 h 823"/>
                <a:gd name="T28" fmla="*/ 136 w 592"/>
                <a:gd name="T29" fmla="*/ 711 h 823"/>
                <a:gd name="T30" fmla="*/ 169 w 592"/>
                <a:gd name="T31" fmla="*/ 749 h 823"/>
                <a:gd name="T32" fmla="*/ 213 w 592"/>
                <a:gd name="T33" fmla="*/ 823 h 823"/>
                <a:gd name="T34" fmla="*/ 251 w 592"/>
                <a:gd name="T35" fmla="*/ 819 h 823"/>
                <a:gd name="T36" fmla="*/ 227 w 592"/>
                <a:gd name="T37" fmla="*/ 760 h 823"/>
                <a:gd name="T38" fmla="*/ 227 w 592"/>
                <a:gd name="T39" fmla="*/ 698 h 823"/>
                <a:gd name="T40" fmla="*/ 263 w 592"/>
                <a:gd name="T41" fmla="*/ 604 h 823"/>
                <a:gd name="T42" fmla="*/ 401 w 592"/>
                <a:gd name="T43" fmla="*/ 504 h 823"/>
                <a:gd name="T44" fmla="*/ 450 w 592"/>
                <a:gd name="T45" fmla="*/ 523 h 823"/>
                <a:gd name="T46" fmla="*/ 495 w 592"/>
                <a:gd name="T47" fmla="*/ 509 h 823"/>
                <a:gd name="T48" fmla="*/ 472 w 592"/>
                <a:gd name="T49" fmla="*/ 425 h 823"/>
                <a:gd name="T50" fmla="*/ 505 w 592"/>
                <a:gd name="T51" fmla="*/ 401 h 823"/>
                <a:gd name="T52" fmla="*/ 495 w 592"/>
                <a:gd name="T53" fmla="*/ 275 h 823"/>
                <a:gd name="T54" fmla="*/ 587 w 592"/>
                <a:gd name="T55" fmla="*/ 214 h 823"/>
                <a:gd name="T56" fmla="*/ 592 w 592"/>
                <a:gd name="T57" fmla="*/ 161 h 823"/>
                <a:gd name="T58" fmla="*/ 538 w 592"/>
                <a:gd name="T59" fmla="*/ 166 h 823"/>
                <a:gd name="T60" fmla="*/ 485 w 592"/>
                <a:gd name="T61" fmla="*/ 123 h 823"/>
                <a:gd name="T62" fmla="*/ 395 w 592"/>
                <a:gd name="T63" fmla="*/ 149 h 823"/>
                <a:gd name="T64" fmla="*/ 345 w 592"/>
                <a:gd name="T65" fmla="*/ 196 h 823"/>
                <a:gd name="T66" fmla="*/ 363 w 592"/>
                <a:gd name="T67" fmla="*/ 99 h 823"/>
                <a:gd name="T68" fmla="*/ 335 w 592"/>
                <a:gd name="T69" fmla="*/ 43 h 823"/>
                <a:gd name="T70" fmla="*/ 296 w 592"/>
                <a:gd name="T71" fmla="*/ 60 h 823"/>
                <a:gd name="T72" fmla="*/ 258 w 592"/>
                <a:gd name="T73" fmla="*/ 19 h 823"/>
                <a:gd name="T74" fmla="*/ 213 w 592"/>
                <a:gd name="T7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2" h="823">
                  <a:moveTo>
                    <a:pt x="213" y="0"/>
                  </a:moveTo>
                  <a:lnTo>
                    <a:pt x="208" y="78"/>
                  </a:lnTo>
                  <a:lnTo>
                    <a:pt x="156" y="132"/>
                  </a:lnTo>
                  <a:lnTo>
                    <a:pt x="156" y="185"/>
                  </a:lnTo>
                  <a:lnTo>
                    <a:pt x="104" y="237"/>
                  </a:lnTo>
                  <a:lnTo>
                    <a:pt x="50" y="291"/>
                  </a:lnTo>
                  <a:lnTo>
                    <a:pt x="0" y="366"/>
                  </a:lnTo>
                  <a:lnTo>
                    <a:pt x="40" y="368"/>
                  </a:lnTo>
                  <a:lnTo>
                    <a:pt x="109" y="436"/>
                  </a:lnTo>
                  <a:lnTo>
                    <a:pt x="108" y="502"/>
                  </a:lnTo>
                  <a:lnTo>
                    <a:pt x="70" y="557"/>
                  </a:lnTo>
                  <a:lnTo>
                    <a:pt x="126" y="632"/>
                  </a:lnTo>
                  <a:lnTo>
                    <a:pt x="171" y="613"/>
                  </a:lnTo>
                  <a:lnTo>
                    <a:pt x="172" y="644"/>
                  </a:lnTo>
                  <a:lnTo>
                    <a:pt x="136" y="711"/>
                  </a:lnTo>
                  <a:lnTo>
                    <a:pt x="169" y="749"/>
                  </a:lnTo>
                  <a:lnTo>
                    <a:pt x="213" y="823"/>
                  </a:lnTo>
                  <a:lnTo>
                    <a:pt x="251" y="819"/>
                  </a:lnTo>
                  <a:lnTo>
                    <a:pt x="227" y="760"/>
                  </a:lnTo>
                  <a:lnTo>
                    <a:pt x="227" y="698"/>
                  </a:lnTo>
                  <a:lnTo>
                    <a:pt x="263" y="604"/>
                  </a:lnTo>
                  <a:lnTo>
                    <a:pt x="401" y="504"/>
                  </a:lnTo>
                  <a:lnTo>
                    <a:pt x="450" y="523"/>
                  </a:lnTo>
                  <a:lnTo>
                    <a:pt x="495" y="509"/>
                  </a:lnTo>
                  <a:lnTo>
                    <a:pt x="472" y="425"/>
                  </a:lnTo>
                  <a:lnTo>
                    <a:pt x="505" y="401"/>
                  </a:lnTo>
                  <a:lnTo>
                    <a:pt x="495" y="275"/>
                  </a:lnTo>
                  <a:lnTo>
                    <a:pt x="587" y="214"/>
                  </a:lnTo>
                  <a:lnTo>
                    <a:pt x="592" y="161"/>
                  </a:lnTo>
                  <a:lnTo>
                    <a:pt x="538" y="166"/>
                  </a:lnTo>
                  <a:lnTo>
                    <a:pt x="485" y="123"/>
                  </a:lnTo>
                  <a:lnTo>
                    <a:pt x="395" y="149"/>
                  </a:lnTo>
                  <a:lnTo>
                    <a:pt x="345" y="196"/>
                  </a:lnTo>
                  <a:lnTo>
                    <a:pt x="363" y="99"/>
                  </a:lnTo>
                  <a:lnTo>
                    <a:pt x="335" y="43"/>
                  </a:lnTo>
                  <a:lnTo>
                    <a:pt x="296" y="60"/>
                  </a:lnTo>
                  <a:lnTo>
                    <a:pt x="258" y="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132" y="728"/>
              <a:ext cx="592" cy="823"/>
            </a:xfrm>
            <a:custGeom>
              <a:avLst/>
              <a:gdLst>
                <a:gd name="T0" fmla="*/ 213 w 592"/>
                <a:gd name="T1" fmla="*/ 0 h 823"/>
                <a:gd name="T2" fmla="*/ 208 w 592"/>
                <a:gd name="T3" fmla="*/ 78 h 823"/>
                <a:gd name="T4" fmla="*/ 156 w 592"/>
                <a:gd name="T5" fmla="*/ 132 h 823"/>
                <a:gd name="T6" fmla="*/ 156 w 592"/>
                <a:gd name="T7" fmla="*/ 185 h 823"/>
                <a:gd name="T8" fmla="*/ 104 w 592"/>
                <a:gd name="T9" fmla="*/ 237 h 823"/>
                <a:gd name="T10" fmla="*/ 50 w 592"/>
                <a:gd name="T11" fmla="*/ 291 h 823"/>
                <a:gd name="T12" fmla="*/ 0 w 592"/>
                <a:gd name="T13" fmla="*/ 366 h 823"/>
                <a:gd name="T14" fmla="*/ 40 w 592"/>
                <a:gd name="T15" fmla="*/ 368 h 823"/>
                <a:gd name="T16" fmla="*/ 109 w 592"/>
                <a:gd name="T17" fmla="*/ 436 h 823"/>
                <a:gd name="T18" fmla="*/ 108 w 592"/>
                <a:gd name="T19" fmla="*/ 502 h 823"/>
                <a:gd name="T20" fmla="*/ 70 w 592"/>
                <a:gd name="T21" fmla="*/ 557 h 823"/>
                <a:gd name="T22" fmla="*/ 126 w 592"/>
                <a:gd name="T23" fmla="*/ 632 h 823"/>
                <a:gd name="T24" fmla="*/ 171 w 592"/>
                <a:gd name="T25" fmla="*/ 613 h 823"/>
                <a:gd name="T26" fmla="*/ 172 w 592"/>
                <a:gd name="T27" fmla="*/ 644 h 823"/>
                <a:gd name="T28" fmla="*/ 136 w 592"/>
                <a:gd name="T29" fmla="*/ 711 h 823"/>
                <a:gd name="T30" fmla="*/ 169 w 592"/>
                <a:gd name="T31" fmla="*/ 749 h 823"/>
                <a:gd name="T32" fmla="*/ 213 w 592"/>
                <a:gd name="T33" fmla="*/ 823 h 823"/>
                <a:gd name="T34" fmla="*/ 251 w 592"/>
                <a:gd name="T35" fmla="*/ 819 h 823"/>
                <a:gd name="T36" fmla="*/ 227 w 592"/>
                <a:gd name="T37" fmla="*/ 760 h 823"/>
                <a:gd name="T38" fmla="*/ 227 w 592"/>
                <a:gd name="T39" fmla="*/ 698 h 823"/>
                <a:gd name="T40" fmla="*/ 263 w 592"/>
                <a:gd name="T41" fmla="*/ 604 h 823"/>
                <a:gd name="T42" fmla="*/ 401 w 592"/>
                <a:gd name="T43" fmla="*/ 504 h 823"/>
                <a:gd name="T44" fmla="*/ 450 w 592"/>
                <a:gd name="T45" fmla="*/ 523 h 823"/>
                <a:gd name="T46" fmla="*/ 495 w 592"/>
                <a:gd name="T47" fmla="*/ 509 h 823"/>
                <a:gd name="T48" fmla="*/ 472 w 592"/>
                <a:gd name="T49" fmla="*/ 425 h 823"/>
                <a:gd name="T50" fmla="*/ 505 w 592"/>
                <a:gd name="T51" fmla="*/ 401 h 823"/>
                <a:gd name="T52" fmla="*/ 495 w 592"/>
                <a:gd name="T53" fmla="*/ 275 h 823"/>
                <a:gd name="T54" fmla="*/ 587 w 592"/>
                <a:gd name="T55" fmla="*/ 214 h 823"/>
                <a:gd name="T56" fmla="*/ 592 w 592"/>
                <a:gd name="T57" fmla="*/ 161 h 823"/>
                <a:gd name="T58" fmla="*/ 538 w 592"/>
                <a:gd name="T59" fmla="*/ 166 h 823"/>
                <a:gd name="T60" fmla="*/ 485 w 592"/>
                <a:gd name="T61" fmla="*/ 123 h 823"/>
                <a:gd name="T62" fmla="*/ 395 w 592"/>
                <a:gd name="T63" fmla="*/ 149 h 823"/>
                <a:gd name="T64" fmla="*/ 345 w 592"/>
                <a:gd name="T65" fmla="*/ 196 h 823"/>
                <a:gd name="T66" fmla="*/ 363 w 592"/>
                <a:gd name="T67" fmla="*/ 99 h 823"/>
                <a:gd name="T68" fmla="*/ 335 w 592"/>
                <a:gd name="T69" fmla="*/ 43 h 823"/>
                <a:gd name="T70" fmla="*/ 296 w 592"/>
                <a:gd name="T71" fmla="*/ 60 h 823"/>
                <a:gd name="T72" fmla="*/ 258 w 592"/>
                <a:gd name="T73" fmla="*/ 19 h 823"/>
                <a:gd name="T74" fmla="*/ 213 w 592"/>
                <a:gd name="T7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2" h="823">
                  <a:moveTo>
                    <a:pt x="213" y="0"/>
                  </a:moveTo>
                  <a:lnTo>
                    <a:pt x="208" y="78"/>
                  </a:lnTo>
                  <a:lnTo>
                    <a:pt x="156" y="132"/>
                  </a:lnTo>
                  <a:lnTo>
                    <a:pt x="156" y="185"/>
                  </a:lnTo>
                  <a:lnTo>
                    <a:pt x="104" y="237"/>
                  </a:lnTo>
                  <a:lnTo>
                    <a:pt x="50" y="291"/>
                  </a:lnTo>
                  <a:lnTo>
                    <a:pt x="0" y="366"/>
                  </a:lnTo>
                  <a:lnTo>
                    <a:pt x="40" y="368"/>
                  </a:lnTo>
                  <a:lnTo>
                    <a:pt x="109" y="436"/>
                  </a:lnTo>
                  <a:lnTo>
                    <a:pt x="108" y="502"/>
                  </a:lnTo>
                  <a:lnTo>
                    <a:pt x="70" y="557"/>
                  </a:lnTo>
                  <a:lnTo>
                    <a:pt x="126" y="632"/>
                  </a:lnTo>
                  <a:lnTo>
                    <a:pt x="171" y="613"/>
                  </a:lnTo>
                  <a:lnTo>
                    <a:pt x="172" y="644"/>
                  </a:lnTo>
                  <a:lnTo>
                    <a:pt x="136" y="711"/>
                  </a:lnTo>
                  <a:lnTo>
                    <a:pt x="169" y="749"/>
                  </a:lnTo>
                  <a:lnTo>
                    <a:pt x="213" y="823"/>
                  </a:lnTo>
                  <a:lnTo>
                    <a:pt x="251" y="819"/>
                  </a:lnTo>
                  <a:lnTo>
                    <a:pt x="227" y="760"/>
                  </a:lnTo>
                  <a:lnTo>
                    <a:pt x="227" y="698"/>
                  </a:lnTo>
                  <a:lnTo>
                    <a:pt x="263" y="604"/>
                  </a:lnTo>
                  <a:lnTo>
                    <a:pt x="401" y="504"/>
                  </a:lnTo>
                  <a:lnTo>
                    <a:pt x="450" y="523"/>
                  </a:lnTo>
                  <a:lnTo>
                    <a:pt x="495" y="509"/>
                  </a:lnTo>
                  <a:lnTo>
                    <a:pt x="472" y="425"/>
                  </a:lnTo>
                  <a:lnTo>
                    <a:pt x="505" y="401"/>
                  </a:lnTo>
                  <a:lnTo>
                    <a:pt x="495" y="275"/>
                  </a:lnTo>
                  <a:lnTo>
                    <a:pt x="587" y="214"/>
                  </a:lnTo>
                  <a:lnTo>
                    <a:pt x="592" y="161"/>
                  </a:lnTo>
                  <a:lnTo>
                    <a:pt x="538" y="166"/>
                  </a:lnTo>
                  <a:lnTo>
                    <a:pt x="485" y="123"/>
                  </a:lnTo>
                  <a:lnTo>
                    <a:pt x="395" y="149"/>
                  </a:lnTo>
                  <a:lnTo>
                    <a:pt x="345" y="196"/>
                  </a:lnTo>
                  <a:lnTo>
                    <a:pt x="363" y="99"/>
                  </a:lnTo>
                  <a:lnTo>
                    <a:pt x="335" y="43"/>
                  </a:lnTo>
                  <a:lnTo>
                    <a:pt x="296" y="60"/>
                  </a:lnTo>
                  <a:lnTo>
                    <a:pt x="258" y="19"/>
                  </a:lnTo>
                  <a:lnTo>
                    <a:pt x="213" y="0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357" y="892"/>
              <a:ext cx="491" cy="735"/>
            </a:xfrm>
            <a:custGeom>
              <a:avLst/>
              <a:gdLst>
                <a:gd name="T0" fmla="*/ 430 w 491"/>
                <a:gd name="T1" fmla="*/ 25 h 735"/>
                <a:gd name="T2" fmla="*/ 367 w 491"/>
                <a:gd name="T3" fmla="*/ 0 h 735"/>
                <a:gd name="T4" fmla="*/ 363 w 491"/>
                <a:gd name="T5" fmla="*/ 50 h 735"/>
                <a:gd name="T6" fmla="*/ 270 w 491"/>
                <a:gd name="T7" fmla="*/ 112 h 735"/>
                <a:gd name="T8" fmla="*/ 280 w 491"/>
                <a:gd name="T9" fmla="*/ 238 h 735"/>
                <a:gd name="T10" fmla="*/ 246 w 491"/>
                <a:gd name="T11" fmla="*/ 263 h 735"/>
                <a:gd name="T12" fmla="*/ 267 w 491"/>
                <a:gd name="T13" fmla="*/ 347 h 735"/>
                <a:gd name="T14" fmla="*/ 228 w 491"/>
                <a:gd name="T15" fmla="*/ 364 h 735"/>
                <a:gd name="T16" fmla="*/ 176 w 491"/>
                <a:gd name="T17" fmla="*/ 343 h 735"/>
                <a:gd name="T18" fmla="*/ 39 w 491"/>
                <a:gd name="T19" fmla="*/ 442 h 735"/>
                <a:gd name="T20" fmla="*/ 0 w 491"/>
                <a:gd name="T21" fmla="*/ 539 h 735"/>
                <a:gd name="T22" fmla="*/ 3 w 491"/>
                <a:gd name="T23" fmla="*/ 602 h 735"/>
                <a:gd name="T24" fmla="*/ 46 w 491"/>
                <a:gd name="T25" fmla="*/ 700 h 735"/>
                <a:gd name="T26" fmla="*/ 94 w 491"/>
                <a:gd name="T27" fmla="*/ 735 h 735"/>
                <a:gd name="T28" fmla="*/ 143 w 491"/>
                <a:gd name="T29" fmla="*/ 695 h 735"/>
                <a:gd name="T30" fmla="*/ 177 w 491"/>
                <a:gd name="T31" fmla="*/ 700 h 735"/>
                <a:gd name="T32" fmla="*/ 219 w 491"/>
                <a:gd name="T33" fmla="*/ 635 h 735"/>
                <a:gd name="T34" fmla="*/ 194 w 491"/>
                <a:gd name="T35" fmla="*/ 607 h 735"/>
                <a:gd name="T36" fmla="*/ 231 w 491"/>
                <a:gd name="T37" fmla="*/ 578 h 735"/>
                <a:gd name="T38" fmla="*/ 302 w 491"/>
                <a:gd name="T39" fmla="*/ 609 h 735"/>
                <a:gd name="T40" fmla="*/ 339 w 491"/>
                <a:gd name="T41" fmla="*/ 581 h 735"/>
                <a:gd name="T42" fmla="*/ 364 w 491"/>
                <a:gd name="T43" fmla="*/ 592 h 735"/>
                <a:gd name="T44" fmla="*/ 413 w 491"/>
                <a:gd name="T45" fmla="*/ 536 h 735"/>
                <a:gd name="T46" fmla="*/ 475 w 491"/>
                <a:gd name="T47" fmla="*/ 473 h 735"/>
                <a:gd name="T48" fmla="*/ 467 w 491"/>
                <a:gd name="T49" fmla="*/ 439 h 735"/>
                <a:gd name="T50" fmla="*/ 488 w 491"/>
                <a:gd name="T51" fmla="*/ 411 h 735"/>
                <a:gd name="T52" fmla="*/ 491 w 491"/>
                <a:gd name="T53" fmla="*/ 371 h 735"/>
                <a:gd name="T54" fmla="*/ 451 w 491"/>
                <a:gd name="T55" fmla="*/ 340 h 735"/>
                <a:gd name="T56" fmla="*/ 451 w 491"/>
                <a:gd name="T57" fmla="*/ 155 h 735"/>
                <a:gd name="T58" fmla="*/ 415 w 491"/>
                <a:gd name="T59" fmla="*/ 77 h 735"/>
                <a:gd name="T60" fmla="*/ 430 w 491"/>
                <a:gd name="T61" fmla="*/ 2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1" h="735">
                  <a:moveTo>
                    <a:pt x="430" y="25"/>
                  </a:moveTo>
                  <a:lnTo>
                    <a:pt x="367" y="0"/>
                  </a:lnTo>
                  <a:lnTo>
                    <a:pt x="363" y="50"/>
                  </a:lnTo>
                  <a:lnTo>
                    <a:pt x="270" y="112"/>
                  </a:lnTo>
                  <a:lnTo>
                    <a:pt x="280" y="238"/>
                  </a:lnTo>
                  <a:lnTo>
                    <a:pt x="246" y="263"/>
                  </a:lnTo>
                  <a:lnTo>
                    <a:pt x="267" y="347"/>
                  </a:lnTo>
                  <a:lnTo>
                    <a:pt x="228" y="364"/>
                  </a:lnTo>
                  <a:lnTo>
                    <a:pt x="176" y="343"/>
                  </a:lnTo>
                  <a:lnTo>
                    <a:pt x="39" y="442"/>
                  </a:lnTo>
                  <a:lnTo>
                    <a:pt x="0" y="539"/>
                  </a:lnTo>
                  <a:lnTo>
                    <a:pt x="3" y="602"/>
                  </a:lnTo>
                  <a:lnTo>
                    <a:pt x="46" y="700"/>
                  </a:lnTo>
                  <a:lnTo>
                    <a:pt x="94" y="735"/>
                  </a:lnTo>
                  <a:lnTo>
                    <a:pt x="143" y="695"/>
                  </a:lnTo>
                  <a:lnTo>
                    <a:pt x="177" y="700"/>
                  </a:lnTo>
                  <a:lnTo>
                    <a:pt x="219" y="635"/>
                  </a:lnTo>
                  <a:lnTo>
                    <a:pt x="194" y="607"/>
                  </a:lnTo>
                  <a:lnTo>
                    <a:pt x="231" y="578"/>
                  </a:lnTo>
                  <a:lnTo>
                    <a:pt x="302" y="609"/>
                  </a:lnTo>
                  <a:lnTo>
                    <a:pt x="339" y="581"/>
                  </a:lnTo>
                  <a:lnTo>
                    <a:pt x="364" y="592"/>
                  </a:lnTo>
                  <a:lnTo>
                    <a:pt x="413" y="536"/>
                  </a:lnTo>
                  <a:lnTo>
                    <a:pt x="475" y="473"/>
                  </a:lnTo>
                  <a:lnTo>
                    <a:pt x="467" y="439"/>
                  </a:lnTo>
                  <a:lnTo>
                    <a:pt x="488" y="411"/>
                  </a:lnTo>
                  <a:lnTo>
                    <a:pt x="491" y="371"/>
                  </a:lnTo>
                  <a:lnTo>
                    <a:pt x="451" y="340"/>
                  </a:lnTo>
                  <a:lnTo>
                    <a:pt x="451" y="155"/>
                  </a:lnTo>
                  <a:lnTo>
                    <a:pt x="415" y="77"/>
                  </a:lnTo>
                  <a:lnTo>
                    <a:pt x="430" y="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357" y="892"/>
              <a:ext cx="491" cy="735"/>
            </a:xfrm>
            <a:custGeom>
              <a:avLst/>
              <a:gdLst>
                <a:gd name="T0" fmla="*/ 430 w 491"/>
                <a:gd name="T1" fmla="*/ 25 h 735"/>
                <a:gd name="T2" fmla="*/ 367 w 491"/>
                <a:gd name="T3" fmla="*/ 0 h 735"/>
                <a:gd name="T4" fmla="*/ 363 w 491"/>
                <a:gd name="T5" fmla="*/ 50 h 735"/>
                <a:gd name="T6" fmla="*/ 270 w 491"/>
                <a:gd name="T7" fmla="*/ 112 h 735"/>
                <a:gd name="T8" fmla="*/ 280 w 491"/>
                <a:gd name="T9" fmla="*/ 238 h 735"/>
                <a:gd name="T10" fmla="*/ 246 w 491"/>
                <a:gd name="T11" fmla="*/ 263 h 735"/>
                <a:gd name="T12" fmla="*/ 267 w 491"/>
                <a:gd name="T13" fmla="*/ 347 h 735"/>
                <a:gd name="T14" fmla="*/ 228 w 491"/>
                <a:gd name="T15" fmla="*/ 364 h 735"/>
                <a:gd name="T16" fmla="*/ 176 w 491"/>
                <a:gd name="T17" fmla="*/ 343 h 735"/>
                <a:gd name="T18" fmla="*/ 39 w 491"/>
                <a:gd name="T19" fmla="*/ 442 h 735"/>
                <a:gd name="T20" fmla="*/ 0 w 491"/>
                <a:gd name="T21" fmla="*/ 539 h 735"/>
                <a:gd name="T22" fmla="*/ 3 w 491"/>
                <a:gd name="T23" fmla="*/ 602 h 735"/>
                <a:gd name="T24" fmla="*/ 46 w 491"/>
                <a:gd name="T25" fmla="*/ 700 h 735"/>
                <a:gd name="T26" fmla="*/ 94 w 491"/>
                <a:gd name="T27" fmla="*/ 735 h 735"/>
                <a:gd name="T28" fmla="*/ 143 w 491"/>
                <a:gd name="T29" fmla="*/ 695 h 735"/>
                <a:gd name="T30" fmla="*/ 177 w 491"/>
                <a:gd name="T31" fmla="*/ 700 h 735"/>
                <a:gd name="T32" fmla="*/ 219 w 491"/>
                <a:gd name="T33" fmla="*/ 635 h 735"/>
                <a:gd name="T34" fmla="*/ 194 w 491"/>
                <a:gd name="T35" fmla="*/ 607 h 735"/>
                <a:gd name="T36" fmla="*/ 231 w 491"/>
                <a:gd name="T37" fmla="*/ 578 h 735"/>
                <a:gd name="T38" fmla="*/ 302 w 491"/>
                <a:gd name="T39" fmla="*/ 609 h 735"/>
                <a:gd name="T40" fmla="*/ 339 w 491"/>
                <a:gd name="T41" fmla="*/ 581 h 735"/>
                <a:gd name="T42" fmla="*/ 364 w 491"/>
                <a:gd name="T43" fmla="*/ 592 h 735"/>
                <a:gd name="T44" fmla="*/ 413 w 491"/>
                <a:gd name="T45" fmla="*/ 536 h 735"/>
                <a:gd name="T46" fmla="*/ 475 w 491"/>
                <a:gd name="T47" fmla="*/ 473 h 735"/>
                <a:gd name="T48" fmla="*/ 467 w 491"/>
                <a:gd name="T49" fmla="*/ 439 h 735"/>
                <a:gd name="T50" fmla="*/ 488 w 491"/>
                <a:gd name="T51" fmla="*/ 411 h 735"/>
                <a:gd name="T52" fmla="*/ 491 w 491"/>
                <a:gd name="T53" fmla="*/ 371 h 735"/>
                <a:gd name="T54" fmla="*/ 451 w 491"/>
                <a:gd name="T55" fmla="*/ 340 h 735"/>
                <a:gd name="T56" fmla="*/ 451 w 491"/>
                <a:gd name="T57" fmla="*/ 155 h 735"/>
                <a:gd name="T58" fmla="*/ 415 w 491"/>
                <a:gd name="T59" fmla="*/ 77 h 735"/>
                <a:gd name="T60" fmla="*/ 430 w 491"/>
                <a:gd name="T61" fmla="*/ 2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1" h="735">
                  <a:moveTo>
                    <a:pt x="430" y="25"/>
                  </a:moveTo>
                  <a:lnTo>
                    <a:pt x="367" y="0"/>
                  </a:lnTo>
                  <a:lnTo>
                    <a:pt x="363" y="50"/>
                  </a:lnTo>
                  <a:lnTo>
                    <a:pt x="270" y="112"/>
                  </a:lnTo>
                  <a:lnTo>
                    <a:pt x="280" y="238"/>
                  </a:lnTo>
                  <a:lnTo>
                    <a:pt x="246" y="263"/>
                  </a:lnTo>
                  <a:lnTo>
                    <a:pt x="267" y="347"/>
                  </a:lnTo>
                  <a:lnTo>
                    <a:pt x="228" y="364"/>
                  </a:lnTo>
                  <a:lnTo>
                    <a:pt x="176" y="343"/>
                  </a:lnTo>
                  <a:lnTo>
                    <a:pt x="39" y="442"/>
                  </a:lnTo>
                  <a:lnTo>
                    <a:pt x="0" y="539"/>
                  </a:lnTo>
                  <a:lnTo>
                    <a:pt x="3" y="602"/>
                  </a:lnTo>
                  <a:lnTo>
                    <a:pt x="46" y="700"/>
                  </a:lnTo>
                  <a:lnTo>
                    <a:pt x="94" y="735"/>
                  </a:lnTo>
                  <a:lnTo>
                    <a:pt x="143" y="695"/>
                  </a:lnTo>
                  <a:lnTo>
                    <a:pt x="177" y="700"/>
                  </a:lnTo>
                  <a:lnTo>
                    <a:pt x="219" y="635"/>
                  </a:lnTo>
                  <a:lnTo>
                    <a:pt x="194" y="607"/>
                  </a:lnTo>
                  <a:lnTo>
                    <a:pt x="231" y="578"/>
                  </a:lnTo>
                  <a:lnTo>
                    <a:pt x="302" y="609"/>
                  </a:lnTo>
                  <a:lnTo>
                    <a:pt x="339" y="581"/>
                  </a:lnTo>
                  <a:lnTo>
                    <a:pt x="364" y="592"/>
                  </a:lnTo>
                  <a:lnTo>
                    <a:pt x="413" y="536"/>
                  </a:lnTo>
                  <a:lnTo>
                    <a:pt x="475" y="473"/>
                  </a:lnTo>
                  <a:lnTo>
                    <a:pt x="467" y="439"/>
                  </a:lnTo>
                  <a:lnTo>
                    <a:pt x="488" y="411"/>
                  </a:lnTo>
                  <a:lnTo>
                    <a:pt x="491" y="371"/>
                  </a:lnTo>
                  <a:lnTo>
                    <a:pt x="451" y="340"/>
                  </a:lnTo>
                  <a:lnTo>
                    <a:pt x="451" y="155"/>
                  </a:lnTo>
                  <a:lnTo>
                    <a:pt x="415" y="77"/>
                  </a:lnTo>
                  <a:lnTo>
                    <a:pt x="430" y="25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768" y="888"/>
              <a:ext cx="364" cy="477"/>
            </a:xfrm>
            <a:custGeom>
              <a:avLst/>
              <a:gdLst>
                <a:gd name="T0" fmla="*/ 17 w 364"/>
                <a:gd name="T1" fmla="*/ 27 h 477"/>
                <a:gd name="T2" fmla="*/ 74 w 364"/>
                <a:gd name="T3" fmla="*/ 0 h 477"/>
                <a:gd name="T4" fmla="*/ 113 w 364"/>
                <a:gd name="T5" fmla="*/ 7 h 477"/>
                <a:gd name="T6" fmla="*/ 197 w 364"/>
                <a:gd name="T7" fmla="*/ 53 h 477"/>
                <a:gd name="T8" fmla="*/ 247 w 364"/>
                <a:gd name="T9" fmla="*/ 98 h 477"/>
                <a:gd name="T10" fmla="*/ 307 w 364"/>
                <a:gd name="T11" fmla="*/ 158 h 477"/>
                <a:gd name="T12" fmla="*/ 364 w 364"/>
                <a:gd name="T13" fmla="*/ 211 h 477"/>
                <a:gd name="T14" fmla="*/ 321 w 364"/>
                <a:gd name="T15" fmla="*/ 225 h 477"/>
                <a:gd name="T16" fmla="*/ 240 w 364"/>
                <a:gd name="T17" fmla="*/ 339 h 477"/>
                <a:gd name="T18" fmla="*/ 233 w 364"/>
                <a:gd name="T19" fmla="*/ 399 h 477"/>
                <a:gd name="T20" fmla="*/ 232 w 364"/>
                <a:gd name="T21" fmla="*/ 453 h 477"/>
                <a:gd name="T22" fmla="*/ 208 w 364"/>
                <a:gd name="T23" fmla="*/ 477 h 477"/>
                <a:gd name="T24" fmla="*/ 144 w 364"/>
                <a:gd name="T25" fmla="*/ 418 h 477"/>
                <a:gd name="T26" fmla="*/ 77 w 364"/>
                <a:gd name="T27" fmla="*/ 416 h 477"/>
                <a:gd name="T28" fmla="*/ 81 w 364"/>
                <a:gd name="T29" fmla="*/ 372 h 477"/>
                <a:gd name="T30" fmla="*/ 38 w 364"/>
                <a:gd name="T31" fmla="*/ 343 h 477"/>
                <a:gd name="T32" fmla="*/ 39 w 364"/>
                <a:gd name="T33" fmla="*/ 157 h 477"/>
                <a:gd name="T34" fmla="*/ 0 w 364"/>
                <a:gd name="T35" fmla="*/ 74 h 477"/>
                <a:gd name="T36" fmla="*/ 17 w 364"/>
                <a:gd name="T37" fmla="*/ 2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477">
                  <a:moveTo>
                    <a:pt x="17" y="27"/>
                  </a:moveTo>
                  <a:lnTo>
                    <a:pt x="74" y="0"/>
                  </a:lnTo>
                  <a:lnTo>
                    <a:pt x="113" y="7"/>
                  </a:lnTo>
                  <a:lnTo>
                    <a:pt x="197" y="53"/>
                  </a:lnTo>
                  <a:lnTo>
                    <a:pt x="247" y="98"/>
                  </a:lnTo>
                  <a:lnTo>
                    <a:pt x="307" y="158"/>
                  </a:lnTo>
                  <a:lnTo>
                    <a:pt x="364" y="211"/>
                  </a:lnTo>
                  <a:lnTo>
                    <a:pt x="321" y="225"/>
                  </a:lnTo>
                  <a:lnTo>
                    <a:pt x="240" y="339"/>
                  </a:lnTo>
                  <a:lnTo>
                    <a:pt x="233" y="399"/>
                  </a:lnTo>
                  <a:lnTo>
                    <a:pt x="232" y="453"/>
                  </a:lnTo>
                  <a:lnTo>
                    <a:pt x="208" y="477"/>
                  </a:lnTo>
                  <a:lnTo>
                    <a:pt x="144" y="418"/>
                  </a:lnTo>
                  <a:lnTo>
                    <a:pt x="77" y="416"/>
                  </a:lnTo>
                  <a:lnTo>
                    <a:pt x="81" y="372"/>
                  </a:lnTo>
                  <a:lnTo>
                    <a:pt x="38" y="343"/>
                  </a:lnTo>
                  <a:lnTo>
                    <a:pt x="39" y="157"/>
                  </a:lnTo>
                  <a:lnTo>
                    <a:pt x="0" y="74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768" y="888"/>
              <a:ext cx="364" cy="477"/>
            </a:xfrm>
            <a:custGeom>
              <a:avLst/>
              <a:gdLst>
                <a:gd name="T0" fmla="*/ 17 w 364"/>
                <a:gd name="T1" fmla="*/ 27 h 477"/>
                <a:gd name="T2" fmla="*/ 74 w 364"/>
                <a:gd name="T3" fmla="*/ 0 h 477"/>
                <a:gd name="T4" fmla="*/ 113 w 364"/>
                <a:gd name="T5" fmla="*/ 7 h 477"/>
                <a:gd name="T6" fmla="*/ 197 w 364"/>
                <a:gd name="T7" fmla="*/ 53 h 477"/>
                <a:gd name="T8" fmla="*/ 247 w 364"/>
                <a:gd name="T9" fmla="*/ 98 h 477"/>
                <a:gd name="T10" fmla="*/ 307 w 364"/>
                <a:gd name="T11" fmla="*/ 158 h 477"/>
                <a:gd name="T12" fmla="*/ 364 w 364"/>
                <a:gd name="T13" fmla="*/ 211 h 477"/>
                <a:gd name="T14" fmla="*/ 321 w 364"/>
                <a:gd name="T15" fmla="*/ 225 h 477"/>
                <a:gd name="T16" fmla="*/ 240 w 364"/>
                <a:gd name="T17" fmla="*/ 339 h 477"/>
                <a:gd name="T18" fmla="*/ 233 w 364"/>
                <a:gd name="T19" fmla="*/ 399 h 477"/>
                <a:gd name="T20" fmla="*/ 232 w 364"/>
                <a:gd name="T21" fmla="*/ 453 h 477"/>
                <a:gd name="T22" fmla="*/ 208 w 364"/>
                <a:gd name="T23" fmla="*/ 477 h 477"/>
                <a:gd name="T24" fmla="*/ 144 w 364"/>
                <a:gd name="T25" fmla="*/ 418 h 477"/>
                <a:gd name="T26" fmla="*/ 77 w 364"/>
                <a:gd name="T27" fmla="*/ 416 h 477"/>
                <a:gd name="T28" fmla="*/ 81 w 364"/>
                <a:gd name="T29" fmla="*/ 372 h 477"/>
                <a:gd name="T30" fmla="*/ 38 w 364"/>
                <a:gd name="T31" fmla="*/ 343 h 477"/>
                <a:gd name="T32" fmla="*/ 39 w 364"/>
                <a:gd name="T33" fmla="*/ 157 h 477"/>
                <a:gd name="T34" fmla="*/ 0 w 364"/>
                <a:gd name="T35" fmla="*/ 74 h 477"/>
                <a:gd name="T36" fmla="*/ 17 w 364"/>
                <a:gd name="T37" fmla="*/ 2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477">
                  <a:moveTo>
                    <a:pt x="17" y="27"/>
                  </a:moveTo>
                  <a:lnTo>
                    <a:pt x="74" y="0"/>
                  </a:lnTo>
                  <a:lnTo>
                    <a:pt x="113" y="7"/>
                  </a:lnTo>
                  <a:lnTo>
                    <a:pt x="197" y="53"/>
                  </a:lnTo>
                  <a:lnTo>
                    <a:pt x="247" y="98"/>
                  </a:lnTo>
                  <a:lnTo>
                    <a:pt x="307" y="158"/>
                  </a:lnTo>
                  <a:lnTo>
                    <a:pt x="364" y="211"/>
                  </a:lnTo>
                  <a:lnTo>
                    <a:pt x="321" y="225"/>
                  </a:lnTo>
                  <a:lnTo>
                    <a:pt x="240" y="339"/>
                  </a:lnTo>
                  <a:lnTo>
                    <a:pt x="233" y="399"/>
                  </a:lnTo>
                  <a:lnTo>
                    <a:pt x="232" y="453"/>
                  </a:lnTo>
                  <a:lnTo>
                    <a:pt x="208" y="477"/>
                  </a:lnTo>
                  <a:lnTo>
                    <a:pt x="144" y="418"/>
                  </a:lnTo>
                  <a:lnTo>
                    <a:pt x="77" y="416"/>
                  </a:lnTo>
                  <a:lnTo>
                    <a:pt x="81" y="372"/>
                  </a:lnTo>
                  <a:lnTo>
                    <a:pt x="38" y="343"/>
                  </a:lnTo>
                  <a:lnTo>
                    <a:pt x="39" y="157"/>
                  </a:lnTo>
                  <a:lnTo>
                    <a:pt x="0" y="74"/>
                  </a:lnTo>
                  <a:lnTo>
                    <a:pt x="17" y="27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216" y="404"/>
              <a:ext cx="1127" cy="1089"/>
            </a:xfrm>
            <a:custGeom>
              <a:avLst/>
              <a:gdLst>
                <a:gd name="T0" fmla="*/ 60 w 1127"/>
                <a:gd name="T1" fmla="*/ 82 h 1089"/>
                <a:gd name="T2" fmla="*/ 10 w 1127"/>
                <a:gd name="T3" fmla="*/ 127 h 1089"/>
                <a:gd name="T4" fmla="*/ 0 w 1127"/>
                <a:gd name="T5" fmla="*/ 206 h 1089"/>
                <a:gd name="T6" fmla="*/ 16 w 1127"/>
                <a:gd name="T7" fmla="*/ 305 h 1089"/>
                <a:gd name="T8" fmla="*/ 79 w 1127"/>
                <a:gd name="T9" fmla="*/ 331 h 1089"/>
                <a:gd name="T10" fmla="*/ 95 w 1127"/>
                <a:gd name="T11" fmla="*/ 365 h 1089"/>
                <a:gd name="T12" fmla="*/ 157 w 1127"/>
                <a:gd name="T13" fmla="*/ 376 h 1089"/>
                <a:gd name="T14" fmla="*/ 234 w 1127"/>
                <a:gd name="T15" fmla="*/ 446 h 1089"/>
                <a:gd name="T16" fmla="*/ 135 w 1127"/>
                <a:gd name="T17" fmla="*/ 640 h 1089"/>
                <a:gd name="T18" fmla="*/ 79 w 1127"/>
                <a:gd name="T19" fmla="*/ 778 h 1089"/>
                <a:gd name="T20" fmla="*/ 34 w 1127"/>
                <a:gd name="T21" fmla="*/ 824 h 1089"/>
                <a:gd name="T22" fmla="*/ 67 w 1127"/>
                <a:gd name="T23" fmla="*/ 879 h 1089"/>
                <a:gd name="T24" fmla="*/ 118 w 1127"/>
                <a:gd name="T25" fmla="*/ 945 h 1089"/>
                <a:gd name="T26" fmla="*/ 105 w 1127"/>
                <a:gd name="T27" fmla="*/ 997 h 1089"/>
                <a:gd name="T28" fmla="*/ 153 w 1127"/>
                <a:gd name="T29" fmla="*/ 1029 h 1089"/>
                <a:gd name="T30" fmla="*/ 185 w 1127"/>
                <a:gd name="T31" fmla="*/ 1066 h 1089"/>
                <a:gd name="T32" fmla="*/ 230 w 1127"/>
                <a:gd name="T33" fmla="*/ 1037 h 1089"/>
                <a:gd name="T34" fmla="*/ 764 w 1127"/>
                <a:gd name="T35" fmla="*/ 1089 h 1089"/>
                <a:gd name="T36" fmla="*/ 867 w 1127"/>
                <a:gd name="T37" fmla="*/ 936 h 1089"/>
                <a:gd name="T38" fmla="*/ 850 w 1127"/>
                <a:gd name="T39" fmla="*/ 894 h 1089"/>
                <a:gd name="T40" fmla="*/ 858 w 1127"/>
                <a:gd name="T41" fmla="*/ 852 h 1089"/>
                <a:gd name="T42" fmla="*/ 924 w 1127"/>
                <a:gd name="T43" fmla="*/ 788 h 1089"/>
                <a:gd name="T44" fmla="*/ 949 w 1127"/>
                <a:gd name="T45" fmla="*/ 736 h 1089"/>
                <a:gd name="T46" fmla="*/ 915 w 1127"/>
                <a:gd name="T47" fmla="*/ 694 h 1089"/>
                <a:gd name="T48" fmla="*/ 966 w 1127"/>
                <a:gd name="T49" fmla="*/ 617 h 1089"/>
                <a:gd name="T50" fmla="*/ 1075 w 1127"/>
                <a:gd name="T51" fmla="*/ 508 h 1089"/>
                <a:gd name="T52" fmla="*/ 1071 w 1127"/>
                <a:gd name="T53" fmla="*/ 460 h 1089"/>
                <a:gd name="T54" fmla="*/ 1126 w 1127"/>
                <a:gd name="T55" fmla="*/ 402 h 1089"/>
                <a:gd name="T56" fmla="*/ 1127 w 1127"/>
                <a:gd name="T57" fmla="*/ 327 h 1089"/>
                <a:gd name="T58" fmla="*/ 1029 w 1127"/>
                <a:gd name="T59" fmla="*/ 288 h 1089"/>
                <a:gd name="T60" fmla="*/ 949 w 1127"/>
                <a:gd name="T61" fmla="*/ 320 h 1089"/>
                <a:gd name="T62" fmla="*/ 862 w 1127"/>
                <a:gd name="T63" fmla="*/ 407 h 1089"/>
                <a:gd name="T64" fmla="*/ 795 w 1127"/>
                <a:gd name="T65" fmla="*/ 390 h 1089"/>
                <a:gd name="T66" fmla="*/ 743 w 1127"/>
                <a:gd name="T67" fmla="*/ 397 h 1089"/>
                <a:gd name="T68" fmla="*/ 716 w 1127"/>
                <a:gd name="T69" fmla="*/ 406 h 1089"/>
                <a:gd name="T70" fmla="*/ 652 w 1127"/>
                <a:gd name="T71" fmla="*/ 427 h 1089"/>
                <a:gd name="T72" fmla="*/ 725 w 1127"/>
                <a:gd name="T73" fmla="*/ 379 h 1089"/>
                <a:gd name="T74" fmla="*/ 726 w 1127"/>
                <a:gd name="T75" fmla="*/ 329 h 1089"/>
                <a:gd name="T76" fmla="*/ 714 w 1127"/>
                <a:gd name="T77" fmla="*/ 264 h 1089"/>
                <a:gd name="T78" fmla="*/ 788 w 1127"/>
                <a:gd name="T79" fmla="*/ 222 h 1089"/>
                <a:gd name="T80" fmla="*/ 823 w 1127"/>
                <a:gd name="T81" fmla="*/ 251 h 1089"/>
                <a:gd name="T82" fmla="*/ 887 w 1127"/>
                <a:gd name="T83" fmla="*/ 226 h 1089"/>
                <a:gd name="T84" fmla="*/ 920 w 1127"/>
                <a:gd name="T85" fmla="*/ 267 h 1089"/>
                <a:gd name="T86" fmla="*/ 918 w 1127"/>
                <a:gd name="T87" fmla="*/ 315 h 1089"/>
                <a:gd name="T88" fmla="*/ 865 w 1127"/>
                <a:gd name="T89" fmla="*/ 372 h 1089"/>
                <a:gd name="T90" fmla="*/ 814 w 1127"/>
                <a:gd name="T91" fmla="*/ 361 h 1089"/>
                <a:gd name="T92" fmla="*/ 754 w 1127"/>
                <a:gd name="T93" fmla="*/ 368 h 1089"/>
                <a:gd name="T94" fmla="*/ 701 w 1127"/>
                <a:gd name="T95" fmla="*/ 334 h 1089"/>
                <a:gd name="T96" fmla="*/ 606 w 1127"/>
                <a:gd name="T97" fmla="*/ 338 h 1089"/>
                <a:gd name="T98" fmla="*/ 526 w 1127"/>
                <a:gd name="T99" fmla="*/ 218 h 1089"/>
                <a:gd name="T100" fmla="*/ 478 w 1127"/>
                <a:gd name="T101" fmla="*/ 110 h 1089"/>
                <a:gd name="T102" fmla="*/ 388 w 1127"/>
                <a:gd name="T103" fmla="*/ 60 h 1089"/>
                <a:gd name="T104" fmla="*/ 355 w 1127"/>
                <a:gd name="T105" fmla="*/ 0 h 1089"/>
                <a:gd name="T106" fmla="*/ 271 w 1127"/>
                <a:gd name="T107" fmla="*/ 5 h 1089"/>
                <a:gd name="T108" fmla="*/ 264 w 1127"/>
                <a:gd name="T109" fmla="*/ 46 h 1089"/>
                <a:gd name="T110" fmla="*/ 207 w 1127"/>
                <a:gd name="T111" fmla="*/ 68 h 1089"/>
                <a:gd name="T112" fmla="*/ 170 w 1127"/>
                <a:gd name="T113" fmla="*/ 49 h 1089"/>
                <a:gd name="T114" fmla="*/ 123 w 1127"/>
                <a:gd name="T115" fmla="*/ 71 h 1089"/>
                <a:gd name="T116" fmla="*/ 60 w 1127"/>
                <a:gd name="T117" fmla="*/ 82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7" h="1089">
                  <a:moveTo>
                    <a:pt x="60" y="82"/>
                  </a:moveTo>
                  <a:lnTo>
                    <a:pt x="10" y="127"/>
                  </a:lnTo>
                  <a:lnTo>
                    <a:pt x="0" y="206"/>
                  </a:lnTo>
                  <a:lnTo>
                    <a:pt x="16" y="305"/>
                  </a:lnTo>
                  <a:lnTo>
                    <a:pt x="79" y="331"/>
                  </a:lnTo>
                  <a:lnTo>
                    <a:pt x="95" y="365"/>
                  </a:lnTo>
                  <a:lnTo>
                    <a:pt x="157" y="376"/>
                  </a:lnTo>
                  <a:lnTo>
                    <a:pt x="234" y="446"/>
                  </a:lnTo>
                  <a:lnTo>
                    <a:pt x="135" y="640"/>
                  </a:lnTo>
                  <a:lnTo>
                    <a:pt x="79" y="778"/>
                  </a:lnTo>
                  <a:lnTo>
                    <a:pt x="34" y="824"/>
                  </a:lnTo>
                  <a:lnTo>
                    <a:pt x="67" y="879"/>
                  </a:lnTo>
                  <a:lnTo>
                    <a:pt x="118" y="945"/>
                  </a:lnTo>
                  <a:lnTo>
                    <a:pt x="105" y="997"/>
                  </a:lnTo>
                  <a:lnTo>
                    <a:pt x="153" y="1029"/>
                  </a:lnTo>
                  <a:lnTo>
                    <a:pt x="185" y="1066"/>
                  </a:lnTo>
                  <a:lnTo>
                    <a:pt x="230" y="1037"/>
                  </a:lnTo>
                  <a:lnTo>
                    <a:pt x="764" y="1089"/>
                  </a:lnTo>
                  <a:lnTo>
                    <a:pt x="867" y="936"/>
                  </a:lnTo>
                  <a:lnTo>
                    <a:pt x="850" y="894"/>
                  </a:lnTo>
                  <a:lnTo>
                    <a:pt x="858" y="852"/>
                  </a:lnTo>
                  <a:lnTo>
                    <a:pt x="924" y="788"/>
                  </a:lnTo>
                  <a:lnTo>
                    <a:pt x="949" y="736"/>
                  </a:lnTo>
                  <a:lnTo>
                    <a:pt x="915" y="694"/>
                  </a:lnTo>
                  <a:lnTo>
                    <a:pt x="966" y="617"/>
                  </a:lnTo>
                  <a:lnTo>
                    <a:pt x="1075" y="508"/>
                  </a:lnTo>
                  <a:lnTo>
                    <a:pt x="1071" y="460"/>
                  </a:lnTo>
                  <a:lnTo>
                    <a:pt x="1126" y="402"/>
                  </a:lnTo>
                  <a:lnTo>
                    <a:pt x="1127" y="327"/>
                  </a:lnTo>
                  <a:lnTo>
                    <a:pt x="1029" y="288"/>
                  </a:lnTo>
                  <a:lnTo>
                    <a:pt x="949" y="320"/>
                  </a:lnTo>
                  <a:lnTo>
                    <a:pt x="862" y="407"/>
                  </a:lnTo>
                  <a:lnTo>
                    <a:pt x="795" y="390"/>
                  </a:lnTo>
                  <a:lnTo>
                    <a:pt x="743" y="397"/>
                  </a:lnTo>
                  <a:lnTo>
                    <a:pt x="716" y="406"/>
                  </a:lnTo>
                  <a:lnTo>
                    <a:pt x="652" y="427"/>
                  </a:lnTo>
                  <a:lnTo>
                    <a:pt x="725" y="379"/>
                  </a:lnTo>
                  <a:lnTo>
                    <a:pt x="726" y="329"/>
                  </a:lnTo>
                  <a:lnTo>
                    <a:pt x="714" y="264"/>
                  </a:lnTo>
                  <a:lnTo>
                    <a:pt x="788" y="222"/>
                  </a:lnTo>
                  <a:lnTo>
                    <a:pt x="823" y="251"/>
                  </a:lnTo>
                  <a:lnTo>
                    <a:pt x="887" y="226"/>
                  </a:lnTo>
                  <a:lnTo>
                    <a:pt x="920" y="267"/>
                  </a:lnTo>
                  <a:lnTo>
                    <a:pt x="918" y="315"/>
                  </a:lnTo>
                  <a:lnTo>
                    <a:pt x="865" y="372"/>
                  </a:lnTo>
                  <a:lnTo>
                    <a:pt x="814" y="361"/>
                  </a:lnTo>
                  <a:lnTo>
                    <a:pt x="754" y="368"/>
                  </a:lnTo>
                  <a:lnTo>
                    <a:pt x="701" y="334"/>
                  </a:lnTo>
                  <a:lnTo>
                    <a:pt x="606" y="338"/>
                  </a:lnTo>
                  <a:lnTo>
                    <a:pt x="526" y="218"/>
                  </a:lnTo>
                  <a:lnTo>
                    <a:pt x="478" y="110"/>
                  </a:lnTo>
                  <a:lnTo>
                    <a:pt x="388" y="60"/>
                  </a:lnTo>
                  <a:lnTo>
                    <a:pt x="355" y="0"/>
                  </a:lnTo>
                  <a:lnTo>
                    <a:pt x="271" y="5"/>
                  </a:lnTo>
                  <a:lnTo>
                    <a:pt x="264" y="46"/>
                  </a:lnTo>
                  <a:lnTo>
                    <a:pt x="207" y="68"/>
                  </a:lnTo>
                  <a:lnTo>
                    <a:pt x="170" y="49"/>
                  </a:lnTo>
                  <a:lnTo>
                    <a:pt x="123" y="71"/>
                  </a:lnTo>
                  <a:lnTo>
                    <a:pt x="60" y="82"/>
                  </a:lnTo>
                  <a:close/>
                </a:path>
              </a:pathLst>
            </a:custGeom>
            <a:solidFill>
              <a:srgbClr val="C4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216" y="404"/>
              <a:ext cx="1127" cy="1089"/>
            </a:xfrm>
            <a:custGeom>
              <a:avLst/>
              <a:gdLst>
                <a:gd name="T0" fmla="*/ 60 w 1127"/>
                <a:gd name="T1" fmla="*/ 82 h 1089"/>
                <a:gd name="T2" fmla="*/ 10 w 1127"/>
                <a:gd name="T3" fmla="*/ 127 h 1089"/>
                <a:gd name="T4" fmla="*/ 0 w 1127"/>
                <a:gd name="T5" fmla="*/ 206 h 1089"/>
                <a:gd name="T6" fmla="*/ 16 w 1127"/>
                <a:gd name="T7" fmla="*/ 305 h 1089"/>
                <a:gd name="T8" fmla="*/ 79 w 1127"/>
                <a:gd name="T9" fmla="*/ 331 h 1089"/>
                <a:gd name="T10" fmla="*/ 95 w 1127"/>
                <a:gd name="T11" fmla="*/ 365 h 1089"/>
                <a:gd name="T12" fmla="*/ 157 w 1127"/>
                <a:gd name="T13" fmla="*/ 376 h 1089"/>
                <a:gd name="T14" fmla="*/ 234 w 1127"/>
                <a:gd name="T15" fmla="*/ 446 h 1089"/>
                <a:gd name="T16" fmla="*/ 135 w 1127"/>
                <a:gd name="T17" fmla="*/ 640 h 1089"/>
                <a:gd name="T18" fmla="*/ 79 w 1127"/>
                <a:gd name="T19" fmla="*/ 778 h 1089"/>
                <a:gd name="T20" fmla="*/ 34 w 1127"/>
                <a:gd name="T21" fmla="*/ 824 h 1089"/>
                <a:gd name="T22" fmla="*/ 67 w 1127"/>
                <a:gd name="T23" fmla="*/ 879 h 1089"/>
                <a:gd name="T24" fmla="*/ 118 w 1127"/>
                <a:gd name="T25" fmla="*/ 945 h 1089"/>
                <a:gd name="T26" fmla="*/ 105 w 1127"/>
                <a:gd name="T27" fmla="*/ 997 h 1089"/>
                <a:gd name="T28" fmla="*/ 153 w 1127"/>
                <a:gd name="T29" fmla="*/ 1029 h 1089"/>
                <a:gd name="T30" fmla="*/ 185 w 1127"/>
                <a:gd name="T31" fmla="*/ 1066 h 1089"/>
                <a:gd name="T32" fmla="*/ 230 w 1127"/>
                <a:gd name="T33" fmla="*/ 1037 h 1089"/>
                <a:gd name="T34" fmla="*/ 764 w 1127"/>
                <a:gd name="T35" fmla="*/ 1089 h 1089"/>
                <a:gd name="T36" fmla="*/ 867 w 1127"/>
                <a:gd name="T37" fmla="*/ 936 h 1089"/>
                <a:gd name="T38" fmla="*/ 850 w 1127"/>
                <a:gd name="T39" fmla="*/ 894 h 1089"/>
                <a:gd name="T40" fmla="*/ 858 w 1127"/>
                <a:gd name="T41" fmla="*/ 852 h 1089"/>
                <a:gd name="T42" fmla="*/ 924 w 1127"/>
                <a:gd name="T43" fmla="*/ 788 h 1089"/>
                <a:gd name="T44" fmla="*/ 949 w 1127"/>
                <a:gd name="T45" fmla="*/ 736 h 1089"/>
                <a:gd name="T46" fmla="*/ 915 w 1127"/>
                <a:gd name="T47" fmla="*/ 694 h 1089"/>
                <a:gd name="T48" fmla="*/ 966 w 1127"/>
                <a:gd name="T49" fmla="*/ 617 h 1089"/>
                <a:gd name="T50" fmla="*/ 1075 w 1127"/>
                <a:gd name="T51" fmla="*/ 508 h 1089"/>
                <a:gd name="T52" fmla="*/ 1071 w 1127"/>
                <a:gd name="T53" fmla="*/ 460 h 1089"/>
                <a:gd name="T54" fmla="*/ 1126 w 1127"/>
                <a:gd name="T55" fmla="*/ 402 h 1089"/>
                <a:gd name="T56" fmla="*/ 1127 w 1127"/>
                <a:gd name="T57" fmla="*/ 327 h 1089"/>
                <a:gd name="T58" fmla="*/ 1029 w 1127"/>
                <a:gd name="T59" fmla="*/ 288 h 1089"/>
                <a:gd name="T60" fmla="*/ 949 w 1127"/>
                <a:gd name="T61" fmla="*/ 320 h 1089"/>
                <a:gd name="T62" fmla="*/ 862 w 1127"/>
                <a:gd name="T63" fmla="*/ 407 h 1089"/>
                <a:gd name="T64" fmla="*/ 795 w 1127"/>
                <a:gd name="T65" fmla="*/ 390 h 1089"/>
                <a:gd name="T66" fmla="*/ 743 w 1127"/>
                <a:gd name="T67" fmla="*/ 397 h 1089"/>
                <a:gd name="T68" fmla="*/ 716 w 1127"/>
                <a:gd name="T69" fmla="*/ 406 h 1089"/>
                <a:gd name="T70" fmla="*/ 652 w 1127"/>
                <a:gd name="T71" fmla="*/ 427 h 1089"/>
                <a:gd name="T72" fmla="*/ 725 w 1127"/>
                <a:gd name="T73" fmla="*/ 379 h 1089"/>
                <a:gd name="T74" fmla="*/ 726 w 1127"/>
                <a:gd name="T75" fmla="*/ 329 h 1089"/>
                <a:gd name="T76" fmla="*/ 714 w 1127"/>
                <a:gd name="T77" fmla="*/ 264 h 1089"/>
                <a:gd name="T78" fmla="*/ 788 w 1127"/>
                <a:gd name="T79" fmla="*/ 222 h 1089"/>
                <a:gd name="T80" fmla="*/ 823 w 1127"/>
                <a:gd name="T81" fmla="*/ 251 h 1089"/>
                <a:gd name="T82" fmla="*/ 887 w 1127"/>
                <a:gd name="T83" fmla="*/ 226 h 1089"/>
                <a:gd name="T84" fmla="*/ 920 w 1127"/>
                <a:gd name="T85" fmla="*/ 267 h 1089"/>
                <a:gd name="T86" fmla="*/ 918 w 1127"/>
                <a:gd name="T87" fmla="*/ 315 h 1089"/>
                <a:gd name="T88" fmla="*/ 865 w 1127"/>
                <a:gd name="T89" fmla="*/ 372 h 1089"/>
                <a:gd name="T90" fmla="*/ 814 w 1127"/>
                <a:gd name="T91" fmla="*/ 361 h 1089"/>
                <a:gd name="T92" fmla="*/ 754 w 1127"/>
                <a:gd name="T93" fmla="*/ 368 h 1089"/>
                <a:gd name="T94" fmla="*/ 701 w 1127"/>
                <a:gd name="T95" fmla="*/ 334 h 1089"/>
                <a:gd name="T96" fmla="*/ 606 w 1127"/>
                <a:gd name="T97" fmla="*/ 338 h 1089"/>
                <a:gd name="T98" fmla="*/ 526 w 1127"/>
                <a:gd name="T99" fmla="*/ 218 h 1089"/>
                <a:gd name="T100" fmla="*/ 478 w 1127"/>
                <a:gd name="T101" fmla="*/ 110 h 1089"/>
                <a:gd name="T102" fmla="*/ 388 w 1127"/>
                <a:gd name="T103" fmla="*/ 60 h 1089"/>
                <a:gd name="T104" fmla="*/ 355 w 1127"/>
                <a:gd name="T105" fmla="*/ 0 h 1089"/>
                <a:gd name="T106" fmla="*/ 271 w 1127"/>
                <a:gd name="T107" fmla="*/ 5 h 1089"/>
                <a:gd name="T108" fmla="*/ 264 w 1127"/>
                <a:gd name="T109" fmla="*/ 46 h 1089"/>
                <a:gd name="T110" fmla="*/ 207 w 1127"/>
                <a:gd name="T111" fmla="*/ 68 h 1089"/>
                <a:gd name="T112" fmla="*/ 170 w 1127"/>
                <a:gd name="T113" fmla="*/ 49 h 1089"/>
                <a:gd name="T114" fmla="*/ 123 w 1127"/>
                <a:gd name="T115" fmla="*/ 71 h 1089"/>
                <a:gd name="T116" fmla="*/ 60 w 1127"/>
                <a:gd name="T117" fmla="*/ 82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7" h="1089">
                  <a:moveTo>
                    <a:pt x="60" y="82"/>
                  </a:moveTo>
                  <a:lnTo>
                    <a:pt x="10" y="127"/>
                  </a:lnTo>
                  <a:lnTo>
                    <a:pt x="0" y="206"/>
                  </a:lnTo>
                  <a:lnTo>
                    <a:pt x="16" y="305"/>
                  </a:lnTo>
                  <a:lnTo>
                    <a:pt x="79" y="331"/>
                  </a:lnTo>
                  <a:lnTo>
                    <a:pt x="95" y="365"/>
                  </a:lnTo>
                  <a:lnTo>
                    <a:pt x="157" y="376"/>
                  </a:lnTo>
                  <a:lnTo>
                    <a:pt x="234" y="446"/>
                  </a:lnTo>
                  <a:lnTo>
                    <a:pt x="135" y="640"/>
                  </a:lnTo>
                  <a:lnTo>
                    <a:pt x="79" y="778"/>
                  </a:lnTo>
                  <a:lnTo>
                    <a:pt x="34" y="824"/>
                  </a:lnTo>
                  <a:lnTo>
                    <a:pt x="67" y="879"/>
                  </a:lnTo>
                  <a:lnTo>
                    <a:pt x="118" y="945"/>
                  </a:lnTo>
                  <a:lnTo>
                    <a:pt x="105" y="997"/>
                  </a:lnTo>
                  <a:lnTo>
                    <a:pt x="153" y="1029"/>
                  </a:lnTo>
                  <a:lnTo>
                    <a:pt x="185" y="1066"/>
                  </a:lnTo>
                  <a:lnTo>
                    <a:pt x="230" y="1037"/>
                  </a:lnTo>
                  <a:lnTo>
                    <a:pt x="764" y="1089"/>
                  </a:lnTo>
                  <a:lnTo>
                    <a:pt x="867" y="936"/>
                  </a:lnTo>
                  <a:lnTo>
                    <a:pt x="850" y="894"/>
                  </a:lnTo>
                  <a:lnTo>
                    <a:pt x="858" y="852"/>
                  </a:lnTo>
                  <a:lnTo>
                    <a:pt x="924" y="788"/>
                  </a:lnTo>
                  <a:lnTo>
                    <a:pt x="949" y="736"/>
                  </a:lnTo>
                  <a:lnTo>
                    <a:pt x="915" y="694"/>
                  </a:lnTo>
                  <a:lnTo>
                    <a:pt x="966" y="617"/>
                  </a:lnTo>
                  <a:lnTo>
                    <a:pt x="1075" y="508"/>
                  </a:lnTo>
                  <a:lnTo>
                    <a:pt x="1071" y="460"/>
                  </a:lnTo>
                  <a:lnTo>
                    <a:pt x="1126" y="402"/>
                  </a:lnTo>
                  <a:lnTo>
                    <a:pt x="1127" y="327"/>
                  </a:lnTo>
                  <a:lnTo>
                    <a:pt x="1029" y="288"/>
                  </a:lnTo>
                  <a:lnTo>
                    <a:pt x="949" y="320"/>
                  </a:lnTo>
                  <a:lnTo>
                    <a:pt x="862" y="407"/>
                  </a:lnTo>
                  <a:lnTo>
                    <a:pt x="795" y="390"/>
                  </a:lnTo>
                  <a:lnTo>
                    <a:pt x="743" y="397"/>
                  </a:lnTo>
                  <a:lnTo>
                    <a:pt x="716" y="406"/>
                  </a:lnTo>
                  <a:lnTo>
                    <a:pt x="652" y="427"/>
                  </a:lnTo>
                  <a:lnTo>
                    <a:pt x="725" y="379"/>
                  </a:lnTo>
                  <a:lnTo>
                    <a:pt x="726" y="329"/>
                  </a:lnTo>
                  <a:lnTo>
                    <a:pt x="714" y="264"/>
                  </a:lnTo>
                  <a:lnTo>
                    <a:pt x="788" y="222"/>
                  </a:lnTo>
                  <a:lnTo>
                    <a:pt x="823" y="251"/>
                  </a:lnTo>
                  <a:lnTo>
                    <a:pt x="887" y="226"/>
                  </a:lnTo>
                  <a:lnTo>
                    <a:pt x="920" y="267"/>
                  </a:lnTo>
                  <a:lnTo>
                    <a:pt x="918" y="315"/>
                  </a:lnTo>
                  <a:lnTo>
                    <a:pt x="865" y="372"/>
                  </a:lnTo>
                  <a:lnTo>
                    <a:pt x="814" y="361"/>
                  </a:lnTo>
                  <a:lnTo>
                    <a:pt x="754" y="368"/>
                  </a:lnTo>
                  <a:lnTo>
                    <a:pt x="701" y="334"/>
                  </a:lnTo>
                  <a:lnTo>
                    <a:pt x="606" y="338"/>
                  </a:lnTo>
                  <a:lnTo>
                    <a:pt x="526" y="218"/>
                  </a:lnTo>
                  <a:lnTo>
                    <a:pt x="478" y="110"/>
                  </a:lnTo>
                  <a:lnTo>
                    <a:pt x="388" y="60"/>
                  </a:lnTo>
                  <a:lnTo>
                    <a:pt x="355" y="0"/>
                  </a:lnTo>
                  <a:lnTo>
                    <a:pt x="271" y="5"/>
                  </a:lnTo>
                  <a:lnTo>
                    <a:pt x="264" y="46"/>
                  </a:lnTo>
                  <a:lnTo>
                    <a:pt x="207" y="68"/>
                  </a:lnTo>
                  <a:lnTo>
                    <a:pt x="170" y="49"/>
                  </a:lnTo>
                  <a:lnTo>
                    <a:pt x="123" y="71"/>
                  </a:lnTo>
                  <a:lnTo>
                    <a:pt x="60" y="82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572" y="248"/>
              <a:ext cx="426" cy="495"/>
            </a:xfrm>
            <a:custGeom>
              <a:avLst/>
              <a:gdLst>
                <a:gd name="T0" fmla="*/ 214 w 426"/>
                <a:gd name="T1" fmla="*/ 154 h 495"/>
                <a:gd name="T2" fmla="*/ 98 w 426"/>
                <a:gd name="T3" fmla="*/ 190 h 495"/>
                <a:gd name="T4" fmla="*/ 0 w 426"/>
                <a:gd name="T5" fmla="*/ 159 h 495"/>
                <a:gd name="T6" fmla="*/ 28 w 426"/>
                <a:gd name="T7" fmla="*/ 215 h 495"/>
                <a:gd name="T8" fmla="*/ 122 w 426"/>
                <a:gd name="T9" fmla="*/ 264 h 495"/>
                <a:gd name="T10" fmla="*/ 171 w 426"/>
                <a:gd name="T11" fmla="*/ 376 h 495"/>
                <a:gd name="T12" fmla="*/ 252 w 426"/>
                <a:gd name="T13" fmla="*/ 495 h 495"/>
                <a:gd name="T14" fmla="*/ 276 w 426"/>
                <a:gd name="T15" fmla="*/ 491 h 495"/>
                <a:gd name="T16" fmla="*/ 311 w 426"/>
                <a:gd name="T17" fmla="*/ 410 h 495"/>
                <a:gd name="T18" fmla="*/ 387 w 426"/>
                <a:gd name="T19" fmla="*/ 348 h 495"/>
                <a:gd name="T20" fmla="*/ 426 w 426"/>
                <a:gd name="T21" fmla="*/ 245 h 495"/>
                <a:gd name="T22" fmla="*/ 381 w 426"/>
                <a:gd name="T23" fmla="*/ 190 h 495"/>
                <a:gd name="T24" fmla="*/ 332 w 426"/>
                <a:gd name="T25" fmla="*/ 94 h 495"/>
                <a:gd name="T26" fmla="*/ 325 w 426"/>
                <a:gd name="T27" fmla="*/ 0 h 495"/>
                <a:gd name="T28" fmla="*/ 252 w 426"/>
                <a:gd name="T29" fmla="*/ 45 h 495"/>
                <a:gd name="T30" fmla="*/ 214 w 426"/>
                <a:gd name="T31" fmla="*/ 1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6" h="495">
                  <a:moveTo>
                    <a:pt x="214" y="154"/>
                  </a:moveTo>
                  <a:lnTo>
                    <a:pt x="98" y="190"/>
                  </a:lnTo>
                  <a:lnTo>
                    <a:pt x="0" y="159"/>
                  </a:lnTo>
                  <a:lnTo>
                    <a:pt x="28" y="215"/>
                  </a:lnTo>
                  <a:lnTo>
                    <a:pt x="122" y="264"/>
                  </a:lnTo>
                  <a:lnTo>
                    <a:pt x="171" y="376"/>
                  </a:lnTo>
                  <a:lnTo>
                    <a:pt x="252" y="495"/>
                  </a:lnTo>
                  <a:lnTo>
                    <a:pt x="276" y="491"/>
                  </a:lnTo>
                  <a:lnTo>
                    <a:pt x="311" y="410"/>
                  </a:lnTo>
                  <a:lnTo>
                    <a:pt x="387" y="348"/>
                  </a:lnTo>
                  <a:lnTo>
                    <a:pt x="426" y="245"/>
                  </a:lnTo>
                  <a:lnTo>
                    <a:pt x="381" y="190"/>
                  </a:lnTo>
                  <a:lnTo>
                    <a:pt x="332" y="94"/>
                  </a:lnTo>
                  <a:lnTo>
                    <a:pt x="325" y="0"/>
                  </a:lnTo>
                  <a:lnTo>
                    <a:pt x="252" y="45"/>
                  </a:lnTo>
                  <a:lnTo>
                    <a:pt x="214" y="1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572" y="248"/>
              <a:ext cx="426" cy="495"/>
            </a:xfrm>
            <a:custGeom>
              <a:avLst/>
              <a:gdLst>
                <a:gd name="T0" fmla="*/ 214 w 426"/>
                <a:gd name="T1" fmla="*/ 154 h 495"/>
                <a:gd name="T2" fmla="*/ 98 w 426"/>
                <a:gd name="T3" fmla="*/ 190 h 495"/>
                <a:gd name="T4" fmla="*/ 0 w 426"/>
                <a:gd name="T5" fmla="*/ 159 h 495"/>
                <a:gd name="T6" fmla="*/ 28 w 426"/>
                <a:gd name="T7" fmla="*/ 215 h 495"/>
                <a:gd name="T8" fmla="*/ 122 w 426"/>
                <a:gd name="T9" fmla="*/ 264 h 495"/>
                <a:gd name="T10" fmla="*/ 171 w 426"/>
                <a:gd name="T11" fmla="*/ 376 h 495"/>
                <a:gd name="T12" fmla="*/ 252 w 426"/>
                <a:gd name="T13" fmla="*/ 495 h 495"/>
                <a:gd name="T14" fmla="*/ 276 w 426"/>
                <a:gd name="T15" fmla="*/ 491 h 495"/>
                <a:gd name="T16" fmla="*/ 311 w 426"/>
                <a:gd name="T17" fmla="*/ 410 h 495"/>
                <a:gd name="T18" fmla="*/ 387 w 426"/>
                <a:gd name="T19" fmla="*/ 348 h 495"/>
                <a:gd name="T20" fmla="*/ 426 w 426"/>
                <a:gd name="T21" fmla="*/ 245 h 495"/>
                <a:gd name="T22" fmla="*/ 381 w 426"/>
                <a:gd name="T23" fmla="*/ 190 h 495"/>
                <a:gd name="T24" fmla="*/ 332 w 426"/>
                <a:gd name="T25" fmla="*/ 94 h 495"/>
                <a:gd name="T26" fmla="*/ 325 w 426"/>
                <a:gd name="T27" fmla="*/ 0 h 495"/>
                <a:gd name="T28" fmla="*/ 252 w 426"/>
                <a:gd name="T29" fmla="*/ 45 h 495"/>
                <a:gd name="T30" fmla="*/ 214 w 426"/>
                <a:gd name="T31" fmla="*/ 1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6" h="495">
                  <a:moveTo>
                    <a:pt x="214" y="154"/>
                  </a:moveTo>
                  <a:lnTo>
                    <a:pt x="98" y="190"/>
                  </a:lnTo>
                  <a:lnTo>
                    <a:pt x="0" y="159"/>
                  </a:lnTo>
                  <a:lnTo>
                    <a:pt x="28" y="215"/>
                  </a:lnTo>
                  <a:lnTo>
                    <a:pt x="122" y="264"/>
                  </a:lnTo>
                  <a:lnTo>
                    <a:pt x="171" y="376"/>
                  </a:lnTo>
                  <a:lnTo>
                    <a:pt x="252" y="495"/>
                  </a:lnTo>
                  <a:lnTo>
                    <a:pt x="276" y="491"/>
                  </a:lnTo>
                  <a:lnTo>
                    <a:pt x="311" y="410"/>
                  </a:lnTo>
                  <a:lnTo>
                    <a:pt x="387" y="348"/>
                  </a:lnTo>
                  <a:lnTo>
                    <a:pt x="426" y="245"/>
                  </a:lnTo>
                  <a:lnTo>
                    <a:pt x="381" y="190"/>
                  </a:lnTo>
                  <a:lnTo>
                    <a:pt x="332" y="94"/>
                  </a:lnTo>
                  <a:lnTo>
                    <a:pt x="325" y="0"/>
                  </a:lnTo>
                  <a:lnTo>
                    <a:pt x="252" y="45"/>
                  </a:lnTo>
                  <a:lnTo>
                    <a:pt x="214" y="154"/>
                  </a:lnTo>
                  <a:close/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93" y="1784"/>
              <a:ext cx="4" cy="7"/>
            </a:xfrm>
            <a:custGeom>
              <a:avLst/>
              <a:gdLst>
                <a:gd name="T0" fmla="*/ 0 w 16"/>
                <a:gd name="T1" fmla="*/ 0 h 32"/>
                <a:gd name="T2" fmla="*/ 16 w 16"/>
                <a:gd name="T3" fmla="*/ 32 h 32"/>
                <a:gd name="T4" fmla="*/ 0 w 1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0" y="0"/>
                  </a:moveTo>
                  <a:cubicBezTo>
                    <a:pt x="6" y="8"/>
                    <a:pt x="16" y="32"/>
                    <a:pt x="16" y="32"/>
                  </a:cubicBezTo>
                  <a:cubicBezTo>
                    <a:pt x="16" y="32"/>
                    <a:pt x="6" y="8"/>
                    <a:pt x="0" y="0"/>
                  </a:cubicBezTo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493" y="1784"/>
              <a:ext cx="4" cy="7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0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1" y="2"/>
                    <a:pt x="4" y="7"/>
                    <a:pt x="4" y="7"/>
                  </a:cubicBezTo>
                  <a:cubicBezTo>
                    <a:pt x="4" y="7"/>
                    <a:pt x="1" y="2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4753" y="1692"/>
              <a:ext cx="20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5288" y="1486"/>
              <a:ext cx="18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5353" y="1337"/>
              <a:ext cx="18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5357" y="1205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PB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5312" y="1011"/>
              <a:ext cx="21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RN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57" y="1001"/>
              <a:ext cx="18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4353" y="980"/>
              <a:ext cx="24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629" y="3194"/>
              <a:ext cx="18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3761" y="2747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406" y="2245"/>
              <a:ext cx="24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46" y="1686"/>
              <a:ext cx="22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MT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003" y="2507"/>
              <a:ext cx="18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094" y="1507"/>
              <a:ext cx="20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4662" y="2664"/>
              <a:ext cx="17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RJ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4122" y="3062"/>
              <a:ext cx="1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047" y="2015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DF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659" y="975"/>
              <a:ext cx="20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2642" y="935"/>
              <a:ext cx="24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ítulo 1"/>
          <p:cNvSpPr txBox="1">
            <a:spLocks/>
          </p:cNvSpPr>
          <p:nvPr/>
        </p:nvSpPr>
        <p:spPr>
          <a:xfrm>
            <a:off x="392654" y="365126"/>
            <a:ext cx="835869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Abrangência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7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654" y="365127"/>
            <a:ext cx="8294146" cy="85407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Parceria</a:t>
            </a:r>
            <a:endParaRPr lang="pt-BR" sz="4000" dirty="0"/>
          </a:p>
        </p:txBody>
      </p:sp>
      <p:pic>
        <p:nvPicPr>
          <p:cNvPr id="9" name="Picture 2" descr="Resultado de imagem para sud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788" y="365127"/>
            <a:ext cx="3747154" cy="1351715"/>
          </a:xfrm>
          <a:prstGeom prst="rect">
            <a:avLst/>
          </a:prstGeom>
          <a:noFill/>
          <a:effectLst>
            <a:outerShdw blurRad="393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2655" y="2038080"/>
            <a:ext cx="4479596" cy="1534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Divulgação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Apoio para uso dos instrumentos da Sudene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32" y="2038080"/>
            <a:ext cx="2958932" cy="751113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51" y="3191931"/>
            <a:ext cx="2496231" cy="762070"/>
          </a:xfrm>
          <a:prstGeom prst="rect">
            <a:avLst/>
          </a:prstGeom>
          <a:effectLst>
            <a:outerShdw blurRad="4826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654" y="365127"/>
            <a:ext cx="7619232" cy="854074"/>
          </a:xfrm>
        </p:spPr>
        <p:txBody>
          <a:bodyPr>
            <a:normAutofit/>
          </a:bodyPr>
          <a:lstStyle/>
          <a:p>
            <a:r>
              <a:rPr lang="pt-BR" sz="4000" smtClean="0"/>
              <a:t>Assessoria &amp; Consultoria</a:t>
            </a:r>
            <a:endParaRPr lang="pt-BR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470" y="3082781"/>
            <a:ext cx="4718203" cy="265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2655" y="1205552"/>
            <a:ext cx="5017546" cy="1534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Espaços individualizados para atendimento personalizado aos empresários industriais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Pessoal especializado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03537" y="3352852"/>
            <a:ext cx="3221406" cy="1534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Orientação de renovação de cadastro, linhas de crédito disponíveis e mais adequadas a cada projeto/empresa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Consultorias para projetos</a:t>
            </a:r>
          </a:p>
          <a:p>
            <a:pPr marL="228600" lvl="0" indent="-228600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(confirmar disponibilidade em cada estado)</a:t>
            </a:r>
            <a:endParaRPr lang="pt-BR" sz="1600" dirty="0" smtClean="0">
              <a:solidFill>
                <a:schemeClr val="bg2">
                  <a:lumMod val="2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8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9423" y="1176583"/>
            <a:ext cx="1476621" cy="2087999"/>
          </a:xfrm>
          <a:prstGeom prst="rect">
            <a:avLst/>
          </a:prstGeom>
          <a:effectLst>
            <a:outerShdw blurRad="4445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90" y="3492093"/>
            <a:ext cx="1468154" cy="2088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896" y="1176583"/>
            <a:ext cx="1448144" cy="2088000"/>
          </a:xfrm>
          <a:prstGeom prst="rect">
            <a:avLst/>
          </a:prstGeom>
          <a:effectLst>
            <a:outerShdw blurRad="723900" dist="38100" dir="10800000" algn="r" rotWithShape="0">
              <a:schemeClr val="tx1">
                <a:lumMod val="50000"/>
                <a:alpha val="40000"/>
              </a:scheme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9104" y="1176582"/>
            <a:ext cx="1442924" cy="2088000"/>
          </a:xfrm>
          <a:prstGeom prst="rect">
            <a:avLst/>
          </a:prstGeom>
          <a:effectLst>
            <a:outerShdw blurRad="723900" dist="38100" dir="10800000" algn="r" rotWithShape="0">
              <a:schemeClr val="tx1">
                <a:lumMod val="50000"/>
                <a:alpha val="40000"/>
              </a:scheme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1440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Material Informativo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2067" y="1176582"/>
            <a:ext cx="1419376" cy="2088000"/>
          </a:xfrm>
          <a:prstGeom prst="rect">
            <a:avLst/>
          </a:prstGeom>
          <a:effectLst>
            <a:outerShdw blurRad="723900" dist="38100" dir="10800000" algn="r" rotWithShape="0">
              <a:schemeClr val="tx1">
                <a:lumMod val="50000"/>
                <a:alpha val="40000"/>
              </a:scheme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81" y="3492093"/>
            <a:ext cx="1470648" cy="208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18" y="3492093"/>
            <a:ext cx="1465660" cy="208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54" y="3499695"/>
            <a:ext cx="1439618" cy="208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4452" y="3081583"/>
            <a:ext cx="1860689" cy="2710180"/>
          </a:xfrm>
          <a:prstGeom prst="rect">
            <a:avLst/>
          </a:prstGeom>
          <a:effectLst>
            <a:outerShdw blurRad="723900" dist="38100" dir="10800000" algn="r" rotWithShape="0">
              <a:schemeClr val="tx1">
                <a:lumMod val="50000"/>
                <a:alpha val="40000"/>
              </a:scheme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652" y="1176583"/>
            <a:ext cx="1882145" cy="2710180"/>
          </a:xfrm>
          <a:prstGeom prst="rect">
            <a:avLst/>
          </a:prstGeom>
          <a:effectLst>
            <a:outerShdw blurRad="723900" dist="38100" dir="10800000" algn="r" rotWithShape="0">
              <a:schemeClr val="tx1">
                <a:lumMod val="50000"/>
                <a:alpha val="40000"/>
              </a:schemeClr>
            </a:outerShdw>
          </a:effectLst>
        </p:spPr>
      </p:pic>
      <p:pic>
        <p:nvPicPr>
          <p:cNvPr id="13" name="Picture 2" descr="Resultado de imagem para fiepb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43356" r="19048" b="35346"/>
          <a:stretch/>
        </p:blipFill>
        <p:spPr bwMode="auto">
          <a:xfrm>
            <a:off x="6097474" y="6146197"/>
            <a:ext cx="1074070" cy="3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293" y="1075110"/>
            <a:ext cx="4437735" cy="23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93" tIns="44596" rIns="89193" bIns="44596" numCol="1" anchor="ctr" anchorCtr="0" compatLnSpc="1">
            <a:prstTxWarp prst="textNoShape">
              <a:avLst/>
            </a:prstTxWarp>
            <a:spAutoFit/>
          </a:bodyPr>
          <a:lstStyle/>
          <a:p>
            <a:pPr marL="173428" indent="-173428" defTabSz="891917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Educar Para o Crédito – “Como obter um financiamento no banco”</a:t>
            </a:r>
            <a:endParaRPr lang="pt-BR" sz="855" dirty="0">
              <a:latin typeface="Arial" pitchFamily="34" charset="0"/>
              <a:cs typeface="Arial" pitchFamily="34" charset="0"/>
            </a:endParaRPr>
          </a:p>
          <a:p>
            <a:pPr marL="173428" indent="-173428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Conheça as ações para uma boa gestão financeira</a:t>
            </a:r>
            <a:endParaRPr lang="pt-BR" sz="855" dirty="0">
              <a:latin typeface="Arial" pitchFamily="34" charset="0"/>
              <a:cs typeface="Arial" pitchFamily="34" charset="0"/>
            </a:endParaRPr>
          </a:p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Mecanismos de Financiamento à Exportação</a:t>
            </a:r>
            <a:endParaRPr lang="pt-BR" sz="855" dirty="0">
              <a:latin typeface="Arial" pitchFamily="34" charset="0"/>
              <a:cs typeface="Arial" pitchFamily="34" charset="0"/>
            </a:endParaRPr>
          </a:p>
          <a:p>
            <a:pPr marL="173428" indent="-173428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Capital Empreendedor</a:t>
            </a:r>
            <a:endParaRPr lang="pt-BR" sz="855" dirty="0">
              <a:latin typeface="Arial" pitchFamily="34" charset="0"/>
              <a:cs typeface="Arial" pitchFamily="34" charset="0"/>
            </a:endParaRPr>
          </a:p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Conheça os Fundos Constitucionais</a:t>
            </a:r>
            <a:endParaRPr lang="pt-BR" sz="85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EPI\Documents\COMPEM\WhatsApp Image 2017-07-12 at 21.40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8" y="4009361"/>
            <a:ext cx="8757957" cy="2579916"/>
          </a:xfrm>
          <a:prstGeom prst="rect">
            <a:avLst/>
          </a:prstGeom>
          <a:noFill/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4028" y="1076940"/>
            <a:ext cx="4504193" cy="212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93" tIns="44596" rIns="89193" bIns="44596" numCol="1" anchor="ctr" anchorCtr="0" compatLnSpc="1">
            <a:prstTxWarp prst="textNoShape">
              <a:avLst/>
            </a:prstTxWarp>
            <a:spAutoFit/>
          </a:bodyPr>
          <a:lstStyle/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Conheça os Mecanismos de Garantias</a:t>
            </a:r>
            <a:endParaRPr lang="pt-BR" sz="855" dirty="0">
              <a:latin typeface="Arial" pitchFamily="34" charset="0"/>
              <a:cs typeface="Arial" pitchFamily="34" charset="0"/>
            </a:endParaRPr>
          </a:p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Conheça os Principais Produtos Financeiros</a:t>
            </a:r>
            <a:endParaRPr lang="pt-BR" sz="855" dirty="0">
              <a:latin typeface="Arial" pitchFamily="34" charset="0"/>
              <a:cs typeface="Arial" pitchFamily="34" charset="0"/>
            </a:endParaRPr>
          </a:p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Conheça seus Direitos e Deveres como Consumidor Bancário</a:t>
            </a:r>
          </a:p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Cartão BNDES</a:t>
            </a:r>
          </a:p>
          <a:p>
            <a:pPr marL="173428" indent="-173428" defTabSz="891917" eaLnBrk="0" hangingPunct="0">
              <a:spcAft>
                <a:spcPts val="1171"/>
              </a:spcAft>
              <a:buFont typeface="Arial" pitchFamily="34" charset="0"/>
              <a:buChar char="•"/>
              <a:tabLst>
                <a:tab pos="501703" algn="l"/>
                <a:tab pos="5964697" algn="l"/>
                <a:tab pos="6020442" algn="l"/>
              </a:tabLst>
            </a:pPr>
            <a:r>
              <a:rPr lang="pt-BR" sz="1539" dirty="0">
                <a:solidFill>
                  <a:srgbClr val="595959"/>
                </a:solidFill>
                <a:latin typeface="Univers LT Std 47 Cn Lt"/>
                <a:ea typeface="MS Mincho" pitchFamily="49" charset="-128"/>
                <a:cs typeface="Times New Roman" pitchFamily="18" charset="0"/>
              </a:rPr>
              <a:t>Renegociação de Dívidas</a:t>
            </a:r>
            <a:r>
              <a:rPr lang="pt-BR" sz="855" dirty="0">
                <a:latin typeface="Arial" pitchFamily="34" charset="0"/>
                <a:cs typeface="Arial" pitchFamily="34" charset="0"/>
              </a:rPr>
              <a:t> </a:t>
            </a:r>
            <a:endParaRPr lang="pt-BR" sz="19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2654" y="365126"/>
            <a:ext cx="835869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de Cursos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3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NAC CNI">
      <a:dk1>
        <a:srgbClr val="3A3A3A"/>
      </a:dk1>
      <a:lt1>
        <a:srgbClr val="FFFFFF"/>
      </a:lt1>
      <a:dk2>
        <a:srgbClr val="878787"/>
      </a:dk2>
      <a:lt2>
        <a:srgbClr val="E7E6E6"/>
      </a:lt2>
      <a:accent1>
        <a:srgbClr val="BBCE00"/>
      </a:accent1>
      <a:accent2>
        <a:srgbClr val="4A4B31"/>
      </a:accent2>
      <a:accent3>
        <a:srgbClr val="BBBD5A"/>
      </a:accent3>
      <a:accent4>
        <a:srgbClr val="CBC7B2"/>
      </a:accent4>
      <a:accent5>
        <a:srgbClr val="7F8083"/>
      </a:accent5>
      <a:accent6>
        <a:srgbClr val="BACF37"/>
      </a:accent6>
      <a:hlink>
        <a:srgbClr val="BACF37"/>
      </a:hlink>
      <a:folHlink>
        <a:srgbClr val="BACF37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6939</TotalTime>
  <Words>402</Words>
  <Application>Microsoft Office PowerPoint</Application>
  <PresentationFormat>Apresentação na tela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6" baseType="lpstr">
      <vt:lpstr>MS Mincho</vt:lpstr>
      <vt:lpstr>ＭＳ Ｐゴシック</vt:lpstr>
      <vt:lpstr>Arial</vt:lpstr>
      <vt:lpstr>Arial Bold</vt:lpstr>
      <vt:lpstr>Calibri</vt:lpstr>
      <vt:lpstr>Gill Sans MT</vt:lpstr>
      <vt:lpstr>Rockwell</vt:lpstr>
      <vt:lpstr>Times New Roman</vt:lpstr>
      <vt:lpstr>Trebuchet MS</vt:lpstr>
      <vt:lpstr>Univers LT Std 47 Cn Lt</vt:lpstr>
      <vt:lpstr>Verdana</vt:lpstr>
      <vt:lpstr>Wingdings</vt:lpstr>
      <vt:lpstr>Tema do Office</vt:lpstr>
      <vt:lpstr>Rede NAC: Facilitando o acesso ao crédito para MPMEs </vt:lpstr>
      <vt:lpstr>CRESCIMENTO DA INDÚSTRIA,DESENVOLVIMENTO  DO PAÍS </vt:lpstr>
      <vt:lpstr>Apresentação do PowerPoint</vt:lpstr>
      <vt:lpstr>Apresentação do PowerPoint</vt:lpstr>
      <vt:lpstr>Apresentação do PowerPoint</vt:lpstr>
      <vt:lpstr>Parceria</vt:lpstr>
      <vt:lpstr>Assessoria &amp; Consultoria</vt:lpstr>
      <vt:lpstr>Material Informativo</vt:lpstr>
      <vt:lpstr>Apresentação do PowerPoint</vt:lpstr>
      <vt:lpstr>Rodadas de Crédito</vt:lpstr>
      <vt:lpstr>Apresentação do PowerPoint</vt:lpstr>
      <vt:lpstr>Portfólio de Serviços do NAC</vt:lpstr>
      <vt:lpstr>Obrigada!  Denise Gadelha Coordenadora de Articulação Institucional nacparaiba@fiepb.org.br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Giseli Bueno</dc:creator>
  <cp:lastModifiedBy>CATPFA</cp:lastModifiedBy>
  <cp:revision>520</cp:revision>
  <dcterms:created xsi:type="dcterms:W3CDTF">2016-02-22T20:53:04Z</dcterms:created>
  <dcterms:modified xsi:type="dcterms:W3CDTF">2017-08-21T19:41:36Z</dcterms:modified>
</cp:coreProperties>
</file>