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70" r:id="rId3"/>
    <p:sldId id="271" r:id="rId4"/>
    <p:sldId id="272" r:id="rId5"/>
    <p:sldId id="273" r:id="rId6"/>
    <p:sldId id="274" r:id="rId7"/>
    <p:sldId id="275" r:id="rId8"/>
    <p:sldId id="277" r:id="rId9"/>
    <p:sldId id="278" r:id="rId10"/>
    <p:sldId id="280" r:id="rId11"/>
    <p:sldId id="259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006600"/>
    <a:srgbClr val="006C31"/>
    <a:srgbClr val="30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7691" autoAdjust="0"/>
  </p:normalViewPr>
  <p:slideViewPr>
    <p:cSldViewPr>
      <p:cViewPr varScale="1">
        <p:scale>
          <a:sx n="70" d="100"/>
          <a:sy n="70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ms\Desktop\GRAFICO%20PRA%20DIA%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50593386723429"/>
          <c:y val="0.23367117117117117"/>
          <c:w val="0.52072545941624293"/>
          <c:h val="0.6790540540540540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0.1046777886817141"/>
                  <c:y val="-0.110002194735178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889268298159356"/>
                  <c:y val="-2.66135071885056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626722926121945"/>
                  <c:y val="-1.419388417183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884465642517683"/>
                  <c:y val="2.47252274015481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704196473995167"/>
                  <c:y val="5.53634282367551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3224468017846877"/>
                  <c:y val="8.35250049421746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1738727386181261"/>
                  <c:y val="0.103954294807237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0802688697957202"/>
                  <c:y val="0.121125594098035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7320118493753619E-2"/>
                  <c:y val="0.136753564588210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644094031808037E-2"/>
                  <c:y val="0.137571646449599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1034585856628203"/>
                  <c:y val="-0.173434232986820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4488060189728493E-2"/>
                  <c:y val="-0.133067171050618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3084723585214263E-3"/>
                  <c:y val="-0.134841399997960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rgbClr val="4B4B4B"/>
                    </a:solidFill>
                    <a:latin typeface="Century Gothic" panose="020B0502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Plan1!$K$23:$K$36</c:f>
              <c:strCache>
                <c:ptCount val="14"/>
                <c:pt idx="0">
                  <c:v>Ind. Automotiva</c:v>
                </c:pt>
                <c:pt idx="1">
                  <c:v>Ind. Mecânica</c:v>
                </c:pt>
                <c:pt idx="2">
                  <c:v>Ind. Minerais Não Metálicos</c:v>
                </c:pt>
                <c:pt idx="3">
                  <c:v>Ind. Petroquímica</c:v>
                </c:pt>
                <c:pt idx="4">
                  <c:v>Ind. Produtos de Madeira </c:v>
                </c:pt>
                <c:pt idx="5">
                  <c:v>Ind. Química</c:v>
                </c:pt>
                <c:pt idx="6">
                  <c:v>Energia - Distribuição</c:v>
                </c:pt>
                <c:pt idx="7">
                  <c:v>Energia - Eólica</c:v>
                </c:pt>
                <c:pt idx="8">
                  <c:v>Energia - Termelétrica</c:v>
                </c:pt>
                <c:pt idx="9">
                  <c:v>Logística</c:v>
                </c:pt>
                <c:pt idx="10">
                  <c:v>Saneamento</c:v>
                </c:pt>
                <c:pt idx="11">
                  <c:v>Transporte - Ferroviário</c:v>
                </c:pt>
                <c:pt idx="12">
                  <c:v>Sivicultura</c:v>
                </c:pt>
                <c:pt idx="13">
                  <c:v>Turismo</c:v>
                </c:pt>
              </c:strCache>
            </c:strRef>
          </c:cat>
          <c:val>
            <c:numRef>
              <c:f>Plan1!$M$23:$M$36</c:f>
              <c:numCache>
                <c:formatCode>0.0%</c:formatCode>
                <c:ptCount val="14"/>
                <c:pt idx="0">
                  <c:v>0.22612454021485193</c:v>
                </c:pt>
                <c:pt idx="1">
                  <c:v>4.4109865806073553E-4</c:v>
                </c:pt>
                <c:pt idx="2">
                  <c:v>3.8515104703715136E-2</c:v>
                </c:pt>
                <c:pt idx="3">
                  <c:v>5.4866797657873393E-3</c:v>
                </c:pt>
                <c:pt idx="4">
                  <c:v>1.7869384154194132E-2</c:v>
                </c:pt>
                <c:pt idx="5">
                  <c:v>6.0475327802571241E-3</c:v>
                </c:pt>
                <c:pt idx="6">
                  <c:v>5.8791398844957963E-3</c:v>
                </c:pt>
                <c:pt idx="7">
                  <c:v>0.14264930630049408</c:v>
                </c:pt>
                <c:pt idx="8">
                  <c:v>6.7736524900912868E-3</c:v>
                </c:pt>
                <c:pt idx="9">
                  <c:v>2.9691962023788272E-2</c:v>
                </c:pt>
                <c:pt idx="10">
                  <c:v>4.5603368735850712E-2</c:v>
                </c:pt>
                <c:pt idx="11">
                  <c:v>0.42538137145265126</c:v>
                </c:pt>
                <c:pt idx="12">
                  <c:v>2.8551579007725175E-2</c:v>
                </c:pt>
                <c:pt idx="13">
                  <c:v>2.0985279828037197E-2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200A9-715E-402A-A7FA-7366C93ECEE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1F6A2BE-AE2F-4D7C-98A7-42A3C21936AC}">
      <dgm:prSet phldrT="[Texto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pt-BR" sz="1400" b="1" dirty="0" smtClean="0">
              <a:latin typeface="Century Gothic" panose="020B0502020202020204" pitchFamily="34" charset="0"/>
            </a:rPr>
            <a:t>INCENTIVOS FISCAIS</a:t>
          </a:r>
          <a:endParaRPr lang="pt-BR" sz="1400" b="1" dirty="0">
            <a:latin typeface="Century Gothic" panose="020B0502020202020204" pitchFamily="34" charset="0"/>
          </a:endParaRPr>
        </a:p>
      </dgm:t>
    </dgm:pt>
    <dgm:pt modelId="{E74A4925-5690-4D5E-98A3-60820BB2CD08}" type="parTrans" cxnId="{BA155905-C827-4AA3-B9E1-E44306B4D041}">
      <dgm:prSet/>
      <dgm:spPr/>
      <dgm:t>
        <a:bodyPr/>
        <a:lstStyle/>
        <a:p>
          <a:endParaRPr lang="pt-BR"/>
        </a:p>
      </dgm:t>
    </dgm:pt>
    <dgm:pt modelId="{17FBCB72-9E1B-42F0-9882-6E70D33DE6EA}" type="sibTrans" cxnId="{BA155905-C827-4AA3-B9E1-E44306B4D041}">
      <dgm:prSet/>
      <dgm:spPr/>
      <dgm:t>
        <a:bodyPr/>
        <a:lstStyle/>
        <a:p>
          <a:endParaRPr lang="pt-BR"/>
        </a:p>
      </dgm:t>
    </dgm:pt>
    <dgm:pt modelId="{5C1BC75E-808C-4424-854A-C70CAD9FE999}">
      <dgm:prSet phldrT="[Texto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pt-BR" sz="1400" b="1" dirty="0" smtClean="0">
              <a:latin typeface="Century Gothic" panose="020B0502020202020204" pitchFamily="34" charset="0"/>
            </a:rPr>
            <a:t>FUNDO CONSTITUCIONAL DE FINANCIAMENTO DO NORDESTE</a:t>
          </a:r>
          <a:endParaRPr lang="pt-BR" sz="1400" b="1" dirty="0">
            <a:latin typeface="Century Gothic" panose="020B0502020202020204" pitchFamily="34" charset="0"/>
          </a:endParaRPr>
        </a:p>
      </dgm:t>
    </dgm:pt>
    <dgm:pt modelId="{6A586DD3-774F-4EBA-AD2F-9C8DC0F89D11}" type="parTrans" cxnId="{B3D78F76-1F8F-424A-8457-4FF290515F9D}">
      <dgm:prSet/>
      <dgm:spPr/>
      <dgm:t>
        <a:bodyPr/>
        <a:lstStyle/>
        <a:p>
          <a:endParaRPr lang="pt-BR"/>
        </a:p>
      </dgm:t>
    </dgm:pt>
    <dgm:pt modelId="{8EF525B2-75E5-4FAC-9E4C-FAE1FFA454DC}" type="sibTrans" cxnId="{B3D78F76-1F8F-424A-8457-4FF290515F9D}">
      <dgm:prSet/>
      <dgm:spPr/>
      <dgm:t>
        <a:bodyPr/>
        <a:lstStyle/>
        <a:p>
          <a:endParaRPr lang="pt-BR"/>
        </a:p>
      </dgm:t>
    </dgm:pt>
    <dgm:pt modelId="{3650A65A-95FE-4479-95DC-FC70187C0C79}">
      <dgm:prSet phldrT="[Texto]" custT="1"/>
      <dgm:spPr>
        <a:solidFill>
          <a:srgbClr val="00B0F0"/>
        </a:solidFill>
        <a:ln>
          <a:noFill/>
        </a:ln>
      </dgm:spPr>
      <dgm:t>
        <a:bodyPr/>
        <a:lstStyle/>
        <a:p>
          <a:pPr algn="ctr"/>
          <a:r>
            <a:rPr lang="pt-BR" sz="1200" b="1" dirty="0" smtClean="0">
              <a:latin typeface="Century Gothic" panose="020B0502020202020204" pitchFamily="34" charset="0"/>
            </a:rPr>
            <a:t>FUNDO DE DESENVOLVIMENTO DO NORDESTE</a:t>
          </a:r>
          <a:endParaRPr lang="pt-BR" sz="1200" b="1" dirty="0">
            <a:latin typeface="Century Gothic" panose="020B0502020202020204" pitchFamily="34" charset="0"/>
          </a:endParaRPr>
        </a:p>
      </dgm:t>
    </dgm:pt>
    <dgm:pt modelId="{2C4996E5-AE3D-4A11-AE23-AE6E0C8A8DEC}" type="parTrans" cxnId="{BF681CB5-FA56-4021-BDEC-962D7AC17418}">
      <dgm:prSet/>
      <dgm:spPr/>
      <dgm:t>
        <a:bodyPr/>
        <a:lstStyle/>
        <a:p>
          <a:endParaRPr lang="pt-BR"/>
        </a:p>
      </dgm:t>
    </dgm:pt>
    <dgm:pt modelId="{972C152F-9D59-49DA-9366-19746C1CDDC4}" type="sibTrans" cxnId="{BF681CB5-FA56-4021-BDEC-962D7AC17418}">
      <dgm:prSet/>
      <dgm:spPr/>
      <dgm:t>
        <a:bodyPr/>
        <a:lstStyle/>
        <a:p>
          <a:endParaRPr lang="pt-BR"/>
        </a:p>
      </dgm:t>
    </dgm:pt>
    <dgm:pt modelId="{7146224E-7DE5-4979-AE4A-BA4C4279CF1A}" type="pres">
      <dgm:prSet presAssocID="{E25200A9-715E-402A-A7FA-7366C93ECEEA}" presName="compositeShape" presStyleCnt="0">
        <dgm:presLayoutVars>
          <dgm:chMax val="7"/>
          <dgm:dir/>
          <dgm:resizeHandles val="exact"/>
        </dgm:presLayoutVars>
      </dgm:prSet>
      <dgm:spPr/>
    </dgm:pt>
    <dgm:pt modelId="{7A149AA6-FD7A-4AAA-AAF1-3142B5ABDD53}" type="pres">
      <dgm:prSet presAssocID="{E25200A9-715E-402A-A7FA-7366C93ECEEA}" presName="wedge1" presStyleLbl="node1" presStyleIdx="0" presStyleCnt="3"/>
      <dgm:spPr/>
      <dgm:t>
        <a:bodyPr/>
        <a:lstStyle/>
        <a:p>
          <a:endParaRPr lang="pt-BR"/>
        </a:p>
      </dgm:t>
    </dgm:pt>
    <dgm:pt modelId="{4FA761CB-3996-4F6E-AF38-113410C5E459}" type="pres">
      <dgm:prSet presAssocID="{E25200A9-715E-402A-A7FA-7366C93ECEEA}" presName="dummy1a" presStyleCnt="0"/>
      <dgm:spPr/>
    </dgm:pt>
    <dgm:pt modelId="{A808B891-A2CE-4B56-BEB3-B8FF2078E496}" type="pres">
      <dgm:prSet presAssocID="{E25200A9-715E-402A-A7FA-7366C93ECEEA}" presName="dummy1b" presStyleCnt="0"/>
      <dgm:spPr/>
    </dgm:pt>
    <dgm:pt modelId="{86CAA08A-AE5D-4922-B48B-47388E9437FC}" type="pres">
      <dgm:prSet presAssocID="{E25200A9-715E-402A-A7FA-7366C93ECEE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802992-A46D-4E5D-86B5-F2BA94E20A60}" type="pres">
      <dgm:prSet presAssocID="{E25200A9-715E-402A-A7FA-7366C93ECEEA}" presName="wedge2" presStyleLbl="node1" presStyleIdx="1" presStyleCnt="3"/>
      <dgm:spPr/>
      <dgm:t>
        <a:bodyPr/>
        <a:lstStyle/>
        <a:p>
          <a:endParaRPr lang="pt-BR"/>
        </a:p>
      </dgm:t>
    </dgm:pt>
    <dgm:pt modelId="{B6C5D596-20A0-4345-BD13-097F8BA9E6B5}" type="pres">
      <dgm:prSet presAssocID="{E25200A9-715E-402A-A7FA-7366C93ECEEA}" presName="dummy2a" presStyleCnt="0"/>
      <dgm:spPr/>
    </dgm:pt>
    <dgm:pt modelId="{ECA4E193-2305-4C6B-B4F1-440EC845C969}" type="pres">
      <dgm:prSet presAssocID="{E25200A9-715E-402A-A7FA-7366C93ECEEA}" presName="dummy2b" presStyleCnt="0"/>
      <dgm:spPr/>
    </dgm:pt>
    <dgm:pt modelId="{90EACEA5-2E1A-44E5-92F7-961B938C21FC}" type="pres">
      <dgm:prSet presAssocID="{E25200A9-715E-402A-A7FA-7366C93ECEE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CF313C-ECAA-45B2-9DB9-3AA0FB144C16}" type="pres">
      <dgm:prSet presAssocID="{E25200A9-715E-402A-A7FA-7366C93ECEEA}" presName="wedge3" presStyleLbl="node1" presStyleIdx="2" presStyleCnt="3"/>
      <dgm:spPr/>
      <dgm:t>
        <a:bodyPr/>
        <a:lstStyle/>
        <a:p>
          <a:endParaRPr lang="pt-BR"/>
        </a:p>
      </dgm:t>
    </dgm:pt>
    <dgm:pt modelId="{CC69DB47-7312-4646-9BCD-EB70B4BB480A}" type="pres">
      <dgm:prSet presAssocID="{E25200A9-715E-402A-A7FA-7366C93ECEEA}" presName="dummy3a" presStyleCnt="0"/>
      <dgm:spPr/>
    </dgm:pt>
    <dgm:pt modelId="{33AB7170-5B36-4498-9F25-1E08D3A53876}" type="pres">
      <dgm:prSet presAssocID="{E25200A9-715E-402A-A7FA-7366C93ECEEA}" presName="dummy3b" presStyleCnt="0"/>
      <dgm:spPr/>
    </dgm:pt>
    <dgm:pt modelId="{2CBD4591-4537-4E15-A60B-1281BBD2E685}" type="pres">
      <dgm:prSet presAssocID="{E25200A9-715E-402A-A7FA-7366C93ECEE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103A9E-3E13-4E6F-AB21-F1A65AED4ABE}" type="pres">
      <dgm:prSet presAssocID="{17FBCB72-9E1B-42F0-9882-6E70D33DE6EA}" presName="arrowWedge1" presStyleLbl="fgSibTrans2D1" presStyleIdx="0" presStyleCnt="3"/>
      <dgm:spPr>
        <a:solidFill>
          <a:srgbClr val="92D050"/>
        </a:solidFill>
        <a:ln>
          <a:noFill/>
        </a:ln>
      </dgm:spPr>
    </dgm:pt>
    <dgm:pt modelId="{825B6120-0984-40D0-A69C-3467EF224996}" type="pres">
      <dgm:prSet presAssocID="{8EF525B2-75E5-4FAC-9E4C-FAE1FFA454DC}" presName="arrowWedge2" presStyleLbl="fgSibTrans2D1" presStyleIdx="1" presStyleCnt="3"/>
      <dgm:spPr>
        <a:solidFill>
          <a:srgbClr val="FF9900"/>
        </a:solidFill>
      </dgm:spPr>
    </dgm:pt>
    <dgm:pt modelId="{4742FF75-7FBF-4BF3-945B-34B8A1F12B43}" type="pres">
      <dgm:prSet presAssocID="{972C152F-9D59-49DA-9366-19746C1CDDC4}" presName="arrowWedge3" presStyleLbl="fgSibTrans2D1" presStyleIdx="2" presStyleCnt="3"/>
      <dgm:spPr>
        <a:solidFill>
          <a:srgbClr val="0070C0"/>
        </a:solidFill>
      </dgm:spPr>
    </dgm:pt>
  </dgm:ptLst>
  <dgm:cxnLst>
    <dgm:cxn modelId="{A941A650-1792-48A8-8BC1-99F5FA94385B}" type="presOf" srcId="{5C1BC75E-808C-4424-854A-C70CAD9FE999}" destId="{D1802992-A46D-4E5D-86B5-F2BA94E20A60}" srcOrd="0" destOrd="0" presId="urn:microsoft.com/office/officeart/2005/8/layout/cycle8"/>
    <dgm:cxn modelId="{C826AB0B-6750-4096-916F-40FB3CF9E852}" type="presOf" srcId="{31F6A2BE-AE2F-4D7C-98A7-42A3C21936AC}" destId="{7A149AA6-FD7A-4AAA-AAF1-3142B5ABDD53}" srcOrd="0" destOrd="0" presId="urn:microsoft.com/office/officeart/2005/8/layout/cycle8"/>
    <dgm:cxn modelId="{040546BF-E527-4007-B93B-79AEBB792D98}" type="presOf" srcId="{E25200A9-715E-402A-A7FA-7366C93ECEEA}" destId="{7146224E-7DE5-4979-AE4A-BA4C4279CF1A}" srcOrd="0" destOrd="0" presId="urn:microsoft.com/office/officeart/2005/8/layout/cycle8"/>
    <dgm:cxn modelId="{467AD4C8-4802-4DC3-8DB4-DB1D34C99D99}" type="presOf" srcId="{5C1BC75E-808C-4424-854A-C70CAD9FE999}" destId="{90EACEA5-2E1A-44E5-92F7-961B938C21FC}" srcOrd="1" destOrd="0" presId="urn:microsoft.com/office/officeart/2005/8/layout/cycle8"/>
    <dgm:cxn modelId="{B3D78F76-1F8F-424A-8457-4FF290515F9D}" srcId="{E25200A9-715E-402A-A7FA-7366C93ECEEA}" destId="{5C1BC75E-808C-4424-854A-C70CAD9FE999}" srcOrd="1" destOrd="0" parTransId="{6A586DD3-774F-4EBA-AD2F-9C8DC0F89D11}" sibTransId="{8EF525B2-75E5-4FAC-9E4C-FAE1FFA454DC}"/>
    <dgm:cxn modelId="{BF681CB5-FA56-4021-BDEC-962D7AC17418}" srcId="{E25200A9-715E-402A-A7FA-7366C93ECEEA}" destId="{3650A65A-95FE-4479-95DC-FC70187C0C79}" srcOrd="2" destOrd="0" parTransId="{2C4996E5-AE3D-4A11-AE23-AE6E0C8A8DEC}" sibTransId="{972C152F-9D59-49DA-9366-19746C1CDDC4}"/>
    <dgm:cxn modelId="{833285F8-785C-483B-ABAC-C7BED9D6B66B}" type="presOf" srcId="{31F6A2BE-AE2F-4D7C-98A7-42A3C21936AC}" destId="{86CAA08A-AE5D-4922-B48B-47388E9437FC}" srcOrd="1" destOrd="0" presId="urn:microsoft.com/office/officeart/2005/8/layout/cycle8"/>
    <dgm:cxn modelId="{41DD844B-DE27-4964-911C-C76B08575393}" type="presOf" srcId="{3650A65A-95FE-4479-95DC-FC70187C0C79}" destId="{F2CF313C-ECAA-45B2-9DB9-3AA0FB144C16}" srcOrd="0" destOrd="0" presId="urn:microsoft.com/office/officeart/2005/8/layout/cycle8"/>
    <dgm:cxn modelId="{BA155905-C827-4AA3-B9E1-E44306B4D041}" srcId="{E25200A9-715E-402A-A7FA-7366C93ECEEA}" destId="{31F6A2BE-AE2F-4D7C-98A7-42A3C21936AC}" srcOrd="0" destOrd="0" parTransId="{E74A4925-5690-4D5E-98A3-60820BB2CD08}" sibTransId="{17FBCB72-9E1B-42F0-9882-6E70D33DE6EA}"/>
    <dgm:cxn modelId="{AF296477-9BA5-45D8-8D54-ECD1B9068F27}" type="presOf" srcId="{3650A65A-95FE-4479-95DC-FC70187C0C79}" destId="{2CBD4591-4537-4E15-A60B-1281BBD2E685}" srcOrd="1" destOrd="0" presId="urn:microsoft.com/office/officeart/2005/8/layout/cycle8"/>
    <dgm:cxn modelId="{63CF7EA2-839C-41AA-B899-66200684D17B}" type="presParOf" srcId="{7146224E-7DE5-4979-AE4A-BA4C4279CF1A}" destId="{7A149AA6-FD7A-4AAA-AAF1-3142B5ABDD53}" srcOrd="0" destOrd="0" presId="urn:microsoft.com/office/officeart/2005/8/layout/cycle8"/>
    <dgm:cxn modelId="{F61A8FC4-0060-40EC-9416-8D5EBB42F191}" type="presParOf" srcId="{7146224E-7DE5-4979-AE4A-BA4C4279CF1A}" destId="{4FA761CB-3996-4F6E-AF38-113410C5E459}" srcOrd="1" destOrd="0" presId="urn:microsoft.com/office/officeart/2005/8/layout/cycle8"/>
    <dgm:cxn modelId="{07152491-A0EB-48C0-9577-459343BF4D18}" type="presParOf" srcId="{7146224E-7DE5-4979-AE4A-BA4C4279CF1A}" destId="{A808B891-A2CE-4B56-BEB3-B8FF2078E496}" srcOrd="2" destOrd="0" presId="urn:microsoft.com/office/officeart/2005/8/layout/cycle8"/>
    <dgm:cxn modelId="{21E7A3BD-D8BA-447E-B2CF-A8472BA3E74E}" type="presParOf" srcId="{7146224E-7DE5-4979-AE4A-BA4C4279CF1A}" destId="{86CAA08A-AE5D-4922-B48B-47388E9437FC}" srcOrd="3" destOrd="0" presId="urn:microsoft.com/office/officeart/2005/8/layout/cycle8"/>
    <dgm:cxn modelId="{350C695D-8468-4F97-9E80-AD1F811F9E96}" type="presParOf" srcId="{7146224E-7DE5-4979-AE4A-BA4C4279CF1A}" destId="{D1802992-A46D-4E5D-86B5-F2BA94E20A60}" srcOrd="4" destOrd="0" presId="urn:microsoft.com/office/officeart/2005/8/layout/cycle8"/>
    <dgm:cxn modelId="{87B50F8D-0734-4DCB-949C-19355E1BCD88}" type="presParOf" srcId="{7146224E-7DE5-4979-AE4A-BA4C4279CF1A}" destId="{B6C5D596-20A0-4345-BD13-097F8BA9E6B5}" srcOrd="5" destOrd="0" presId="urn:microsoft.com/office/officeart/2005/8/layout/cycle8"/>
    <dgm:cxn modelId="{8FEDD750-4EFE-4C74-9AA0-229D3B522853}" type="presParOf" srcId="{7146224E-7DE5-4979-AE4A-BA4C4279CF1A}" destId="{ECA4E193-2305-4C6B-B4F1-440EC845C969}" srcOrd="6" destOrd="0" presId="urn:microsoft.com/office/officeart/2005/8/layout/cycle8"/>
    <dgm:cxn modelId="{D205C2B2-732E-4873-BBDA-37533C3C2648}" type="presParOf" srcId="{7146224E-7DE5-4979-AE4A-BA4C4279CF1A}" destId="{90EACEA5-2E1A-44E5-92F7-961B938C21FC}" srcOrd="7" destOrd="0" presId="urn:microsoft.com/office/officeart/2005/8/layout/cycle8"/>
    <dgm:cxn modelId="{B068EDFB-8100-4529-8BCE-3798A492BE72}" type="presParOf" srcId="{7146224E-7DE5-4979-AE4A-BA4C4279CF1A}" destId="{F2CF313C-ECAA-45B2-9DB9-3AA0FB144C16}" srcOrd="8" destOrd="0" presId="urn:microsoft.com/office/officeart/2005/8/layout/cycle8"/>
    <dgm:cxn modelId="{6A780886-8DB8-4E53-BFF1-A1F381FC5ED1}" type="presParOf" srcId="{7146224E-7DE5-4979-AE4A-BA4C4279CF1A}" destId="{CC69DB47-7312-4646-9BCD-EB70B4BB480A}" srcOrd="9" destOrd="0" presId="urn:microsoft.com/office/officeart/2005/8/layout/cycle8"/>
    <dgm:cxn modelId="{2B5F53A1-3F24-4681-B555-B401153E1190}" type="presParOf" srcId="{7146224E-7DE5-4979-AE4A-BA4C4279CF1A}" destId="{33AB7170-5B36-4498-9F25-1E08D3A53876}" srcOrd="10" destOrd="0" presId="urn:microsoft.com/office/officeart/2005/8/layout/cycle8"/>
    <dgm:cxn modelId="{739C10CD-5C3B-4037-BB50-20DCD2D88F48}" type="presParOf" srcId="{7146224E-7DE5-4979-AE4A-BA4C4279CF1A}" destId="{2CBD4591-4537-4E15-A60B-1281BBD2E685}" srcOrd="11" destOrd="0" presId="urn:microsoft.com/office/officeart/2005/8/layout/cycle8"/>
    <dgm:cxn modelId="{D82BE325-5EBD-4FE4-A69D-3098999093A6}" type="presParOf" srcId="{7146224E-7DE5-4979-AE4A-BA4C4279CF1A}" destId="{6E103A9E-3E13-4E6F-AB21-F1A65AED4ABE}" srcOrd="12" destOrd="0" presId="urn:microsoft.com/office/officeart/2005/8/layout/cycle8"/>
    <dgm:cxn modelId="{A1C72D81-40AE-4C05-8E37-AEB75AAB4B38}" type="presParOf" srcId="{7146224E-7DE5-4979-AE4A-BA4C4279CF1A}" destId="{825B6120-0984-40D0-A69C-3467EF224996}" srcOrd="13" destOrd="0" presId="urn:microsoft.com/office/officeart/2005/8/layout/cycle8"/>
    <dgm:cxn modelId="{A5E01E89-6F6B-4AB1-B524-4234E2917ADC}" type="presParOf" srcId="{7146224E-7DE5-4979-AE4A-BA4C4279CF1A}" destId="{4742FF75-7FBF-4BF3-945B-34B8A1F12B4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069E18-8AEB-4182-8BFC-E11D302AFEF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E7AC6E-8B9A-4AF2-A500-E53FFE876D4E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LOCALIZAÇÃO</a:t>
          </a:r>
          <a:endParaRPr lang="pt-BR" sz="12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931C96A2-FD05-44D3-AEA4-7B15D3EF0139}" type="parTrans" cxnId="{592DB026-6088-4659-A802-AE6941E84189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297F8A0A-AB12-4099-80D0-CBE47F87FECC}" type="sibTrans" cxnId="{592DB026-6088-4659-A802-AE6941E84189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DD24CEDA-8358-4450-8F00-9523237014E4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b="1" dirty="0" smtClean="0">
              <a:solidFill>
                <a:srgbClr val="0B491A"/>
              </a:solidFill>
              <a:latin typeface="Century Gothic" panose="020B0502020202020204" pitchFamily="34" charset="0"/>
            </a:rPr>
            <a:t>ÁREAS PRIORITÁRIAS*</a:t>
          </a:r>
          <a:endParaRPr lang="pt-BR" b="1" dirty="0">
            <a:solidFill>
              <a:srgbClr val="0B491A"/>
            </a:solidFill>
            <a:latin typeface="Century Gothic" panose="020B0502020202020204" pitchFamily="34" charset="0"/>
          </a:endParaRPr>
        </a:p>
      </dgm:t>
    </dgm:pt>
    <dgm:pt modelId="{EF8BB293-AF90-4976-B5B5-DEB3C5D187B6}" type="parTrans" cxnId="{E645CF86-82BA-486C-BE50-E7EC2376545D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88AB2442-E349-4476-80BF-A5BEC27B579A}" type="sibTrans" cxnId="{E645CF86-82BA-486C-BE50-E7EC2376545D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35FB507C-BE22-47A8-A9B2-99887A2F4627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b="1" dirty="0" smtClean="0">
              <a:solidFill>
                <a:srgbClr val="0B491A"/>
              </a:solidFill>
              <a:latin typeface="Century Gothic" panose="020B0502020202020204" pitchFamily="34" charset="0"/>
            </a:rPr>
            <a:t>OUTRAS ÁREAS</a:t>
          </a:r>
          <a:endParaRPr lang="pt-BR" b="1" dirty="0">
            <a:solidFill>
              <a:srgbClr val="0B491A"/>
            </a:solidFill>
            <a:latin typeface="Century Gothic" panose="020B0502020202020204" pitchFamily="34" charset="0"/>
          </a:endParaRPr>
        </a:p>
      </dgm:t>
    </dgm:pt>
    <dgm:pt modelId="{6DB8E301-1CDB-4B0D-82CB-322F027988B2}" type="parTrans" cxnId="{B06985B9-74A7-4CFE-9108-FA983A9D2278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36D08679-1A92-4C5E-B715-4C46568EDC44}" type="sibTrans" cxnId="{B06985B9-74A7-4CFE-9108-FA983A9D2278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30F73F7-C207-44CF-B695-FE3446D1996E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INFRAESTRUTURA</a:t>
          </a:r>
        </a:p>
        <a:p>
          <a:r>
            <a:rPr lang="pt-BR" sz="800" b="1" spc="0" dirty="0" smtClean="0">
              <a:solidFill>
                <a:schemeClr val="bg1"/>
              </a:solidFill>
              <a:latin typeface="Century Gothic" panose="020B0502020202020204" pitchFamily="34" charset="0"/>
            </a:rPr>
            <a:t>(SANEAMENTO E ABASTECIMENTO)</a:t>
          </a:r>
          <a:endParaRPr lang="pt-BR" sz="800" b="1" spc="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977D253-F7B5-4EC5-A764-3F3C7BF92C2E}" type="parTrans" cxnId="{A3AD473D-CBB0-44AB-B086-40F1A82B57BA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51350CF-C498-4A0C-B276-ADD9C8AE17ED}" type="sibTrans" cxnId="{A3AD473D-CBB0-44AB-B086-40F1A82B57BA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708C35A-1DDD-4F2D-B77F-FF343F29D7F1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80%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089FA0D-F910-41B5-82C3-3BF1143B8307}" type="parTrans" cxnId="{8ACB0E5C-4E74-465B-B758-357F250F6249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CF8B415E-F7A9-4EE6-BBD1-8215B01215A8}" type="sibTrans" cxnId="{8ACB0E5C-4E74-465B-B758-357F250F6249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028FBD7-8884-4604-B2A8-DFA235618A90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70%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62C35EA9-9828-41CF-8A3B-2D2DBE553BF2}" type="parTrans" cxnId="{E63FBA62-D909-410D-A8F5-F7D9B003179F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05A4BD3C-B6F5-42C9-B3A7-088CE0198A3F}" type="sibTrans" cxnId="{E63FBA62-D909-410D-A8F5-F7D9B003179F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568264F7-4200-43DA-A9AD-2914FEC241D0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INFRAESTRUTURA</a:t>
          </a:r>
        </a:p>
        <a:p>
          <a:r>
            <a:rPr lang="pt-BR" sz="8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(GERAL)</a:t>
          </a:r>
          <a:endParaRPr lang="pt-BR" sz="8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97440399-F50B-4822-9E95-F9CFEAFDCF4B}" type="parTrans" cxnId="{ECC141FE-3AA8-493A-B7E8-B918C6C72CAB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050547BA-419D-4171-B646-8B86803A6E3C}" type="sibTrans" cxnId="{ECC141FE-3AA8-493A-B7E8-B918C6C72CAB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8C1B2668-8407-4F84-A2D2-73E1680C33F6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SERVIÇO PÚBLICO</a:t>
          </a:r>
          <a:endParaRPr lang="pt-BR" sz="12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B52B909C-FD50-41DE-ADA8-753F04DC1ECA}" type="sibTrans" cxnId="{23C192F7-20BF-4D1F-8AE8-1A1912A272DD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D4B7609D-620B-4756-975F-6F1170CDADB9}" type="parTrans" cxnId="{23C192F7-20BF-4D1F-8AE8-1A1912A272DD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B1853D25-48B2-483E-B129-13A1B5B6CD6A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60%</a:t>
          </a:r>
        </a:p>
      </dgm:t>
    </dgm:pt>
    <dgm:pt modelId="{3404F862-192B-4DC6-8C29-242620A3878F}" type="parTrans" cxnId="{FC339D24-C3DD-44B6-97A3-32B2E3C382D8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5C76BD8F-4044-4D54-BA58-63AA117C0697}" type="sibTrans" cxnId="{FC339D24-C3DD-44B6-97A3-32B2E3C382D8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7C6F4783-960C-48FF-99DA-C804185A4D70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50%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B0323A8-46BF-41DF-9668-869192067A7A}" type="parTrans" cxnId="{8792EC4D-3E7E-4868-A4D0-A58C77548032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C131BB7-1AFF-4F40-91EA-03E54CE8D8AD}" type="sibTrans" cxnId="{8792EC4D-3E7E-4868-A4D0-A58C77548032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17564A54-0DDF-4EF7-9272-1A9157C18EC1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ESTRUTURADOR</a:t>
          </a:r>
          <a:endParaRPr lang="pt-BR" sz="12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960B59C-17DD-4744-B8E8-B9EEF808188E}" type="parTrans" cxnId="{F2E4E6D0-4C5C-4BCC-B5D5-608E3DB40AD4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2352605D-DB08-4302-AA75-D885F4329AEE}" type="sibTrans" cxnId="{F2E4E6D0-4C5C-4BCC-B5D5-608E3DB40AD4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CDC7A7FA-19B6-49E5-B743-7DF825AEBA66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45%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488F3BD9-131B-47BC-BF99-DFACAA0298C0}" type="parTrans" cxnId="{ABD4765A-5BA9-45C5-8227-7597DF1F6C3A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5657D793-9036-456A-89F1-A6B00CDD2895}" type="sibTrans" cxnId="{ABD4765A-5BA9-45C5-8227-7597DF1F6C3A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955C42AD-737C-4632-9FA1-4D4AE0B06BD8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55%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5B27C76F-4DEB-4359-87D6-41C173A52F19}" type="parTrans" cxnId="{55BB56EE-02F5-4529-A771-FA5AA590FCF3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AFBFFFBE-9273-40C9-8861-A498A96886CD}" type="sibTrans" cxnId="{55BB56EE-02F5-4529-A771-FA5AA590FCF3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B68DBCB-26CA-453E-A90F-8C76A64598C9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60%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0FB6EC8-3BDA-4DCD-A04D-B20E2AE8C5C1}" type="sibTrans" cxnId="{3E1A0107-E9F2-4D16-8327-9E069DCD1DE2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DE5C3B66-2A39-4621-A79B-40E5BA0A0FAA}" type="parTrans" cxnId="{3E1A0107-E9F2-4D16-8327-9E069DCD1DE2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8E3CDD5-6AB2-4AC4-A005-068B3EFBAFE0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50%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530A6842-BF42-4EFE-AA11-F04E6657F786}" type="sibTrans" cxnId="{ED2CA934-8726-4E56-83AF-B2CAEF3AFBD0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3F1CB74A-CF80-465D-A844-B2142CEF6E6B}" type="parTrans" cxnId="{ED2CA934-8726-4E56-83AF-B2CAEF3AFBD0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57E6989F-0DE4-4CD5-B950-1B091655F492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200" b="1" kern="1200" dirty="0" smtClean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OUTROS SETORES</a:t>
          </a:r>
          <a:endParaRPr lang="pt-BR" sz="1200" b="1" kern="1200" dirty="0">
            <a:solidFill>
              <a:schemeClr val="bg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97DB3D83-8F11-498E-97F1-CCCA79500765}" type="parTrans" cxnId="{68BAC44C-5B0C-4351-A842-9644068E40D0}">
      <dgm:prSet/>
      <dgm:spPr/>
      <dgm:t>
        <a:bodyPr/>
        <a:lstStyle/>
        <a:p>
          <a:endParaRPr lang="pt-BR"/>
        </a:p>
      </dgm:t>
    </dgm:pt>
    <dgm:pt modelId="{30E89D0B-B821-45AB-8CB9-68559D9F7796}" type="sibTrans" cxnId="{68BAC44C-5B0C-4351-A842-9644068E40D0}">
      <dgm:prSet/>
      <dgm:spPr/>
      <dgm:t>
        <a:bodyPr/>
        <a:lstStyle/>
        <a:p>
          <a:endParaRPr lang="pt-BR"/>
        </a:p>
      </dgm:t>
    </dgm:pt>
    <dgm:pt modelId="{E55162A4-7938-470C-9A71-0C8A26B1E1C5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40%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34DEC369-E0A8-4DAC-9412-309023CD0271}" type="parTrans" cxnId="{9CC26CE8-D792-429D-8A50-B0E6824B5C5A}">
      <dgm:prSet/>
      <dgm:spPr/>
      <dgm:t>
        <a:bodyPr/>
        <a:lstStyle/>
        <a:p>
          <a:endParaRPr lang="pt-BR"/>
        </a:p>
      </dgm:t>
    </dgm:pt>
    <dgm:pt modelId="{C30B26BD-C089-449C-922F-6F90144CB833}" type="sibTrans" cxnId="{9CC26CE8-D792-429D-8A50-B0E6824B5C5A}">
      <dgm:prSet/>
      <dgm:spPr/>
      <dgm:t>
        <a:bodyPr/>
        <a:lstStyle/>
        <a:p>
          <a:endParaRPr lang="pt-BR"/>
        </a:p>
      </dgm:t>
    </dgm:pt>
    <dgm:pt modelId="{EAFD1821-B5D5-4655-844D-3E09C9446FF6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50%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3A004267-1572-4B24-9F0A-5E654704B4DC}" type="parTrans" cxnId="{57A4550A-B780-4CAD-94AE-3775FAB4E14E}">
      <dgm:prSet/>
      <dgm:spPr/>
      <dgm:t>
        <a:bodyPr/>
        <a:lstStyle/>
        <a:p>
          <a:endParaRPr lang="pt-BR"/>
        </a:p>
      </dgm:t>
    </dgm:pt>
    <dgm:pt modelId="{C7117EB7-F8B0-4140-AF97-C704481744B0}" type="sibTrans" cxnId="{57A4550A-B780-4CAD-94AE-3775FAB4E14E}">
      <dgm:prSet/>
      <dgm:spPr/>
      <dgm:t>
        <a:bodyPr/>
        <a:lstStyle/>
        <a:p>
          <a:endParaRPr lang="pt-BR"/>
        </a:p>
      </dgm:t>
    </dgm:pt>
    <dgm:pt modelId="{A5A7B8AD-692B-4E52-A069-1911B61B0FB2}" type="pres">
      <dgm:prSet presAssocID="{DC069E18-8AEB-4182-8BFC-E11D302AFEF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766D25-C6FA-4BEA-AB04-7E109EAEDEF0}" type="pres">
      <dgm:prSet presAssocID="{99E7AC6E-8B9A-4AF2-A500-E53FFE876D4E}" presName="compNode" presStyleCnt="0"/>
      <dgm:spPr/>
    </dgm:pt>
    <dgm:pt modelId="{FDCF35CA-79E5-4646-A83D-1D610627A599}" type="pres">
      <dgm:prSet presAssocID="{99E7AC6E-8B9A-4AF2-A500-E53FFE876D4E}" presName="aNode" presStyleLbl="bgShp" presStyleIdx="0" presStyleCnt="6"/>
      <dgm:spPr/>
      <dgm:t>
        <a:bodyPr/>
        <a:lstStyle/>
        <a:p>
          <a:endParaRPr lang="pt-BR"/>
        </a:p>
      </dgm:t>
    </dgm:pt>
    <dgm:pt modelId="{AB3C22EC-BDFF-4F33-B8D5-AFA38554FEA1}" type="pres">
      <dgm:prSet presAssocID="{99E7AC6E-8B9A-4AF2-A500-E53FFE876D4E}" presName="textNode" presStyleLbl="bgShp" presStyleIdx="0" presStyleCnt="6"/>
      <dgm:spPr/>
      <dgm:t>
        <a:bodyPr/>
        <a:lstStyle/>
        <a:p>
          <a:endParaRPr lang="pt-BR"/>
        </a:p>
      </dgm:t>
    </dgm:pt>
    <dgm:pt modelId="{30FD9C21-F6B2-4249-87F8-10CA18975BAF}" type="pres">
      <dgm:prSet presAssocID="{99E7AC6E-8B9A-4AF2-A500-E53FFE876D4E}" presName="compChildNode" presStyleCnt="0"/>
      <dgm:spPr/>
    </dgm:pt>
    <dgm:pt modelId="{B8F9B768-0F3D-48B8-9184-379943FF193F}" type="pres">
      <dgm:prSet presAssocID="{99E7AC6E-8B9A-4AF2-A500-E53FFE876D4E}" presName="theInnerList" presStyleCnt="0"/>
      <dgm:spPr/>
    </dgm:pt>
    <dgm:pt modelId="{996EAF51-5E4E-40E5-96F9-F0EEC798F645}" type="pres">
      <dgm:prSet presAssocID="{DD24CEDA-8358-4450-8F00-9523237014E4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752DFD-2B3A-4C36-9730-A957F2C646AD}" type="pres">
      <dgm:prSet presAssocID="{DD24CEDA-8358-4450-8F00-9523237014E4}" presName="aSpace2" presStyleCnt="0"/>
      <dgm:spPr/>
    </dgm:pt>
    <dgm:pt modelId="{85464C41-9D24-4C6D-ABB4-9AD070EBDB7D}" type="pres">
      <dgm:prSet presAssocID="{35FB507C-BE22-47A8-A9B2-99887A2F4627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EAA568-65BC-40D5-BBDD-431D5CF8D029}" type="pres">
      <dgm:prSet presAssocID="{99E7AC6E-8B9A-4AF2-A500-E53FFE876D4E}" presName="aSpace" presStyleCnt="0"/>
      <dgm:spPr/>
    </dgm:pt>
    <dgm:pt modelId="{219592C1-4355-4176-A6ED-0FB7D0A3BA8F}" type="pres">
      <dgm:prSet presAssocID="{E30F73F7-C207-44CF-B695-FE3446D1996E}" presName="compNode" presStyleCnt="0"/>
      <dgm:spPr/>
    </dgm:pt>
    <dgm:pt modelId="{CB99BBA9-AC1A-45E7-9130-5F17178EF1EE}" type="pres">
      <dgm:prSet presAssocID="{E30F73F7-C207-44CF-B695-FE3446D1996E}" presName="aNode" presStyleLbl="bgShp" presStyleIdx="1" presStyleCnt="6"/>
      <dgm:spPr/>
      <dgm:t>
        <a:bodyPr/>
        <a:lstStyle/>
        <a:p>
          <a:endParaRPr lang="pt-BR"/>
        </a:p>
      </dgm:t>
    </dgm:pt>
    <dgm:pt modelId="{DC2F65FA-DEB0-40A6-B7BB-D5CE9B46CCEC}" type="pres">
      <dgm:prSet presAssocID="{E30F73F7-C207-44CF-B695-FE3446D1996E}" presName="textNode" presStyleLbl="bgShp" presStyleIdx="1" presStyleCnt="6"/>
      <dgm:spPr/>
      <dgm:t>
        <a:bodyPr/>
        <a:lstStyle/>
        <a:p>
          <a:endParaRPr lang="pt-BR"/>
        </a:p>
      </dgm:t>
    </dgm:pt>
    <dgm:pt modelId="{B2DA60DD-19C2-4EA7-9CD5-B4B2FCDCFD9E}" type="pres">
      <dgm:prSet presAssocID="{E30F73F7-C207-44CF-B695-FE3446D1996E}" presName="compChildNode" presStyleCnt="0"/>
      <dgm:spPr/>
    </dgm:pt>
    <dgm:pt modelId="{570C658D-1C36-4075-9AC9-DAB49D6BD0C4}" type="pres">
      <dgm:prSet presAssocID="{E30F73F7-C207-44CF-B695-FE3446D1996E}" presName="theInnerList" presStyleCnt="0"/>
      <dgm:spPr/>
    </dgm:pt>
    <dgm:pt modelId="{3139C68C-778E-4400-A1DA-338FF0EEF981}" type="pres">
      <dgm:prSet presAssocID="{E708C35A-1DDD-4F2D-B77F-FF343F29D7F1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7B7CA6-960B-46AF-ABCE-90928F0C10CE}" type="pres">
      <dgm:prSet presAssocID="{E708C35A-1DDD-4F2D-B77F-FF343F29D7F1}" presName="aSpace2" presStyleCnt="0"/>
      <dgm:spPr/>
    </dgm:pt>
    <dgm:pt modelId="{71A3877E-464B-4369-BD0E-F28B71531D65}" type="pres">
      <dgm:prSet presAssocID="{E028FBD7-8884-4604-B2A8-DFA235618A90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9DB635-2224-430E-90AC-3FCC3DB3D2C0}" type="pres">
      <dgm:prSet presAssocID="{E30F73F7-C207-44CF-B695-FE3446D1996E}" presName="aSpace" presStyleCnt="0"/>
      <dgm:spPr/>
    </dgm:pt>
    <dgm:pt modelId="{83362419-89DC-4E10-B2B4-CB54539F42A7}" type="pres">
      <dgm:prSet presAssocID="{568264F7-4200-43DA-A9AD-2914FEC241D0}" presName="compNode" presStyleCnt="0"/>
      <dgm:spPr/>
    </dgm:pt>
    <dgm:pt modelId="{4F347450-C257-4B86-BD4A-F34CB07FB9E9}" type="pres">
      <dgm:prSet presAssocID="{568264F7-4200-43DA-A9AD-2914FEC241D0}" presName="aNode" presStyleLbl="bgShp" presStyleIdx="2" presStyleCnt="6"/>
      <dgm:spPr/>
      <dgm:t>
        <a:bodyPr/>
        <a:lstStyle/>
        <a:p>
          <a:endParaRPr lang="pt-BR"/>
        </a:p>
      </dgm:t>
    </dgm:pt>
    <dgm:pt modelId="{1345C948-D4EB-4182-861C-94E17FDF9414}" type="pres">
      <dgm:prSet presAssocID="{568264F7-4200-43DA-A9AD-2914FEC241D0}" presName="textNode" presStyleLbl="bgShp" presStyleIdx="2" presStyleCnt="6"/>
      <dgm:spPr/>
      <dgm:t>
        <a:bodyPr/>
        <a:lstStyle/>
        <a:p>
          <a:endParaRPr lang="pt-BR"/>
        </a:p>
      </dgm:t>
    </dgm:pt>
    <dgm:pt modelId="{F60D2A57-6E2A-4E48-9355-986AABF571AB}" type="pres">
      <dgm:prSet presAssocID="{568264F7-4200-43DA-A9AD-2914FEC241D0}" presName="compChildNode" presStyleCnt="0"/>
      <dgm:spPr/>
    </dgm:pt>
    <dgm:pt modelId="{1532EED4-3D35-475A-ADCD-827435327F92}" type="pres">
      <dgm:prSet presAssocID="{568264F7-4200-43DA-A9AD-2914FEC241D0}" presName="theInnerList" presStyleCnt="0"/>
      <dgm:spPr/>
    </dgm:pt>
    <dgm:pt modelId="{D532AD28-F5AE-476B-8F2C-3A1CA138A1A2}" type="pres">
      <dgm:prSet presAssocID="{EB68DBCB-26CA-453E-A90F-8C76A64598C9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EAD61D-8270-476E-93AE-F52591CE2FB2}" type="pres">
      <dgm:prSet presAssocID="{EB68DBCB-26CA-453E-A90F-8C76A64598C9}" presName="aSpace2" presStyleCnt="0"/>
      <dgm:spPr/>
    </dgm:pt>
    <dgm:pt modelId="{08815BBA-E287-44BC-8134-612F40D8FFE3}" type="pres">
      <dgm:prSet presAssocID="{E8E3CDD5-6AB2-4AC4-A005-068B3EFBAFE0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C83024-4B89-4CB7-B005-1181189ADFEC}" type="pres">
      <dgm:prSet presAssocID="{568264F7-4200-43DA-A9AD-2914FEC241D0}" presName="aSpace" presStyleCnt="0"/>
      <dgm:spPr/>
    </dgm:pt>
    <dgm:pt modelId="{7579B7F0-A2C1-41FA-8DA8-1DCA4BAD99F3}" type="pres">
      <dgm:prSet presAssocID="{8C1B2668-8407-4F84-A2D2-73E1680C33F6}" presName="compNode" presStyleCnt="0"/>
      <dgm:spPr/>
    </dgm:pt>
    <dgm:pt modelId="{5E5316B8-0041-485E-A292-AD4C5CD501F7}" type="pres">
      <dgm:prSet presAssocID="{8C1B2668-8407-4F84-A2D2-73E1680C33F6}" presName="aNode" presStyleLbl="bgShp" presStyleIdx="3" presStyleCnt="6"/>
      <dgm:spPr/>
      <dgm:t>
        <a:bodyPr/>
        <a:lstStyle/>
        <a:p>
          <a:endParaRPr lang="pt-BR"/>
        </a:p>
      </dgm:t>
    </dgm:pt>
    <dgm:pt modelId="{18E2B234-A7DB-453D-A221-120F2BF993D1}" type="pres">
      <dgm:prSet presAssocID="{8C1B2668-8407-4F84-A2D2-73E1680C33F6}" presName="textNode" presStyleLbl="bgShp" presStyleIdx="3" presStyleCnt="6"/>
      <dgm:spPr/>
      <dgm:t>
        <a:bodyPr/>
        <a:lstStyle/>
        <a:p>
          <a:endParaRPr lang="pt-BR"/>
        </a:p>
      </dgm:t>
    </dgm:pt>
    <dgm:pt modelId="{CC1D34BE-6A88-4213-B26E-E04713ECD79F}" type="pres">
      <dgm:prSet presAssocID="{8C1B2668-8407-4F84-A2D2-73E1680C33F6}" presName="compChildNode" presStyleCnt="0"/>
      <dgm:spPr/>
    </dgm:pt>
    <dgm:pt modelId="{364D0B26-B164-446C-B6A1-DAF773B3A758}" type="pres">
      <dgm:prSet presAssocID="{8C1B2668-8407-4F84-A2D2-73E1680C33F6}" presName="theInnerList" presStyleCnt="0"/>
      <dgm:spPr/>
    </dgm:pt>
    <dgm:pt modelId="{175ECB6A-2410-40F4-BF21-C77789BEE9B7}" type="pres">
      <dgm:prSet presAssocID="{B1853D25-48B2-483E-B129-13A1B5B6CD6A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D04B63-06A8-490C-9567-8215DFEBD2F9}" type="pres">
      <dgm:prSet presAssocID="{B1853D25-48B2-483E-B129-13A1B5B6CD6A}" presName="aSpace2" presStyleCnt="0"/>
      <dgm:spPr/>
    </dgm:pt>
    <dgm:pt modelId="{9765FDD1-BCA4-4A63-B484-18BC3501F36E}" type="pres">
      <dgm:prSet presAssocID="{7C6F4783-960C-48FF-99DA-C804185A4D70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039503-7F4C-4B82-A0C7-E8DF82093FC0}" type="pres">
      <dgm:prSet presAssocID="{8C1B2668-8407-4F84-A2D2-73E1680C33F6}" presName="aSpace" presStyleCnt="0"/>
      <dgm:spPr/>
    </dgm:pt>
    <dgm:pt modelId="{3B7F6AAC-7BC7-42B3-994A-F9908C556599}" type="pres">
      <dgm:prSet presAssocID="{17564A54-0DDF-4EF7-9272-1A9157C18EC1}" presName="compNode" presStyleCnt="0"/>
      <dgm:spPr/>
    </dgm:pt>
    <dgm:pt modelId="{FA591858-7F06-4DD7-B3E7-0C795F810460}" type="pres">
      <dgm:prSet presAssocID="{17564A54-0DDF-4EF7-9272-1A9157C18EC1}" presName="aNode" presStyleLbl="bgShp" presStyleIdx="4" presStyleCnt="6"/>
      <dgm:spPr/>
      <dgm:t>
        <a:bodyPr/>
        <a:lstStyle/>
        <a:p>
          <a:endParaRPr lang="pt-BR"/>
        </a:p>
      </dgm:t>
    </dgm:pt>
    <dgm:pt modelId="{8382E478-99C5-4DC0-86D0-14F1E45D104C}" type="pres">
      <dgm:prSet presAssocID="{17564A54-0DDF-4EF7-9272-1A9157C18EC1}" presName="textNode" presStyleLbl="bgShp" presStyleIdx="4" presStyleCnt="6"/>
      <dgm:spPr/>
      <dgm:t>
        <a:bodyPr/>
        <a:lstStyle/>
        <a:p>
          <a:endParaRPr lang="pt-BR"/>
        </a:p>
      </dgm:t>
    </dgm:pt>
    <dgm:pt modelId="{0B55A211-41EB-477B-9DAF-D5CFB4FFB79A}" type="pres">
      <dgm:prSet presAssocID="{17564A54-0DDF-4EF7-9272-1A9157C18EC1}" presName="compChildNode" presStyleCnt="0"/>
      <dgm:spPr/>
    </dgm:pt>
    <dgm:pt modelId="{465D5DEF-3A2B-44F1-BDB7-3A16C7081B88}" type="pres">
      <dgm:prSet presAssocID="{17564A54-0DDF-4EF7-9272-1A9157C18EC1}" presName="theInnerList" presStyleCnt="0"/>
      <dgm:spPr/>
    </dgm:pt>
    <dgm:pt modelId="{2CE78C3C-1507-4727-96FF-64524CCD703D}" type="pres">
      <dgm:prSet presAssocID="{955C42AD-737C-4632-9FA1-4D4AE0B06BD8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EFDD71-0D0F-4961-BB0A-2E8BBFB4F569}" type="pres">
      <dgm:prSet presAssocID="{955C42AD-737C-4632-9FA1-4D4AE0B06BD8}" presName="aSpace2" presStyleCnt="0"/>
      <dgm:spPr/>
    </dgm:pt>
    <dgm:pt modelId="{8AE10993-5EA7-4ACC-A7C6-C95F1EB1174F}" type="pres">
      <dgm:prSet presAssocID="{CDC7A7FA-19B6-49E5-B743-7DF825AEBA66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3EC484-F90D-41E3-BABA-2813771FCE7D}" type="pres">
      <dgm:prSet presAssocID="{17564A54-0DDF-4EF7-9272-1A9157C18EC1}" presName="aSpace" presStyleCnt="0"/>
      <dgm:spPr/>
    </dgm:pt>
    <dgm:pt modelId="{C616DFE0-DFB2-473A-88BF-8DF7027B6C8D}" type="pres">
      <dgm:prSet presAssocID="{57E6989F-0DE4-4CD5-B950-1B091655F492}" presName="compNode" presStyleCnt="0"/>
      <dgm:spPr/>
    </dgm:pt>
    <dgm:pt modelId="{C8126A78-24B1-4040-A9D0-670FCE3459A7}" type="pres">
      <dgm:prSet presAssocID="{57E6989F-0DE4-4CD5-B950-1B091655F492}" presName="aNode" presStyleLbl="bgShp" presStyleIdx="5" presStyleCnt="6"/>
      <dgm:spPr/>
      <dgm:t>
        <a:bodyPr/>
        <a:lstStyle/>
        <a:p>
          <a:endParaRPr lang="pt-BR"/>
        </a:p>
      </dgm:t>
    </dgm:pt>
    <dgm:pt modelId="{8005C630-E7DC-46C3-A425-C20819B081EB}" type="pres">
      <dgm:prSet presAssocID="{57E6989F-0DE4-4CD5-B950-1B091655F492}" presName="textNode" presStyleLbl="bgShp" presStyleIdx="5" presStyleCnt="6"/>
      <dgm:spPr/>
      <dgm:t>
        <a:bodyPr/>
        <a:lstStyle/>
        <a:p>
          <a:endParaRPr lang="pt-BR"/>
        </a:p>
      </dgm:t>
    </dgm:pt>
    <dgm:pt modelId="{1E37DBFC-6340-4917-8057-A106D2622649}" type="pres">
      <dgm:prSet presAssocID="{57E6989F-0DE4-4CD5-B950-1B091655F492}" presName="compChildNode" presStyleCnt="0"/>
      <dgm:spPr/>
    </dgm:pt>
    <dgm:pt modelId="{42FCE21D-E06C-4BB1-8625-08ED8B5E413B}" type="pres">
      <dgm:prSet presAssocID="{57E6989F-0DE4-4CD5-B950-1B091655F492}" presName="theInnerList" presStyleCnt="0"/>
      <dgm:spPr/>
    </dgm:pt>
    <dgm:pt modelId="{9E75C0B0-E146-4F54-A202-B8ECB1BBCA61}" type="pres">
      <dgm:prSet presAssocID="{EAFD1821-B5D5-4655-844D-3E09C9446FF6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73ADC1-611E-4DF0-9DCD-C350103EB656}" type="pres">
      <dgm:prSet presAssocID="{EAFD1821-B5D5-4655-844D-3E09C9446FF6}" presName="aSpace2" presStyleCnt="0"/>
      <dgm:spPr/>
    </dgm:pt>
    <dgm:pt modelId="{54CC5888-18B2-4E62-A749-D75277A2F91F}" type="pres">
      <dgm:prSet presAssocID="{E55162A4-7938-470C-9A71-0C8A26B1E1C5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9B8043D-6CC9-45D0-B858-CAD8F4788291}" type="presOf" srcId="{955C42AD-737C-4632-9FA1-4D4AE0B06BD8}" destId="{2CE78C3C-1507-4727-96FF-64524CCD703D}" srcOrd="0" destOrd="0" presId="urn:microsoft.com/office/officeart/2005/8/layout/lProcess2"/>
    <dgm:cxn modelId="{663CE937-F0CE-4065-8900-DDA9D561E140}" type="presOf" srcId="{B1853D25-48B2-483E-B129-13A1B5B6CD6A}" destId="{175ECB6A-2410-40F4-BF21-C77789BEE9B7}" srcOrd="0" destOrd="0" presId="urn:microsoft.com/office/officeart/2005/8/layout/lProcess2"/>
    <dgm:cxn modelId="{889A4DE2-97BB-48FF-85BF-AE70A4E6E534}" type="presOf" srcId="{CDC7A7FA-19B6-49E5-B743-7DF825AEBA66}" destId="{8AE10993-5EA7-4ACC-A7C6-C95F1EB1174F}" srcOrd="0" destOrd="0" presId="urn:microsoft.com/office/officeart/2005/8/layout/lProcess2"/>
    <dgm:cxn modelId="{FB5110F2-1119-4DF0-9B14-EF38FB49B960}" type="presOf" srcId="{E30F73F7-C207-44CF-B695-FE3446D1996E}" destId="{CB99BBA9-AC1A-45E7-9130-5F17178EF1EE}" srcOrd="0" destOrd="0" presId="urn:microsoft.com/office/officeart/2005/8/layout/lProcess2"/>
    <dgm:cxn modelId="{E63FBA62-D909-410D-A8F5-F7D9B003179F}" srcId="{E30F73F7-C207-44CF-B695-FE3446D1996E}" destId="{E028FBD7-8884-4604-B2A8-DFA235618A90}" srcOrd="1" destOrd="0" parTransId="{62C35EA9-9828-41CF-8A3B-2D2DBE553BF2}" sibTransId="{05A4BD3C-B6F5-42C9-B3A7-088CE0198A3F}"/>
    <dgm:cxn modelId="{E874B667-420C-49CF-B443-471B7FC53B73}" type="presOf" srcId="{17564A54-0DDF-4EF7-9272-1A9157C18EC1}" destId="{FA591858-7F06-4DD7-B3E7-0C795F810460}" srcOrd="0" destOrd="0" presId="urn:microsoft.com/office/officeart/2005/8/layout/lProcess2"/>
    <dgm:cxn modelId="{1568BBB6-7052-4295-A5DD-62E7C9615C5F}" type="presOf" srcId="{EAFD1821-B5D5-4655-844D-3E09C9446FF6}" destId="{9E75C0B0-E146-4F54-A202-B8ECB1BBCA61}" srcOrd="0" destOrd="0" presId="urn:microsoft.com/office/officeart/2005/8/layout/lProcess2"/>
    <dgm:cxn modelId="{B06985B9-74A7-4CFE-9108-FA983A9D2278}" srcId="{99E7AC6E-8B9A-4AF2-A500-E53FFE876D4E}" destId="{35FB507C-BE22-47A8-A9B2-99887A2F4627}" srcOrd="1" destOrd="0" parTransId="{6DB8E301-1CDB-4B0D-82CB-322F027988B2}" sibTransId="{36D08679-1A92-4C5E-B715-4C46568EDC44}"/>
    <dgm:cxn modelId="{EBFF167A-83EC-4866-A7AC-24F2B5099100}" type="presOf" srcId="{57E6989F-0DE4-4CD5-B950-1B091655F492}" destId="{8005C630-E7DC-46C3-A425-C20819B081EB}" srcOrd="1" destOrd="0" presId="urn:microsoft.com/office/officeart/2005/8/layout/lProcess2"/>
    <dgm:cxn modelId="{46396295-4DC9-456C-AE35-A54DA612B774}" type="presOf" srcId="{E8E3CDD5-6AB2-4AC4-A005-068B3EFBAFE0}" destId="{08815BBA-E287-44BC-8134-612F40D8FFE3}" srcOrd="0" destOrd="0" presId="urn:microsoft.com/office/officeart/2005/8/layout/lProcess2"/>
    <dgm:cxn modelId="{FC339D24-C3DD-44B6-97A3-32B2E3C382D8}" srcId="{8C1B2668-8407-4F84-A2D2-73E1680C33F6}" destId="{B1853D25-48B2-483E-B129-13A1B5B6CD6A}" srcOrd="0" destOrd="0" parTransId="{3404F862-192B-4DC6-8C29-242620A3878F}" sibTransId="{5C76BD8F-4044-4D54-BA58-63AA117C0697}"/>
    <dgm:cxn modelId="{32AA9CD3-8FEA-43B9-BD6F-804F9DF91428}" type="presOf" srcId="{57E6989F-0DE4-4CD5-B950-1B091655F492}" destId="{C8126A78-24B1-4040-A9D0-670FCE3459A7}" srcOrd="0" destOrd="0" presId="urn:microsoft.com/office/officeart/2005/8/layout/lProcess2"/>
    <dgm:cxn modelId="{59A0322C-FE0B-4DDE-9184-BEE5E8E4E16B}" type="presOf" srcId="{E30F73F7-C207-44CF-B695-FE3446D1996E}" destId="{DC2F65FA-DEB0-40A6-B7BB-D5CE9B46CCEC}" srcOrd="1" destOrd="0" presId="urn:microsoft.com/office/officeart/2005/8/layout/lProcess2"/>
    <dgm:cxn modelId="{DFC8830C-6394-4A4D-A88F-09BE7E2F5B65}" type="presOf" srcId="{7C6F4783-960C-48FF-99DA-C804185A4D70}" destId="{9765FDD1-BCA4-4A63-B484-18BC3501F36E}" srcOrd="0" destOrd="0" presId="urn:microsoft.com/office/officeart/2005/8/layout/lProcess2"/>
    <dgm:cxn modelId="{6D240940-AFEA-47D5-B69E-C033032B8B3F}" type="presOf" srcId="{E55162A4-7938-470C-9A71-0C8A26B1E1C5}" destId="{54CC5888-18B2-4E62-A749-D75277A2F91F}" srcOrd="0" destOrd="0" presId="urn:microsoft.com/office/officeart/2005/8/layout/lProcess2"/>
    <dgm:cxn modelId="{5AB7E89F-4395-40A2-9031-180991127B9C}" type="presOf" srcId="{E028FBD7-8884-4604-B2A8-DFA235618A90}" destId="{71A3877E-464B-4369-BD0E-F28B71531D65}" srcOrd="0" destOrd="0" presId="urn:microsoft.com/office/officeart/2005/8/layout/lProcess2"/>
    <dgm:cxn modelId="{D7591540-88A1-4627-A290-B43FA34CB447}" type="presOf" srcId="{568264F7-4200-43DA-A9AD-2914FEC241D0}" destId="{1345C948-D4EB-4182-861C-94E17FDF9414}" srcOrd="1" destOrd="0" presId="urn:microsoft.com/office/officeart/2005/8/layout/lProcess2"/>
    <dgm:cxn modelId="{ABD4765A-5BA9-45C5-8227-7597DF1F6C3A}" srcId="{17564A54-0DDF-4EF7-9272-1A9157C18EC1}" destId="{CDC7A7FA-19B6-49E5-B743-7DF825AEBA66}" srcOrd="1" destOrd="0" parTransId="{488F3BD9-131B-47BC-BF99-DFACAA0298C0}" sibTransId="{5657D793-9036-456A-89F1-A6B00CDD2895}"/>
    <dgm:cxn modelId="{B04FF327-3FCD-45CA-B128-E785EED21A3D}" type="presOf" srcId="{DD24CEDA-8358-4450-8F00-9523237014E4}" destId="{996EAF51-5E4E-40E5-96F9-F0EEC798F645}" srcOrd="0" destOrd="0" presId="urn:microsoft.com/office/officeart/2005/8/layout/lProcess2"/>
    <dgm:cxn modelId="{B9F3C217-6F8B-4400-9305-143DDFEF93CD}" type="presOf" srcId="{99E7AC6E-8B9A-4AF2-A500-E53FFE876D4E}" destId="{FDCF35CA-79E5-4646-A83D-1D610627A599}" srcOrd="0" destOrd="0" presId="urn:microsoft.com/office/officeart/2005/8/layout/lProcess2"/>
    <dgm:cxn modelId="{A3AD473D-CBB0-44AB-B086-40F1A82B57BA}" srcId="{DC069E18-8AEB-4182-8BFC-E11D302AFEF0}" destId="{E30F73F7-C207-44CF-B695-FE3446D1996E}" srcOrd="1" destOrd="0" parTransId="{2977D253-F7B5-4EC5-A764-3F3C7BF92C2E}" sibTransId="{E51350CF-C498-4A0C-B276-ADD9C8AE17ED}"/>
    <dgm:cxn modelId="{F2E4E6D0-4C5C-4BCC-B5D5-608E3DB40AD4}" srcId="{DC069E18-8AEB-4182-8BFC-E11D302AFEF0}" destId="{17564A54-0DDF-4EF7-9272-1A9157C18EC1}" srcOrd="4" destOrd="0" parTransId="{3960B59C-17DD-4744-B8E8-B9EEF808188E}" sibTransId="{2352605D-DB08-4302-AA75-D885F4329AEE}"/>
    <dgm:cxn modelId="{DCB3E6C3-F49B-42CD-A916-802188BF7060}" type="presOf" srcId="{568264F7-4200-43DA-A9AD-2914FEC241D0}" destId="{4F347450-C257-4B86-BD4A-F34CB07FB9E9}" srcOrd="0" destOrd="0" presId="urn:microsoft.com/office/officeart/2005/8/layout/lProcess2"/>
    <dgm:cxn modelId="{1B1558B7-C49F-4148-8D85-BAE1243A5E6C}" type="presOf" srcId="{DC069E18-8AEB-4182-8BFC-E11D302AFEF0}" destId="{A5A7B8AD-692B-4E52-A069-1911B61B0FB2}" srcOrd="0" destOrd="0" presId="urn:microsoft.com/office/officeart/2005/8/layout/lProcess2"/>
    <dgm:cxn modelId="{704B1699-7F27-4430-8A24-4BD027841D84}" type="presOf" srcId="{99E7AC6E-8B9A-4AF2-A500-E53FFE876D4E}" destId="{AB3C22EC-BDFF-4F33-B8D5-AFA38554FEA1}" srcOrd="1" destOrd="0" presId="urn:microsoft.com/office/officeart/2005/8/layout/lProcess2"/>
    <dgm:cxn modelId="{3E1A0107-E9F2-4D16-8327-9E069DCD1DE2}" srcId="{568264F7-4200-43DA-A9AD-2914FEC241D0}" destId="{EB68DBCB-26CA-453E-A90F-8C76A64598C9}" srcOrd="0" destOrd="0" parTransId="{DE5C3B66-2A39-4621-A79B-40E5BA0A0FAA}" sibTransId="{A0FB6EC8-3BDA-4DCD-A04D-B20E2AE8C5C1}"/>
    <dgm:cxn modelId="{E645CF86-82BA-486C-BE50-E7EC2376545D}" srcId="{99E7AC6E-8B9A-4AF2-A500-E53FFE876D4E}" destId="{DD24CEDA-8358-4450-8F00-9523237014E4}" srcOrd="0" destOrd="0" parTransId="{EF8BB293-AF90-4976-B5B5-DEB3C5D187B6}" sibTransId="{88AB2442-E349-4476-80BF-A5BEC27B579A}"/>
    <dgm:cxn modelId="{ED2CA934-8726-4E56-83AF-B2CAEF3AFBD0}" srcId="{568264F7-4200-43DA-A9AD-2914FEC241D0}" destId="{E8E3CDD5-6AB2-4AC4-A005-068B3EFBAFE0}" srcOrd="1" destOrd="0" parTransId="{3F1CB74A-CF80-465D-A844-B2142CEF6E6B}" sibTransId="{530A6842-BF42-4EFE-AA11-F04E6657F786}"/>
    <dgm:cxn modelId="{ECC141FE-3AA8-493A-B7E8-B918C6C72CAB}" srcId="{DC069E18-8AEB-4182-8BFC-E11D302AFEF0}" destId="{568264F7-4200-43DA-A9AD-2914FEC241D0}" srcOrd="2" destOrd="0" parTransId="{97440399-F50B-4822-9E95-F9CFEAFDCF4B}" sibTransId="{050547BA-419D-4171-B646-8B86803A6E3C}"/>
    <dgm:cxn modelId="{8ACB0E5C-4E74-465B-B758-357F250F6249}" srcId="{E30F73F7-C207-44CF-B695-FE3446D1996E}" destId="{E708C35A-1DDD-4F2D-B77F-FF343F29D7F1}" srcOrd="0" destOrd="0" parTransId="{A089FA0D-F910-41B5-82C3-3BF1143B8307}" sibTransId="{CF8B415E-F7A9-4EE6-BBD1-8215B01215A8}"/>
    <dgm:cxn modelId="{68BAC44C-5B0C-4351-A842-9644068E40D0}" srcId="{DC069E18-8AEB-4182-8BFC-E11D302AFEF0}" destId="{57E6989F-0DE4-4CD5-B950-1B091655F492}" srcOrd="5" destOrd="0" parTransId="{97DB3D83-8F11-498E-97F1-CCCA79500765}" sibTransId="{30E89D0B-B821-45AB-8CB9-68559D9F7796}"/>
    <dgm:cxn modelId="{23C192F7-20BF-4D1F-8AE8-1A1912A272DD}" srcId="{DC069E18-8AEB-4182-8BFC-E11D302AFEF0}" destId="{8C1B2668-8407-4F84-A2D2-73E1680C33F6}" srcOrd="3" destOrd="0" parTransId="{D4B7609D-620B-4756-975F-6F1170CDADB9}" sibTransId="{B52B909C-FD50-41DE-ADA8-753F04DC1ECA}"/>
    <dgm:cxn modelId="{DC424A18-FD52-4ECA-B3C9-A8EB5372433F}" type="presOf" srcId="{17564A54-0DDF-4EF7-9272-1A9157C18EC1}" destId="{8382E478-99C5-4DC0-86D0-14F1E45D104C}" srcOrd="1" destOrd="0" presId="urn:microsoft.com/office/officeart/2005/8/layout/lProcess2"/>
    <dgm:cxn modelId="{55BB56EE-02F5-4529-A771-FA5AA590FCF3}" srcId="{17564A54-0DDF-4EF7-9272-1A9157C18EC1}" destId="{955C42AD-737C-4632-9FA1-4D4AE0B06BD8}" srcOrd="0" destOrd="0" parTransId="{5B27C76F-4DEB-4359-87D6-41C173A52F19}" sibTransId="{AFBFFFBE-9273-40C9-8861-A498A96886CD}"/>
    <dgm:cxn modelId="{8792EC4D-3E7E-4868-A4D0-A58C77548032}" srcId="{8C1B2668-8407-4F84-A2D2-73E1680C33F6}" destId="{7C6F4783-960C-48FF-99DA-C804185A4D70}" srcOrd="1" destOrd="0" parTransId="{AB0323A8-46BF-41DF-9668-869192067A7A}" sibTransId="{EC131BB7-1AFF-4F40-91EA-03E54CE8D8AD}"/>
    <dgm:cxn modelId="{12EA9A1C-3199-47CF-9D81-BB8582201896}" type="presOf" srcId="{E708C35A-1DDD-4F2D-B77F-FF343F29D7F1}" destId="{3139C68C-778E-4400-A1DA-338FF0EEF981}" srcOrd="0" destOrd="0" presId="urn:microsoft.com/office/officeart/2005/8/layout/lProcess2"/>
    <dgm:cxn modelId="{DD30A9F7-F7D3-4AA7-A6C4-4609869F156E}" type="presOf" srcId="{EB68DBCB-26CA-453E-A90F-8C76A64598C9}" destId="{D532AD28-F5AE-476B-8F2C-3A1CA138A1A2}" srcOrd="0" destOrd="0" presId="urn:microsoft.com/office/officeart/2005/8/layout/lProcess2"/>
    <dgm:cxn modelId="{61507C30-0C76-46D3-9B5A-2683C1247E2B}" type="presOf" srcId="{8C1B2668-8407-4F84-A2D2-73E1680C33F6}" destId="{5E5316B8-0041-485E-A292-AD4C5CD501F7}" srcOrd="0" destOrd="0" presId="urn:microsoft.com/office/officeart/2005/8/layout/lProcess2"/>
    <dgm:cxn modelId="{592DB026-6088-4659-A802-AE6941E84189}" srcId="{DC069E18-8AEB-4182-8BFC-E11D302AFEF0}" destId="{99E7AC6E-8B9A-4AF2-A500-E53FFE876D4E}" srcOrd="0" destOrd="0" parTransId="{931C96A2-FD05-44D3-AEA4-7B15D3EF0139}" sibTransId="{297F8A0A-AB12-4099-80D0-CBE47F87FECC}"/>
    <dgm:cxn modelId="{57A4550A-B780-4CAD-94AE-3775FAB4E14E}" srcId="{57E6989F-0DE4-4CD5-B950-1B091655F492}" destId="{EAFD1821-B5D5-4655-844D-3E09C9446FF6}" srcOrd="0" destOrd="0" parTransId="{3A004267-1572-4B24-9F0A-5E654704B4DC}" sibTransId="{C7117EB7-F8B0-4140-AF97-C704481744B0}"/>
    <dgm:cxn modelId="{2EB6921E-84CF-4FEC-8B7A-52A57262D1E7}" type="presOf" srcId="{35FB507C-BE22-47A8-A9B2-99887A2F4627}" destId="{85464C41-9D24-4C6D-ABB4-9AD070EBDB7D}" srcOrd="0" destOrd="0" presId="urn:microsoft.com/office/officeart/2005/8/layout/lProcess2"/>
    <dgm:cxn modelId="{C900EC47-C917-4082-9133-32A03A9F6F7D}" type="presOf" srcId="{8C1B2668-8407-4F84-A2D2-73E1680C33F6}" destId="{18E2B234-A7DB-453D-A221-120F2BF993D1}" srcOrd="1" destOrd="0" presId="urn:microsoft.com/office/officeart/2005/8/layout/lProcess2"/>
    <dgm:cxn modelId="{9CC26CE8-D792-429D-8A50-B0E6824B5C5A}" srcId="{57E6989F-0DE4-4CD5-B950-1B091655F492}" destId="{E55162A4-7938-470C-9A71-0C8A26B1E1C5}" srcOrd="1" destOrd="0" parTransId="{34DEC369-E0A8-4DAC-9412-309023CD0271}" sibTransId="{C30B26BD-C089-449C-922F-6F90144CB833}"/>
    <dgm:cxn modelId="{8A8875AF-7CE3-46E0-AA93-53CF5347EB16}" type="presParOf" srcId="{A5A7B8AD-692B-4E52-A069-1911B61B0FB2}" destId="{6F766D25-C6FA-4BEA-AB04-7E109EAEDEF0}" srcOrd="0" destOrd="0" presId="urn:microsoft.com/office/officeart/2005/8/layout/lProcess2"/>
    <dgm:cxn modelId="{86D781FF-5926-4AAB-9FB0-A1B8A1E695B9}" type="presParOf" srcId="{6F766D25-C6FA-4BEA-AB04-7E109EAEDEF0}" destId="{FDCF35CA-79E5-4646-A83D-1D610627A599}" srcOrd="0" destOrd="0" presId="urn:microsoft.com/office/officeart/2005/8/layout/lProcess2"/>
    <dgm:cxn modelId="{B5A301A1-2F10-4ABD-BC6C-2F4AEFB061F8}" type="presParOf" srcId="{6F766D25-C6FA-4BEA-AB04-7E109EAEDEF0}" destId="{AB3C22EC-BDFF-4F33-B8D5-AFA38554FEA1}" srcOrd="1" destOrd="0" presId="urn:microsoft.com/office/officeart/2005/8/layout/lProcess2"/>
    <dgm:cxn modelId="{D569CE47-11D8-475E-9492-FAB6086D2170}" type="presParOf" srcId="{6F766D25-C6FA-4BEA-AB04-7E109EAEDEF0}" destId="{30FD9C21-F6B2-4249-87F8-10CA18975BAF}" srcOrd="2" destOrd="0" presId="urn:microsoft.com/office/officeart/2005/8/layout/lProcess2"/>
    <dgm:cxn modelId="{9B6AED7E-7D33-423A-911A-FADAA72A417F}" type="presParOf" srcId="{30FD9C21-F6B2-4249-87F8-10CA18975BAF}" destId="{B8F9B768-0F3D-48B8-9184-379943FF193F}" srcOrd="0" destOrd="0" presId="urn:microsoft.com/office/officeart/2005/8/layout/lProcess2"/>
    <dgm:cxn modelId="{8D633791-5C64-4FBE-B7C0-A39D278502ED}" type="presParOf" srcId="{B8F9B768-0F3D-48B8-9184-379943FF193F}" destId="{996EAF51-5E4E-40E5-96F9-F0EEC798F645}" srcOrd="0" destOrd="0" presId="urn:microsoft.com/office/officeart/2005/8/layout/lProcess2"/>
    <dgm:cxn modelId="{56E124BF-7105-490E-8FFD-BE29C2E4D858}" type="presParOf" srcId="{B8F9B768-0F3D-48B8-9184-379943FF193F}" destId="{20752DFD-2B3A-4C36-9730-A957F2C646AD}" srcOrd="1" destOrd="0" presId="urn:microsoft.com/office/officeart/2005/8/layout/lProcess2"/>
    <dgm:cxn modelId="{8FA57B95-A9ED-49BF-BEE6-247D91DA3547}" type="presParOf" srcId="{B8F9B768-0F3D-48B8-9184-379943FF193F}" destId="{85464C41-9D24-4C6D-ABB4-9AD070EBDB7D}" srcOrd="2" destOrd="0" presId="urn:microsoft.com/office/officeart/2005/8/layout/lProcess2"/>
    <dgm:cxn modelId="{0B856910-D1AB-4656-8FA8-AD8134104D18}" type="presParOf" srcId="{A5A7B8AD-692B-4E52-A069-1911B61B0FB2}" destId="{31EAA568-65BC-40D5-BBDD-431D5CF8D029}" srcOrd="1" destOrd="0" presId="urn:microsoft.com/office/officeart/2005/8/layout/lProcess2"/>
    <dgm:cxn modelId="{43AC0DF5-A657-4D71-AE22-98883786B2CC}" type="presParOf" srcId="{A5A7B8AD-692B-4E52-A069-1911B61B0FB2}" destId="{219592C1-4355-4176-A6ED-0FB7D0A3BA8F}" srcOrd="2" destOrd="0" presId="urn:microsoft.com/office/officeart/2005/8/layout/lProcess2"/>
    <dgm:cxn modelId="{F94ECF94-0A4E-4B15-814B-FFBB8FF26316}" type="presParOf" srcId="{219592C1-4355-4176-A6ED-0FB7D0A3BA8F}" destId="{CB99BBA9-AC1A-45E7-9130-5F17178EF1EE}" srcOrd="0" destOrd="0" presId="urn:microsoft.com/office/officeart/2005/8/layout/lProcess2"/>
    <dgm:cxn modelId="{1CC5BDBB-3840-44BB-A82E-D7574C87E5A4}" type="presParOf" srcId="{219592C1-4355-4176-A6ED-0FB7D0A3BA8F}" destId="{DC2F65FA-DEB0-40A6-B7BB-D5CE9B46CCEC}" srcOrd="1" destOrd="0" presId="urn:microsoft.com/office/officeart/2005/8/layout/lProcess2"/>
    <dgm:cxn modelId="{204C486E-6E02-428D-9742-A9B8BDCAE9D3}" type="presParOf" srcId="{219592C1-4355-4176-A6ED-0FB7D0A3BA8F}" destId="{B2DA60DD-19C2-4EA7-9CD5-B4B2FCDCFD9E}" srcOrd="2" destOrd="0" presId="urn:microsoft.com/office/officeart/2005/8/layout/lProcess2"/>
    <dgm:cxn modelId="{480FF847-F7AC-4757-841F-FFFCD7540BCC}" type="presParOf" srcId="{B2DA60DD-19C2-4EA7-9CD5-B4B2FCDCFD9E}" destId="{570C658D-1C36-4075-9AC9-DAB49D6BD0C4}" srcOrd="0" destOrd="0" presId="urn:microsoft.com/office/officeart/2005/8/layout/lProcess2"/>
    <dgm:cxn modelId="{13B408C9-BEE0-4910-A696-C416143074DD}" type="presParOf" srcId="{570C658D-1C36-4075-9AC9-DAB49D6BD0C4}" destId="{3139C68C-778E-4400-A1DA-338FF0EEF981}" srcOrd="0" destOrd="0" presId="urn:microsoft.com/office/officeart/2005/8/layout/lProcess2"/>
    <dgm:cxn modelId="{C9EF1ED1-6F16-4765-A7DB-071A5AFA7C85}" type="presParOf" srcId="{570C658D-1C36-4075-9AC9-DAB49D6BD0C4}" destId="{387B7CA6-960B-46AF-ABCE-90928F0C10CE}" srcOrd="1" destOrd="0" presId="urn:microsoft.com/office/officeart/2005/8/layout/lProcess2"/>
    <dgm:cxn modelId="{400BDE35-2B53-4C44-8EC7-7A26A5C3B8FD}" type="presParOf" srcId="{570C658D-1C36-4075-9AC9-DAB49D6BD0C4}" destId="{71A3877E-464B-4369-BD0E-F28B71531D65}" srcOrd="2" destOrd="0" presId="urn:microsoft.com/office/officeart/2005/8/layout/lProcess2"/>
    <dgm:cxn modelId="{A5AE831D-B493-456D-A5E2-21A43129F5B4}" type="presParOf" srcId="{A5A7B8AD-692B-4E52-A069-1911B61B0FB2}" destId="{569DB635-2224-430E-90AC-3FCC3DB3D2C0}" srcOrd="3" destOrd="0" presId="urn:microsoft.com/office/officeart/2005/8/layout/lProcess2"/>
    <dgm:cxn modelId="{CF9A950F-CC7B-4BA4-9FD2-4F7C0FCE738A}" type="presParOf" srcId="{A5A7B8AD-692B-4E52-A069-1911B61B0FB2}" destId="{83362419-89DC-4E10-B2B4-CB54539F42A7}" srcOrd="4" destOrd="0" presId="urn:microsoft.com/office/officeart/2005/8/layout/lProcess2"/>
    <dgm:cxn modelId="{76B9EB5E-6FD7-41A7-A1AD-C32C062F2940}" type="presParOf" srcId="{83362419-89DC-4E10-B2B4-CB54539F42A7}" destId="{4F347450-C257-4B86-BD4A-F34CB07FB9E9}" srcOrd="0" destOrd="0" presId="urn:microsoft.com/office/officeart/2005/8/layout/lProcess2"/>
    <dgm:cxn modelId="{9566A27D-EC33-4E42-BB79-0C27D28E6891}" type="presParOf" srcId="{83362419-89DC-4E10-B2B4-CB54539F42A7}" destId="{1345C948-D4EB-4182-861C-94E17FDF9414}" srcOrd="1" destOrd="0" presId="urn:microsoft.com/office/officeart/2005/8/layout/lProcess2"/>
    <dgm:cxn modelId="{952A8028-71A1-4822-A3CA-AD2B77447EE3}" type="presParOf" srcId="{83362419-89DC-4E10-B2B4-CB54539F42A7}" destId="{F60D2A57-6E2A-4E48-9355-986AABF571AB}" srcOrd="2" destOrd="0" presId="urn:microsoft.com/office/officeart/2005/8/layout/lProcess2"/>
    <dgm:cxn modelId="{3CBE7908-DBDA-4884-AFA0-09C9B870A863}" type="presParOf" srcId="{F60D2A57-6E2A-4E48-9355-986AABF571AB}" destId="{1532EED4-3D35-475A-ADCD-827435327F92}" srcOrd="0" destOrd="0" presId="urn:microsoft.com/office/officeart/2005/8/layout/lProcess2"/>
    <dgm:cxn modelId="{47DF36E4-DB74-463F-B149-E4F666847731}" type="presParOf" srcId="{1532EED4-3D35-475A-ADCD-827435327F92}" destId="{D532AD28-F5AE-476B-8F2C-3A1CA138A1A2}" srcOrd="0" destOrd="0" presId="urn:microsoft.com/office/officeart/2005/8/layout/lProcess2"/>
    <dgm:cxn modelId="{D8F250C5-E42C-42BD-9393-BC6DE319C5AC}" type="presParOf" srcId="{1532EED4-3D35-475A-ADCD-827435327F92}" destId="{B2EAD61D-8270-476E-93AE-F52591CE2FB2}" srcOrd="1" destOrd="0" presId="urn:microsoft.com/office/officeart/2005/8/layout/lProcess2"/>
    <dgm:cxn modelId="{DFB3FD17-D1FB-422B-8FD5-5948041F4849}" type="presParOf" srcId="{1532EED4-3D35-475A-ADCD-827435327F92}" destId="{08815BBA-E287-44BC-8134-612F40D8FFE3}" srcOrd="2" destOrd="0" presId="urn:microsoft.com/office/officeart/2005/8/layout/lProcess2"/>
    <dgm:cxn modelId="{6B0887AE-D17B-4F92-9FE5-589A79A31518}" type="presParOf" srcId="{A5A7B8AD-692B-4E52-A069-1911B61B0FB2}" destId="{D0C83024-4B89-4CB7-B005-1181189ADFEC}" srcOrd="5" destOrd="0" presId="urn:microsoft.com/office/officeart/2005/8/layout/lProcess2"/>
    <dgm:cxn modelId="{9A6C7F11-DB5C-47BD-B9F5-3A86266AE73B}" type="presParOf" srcId="{A5A7B8AD-692B-4E52-A069-1911B61B0FB2}" destId="{7579B7F0-A2C1-41FA-8DA8-1DCA4BAD99F3}" srcOrd="6" destOrd="0" presId="urn:microsoft.com/office/officeart/2005/8/layout/lProcess2"/>
    <dgm:cxn modelId="{7506E0CE-9025-49B9-A4E7-E0213A77BC54}" type="presParOf" srcId="{7579B7F0-A2C1-41FA-8DA8-1DCA4BAD99F3}" destId="{5E5316B8-0041-485E-A292-AD4C5CD501F7}" srcOrd="0" destOrd="0" presId="urn:microsoft.com/office/officeart/2005/8/layout/lProcess2"/>
    <dgm:cxn modelId="{4B7ACA58-4C65-4E72-AEF0-103821108DCD}" type="presParOf" srcId="{7579B7F0-A2C1-41FA-8DA8-1DCA4BAD99F3}" destId="{18E2B234-A7DB-453D-A221-120F2BF993D1}" srcOrd="1" destOrd="0" presId="urn:microsoft.com/office/officeart/2005/8/layout/lProcess2"/>
    <dgm:cxn modelId="{58BB5F8C-0CD4-40F3-8546-DD236B05C35D}" type="presParOf" srcId="{7579B7F0-A2C1-41FA-8DA8-1DCA4BAD99F3}" destId="{CC1D34BE-6A88-4213-B26E-E04713ECD79F}" srcOrd="2" destOrd="0" presId="urn:microsoft.com/office/officeart/2005/8/layout/lProcess2"/>
    <dgm:cxn modelId="{7CE6AA3A-4454-4F2E-8F5F-21ECD67302B1}" type="presParOf" srcId="{CC1D34BE-6A88-4213-B26E-E04713ECD79F}" destId="{364D0B26-B164-446C-B6A1-DAF773B3A758}" srcOrd="0" destOrd="0" presId="urn:microsoft.com/office/officeart/2005/8/layout/lProcess2"/>
    <dgm:cxn modelId="{020405D4-E031-42A3-940C-9DD79381E55D}" type="presParOf" srcId="{364D0B26-B164-446C-B6A1-DAF773B3A758}" destId="{175ECB6A-2410-40F4-BF21-C77789BEE9B7}" srcOrd="0" destOrd="0" presId="urn:microsoft.com/office/officeart/2005/8/layout/lProcess2"/>
    <dgm:cxn modelId="{290F266E-0C97-48FB-B6FF-9ED768792194}" type="presParOf" srcId="{364D0B26-B164-446C-B6A1-DAF773B3A758}" destId="{9FD04B63-06A8-490C-9567-8215DFEBD2F9}" srcOrd="1" destOrd="0" presId="urn:microsoft.com/office/officeart/2005/8/layout/lProcess2"/>
    <dgm:cxn modelId="{61E98FBA-7FE1-421E-AC63-DCAF270A4238}" type="presParOf" srcId="{364D0B26-B164-446C-B6A1-DAF773B3A758}" destId="{9765FDD1-BCA4-4A63-B484-18BC3501F36E}" srcOrd="2" destOrd="0" presId="urn:microsoft.com/office/officeart/2005/8/layout/lProcess2"/>
    <dgm:cxn modelId="{98ECFFB0-0E3D-43EB-B7E6-8BDD9B58E23F}" type="presParOf" srcId="{A5A7B8AD-692B-4E52-A069-1911B61B0FB2}" destId="{36039503-7F4C-4B82-A0C7-E8DF82093FC0}" srcOrd="7" destOrd="0" presId="urn:microsoft.com/office/officeart/2005/8/layout/lProcess2"/>
    <dgm:cxn modelId="{81D143A0-87F2-4D71-8601-26761E4DAEED}" type="presParOf" srcId="{A5A7B8AD-692B-4E52-A069-1911B61B0FB2}" destId="{3B7F6AAC-7BC7-42B3-994A-F9908C556599}" srcOrd="8" destOrd="0" presId="urn:microsoft.com/office/officeart/2005/8/layout/lProcess2"/>
    <dgm:cxn modelId="{683EF27E-9BB6-432A-A7DB-A82EF6BD3956}" type="presParOf" srcId="{3B7F6AAC-7BC7-42B3-994A-F9908C556599}" destId="{FA591858-7F06-4DD7-B3E7-0C795F810460}" srcOrd="0" destOrd="0" presId="urn:microsoft.com/office/officeart/2005/8/layout/lProcess2"/>
    <dgm:cxn modelId="{45F459A3-F5D7-461B-9D95-E5C681B61104}" type="presParOf" srcId="{3B7F6AAC-7BC7-42B3-994A-F9908C556599}" destId="{8382E478-99C5-4DC0-86D0-14F1E45D104C}" srcOrd="1" destOrd="0" presId="urn:microsoft.com/office/officeart/2005/8/layout/lProcess2"/>
    <dgm:cxn modelId="{68210212-B2A0-4E5D-B952-FBD66034080B}" type="presParOf" srcId="{3B7F6AAC-7BC7-42B3-994A-F9908C556599}" destId="{0B55A211-41EB-477B-9DAF-D5CFB4FFB79A}" srcOrd="2" destOrd="0" presId="urn:microsoft.com/office/officeart/2005/8/layout/lProcess2"/>
    <dgm:cxn modelId="{695853DB-5903-4788-8079-D47842BDF14E}" type="presParOf" srcId="{0B55A211-41EB-477B-9DAF-D5CFB4FFB79A}" destId="{465D5DEF-3A2B-44F1-BDB7-3A16C7081B88}" srcOrd="0" destOrd="0" presId="urn:microsoft.com/office/officeart/2005/8/layout/lProcess2"/>
    <dgm:cxn modelId="{90D88D7F-B547-43E3-AAB1-F4F62DAA35AB}" type="presParOf" srcId="{465D5DEF-3A2B-44F1-BDB7-3A16C7081B88}" destId="{2CE78C3C-1507-4727-96FF-64524CCD703D}" srcOrd="0" destOrd="0" presId="urn:microsoft.com/office/officeart/2005/8/layout/lProcess2"/>
    <dgm:cxn modelId="{8A5A56F3-297D-4AC2-B263-16ADDB9E7A7C}" type="presParOf" srcId="{465D5DEF-3A2B-44F1-BDB7-3A16C7081B88}" destId="{13EFDD71-0D0F-4961-BB0A-2E8BBFB4F569}" srcOrd="1" destOrd="0" presId="urn:microsoft.com/office/officeart/2005/8/layout/lProcess2"/>
    <dgm:cxn modelId="{A5A349C1-D663-40FF-A05A-67BE99C5E23C}" type="presParOf" srcId="{465D5DEF-3A2B-44F1-BDB7-3A16C7081B88}" destId="{8AE10993-5EA7-4ACC-A7C6-C95F1EB1174F}" srcOrd="2" destOrd="0" presId="urn:microsoft.com/office/officeart/2005/8/layout/lProcess2"/>
    <dgm:cxn modelId="{46D82415-30BF-4CC5-90D6-2184AEE4003E}" type="presParOf" srcId="{A5A7B8AD-692B-4E52-A069-1911B61B0FB2}" destId="{423EC484-F90D-41E3-BABA-2813771FCE7D}" srcOrd="9" destOrd="0" presId="urn:microsoft.com/office/officeart/2005/8/layout/lProcess2"/>
    <dgm:cxn modelId="{1F10A11E-A9E3-4A8C-A287-99679AB1D1A0}" type="presParOf" srcId="{A5A7B8AD-692B-4E52-A069-1911B61B0FB2}" destId="{C616DFE0-DFB2-473A-88BF-8DF7027B6C8D}" srcOrd="10" destOrd="0" presId="urn:microsoft.com/office/officeart/2005/8/layout/lProcess2"/>
    <dgm:cxn modelId="{A72B6A05-457B-44AB-B75B-F452FC9EDD0D}" type="presParOf" srcId="{C616DFE0-DFB2-473A-88BF-8DF7027B6C8D}" destId="{C8126A78-24B1-4040-A9D0-670FCE3459A7}" srcOrd="0" destOrd="0" presId="urn:microsoft.com/office/officeart/2005/8/layout/lProcess2"/>
    <dgm:cxn modelId="{C8A32BCE-BB6A-4F93-AD0E-8282240D8F21}" type="presParOf" srcId="{C616DFE0-DFB2-473A-88BF-8DF7027B6C8D}" destId="{8005C630-E7DC-46C3-A425-C20819B081EB}" srcOrd="1" destOrd="0" presId="urn:microsoft.com/office/officeart/2005/8/layout/lProcess2"/>
    <dgm:cxn modelId="{55F0C380-5D6F-44FC-A3AE-A96A34B39CEF}" type="presParOf" srcId="{C616DFE0-DFB2-473A-88BF-8DF7027B6C8D}" destId="{1E37DBFC-6340-4917-8057-A106D2622649}" srcOrd="2" destOrd="0" presId="urn:microsoft.com/office/officeart/2005/8/layout/lProcess2"/>
    <dgm:cxn modelId="{A28F39DE-19F9-4A9E-A90F-5400B6AA123C}" type="presParOf" srcId="{1E37DBFC-6340-4917-8057-A106D2622649}" destId="{42FCE21D-E06C-4BB1-8625-08ED8B5E413B}" srcOrd="0" destOrd="0" presId="urn:microsoft.com/office/officeart/2005/8/layout/lProcess2"/>
    <dgm:cxn modelId="{C48B7005-1F63-420C-8B38-9852FE9BD504}" type="presParOf" srcId="{42FCE21D-E06C-4BB1-8625-08ED8B5E413B}" destId="{9E75C0B0-E146-4F54-A202-B8ECB1BBCA61}" srcOrd="0" destOrd="0" presId="urn:microsoft.com/office/officeart/2005/8/layout/lProcess2"/>
    <dgm:cxn modelId="{97846211-6A3C-44A5-B39B-B1FF026849E8}" type="presParOf" srcId="{42FCE21D-E06C-4BB1-8625-08ED8B5E413B}" destId="{A373ADC1-611E-4DF0-9DCD-C350103EB656}" srcOrd="1" destOrd="0" presId="urn:microsoft.com/office/officeart/2005/8/layout/lProcess2"/>
    <dgm:cxn modelId="{1B123474-4D05-43DC-B0FC-31567D11A434}" type="presParOf" srcId="{42FCE21D-E06C-4BB1-8625-08ED8B5E413B}" destId="{54CC5888-18B2-4E62-A749-D75277A2F91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069E18-8AEB-4182-8BFC-E11D302AFEF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E7AC6E-8B9A-4AF2-A500-E53FFE876D4E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4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PORTE</a:t>
          </a:r>
          <a:endParaRPr lang="pt-BR" sz="14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931C96A2-FD05-44D3-AEA4-7B15D3EF0139}" type="parTrans" cxnId="{592DB026-6088-4659-A802-AE6941E84189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297F8A0A-AB12-4099-80D0-CBE47F87FECC}" type="sibTrans" cxnId="{592DB026-6088-4659-A802-AE6941E84189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DD24CEDA-8358-4450-8F00-9523237014E4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b="1" dirty="0" smtClean="0">
              <a:solidFill>
                <a:srgbClr val="0B491A"/>
              </a:solidFill>
              <a:latin typeface="Century Gothic" panose="020B0502020202020204" pitchFamily="34" charset="0"/>
            </a:rPr>
            <a:t>IMPLANTAÇÃO</a:t>
          </a:r>
          <a:endParaRPr lang="pt-BR" b="1" dirty="0">
            <a:solidFill>
              <a:srgbClr val="0B491A"/>
            </a:solidFill>
            <a:latin typeface="Century Gothic" panose="020B0502020202020204" pitchFamily="34" charset="0"/>
          </a:endParaRPr>
        </a:p>
      </dgm:t>
    </dgm:pt>
    <dgm:pt modelId="{EF8BB293-AF90-4976-B5B5-DEB3C5D187B6}" type="parTrans" cxnId="{E645CF86-82BA-486C-BE50-E7EC2376545D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88AB2442-E349-4476-80BF-A5BEC27B579A}" type="sibTrans" cxnId="{E645CF86-82BA-486C-BE50-E7EC2376545D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35FB507C-BE22-47A8-A9B2-99887A2F4627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b="1" dirty="0" smtClean="0">
              <a:solidFill>
                <a:srgbClr val="0B491A"/>
              </a:solidFill>
              <a:latin typeface="Century Gothic" panose="020B0502020202020204" pitchFamily="34" charset="0"/>
            </a:rPr>
            <a:t>MODERNIZAÇÃO/</a:t>
          </a:r>
        </a:p>
        <a:p>
          <a:r>
            <a:rPr lang="pt-BR" b="1" dirty="0" smtClean="0">
              <a:solidFill>
                <a:srgbClr val="0B491A"/>
              </a:solidFill>
              <a:latin typeface="Century Gothic" panose="020B0502020202020204" pitchFamily="34" charset="0"/>
            </a:rPr>
            <a:t>AMPLIAÇÃO</a:t>
          </a:r>
          <a:endParaRPr lang="pt-BR" b="1" dirty="0">
            <a:solidFill>
              <a:srgbClr val="0B491A"/>
            </a:solidFill>
            <a:latin typeface="Century Gothic" panose="020B0502020202020204" pitchFamily="34" charset="0"/>
          </a:endParaRPr>
        </a:p>
      </dgm:t>
    </dgm:pt>
    <dgm:pt modelId="{6DB8E301-1CDB-4B0D-82CB-322F027988B2}" type="parTrans" cxnId="{B06985B9-74A7-4CFE-9108-FA983A9D2278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36D08679-1A92-4C5E-B715-4C46568EDC44}" type="sibTrans" cxnId="{B06985B9-74A7-4CFE-9108-FA983A9D2278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30F73F7-C207-44CF-B695-FE3446D1996E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4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RIDE’S</a:t>
          </a:r>
          <a:endParaRPr lang="pt-BR" sz="14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977D253-F7B5-4EC5-A764-3F3C7BF92C2E}" type="parTrans" cxnId="{A3AD473D-CBB0-44AB-B086-40F1A82B57BA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51350CF-C498-4A0C-B276-ADD9C8AE17ED}" type="sibTrans" cxnId="{A3AD473D-CBB0-44AB-B086-40F1A82B57BA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708C35A-1DDD-4F2D-B77F-FF343F29D7F1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20</a:t>
          </a:r>
          <a:r>
            <a:rPr lang="pt-BR" sz="1100" b="1" kern="1200" dirty="0" smtClean="0">
              <a:latin typeface="Century Gothic" panose="020B0502020202020204" pitchFamily="34" charset="0"/>
            </a:rPr>
            <a:t> </a:t>
          </a: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MILHÕES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089FA0D-F910-41B5-82C3-3BF1143B8307}" type="parTrans" cxnId="{8ACB0E5C-4E74-465B-B758-357F250F6249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CF8B415E-F7A9-4EE6-BBD1-8215B01215A8}" type="sibTrans" cxnId="{8ACB0E5C-4E74-465B-B758-357F250F6249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028FBD7-8884-4604-B2A8-DFA235618A90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15 MILHÕES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62C35EA9-9828-41CF-8A3B-2D2DBE553BF2}" type="parTrans" cxnId="{E63FBA62-D909-410D-A8F5-F7D9B003179F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05A4BD3C-B6F5-42C9-B3A7-088CE0198A3F}" type="sibTrans" cxnId="{E63FBA62-D909-410D-A8F5-F7D9B003179F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568264F7-4200-43DA-A9AD-2914FEC241D0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4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SEMIÁRIDO</a:t>
          </a:r>
          <a:endParaRPr lang="pt-BR" sz="14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97440399-F50B-4822-9E95-F9CFEAFDCF4B}" type="parTrans" cxnId="{ECC141FE-3AA8-493A-B7E8-B918C6C72CAB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050547BA-419D-4171-B646-8B86803A6E3C}" type="sibTrans" cxnId="{ECC141FE-3AA8-493A-B7E8-B918C6C72CAB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8C1B2668-8407-4F84-A2D2-73E1680C33F6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BAIXA RENDA </a:t>
          </a:r>
        </a:p>
        <a:p>
          <a:r>
            <a:rPr lang="pt-BR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ESTAGNADA</a:t>
          </a:r>
        </a:p>
        <a:p>
          <a:r>
            <a:rPr lang="pt-BR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DINÂMICA*</a:t>
          </a:r>
          <a:endParaRPr lang="pt-BR" sz="12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B52B909C-FD50-41DE-ADA8-753F04DC1ECA}" type="sibTrans" cxnId="{23C192F7-20BF-4D1F-8AE8-1A1912A272DD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D4B7609D-620B-4756-975F-6F1170CDADB9}" type="parTrans" cxnId="{23C192F7-20BF-4D1F-8AE8-1A1912A272DD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B1853D25-48B2-483E-B129-13A1B5B6CD6A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20 MILHÕES</a:t>
          </a:r>
        </a:p>
      </dgm:t>
    </dgm:pt>
    <dgm:pt modelId="{3404F862-192B-4DC6-8C29-242620A3878F}" type="parTrans" cxnId="{FC339D24-C3DD-44B6-97A3-32B2E3C382D8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5C76BD8F-4044-4D54-BA58-63AA117C0697}" type="sibTrans" cxnId="{FC339D24-C3DD-44B6-97A3-32B2E3C382D8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7C6F4783-960C-48FF-99DA-C804185A4D70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15 MILHÕES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B0323A8-46BF-41DF-9668-869192067A7A}" type="parTrans" cxnId="{8792EC4D-3E7E-4868-A4D0-A58C77548032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C131BB7-1AFF-4F40-91EA-03E54CE8D8AD}" type="sibTrans" cxnId="{8792EC4D-3E7E-4868-A4D0-A58C77548032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17564A54-0DDF-4EF7-9272-1A9157C18EC1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4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ALTA RENDA*</a:t>
          </a:r>
          <a:endParaRPr lang="pt-BR" sz="14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960B59C-17DD-4744-B8E8-B9EEF808188E}" type="parTrans" cxnId="{F2E4E6D0-4C5C-4BCC-B5D5-608E3DB40AD4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2352605D-DB08-4302-AA75-D885F4329AEE}" type="sibTrans" cxnId="{F2E4E6D0-4C5C-4BCC-B5D5-608E3DB40AD4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CDC7A7FA-19B6-49E5-B743-7DF825AEBA66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25</a:t>
          </a:r>
          <a:r>
            <a:rPr lang="pt-BR" sz="1100" b="1" kern="1200" dirty="0" smtClean="0">
              <a:latin typeface="Century Gothic" panose="020B0502020202020204" pitchFamily="34" charset="0"/>
            </a:rPr>
            <a:t> </a:t>
          </a: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MILHÕES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488F3BD9-131B-47BC-BF99-DFACAA0298C0}" type="parTrans" cxnId="{ABD4765A-5BA9-45C5-8227-7597DF1F6C3A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5657D793-9036-456A-89F1-A6B00CDD2895}" type="sibTrans" cxnId="{ABD4765A-5BA9-45C5-8227-7597DF1F6C3A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955C42AD-737C-4632-9FA1-4D4AE0B06BD8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30 MILHÕES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5B27C76F-4DEB-4359-87D6-41C173A52F19}" type="parTrans" cxnId="{55BB56EE-02F5-4529-A771-FA5AA590FCF3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AFBFFFBE-9273-40C9-8861-A498A96886CD}" type="sibTrans" cxnId="{55BB56EE-02F5-4529-A771-FA5AA590FCF3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B68DBCB-26CA-453E-A90F-8C76A64598C9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20 MILHÕES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0FB6EC8-3BDA-4DCD-A04D-B20E2AE8C5C1}" type="sibTrans" cxnId="{3E1A0107-E9F2-4D16-8327-9E069DCD1DE2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DE5C3B66-2A39-4621-A79B-40E5BA0A0FAA}" type="parTrans" cxnId="{3E1A0107-E9F2-4D16-8327-9E069DCD1DE2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8E3CDD5-6AB2-4AC4-A005-068B3EFBAFE0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15 MILHÕES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530A6842-BF42-4EFE-AA11-F04E6657F786}" type="sibTrans" cxnId="{ED2CA934-8726-4E56-83AF-B2CAEF3AFBD0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3F1CB74A-CF80-465D-A844-B2142CEF6E6B}" type="parTrans" cxnId="{ED2CA934-8726-4E56-83AF-B2CAEF3AFBD0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A5A7B8AD-692B-4E52-A069-1911B61B0FB2}" type="pres">
      <dgm:prSet presAssocID="{DC069E18-8AEB-4182-8BFC-E11D302AFEF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766D25-C6FA-4BEA-AB04-7E109EAEDEF0}" type="pres">
      <dgm:prSet presAssocID="{99E7AC6E-8B9A-4AF2-A500-E53FFE876D4E}" presName="compNode" presStyleCnt="0"/>
      <dgm:spPr/>
    </dgm:pt>
    <dgm:pt modelId="{FDCF35CA-79E5-4646-A83D-1D610627A599}" type="pres">
      <dgm:prSet presAssocID="{99E7AC6E-8B9A-4AF2-A500-E53FFE876D4E}" presName="aNode" presStyleLbl="bgShp" presStyleIdx="0" presStyleCnt="5"/>
      <dgm:spPr/>
      <dgm:t>
        <a:bodyPr/>
        <a:lstStyle/>
        <a:p>
          <a:endParaRPr lang="pt-BR"/>
        </a:p>
      </dgm:t>
    </dgm:pt>
    <dgm:pt modelId="{AB3C22EC-BDFF-4F33-B8D5-AFA38554FEA1}" type="pres">
      <dgm:prSet presAssocID="{99E7AC6E-8B9A-4AF2-A500-E53FFE876D4E}" presName="textNode" presStyleLbl="bgShp" presStyleIdx="0" presStyleCnt="5"/>
      <dgm:spPr/>
      <dgm:t>
        <a:bodyPr/>
        <a:lstStyle/>
        <a:p>
          <a:endParaRPr lang="pt-BR"/>
        </a:p>
      </dgm:t>
    </dgm:pt>
    <dgm:pt modelId="{30FD9C21-F6B2-4249-87F8-10CA18975BAF}" type="pres">
      <dgm:prSet presAssocID="{99E7AC6E-8B9A-4AF2-A500-E53FFE876D4E}" presName="compChildNode" presStyleCnt="0"/>
      <dgm:spPr/>
    </dgm:pt>
    <dgm:pt modelId="{B8F9B768-0F3D-48B8-9184-379943FF193F}" type="pres">
      <dgm:prSet presAssocID="{99E7AC6E-8B9A-4AF2-A500-E53FFE876D4E}" presName="theInnerList" presStyleCnt="0"/>
      <dgm:spPr/>
    </dgm:pt>
    <dgm:pt modelId="{996EAF51-5E4E-40E5-96F9-F0EEC798F645}" type="pres">
      <dgm:prSet presAssocID="{DD24CEDA-8358-4450-8F00-9523237014E4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752DFD-2B3A-4C36-9730-A957F2C646AD}" type="pres">
      <dgm:prSet presAssocID="{DD24CEDA-8358-4450-8F00-9523237014E4}" presName="aSpace2" presStyleCnt="0"/>
      <dgm:spPr/>
    </dgm:pt>
    <dgm:pt modelId="{85464C41-9D24-4C6D-ABB4-9AD070EBDB7D}" type="pres">
      <dgm:prSet presAssocID="{35FB507C-BE22-47A8-A9B2-99887A2F4627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EAA568-65BC-40D5-BBDD-431D5CF8D029}" type="pres">
      <dgm:prSet presAssocID="{99E7AC6E-8B9A-4AF2-A500-E53FFE876D4E}" presName="aSpace" presStyleCnt="0"/>
      <dgm:spPr/>
    </dgm:pt>
    <dgm:pt modelId="{219592C1-4355-4176-A6ED-0FB7D0A3BA8F}" type="pres">
      <dgm:prSet presAssocID="{E30F73F7-C207-44CF-B695-FE3446D1996E}" presName="compNode" presStyleCnt="0"/>
      <dgm:spPr/>
    </dgm:pt>
    <dgm:pt modelId="{CB99BBA9-AC1A-45E7-9130-5F17178EF1EE}" type="pres">
      <dgm:prSet presAssocID="{E30F73F7-C207-44CF-B695-FE3446D1996E}" presName="aNode" presStyleLbl="bgShp" presStyleIdx="1" presStyleCnt="5"/>
      <dgm:spPr/>
      <dgm:t>
        <a:bodyPr/>
        <a:lstStyle/>
        <a:p>
          <a:endParaRPr lang="pt-BR"/>
        </a:p>
      </dgm:t>
    </dgm:pt>
    <dgm:pt modelId="{DC2F65FA-DEB0-40A6-B7BB-D5CE9B46CCEC}" type="pres">
      <dgm:prSet presAssocID="{E30F73F7-C207-44CF-B695-FE3446D1996E}" presName="textNode" presStyleLbl="bgShp" presStyleIdx="1" presStyleCnt="5"/>
      <dgm:spPr/>
      <dgm:t>
        <a:bodyPr/>
        <a:lstStyle/>
        <a:p>
          <a:endParaRPr lang="pt-BR"/>
        </a:p>
      </dgm:t>
    </dgm:pt>
    <dgm:pt modelId="{B2DA60DD-19C2-4EA7-9CD5-B4B2FCDCFD9E}" type="pres">
      <dgm:prSet presAssocID="{E30F73F7-C207-44CF-B695-FE3446D1996E}" presName="compChildNode" presStyleCnt="0"/>
      <dgm:spPr/>
    </dgm:pt>
    <dgm:pt modelId="{570C658D-1C36-4075-9AC9-DAB49D6BD0C4}" type="pres">
      <dgm:prSet presAssocID="{E30F73F7-C207-44CF-B695-FE3446D1996E}" presName="theInnerList" presStyleCnt="0"/>
      <dgm:spPr/>
    </dgm:pt>
    <dgm:pt modelId="{3139C68C-778E-4400-A1DA-338FF0EEF981}" type="pres">
      <dgm:prSet presAssocID="{E708C35A-1DDD-4F2D-B77F-FF343F29D7F1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7B7CA6-960B-46AF-ABCE-90928F0C10CE}" type="pres">
      <dgm:prSet presAssocID="{E708C35A-1DDD-4F2D-B77F-FF343F29D7F1}" presName="aSpace2" presStyleCnt="0"/>
      <dgm:spPr/>
    </dgm:pt>
    <dgm:pt modelId="{71A3877E-464B-4369-BD0E-F28B71531D65}" type="pres">
      <dgm:prSet presAssocID="{E028FBD7-8884-4604-B2A8-DFA235618A90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9DB635-2224-430E-90AC-3FCC3DB3D2C0}" type="pres">
      <dgm:prSet presAssocID="{E30F73F7-C207-44CF-B695-FE3446D1996E}" presName="aSpace" presStyleCnt="0"/>
      <dgm:spPr/>
    </dgm:pt>
    <dgm:pt modelId="{83362419-89DC-4E10-B2B4-CB54539F42A7}" type="pres">
      <dgm:prSet presAssocID="{568264F7-4200-43DA-A9AD-2914FEC241D0}" presName="compNode" presStyleCnt="0"/>
      <dgm:spPr/>
    </dgm:pt>
    <dgm:pt modelId="{4F347450-C257-4B86-BD4A-F34CB07FB9E9}" type="pres">
      <dgm:prSet presAssocID="{568264F7-4200-43DA-A9AD-2914FEC241D0}" presName="aNode" presStyleLbl="bgShp" presStyleIdx="2" presStyleCnt="5"/>
      <dgm:spPr/>
      <dgm:t>
        <a:bodyPr/>
        <a:lstStyle/>
        <a:p>
          <a:endParaRPr lang="pt-BR"/>
        </a:p>
      </dgm:t>
    </dgm:pt>
    <dgm:pt modelId="{1345C948-D4EB-4182-861C-94E17FDF9414}" type="pres">
      <dgm:prSet presAssocID="{568264F7-4200-43DA-A9AD-2914FEC241D0}" presName="textNode" presStyleLbl="bgShp" presStyleIdx="2" presStyleCnt="5"/>
      <dgm:spPr/>
      <dgm:t>
        <a:bodyPr/>
        <a:lstStyle/>
        <a:p>
          <a:endParaRPr lang="pt-BR"/>
        </a:p>
      </dgm:t>
    </dgm:pt>
    <dgm:pt modelId="{F60D2A57-6E2A-4E48-9355-986AABF571AB}" type="pres">
      <dgm:prSet presAssocID="{568264F7-4200-43DA-A9AD-2914FEC241D0}" presName="compChildNode" presStyleCnt="0"/>
      <dgm:spPr/>
    </dgm:pt>
    <dgm:pt modelId="{1532EED4-3D35-475A-ADCD-827435327F92}" type="pres">
      <dgm:prSet presAssocID="{568264F7-4200-43DA-A9AD-2914FEC241D0}" presName="theInnerList" presStyleCnt="0"/>
      <dgm:spPr/>
    </dgm:pt>
    <dgm:pt modelId="{D532AD28-F5AE-476B-8F2C-3A1CA138A1A2}" type="pres">
      <dgm:prSet presAssocID="{EB68DBCB-26CA-453E-A90F-8C76A64598C9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EAD61D-8270-476E-93AE-F52591CE2FB2}" type="pres">
      <dgm:prSet presAssocID="{EB68DBCB-26CA-453E-A90F-8C76A64598C9}" presName="aSpace2" presStyleCnt="0"/>
      <dgm:spPr/>
    </dgm:pt>
    <dgm:pt modelId="{08815BBA-E287-44BC-8134-612F40D8FFE3}" type="pres">
      <dgm:prSet presAssocID="{E8E3CDD5-6AB2-4AC4-A005-068B3EFBAFE0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C83024-4B89-4CB7-B005-1181189ADFEC}" type="pres">
      <dgm:prSet presAssocID="{568264F7-4200-43DA-A9AD-2914FEC241D0}" presName="aSpace" presStyleCnt="0"/>
      <dgm:spPr/>
    </dgm:pt>
    <dgm:pt modelId="{7579B7F0-A2C1-41FA-8DA8-1DCA4BAD99F3}" type="pres">
      <dgm:prSet presAssocID="{8C1B2668-8407-4F84-A2D2-73E1680C33F6}" presName="compNode" presStyleCnt="0"/>
      <dgm:spPr/>
    </dgm:pt>
    <dgm:pt modelId="{5E5316B8-0041-485E-A292-AD4C5CD501F7}" type="pres">
      <dgm:prSet presAssocID="{8C1B2668-8407-4F84-A2D2-73E1680C33F6}" presName="aNode" presStyleLbl="bgShp" presStyleIdx="3" presStyleCnt="5"/>
      <dgm:spPr/>
      <dgm:t>
        <a:bodyPr/>
        <a:lstStyle/>
        <a:p>
          <a:endParaRPr lang="pt-BR"/>
        </a:p>
      </dgm:t>
    </dgm:pt>
    <dgm:pt modelId="{18E2B234-A7DB-453D-A221-120F2BF993D1}" type="pres">
      <dgm:prSet presAssocID="{8C1B2668-8407-4F84-A2D2-73E1680C33F6}" presName="textNode" presStyleLbl="bgShp" presStyleIdx="3" presStyleCnt="5"/>
      <dgm:spPr/>
      <dgm:t>
        <a:bodyPr/>
        <a:lstStyle/>
        <a:p>
          <a:endParaRPr lang="pt-BR"/>
        </a:p>
      </dgm:t>
    </dgm:pt>
    <dgm:pt modelId="{CC1D34BE-6A88-4213-B26E-E04713ECD79F}" type="pres">
      <dgm:prSet presAssocID="{8C1B2668-8407-4F84-A2D2-73E1680C33F6}" presName="compChildNode" presStyleCnt="0"/>
      <dgm:spPr/>
    </dgm:pt>
    <dgm:pt modelId="{364D0B26-B164-446C-B6A1-DAF773B3A758}" type="pres">
      <dgm:prSet presAssocID="{8C1B2668-8407-4F84-A2D2-73E1680C33F6}" presName="theInnerList" presStyleCnt="0"/>
      <dgm:spPr/>
    </dgm:pt>
    <dgm:pt modelId="{175ECB6A-2410-40F4-BF21-C77789BEE9B7}" type="pres">
      <dgm:prSet presAssocID="{B1853D25-48B2-483E-B129-13A1B5B6CD6A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D04B63-06A8-490C-9567-8215DFEBD2F9}" type="pres">
      <dgm:prSet presAssocID="{B1853D25-48B2-483E-B129-13A1B5B6CD6A}" presName="aSpace2" presStyleCnt="0"/>
      <dgm:spPr/>
    </dgm:pt>
    <dgm:pt modelId="{9765FDD1-BCA4-4A63-B484-18BC3501F36E}" type="pres">
      <dgm:prSet presAssocID="{7C6F4783-960C-48FF-99DA-C804185A4D70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039503-7F4C-4B82-A0C7-E8DF82093FC0}" type="pres">
      <dgm:prSet presAssocID="{8C1B2668-8407-4F84-A2D2-73E1680C33F6}" presName="aSpace" presStyleCnt="0"/>
      <dgm:spPr/>
    </dgm:pt>
    <dgm:pt modelId="{3B7F6AAC-7BC7-42B3-994A-F9908C556599}" type="pres">
      <dgm:prSet presAssocID="{17564A54-0DDF-4EF7-9272-1A9157C18EC1}" presName="compNode" presStyleCnt="0"/>
      <dgm:spPr/>
    </dgm:pt>
    <dgm:pt modelId="{FA591858-7F06-4DD7-B3E7-0C795F810460}" type="pres">
      <dgm:prSet presAssocID="{17564A54-0DDF-4EF7-9272-1A9157C18EC1}" presName="aNode" presStyleLbl="bgShp" presStyleIdx="4" presStyleCnt="5"/>
      <dgm:spPr/>
      <dgm:t>
        <a:bodyPr/>
        <a:lstStyle/>
        <a:p>
          <a:endParaRPr lang="pt-BR"/>
        </a:p>
      </dgm:t>
    </dgm:pt>
    <dgm:pt modelId="{8382E478-99C5-4DC0-86D0-14F1E45D104C}" type="pres">
      <dgm:prSet presAssocID="{17564A54-0DDF-4EF7-9272-1A9157C18EC1}" presName="textNode" presStyleLbl="bgShp" presStyleIdx="4" presStyleCnt="5"/>
      <dgm:spPr/>
      <dgm:t>
        <a:bodyPr/>
        <a:lstStyle/>
        <a:p>
          <a:endParaRPr lang="pt-BR"/>
        </a:p>
      </dgm:t>
    </dgm:pt>
    <dgm:pt modelId="{0B55A211-41EB-477B-9DAF-D5CFB4FFB79A}" type="pres">
      <dgm:prSet presAssocID="{17564A54-0DDF-4EF7-9272-1A9157C18EC1}" presName="compChildNode" presStyleCnt="0"/>
      <dgm:spPr/>
    </dgm:pt>
    <dgm:pt modelId="{465D5DEF-3A2B-44F1-BDB7-3A16C7081B88}" type="pres">
      <dgm:prSet presAssocID="{17564A54-0DDF-4EF7-9272-1A9157C18EC1}" presName="theInnerList" presStyleCnt="0"/>
      <dgm:spPr/>
    </dgm:pt>
    <dgm:pt modelId="{2CE78C3C-1507-4727-96FF-64524CCD703D}" type="pres">
      <dgm:prSet presAssocID="{955C42AD-737C-4632-9FA1-4D4AE0B06BD8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EFDD71-0D0F-4961-BB0A-2E8BBFB4F569}" type="pres">
      <dgm:prSet presAssocID="{955C42AD-737C-4632-9FA1-4D4AE0B06BD8}" presName="aSpace2" presStyleCnt="0"/>
      <dgm:spPr/>
    </dgm:pt>
    <dgm:pt modelId="{8AE10993-5EA7-4ACC-A7C6-C95F1EB1174F}" type="pres">
      <dgm:prSet presAssocID="{CDC7A7FA-19B6-49E5-B743-7DF825AEBA66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1A02B97-5E75-46B5-A066-A322B90E28A1}" type="presOf" srcId="{B1853D25-48B2-483E-B129-13A1B5B6CD6A}" destId="{175ECB6A-2410-40F4-BF21-C77789BEE9B7}" srcOrd="0" destOrd="0" presId="urn:microsoft.com/office/officeart/2005/8/layout/lProcess2"/>
    <dgm:cxn modelId="{2D8D5837-8F57-400E-89FB-3A8A1139CF73}" type="presOf" srcId="{955C42AD-737C-4632-9FA1-4D4AE0B06BD8}" destId="{2CE78C3C-1507-4727-96FF-64524CCD703D}" srcOrd="0" destOrd="0" presId="urn:microsoft.com/office/officeart/2005/8/layout/lProcess2"/>
    <dgm:cxn modelId="{F23960EB-0DF5-4A79-9485-DFFE4ABFBC47}" type="presOf" srcId="{17564A54-0DDF-4EF7-9272-1A9157C18EC1}" destId="{FA591858-7F06-4DD7-B3E7-0C795F810460}" srcOrd="0" destOrd="0" presId="urn:microsoft.com/office/officeart/2005/8/layout/lProcess2"/>
    <dgm:cxn modelId="{E05A39C9-F4DF-4391-B4B7-6251F47A1D6E}" type="presOf" srcId="{8C1B2668-8407-4F84-A2D2-73E1680C33F6}" destId="{18E2B234-A7DB-453D-A221-120F2BF993D1}" srcOrd="1" destOrd="0" presId="urn:microsoft.com/office/officeart/2005/8/layout/lProcess2"/>
    <dgm:cxn modelId="{E63FBA62-D909-410D-A8F5-F7D9B003179F}" srcId="{E30F73F7-C207-44CF-B695-FE3446D1996E}" destId="{E028FBD7-8884-4604-B2A8-DFA235618A90}" srcOrd="1" destOrd="0" parTransId="{62C35EA9-9828-41CF-8A3B-2D2DBE553BF2}" sibTransId="{05A4BD3C-B6F5-42C9-B3A7-088CE0198A3F}"/>
    <dgm:cxn modelId="{5BB7E5CD-D83C-4964-925D-98EBC14F4B13}" type="presOf" srcId="{E30F73F7-C207-44CF-B695-FE3446D1996E}" destId="{CB99BBA9-AC1A-45E7-9130-5F17178EF1EE}" srcOrd="0" destOrd="0" presId="urn:microsoft.com/office/officeart/2005/8/layout/lProcess2"/>
    <dgm:cxn modelId="{706ECAFE-20FF-4BE4-8E63-D91BFA67C5F2}" type="presOf" srcId="{E028FBD7-8884-4604-B2A8-DFA235618A90}" destId="{71A3877E-464B-4369-BD0E-F28B71531D65}" srcOrd="0" destOrd="0" presId="urn:microsoft.com/office/officeart/2005/8/layout/lProcess2"/>
    <dgm:cxn modelId="{CA84CAB8-565C-4D02-A83D-5A018403DD37}" type="presOf" srcId="{CDC7A7FA-19B6-49E5-B743-7DF825AEBA66}" destId="{8AE10993-5EA7-4ACC-A7C6-C95F1EB1174F}" srcOrd="0" destOrd="0" presId="urn:microsoft.com/office/officeart/2005/8/layout/lProcess2"/>
    <dgm:cxn modelId="{3B68D987-CC16-4D61-BF0D-1300FFF2A7D7}" type="presOf" srcId="{E30F73F7-C207-44CF-B695-FE3446D1996E}" destId="{DC2F65FA-DEB0-40A6-B7BB-D5CE9B46CCEC}" srcOrd="1" destOrd="0" presId="urn:microsoft.com/office/officeart/2005/8/layout/lProcess2"/>
    <dgm:cxn modelId="{063A89C9-CFDA-444E-86C4-1D59B4236B87}" type="presOf" srcId="{DD24CEDA-8358-4450-8F00-9523237014E4}" destId="{996EAF51-5E4E-40E5-96F9-F0EEC798F645}" srcOrd="0" destOrd="0" presId="urn:microsoft.com/office/officeart/2005/8/layout/lProcess2"/>
    <dgm:cxn modelId="{3ED15EFD-59F0-4FF4-8921-4C9E16C457A8}" type="presOf" srcId="{568264F7-4200-43DA-A9AD-2914FEC241D0}" destId="{1345C948-D4EB-4182-861C-94E17FDF9414}" srcOrd="1" destOrd="0" presId="urn:microsoft.com/office/officeart/2005/8/layout/lProcess2"/>
    <dgm:cxn modelId="{B06985B9-74A7-4CFE-9108-FA983A9D2278}" srcId="{99E7AC6E-8B9A-4AF2-A500-E53FFE876D4E}" destId="{35FB507C-BE22-47A8-A9B2-99887A2F4627}" srcOrd="1" destOrd="0" parTransId="{6DB8E301-1CDB-4B0D-82CB-322F027988B2}" sibTransId="{36D08679-1A92-4C5E-B715-4C46568EDC44}"/>
    <dgm:cxn modelId="{FC339D24-C3DD-44B6-97A3-32B2E3C382D8}" srcId="{8C1B2668-8407-4F84-A2D2-73E1680C33F6}" destId="{B1853D25-48B2-483E-B129-13A1B5B6CD6A}" srcOrd="0" destOrd="0" parTransId="{3404F862-192B-4DC6-8C29-242620A3878F}" sibTransId="{5C76BD8F-4044-4D54-BA58-63AA117C0697}"/>
    <dgm:cxn modelId="{7E876CA9-49A7-4396-BCF6-64CF2321A8EE}" type="presOf" srcId="{E8E3CDD5-6AB2-4AC4-A005-068B3EFBAFE0}" destId="{08815BBA-E287-44BC-8134-612F40D8FFE3}" srcOrd="0" destOrd="0" presId="urn:microsoft.com/office/officeart/2005/8/layout/lProcess2"/>
    <dgm:cxn modelId="{4CDB0701-B6B3-4A21-9D9C-4A634F0EADF1}" type="presOf" srcId="{568264F7-4200-43DA-A9AD-2914FEC241D0}" destId="{4F347450-C257-4B86-BD4A-F34CB07FB9E9}" srcOrd="0" destOrd="0" presId="urn:microsoft.com/office/officeart/2005/8/layout/lProcess2"/>
    <dgm:cxn modelId="{23F9D246-99F6-48F9-B69C-E867DF362CA7}" type="presOf" srcId="{35FB507C-BE22-47A8-A9B2-99887A2F4627}" destId="{85464C41-9D24-4C6D-ABB4-9AD070EBDB7D}" srcOrd="0" destOrd="0" presId="urn:microsoft.com/office/officeart/2005/8/layout/lProcess2"/>
    <dgm:cxn modelId="{ABD4765A-5BA9-45C5-8227-7597DF1F6C3A}" srcId="{17564A54-0DDF-4EF7-9272-1A9157C18EC1}" destId="{CDC7A7FA-19B6-49E5-B743-7DF825AEBA66}" srcOrd="1" destOrd="0" parTransId="{488F3BD9-131B-47BC-BF99-DFACAA0298C0}" sibTransId="{5657D793-9036-456A-89F1-A6B00CDD2895}"/>
    <dgm:cxn modelId="{A3AD473D-CBB0-44AB-B086-40F1A82B57BA}" srcId="{DC069E18-8AEB-4182-8BFC-E11D302AFEF0}" destId="{E30F73F7-C207-44CF-B695-FE3446D1996E}" srcOrd="1" destOrd="0" parTransId="{2977D253-F7B5-4EC5-A764-3F3C7BF92C2E}" sibTransId="{E51350CF-C498-4A0C-B276-ADD9C8AE17ED}"/>
    <dgm:cxn modelId="{F2E4E6D0-4C5C-4BCC-B5D5-608E3DB40AD4}" srcId="{DC069E18-8AEB-4182-8BFC-E11D302AFEF0}" destId="{17564A54-0DDF-4EF7-9272-1A9157C18EC1}" srcOrd="4" destOrd="0" parTransId="{3960B59C-17DD-4744-B8E8-B9EEF808188E}" sibTransId="{2352605D-DB08-4302-AA75-D885F4329AEE}"/>
    <dgm:cxn modelId="{3E1A0107-E9F2-4D16-8327-9E069DCD1DE2}" srcId="{568264F7-4200-43DA-A9AD-2914FEC241D0}" destId="{EB68DBCB-26CA-453E-A90F-8C76A64598C9}" srcOrd="0" destOrd="0" parTransId="{DE5C3B66-2A39-4621-A79B-40E5BA0A0FAA}" sibTransId="{A0FB6EC8-3BDA-4DCD-A04D-B20E2AE8C5C1}"/>
    <dgm:cxn modelId="{E645CF86-82BA-486C-BE50-E7EC2376545D}" srcId="{99E7AC6E-8B9A-4AF2-A500-E53FFE876D4E}" destId="{DD24CEDA-8358-4450-8F00-9523237014E4}" srcOrd="0" destOrd="0" parTransId="{EF8BB293-AF90-4976-B5B5-DEB3C5D187B6}" sibTransId="{88AB2442-E349-4476-80BF-A5BEC27B579A}"/>
    <dgm:cxn modelId="{7B3FBA9B-4C72-497B-8177-13B7B4908BEF}" type="presOf" srcId="{EB68DBCB-26CA-453E-A90F-8C76A64598C9}" destId="{D532AD28-F5AE-476B-8F2C-3A1CA138A1A2}" srcOrd="0" destOrd="0" presId="urn:microsoft.com/office/officeart/2005/8/layout/lProcess2"/>
    <dgm:cxn modelId="{ED2CA934-8726-4E56-83AF-B2CAEF3AFBD0}" srcId="{568264F7-4200-43DA-A9AD-2914FEC241D0}" destId="{E8E3CDD5-6AB2-4AC4-A005-068B3EFBAFE0}" srcOrd="1" destOrd="0" parTransId="{3F1CB74A-CF80-465D-A844-B2142CEF6E6B}" sibTransId="{530A6842-BF42-4EFE-AA11-F04E6657F786}"/>
    <dgm:cxn modelId="{B0E8BCBF-83A7-4440-A62A-101BD909941C}" type="presOf" srcId="{99E7AC6E-8B9A-4AF2-A500-E53FFE876D4E}" destId="{AB3C22EC-BDFF-4F33-B8D5-AFA38554FEA1}" srcOrd="1" destOrd="0" presId="urn:microsoft.com/office/officeart/2005/8/layout/lProcess2"/>
    <dgm:cxn modelId="{ECC141FE-3AA8-493A-B7E8-B918C6C72CAB}" srcId="{DC069E18-8AEB-4182-8BFC-E11D302AFEF0}" destId="{568264F7-4200-43DA-A9AD-2914FEC241D0}" srcOrd="2" destOrd="0" parTransId="{97440399-F50B-4822-9E95-F9CFEAFDCF4B}" sibTransId="{050547BA-419D-4171-B646-8B86803A6E3C}"/>
    <dgm:cxn modelId="{DEC43027-2620-40E0-BCF4-0913F62AD273}" type="presOf" srcId="{99E7AC6E-8B9A-4AF2-A500-E53FFE876D4E}" destId="{FDCF35CA-79E5-4646-A83D-1D610627A599}" srcOrd="0" destOrd="0" presId="urn:microsoft.com/office/officeart/2005/8/layout/lProcess2"/>
    <dgm:cxn modelId="{8ACB0E5C-4E74-465B-B758-357F250F6249}" srcId="{E30F73F7-C207-44CF-B695-FE3446D1996E}" destId="{E708C35A-1DDD-4F2D-B77F-FF343F29D7F1}" srcOrd="0" destOrd="0" parTransId="{A089FA0D-F910-41B5-82C3-3BF1143B8307}" sibTransId="{CF8B415E-F7A9-4EE6-BBD1-8215B01215A8}"/>
    <dgm:cxn modelId="{183E2D0B-1E29-4C5A-88EF-7195353FD6D1}" type="presOf" srcId="{17564A54-0DDF-4EF7-9272-1A9157C18EC1}" destId="{8382E478-99C5-4DC0-86D0-14F1E45D104C}" srcOrd="1" destOrd="0" presId="urn:microsoft.com/office/officeart/2005/8/layout/lProcess2"/>
    <dgm:cxn modelId="{23C192F7-20BF-4D1F-8AE8-1A1912A272DD}" srcId="{DC069E18-8AEB-4182-8BFC-E11D302AFEF0}" destId="{8C1B2668-8407-4F84-A2D2-73E1680C33F6}" srcOrd="3" destOrd="0" parTransId="{D4B7609D-620B-4756-975F-6F1170CDADB9}" sibTransId="{B52B909C-FD50-41DE-ADA8-753F04DC1ECA}"/>
    <dgm:cxn modelId="{55BB56EE-02F5-4529-A771-FA5AA590FCF3}" srcId="{17564A54-0DDF-4EF7-9272-1A9157C18EC1}" destId="{955C42AD-737C-4632-9FA1-4D4AE0B06BD8}" srcOrd="0" destOrd="0" parTransId="{5B27C76F-4DEB-4359-87D6-41C173A52F19}" sibTransId="{AFBFFFBE-9273-40C9-8861-A498A96886CD}"/>
    <dgm:cxn modelId="{DDF3385D-FB89-4B8A-AB3B-5A21246511BF}" type="presOf" srcId="{E708C35A-1DDD-4F2D-B77F-FF343F29D7F1}" destId="{3139C68C-778E-4400-A1DA-338FF0EEF981}" srcOrd="0" destOrd="0" presId="urn:microsoft.com/office/officeart/2005/8/layout/lProcess2"/>
    <dgm:cxn modelId="{8792EC4D-3E7E-4868-A4D0-A58C77548032}" srcId="{8C1B2668-8407-4F84-A2D2-73E1680C33F6}" destId="{7C6F4783-960C-48FF-99DA-C804185A4D70}" srcOrd="1" destOrd="0" parTransId="{AB0323A8-46BF-41DF-9668-869192067A7A}" sibTransId="{EC131BB7-1AFF-4F40-91EA-03E54CE8D8AD}"/>
    <dgm:cxn modelId="{2BA23907-B72D-4BF3-9961-5816ADC3BC44}" type="presOf" srcId="{DC069E18-8AEB-4182-8BFC-E11D302AFEF0}" destId="{A5A7B8AD-692B-4E52-A069-1911B61B0FB2}" srcOrd="0" destOrd="0" presId="urn:microsoft.com/office/officeart/2005/8/layout/lProcess2"/>
    <dgm:cxn modelId="{E7F420B9-7EDA-4611-81BF-8107A7C571DB}" type="presOf" srcId="{8C1B2668-8407-4F84-A2D2-73E1680C33F6}" destId="{5E5316B8-0041-485E-A292-AD4C5CD501F7}" srcOrd="0" destOrd="0" presId="urn:microsoft.com/office/officeart/2005/8/layout/lProcess2"/>
    <dgm:cxn modelId="{592DB026-6088-4659-A802-AE6941E84189}" srcId="{DC069E18-8AEB-4182-8BFC-E11D302AFEF0}" destId="{99E7AC6E-8B9A-4AF2-A500-E53FFE876D4E}" srcOrd="0" destOrd="0" parTransId="{931C96A2-FD05-44D3-AEA4-7B15D3EF0139}" sibTransId="{297F8A0A-AB12-4099-80D0-CBE47F87FECC}"/>
    <dgm:cxn modelId="{79DE2EF3-C740-4C7B-8C1B-B04B1E6174F4}" type="presOf" srcId="{7C6F4783-960C-48FF-99DA-C804185A4D70}" destId="{9765FDD1-BCA4-4A63-B484-18BC3501F36E}" srcOrd="0" destOrd="0" presId="urn:microsoft.com/office/officeart/2005/8/layout/lProcess2"/>
    <dgm:cxn modelId="{BABD60BC-32FE-440C-8147-B07A6D21E9C2}" type="presParOf" srcId="{A5A7B8AD-692B-4E52-A069-1911B61B0FB2}" destId="{6F766D25-C6FA-4BEA-AB04-7E109EAEDEF0}" srcOrd="0" destOrd="0" presId="urn:microsoft.com/office/officeart/2005/8/layout/lProcess2"/>
    <dgm:cxn modelId="{7FEAD80A-BD10-4D0F-AE96-2E27F481504B}" type="presParOf" srcId="{6F766D25-C6FA-4BEA-AB04-7E109EAEDEF0}" destId="{FDCF35CA-79E5-4646-A83D-1D610627A599}" srcOrd="0" destOrd="0" presId="urn:microsoft.com/office/officeart/2005/8/layout/lProcess2"/>
    <dgm:cxn modelId="{20D03737-5874-4BA2-8D93-D3E6F4AC478D}" type="presParOf" srcId="{6F766D25-C6FA-4BEA-AB04-7E109EAEDEF0}" destId="{AB3C22EC-BDFF-4F33-B8D5-AFA38554FEA1}" srcOrd="1" destOrd="0" presId="urn:microsoft.com/office/officeart/2005/8/layout/lProcess2"/>
    <dgm:cxn modelId="{C2DFA636-7C27-40A9-99A1-BBA0FCCB0471}" type="presParOf" srcId="{6F766D25-C6FA-4BEA-AB04-7E109EAEDEF0}" destId="{30FD9C21-F6B2-4249-87F8-10CA18975BAF}" srcOrd="2" destOrd="0" presId="urn:microsoft.com/office/officeart/2005/8/layout/lProcess2"/>
    <dgm:cxn modelId="{370F61BA-E30A-45D5-BFB5-900AD29B3009}" type="presParOf" srcId="{30FD9C21-F6B2-4249-87F8-10CA18975BAF}" destId="{B8F9B768-0F3D-48B8-9184-379943FF193F}" srcOrd="0" destOrd="0" presId="urn:microsoft.com/office/officeart/2005/8/layout/lProcess2"/>
    <dgm:cxn modelId="{326F5FC6-CD65-4D2E-A392-5BB37091A2C0}" type="presParOf" srcId="{B8F9B768-0F3D-48B8-9184-379943FF193F}" destId="{996EAF51-5E4E-40E5-96F9-F0EEC798F645}" srcOrd="0" destOrd="0" presId="urn:microsoft.com/office/officeart/2005/8/layout/lProcess2"/>
    <dgm:cxn modelId="{A28F4031-2B20-4AFC-9581-1352A4C70033}" type="presParOf" srcId="{B8F9B768-0F3D-48B8-9184-379943FF193F}" destId="{20752DFD-2B3A-4C36-9730-A957F2C646AD}" srcOrd="1" destOrd="0" presId="urn:microsoft.com/office/officeart/2005/8/layout/lProcess2"/>
    <dgm:cxn modelId="{A739E42E-D89D-4AA8-A4B3-1F9AE521C885}" type="presParOf" srcId="{B8F9B768-0F3D-48B8-9184-379943FF193F}" destId="{85464C41-9D24-4C6D-ABB4-9AD070EBDB7D}" srcOrd="2" destOrd="0" presId="urn:microsoft.com/office/officeart/2005/8/layout/lProcess2"/>
    <dgm:cxn modelId="{2F320D25-DE47-488C-9E19-817BEC9E9D87}" type="presParOf" srcId="{A5A7B8AD-692B-4E52-A069-1911B61B0FB2}" destId="{31EAA568-65BC-40D5-BBDD-431D5CF8D029}" srcOrd="1" destOrd="0" presId="urn:microsoft.com/office/officeart/2005/8/layout/lProcess2"/>
    <dgm:cxn modelId="{B69612FB-F55A-4081-9977-15C8FED0F459}" type="presParOf" srcId="{A5A7B8AD-692B-4E52-A069-1911B61B0FB2}" destId="{219592C1-4355-4176-A6ED-0FB7D0A3BA8F}" srcOrd="2" destOrd="0" presId="urn:microsoft.com/office/officeart/2005/8/layout/lProcess2"/>
    <dgm:cxn modelId="{B565F7A4-49C7-4840-9679-AC9D511C5D3E}" type="presParOf" srcId="{219592C1-4355-4176-A6ED-0FB7D0A3BA8F}" destId="{CB99BBA9-AC1A-45E7-9130-5F17178EF1EE}" srcOrd="0" destOrd="0" presId="urn:microsoft.com/office/officeart/2005/8/layout/lProcess2"/>
    <dgm:cxn modelId="{8129E83A-3B75-4A9B-994C-AD8F39AE907F}" type="presParOf" srcId="{219592C1-4355-4176-A6ED-0FB7D0A3BA8F}" destId="{DC2F65FA-DEB0-40A6-B7BB-D5CE9B46CCEC}" srcOrd="1" destOrd="0" presId="urn:microsoft.com/office/officeart/2005/8/layout/lProcess2"/>
    <dgm:cxn modelId="{E5DE3A8D-9E79-4B17-8EEC-58B1F973458F}" type="presParOf" srcId="{219592C1-4355-4176-A6ED-0FB7D0A3BA8F}" destId="{B2DA60DD-19C2-4EA7-9CD5-B4B2FCDCFD9E}" srcOrd="2" destOrd="0" presId="urn:microsoft.com/office/officeart/2005/8/layout/lProcess2"/>
    <dgm:cxn modelId="{FAFBC648-DBC7-43F1-BCA3-AB92EE9931C3}" type="presParOf" srcId="{B2DA60DD-19C2-4EA7-9CD5-B4B2FCDCFD9E}" destId="{570C658D-1C36-4075-9AC9-DAB49D6BD0C4}" srcOrd="0" destOrd="0" presId="urn:microsoft.com/office/officeart/2005/8/layout/lProcess2"/>
    <dgm:cxn modelId="{4711C915-CA83-4217-9256-774E5E9C85AD}" type="presParOf" srcId="{570C658D-1C36-4075-9AC9-DAB49D6BD0C4}" destId="{3139C68C-778E-4400-A1DA-338FF0EEF981}" srcOrd="0" destOrd="0" presId="urn:microsoft.com/office/officeart/2005/8/layout/lProcess2"/>
    <dgm:cxn modelId="{49B894DB-BFA0-4BC5-9F98-9DC3C955FA92}" type="presParOf" srcId="{570C658D-1C36-4075-9AC9-DAB49D6BD0C4}" destId="{387B7CA6-960B-46AF-ABCE-90928F0C10CE}" srcOrd="1" destOrd="0" presId="urn:microsoft.com/office/officeart/2005/8/layout/lProcess2"/>
    <dgm:cxn modelId="{6C369736-0AE0-4726-A42D-97F7C21A78B6}" type="presParOf" srcId="{570C658D-1C36-4075-9AC9-DAB49D6BD0C4}" destId="{71A3877E-464B-4369-BD0E-F28B71531D65}" srcOrd="2" destOrd="0" presId="urn:microsoft.com/office/officeart/2005/8/layout/lProcess2"/>
    <dgm:cxn modelId="{2EE03F35-534C-47F8-B6D0-E16C1CEA7197}" type="presParOf" srcId="{A5A7B8AD-692B-4E52-A069-1911B61B0FB2}" destId="{569DB635-2224-430E-90AC-3FCC3DB3D2C0}" srcOrd="3" destOrd="0" presId="urn:microsoft.com/office/officeart/2005/8/layout/lProcess2"/>
    <dgm:cxn modelId="{31B9A1F6-4842-4BA3-951E-F38880C001CD}" type="presParOf" srcId="{A5A7B8AD-692B-4E52-A069-1911B61B0FB2}" destId="{83362419-89DC-4E10-B2B4-CB54539F42A7}" srcOrd="4" destOrd="0" presId="urn:microsoft.com/office/officeart/2005/8/layout/lProcess2"/>
    <dgm:cxn modelId="{6ACAD616-6968-4DD0-AA29-AA2C731691E3}" type="presParOf" srcId="{83362419-89DC-4E10-B2B4-CB54539F42A7}" destId="{4F347450-C257-4B86-BD4A-F34CB07FB9E9}" srcOrd="0" destOrd="0" presId="urn:microsoft.com/office/officeart/2005/8/layout/lProcess2"/>
    <dgm:cxn modelId="{F0EF20EC-8FCA-4A82-9BBC-48500F49DBBF}" type="presParOf" srcId="{83362419-89DC-4E10-B2B4-CB54539F42A7}" destId="{1345C948-D4EB-4182-861C-94E17FDF9414}" srcOrd="1" destOrd="0" presId="urn:microsoft.com/office/officeart/2005/8/layout/lProcess2"/>
    <dgm:cxn modelId="{F4263701-7272-4915-B8FB-6AC80A798082}" type="presParOf" srcId="{83362419-89DC-4E10-B2B4-CB54539F42A7}" destId="{F60D2A57-6E2A-4E48-9355-986AABF571AB}" srcOrd="2" destOrd="0" presId="urn:microsoft.com/office/officeart/2005/8/layout/lProcess2"/>
    <dgm:cxn modelId="{C255376D-9467-4ED0-A9B6-88F4F2969303}" type="presParOf" srcId="{F60D2A57-6E2A-4E48-9355-986AABF571AB}" destId="{1532EED4-3D35-475A-ADCD-827435327F92}" srcOrd="0" destOrd="0" presId="urn:microsoft.com/office/officeart/2005/8/layout/lProcess2"/>
    <dgm:cxn modelId="{DB83555E-D25B-4825-9C4F-6D03E56E16BD}" type="presParOf" srcId="{1532EED4-3D35-475A-ADCD-827435327F92}" destId="{D532AD28-F5AE-476B-8F2C-3A1CA138A1A2}" srcOrd="0" destOrd="0" presId="urn:microsoft.com/office/officeart/2005/8/layout/lProcess2"/>
    <dgm:cxn modelId="{6A19DE53-A358-4A29-990D-D8E96B7BDC61}" type="presParOf" srcId="{1532EED4-3D35-475A-ADCD-827435327F92}" destId="{B2EAD61D-8270-476E-93AE-F52591CE2FB2}" srcOrd="1" destOrd="0" presId="urn:microsoft.com/office/officeart/2005/8/layout/lProcess2"/>
    <dgm:cxn modelId="{FC99A2D5-7D19-4C10-93D0-7207A5B8CE28}" type="presParOf" srcId="{1532EED4-3D35-475A-ADCD-827435327F92}" destId="{08815BBA-E287-44BC-8134-612F40D8FFE3}" srcOrd="2" destOrd="0" presId="urn:microsoft.com/office/officeart/2005/8/layout/lProcess2"/>
    <dgm:cxn modelId="{49BBDA29-9D54-4B61-A262-56090A8D3A89}" type="presParOf" srcId="{A5A7B8AD-692B-4E52-A069-1911B61B0FB2}" destId="{D0C83024-4B89-4CB7-B005-1181189ADFEC}" srcOrd="5" destOrd="0" presId="urn:microsoft.com/office/officeart/2005/8/layout/lProcess2"/>
    <dgm:cxn modelId="{94C0B2FE-3F64-464C-BC05-0E09E6F4EE4E}" type="presParOf" srcId="{A5A7B8AD-692B-4E52-A069-1911B61B0FB2}" destId="{7579B7F0-A2C1-41FA-8DA8-1DCA4BAD99F3}" srcOrd="6" destOrd="0" presId="urn:microsoft.com/office/officeart/2005/8/layout/lProcess2"/>
    <dgm:cxn modelId="{5F251A84-4D51-45AB-A52D-5D7EB6EC84A8}" type="presParOf" srcId="{7579B7F0-A2C1-41FA-8DA8-1DCA4BAD99F3}" destId="{5E5316B8-0041-485E-A292-AD4C5CD501F7}" srcOrd="0" destOrd="0" presId="urn:microsoft.com/office/officeart/2005/8/layout/lProcess2"/>
    <dgm:cxn modelId="{C331E6A3-CAFA-45EA-B446-E5B225F492C1}" type="presParOf" srcId="{7579B7F0-A2C1-41FA-8DA8-1DCA4BAD99F3}" destId="{18E2B234-A7DB-453D-A221-120F2BF993D1}" srcOrd="1" destOrd="0" presId="urn:microsoft.com/office/officeart/2005/8/layout/lProcess2"/>
    <dgm:cxn modelId="{D98CCEF7-168D-45C0-AA71-FF7B1806E8CA}" type="presParOf" srcId="{7579B7F0-A2C1-41FA-8DA8-1DCA4BAD99F3}" destId="{CC1D34BE-6A88-4213-B26E-E04713ECD79F}" srcOrd="2" destOrd="0" presId="urn:microsoft.com/office/officeart/2005/8/layout/lProcess2"/>
    <dgm:cxn modelId="{45297796-D8D4-4F17-BDF1-6F2BE9808149}" type="presParOf" srcId="{CC1D34BE-6A88-4213-B26E-E04713ECD79F}" destId="{364D0B26-B164-446C-B6A1-DAF773B3A758}" srcOrd="0" destOrd="0" presId="urn:microsoft.com/office/officeart/2005/8/layout/lProcess2"/>
    <dgm:cxn modelId="{86B02866-05E1-4179-9919-A6A10C69C551}" type="presParOf" srcId="{364D0B26-B164-446C-B6A1-DAF773B3A758}" destId="{175ECB6A-2410-40F4-BF21-C77789BEE9B7}" srcOrd="0" destOrd="0" presId="urn:microsoft.com/office/officeart/2005/8/layout/lProcess2"/>
    <dgm:cxn modelId="{9FA74749-111D-4E9C-AB06-9CB9CE3717D7}" type="presParOf" srcId="{364D0B26-B164-446C-B6A1-DAF773B3A758}" destId="{9FD04B63-06A8-490C-9567-8215DFEBD2F9}" srcOrd="1" destOrd="0" presId="urn:microsoft.com/office/officeart/2005/8/layout/lProcess2"/>
    <dgm:cxn modelId="{1EA21E75-72CC-41D1-8E5D-873B1FA00C08}" type="presParOf" srcId="{364D0B26-B164-446C-B6A1-DAF773B3A758}" destId="{9765FDD1-BCA4-4A63-B484-18BC3501F36E}" srcOrd="2" destOrd="0" presId="urn:microsoft.com/office/officeart/2005/8/layout/lProcess2"/>
    <dgm:cxn modelId="{D67FEEF1-2839-49E2-B22A-1BDB393B879F}" type="presParOf" srcId="{A5A7B8AD-692B-4E52-A069-1911B61B0FB2}" destId="{36039503-7F4C-4B82-A0C7-E8DF82093FC0}" srcOrd="7" destOrd="0" presId="urn:microsoft.com/office/officeart/2005/8/layout/lProcess2"/>
    <dgm:cxn modelId="{3B115CBA-D0A6-489C-A5B6-A558E3264ED6}" type="presParOf" srcId="{A5A7B8AD-692B-4E52-A069-1911B61B0FB2}" destId="{3B7F6AAC-7BC7-42B3-994A-F9908C556599}" srcOrd="8" destOrd="0" presId="urn:microsoft.com/office/officeart/2005/8/layout/lProcess2"/>
    <dgm:cxn modelId="{8BAE6E0D-8C4C-4C29-9F7F-A4AE518FC449}" type="presParOf" srcId="{3B7F6AAC-7BC7-42B3-994A-F9908C556599}" destId="{FA591858-7F06-4DD7-B3E7-0C795F810460}" srcOrd="0" destOrd="0" presId="urn:microsoft.com/office/officeart/2005/8/layout/lProcess2"/>
    <dgm:cxn modelId="{C424212D-22D6-43E4-9E72-972713CB4556}" type="presParOf" srcId="{3B7F6AAC-7BC7-42B3-994A-F9908C556599}" destId="{8382E478-99C5-4DC0-86D0-14F1E45D104C}" srcOrd="1" destOrd="0" presId="urn:microsoft.com/office/officeart/2005/8/layout/lProcess2"/>
    <dgm:cxn modelId="{39F35660-D3E6-43F7-9EA4-0260BA5E7F16}" type="presParOf" srcId="{3B7F6AAC-7BC7-42B3-994A-F9908C556599}" destId="{0B55A211-41EB-477B-9DAF-D5CFB4FFB79A}" srcOrd="2" destOrd="0" presId="urn:microsoft.com/office/officeart/2005/8/layout/lProcess2"/>
    <dgm:cxn modelId="{8F79931E-5E8E-4C8C-860F-A104539701B4}" type="presParOf" srcId="{0B55A211-41EB-477B-9DAF-D5CFB4FFB79A}" destId="{465D5DEF-3A2B-44F1-BDB7-3A16C7081B88}" srcOrd="0" destOrd="0" presId="urn:microsoft.com/office/officeart/2005/8/layout/lProcess2"/>
    <dgm:cxn modelId="{26A023B2-AA4D-41FF-9445-DC79EB080F68}" type="presParOf" srcId="{465D5DEF-3A2B-44F1-BDB7-3A16C7081B88}" destId="{2CE78C3C-1507-4727-96FF-64524CCD703D}" srcOrd="0" destOrd="0" presId="urn:microsoft.com/office/officeart/2005/8/layout/lProcess2"/>
    <dgm:cxn modelId="{A3FB4870-DB02-46E1-B64E-D66B6F0DD2FB}" type="presParOf" srcId="{465D5DEF-3A2B-44F1-BDB7-3A16C7081B88}" destId="{13EFDD71-0D0F-4961-BB0A-2E8BBFB4F569}" srcOrd="1" destOrd="0" presId="urn:microsoft.com/office/officeart/2005/8/layout/lProcess2"/>
    <dgm:cxn modelId="{01E949E8-BB88-4179-AD25-0A069AC12A0A}" type="presParOf" srcId="{465D5DEF-3A2B-44F1-BDB7-3A16C7081B88}" destId="{8AE10993-5EA7-4ACC-A7C6-C95F1EB1174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069E18-8AEB-4182-8BFC-E11D302AFEF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E7AC6E-8B9A-4AF2-A500-E53FFE876D4E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TIPO DE PROJETO</a:t>
          </a:r>
          <a:endParaRPr lang="pt-BR" sz="12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931C96A2-FD05-44D3-AEA4-7B15D3EF0139}" type="parTrans" cxnId="{592DB026-6088-4659-A802-AE6941E84189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297F8A0A-AB12-4099-80D0-CBE47F87FECC}" type="sibTrans" cxnId="{592DB026-6088-4659-A802-AE6941E84189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DD24CEDA-8358-4450-8F00-9523237014E4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b="1" dirty="0" smtClean="0">
              <a:solidFill>
                <a:srgbClr val="0B491A"/>
              </a:solidFill>
              <a:latin typeface="Century Gothic" panose="020B0502020202020204" pitchFamily="34" charset="0"/>
            </a:rPr>
            <a:t>A</a:t>
          </a:r>
          <a:endParaRPr lang="pt-BR" b="1" dirty="0">
            <a:solidFill>
              <a:srgbClr val="0B491A"/>
            </a:solidFill>
            <a:latin typeface="Century Gothic" panose="020B0502020202020204" pitchFamily="34" charset="0"/>
          </a:endParaRPr>
        </a:p>
      </dgm:t>
    </dgm:pt>
    <dgm:pt modelId="{EF8BB293-AF90-4976-B5B5-DEB3C5D187B6}" type="parTrans" cxnId="{E645CF86-82BA-486C-BE50-E7EC2376545D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88AB2442-E349-4476-80BF-A5BEC27B579A}" type="sibTrans" cxnId="{E645CF86-82BA-486C-BE50-E7EC2376545D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35FB507C-BE22-47A8-A9B2-99887A2F4627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b="1" dirty="0" smtClean="0">
              <a:solidFill>
                <a:srgbClr val="0B491A"/>
              </a:solidFill>
              <a:latin typeface="Century Gothic" panose="020B0502020202020204" pitchFamily="34" charset="0"/>
            </a:rPr>
            <a:t>B</a:t>
          </a:r>
        </a:p>
      </dgm:t>
    </dgm:pt>
    <dgm:pt modelId="{6DB8E301-1CDB-4B0D-82CB-322F027988B2}" type="parTrans" cxnId="{B06985B9-74A7-4CFE-9108-FA983A9D2278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36D08679-1A92-4C5E-B715-4C46568EDC44}" type="sibTrans" cxnId="{B06985B9-74A7-4CFE-9108-FA983A9D2278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30F73F7-C207-44CF-B695-FE3446D1996E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PRIORIDADE SETORIAL DA </a:t>
          </a:r>
          <a:r>
            <a:rPr lang="pt-BR" sz="1200" b="1" dirty="0" smtClean="0">
              <a:ln>
                <a:noFill/>
              </a:ln>
              <a:solidFill>
                <a:srgbClr val="FFC000"/>
              </a:solidFill>
              <a:latin typeface="Century Gothic" panose="020B0502020202020204" pitchFamily="34" charset="0"/>
            </a:rPr>
            <a:t>SUDENE</a:t>
          </a:r>
          <a:endParaRPr lang="pt-BR" sz="800" b="1" spc="0" dirty="0">
            <a:ln>
              <a:noFill/>
            </a:ln>
            <a:solidFill>
              <a:srgbClr val="FFC000"/>
            </a:solidFill>
            <a:latin typeface="Century Gothic" panose="020B0502020202020204" pitchFamily="34" charset="0"/>
          </a:endParaRPr>
        </a:p>
      </dgm:t>
    </dgm:pt>
    <dgm:pt modelId="{2977D253-F7B5-4EC5-A764-3F3C7BF92C2E}" type="parTrans" cxnId="{A3AD473D-CBB0-44AB-B086-40F1A82B57BA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51350CF-C498-4A0C-B276-ADD9C8AE17ED}" type="sibTrans" cxnId="{A3AD473D-CBB0-44AB-B086-40F1A82B57BA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708C35A-1DDD-4F2D-B77F-FF343F29D7F1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089FA0D-F910-41B5-82C3-3BF1143B8307}" type="parTrans" cxnId="{8ACB0E5C-4E74-465B-B758-357F250F6249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CF8B415E-F7A9-4EE6-BBD1-8215B01215A8}" type="sibTrans" cxnId="{8ACB0E5C-4E74-465B-B758-357F250F6249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028FBD7-8884-4604-B2A8-DFA235618A90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62C35EA9-9828-41CF-8A3B-2D2DBE553BF2}" type="parTrans" cxnId="{E63FBA62-D909-410D-A8F5-F7D9B003179F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05A4BD3C-B6F5-42C9-B3A7-088CE0198A3F}" type="sibTrans" cxnId="{E63FBA62-D909-410D-A8F5-F7D9B003179F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568264F7-4200-43DA-A9AD-2914FEC241D0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PRIORIDADE ESPACIAL DA </a:t>
          </a:r>
          <a:r>
            <a:rPr lang="pt-BR" sz="1200" b="1" dirty="0" smtClean="0">
              <a:ln>
                <a:noFill/>
              </a:ln>
              <a:solidFill>
                <a:srgbClr val="FFC000"/>
              </a:solidFill>
              <a:latin typeface="Century Gothic" panose="020B0502020202020204" pitchFamily="34" charset="0"/>
            </a:rPr>
            <a:t>SUDENE</a:t>
          </a:r>
          <a:endParaRPr lang="pt-BR" sz="800" b="1" dirty="0">
            <a:ln>
              <a:noFill/>
            </a:ln>
            <a:solidFill>
              <a:srgbClr val="FFC000"/>
            </a:solidFill>
            <a:latin typeface="Century Gothic" panose="020B0502020202020204" pitchFamily="34" charset="0"/>
          </a:endParaRPr>
        </a:p>
      </dgm:t>
    </dgm:pt>
    <dgm:pt modelId="{97440399-F50B-4822-9E95-F9CFEAFDCF4B}" type="parTrans" cxnId="{ECC141FE-3AA8-493A-B7E8-B918C6C72CAB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050547BA-419D-4171-B646-8B86803A6E3C}" type="sibTrans" cxnId="{ECC141FE-3AA8-493A-B7E8-B918C6C72CAB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8C1B2668-8407-4F84-A2D2-73E1680C33F6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INFRAESTRUTURA</a:t>
          </a:r>
          <a:endParaRPr lang="pt-BR" sz="12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B52B909C-FD50-41DE-ADA8-753F04DC1ECA}" type="sibTrans" cxnId="{23C192F7-20BF-4D1F-8AE8-1A1912A272DD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D4B7609D-620B-4756-975F-6F1170CDADB9}" type="parTrans" cxnId="{23C192F7-20BF-4D1F-8AE8-1A1912A272DD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B1853D25-48B2-483E-B129-13A1B5B6CD6A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</a:p>
      </dgm:t>
    </dgm:pt>
    <dgm:pt modelId="{3404F862-192B-4DC6-8C29-242620A3878F}" type="parTrans" cxnId="{FC339D24-C3DD-44B6-97A3-32B2E3C382D8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5C76BD8F-4044-4D54-BA58-63AA117C0697}" type="sibTrans" cxnId="{FC339D24-C3DD-44B6-97A3-32B2E3C382D8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7C6F4783-960C-48FF-99DA-C804185A4D70}">
      <dgm:prSet phldrT="[Texto]" custT="1"/>
      <dgm:spPr>
        <a:solidFill>
          <a:schemeClr val="bg1"/>
        </a:solidFill>
      </dgm:spPr>
      <dgm:t>
        <a:bodyPr/>
        <a:lstStyle/>
        <a:p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B0323A8-46BF-41DF-9668-869192067A7A}" type="parTrans" cxnId="{8792EC4D-3E7E-4868-A4D0-A58C77548032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C131BB7-1AFF-4F40-91EA-03E54CE8D8AD}" type="sibTrans" cxnId="{8792EC4D-3E7E-4868-A4D0-A58C77548032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955C42AD-737C-4632-9FA1-4D4AE0B06BD8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7,35% a.a.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5B27C76F-4DEB-4359-87D6-41C173A52F19}" type="parTrans" cxnId="{55BB56EE-02F5-4529-A771-FA5AA590FCF3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AFBFFFBE-9273-40C9-8861-A498A96886CD}" type="sibTrans" cxnId="{55BB56EE-02F5-4529-A771-FA5AA590FCF3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B68DBCB-26CA-453E-A90F-8C76A64598C9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0FB6EC8-3BDA-4DCD-A04D-B20E2AE8C5C1}" type="sibTrans" cxnId="{3E1A0107-E9F2-4D16-8327-9E069DCD1DE2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DE5C3B66-2A39-4621-A79B-40E5BA0A0FAA}" type="parTrans" cxnId="{3E1A0107-E9F2-4D16-8327-9E069DCD1DE2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E8E3CDD5-6AB2-4AC4-A005-068B3EFBAFE0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530A6842-BF42-4EFE-AA11-F04E6657F786}" type="sibTrans" cxnId="{ED2CA934-8726-4E56-83AF-B2CAEF3AFBD0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3F1CB74A-CF80-465D-A844-B2142CEF6E6B}" type="parTrans" cxnId="{ED2CA934-8726-4E56-83AF-B2CAEF3AFBD0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27FAAAC0-F08E-403C-A23A-9BF09B9F749D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b="1" dirty="0" smtClean="0">
              <a:solidFill>
                <a:srgbClr val="0B491A"/>
              </a:solidFill>
              <a:latin typeface="Century Gothic" panose="020B0502020202020204" pitchFamily="34" charset="0"/>
            </a:rPr>
            <a:t>C</a:t>
          </a:r>
        </a:p>
      </dgm:t>
    </dgm:pt>
    <dgm:pt modelId="{8D28E5D5-7C34-4A2C-87F9-0F55CE70E52E}" type="parTrans" cxnId="{8C315855-B3A4-4C74-9CDB-17CB43AD1E7F}">
      <dgm:prSet/>
      <dgm:spPr/>
      <dgm:t>
        <a:bodyPr/>
        <a:lstStyle/>
        <a:p>
          <a:endParaRPr lang="pt-BR"/>
        </a:p>
      </dgm:t>
    </dgm:pt>
    <dgm:pt modelId="{757583EE-0E47-4EEC-A6DF-87F2A933DEC8}" type="sibTrans" cxnId="{8C315855-B3A4-4C74-9CDB-17CB43AD1E7F}">
      <dgm:prSet/>
      <dgm:spPr/>
      <dgm:t>
        <a:bodyPr/>
        <a:lstStyle/>
        <a:p>
          <a:endParaRPr lang="pt-BR"/>
        </a:p>
      </dgm:t>
    </dgm:pt>
    <dgm:pt modelId="{4AF9B8A9-41AA-499E-81C6-B7EF898B99C6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b="1" dirty="0" smtClean="0">
              <a:solidFill>
                <a:srgbClr val="0B491A"/>
              </a:solidFill>
              <a:latin typeface="Century Gothic" panose="020B0502020202020204" pitchFamily="34" charset="0"/>
            </a:rPr>
            <a:t>D</a:t>
          </a:r>
        </a:p>
      </dgm:t>
    </dgm:pt>
    <dgm:pt modelId="{4CAE0845-C908-42FF-BA07-4E25CF5FF0A6}" type="parTrans" cxnId="{EC7120FD-D2AB-4C43-A1F8-C5AC5425B636}">
      <dgm:prSet/>
      <dgm:spPr/>
      <dgm:t>
        <a:bodyPr/>
        <a:lstStyle/>
        <a:p>
          <a:endParaRPr lang="pt-BR"/>
        </a:p>
      </dgm:t>
    </dgm:pt>
    <dgm:pt modelId="{72BD67A0-8391-43AD-9C06-B062CEACE0AE}" type="sibTrans" cxnId="{EC7120FD-D2AB-4C43-A1F8-C5AC5425B636}">
      <dgm:prSet/>
      <dgm:spPr/>
      <dgm:t>
        <a:bodyPr/>
        <a:lstStyle/>
        <a:p>
          <a:endParaRPr lang="pt-BR"/>
        </a:p>
      </dgm:t>
    </dgm:pt>
    <dgm:pt modelId="{1BBCFB7A-2078-429C-A4A7-5A0BEBF120E3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026D7BD2-D1AA-4E3D-86BA-523373B8E5E4}" type="parTrans" cxnId="{778A55EB-1302-4C4C-9276-194FA24CDD47}">
      <dgm:prSet/>
      <dgm:spPr/>
      <dgm:t>
        <a:bodyPr/>
        <a:lstStyle/>
        <a:p>
          <a:endParaRPr lang="pt-BR"/>
        </a:p>
      </dgm:t>
    </dgm:pt>
    <dgm:pt modelId="{493F520A-DCB9-4959-894B-25CB4547AE78}" type="sibTrans" cxnId="{778A55EB-1302-4C4C-9276-194FA24CDD47}">
      <dgm:prSet/>
      <dgm:spPr/>
      <dgm:t>
        <a:bodyPr/>
        <a:lstStyle/>
        <a:p>
          <a:endParaRPr lang="pt-BR"/>
        </a:p>
      </dgm:t>
    </dgm:pt>
    <dgm:pt modelId="{F933C3ED-39B5-4453-BBE5-942DBEB86B02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31ECCB05-A852-46FF-BA43-808D42ACBA3B}" type="parTrans" cxnId="{B5E4524A-0A96-4B33-8CE7-66D636A45F6B}">
      <dgm:prSet/>
      <dgm:spPr/>
      <dgm:t>
        <a:bodyPr/>
        <a:lstStyle/>
        <a:p>
          <a:endParaRPr lang="pt-BR"/>
        </a:p>
      </dgm:t>
    </dgm:pt>
    <dgm:pt modelId="{41B70EA0-E853-4CCE-BB77-B057EFC9AE80}" type="sibTrans" cxnId="{B5E4524A-0A96-4B33-8CE7-66D636A45F6B}">
      <dgm:prSet/>
      <dgm:spPr/>
      <dgm:t>
        <a:bodyPr/>
        <a:lstStyle/>
        <a:p>
          <a:endParaRPr lang="pt-BR"/>
        </a:p>
      </dgm:t>
    </dgm:pt>
    <dgm:pt modelId="{6B486B6A-17BB-4F0C-9050-A72C15810EFB}">
      <dgm:prSet phldrT="[Texto]" custT="1"/>
      <dgm:spPr>
        <a:solidFill>
          <a:schemeClr val="bg1"/>
        </a:solidFill>
      </dgm:spPr>
      <dgm:t>
        <a:bodyPr/>
        <a:lstStyle/>
        <a:p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1CF645A9-135E-4A94-A4D1-F82F94222E1D}" type="parTrans" cxnId="{45593F91-88DD-4EC9-8345-D600FF3870A5}">
      <dgm:prSet/>
      <dgm:spPr/>
      <dgm:t>
        <a:bodyPr/>
        <a:lstStyle/>
        <a:p>
          <a:endParaRPr lang="pt-BR"/>
        </a:p>
      </dgm:t>
    </dgm:pt>
    <dgm:pt modelId="{649BB65E-721E-43FA-A588-CFA004F9FB44}" type="sibTrans" cxnId="{45593F91-88DD-4EC9-8345-D600FF3870A5}">
      <dgm:prSet/>
      <dgm:spPr/>
      <dgm:t>
        <a:bodyPr/>
        <a:lstStyle/>
        <a:p>
          <a:endParaRPr lang="pt-BR"/>
        </a:p>
      </dgm:t>
    </dgm:pt>
    <dgm:pt modelId="{728F3789-3ADD-4936-97CC-EE98EED78E4B}">
      <dgm:prSet phldrT="[Texto]" custT="1"/>
      <dgm:spPr>
        <a:solidFill>
          <a:schemeClr val="bg1"/>
        </a:solidFill>
      </dgm:spPr>
      <dgm:t>
        <a:bodyPr/>
        <a:lstStyle/>
        <a:p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F35DCCC4-171E-4575-91A9-57CF88AAAAAF}" type="parTrans" cxnId="{0BBA376D-0ECC-4E53-B9B9-7652ED3A4EF5}">
      <dgm:prSet/>
      <dgm:spPr/>
      <dgm:t>
        <a:bodyPr/>
        <a:lstStyle/>
        <a:p>
          <a:endParaRPr lang="pt-BR"/>
        </a:p>
      </dgm:t>
    </dgm:pt>
    <dgm:pt modelId="{B5AA49E3-919C-41DD-86A5-1E2DA9B8BD3B}" type="sibTrans" cxnId="{0BBA376D-0ECC-4E53-B9B9-7652ED3A4EF5}">
      <dgm:prSet/>
      <dgm:spPr/>
      <dgm:t>
        <a:bodyPr/>
        <a:lstStyle/>
        <a:p>
          <a:endParaRPr lang="pt-BR"/>
        </a:p>
      </dgm:t>
    </dgm:pt>
    <dgm:pt modelId="{17564A54-0DDF-4EF7-9272-1A9157C18EC1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ENCARGO AO TOMADOR FINAL</a:t>
          </a:r>
          <a:endParaRPr lang="pt-BR" sz="12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352605D-DB08-4302-AA75-D885F4329AEE}" type="sibTrans" cxnId="{F2E4E6D0-4C5C-4BCC-B5D5-608E3DB40AD4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3960B59C-17DD-4744-B8E8-B9EEF808188E}" type="parTrans" cxnId="{F2E4E6D0-4C5C-4BCC-B5D5-608E3DB40AD4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BE6DE05E-F13E-4196-9078-4C3E092BD438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D668088-A1A3-4A6A-8157-D48D4D263E23}" type="parTrans" cxnId="{074FB7C9-BE74-48EC-934D-C96ABA84A9AA}">
      <dgm:prSet/>
      <dgm:spPr/>
      <dgm:t>
        <a:bodyPr/>
        <a:lstStyle/>
        <a:p>
          <a:endParaRPr lang="pt-BR"/>
        </a:p>
      </dgm:t>
    </dgm:pt>
    <dgm:pt modelId="{828D1233-347F-4070-B534-8D6C7ABBD1D4}" type="sibTrans" cxnId="{074FB7C9-BE74-48EC-934D-C96ABA84A9AA}">
      <dgm:prSet/>
      <dgm:spPr/>
      <dgm:t>
        <a:bodyPr/>
        <a:lstStyle/>
        <a:p>
          <a:endParaRPr lang="pt-BR"/>
        </a:p>
      </dgm:t>
    </dgm:pt>
    <dgm:pt modelId="{470489E8-EAF3-4916-BFF1-FF219DBC2AF4}">
      <dgm:prSet phldrT="[Texto]" custT="1"/>
      <dgm:spPr>
        <a:solidFill>
          <a:schemeClr val="bg1"/>
        </a:solidFill>
      </dgm:spPr>
      <dgm:t>
        <a:bodyPr/>
        <a:lstStyle/>
        <a:p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9DA52A73-22AD-4379-B44B-7C3C651AEE7E}" type="parTrans" cxnId="{B921D7CD-388D-45A5-BE02-6E96B193189E}">
      <dgm:prSet/>
      <dgm:spPr/>
      <dgm:t>
        <a:bodyPr/>
        <a:lstStyle/>
        <a:p>
          <a:endParaRPr lang="pt-BR"/>
        </a:p>
      </dgm:t>
    </dgm:pt>
    <dgm:pt modelId="{2FD3DE23-84D5-419A-AA0E-506D19CDB8E3}" type="sibTrans" cxnId="{B921D7CD-388D-45A5-BE02-6E96B193189E}">
      <dgm:prSet/>
      <dgm:spPr/>
      <dgm:t>
        <a:bodyPr/>
        <a:lstStyle/>
        <a:p>
          <a:endParaRPr lang="pt-BR"/>
        </a:p>
      </dgm:t>
    </dgm:pt>
    <dgm:pt modelId="{6ED7C420-9CDE-4D31-9AFB-C6838D456DA5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7,75% a.a.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1329BADF-7F12-4232-9A46-5ABFE21F41EC}" type="parTrans" cxnId="{655D3C88-F21C-444A-A253-407BB4C4A497}">
      <dgm:prSet/>
      <dgm:spPr/>
      <dgm:t>
        <a:bodyPr/>
        <a:lstStyle/>
        <a:p>
          <a:endParaRPr lang="pt-BR"/>
        </a:p>
      </dgm:t>
    </dgm:pt>
    <dgm:pt modelId="{8C821786-5E9A-4C1B-B123-5A63898B963B}" type="sibTrans" cxnId="{655D3C88-F21C-444A-A253-407BB4C4A497}">
      <dgm:prSet/>
      <dgm:spPr/>
      <dgm:t>
        <a:bodyPr/>
        <a:lstStyle/>
        <a:p>
          <a:endParaRPr lang="pt-BR"/>
        </a:p>
      </dgm:t>
    </dgm:pt>
    <dgm:pt modelId="{782816C2-54AA-47C4-9312-B2338AB294B2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8,15% a.a.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2BD2D1B3-2FC5-45C1-9809-CAECE84DE1A3}" type="parTrans" cxnId="{873A2EA2-5A7A-4E27-8CE2-41CF3BC38621}">
      <dgm:prSet/>
      <dgm:spPr/>
      <dgm:t>
        <a:bodyPr/>
        <a:lstStyle/>
        <a:p>
          <a:endParaRPr lang="pt-BR"/>
        </a:p>
      </dgm:t>
    </dgm:pt>
    <dgm:pt modelId="{B2E7A035-30D4-4E9A-9181-199B7E3C58CE}" type="sibTrans" cxnId="{873A2EA2-5A7A-4E27-8CE2-41CF3BC38621}">
      <dgm:prSet/>
      <dgm:spPr/>
      <dgm:t>
        <a:bodyPr/>
        <a:lstStyle/>
        <a:p>
          <a:endParaRPr lang="pt-BR"/>
        </a:p>
      </dgm:t>
    </dgm:pt>
    <dgm:pt modelId="{EB227115-57B4-48B1-A4C9-7EF2FFEE3E07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8,60% a.a.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D84330AD-B96C-4CA6-8794-551CB5D6FCBE}" type="sibTrans" cxnId="{67CAA0A9-1F63-4B75-A4B4-910C8B99CEE9}">
      <dgm:prSet/>
      <dgm:spPr/>
      <dgm:t>
        <a:bodyPr/>
        <a:lstStyle/>
        <a:p>
          <a:endParaRPr lang="pt-BR"/>
        </a:p>
      </dgm:t>
    </dgm:pt>
    <dgm:pt modelId="{CDBEE0B6-67D1-4374-835F-1B84467F9977}" type="parTrans" cxnId="{67CAA0A9-1F63-4B75-A4B4-910C8B99CEE9}">
      <dgm:prSet/>
      <dgm:spPr/>
      <dgm:t>
        <a:bodyPr/>
        <a:lstStyle/>
        <a:p>
          <a:endParaRPr lang="pt-BR"/>
        </a:p>
      </dgm:t>
    </dgm:pt>
    <dgm:pt modelId="{A5A7B8AD-692B-4E52-A069-1911B61B0FB2}" type="pres">
      <dgm:prSet presAssocID="{DC069E18-8AEB-4182-8BFC-E11D302AFEF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766D25-C6FA-4BEA-AB04-7E109EAEDEF0}" type="pres">
      <dgm:prSet presAssocID="{99E7AC6E-8B9A-4AF2-A500-E53FFE876D4E}" presName="compNode" presStyleCnt="0"/>
      <dgm:spPr/>
    </dgm:pt>
    <dgm:pt modelId="{FDCF35CA-79E5-4646-A83D-1D610627A599}" type="pres">
      <dgm:prSet presAssocID="{99E7AC6E-8B9A-4AF2-A500-E53FFE876D4E}" presName="aNode" presStyleLbl="bgShp" presStyleIdx="0" presStyleCnt="5"/>
      <dgm:spPr/>
      <dgm:t>
        <a:bodyPr/>
        <a:lstStyle/>
        <a:p>
          <a:endParaRPr lang="pt-BR"/>
        </a:p>
      </dgm:t>
    </dgm:pt>
    <dgm:pt modelId="{AB3C22EC-BDFF-4F33-B8D5-AFA38554FEA1}" type="pres">
      <dgm:prSet presAssocID="{99E7AC6E-8B9A-4AF2-A500-E53FFE876D4E}" presName="textNode" presStyleLbl="bgShp" presStyleIdx="0" presStyleCnt="5"/>
      <dgm:spPr/>
      <dgm:t>
        <a:bodyPr/>
        <a:lstStyle/>
        <a:p>
          <a:endParaRPr lang="pt-BR"/>
        </a:p>
      </dgm:t>
    </dgm:pt>
    <dgm:pt modelId="{30FD9C21-F6B2-4249-87F8-10CA18975BAF}" type="pres">
      <dgm:prSet presAssocID="{99E7AC6E-8B9A-4AF2-A500-E53FFE876D4E}" presName="compChildNode" presStyleCnt="0"/>
      <dgm:spPr/>
    </dgm:pt>
    <dgm:pt modelId="{B8F9B768-0F3D-48B8-9184-379943FF193F}" type="pres">
      <dgm:prSet presAssocID="{99E7AC6E-8B9A-4AF2-A500-E53FFE876D4E}" presName="theInnerList" presStyleCnt="0"/>
      <dgm:spPr/>
    </dgm:pt>
    <dgm:pt modelId="{996EAF51-5E4E-40E5-96F9-F0EEC798F645}" type="pres">
      <dgm:prSet presAssocID="{DD24CEDA-8358-4450-8F00-9523237014E4}" presName="child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752DFD-2B3A-4C36-9730-A957F2C646AD}" type="pres">
      <dgm:prSet presAssocID="{DD24CEDA-8358-4450-8F00-9523237014E4}" presName="aSpace2" presStyleCnt="0"/>
      <dgm:spPr/>
    </dgm:pt>
    <dgm:pt modelId="{85464C41-9D24-4C6D-ABB4-9AD070EBDB7D}" type="pres">
      <dgm:prSet presAssocID="{35FB507C-BE22-47A8-A9B2-99887A2F4627}" presName="child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CD0A7E-7F5A-4F24-82D6-6E82FBF41837}" type="pres">
      <dgm:prSet presAssocID="{35FB507C-BE22-47A8-A9B2-99887A2F4627}" presName="aSpace2" presStyleCnt="0"/>
      <dgm:spPr/>
    </dgm:pt>
    <dgm:pt modelId="{430047C4-D885-4E8F-A952-40D5AD70FE47}" type="pres">
      <dgm:prSet presAssocID="{27FAAAC0-F08E-403C-A23A-9BF09B9F749D}" presName="child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F085E5-B8AA-413F-A661-529A5B0F02C3}" type="pres">
      <dgm:prSet presAssocID="{27FAAAC0-F08E-403C-A23A-9BF09B9F749D}" presName="aSpace2" presStyleCnt="0"/>
      <dgm:spPr/>
    </dgm:pt>
    <dgm:pt modelId="{0000F15E-1BC8-4961-A259-AA3B5BEA6D70}" type="pres">
      <dgm:prSet presAssocID="{4AF9B8A9-41AA-499E-81C6-B7EF898B99C6}" presName="child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EAA568-65BC-40D5-BBDD-431D5CF8D029}" type="pres">
      <dgm:prSet presAssocID="{99E7AC6E-8B9A-4AF2-A500-E53FFE876D4E}" presName="aSpace" presStyleCnt="0"/>
      <dgm:spPr/>
    </dgm:pt>
    <dgm:pt modelId="{219592C1-4355-4176-A6ED-0FB7D0A3BA8F}" type="pres">
      <dgm:prSet presAssocID="{E30F73F7-C207-44CF-B695-FE3446D1996E}" presName="compNode" presStyleCnt="0"/>
      <dgm:spPr/>
    </dgm:pt>
    <dgm:pt modelId="{CB99BBA9-AC1A-45E7-9130-5F17178EF1EE}" type="pres">
      <dgm:prSet presAssocID="{E30F73F7-C207-44CF-B695-FE3446D1996E}" presName="aNode" presStyleLbl="bgShp" presStyleIdx="1" presStyleCnt="5"/>
      <dgm:spPr/>
      <dgm:t>
        <a:bodyPr/>
        <a:lstStyle/>
        <a:p>
          <a:endParaRPr lang="pt-BR"/>
        </a:p>
      </dgm:t>
    </dgm:pt>
    <dgm:pt modelId="{DC2F65FA-DEB0-40A6-B7BB-D5CE9B46CCEC}" type="pres">
      <dgm:prSet presAssocID="{E30F73F7-C207-44CF-B695-FE3446D1996E}" presName="textNode" presStyleLbl="bgShp" presStyleIdx="1" presStyleCnt="5"/>
      <dgm:spPr/>
      <dgm:t>
        <a:bodyPr/>
        <a:lstStyle/>
        <a:p>
          <a:endParaRPr lang="pt-BR"/>
        </a:p>
      </dgm:t>
    </dgm:pt>
    <dgm:pt modelId="{B2DA60DD-19C2-4EA7-9CD5-B4B2FCDCFD9E}" type="pres">
      <dgm:prSet presAssocID="{E30F73F7-C207-44CF-B695-FE3446D1996E}" presName="compChildNode" presStyleCnt="0"/>
      <dgm:spPr/>
    </dgm:pt>
    <dgm:pt modelId="{570C658D-1C36-4075-9AC9-DAB49D6BD0C4}" type="pres">
      <dgm:prSet presAssocID="{E30F73F7-C207-44CF-B695-FE3446D1996E}" presName="theInnerList" presStyleCnt="0"/>
      <dgm:spPr/>
    </dgm:pt>
    <dgm:pt modelId="{3139C68C-778E-4400-A1DA-338FF0EEF981}" type="pres">
      <dgm:prSet presAssocID="{E708C35A-1DDD-4F2D-B77F-FF343F29D7F1}" presName="child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7B7CA6-960B-46AF-ABCE-90928F0C10CE}" type="pres">
      <dgm:prSet presAssocID="{E708C35A-1DDD-4F2D-B77F-FF343F29D7F1}" presName="aSpace2" presStyleCnt="0"/>
      <dgm:spPr/>
    </dgm:pt>
    <dgm:pt modelId="{71A3877E-464B-4369-BD0E-F28B71531D65}" type="pres">
      <dgm:prSet presAssocID="{E028FBD7-8884-4604-B2A8-DFA235618A90}" presName="child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BF56D3-E045-4472-914D-78374EB54DBC}" type="pres">
      <dgm:prSet presAssocID="{E028FBD7-8884-4604-B2A8-DFA235618A90}" presName="aSpace2" presStyleCnt="0"/>
      <dgm:spPr/>
    </dgm:pt>
    <dgm:pt modelId="{39AA10AF-2F1D-4317-9B88-F42CAADDAC4C}" type="pres">
      <dgm:prSet presAssocID="{1BBCFB7A-2078-429C-A4A7-5A0BEBF120E3}" presName="child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21B940-DF61-41A8-9B89-4D6481489CD2}" type="pres">
      <dgm:prSet presAssocID="{1BBCFB7A-2078-429C-A4A7-5A0BEBF120E3}" presName="aSpace2" presStyleCnt="0"/>
      <dgm:spPr/>
    </dgm:pt>
    <dgm:pt modelId="{100C6895-B529-49C5-86AA-223D47955EBA}" type="pres">
      <dgm:prSet presAssocID="{F933C3ED-39B5-4453-BBE5-942DBEB86B02}" presName="child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9DB635-2224-430E-90AC-3FCC3DB3D2C0}" type="pres">
      <dgm:prSet presAssocID="{E30F73F7-C207-44CF-B695-FE3446D1996E}" presName="aSpace" presStyleCnt="0"/>
      <dgm:spPr/>
    </dgm:pt>
    <dgm:pt modelId="{83362419-89DC-4E10-B2B4-CB54539F42A7}" type="pres">
      <dgm:prSet presAssocID="{568264F7-4200-43DA-A9AD-2914FEC241D0}" presName="compNode" presStyleCnt="0"/>
      <dgm:spPr/>
    </dgm:pt>
    <dgm:pt modelId="{4F347450-C257-4B86-BD4A-F34CB07FB9E9}" type="pres">
      <dgm:prSet presAssocID="{568264F7-4200-43DA-A9AD-2914FEC241D0}" presName="aNode" presStyleLbl="bgShp" presStyleIdx="2" presStyleCnt="5"/>
      <dgm:spPr/>
      <dgm:t>
        <a:bodyPr/>
        <a:lstStyle/>
        <a:p>
          <a:endParaRPr lang="pt-BR"/>
        </a:p>
      </dgm:t>
    </dgm:pt>
    <dgm:pt modelId="{1345C948-D4EB-4182-861C-94E17FDF9414}" type="pres">
      <dgm:prSet presAssocID="{568264F7-4200-43DA-A9AD-2914FEC241D0}" presName="textNode" presStyleLbl="bgShp" presStyleIdx="2" presStyleCnt="5"/>
      <dgm:spPr/>
      <dgm:t>
        <a:bodyPr/>
        <a:lstStyle/>
        <a:p>
          <a:endParaRPr lang="pt-BR"/>
        </a:p>
      </dgm:t>
    </dgm:pt>
    <dgm:pt modelId="{F60D2A57-6E2A-4E48-9355-986AABF571AB}" type="pres">
      <dgm:prSet presAssocID="{568264F7-4200-43DA-A9AD-2914FEC241D0}" presName="compChildNode" presStyleCnt="0"/>
      <dgm:spPr/>
    </dgm:pt>
    <dgm:pt modelId="{1532EED4-3D35-475A-ADCD-827435327F92}" type="pres">
      <dgm:prSet presAssocID="{568264F7-4200-43DA-A9AD-2914FEC241D0}" presName="theInnerList" presStyleCnt="0"/>
      <dgm:spPr/>
    </dgm:pt>
    <dgm:pt modelId="{D532AD28-F5AE-476B-8F2C-3A1CA138A1A2}" type="pres">
      <dgm:prSet presAssocID="{EB68DBCB-26CA-453E-A90F-8C76A64598C9}" presName="child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EAD61D-8270-476E-93AE-F52591CE2FB2}" type="pres">
      <dgm:prSet presAssocID="{EB68DBCB-26CA-453E-A90F-8C76A64598C9}" presName="aSpace2" presStyleCnt="0"/>
      <dgm:spPr/>
    </dgm:pt>
    <dgm:pt modelId="{08815BBA-E287-44BC-8134-612F40D8FFE3}" type="pres">
      <dgm:prSet presAssocID="{E8E3CDD5-6AB2-4AC4-A005-068B3EFBAFE0}" presName="child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2319FE-FB1D-4270-9724-30EC32898368}" type="pres">
      <dgm:prSet presAssocID="{E8E3CDD5-6AB2-4AC4-A005-068B3EFBAFE0}" presName="aSpace2" presStyleCnt="0"/>
      <dgm:spPr/>
    </dgm:pt>
    <dgm:pt modelId="{54E389AC-7DCB-4103-AB07-A5AD1427EBD8}" type="pres">
      <dgm:prSet presAssocID="{728F3789-3ADD-4936-97CC-EE98EED78E4B}" presName="child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811BED-F7C5-4E1F-912C-8D72AC78ABA8}" type="pres">
      <dgm:prSet presAssocID="{728F3789-3ADD-4936-97CC-EE98EED78E4B}" presName="aSpace2" presStyleCnt="0"/>
      <dgm:spPr/>
    </dgm:pt>
    <dgm:pt modelId="{17420C7F-BC5B-43B0-9BA5-FED58E96453C}" type="pres">
      <dgm:prSet presAssocID="{6B486B6A-17BB-4F0C-9050-A72C15810EFB}" presName="child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C83024-4B89-4CB7-B005-1181189ADFEC}" type="pres">
      <dgm:prSet presAssocID="{568264F7-4200-43DA-A9AD-2914FEC241D0}" presName="aSpace" presStyleCnt="0"/>
      <dgm:spPr/>
    </dgm:pt>
    <dgm:pt modelId="{7579B7F0-A2C1-41FA-8DA8-1DCA4BAD99F3}" type="pres">
      <dgm:prSet presAssocID="{8C1B2668-8407-4F84-A2D2-73E1680C33F6}" presName="compNode" presStyleCnt="0"/>
      <dgm:spPr/>
    </dgm:pt>
    <dgm:pt modelId="{5E5316B8-0041-485E-A292-AD4C5CD501F7}" type="pres">
      <dgm:prSet presAssocID="{8C1B2668-8407-4F84-A2D2-73E1680C33F6}" presName="aNode" presStyleLbl="bgShp" presStyleIdx="3" presStyleCnt="5"/>
      <dgm:spPr/>
      <dgm:t>
        <a:bodyPr/>
        <a:lstStyle/>
        <a:p>
          <a:endParaRPr lang="pt-BR"/>
        </a:p>
      </dgm:t>
    </dgm:pt>
    <dgm:pt modelId="{18E2B234-A7DB-453D-A221-120F2BF993D1}" type="pres">
      <dgm:prSet presAssocID="{8C1B2668-8407-4F84-A2D2-73E1680C33F6}" presName="textNode" presStyleLbl="bgShp" presStyleIdx="3" presStyleCnt="5"/>
      <dgm:spPr/>
      <dgm:t>
        <a:bodyPr/>
        <a:lstStyle/>
        <a:p>
          <a:endParaRPr lang="pt-BR"/>
        </a:p>
      </dgm:t>
    </dgm:pt>
    <dgm:pt modelId="{CC1D34BE-6A88-4213-B26E-E04713ECD79F}" type="pres">
      <dgm:prSet presAssocID="{8C1B2668-8407-4F84-A2D2-73E1680C33F6}" presName="compChildNode" presStyleCnt="0"/>
      <dgm:spPr/>
    </dgm:pt>
    <dgm:pt modelId="{364D0B26-B164-446C-B6A1-DAF773B3A758}" type="pres">
      <dgm:prSet presAssocID="{8C1B2668-8407-4F84-A2D2-73E1680C33F6}" presName="theInnerList" presStyleCnt="0"/>
      <dgm:spPr/>
    </dgm:pt>
    <dgm:pt modelId="{175ECB6A-2410-40F4-BF21-C77789BEE9B7}" type="pres">
      <dgm:prSet presAssocID="{B1853D25-48B2-483E-B129-13A1B5B6CD6A}" presName="child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D04B63-06A8-490C-9567-8215DFEBD2F9}" type="pres">
      <dgm:prSet presAssocID="{B1853D25-48B2-483E-B129-13A1B5B6CD6A}" presName="aSpace2" presStyleCnt="0"/>
      <dgm:spPr/>
    </dgm:pt>
    <dgm:pt modelId="{9765FDD1-BCA4-4A63-B484-18BC3501F36E}" type="pres">
      <dgm:prSet presAssocID="{7C6F4783-960C-48FF-99DA-C804185A4D70}" presName="child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AF5676-F5BF-445C-9F88-7F7FC7D8D06B}" type="pres">
      <dgm:prSet presAssocID="{7C6F4783-960C-48FF-99DA-C804185A4D70}" presName="aSpace2" presStyleCnt="0"/>
      <dgm:spPr/>
    </dgm:pt>
    <dgm:pt modelId="{8380DE93-AB32-4AF6-90AA-1C7745A14FF9}" type="pres">
      <dgm:prSet presAssocID="{BE6DE05E-F13E-4196-9078-4C3E092BD438}" presName="child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BC0F9F-58B1-4E11-9B4E-36570EA6060E}" type="pres">
      <dgm:prSet presAssocID="{BE6DE05E-F13E-4196-9078-4C3E092BD438}" presName="aSpace2" presStyleCnt="0"/>
      <dgm:spPr/>
    </dgm:pt>
    <dgm:pt modelId="{FA6F0B28-25B2-47B2-B4B7-D1143826F140}" type="pres">
      <dgm:prSet presAssocID="{470489E8-EAF3-4916-BFF1-FF219DBC2AF4}" presName="child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039503-7F4C-4B82-A0C7-E8DF82093FC0}" type="pres">
      <dgm:prSet presAssocID="{8C1B2668-8407-4F84-A2D2-73E1680C33F6}" presName="aSpace" presStyleCnt="0"/>
      <dgm:spPr/>
    </dgm:pt>
    <dgm:pt modelId="{3B7F6AAC-7BC7-42B3-994A-F9908C556599}" type="pres">
      <dgm:prSet presAssocID="{17564A54-0DDF-4EF7-9272-1A9157C18EC1}" presName="compNode" presStyleCnt="0"/>
      <dgm:spPr/>
    </dgm:pt>
    <dgm:pt modelId="{FA591858-7F06-4DD7-B3E7-0C795F810460}" type="pres">
      <dgm:prSet presAssocID="{17564A54-0DDF-4EF7-9272-1A9157C18EC1}" presName="aNode" presStyleLbl="bgShp" presStyleIdx="4" presStyleCnt="5" custLinFactNeighborY="-2941"/>
      <dgm:spPr/>
      <dgm:t>
        <a:bodyPr/>
        <a:lstStyle/>
        <a:p>
          <a:endParaRPr lang="pt-BR"/>
        </a:p>
      </dgm:t>
    </dgm:pt>
    <dgm:pt modelId="{8382E478-99C5-4DC0-86D0-14F1E45D104C}" type="pres">
      <dgm:prSet presAssocID="{17564A54-0DDF-4EF7-9272-1A9157C18EC1}" presName="textNode" presStyleLbl="bgShp" presStyleIdx="4" presStyleCnt="5"/>
      <dgm:spPr/>
      <dgm:t>
        <a:bodyPr/>
        <a:lstStyle/>
        <a:p>
          <a:endParaRPr lang="pt-BR"/>
        </a:p>
      </dgm:t>
    </dgm:pt>
    <dgm:pt modelId="{0B55A211-41EB-477B-9DAF-D5CFB4FFB79A}" type="pres">
      <dgm:prSet presAssocID="{17564A54-0DDF-4EF7-9272-1A9157C18EC1}" presName="compChildNode" presStyleCnt="0"/>
      <dgm:spPr/>
    </dgm:pt>
    <dgm:pt modelId="{465D5DEF-3A2B-44F1-BDB7-3A16C7081B88}" type="pres">
      <dgm:prSet presAssocID="{17564A54-0DDF-4EF7-9272-1A9157C18EC1}" presName="theInnerList" presStyleCnt="0"/>
      <dgm:spPr/>
    </dgm:pt>
    <dgm:pt modelId="{2CE78C3C-1507-4727-96FF-64524CCD703D}" type="pres">
      <dgm:prSet presAssocID="{955C42AD-737C-4632-9FA1-4D4AE0B06BD8}" presName="child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EFDD71-0D0F-4961-BB0A-2E8BBFB4F569}" type="pres">
      <dgm:prSet presAssocID="{955C42AD-737C-4632-9FA1-4D4AE0B06BD8}" presName="aSpace2" presStyleCnt="0"/>
      <dgm:spPr/>
    </dgm:pt>
    <dgm:pt modelId="{F4D5EC41-9031-46C4-B388-20046C7025AB}" type="pres">
      <dgm:prSet presAssocID="{6ED7C420-9CDE-4D31-9AFB-C6838D456DA5}" presName="child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F6A991-9D97-4CCF-B6FE-972C389DCFF9}" type="pres">
      <dgm:prSet presAssocID="{6ED7C420-9CDE-4D31-9AFB-C6838D456DA5}" presName="aSpace2" presStyleCnt="0"/>
      <dgm:spPr/>
    </dgm:pt>
    <dgm:pt modelId="{9E19B991-FF52-4405-A721-1E0A0971243F}" type="pres">
      <dgm:prSet presAssocID="{782816C2-54AA-47C4-9312-B2338AB294B2}" presName="child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D62567-F58A-4B6E-81E8-59826CE1598A}" type="pres">
      <dgm:prSet presAssocID="{782816C2-54AA-47C4-9312-B2338AB294B2}" presName="aSpace2" presStyleCnt="0"/>
      <dgm:spPr/>
    </dgm:pt>
    <dgm:pt modelId="{FC74B2D2-4AD3-4B19-867F-FEE0E2B36B6C}" type="pres">
      <dgm:prSet presAssocID="{EB227115-57B4-48B1-A4C9-7EF2FFEE3E07}" presName="child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92DB026-6088-4659-A802-AE6941E84189}" srcId="{DC069E18-8AEB-4182-8BFC-E11D302AFEF0}" destId="{99E7AC6E-8B9A-4AF2-A500-E53FFE876D4E}" srcOrd="0" destOrd="0" parTransId="{931C96A2-FD05-44D3-AEA4-7B15D3EF0139}" sibTransId="{297F8A0A-AB12-4099-80D0-CBE47F87FECC}"/>
    <dgm:cxn modelId="{ED2CA934-8726-4E56-83AF-B2CAEF3AFBD0}" srcId="{568264F7-4200-43DA-A9AD-2914FEC241D0}" destId="{E8E3CDD5-6AB2-4AC4-A005-068B3EFBAFE0}" srcOrd="1" destOrd="0" parTransId="{3F1CB74A-CF80-465D-A844-B2142CEF6E6B}" sibTransId="{530A6842-BF42-4EFE-AA11-F04E6657F786}"/>
    <dgm:cxn modelId="{F517F5FA-5769-41AF-9647-E76E3775EC44}" type="presOf" srcId="{1BBCFB7A-2078-429C-A4A7-5A0BEBF120E3}" destId="{39AA10AF-2F1D-4317-9B88-F42CAADDAC4C}" srcOrd="0" destOrd="0" presId="urn:microsoft.com/office/officeart/2005/8/layout/lProcess2"/>
    <dgm:cxn modelId="{04CCDC7C-6E69-46CC-A6CC-09C487FE5B53}" type="presOf" srcId="{E30F73F7-C207-44CF-B695-FE3446D1996E}" destId="{CB99BBA9-AC1A-45E7-9130-5F17178EF1EE}" srcOrd="0" destOrd="0" presId="urn:microsoft.com/office/officeart/2005/8/layout/lProcess2"/>
    <dgm:cxn modelId="{55BB56EE-02F5-4529-A771-FA5AA590FCF3}" srcId="{17564A54-0DDF-4EF7-9272-1A9157C18EC1}" destId="{955C42AD-737C-4632-9FA1-4D4AE0B06BD8}" srcOrd="0" destOrd="0" parTransId="{5B27C76F-4DEB-4359-87D6-41C173A52F19}" sibTransId="{AFBFFFBE-9273-40C9-8861-A498A96886CD}"/>
    <dgm:cxn modelId="{8999511F-66DB-43D2-A95F-DF46920275B3}" type="presOf" srcId="{BE6DE05E-F13E-4196-9078-4C3E092BD438}" destId="{8380DE93-AB32-4AF6-90AA-1C7745A14FF9}" srcOrd="0" destOrd="0" presId="urn:microsoft.com/office/officeart/2005/8/layout/lProcess2"/>
    <dgm:cxn modelId="{6F458405-4696-4BAB-B381-2FFA9AED02C3}" type="presOf" srcId="{568264F7-4200-43DA-A9AD-2914FEC241D0}" destId="{1345C948-D4EB-4182-861C-94E17FDF9414}" srcOrd="1" destOrd="0" presId="urn:microsoft.com/office/officeart/2005/8/layout/lProcess2"/>
    <dgm:cxn modelId="{8C315855-B3A4-4C74-9CDB-17CB43AD1E7F}" srcId="{99E7AC6E-8B9A-4AF2-A500-E53FFE876D4E}" destId="{27FAAAC0-F08E-403C-A23A-9BF09B9F749D}" srcOrd="2" destOrd="0" parTransId="{8D28E5D5-7C34-4A2C-87F9-0F55CE70E52E}" sibTransId="{757583EE-0E47-4EEC-A6DF-87F2A933DEC8}"/>
    <dgm:cxn modelId="{198B5D84-FAD4-46AC-B4B7-AEC3222C72F6}" type="presOf" srcId="{4AF9B8A9-41AA-499E-81C6-B7EF898B99C6}" destId="{0000F15E-1BC8-4961-A259-AA3B5BEA6D70}" srcOrd="0" destOrd="0" presId="urn:microsoft.com/office/officeart/2005/8/layout/lProcess2"/>
    <dgm:cxn modelId="{8CC9C6AE-9F07-47DC-A47A-E3BD16367B41}" type="presOf" srcId="{470489E8-EAF3-4916-BFF1-FF219DBC2AF4}" destId="{FA6F0B28-25B2-47B2-B4B7-D1143826F140}" srcOrd="0" destOrd="0" presId="urn:microsoft.com/office/officeart/2005/8/layout/lProcess2"/>
    <dgm:cxn modelId="{85B2BA57-7F5F-4E1F-A0ED-1898C3CE0A73}" type="presOf" srcId="{EB68DBCB-26CA-453E-A90F-8C76A64598C9}" destId="{D532AD28-F5AE-476B-8F2C-3A1CA138A1A2}" srcOrd="0" destOrd="0" presId="urn:microsoft.com/office/officeart/2005/8/layout/lProcess2"/>
    <dgm:cxn modelId="{2FCE3E06-8C50-4669-8C67-4662E1A46339}" type="presOf" srcId="{DC069E18-8AEB-4182-8BFC-E11D302AFEF0}" destId="{A5A7B8AD-692B-4E52-A069-1911B61B0FB2}" srcOrd="0" destOrd="0" presId="urn:microsoft.com/office/officeart/2005/8/layout/lProcess2"/>
    <dgm:cxn modelId="{B5E4524A-0A96-4B33-8CE7-66D636A45F6B}" srcId="{E30F73F7-C207-44CF-B695-FE3446D1996E}" destId="{F933C3ED-39B5-4453-BBE5-942DBEB86B02}" srcOrd="3" destOrd="0" parTransId="{31ECCB05-A852-46FF-BA43-808D42ACBA3B}" sibTransId="{41B70EA0-E853-4CCE-BB77-B057EFC9AE80}"/>
    <dgm:cxn modelId="{67CAA0A9-1F63-4B75-A4B4-910C8B99CEE9}" srcId="{17564A54-0DDF-4EF7-9272-1A9157C18EC1}" destId="{EB227115-57B4-48B1-A4C9-7EF2FFEE3E07}" srcOrd="3" destOrd="0" parTransId="{CDBEE0B6-67D1-4374-835F-1B84467F9977}" sibTransId="{D84330AD-B96C-4CA6-8794-551CB5D6FCBE}"/>
    <dgm:cxn modelId="{8792EC4D-3E7E-4868-A4D0-A58C77548032}" srcId="{8C1B2668-8407-4F84-A2D2-73E1680C33F6}" destId="{7C6F4783-960C-48FF-99DA-C804185A4D70}" srcOrd="1" destOrd="0" parTransId="{AB0323A8-46BF-41DF-9668-869192067A7A}" sibTransId="{EC131BB7-1AFF-4F40-91EA-03E54CE8D8AD}"/>
    <dgm:cxn modelId="{1BE5A0DD-7AEB-4314-B29B-039982FDB73B}" type="presOf" srcId="{782816C2-54AA-47C4-9312-B2338AB294B2}" destId="{9E19B991-FF52-4405-A721-1E0A0971243F}" srcOrd="0" destOrd="0" presId="urn:microsoft.com/office/officeart/2005/8/layout/lProcess2"/>
    <dgm:cxn modelId="{3E1A0107-E9F2-4D16-8327-9E069DCD1DE2}" srcId="{568264F7-4200-43DA-A9AD-2914FEC241D0}" destId="{EB68DBCB-26CA-453E-A90F-8C76A64598C9}" srcOrd="0" destOrd="0" parTransId="{DE5C3B66-2A39-4621-A79B-40E5BA0A0FAA}" sibTransId="{A0FB6EC8-3BDA-4DCD-A04D-B20E2AE8C5C1}"/>
    <dgm:cxn modelId="{4447543C-6285-46E5-ACDC-B2CB03D71D90}" type="presOf" srcId="{17564A54-0DDF-4EF7-9272-1A9157C18EC1}" destId="{FA591858-7F06-4DD7-B3E7-0C795F810460}" srcOrd="0" destOrd="0" presId="urn:microsoft.com/office/officeart/2005/8/layout/lProcess2"/>
    <dgm:cxn modelId="{655D3C88-F21C-444A-A253-407BB4C4A497}" srcId="{17564A54-0DDF-4EF7-9272-1A9157C18EC1}" destId="{6ED7C420-9CDE-4D31-9AFB-C6838D456DA5}" srcOrd="1" destOrd="0" parTransId="{1329BADF-7F12-4232-9A46-5ABFE21F41EC}" sibTransId="{8C821786-5E9A-4C1B-B123-5A63898B963B}"/>
    <dgm:cxn modelId="{1411CBAE-146A-4F73-8418-E65D0F3D0C90}" type="presOf" srcId="{E30F73F7-C207-44CF-B695-FE3446D1996E}" destId="{DC2F65FA-DEB0-40A6-B7BB-D5CE9B46CCEC}" srcOrd="1" destOrd="0" presId="urn:microsoft.com/office/officeart/2005/8/layout/lProcess2"/>
    <dgm:cxn modelId="{D630BF2B-F033-49D8-8CC5-C83CEA4E5067}" type="presOf" srcId="{7C6F4783-960C-48FF-99DA-C804185A4D70}" destId="{9765FDD1-BCA4-4A63-B484-18BC3501F36E}" srcOrd="0" destOrd="0" presId="urn:microsoft.com/office/officeart/2005/8/layout/lProcess2"/>
    <dgm:cxn modelId="{074FB7C9-BE74-48EC-934D-C96ABA84A9AA}" srcId="{8C1B2668-8407-4F84-A2D2-73E1680C33F6}" destId="{BE6DE05E-F13E-4196-9078-4C3E092BD438}" srcOrd="2" destOrd="0" parTransId="{AD668088-A1A3-4A6A-8157-D48D4D263E23}" sibTransId="{828D1233-347F-4070-B534-8D6C7ABBD1D4}"/>
    <dgm:cxn modelId="{23C192F7-20BF-4D1F-8AE8-1A1912A272DD}" srcId="{DC069E18-8AEB-4182-8BFC-E11D302AFEF0}" destId="{8C1B2668-8407-4F84-A2D2-73E1680C33F6}" srcOrd="3" destOrd="0" parTransId="{D4B7609D-620B-4756-975F-6F1170CDADB9}" sibTransId="{B52B909C-FD50-41DE-ADA8-753F04DC1ECA}"/>
    <dgm:cxn modelId="{8F3729CE-44F9-4026-8CE2-1C9578215E76}" type="presOf" srcId="{E708C35A-1DDD-4F2D-B77F-FF343F29D7F1}" destId="{3139C68C-778E-4400-A1DA-338FF0EEF981}" srcOrd="0" destOrd="0" presId="urn:microsoft.com/office/officeart/2005/8/layout/lProcess2"/>
    <dgm:cxn modelId="{B5DE3A4B-C37A-4B3A-B6DF-39D33119ABFC}" type="presOf" srcId="{99E7AC6E-8B9A-4AF2-A500-E53FFE876D4E}" destId="{AB3C22EC-BDFF-4F33-B8D5-AFA38554FEA1}" srcOrd="1" destOrd="0" presId="urn:microsoft.com/office/officeart/2005/8/layout/lProcess2"/>
    <dgm:cxn modelId="{3156942D-A51A-4D86-9DAF-47B182FFFE56}" type="presOf" srcId="{6ED7C420-9CDE-4D31-9AFB-C6838D456DA5}" destId="{F4D5EC41-9031-46C4-B388-20046C7025AB}" srcOrd="0" destOrd="0" presId="urn:microsoft.com/office/officeart/2005/8/layout/lProcess2"/>
    <dgm:cxn modelId="{E6A1E366-CDD5-4B2D-9FEB-7940E3945A9B}" type="presOf" srcId="{B1853D25-48B2-483E-B129-13A1B5B6CD6A}" destId="{175ECB6A-2410-40F4-BF21-C77789BEE9B7}" srcOrd="0" destOrd="0" presId="urn:microsoft.com/office/officeart/2005/8/layout/lProcess2"/>
    <dgm:cxn modelId="{198BD6A8-6D87-4CD5-BA31-0B8A17421810}" type="presOf" srcId="{35FB507C-BE22-47A8-A9B2-99887A2F4627}" destId="{85464C41-9D24-4C6D-ABB4-9AD070EBDB7D}" srcOrd="0" destOrd="0" presId="urn:microsoft.com/office/officeart/2005/8/layout/lProcess2"/>
    <dgm:cxn modelId="{FC339D24-C3DD-44B6-97A3-32B2E3C382D8}" srcId="{8C1B2668-8407-4F84-A2D2-73E1680C33F6}" destId="{B1853D25-48B2-483E-B129-13A1B5B6CD6A}" srcOrd="0" destOrd="0" parTransId="{3404F862-192B-4DC6-8C29-242620A3878F}" sibTransId="{5C76BD8F-4044-4D54-BA58-63AA117C0697}"/>
    <dgm:cxn modelId="{F196F0E5-EAAF-484A-9A77-BA12A9FE75BF}" type="presOf" srcId="{27FAAAC0-F08E-403C-A23A-9BF09B9F749D}" destId="{430047C4-D885-4E8F-A952-40D5AD70FE47}" srcOrd="0" destOrd="0" presId="urn:microsoft.com/office/officeart/2005/8/layout/lProcess2"/>
    <dgm:cxn modelId="{A9032E4B-824D-4926-BE19-FCC1D10022F6}" type="presOf" srcId="{568264F7-4200-43DA-A9AD-2914FEC241D0}" destId="{4F347450-C257-4B86-BD4A-F34CB07FB9E9}" srcOrd="0" destOrd="0" presId="urn:microsoft.com/office/officeart/2005/8/layout/lProcess2"/>
    <dgm:cxn modelId="{873A2EA2-5A7A-4E27-8CE2-41CF3BC38621}" srcId="{17564A54-0DDF-4EF7-9272-1A9157C18EC1}" destId="{782816C2-54AA-47C4-9312-B2338AB294B2}" srcOrd="2" destOrd="0" parTransId="{2BD2D1B3-2FC5-45C1-9809-CAECE84DE1A3}" sibTransId="{B2E7A035-30D4-4E9A-9181-199B7E3C58CE}"/>
    <dgm:cxn modelId="{0BFB44FC-1F27-4C99-8E18-3D81D6419E66}" type="presOf" srcId="{E8E3CDD5-6AB2-4AC4-A005-068B3EFBAFE0}" destId="{08815BBA-E287-44BC-8134-612F40D8FFE3}" srcOrd="0" destOrd="0" presId="urn:microsoft.com/office/officeart/2005/8/layout/lProcess2"/>
    <dgm:cxn modelId="{B921D7CD-388D-45A5-BE02-6E96B193189E}" srcId="{8C1B2668-8407-4F84-A2D2-73E1680C33F6}" destId="{470489E8-EAF3-4916-BFF1-FF219DBC2AF4}" srcOrd="3" destOrd="0" parTransId="{9DA52A73-22AD-4379-B44B-7C3C651AEE7E}" sibTransId="{2FD3DE23-84D5-419A-AA0E-506D19CDB8E3}"/>
    <dgm:cxn modelId="{77A66E3D-5DA9-4D49-866D-33F2AD6FBCA9}" type="presOf" srcId="{99E7AC6E-8B9A-4AF2-A500-E53FFE876D4E}" destId="{FDCF35CA-79E5-4646-A83D-1D610627A599}" srcOrd="0" destOrd="0" presId="urn:microsoft.com/office/officeart/2005/8/layout/lProcess2"/>
    <dgm:cxn modelId="{E645CF86-82BA-486C-BE50-E7EC2376545D}" srcId="{99E7AC6E-8B9A-4AF2-A500-E53FFE876D4E}" destId="{DD24CEDA-8358-4450-8F00-9523237014E4}" srcOrd="0" destOrd="0" parTransId="{EF8BB293-AF90-4976-B5B5-DEB3C5D187B6}" sibTransId="{88AB2442-E349-4476-80BF-A5BEC27B579A}"/>
    <dgm:cxn modelId="{CC5E608A-F390-4C78-9DC9-74D9EC3D4371}" type="presOf" srcId="{F933C3ED-39B5-4453-BBE5-942DBEB86B02}" destId="{100C6895-B529-49C5-86AA-223D47955EBA}" srcOrd="0" destOrd="0" presId="urn:microsoft.com/office/officeart/2005/8/layout/lProcess2"/>
    <dgm:cxn modelId="{A10D5F4B-9622-477B-857F-869CC497CDEB}" type="presOf" srcId="{17564A54-0DDF-4EF7-9272-1A9157C18EC1}" destId="{8382E478-99C5-4DC0-86D0-14F1E45D104C}" srcOrd="1" destOrd="0" presId="urn:microsoft.com/office/officeart/2005/8/layout/lProcess2"/>
    <dgm:cxn modelId="{EC7120FD-D2AB-4C43-A1F8-C5AC5425B636}" srcId="{99E7AC6E-8B9A-4AF2-A500-E53FFE876D4E}" destId="{4AF9B8A9-41AA-499E-81C6-B7EF898B99C6}" srcOrd="3" destOrd="0" parTransId="{4CAE0845-C908-42FF-BA07-4E25CF5FF0A6}" sibTransId="{72BD67A0-8391-43AD-9C06-B062CEACE0AE}"/>
    <dgm:cxn modelId="{ECC141FE-3AA8-493A-B7E8-B918C6C72CAB}" srcId="{DC069E18-8AEB-4182-8BFC-E11D302AFEF0}" destId="{568264F7-4200-43DA-A9AD-2914FEC241D0}" srcOrd="2" destOrd="0" parTransId="{97440399-F50B-4822-9E95-F9CFEAFDCF4B}" sibTransId="{050547BA-419D-4171-B646-8B86803A6E3C}"/>
    <dgm:cxn modelId="{EF7A72D5-5525-4323-8FA4-49B8EB89F6B9}" type="presOf" srcId="{8C1B2668-8407-4F84-A2D2-73E1680C33F6}" destId="{18E2B234-A7DB-453D-A221-120F2BF993D1}" srcOrd="1" destOrd="0" presId="urn:microsoft.com/office/officeart/2005/8/layout/lProcess2"/>
    <dgm:cxn modelId="{E63FBA62-D909-410D-A8F5-F7D9B003179F}" srcId="{E30F73F7-C207-44CF-B695-FE3446D1996E}" destId="{E028FBD7-8884-4604-B2A8-DFA235618A90}" srcOrd="1" destOrd="0" parTransId="{62C35EA9-9828-41CF-8A3B-2D2DBE553BF2}" sibTransId="{05A4BD3C-B6F5-42C9-B3A7-088CE0198A3F}"/>
    <dgm:cxn modelId="{0BBA376D-0ECC-4E53-B9B9-7652ED3A4EF5}" srcId="{568264F7-4200-43DA-A9AD-2914FEC241D0}" destId="{728F3789-3ADD-4936-97CC-EE98EED78E4B}" srcOrd="2" destOrd="0" parTransId="{F35DCCC4-171E-4575-91A9-57CF88AAAAAF}" sibTransId="{B5AA49E3-919C-41DD-86A5-1E2DA9B8BD3B}"/>
    <dgm:cxn modelId="{7BC94B82-FCD6-4B1D-A137-DF89CB39C7DB}" type="presOf" srcId="{E028FBD7-8884-4604-B2A8-DFA235618A90}" destId="{71A3877E-464B-4369-BD0E-F28B71531D65}" srcOrd="0" destOrd="0" presId="urn:microsoft.com/office/officeart/2005/8/layout/lProcess2"/>
    <dgm:cxn modelId="{A3AD473D-CBB0-44AB-B086-40F1A82B57BA}" srcId="{DC069E18-8AEB-4182-8BFC-E11D302AFEF0}" destId="{E30F73F7-C207-44CF-B695-FE3446D1996E}" srcOrd="1" destOrd="0" parTransId="{2977D253-F7B5-4EC5-A764-3F3C7BF92C2E}" sibTransId="{E51350CF-C498-4A0C-B276-ADD9C8AE17ED}"/>
    <dgm:cxn modelId="{CCBFB985-2D0E-423C-8162-A0D52D02C90D}" type="presOf" srcId="{955C42AD-737C-4632-9FA1-4D4AE0B06BD8}" destId="{2CE78C3C-1507-4727-96FF-64524CCD703D}" srcOrd="0" destOrd="0" presId="urn:microsoft.com/office/officeart/2005/8/layout/lProcess2"/>
    <dgm:cxn modelId="{9DBCA6E8-1234-45CC-B960-E749E51A19E8}" type="presOf" srcId="{6B486B6A-17BB-4F0C-9050-A72C15810EFB}" destId="{17420C7F-BC5B-43B0-9BA5-FED58E96453C}" srcOrd="0" destOrd="0" presId="urn:microsoft.com/office/officeart/2005/8/layout/lProcess2"/>
    <dgm:cxn modelId="{B06985B9-74A7-4CFE-9108-FA983A9D2278}" srcId="{99E7AC6E-8B9A-4AF2-A500-E53FFE876D4E}" destId="{35FB507C-BE22-47A8-A9B2-99887A2F4627}" srcOrd="1" destOrd="0" parTransId="{6DB8E301-1CDB-4B0D-82CB-322F027988B2}" sibTransId="{36D08679-1A92-4C5E-B715-4C46568EDC44}"/>
    <dgm:cxn modelId="{73B79B70-CDC1-4DAB-A1E9-3133EAECA3C0}" type="presOf" srcId="{8C1B2668-8407-4F84-A2D2-73E1680C33F6}" destId="{5E5316B8-0041-485E-A292-AD4C5CD501F7}" srcOrd="0" destOrd="0" presId="urn:microsoft.com/office/officeart/2005/8/layout/lProcess2"/>
    <dgm:cxn modelId="{F2E4E6D0-4C5C-4BCC-B5D5-608E3DB40AD4}" srcId="{DC069E18-8AEB-4182-8BFC-E11D302AFEF0}" destId="{17564A54-0DDF-4EF7-9272-1A9157C18EC1}" srcOrd="4" destOrd="0" parTransId="{3960B59C-17DD-4744-B8E8-B9EEF808188E}" sibTransId="{2352605D-DB08-4302-AA75-D885F4329AEE}"/>
    <dgm:cxn modelId="{45593F91-88DD-4EC9-8345-D600FF3870A5}" srcId="{568264F7-4200-43DA-A9AD-2914FEC241D0}" destId="{6B486B6A-17BB-4F0C-9050-A72C15810EFB}" srcOrd="3" destOrd="0" parTransId="{1CF645A9-135E-4A94-A4D1-F82F94222E1D}" sibTransId="{649BB65E-721E-43FA-A588-CFA004F9FB44}"/>
    <dgm:cxn modelId="{8119BE0A-38EB-4183-8BEB-64D071892235}" type="presOf" srcId="{DD24CEDA-8358-4450-8F00-9523237014E4}" destId="{996EAF51-5E4E-40E5-96F9-F0EEC798F645}" srcOrd="0" destOrd="0" presId="urn:microsoft.com/office/officeart/2005/8/layout/lProcess2"/>
    <dgm:cxn modelId="{456764A3-3998-40C4-976A-DEEB8E5E45A0}" type="presOf" srcId="{EB227115-57B4-48B1-A4C9-7EF2FFEE3E07}" destId="{FC74B2D2-4AD3-4B19-867F-FEE0E2B36B6C}" srcOrd="0" destOrd="0" presId="urn:microsoft.com/office/officeart/2005/8/layout/lProcess2"/>
    <dgm:cxn modelId="{8ACB0E5C-4E74-465B-B758-357F250F6249}" srcId="{E30F73F7-C207-44CF-B695-FE3446D1996E}" destId="{E708C35A-1DDD-4F2D-B77F-FF343F29D7F1}" srcOrd="0" destOrd="0" parTransId="{A089FA0D-F910-41B5-82C3-3BF1143B8307}" sibTransId="{CF8B415E-F7A9-4EE6-BBD1-8215B01215A8}"/>
    <dgm:cxn modelId="{F12D8ABB-A60B-4992-B525-64ED3E4208A0}" type="presOf" srcId="{728F3789-3ADD-4936-97CC-EE98EED78E4B}" destId="{54E389AC-7DCB-4103-AB07-A5AD1427EBD8}" srcOrd="0" destOrd="0" presId="urn:microsoft.com/office/officeart/2005/8/layout/lProcess2"/>
    <dgm:cxn modelId="{778A55EB-1302-4C4C-9276-194FA24CDD47}" srcId="{E30F73F7-C207-44CF-B695-FE3446D1996E}" destId="{1BBCFB7A-2078-429C-A4A7-5A0BEBF120E3}" srcOrd="2" destOrd="0" parTransId="{026D7BD2-D1AA-4E3D-86BA-523373B8E5E4}" sibTransId="{493F520A-DCB9-4959-894B-25CB4547AE78}"/>
    <dgm:cxn modelId="{FA2EB9E8-F8BE-40E2-A9D2-C146957C9A44}" type="presParOf" srcId="{A5A7B8AD-692B-4E52-A069-1911B61B0FB2}" destId="{6F766D25-C6FA-4BEA-AB04-7E109EAEDEF0}" srcOrd="0" destOrd="0" presId="urn:microsoft.com/office/officeart/2005/8/layout/lProcess2"/>
    <dgm:cxn modelId="{024FA710-93C7-459C-B62F-1D40CD9BF694}" type="presParOf" srcId="{6F766D25-C6FA-4BEA-AB04-7E109EAEDEF0}" destId="{FDCF35CA-79E5-4646-A83D-1D610627A599}" srcOrd="0" destOrd="0" presId="urn:microsoft.com/office/officeart/2005/8/layout/lProcess2"/>
    <dgm:cxn modelId="{D8D3A84D-174E-4019-8EC6-6333927BC61B}" type="presParOf" srcId="{6F766D25-C6FA-4BEA-AB04-7E109EAEDEF0}" destId="{AB3C22EC-BDFF-4F33-B8D5-AFA38554FEA1}" srcOrd="1" destOrd="0" presId="urn:microsoft.com/office/officeart/2005/8/layout/lProcess2"/>
    <dgm:cxn modelId="{53780FA4-5931-403B-8626-4D934D70041F}" type="presParOf" srcId="{6F766D25-C6FA-4BEA-AB04-7E109EAEDEF0}" destId="{30FD9C21-F6B2-4249-87F8-10CA18975BAF}" srcOrd="2" destOrd="0" presId="urn:microsoft.com/office/officeart/2005/8/layout/lProcess2"/>
    <dgm:cxn modelId="{615C6114-37C7-4087-AD65-C6AA9AA3250A}" type="presParOf" srcId="{30FD9C21-F6B2-4249-87F8-10CA18975BAF}" destId="{B8F9B768-0F3D-48B8-9184-379943FF193F}" srcOrd="0" destOrd="0" presId="urn:microsoft.com/office/officeart/2005/8/layout/lProcess2"/>
    <dgm:cxn modelId="{1FA2645E-E20C-478A-BF98-99BC96909E51}" type="presParOf" srcId="{B8F9B768-0F3D-48B8-9184-379943FF193F}" destId="{996EAF51-5E4E-40E5-96F9-F0EEC798F645}" srcOrd="0" destOrd="0" presId="urn:microsoft.com/office/officeart/2005/8/layout/lProcess2"/>
    <dgm:cxn modelId="{68A8FCB5-AD5C-4B32-A087-DEE48A346A08}" type="presParOf" srcId="{B8F9B768-0F3D-48B8-9184-379943FF193F}" destId="{20752DFD-2B3A-4C36-9730-A957F2C646AD}" srcOrd="1" destOrd="0" presId="urn:microsoft.com/office/officeart/2005/8/layout/lProcess2"/>
    <dgm:cxn modelId="{4CABD339-3D56-43FA-8E6D-F326925F5A4F}" type="presParOf" srcId="{B8F9B768-0F3D-48B8-9184-379943FF193F}" destId="{85464C41-9D24-4C6D-ABB4-9AD070EBDB7D}" srcOrd="2" destOrd="0" presId="urn:microsoft.com/office/officeart/2005/8/layout/lProcess2"/>
    <dgm:cxn modelId="{D3BFD324-35A5-43FE-8687-A0854F99A2B9}" type="presParOf" srcId="{B8F9B768-0F3D-48B8-9184-379943FF193F}" destId="{33CD0A7E-7F5A-4F24-82D6-6E82FBF41837}" srcOrd="3" destOrd="0" presId="urn:microsoft.com/office/officeart/2005/8/layout/lProcess2"/>
    <dgm:cxn modelId="{5C8F62E5-9CA5-4E34-B45A-A1A4B3E173BB}" type="presParOf" srcId="{B8F9B768-0F3D-48B8-9184-379943FF193F}" destId="{430047C4-D885-4E8F-A952-40D5AD70FE47}" srcOrd="4" destOrd="0" presId="urn:microsoft.com/office/officeart/2005/8/layout/lProcess2"/>
    <dgm:cxn modelId="{B92C3C53-AA6B-4972-AF9D-8BA7E496A93E}" type="presParOf" srcId="{B8F9B768-0F3D-48B8-9184-379943FF193F}" destId="{11F085E5-B8AA-413F-A661-529A5B0F02C3}" srcOrd="5" destOrd="0" presId="urn:microsoft.com/office/officeart/2005/8/layout/lProcess2"/>
    <dgm:cxn modelId="{016566C8-666D-4272-9203-5E19C817ACD9}" type="presParOf" srcId="{B8F9B768-0F3D-48B8-9184-379943FF193F}" destId="{0000F15E-1BC8-4961-A259-AA3B5BEA6D70}" srcOrd="6" destOrd="0" presId="urn:microsoft.com/office/officeart/2005/8/layout/lProcess2"/>
    <dgm:cxn modelId="{C9355182-C4FF-4FF7-90CF-AD05F149FC35}" type="presParOf" srcId="{A5A7B8AD-692B-4E52-A069-1911B61B0FB2}" destId="{31EAA568-65BC-40D5-BBDD-431D5CF8D029}" srcOrd="1" destOrd="0" presId="urn:microsoft.com/office/officeart/2005/8/layout/lProcess2"/>
    <dgm:cxn modelId="{B37EB4F5-7646-4F2C-99E1-A5A1CB40D372}" type="presParOf" srcId="{A5A7B8AD-692B-4E52-A069-1911B61B0FB2}" destId="{219592C1-4355-4176-A6ED-0FB7D0A3BA8F}" srcOrd="2" destOrd="0" presId="urn:microsoft.com/office/officeart/2005/8/layout/lProcess2"/>
    <dgm:cxn modelId="{9BB90B28-95CD-4612-94C0-56B08FD441FF}" type="presParOf" srcId="{219592C1-4355-4176-A6ED-0FB7D0A3BA8F}" destId="{CB99BBA9-AC1A-45E7-9130-5F17178EF1EE}" srcOrd="0" destOrd="0" presId="urn:microsoft.com/office/officeart/2005/8/layout/lProcess2"/>
    <dgm:cxn modelId="{682E2E57-8D51-4849-B76B-77A3FC7F4322}" type="presParOf" srcId="{219592C1-4355-4176-A6ED-0FB7D0A3BA8F}" destId="{DC2F65FA-DEB0-40A6-B7BB-D5CE9B46CCEC}" srcOrd="1" destOrd="0" presId="urn:microsoft.com/office/officeart/2005/8/layout/lProcess2"/>
    <dgm:cxn modelId="{E05F4754-61CD-4C7E-B166-7183ACD19B13}" type="presParOf" srcId="{219592C1-4355-4176-A6ED-0FB7D0A3BA8F}" destId="{B2DA60DD-19C2-4EA7-9CD5-B4B2FCDCFD9E}" srcOrd="2" destOrd="0" presId="urn:microsoft.com/office/officeart/2005/8/layout/lProcess2"/>
    <dgm:cxn modelId="{3FA773CB-3F33-41FF-8F75-D4D3AF815AD8}" type="presParOf" srcId="{B2DA60DD-19C2-4EA7-9CD5-B4B2FCDCFD9E}" destId="{570C658D-1C36-4075-9AC9-DAB49D6BD0C4}" srcOrd="0" destOrd="0" presId="urn:microsoft.com/office/officeart/2005/8/layout/lProcess2"/>
    <dgm:cxn modelId="{4B1AD3F2-8CA7-4327-B565-7D6CCB45CEB2}" type="presParOf" srcId="{570C658D-1C36-4075-9AC9-DAB49D6BD0C4}" destId="{3139C68C-778E-4400-A1DA-338FF0EEF981}" srcOrd="0" destOrd="0" presId="urn:microsoft.com/office/officeart/2005/8/layout/lProcess2"/>
    <dgm:cxn modelId="{E8657A8F-55FD-4AF3-88F7-D7E40FAD5B1B}" type="presParOf" srcId="{570C658D-1C36-4075-9AC9-DAB49D6BD0C4}" destId="{387B7CA6-960B-46AF-ABCE-90928F0C10CE}" srcOrd="1" destOrd="0" presId="urn:microsoft.com/office/officeart/2005/8/layout/lProcess2"/>
    <dgm:cxn modelId="{B6FFB9B0-CB9B-4CEB-9FE2-4BDB7DDAFDB6}" type="presParOf" srcId="{570C658D-1C36-4075-9AC9-DAB49D6BD0C4}" destId="{71A3877E-464B-4369-BD0E-F28B71531D65}" srcOrd="2" destOrd="0" presId="urn:microsoft.com/office/officeart/2005/8/layout/lProcess2"/>
    <dgm:cxn modelId="{F18C2EFF-4805-4ADE-A1AF-889881E319F6}" type="presParOf" srcId="{570C658D-1C36-4075-9AC9-DAB49D6BD0C4}" destId="{34BF56D3-E045-4472-914D-78374EB54DBC}" srcOrd="3" destOrd="0" presId="urn:microsoft.com/office/officeart/2005/8/layout/lProcess2"/>
    <dgm:cxn modelId="{165C169F-C0CF-434A-AAC5-58A1ABAFE903}" type="presParOf" srcId="{570C658D-1C36-4075-9AC9-DAB49D6BD0C4}" destId="{39AA10AF-2F1D-4317-9B88-F42CAADDAC4C}" srcOrd="4" destOrd="0" presId="urn:microsoft.com/office/officeart/2005/8/layout/lProcess2"/>
    <dgm:cxn modelId="{CE11DFFE-F81E-4303-9FBF-6E7EC821F915}" type="presParOf" srcId="{570C658D-1C36-4075-9AC9-DAB49D6BD0C4}" destId="{D221B940-DF61-41A8-9B89-4D6481489CD2}" srcOrd="5" destOrd="0" presId="urn:microsoft.com/office/officeart/2005/8/layout/lProcess2"/>
    <dgm:cxn modelId="{56BACA92-81BA-4B34-8632-496CCEB39CA0}" type="presParOf" srcId="{570C658D-1C36-4075-9AC9-DAB49D6BD0C4}" destId="{100C6895-B529-49C5-86AA-223D47955EBA}" srcOrd="6" destOrd="0" presId="urn:microsoft.com/office/officeart/2005/8/layout/lProcess2"/>
    <dgm:cxn modelId="{DA5194C3-25E2-4E65-A273-89DBA19270F0}" type="presParOf" srcId="{A5A7B8AD-692B-4E52-A069-1911B61B0FB2}" destId="{569DB635-2224-430E-90AC-3FCC3DB3D2C0}" srcOrd="3" destOrd="0" presId="urn:microsoft.com/office/officeart/2005/8/layout/lProcess2"/>
    <dgm:cxn modelId="{C91A7ED6-CE8D-48D5-A9E8-219B1CE0634F}" type="presParOf" srcId="{A5A7B8AD-692B-4E52-A069-1911B61B0FB2}" destId="{83362419-89DC-4E10-B2B4-CB54539F42A7}" srcOrd="4" destOrd="0" presId="urn:microsoft.com/office/officeart/2005/8/layout/lProcess2"/>
    <dgm:cxn modelId="{20219236-6FA8-47F1-911F-8BAF1D701560}" type="presParOf" srcId="{83362419-89DC-4E10-B2B4-CB54539F42A7}" destId="{4F347450-C257-4B86-BD4A-F34CB07FB9E9}" srcOrd="0" destOrd="0" presId="urn:microsoft.com/office/officeart/2005/8/layout/lProcess2"/>
    <dgm:cxn modelId="{D4328C49-9DB6-49C9-9320-F1BFFD941E3B}" type="presParOf" srcId="{83362419-89DC-4E10-B2B4-CB54539F42A7}" destId="{1345C948-D4EB-4182-861C-94E17FDF9414}" srcOrd="1" destOrd="0" presId="urn:microsoft.com/office/officeart/2005/8/layout/lProcess2"/>
    <dgm:cxn modelId="{547AE549-752E-4CEA-B1F3-BD262F66F695}" type="presParOf" srcId="{83362419-89DC-4E10-B2B4-CB54539F42A7}" destId="{F60D2A57-6E2A-4E48-9355-986AABF571AB}" srcOrd="2" destOrd="0" presId="urn:microsoft.com/office/officeart/2005/8/layout/lProcess2"/>
    <dgm:cxn modelId="{77822A8D-17FF-4759-9D69-526FF17BEE6E}" type="presParOf" srcId="{F60D2A57-6E2A-4E48-9355-986AABF571AB}" destId="{1532EED4-3D35-475A-ADCD-827435327F92}" srcOrd="0" destOrd="0" presId="urn:microsoft.com/office/officeart/2005/8/layout/lProcess2"/>
    <dgm:cxn modelId="{1ADA9BDD-F879-44CE-8A6D-4293F532DC63}" type="presParOf" srcId="{1532EED4-3D35-475A-ADCD-827435327F92}" destId="{D532AD28-F5AE-476B-8F2C-3A1CA138A1A2}" srcOrd="0" destOrd="0" presId="urn:microsoft.com/office/officeart/2005/8/layout/lProcess2"/>
    <dgm:cxn modelId="{4CEF1B14-B4F2-4B6E-A3A6-C974460D388B}" type="presParOf" srcId="{1532EED4-3D35-475A-ADCD-827435327F92}" destId="{B2EAD61D-8270-476E-93AE-F52591CE2FB2}" srcOrd="1" destOrd="0" presId="urn:microsoft.com/office/officeart/2005/8/layout/lProcess2"/>
    <dgm:cxn modelId="{014BFE8C-E043-457F-BEB6-BF69456C2879}" type="presParOf" srcId="{1532EED4-3D35-475A-ADCD-827435327F92}" destId="{08815BBA-E287-44BC-8134-612F40D8FFE3}" srcOrd="2" destOrd="0" presId="urn:microsoft.com/office/officeart/2005/8/layout/lProcess2"/>
    <dgm:cxn modelId="{314268E9-C126-4A23-9E82-229B01D3280E}" type="presParOf" srcId="{1532EED4-3D35-475A-ADCD-827435327F92}" destId="{EF2319FE-FB1D-4270-9724-30EC32898368}" srcOrd="3" destOrd="0" presId="urn:microsoft.com/office/officeart/2005/8/layout/lProcess2"/>
    <dgm:cxn modelId="{C8D605AF-336B-4719-AEE1-C8B8B53EC6C9}" type="presParOf" srcId="{1532EED4-3D35-475A-ADCD-827435327F92}" destId="{54E389AC-7DCB-4103-AB07-A5AD1427EBD8}" srcOrd="4" destOrd="0" presId="urn:microsoft.com/office/officeart/2005/8/layout/lProcess2"/>
    <dgm:cxn modelId="{61CBEB98-D886-44C6-ACDE-CFA36CE04B3F}" type="presParOf" srcId="{1532EED4-3D35-475A-ADCD-827435327F92}" destId="{4E811BED-F7C5-4E1F-912C-8D72AC78ABA8}" srcOrd="5" destOrd="0" presId="urn:microsoft.com/office/officeart/2005/8/layout/lProcess2"/>
    <dgm:cxn modelId="{2BE4C59D-C6E5-4EEF-87CD-C249026EDB55}" type="presParOf" srcId="{1532EED4-3D35-475A-ADCD-827435327F92}" destId="{17420C7F-BC5B-43B0-9BA5-FED58E96453C}" srcOrd="6" destOrd="0" presId="urn:microsoft.com/office/officeart/2005/8/layout/lProcess2"/>
    <dgm:cxn modelId="{70227FAE-377E-4E27-8C3F-927608F40E88}" type="presParOf" srcId="{A5A7B8AD-692B-4E52-A069-1911B61B0FB2}" destId="{D0C83024-4B89-4CB7-B005-1181189ADFEC}" srcOrd="5" destOrd="0" presId="urn:microsoft.com/office/officeart/2005/8/layout/lProcess2"/>
    <dgm:cxn modelId="{8A781397-525B-4713-A4FF-9E8DD28370A5}" type="presParOf" srcId="{A5A7B8AD-692B-4E52-A069-1911B61B0FB2}" destId="{7579B7F0-A2C1-41FA-8DA8-1DCA4BAD99F3}" srcOrd="6" destOrd="0" presId="urn:microsoft.com/office/officeart/2005/8/layout/lProcess2"/>
    <dgm:cxn modelId="{4DA0C1EC-000B-4ABC-B022-925254F1420F}" type="presParOf" srcId="{7579B7F0-A2C1-41FA-8DA8-1DCA4BAD99F3}" destId="{5E5316B8-0041-485E-A292-AD4C5CD501F7}" srcOrd="0" destOrd="0" presId="urn:microsoft.com/office/officeart/2005/8/layout/lProcess2"/>
    <dgm:cxn modelId="{C0AF4CB0-20B3-4F49-8ABD-F15DC781F038}" type="presParOf" srcId="{7579B7F0-A2C1-41FA-8DA8-1DCA4BAD99F3}" destId="{18E2B234-A7DB-453D-A221-120F2BF993D1}" srcOrd="1" destOrd="0" presId="urn:microsoft.com/office/officeart/2005/8/layout/lProcess2"/>
    <dgm:cxn modelId="{BB8B3E61-7D94-4F0B-A28E-EA7C431378E5}" type="presParOf" srcId="{7579B7F0-A2C1-41FA-8DA8-1DCA4BAD99F3}" destId="{CC1D34BE-6A88-4213-B26E-E04713ECD79F}" srcOrd="2" destOrd="0" presId="urn:microsoft.com/office/officeart/2005/8/layout/lProcess2"/>
    <dgm:cxn modelId="{33289302-40C8-4CE7-9DBC-4757FE70ED88}" type="presParOf" srcId="{CC1D34BE-6A88-4213-B26E-E04713ECD79F}" destId="{364D0B26-B164-446C-B6A1-DAF773B3A758}" srcOrd="0" destOrd="0" presId="urn:microsoft.com/office/officeart/2005/8/layout/lProcess2"/>
    <dgm:cxn modelId="{CAB1D532-2709-41D8-B326-98C13D21D682}" type="presParOf" srcId="{364D0B26-B164-446C-B6A1-DAF773B3A758}" destId="{175ECB6A-2410-40F4-BF21-C77789BEE9B7}" srcOrd="0" destOrd="0" presId="urn:microsoft.com/office/officeart/2005/8/layout/lProcess2"/>
    <dgm:cxn modelId="{DB504603-9544-4AE4-97F2-29B9A0C1B04D}" type="presParOf" srcId="{364D0B26-B164-446C-B6A1-DAF773B3A758}" destId="{9FD04B63-06A8-490C-9567-8215DFEBD2F9}" srcOrd="1" destOrd="0" presId="urn:microsoft.com/office/officeart/2005/8/layout/lProcess2"/>
    <dgm:cxn modelId="{50A04D59-A0FB-4F20-92D2-38A430BFD424}" type="presParOf" srcId="{364D0B26-B164-446C-B6A1-DAF773B3A758}" destId="{9765FDD1-BCA4-4A63-B484-18BC3501F36E}" srcOrd="2" destOrd="0" presId="urn:microsoft.com/office/officeart/2005/8/layout/lProcess2"/>
    <dgm:cxn modelId="{A5FB5EE5-95AE-45DB-ABF4-46CDF203F499}" type="presParOf" srcId="{364D0B26-B164-446C-B6A1-DAF773B3A758}" destId="{6CAF5676-F5BF-445C-9F88-7F7FC7D8D06B}" srcOrd="3" destOrd="0" presId="urn:microsoft.com/office/officeart/2005/8/layout/lProcess2"/>
    <dgm:cxn modelId="{CBBDC72F-1709-45F4-A669-06B72F1C80FC}" type="presParOf" srcId="{364D0B26-B164-446C-B6A1-DAF773B3A758}" destId="{8380DE93-AB32-4AF6-90AA-1C7745A14FF9}" srcOrd="4" destOrd="0" presId="urn:microsoft.com/office/officeart/2005/8/layout/lProcess2"/>
    <dgm:cxn modelId="{943DE248-C4B5-40DC-B7DA-D97EA4B4FE0E}" type="presParOf" srcId="{364D0B26-B164-446C-B6A1-DAF773B3A758}" destId="{6FBC0F9F-58B1-4E11-9B4E-36570EA6060E}" srcOrd="5" destOrd="0" presId="urn:microsoft.com/office/officeart/2005/8/layout/lProcess2"/>
    <dgm:cxn modelId="{5C39F2DD-0243-456B-A34F-F969C4E700CA}" type="presParOf" srcId="{364D0B26-B164-446C-B6A1-DAF773B3A758}" destId="{FA6F0B28-25B2-47B2-B4B7-D1143826F140}" srcOrd="6" destOrd="0" presId="urn:microsoft.com/office/officeart/2005/8/layout/lProcess2"/>
    <dgm:cxn modelId="{4DC0207E-1E0C-4138-8EA3-34C3CB3FC2B9}" type="presParOf" srcId="{A5A7B8AD-692B-4E52-A069-1911B61B0FB2}" destId="{36039503-7F4C-4B82-A0C7-E8DF82093FC0}" srcOrd="7" destOrd="0" presId="urn:microsoft.com/office/officeart/2005/8/layout/lProcess2"/>
    <dgm:cxn modelId="{5919AB43-71AD-4BBC-AA9D-1DD25BAF0ADB}" type="presParOf" srcId="{A5A7B8AD-692B-4E52-A069-1911B61B0FB2}" destId="{3B7F6AAC-7BC7-42B3-994A-F9908C556599}" srcOrd="8" destOrd="0" presId="urn:microsoft.com/office/officeart/2005/8/layout/lProcess2"/>
    <dgm:cxn modelId="{9E2965DF-370C-47D3-A9FB-EC964FF5EADC}" type="presParOf" srcId="{3B7F6AAC-7BC7-42B3-994A-F9908C556599}" destId="{FA591858-7F06-4DD7-B3E7-0C795F810460}" srcOrd="0" destOrd="0" presId="urn:microsoft.com/office/officeart/2005/8/layout/lProcess2"/>
    <dgm:cxn modelId="{5B4891F6-4FBE-4521-A488-3B093D068CE2}" type="presParOf" srcId="{3B7F6AAC-7BC7-42B3-994A-F9908C556599}" destId="{8382E478-99C5-4DC0-86D0-14F1E45D104C}" srcOrd="1" destOrd="0" presId="urn:microsoft.com/office/officeart/2005/8/layout/lProcess2"/>
    <dgm:cxn modelId="{2FC76254-80AA-4D15-8195-409DD9FB55A6}" type="presParOf" srcId="{3B7F6AAC-7BC7-42B3-994A-F9908C556599}" destId="{0B55A211-41EB-477B-9DAF-D5CFB4FFB79A}" srcOrd="2" destOrd="0" presId="urn:microsoft.com/office/officeart/2005/8/layout/lProcess2"/>
    <dgm:cxn modelId="{8B160CBD-4B76-4729-8ADA-813AA296D733}" type="presParOf" srcId="{0B55A211-41EB-477B-9DAF-D5CFB4FFB79A}" destId="{465D5DEF-3A2B-44F1-BDB7-3A16C7081B88}" srcOrd="0" destOrd="0" presId="urn:microsoft.com/office/officeart/2005/8/layout/lProcess2"/>
    <dgm:cxn modelId="{743E7FD5-E431-4A72-ACE8-A0F4D9C0A5EA}" type="presParOf" srcId="{465D5DEF-3A2B-44F1-BDB7-3A16C7081B88}" destId="{2CE78C3C-1507-4727-96FF-64524CCD703D}" srcOrd="0" destOrd="0" presId="urn:microsoft.com/office/officeart/2005/8/layout/lProcess2"/>
    <dgm:cxn modelId="{6CE7512C-E89C-4B10-8DA5-5282118FEC71}" type="presParOf" srcId="{465D5DEF-3A2B-44F1-BDB7-3A16C7081B88}" destId="{13EFDD71-0D0F-4961-BB0A-2E8BBFB4F569}" srcOrd="1" destOrd="0" presId="urn:microsoft.com/office/officeart/2005/8/layout/lProcess2"/>
    <dgm:cxn modelId="{F124B015-061E-4FAF-86FD-43C06471AE82}" type="presParOf" srcId="{465D5DEF-3A2B-44F1-BDB7-3A16C7081B88}" destId="{F4D5EC41-9031-46C4-B388-20046C7025AB}" srcOrd="2" destOrd="0" presId="urn:microsoft.com/office/officeart/2005/8/layout/lProcess2"/>
    <dgm:cxn modelId="{6E8ABD47-BE97-4AB8-A3F5-D607E475CAEF}" type="presParOf" srcId="{465D5DEF-3A2B-44F1-BDB7-3A16C7081B88}" destId="{BBF6A991-9D97-4CCF-B6FE-972C389DCFF9}" srcOrd="3" destOrd="0" presId="urn:microsoft.com/office/officeart/2005/8/layout/lProcess2"/>
    <dgm:cxn modelId="{2FA820E2-083D-4A17-843B-575BDF97D5E8}" type="presParOf" srcId="{465D5DEF-3A2B-44F1-BDB7-3A16C7081B88}" destId="{9E19B991-FF52-4405-A721-1E0A0971243F}" srcOrd="4" destOrd="0" presId="urn:microsoft.com/office/officeart/2005/8/layout/lProcess2"/>
    <dgm:cxn modelId="{85902DA5-62BE-4D2A-A8EF-1D98301A67E3}" type="presParOf" srcId="{465D5DEF-3A2B-44F1-BDB7-3A16C7081B88}" destId="{FAD62567-F58A-4B6E-81E8-59826CE1598A}" srcOrd="5" destOrd="0" presId="urn:microsoft.com/office/officeart/2005/8/layout/lProcess2"/>
    <dgm:cxn modelId="{F8907570-C90E-45E9-937F-4B424F6E78CD}" type="presParOf" srcId="{465D5DEF-3A2B-44F1-BDB7-3A16C7081B88}" destId="{FC74B2D2-4AD3-4B19-867F-FEE0E2B36B6C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84F3D3-BF39-41DA-BB4E-B333B6AF693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576DDE8-678B-4261-93D2-184BCA2FDBFB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100" b="1" dirty="0" smtClean="0">
              <a:latin typeface="Century Gothic" panose="020B0502020202020204" pitchFamily="34" charset="0"/>
            </a:rPr>
            <a:t>INVESTIMENTO TOTAL DO PROJETO</a:t>
          </a:r>
          <a:endParaRPr lang="pt-BR" sz="1100" b="1" dirty="0">
            <a:latin typeface="Century Gothic" panose="020B0502020202020204" pitchFamily="34" charset="0"/>
          </a:endParaRPr>
        </a:p>
      </dgm:t>
    </dgm:pt>
    <dgm:pt modelId="{6E7C4FA2-D165-4D49-9F48-3FE75F989070}" type="parTrans" cxnId="{1F44975B-49CA-407C-A25A-CFB89B7022A4}">
      <dgm:prSet/>
      <dgm:spPr/>
      <dgm:t>
        <a:bodyPr/>
        <a:lstStyle/>
        <a:p>
          <a:endParaRPr lang="pt-BR" sz="1100" b="1">
            <a:latin typeface="Century Gothic" panose="020B0502020202020204" pitchFamily="34" charset="0"/>
          </a:endParaRPr>
        </a:p>
      </dgm:t>
    </dgm:pt>
    <dgm:pt modelId="{45D58610-BAF6-491B-947D-65D91631CFE7}" type="sibTrans" cxnId="{1F44975B-49CA-407C-A25A-CFB89B7022A4}">
      <dgm:prSet/>
      <dgm:spPr/>
      <dgm:t>
        <a:bodyPr/>
        <a:lstStyle/>
        <a:p>
          <a:endParaRPr lang="pt-BR" sz="1100" b="1">
            <a:latin typeface="Century Gothic" panose="020B0502020202020204" pitchFamily="34" charset="0"/>
          </a:endParaRPr>
        </a:p>
      </dgm:t>
    </dgm:pt>
    <dgm:pt modelId="{DE889D08-EAB5-4824-8795-0E98266D5184}">
      <dgm:prSet phldrT="[Texto]" custT="1"/>
      <dgm:spPr>
        <a:ln>
          <a:solidFill>
            <a:srgbClr val="0B491A"/>
          </a:solidFill>
        </a:ln>
      </dgm:spPr>
      <dgm:t>
        <a:bodyPr/>
        <a:lstStyle/>
        <a:p>
          <a:r>
            <a:rPr lang="pt-BR" sz="1100" b="1" dirty="0" smtClean="0">
              <a:solidFill>
                <a:srgbClr val="4B4B4B"/>
              </a:solidFill>
              <a:latin typeface="Century Gothic" panose="020B0502020202020204" pitchFamily="34" charset="0"/>
            </a:rPr>
            <a:t>OUTRAS FONTES</a:t>
          </a:r>
          <a:endParaRPr lang="pt-BR" sz="11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2806CF02-44BF-4203-9774-B2D06A13027F}" type="parTrans" cxnId="{3D65D2C2-46F8-4566-A08F-F4B798F74C37}">
      <dgm:prSet/>
      <dgm:spPr>
        <a:ln>
          <a:solidFill>
            <a:srgbClr val="0B491A"/>
          </a:solidFill>
        </a:ln>
      </dgm:spPr>
      <dgm:t>
        <a:bodyPr/>
        <a:lstStyle/>
        <a:p>
          <a:endParaRPr lang="pt-BR" sz="1100" b="1">
            <a:latin typeface="Century Gothic" panose="020B0502020202020204" pitchFamily="34" charset="0"/>
          </a:endParaRPr>
        </a:p>
      </dgm:t>
    </dgm:pt>
    <dgm:pt modelId="{F6CDEBFE-673C-412F-A34B-99E33DAF7E20}" type="sibTrans" cxnId="{3D65D2C2-46F8-4566-A08F-F4B798F74C37}">
      <dgm:prSet/>
      <dgm:spPr/>
      <dgm:t>
        <a:bodyPr/>
        <a:lstStyle/>
        <a:p>
          <a:endParaRPr lang="pt-BR" sz="1100" b="1">
            <a:latin typeface="Century Gothic" panose="020B0502020202020204" pitchFamily="34" charset="0"/>
          </a:endParaRPr>
        </a:p>
      </dgm:t>
    </dgm:pt>
    <dgm:pt modelId="{8C9B31AF-FE60-41F6-B25D-ECA723BF6B6B}">
      <dgm:prSet phldrT="[Texto]" custT="1"/>
      <dgm:spPr>
        <a:ln>
          <a:solidFill>
            <a:srgbClr val="0B491A"/>
          </a:solidFill>
        </a:ln>
      </dgm:spPr>
      <dgm:t>
        <a:bodyPr/>
        <a:lstStyle/>
        <a:p>
          <a:r>
            <a:rPr lang="pt-BR" sz="1100" b="1" dirty="0" smtClean="0">
              <a:solidFill>
                <a:srgbClr val="4B4B4B"/>
              </a:solidFill>
              <a:latin typeface="Century Gothic" panose="020B0502020202020204" pitchFamily="34" charset="0"/>
            </a:rPr>
            <a:t>FDNE</a:t>
          </a:r>
        </a:p>
        <a:p>
          <a:r>
            <a:rPr lang="pt-BR" sz="1000" b="0" dirty="0" smtClean="0">
              <a:solidFill>
                <a:srgbClr val="4B4B4B"/>
              </a:solidFill>
              <a:latin typeface="Century Gothic" panose="020B0502020202020204" pitchFamily="34" charset="0"/>
            </a:rPr>
            <a:t>Até 80% do investimento TOTAL</a:t>
          </a:r>
          <a:endParaRPr lang="pt-BR" sz="1000" b="0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B015DAAE-AC84-4764-8954-046C65209647}" type="parTrans" cxnId="{BE4D1435-3BAD-4257-BF9A-9B000DA5EF47}">
      <dgm:prSet/>
      <dgm:spPr>
        <a:ln>
          <a:solidFill>
            <a:srgbClr val="0B491A"/>
          </a:solidFill>
        </a:ln>
      </dgm:spPr>
      <dgm:t>
        <a:bodyPr/>
        <a:lstStyle/>
        <a:p>
          <a:endParaRPr lang="pt-BR" sz="1100" b="1">
            <a:latin typeface="Century Gothic" panose="020B0502020202020204" pitchFamily="34" charset="0"/>
          </a:endParaRPr>
        </a:p>
      </dgm:t>
    </dgm:pt>
    <dgm:pt modelId="{30784FD5-09DC-4983-951D-A7680ED499EE}" type="sibTrans" cxnId="{BE4D1435-3BAD-4257-BF9A-9B000DA5EF47}">
      <dgm:prSet/>
      <dgm:spPr/>
      <dgm:t>
        <a:bodyPr/>
        <a:lstStyle/>
        <a:p>
          <a:endParaRPr lang="pt-BR" sz="1100" b="1">
            <a:latin typeface="Century Gothic" panose="020B0502020202020204" pitchFamily="34" charset="0"/>
          </a:endParaRPr>
        </a:p>
      </dgm:t>
    </dgm:pt>
    <dgm:pt modelId="{55B2C0CD-E19E-4E90-8FB8-8A5FF8AE98BF}">
      <dgm:prSet phldrT="[Texto]" custT="1"/>
      <dgm:spPr>
        <a:ln>
          <a:solidFill>
            <a:srgbClr val="0B491A"/>
          </a:solidFill>
        </a:ln>
      </dgm:spPr>
      <dgm:t>
        <a:bodyPr/>
        <a:lstStyle/>
        <a:p>
          <a:r>
            <a:rPr lang="pt-BR" sz="1100" b="1" dirty="0" smtClean="0">
              <a:solidFill>
                <a:srgbClr val="4B4B4B"/>
              </a:solidFill>
              <a:latin typeface="Century Gothic" panose="020B0502020202020204" pitchFamily="34" charset="0"/>
            </a:rPr>
            <a:t>RECURSOS PRÓPRIOS</a:t>
          </a:r>
        </a:p>
        <a:p>
          <a:r>
            <a:rPr lang="pt-BR" sz="1100" b="0" dirty="0" smtClean="0">
              <a:solidFill>
                <a:srgbClr val="4B4B4B"/>
              </a:solidFill>
              <a:latin typeface="Century Gothic" panose="020B0502020202020204" pitchFamily="34" charset="0"/>
            </a:rPr>
            <a:t>Mínimo de 20%</a:t>
          </a:r>
          <a:endParaRPr lang="pt-BR" sz="1000" b="0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4501B439-CA7B-4B75-8BEF-7EDE07B91233}" type="parTrans" cxnId="{B88399D5-D88E-4CD8-A39A-C00FA2B4510A}">
      <dgm:prSet/>
      <dgm:spPr>
        <a:ln>
          <a:solidFill>
            <a:srgbClr val="0B491A"/>
          </a:solidFill>
        </a:ln>
      </dgm:spPr>
      <dgm:t>
        <a:bodyPr/>
        <a:lstStyle/>
        <a:p>
          <a:endParaRPr lang="pt-BR" sz="1100" b="1">
            <a:latin typeface="Century Gothic" panose="020B0502020202020204" pitchFamily="34" charset="0"/>
          </a:endParaRPr>
        </a:p>
      </dgm:t>
    </dgm:pt>
    <dgm:pt modelId="{E7CE2BD2-372C-4E20-9858-83D3D2A28B9F}" type="sibTrans" cxnId="{B88399D5-D88E-4CD8-A39A-C00FA2B4510A}">
      <dgm:prSet/>
      <dgm:spPr/>
      <dgm:t>
        <a:bodyPr/>
        <a:lstStyle/>
        <a:p>
          <a:endParaRPr lang="pt-BR" sz="1100" b="1">
            <a:latin typeface="Century Gothic" panose="020B0502020202020204" pitchFamily="34" charset="0"/>
          </a:endParaRPr>
        </a:p>
      </dgm:t>
    </dgm:pt>
    <dgm:pt modelId="{77C3185B-095F-4B35-9CEA-AB8CA140B81D}" type="pres">
      <dgm:prSet presAssocID="{FF84F3D3-BF39-41DA-BB4E-B333B6AF69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CAFA68F-ACDD-4A24-A542-25EEECABF20E}" type="pres">
      <dgm:prSet presAssocID="{F576DDE8-678B-4261-93D2-184BCA2FDBFB}" presName="root" presStyleCnt="0"/>
      <dgm:spPr/>
    </dgm:pt>
    <dgm:pt modelId="{B6E12723-7EA6-43D9-8562-1539ED82AB0A}" type="pres">
      <dgm:prSet presAssocID="{F576DDE8-678B-4261-93D2-184BCA2FDBFB}" presName="rootComposite" presStyleCnt="0"/>
      <dgm:spPr/>
    </dgm:pt>
    <dgm:pt modelId="{1D67C6FB-617F-4B3C-9F62-5B4FB7F7859F}" type="pres">
      <dgm:prSet presAssocID="{F576DDE8-678B-4261-93D2-184BCA2FDBFB}" presName="rootText" presStyleLbl="node1" presStyleIdx="0" presStyleCnt="1"/>
      <dgm:spPr/>
      <dgm:t>
        <a:bodyPr/>
        <a:lstStyle/>
        <a:p>
          <a:endParaRPr lang="pt-BR"/>
        </a:p>
      </dgm:t>
    </dgm:pt>
    <dgm:pt modelId="{B13BDF19-78EB-423C-8905-2092A03317D9}" type="pres">
      <dgm:prSet presAssocID="{F576DDE8-678B-4261-93D2-184BCA2FDBFB}" presName="rootConnector" presStyleLbl="node1" presStyleIdx="0" presStyleCnt="1"/>
      <dgm:spPr/>
      <dgm:t>
        <a:bodyPr/>
        <a:lstStyle/>
        <a:p>
          <a:endParaRPr lang="pt-BR"/>
        </a:p>
      </dgm:t>
    </dgm:pt>
    <dgm:pt modelId="{9CB507C0-8173-4495-A2AD-98973084FD93}" type="pres">
      <dgm:prSet presAssocID="{F576DDE8-678B-4261-93D2-184BCA2FDBFB}" presName="childShape" presStyleCnt="0"/>
      <dgm:spPr/>
    </dgm:pt>
    <dgm:pt modelId="{1AC230B8-5A50-4724-AC88-FECD8CBD2484}" type="pres">
      <dgm:prSet presAssocID="{2806CF02-44BF-4203-9774-B2D06A13027F}" presName="Name13" presStyleLbl="parChTrans1D2" presStyleIdx="0" presStyleCnt="3"/>
      <dgm:spPr/>
      <dgm:t>
        <a:bodyPr/>
        <a:lstStyle/>
        <a:p>
          <a:endParaRPr lang="pt-BR"/>
        </a:p>
      </dgm:t>
    </dgm:pt>
    <dgm:pt modelId="{CDBB8B75-D3D1-46B1-BF97-ECEC8F8E3597}" type="pres">
      <dgm:prSet presAssocID="{DE889D08-EAB5-4824-8795-0E98266D5184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F86AE8-F947-4D8A-BCEB-EB3E7C4DB987}" type="pres">
      <dgm:prSet presAssocID="{B015DAAE-AC84-4764-8954-046C65209647}" presName="Name13" presStyleLbl="parChTrans1D2" presStyleIdx="1" presStyleCnt="3"/>
      <dgm:spPr/>
      <dgm:t>
        <a:bodyPr/>
        <a:lstStyle/>
        <a:p>
          <a:endParaRPr lang="pt-BR"/>
        </a:p>
      </dgm:t>
    </dgm:pt>
    <dgm:pt modelId="{7CB35B74-CF9D-4FE2-AD9F-D8C5A3339273}" type="pres">
      <dgm:prSet presAssocID="{8C9B31AF-FE60-41F6-B25D-ECA723BF6B6B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9B3DB4-5A60-4C6D-92E6-E91B5044E2B8}" type="pres">
      <dgm:prSet presAssocID="{4501B439-CA7B-4B75-8BEF-7EDE07B91233}" presName="Name13" presStyleLbl="parChTrans1D2" presStyleIdx="2" presStyleCnt="3"/>
      <dgm:spPr/>
      <dgm:t>
        <a:bodyPr/>
        <a:lstStyle/>
        <a:p>
          <a:endParaRPr lang="pt-BR"/>
        </a:p>
      </dgm:t>
    </dgm:pt>
    <dgm:pt modelId="{CBE7444E-EAA6-4F39-964A-83D2AA2A5D77}" type="pres">
      <dgm:prSet presAssocID="{55B2C0CD-E19E-4E90-8FB8-8A5FF8AE98B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F44975B-49CA-407C-A25A-CFB89B7022A4}" srcId="{FF84F3D3-BF39-41DA-BB4E-B333B6AF693D}" destId="{F576DDE8-678B-4261-93D2-184BCA2FDBFB}" srcOrd="0" destOrd="0" parTransId="{6E7C4FA2-D165-4D49-9F48-3FE75F989070}" sibTransId="{45D58610-BAF6-491B-947D-65D91631CFE7}"/>
    <dgm:cxn modelId="{A30D4137-C849-4A17-917C-4A3105525C0B}" type="presOf" srcId="{4501B439-CA7B-4B75-8BEF-7EDE07B91233}" destId="{509B3DB4-5A60-4C6D-92E6-E91B5044E2B8}" srcOrd="0" destOrd="0" presId="urn:microsoft.com/office/officeart/2005/8/layout/hierarchy3"/>
    <dgm:cxn modelId="{B22C3964-7A18-401E-887A-65A89A67DF01}" type="presOf" srcId="{8C9B31AF-FE60-41F6-B25D-ECA723BF6B6B}" destId="{7CB35B74-CF9D-4FE2-AD9F-D8C5A3339273}" srcOrd="0" destOrd="0" presId="urn:microsoft.com/office/officeart/2005/8/layout/hierarchy3"/>
    <dgm:cxn modelId="{4B0DB365-0F5F-492A-8DAB-F27E4E05CD6F}" type="presOf" srcId="{F576DDE8-678B-4261-93D2-184BCA2FDBFB}" destId="{1D67C6FB-617F-4B3C-9F62-5B4FB7F7859F}" srcOrd="0" destOrd="0" presId="urn:microsoft.com/office/officeart/2005/8/layout/hierarchy3"/>
    <dgm:cxn modelId="{3D65D2C2-46F8-4566-A08F-F4B798F74C37}" srcId="{F576DDE8-678B-4261-93D2-184BCA2FDBFB}" destId="{DE889D08-EAB5-4824-8795-0E98266D5184}" srcOrd="0" destOrd="0" parTransId="{2806CF02-44BF-4203-9774-B2D06A13027F}" sibTransId="{F6CDEBFE-673C-412F-A34B-99E33DAF7E20}"/>
    <dgm:cxn modelId="{12E6DC00-8280-485D-A6D4-34638546F52D}" type="presOf" srcId="{55B2C0CD-E19E-4E90-8FB8-8A5FF8AE98BF}" destId="{CBE7444E-EAA6-4F39-964A-83D2AA2A5D77}" srcOrd="0" destOrd="0" presId="urn:microsoft.com/office/officeart/2005/8/layout/hierarchy3"/>
    <dgm:cxn modelId="{BE4D1435-3BAD-4257-BF9A-9B000DA5EF47}" srcId="{F576DDE8-678B-4261-93D2-184BCA2FDBFB}" destId="{8C9B31AF-FE60-41F6-B25D-ECA723BF6B6B}" srcOrd="1" destOrd="0" parTransId="{B015DAAE-AC84-4764-8954-046C65209647}" sibTransId="{30784FD5-09DC-4983-951D-A7680ED499EE}"/>
    <dgm:cxn modelId="{B88399D5-D88E-4CD8-A39A-C00FA2B4510A}" srcId="{F576DDE8-678B-4261-93D2-184BCA2FDBFB}" destId="{55B2C0CD-E19E-4E90-8FB8-8A5FF8AE98BF}" srcOrd="2" destOrd="0" parTransId="{4501B439-CA7B-4B75-8BEF-7EDE07B91233}" sibTransId="{E7CE2BD2-372C-4E20-9858-83D3D2A28B9F}"/>
    <dgm:cxn modelId="{184D492A-F539-4B21-92FB-C517E2E08561}" type="presOf" srcId="{F576DDE8-678B-4261-93D2-184BCA2FDBFB}" destId="{B13BDF19-78EB-423C-8905-2092A03317D9}" srcOrd="1" destOrd="0" presId="urn:microsoft.com/office/officeart/2005/8/layout/hierarchy3"/>
    <dgm:cxn modelId="{E74EC990-5C0A-4EEB-9532-CC27848147C0}" type="presOf" srcId="{FF84F3D3-BF39-41DA-BB4E-B333B6AF693D}" destId="{77C3185B-095F-4B35-9CEA-AB8CA140B81D}" srcOrd="0" destOrd="0" presId="urn:microsoft.com/office/officeart/2005/8/layout/hierarchy3"/>
    <dgm:cxn modelId="{7503E625-7EAA-4C49-B98E-9EB4E3B36E1B}" type="presOf" srcId="{B015DAAE-AC84-4764-8954-046C65209647}" destId="{50F86AE8-F947-4D8A-BCEB-EB3E7C4DB987}" srcOrd="0" destOrd="0" presId="urn:microsoft.com/office/officeart/2005/8/layout/hierarchy3"/>
    <dgm:cxn modelId="{F713EFD7-CA54-4822-B706-101B845E2705}" type="presOf" srcId="{DE889D08-EAB5-4824-8795-0E98266D5184}" destId="{CDBB8B75-D3D1-46B1-BF97-ECEC8F8E3597}" srcOrd="0" destOrd="0" presId="urn:microsoft.com/office/officeart/2005/8/layout/hierarchy3"/>
    <dgm:cxn modelId="{022690FB-1CCE-4268-97A0-B6460B266D44}" type="presOf" srcId="{2806CF02-44BF-4203-9774-B2D06A13027F}" destId="{1AC230B8-5A50-4724-AC88-FECD8CBD2484}" srcOrd="0" destOrd="0" presId="urn:microsoft.com/office/officeart/2005/8/layout/hierarchy3"/>
    <dgm:cxn modelId="{BD2FB731-4CCA-412A-9C85-A85774A2AD2C}" type="presParOf" srcId="{77C3185B-095F-4B35-9CEA-AB8CA140B81D}" destId="{8CAFA68F-ACDD-4A24-A542-25EEECABF20E}" srcOrd="0" destOrd="0" presId="urn:microsoft.com/office/officeart/2005/8/layout/hierarchy3"/>
    <dgm:cxn modelId="{CB779AF2-A208-4A73-9E3E-29834F553531}" type="presParOf" srcId="{8CAFA68F-ACDD-4A24-A542-25EEECABF20E}" destId="{B6E12723-7EA6-43D9-8562-1539ED82AB0A}" srcOrd="0" destOrd="0" presId="urn:microsoft.com/office/officeart/2005/8/layout/hierarchy3"/>
    <dgm:cxn modelId="{EE5525B2-CA97-4E4E-8600-0A18E3D05E1C}" type="presParOf" srcId="{B6E12723-7EA6-43D9-8562-1539ED82AB0A}" destId="{1D67C6FB-617F-4B3C-9F62-5B4FB7F7859F}" srcOrd="0" destOrd="0" presId="urn:microsoft.com/office/officeart/2005/8/layout/hierarchy3"/>
    <dgm:cxn modelId="{9AFE368E-6431-4B1E-BF6C-93F145D7DAB2}" type="presParOf" srcId="{B6E12723-7EA6-43D9-8562-1539ED82AB0A}" destId="{B13BDF19-78EB-423C-8905-2092A03317D9}" srcOrd="1" destOrd="0" presId="urn:microsoft.com/office/officeart/2005/8/layout/hierarchy3"/>
    <dgm:cxn modelId="{811E3B8E-929B-4FE8-95A4-FE79F63252D6}" type="presParOf" srcId="{8CAFA68F-ACDD-4A24-A542-25EEECABF20E}" destId="{9CB507C0-8173-4495-A2AD-98973084FD93}" srcOrd="1" destOrd="0" presId="urn:microsoft.com/office/officeart/2005/8/layout/hierarchy3"/>
    <dgm:cxn modelId="{022C108A-032F-48FF-AA0D-7927160C269C}" type="presParOf" srcId="{9CB507C0-8173-4495-A2AD-98973084FD93}" destId="{1AC230B8-5A50-4724-AC88-FECD8CBD2484}" srcOrd="0" destOrd="0" presId="urn:microsoft.com/office/officeart/2005/8/layout/hierarchy3"/>
    <dgm:cxn modelId="{035422DE-296A-48F6-8D8A-F8DC764861E9}" type="presParOf" srcId="{9CB507C0-8173-4495-A2AD-98973084FD93}" destId="{CDBB8B75-D3D1-46B1-BF97-ECEC8F8E3597}" srcOrd="1" destOrd="0" presId="urn:microsoft.com/office/officeart/2005/8/layout/hierarchy3"/>
    <dgm:cxn modelId="{ED6880FE-7E2A-47C3-9D35-8871808E5669}" type="presParOf" srcId="{9CB507C0-8173-4495-A2AD-98973084FD93}" destId="{50F86AE8-F947-4D8A-BCEB-EB3E7C4DB987}" srcOrd="2" destOrd="0" presId="urn:microsoft.com/office/officeart/2005/8/layout/hierarchy3"/>
    <dgm:cxn modelId="{A1C0F657-F9EA-4093-876F-59DE54F11AE5}" type="presParOf" srcId="{9CB507C0-8173-4495-A2AD-98973084FD93}" destId="{7CB35B74-CF9D-4FE2-AD9F-D8C5A3339273}" srcOrd="3" destOrd="0" presId="urn:microsoft.com/office/officeart/2005/8/layout/hierarchy3"/>
    <dgm:cxn modelId="{FBF52E64-E9C4-4E43-9406-324A2CE3B7F0}" type="presParOf" srcId="{9CB507C0-8173-4495-A2AD-98973084FD93}" destId="{509B3DB4-5A60-4C6D-92E6-E91B5044E2B8}" srcOrd="4" destOrd="0" presId="urn:microsoft.com/office/officeart/2005/8/layout/hierarchy3"/>
    <dgm:cxn modelId="{A6897368-A346-4938-8649-FF261A6E1CEC}" type="presParOf" srcId="{9CB507C0-8173-4495-A2AD-98973084FD93}" destId="{CBE7444E-EAA6-4F39-964A-83D2AA2A5D7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F7AC14-D054-4F40-AA0B-F3A020B58ABB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9D06AAD6-761A-4A52-A9DB-4EC14A965806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000" b="1" dirty="0" smtClean="0"/>
            <a:t>INVESTIMENTOS CORRENTES</a:t>
          </a:r>
          <a:endParaRPr lang="pt-BR" sz="1000" b="1" dirty="0"/>
        </a:p>
      </dgm:t>
    </dgm:pt>
    <dgm:pt modelId="{E1ABA702-A077-49E5-AF7A-17D457250749}" type="parTrans" cxnId="{D3CB2CD9-6C7B-41B6-8486-349BC67C800C}">
      <dgm:prSet/>
      <dgm:spPr/>
      <dgm:t>
        <a:bodyPr/>
        <a:lstStyle/>
        <a:p>
          <a:endParaRPr lang="pt-BR"/>
        </a:p>
      </dgm:t>
    </dgm:pt>
    <dgm:pt modelId="{AC6AF466-B1DF-4412-ABCA-004387DBFCCD}" type="sibTrans" cxnId="{D3CB2CD9-6C7B-41B6-8486-349BC67C800C}">
      <dgm:prSet/>
      <dgm:spPr/>
      <dgm:t>
        <a:bodyPr/>
        <a:lstStyle/>
        <a:p>
          <a:endParaRPr lang="pt-BR"/>
        </a:p>
      </dgm:t>
    </dgm:pt>
    <dgm:pt modelId="{3D57750E-070D-4A1A-BC3F-CB634D666B85}">
      <dgm:prSet phldrT="[Texto]" custT="1"/>
      <dgm:spPr>
        <a:solidFill>
          <a:srgbClr val="0B491A"/>
        </a:solidFill>
      </dgm:spPr>
      <dgm:t>
        <a:bodyPr/>
        <a:lstStyle/>
        <a:p>
          <a:r>
            <a:rPr lang="pt-BR" sz="1000" b="1" dirty="0" smtClean="0">
              <a:latin typeface="Century Gothic" panose="020B0502020202020204" pitchFamily="34" charset="0"/>
            </a:rPr>
            <a:t>INVESTIMENTOS FIXOS</a:t>
          </a:r>
          <a:endParaRPr lang="pt-BR" sz="1000" b="1" dirty="0">
            <a:latin typeface="Century Gothic" panose="020B0502020202020204" pitchFamily="34" charset="0"/>
          </a:endParaRPr>
        </a:p>
      </dgm:t>
    </dgm:pt>
    <dgm:pt modelId="{643A9EE0-D06C-44C6-ACC5-DF274BE5218D}" type="parTrans" cxnId="{BB1FCEC1-63FC-4E83-A3A9-DD103C386EFC}">
      <dgm:prSet/>
      <dgm:spPr/>
      <dgm:t>
        <a:bodyPr/>
        <a:lstStyle/>
        <a:p>
          <a:endParaRPr lang="pt-BR"/>
        </a:p>
      </dgm:t>
    </dgm:pt>
    <dgm:pt modelId="{A0F5465C-AFFA-4715-BCFE-9935D65EC096}" type="sibTrans" cxnId="{BB1FCEC1-63FC-4E83-A3A9-DD103C386EFC}">
      <dgm:prSet/>
      <dgm:spPr/>
      <dgm:t>
        <a:bodyPr/>
        <a:lstStyle/>
        <a:p>
          <a:endParaRPr lang="pt-BR"/>
        </a:p>
      </dgm:t>
    </dgm:pt>
    <dgm:pt modelId="{31E43850-5516-4C90-AEEE-5A848A62BC0C}" type="pres">
      <dgm:prSet presAssocID="{0EF7AC14-D054-4F40-AA0B-F3A020B58ABB}" presName="Name0" presStyleCnt="0">
        <dgm:presLayoutVars>
          <dgm:resizeHandles/>
        </dgm:presLayoutVars>
      </dgm:prSet>
      <dgm:spPr/>
    </dgm:pt>
    <dgm:pt modelId="{6616AEB5-D4DF-43D0-8244-DDC6C95A7FFC}" type="pres">
      <dgm:prSet presAssocID="{9D06AAD6-761A-4A52-A9DB-4EC14A965806}" presName="text" presStyleLbl="node1" presStyleIdx="0" presStyleCnt="2" custScaleX="131810" custScaleY="320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2D4DCB-26D3-458E-B604-927096D6FC30}" type="pres">
      <dgm:prSet presAssocID="{AC6AF466-B1DF-4412-ABCA-004387DBFCCD}" presName="space" presStyleCnt="0"/>
      <dgm:spPr/>
    </dgm:pt>
    <dgm:pt modelId="{EC991BF5-F768-4B83-8172-DA9E2296332B}" type="pres">
      <dgm:prSet presAssocID="{3D57750E-070D-4A1A-BC3F-CB634D666B85}" presName="text" presStyleLbl="node1" presStyleIdx="1" presStyleCnt="2" custScaleX="1231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CB2CD9-6C7B-41B6-8486-349BC67C800C}" srcId="{0EF7AC14-D054-4F40-AA0B-F3A020B58ABB}" destId="{9D06AAD6-761A-4A52-A9DB-4EC14A965806}" srcOrd="0" destOrd="0" parTransId="{E1ABA702-A077-49E5-AF7A-17D457250749}" sibTransId="{AC6AF466-B1DF-4412-ABCA-004387DBFCCD}"/>
    <dgm:cxn modelId="{AB2FDD97-21A3-42F2-98FB-2AD2DB124ECE}" type="presOf" srcId="{3D57750E-070D-4A1A-BC3F-CB634D666B85}" destId="{EC991BF5-F768-4B83-8172-DA9E2296332B}" srcOrd="0" destOrd="0" presId="urn:diagrams.loki3.com/VaryingWidthList+Icon"/>
    <dgm:cxn modelId="{9783D97C-ED73-4EC4-9689-BDC9708880E9}" type="presOf" srcId="{0EF7AC14-D054-4F40-AA0B-F3A020B58ABB}" destId="{31E43850-5516-4C90-AEEE-5A848A62BC0C}" srcOrd="0" destOrd="0" presId="urn:diagrams.loki3.com/VaryingWidthList+Icon"/>
    <dgm:cxn modelId="{BB1FCEC1-63FC-4E83-A3A9-DD103C386EFC}" srcId="{0EF7AC14-D054-4F40-AA0B-F3A020B58ABB}" destId="{3D57750E-070D-4A1A-BC3F-CB634D666B85}" srcOrd="1" destOrd="0" parTransId="{643A9EE0-D06C-44C6-ACC5-DF274BE5218D}" sibTransId="{A0F5465C-AFFA-4715-BCFE-9935D65EC096}"/>
    <dgm:cxn modelId="{BDC798B0-33FA-46A6-9E42-E4E89B3A021E}" type="presOf" srcId="{9D06AAD6-761A-4A52-A9DB-4EC14A965806}" destId="{6616AEB5-D4DF-43D0-8244-DDC6C95A7FFC}" srcOrd="0" destOrd="0" presId="urn:diagrams.loki3.com/VaryingWidthList+Icon"/>
    <dgm:cxn modelId="{3C3F4857-E4E5-4DB1-9522-7BDF3DE0585F}" type="presParOf" srcId="{31E43850-5516-4C90-AEEE-5A848A62BC0C}" destId="{6616AEB5-D4DF-43D0-8244-DDC6C95A7FFC}" srcOrd="0" destOrd="0" presId="urn:diagrams.loki3.com/VaryingWidthList+Icon"/>
    <dgm:cxn modelId="{3D3D24A4-A542-403E-8545-38A91830E3AA}" type="presParOf" srcId="{31E43850-5516-4C90-AEEE-5A848A62BC0C}" destId="{1D2D4DCB-26D3-458E-B604-927096D6FC30}" srcOrd="1" destOrd="0" presId="urn:diagrams.loki3.com/VaryingWidthList+Icon"/>
    <dgm:cxn modelId="{23B7590E-D03F-4D7B-B3FA-2CFEBDC5EFBA}" type="presParOf" srcId="{31E43850-5516-4C90-AEEE-5A848A62BC0C}" destId="{EC991BF5-F768-4B83-8172-DA9E2296332B}" srcOrd="2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DDFF03-D4D5-4D99-9FD1-179A800DD250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A2F6DC3C-B07D-481A-9B37-F5B26B5F7682}" type="pres">
      <dgm:prSet presAssocID="{CEDDFF03-D4D5-4D99-9FD1-179A800DD250}" presName="Name0" presStyleCnt="0">
        <dgm:presLayoutVars>
          <dgm:resizeHandles/>
        </dgm:presLayoutVars>
      </dgm:prSet>
      <dgm:spPr/>
    </dgm:pt>
  </dgm:ptLst>
  <dgm:cxnLst>
    <dgm:cxn modelId="{FC249A8A-5A96-4DE5-BC14-6676A88127B9}" type="presOf" srcId="{CEDDFF03-D4D5-4D99-9FD1-179A800DD250}" destId="{A2F6DC3C-B07D-481A-9B37-F5B26B5F7682}" srcOrd="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A8A276-DEFD-4DAD-9409-9F2F34BFA3E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C90B07E-7B52-4C74-9800-EDD0F1B91429}">
      <dgm:prSet phldrT="[Texto]" custT="1"/>
      <dgm:spPr>
        <a:solidFill>
          <a:srgbClr val="0B491A"/>
        </a:solidFill>
      </dgm:spPr>
      <dgm:t>
        <a:bodyPr/>
        <a:lstStyle/>
        <a:p>
          <a:pPr algn="ctr"/>
          <a:endParaRPr lang="pt-BR" sz="1000" b="1" dirty="0" smtClean="0">
            <a:latin typeface="Century Gothic" panose="020B0502020202020204" pitchFamily="34" charset="0"/>
          </a:endParaRPr>
        </a:p>
        <a:p>
          <a:pPr algn="ctr"/>
          <a:r>
            <a:rPr lang="pt-BR" sz="1000" b="1" dirty="0" smtClean="0">
              <a:latin typeface="Century Gothic" panose="020B0502020202020204" pitchFamily="34" charset="0"/>
            </a:rPr>
            <a:t>CONSULTA PRÉVIA</a:t>
          </a:r>
          <a:endParaRPr lang="pt-BR" sz="1000" b="1" dirty="0">
            <a:latin typeface="Century Gothic" panose="020B0502020202020204" pitchFamily="34" charset="0"/>
          </a:endParaRPr>
        </a:p>
      </dgm:t>
    </dgm:pt>
    <dgm:pt modelId="{F0E646F8-3999-4B17-9DD8-DAA39D965F64}" type="parTrans" cxnId="{FB0F83A7-BE77-4CDE-9707-3A845F433FC2}">
      <dgm:prSet/>
      <dgm:spPr/>
      <dgm:t>
        <a:bodyPr/>
        <a:lstStyle/>
        <a:p>
          <a:endParaRPr lang="pt-BR" sz="1000">
            <a:latin typeface="Century Gothic" panose="020B0502020202020204" pitchFamily="34" charset="0"/>
          </a:endParaRPr>
        </a:p>
      </dgm:t>
    </dgm:pt>
    <dgm:pt modelId="{5013FAAB-1052-4C05-A601-9175B7A33908}" type="sibTrans" cxnId="{FB0F83A7-BE77-4CDE-9707-3A845F433FC2}">
      <dgm:prSet custT="1"/>
      <dgm:spPr>
        <a:solidFill>
          <a:srgbClr val="4B4B4B"/>
        </a:solidFill>
      </dgm:spPr>
      <dgm:t>
        <a:bodyPr/>
        <a:lstStyle/>
        <a:p>
          <a:endParaRPr lang="pt-BR" sz="1000" dirty="0">
            <a:latin typeface="Century Gothic" panose="020B0502020202020204" pitchFamily="34" charset="0"/>
          </a:endParaRPr>
        </a:p>
      </dgm:t>
    </dgm:pt>
    <dgm:pt modelId="{87B79E70-9509-4D9A-8A6C-638410760FDA}">
      <dgm:prSet phldrT="[Texto]" custT="1"/>
      <dgm:spPr>
        <a:solidFill>
          <a:srgbClr val="0B491A"/>
        </a:solidFill>
      </dgm:spPr>
      <dgm:t>
        <a:bodyPr/>
        <a:lstStyle/>
        <a:p>
          <a:pPr algn="ctr"/>
          <a:r>
            <a:rPr lang="pt-BR" sz="1000" b="1" dirty="0" smtClean="0">
              <a:latin typeface="Century Gothic" panose="020B0502020202020204" pitchFamily="34" charset="0"/>
            </a:rPr>
            <a:t>AUTORIZAÇÃO DO AGENTE OPERADOR</a:t>
          </a:r>
          <a:endParaRPr lang="pt-BR" sz="1000" b="1" dirty="0">
            <a:latin typeface="Century Gothic" panose="020B0502020202020204" pitchFamily="34" charset="0"/>
          </a:endParaRPr>
        </a:p>
      </dgm:t>
    </dgm:pt>
    <dgm:pt modelId="{F6D1CA2A-3198-41CF-932B-EC26EDC989D2}" type="parTrans" cxnId="{FB88E4C3-03F5-47DE-A8CC-32908372ECC8}">
      <dgm:prSet/>
      <dgm:spPr/>
      <dgm:t>
        <a:bodyPr/>
        <a:lstStyle/>
        <a:p>
          <a:endParaRPr lang="pt-BR" sz="1000">
            <a:latin typeface="Century Gothic" panose="020B0502020202020204" pitchFamily="34" charset="0"/>
          </a:endParaRPr>
        </a:p>
      </dgm:t>
    </dgm:pt>
    <dgm:pt modelId="{3E15131B-BFE4-4D09-BD1E-097FD4393184}" type="sibTrans" cxnId="{FB88E4C3-03F5-47DE-A8CC-32908372ECC8}">
      <dgm:prSet custT="1"/>
      <dgm:spPr>
        <a:solidFill>
          <a:srgbClr val="4B4B4B"/>
        </a:solidFill>
      </dgm:spPr>
      <dgm:t>
        <a:bodyPr/>
        <a:lstStyle/>
        <a:p>
          <a:endParaRPr lang="pt-BR" sz="1000" dirty="0">
            <a:latin typeface="Century Gothic" panose="020B0502020202020204" pitchFamily="34" charset="0"/>
          </a:endParaRPr>
        </a:p>
      </dgm:t>
    </dgm:pt>
    <dgm:pt modelId="{7B4DD2E7-E15B-4156-917E-5B7E537FC153}">
      <dgm:prSet phldrT="[Texto]" custT="1"/>
      <dgm:spPr>
        <a:solidFill>
          <a:srgbClr val="0B491A"/>
        </a:solidFill>
      </dgm:spPr>
      <dgm:t>
        <a:bodyPr/>
        <a:lstStyle/>
        <a:p>
          <a:pPr algn="ctr"/>
          <a:r>
            <a:rPr lang="pt-BR" sz="1000" b="1" dirty="0" smtClean="0">
              <a:latin typeface="Century Gothic" panose="020B0502020202020204" pitchFamily="34" charset="0"/>
            </a:rPr>
            <a:t>APRESENTAÇÃO DO PROJETO</a:t>
          </a:r>
          <a:endParaRPr lang="pt-BR" sz="1000" b="1" dirty="0">
            <a:latin typeface="Century Gothic" panose="020B0502020202020204" pitchFamily="34" charset="0"/>
          </a:endParaRPr>
        </a:p>
      </dgm:t>
    </dgm:pt>
    <dgm:pt modelId="{EFD44344-FF4C-45A9-9E86-25C9E25CF261}" type="parTrans" cxnId="{58E2D8CD-4964-4211-9920-F75F022470D4}">
      <dgm:prSet/>
      <dgm:spPr/>
      <dgm:t>
        <a:bodyPr/>
        <a:lstStyle/>
        <a:p>
          <a:endParaRPr lang="pt-BR" sz="1000">
            <a:latin typeface="Century Gothic" panose="020B0502020202020204" pitchFamily="34" charset="0"/>
          </a:endParaRPr>
        </a:p>
      </dgm:t>
    </dgm:pt>
    <dgm:pt modelId="{422DA969-907D-45C3-A4D7-0F2F5D17BA4B}" type="sibTrans" cxnId="{58E2D8CD-4964-4211-9920-F75F022470D4}">
      <dgm:prSet/>
      <dgm:spPr/>
      <dgm:t>
        <a:bodyPr/>
        <a:lstStyle/>
        <a:p>
          <a:endParaRPr lang="pt-BR" sz="1000">
            <a:latin typeface="Century Gothic" panose="020B0502020202020204" pitchFamily="34" charset="0"/>
          </a:endParaRPr>
        </a:p>
      </dgm:t>
    </dgm:pt>
    <dgm:pt modelId="{FFE9A650-68FE-4816-848C-2AAD91FEF4C2}">
      <dgm:prSet phldrT="[Texto]" custT="1"/>
      <dgm:spPr>
        <a:ln>
          <a:solidFill>
            <a:srgbClr val="0B491A"/>
          </a:solidFill>
        </a:ln>
      </dgm:spPr>
      <dgm:t>
        <a:bodyPr/>
        <a:lstStyle/>
        <a:p>
          <a:r>
            <a:rPr lang="pt-BR" sz="1000" b="1" dirty="0" smtClean="0">
              <a:solidFill>
                <a:srgbClr val="4B4B4B"/>
              </a:solidFill>
              <a:latin typeface="Century Gothic" panose="020B0502020202020204" pitchFamily="34" charset="0"/>
            </a:rPr>
            <a:t>A EMPRESA TEM PRAZO DE 60 DIAS, PRORROGÁVEL POR IGUAL PERÍODO, PARA APRSENTAÇÃO DO PROJETO.</a:t>
          </a:r>
          <a:endParaRPr lang="pt-BR" sz="10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50939B69-1044-4E13-B3F5-DE417428C580}" type="parTrans" cxnId="{F8629B78-0770-4ECA-A1D3-865D84322E87}">
      <dgm:prSet/>
      <dgm:spPr/>
      <dgm:t>
        <a:bodyPr/>
        <a:lstStyle/>
        <a:p>
          <a:endParaRPr lang="pt-BR" sz="1000">
            <a:latin typeface="Century Gothic" panose="020B0502020202020204" pitchFamily="34" charset="0"/>
          </a:endParaRPr>
        </a:p>
      </dgm:t>
    </dgm:pt>
    <dgm:pt modelId="{4AE714F1-4D4D-49E8-ADC7-EC7FC73355CB}" type="sibTrans" cxnId="{F8629B78-0770-4ECA-A1D3-865D84322E87}">
      <dgm:prSet/>
      <dgm:spPr/>
      <dgm:t>
        <a:bodyPr/>
        <a:lstStyle/>
        <a:p>
          <a:endParaRPr lang="pt-BR" sz="1000">
            <a:latin typeface="Century Gothic" panose="020B0502020202020204" pitchFamily="34" charset="0"/>
          </a:endParaRPr>
        </a:p>
      </dgm:t>
    </dgm:pt>
    <dgm:pt modelId="{024A9072-91AB-4A91-9C34-FFAD946A200E}">
      <dgm:prSet phldrT="[Texto]" custT="1"/>
      <dgm:spPr>
        <a:solidFill>
          <a:schemeClr val="bg1">
            <a:alpha val="90000"/>
          </a:schemeClr>
        </a:solidFill>
        <a:ln>
          <a:solidFill>
            <a:srgbClr val="0B491A"/>
          </a:solidFill>
        </a:ln>
      </dgm:spPr>
      <dgm:t>
        <a:bodyPr/>
        <a:lstStyle/>
        <a:p>
          <a:pPr algn="just"/>
          <a:endParaRPr lang="pt-BR" sz="10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1060CDE1-CE9D-4CFF-9E28-0D4A4551224B}" type="parTrans" cxnId="{EC5B3257-68B7-46A3-8804-7A77131DD78A}">
      <dgm:prSet/>
      <dgm:spPr/>
      <dgm:t>
        <a:bodyPr/>
        <a:lstStyle/>
        <a:p>
          <a:endParaRPr lang="pt-BR"/>
        </a:p>
      </dgm:t>
    </dgm:pt>
    <dgm:pt modelId="{4E21B9E5-DABC-402C-845C-C236F7CEB918}" type="sibTrans" cxnId="{EC5B3257-68B7-46A3-8804-7A77131DD78A}">
      <dgm:prSet/>
      <dgm:spPr/>
      <dgm:t>
        <a:bodyPr/>
        <a:lstStyle/>
        <a:p>
          <a:endParaRPr lang="pt-BR"/>
        </a:p>
      </dgm:t>
    </dgm:pt>
    <dgm:pt modelId="{DFDE8CE8-88A5-4568-872E-C251C5ABE023}">
      <dgm:prSet phldrT="[Texto]" custT="1"/>
      <dgm:spPr>
        <a:ln>
          <a:solidFill>
            <a:srgbClr val="0B491A"/>
          </a:solidFill>
        </a:ln>
      </dgm:spPr>
      <dgm:t>
        <a:bodyPr/>
        <a:lstStyle/>
        <a:p>
          <a:pPr algn="l"/>
          <a:r>
            <a:rPr lang="pt-BR" sz="1000" b="1" dirty="0" smtClean="0">
              <a:solidFill>
                <a:srgbClr val="4B4B4B"/>
              </a:solidFill>
              <a:latin typeface="Century Gothic" panose="020B0502020202020204" pitchFamily="34" charset="0"/>
            </a:rPr>
            <a:t>TERMO DE ENQUADRAMENTO VÁLIDO POR 90 DIAS</a:t>
          </a:r>
          <a:endParaRPr lang="pt-BR" sz="10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1B2C5361-1D52-4A94-A474-94D9D0ABBE72}" type="parTrans" cxnId="{FD1C1095-AB63-4D6B-9502-357E5E96A142}">
      <dgm:prSet/>
      <dgm:spPr/>
      <dgm:t>
        <a:bodyPr/>
        <a:lstStyle/>
        <a:p>
          <a:endParaRPr lang="pt-BR"/>
        </a:p>
      </dgm:t>
    </dgm:pt>
    <dgm:pt modelId="{9EDFF681-E0D2-4FA3-8632-CC07BFDC9170}" type="sibTrans" cxnId="{FD1C1095-AB63-4D6B-9502-357E5E96A142}">
      <dgm:prSet/>
      <dgm:spPr/>
      <dgm:t>
        <a:bodyPr/>
        <a:lstStyle/>
        <a:p>
          <a:endParaRPr lang="pt-BR"/>
        </a:p>
      </dgm:t>
    </dgm:pt>
    <dgm:pt modelId="{AC3A7205-1AD4-440C-BE10-52BD67869EBC}">
      <dgm:prSet phldrT="[Texto]" custT="1"/>
      <dgm:spPr>
        <a:solidFill>
          <a:schemeClr val="bg1">
            <a:alpha val="90000"/>
          </a:schemeClr>
        </a:solidFill>
        <a:ln>
          <a:solidFill>
            <a:srgbClr val="0B491A"/>
          </a:solidFill>
        </a:ln>
      </dgm:spPr>
      <dgm:t>
        <a:bodyPr/>
        <a:lstStyle/>
        <a:p>
          <a:pPr algn="just"/>
          <a:r>
            <a:rPr lang="pt-BR" sz="1000" b="1" dirty="0" smtClean="0">
              <a:solidFill>
                <a:srgbClr val="4B4B4B"/>
              </a:solidFill>
              <a:latin typeface="Century Gothic" panose="020B0502020202020204" pitchFamily="34" charset="0"/>
            </a:rPr>
            <a:t>30 DIAS PARA ANÁLISE.</a:t>
          </a:r>
          <a:endParaRPr lang="pt-BR" sz="10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32ED2DD5-3C0D-4D2D-8CD6-98AA2AB91900}" type="sibTrans" cxnId="{9EDF6182-D1A7-4E22-A3B4-88CE73006ABF}">
      <dgm:prSet/>
      <dgm:spPr/>
      <dgm:t>
        <a:bodyPr/>
        <a:lstStyle/>
        <a:p>
          <a:endParaRPr lang="pt-BR"/>
        </a:p>
      </dgm:t>
    </dgm:pt>
    <dgm:pt modelId="{34B8258C-BE81-414C-A7F4-FBF676FBB5E0}" type="parTrans" cxnId="{9EDF6182-D1A7-4E22-A3B4-88CE73006ABF}">
      <dgm:prSet/>
      <dgm:spPr/>
      <dgm:t>
        <a:bodyPr/>
        <a:lstStyle/>
        <a:p>
          <a:endParaRPr lang="pt-BR"/>
        </a:p>
      </dgm:t>
    </dgm:pt>
    <dgm:pt modelId="{AC4BF08A-E735-40BE-87B6-B6E4FDED23C7}">
      <dgm:prSet phldrT="[Texto]" custT="1"/>
      <dgm:spPr>
        <a:ln>
          <a:solidFill>
            <a:srgbClr val="0B491A"/>
          </a:solidFill>
        </a:ln>
      </dgm:spPr>
      <dgm:t>
        <a:bodyPr/>
        <a:lstStyle/>
        <a:p>
          <a:pPr algn="l"/>
          <a:endParaRPr lang="pt-BR" sz="10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D75FEA78-0CFE-4D25-AD7D-DE4E6E185DBE}" type="sibTrans" cxnId="{65966DA6-B71E-4DE1-BC92-40A164E687A5}">
      <dgm:prSet/>
      <dgm:spPr/>
      <dgm:t>
        <a:bodyPr/>
        <a:lstStyle/>
        <a:p>
          <a:endParaRPr lang="pt-BR" sz="1000">
            <a:latin typeface="Century Gothic" panose="020B0502020202020204" pitchFamily="34" charset="0"/>
          </a:endParaRPr>
        </a:p>
      </dgm:t>
    </dgm:pt>
    <dgm:pt modelId="{26AF7401-8B85-4ABD-8575-2094E62A797A}" type="parTrans" cxnId="{65966DA6-B71E-4DE1-BC92-40A164E687A5}">
      <dgm:prSet/>
      <dgm:spPr/>
      <dgm:t>
        <a:bodyPr/>
        <a:lstStyle/>
        <a:p>
          <a:endParaRPr lang="pt-BR" sz="1000">
            <a:latin typeface="Century Gothic" panose="020B0502020202020204" pitchFamily="34" charset="0"/>
          </a:endParaRPr>
        </a:p>
      </dgm:t>
    </dgm:pt>
    <dgm:pt modelId="{3C799E9E-0FF0-4116-A418-BA2409C0B4A8}">
      <dgm:prSet phldrT="[Texto]" custT="1"/>
      <dgm:spPr>
        <a:ln>
          <a:solidFill>
            <a:srgbClr val="0B491A"/>
          </a:solidFill>
        </a:ln>
      </dgm:spPr>
      <dgm:t>
        <a:bodyPr/>
        <a:lstStyle/>
        <a:p>
          <a:pPr algn="l"/>
          <a:r>
            <a:rPr lang="pt-BR" sz="1000" b="1" dirty="0" smtClean="0">
              <a:solidFill>
                <a:srgbClr val="4B4B4B"/>
              </a:solidFill>
              <a:latin typeface="Century Gothic" panose="020B0502020202020204" pitchFamily="34" charset="0"/>
            </a:rPr>
            <a:t>BANCO DISPÕE DE 30 DIAS PARA AUTORIZAR A APRESENTAÇÃO DO PROJETO DEFINITIVO.</a:t>
          </a:r>
          <a:endParaRPr lang="pt-BR" sz="10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DA54FBA1-AE6A-4548-9722-73285DACD986}" type="parTrans" cxnId="{70E53431-994D-47B5-BE6C-190F9296138E}">
      <dgm:prSet/>
      <dgm:spPr/>
      <dgm:t>
        <a:bodyPr/>
        <a:lstStyle/>
        <a:p>
          <a:endParaRPr lang="pt-BR"/>
        </a:p>
      </dgm:t>
    </dgm:pt>
    <dgm:pt modelId="{102B1A94-BFE9-46D6-92CF-8B6003490259}" type="sibTrans" cxnId="{70E53431-994D-47B5-BE6C-190F9296138E}">
      <dgm:prSet/>
      <dgm:spPr/>
      <dgm:t>
        <a:bodyPr/>
        <a:lstStyle/>
        <a:p>
          <a:endParaRPr lang="pt-BR"/>
        </a:p>
      </dgm:t>
    </dgm:pt>
    <dgm:pt modelId="{D434B0AD-B8BF-4A55-A9FA-2C81DB4F49B5}">
      <dgm:prSet phldrT="[Texto]" custT="1"/>
      <dgm:spPr>
        <a:solidFill>
          <a:schemeClr val="bg1">
            <a:alpha val="90000"/>
          </a:schemeClr>
        </a:solidFill>
        <a:ln>
          <a:solidFill>
            <a:srgbClr val="0B491A"/>
          </a:solidFill>
        </a:ln>
      </dgm:spPr>
      <dgm:t>
        <a:bodyPr/>
        <a:lstStyle/>
        <a:p>
          <a:pPr algn="just"/>
          <a:endParaRPr lang="pt-BR" sz="10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8D32C742-E0F8-4A20-9034-F4FF99C65F1E}" type="parTrans" cxnId="{F3590B48-A071-41AE-8954-D020B8F9ED51}">
      <dgm:prSet/>
      <dgm:spPr/>
      <dgm:t>
        <a:bodyPr/>
        <a:lstStyle/>
        <a:p>
          <a:endParaRPr lang="pt-BR"/>
        </a:p>
      </dgm:t>
    </dgm:pt>
    <dgm:pt modelId="{06F141D7-B07B-4A81-A37D-FA4887F8AD03}" type="sibTrans" cxnId="{F3590B48-A071-41AE-8954-D020B8F9ED51}">
      <dgm:prSet/>
      <dgm:spPr/>
      <dgm:t>
        <a:bodyPr/>
        <a:lstStyle/>
        <a:p>
          <a:endParaRPr lang="pt-BR"/>
        </a:p>
      </dgm:t>
    </dgm:pt>
    <dgm:pt modelId="{330DE502-6E50-473C-AF56-06B10D3289F7}" type="pres">
      <dgm:prSet presAssocID="{32A8A276-DEFD-4DAD-9409-9F2F34BFA3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C10FE26-5045-49F8-9659-A5998BB810A4}" type="pres">
      <dgm:prSet presAssocID="{BC90B07E-7B52-4C74-9800-EDD0F1B91429}" presName="composite" presStyleCnt="0"/>
      <dgm:spPr/>
    </dgm:pt>
    <dgm:pt modelId="{EE29BF79-B649-4151-89B8-E81093023DD5}" type="pres">
      <dgm:prSet presAssocID="{BC90B07E-7B52-4C74-9800-EDD0F1B9142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BE9C6D-4521-4208-9F2E-804E015029C5}" type="pres">
      <dgm:prSet presAssocID="{BC90B07E-7B52-4C74-9800-EDD0F1B91429}" presName="parSh" presStyleLbl="node1" presStyleIdx="0" presStyleCnt="3" custScaleX="99893" custScaleY="86957"/>
      <dgm:spPr/>
      <dgm:t>
        <a:bodyPr/>
        <a:lstStyle/>
        <a:p>
          <a:endParaRPr lang="pt-BR"/>
        </a:p>
      </dgm:t>
    </dgm:pt>
    <dgm:pt modelId="{1832B517-DB2C-4311-B4D9-F1D53EC53DBC}" type="pres">
      <dgm:prSet presAssocID="{BC90B07E-7B52-4C74-9800-EDD0F1B91429}" presName="desTx" presStyleLbl="fgAcc1" presStyleIdx="0" presStyleCnt="3" custScaleY="1047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5E1193-CFE8-4DC4-80A4-8044A222A905}" type="pres">
      <dgm:prSet presAssocID="{5013FAAB-1052-4C05-A601-9175B7A33908}" presName="sibTrans" presStyleLbl="sibTrans2D1" presStyleIdx="0" presStyleCnt="2"/>
      <dgm:spPr/>
      <dgm:t>
        <a:bodyPr/>
        <a:lstStyle/>
        <a:p>
          <a:endParaRPr lang="pt-BR"/>
        </a:p>
      </dgm:t>
    </dgm:pt>
    <dgm:pt modelId="{4CAC94BF-9648-415F-83F0-25F0D8BD6291}" type="pres">
      <dgm:prSet presAssocID="{5013FAAB-1052-4C05-A601-9175B7A33908}" presName="connTx" presStyleLbl="sibTrans2D1" presStyleIdx="0" presStyleCnt="2"/>
      <dgm:spPr/>
      <dgm:t>
        <a:bodyPr/>
        <a:lstStyle/>
        <a:p>
          <a:endParaRPr lang="pt-BR"/>
        </a:p>
      </dgm:t>
    </dgm:pt>
    <dgm:pt modelId="{1483FA4E-4340-4246-BDA1-F6EA56CE1C42}" type="pres">
      <dgm:prSet presAssocID="{87B79E70-9509-4D9A-8A6C-638410760FDA}" presName="composite" presStyleCnt="0"/>
      <dgm:spPr/>
    </dgm:pt>
    <dgm:pt modelId="{47175CA4-D2A5-4D01-B334-AD6728B8680C}" type="pres">
      <dgm:prSet presAssocID="{87B79E70-9509-4D9A-8A6C-638410760F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99BFC7-B6FA-4029-8ABD-A4412A785AE4}" type="pres">
      <dgm:prSet presAssocID="{87B79E70-9509-4D9A-8A6C-638410760FDA}" presName="parSh" presStyleLbl="node1" presStyleIdx="1" presStyleCnt="3" custScaleX="99893" custScaleY="86957"/>
      <dgm:spPr/>
      <dgm:t>
        <a:bodyPr/>
        <a:lstStyle/>
        <a:p>
          <a:endParaRPr lang="pt-BR"/>
        </a:p>
      </dgm:t>
    </dgm:pt>
    <dgm:pt modelId="{654A9422-13B4-41E6-B979-6A707BEE9487}" type="pres">
      <dgm:prSet presAssocID="{87B79E70-9509-4D9A-8A6C-638410760FDA}" presName="desTx" presStyleLbl="fgAcc1" presStyleIdx="1" presStyleCnt="3" custScaleY="1047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CF8563-222F-46BA-B18F-416D25DF8DC6}" type="pres">
      <dgm:prSet presAssocID="{3E15131B-BFE4-4D09-BD1E-097FD439318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46F7F539-6E2F-44BB-8160-38D0419B8FAA}" type="pres">
      <dgm:prSet presAssocID="{3E15131B-BFE4-4D09-BD1E-097FD4393184}" presName="connTx" presStyleLbl="sibTrans2D1" presStyleIdx="1" presStyleCnt="2"/>
      <dgm:spPr/>
      <dgm:t>
        <a:bodyPr/>
        <a:lstStyle/>
        <a:p>
          <a:endParaRPr lang="pt-BR"/>
        </a:p>
      </dgm:t>
    </dgm:pt>
    <dgm:pt modelId="{1B65A5E5-625F-4F6C-8FF5-F3E15A6F2C0B}" type="pres">
      <dgm:prSet presAssocID="{7B4DD2E7-E15B-4156-917E-5B7E537FC153}" presName="composite" presStyleCnt="0"/>
      <dgm:spPr/>
    </dgm:pt>
    <dgm:pt modelId="{6D6C778C-A2FA-41AD-BF14-EFFA4C29FFDB}" type="pres">
      <dgm:prSet presAssocID="{7B4DD2E7-E15B-4156-917E-5B7E537FC15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A75803-81C1-4D78-8E8C-181A67AED4AA}" type="pres">
      <dgm:prSet presAssocID="{7B4DD2E7-E15B-4156-917E-5B7E537FC153}" presName="parSh" presStyleLbl="node1" presStyleIdx="2" presStyleCnt="3" custScaleX="99893" custScaleY="86957"/>
      <dgm:spPr/>
      <dgm:t>
        <a:bodyPr/>
        <a:lstStyle/>
        <a:p>
          <a:endParaRPr lang="pt-BR"/>
        </a:p>
      </dgm:t>
    </dgm:pt>
    <dgm:pt modelId="{F1DF92E1-1484-4EA8-ADF2-89708BF7B678}" type="pres">
      <dgm:prSet presAssocID="{7B4DD2E7-E15B-4156-917E-5B7E537FC153}" presName="desTx" presStyleLbl="fgAcc1" presStyleIdx="2" presStyleCnt="3" custScaleY="1047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BA7ABEF-87AC-40D2-A6BA-33C3D1578957}" type="presOf" srcId="{3C799E9E-0FF0-4116-A418-BA2409C0B4A8}" destId="{654A9422-13B4-41E6-B979-6A707BEE9487}" srcOrd="0" destOrd="1" presId="urn:microsoft.com/office/officeart/2005/8/layout/process3"/>
    <dgm:cxn modelId="{3B496787-3ACE-46A0-A84E-C9B86098C00A}" type="presOf" srcId="{3E15131B-BFE4-4D09-BD1E-097FD4393184}" destId="{46F7F539-6E2F-44BB-8160-38D0419B8FAA}" srcOrd="1" destOrd="0" presId="urn:microsoft.com/office/officeart/2005/8/layout/process3"/>
    <dgm:cxn modelId="{72278279-1022-40DD-BF54-1734FE947B32}" type="presOf" srcId="{7B4DD2E7-E15B-4156-917E-5B7E537FC153}" destId="{6D6C778C-A2FA-41AD-BF14-EFFA4C29FFDB}" srcOrd="0" destOrd="0" presId="urn:microsoft.com/office/officeart/2005/8/layout/process3"/>
    <dgm:cxn modelId="{70E53431-994D-47B5-BE6C-190F9296138E}" srcId="{87B79E70-9509-4D9A-8A6C-638410760FDA}" destId="{3C799E9E-0FF0-4116-A418-BA2409C0B4A8}" srcOrd="1" destOrd="0" parTransId="{DA54FBA1-AE6A-4548-9722-73285DACD986}" sibTransId="{102B1A94-BFE9-46D6-92CF-8B6003490259}"/>
    <dgm:cxn modelId="{F3590B48-A071-41AE-8954-D020B8F9ED51}" srcId="{BC90B07E-7B52-4C74-9800-EDD0F1B91429}" destId="{D434B0AD-B8BF-4A55-A9FA-2C81DB4F49B5}" srcOrd="1" destOrd="0" parTransId="{8D32C742-E0F8-4A20-9034-F4FF99C65F1E}" sibTransId="{06F141D7-B07B-4A81-A37D-FA4887F8AD03}"/>
    <dgm:cxn modelId="{FD1C1095-AB63-4D6B-9502-357E5E96A142}" srcId="{87B79E70-9509-4D9A-8A6C-638410760FDA}" destId="{DFDE8CE8-88A5-4568-872E-C251C5ABE023}" srcOrd="0" destOrd="0" parTransId="{1B2C5361-1D52-4A94-A474-94D9D0ABBE72}" sibTransId="{9EDFF681-E0D2-4FA3-8632-CC07BFDC9170}"/>
    <dgm:cxn modelId="{E3D67934-FB08-437F-AD32-A7E001787DDB}" type="presOf" srcId="{3E15131B-BFE4-4D09-BD1E-097FD4393184}" destId="{75CF8563-222F-46BA-B18F-416D25DF8DC6}" srcOrd="0" destOrd="0" presId="urn:microsoft.com/office/officeart/2005/8/layout/process3"/>
    <dgm:cxn modelId="{EC5B3257-68B7-46A3-8804-7A77131DD78A}" srcId="{BC90B07E-7B52-4C74-9800-EDD0F1B91429}" destId="{024A9072-91AB-4A91-9C34-FFAD946A200E}" srcOrd="0" destOrd="0" parTransId="{1060CDE1-CE9D-4CFF-9E28-0D4A4551224B}" sibTransId="{4E21B9E5-DABC-402C-845C-C236F7CEB918}"/>
    <dgm:cxn modelId="{590EE838-C5C9-4D5F-8F7C-06C4B9E24E3E}" type="presOf" srcId="{87B79E70-9509-4D9A-8A6C-638410760FDA}" destId="{47175CA4-D2A5-4D01-B334-AD6728B8680C}" srcOrd="0" destOrd="0" presId="urn:microsoft.com/office/officeart/2005/8/layout/process3"/>
    <dgm:cxn modelId="{C70F8506-2C7D-47F7-B400-297CA782F572}" type="presOf" srcId="{5013FAAB-1052-4C05-A601-9175B7A33908}" destId="{4CAC94BF-9648-415F-83F0-25F0D8BD6291}" srcOrd="1" destOrd="0" presId="urn:microsoft.com/office/officeart/2005/8/layout/process3"/>
    <dgm:cxn modelId="{58E2D8CD-4964-4211-9920-F75F022470D4}" srcId="{32A8A276-DEFD-4DAD-9409-9F2F34BFA3E8}" destId="{7B4DD2E7-E15B-4156-917E-5B7E537FC153}" srcOrd="2" destOrd="0" parTransId="{EFD44344-FF4C-45A9-9E86-25C9E25CF261}" sibTransId="{422DA969-907D-45C3-A4D7-0F2F5D17BA4B}"/>
    <dgm:cxn modelId="{005C57D2-262B-4A69-8C64-BEA184CEE3B4}" type="presOf" srcId="{BC90B07E-7B52-4C74-9800-EDD0F1B91429}" destId="{EE29BF79-B649-4151-89B8-E81093023DD5}" srcOrd="0" destOrd="0" presId="urn:microsoft.com/office/officeart/2005/8/layout/process3"/>
    <dgm:cxn modelId="{FB0F83A7-BE77-4CDE-9707-3A845F433FC2}" srcId="{32A8A276-DEFD-4DAD-9409-9F2F34BFA3E8}" destId="{BC90B07E-7B52-4C74-9800-EDD0F1B91429}" srcOrd="0" destOrd="0" parTransId="{F0E646F8-3999-4B17-9DD8-DAA39D965F64}" sibTransId="{5013FAAB-1052-4C05-A601-9175B7A33908}"/>
    <dgm:cxn modelId="{3C71D52D-AAD9-47AC-BC47-804623F3731A}" type="presOf" srcId="{AC4BF08A-E735-40BE-87B6-B6E4FDED23C7}" destId="{654A9422-13B4-41E6-B979-6A707BEE9487}" srcOrd="0" destOrd="2" presId="urn:microsoft.com/office/officeart/2005/8/layout/process3"/>
    <dgm:cxn modelId="{F8629B78-0770-4ECA-A1D3-865D84322E87}" srcId="{7B4DD2E7-E15B-4156-917E-5B7E537FC153}" destId="{FFE9A650-68FE-4816-848C-2AAD91FEF4C2}" srcOrd="0" destOrd="0" parTransId="{50939B69-1044-4E13-B3F5-DE417428C580}" sibTransId="{4AE714F1-4D4D-49E8-ADC7-EC7FC73355CB}"/>
    <dgm:cxn modelId="{C0D9DB38-2E7E-4351-9FF5-E7988CA2F1A0}" type="presOf" srcId="{87B79E70-9509-4D9A-8A6C-638410760FDA}" destId="{FE99BFC7-B6FA-4029-8ABD-A4412A785AE4}" srcOrd="1" destOrd="0" presId="urn:microsoft.com/office/officeart/2005/8/layout/process3"/>
    <dgm:cxn modelId="{716AEE7F-003C-4190-8BB1-834ECD1DADB5}" type="presOf" srcId="{7B4DD2E7-E15B-4156-917E-5B7E537FC153}" destId="{D3A75803-81C1-4D78-8E8C-181A67AED4AA}" srcOrd="1" destOrd="0" presId="urn:microsoft.com/office/officeart/2005/8/layout/process3"/>
    <dgm:cxn modelId="{B37ED082-1C0B-4E95-BF5D-370222AC796E}" type="presOf" srcId="{024A9072-91AB-4A91-9C34-FFAD946A200E}" destId="{1832B517-DB2C-4311-B4D9-F1D53EC53DBC}" srcOrd="0" destOrd="0" presId="urn:microsoft.com/office/officeart/2005/8/layout/process3"/>
    <dgm:cxn modelId="{C59375E1-7C2B-483F-87FB-8F4FD923DC66}" type="presOf" srcId="{D434B0AD-B8BF-4A55-A9FA-2C81DB4F49B5}" destId="{1832B517-DB2C-4311-B4D9-F1D53EC53DBC}" srcOrd="0" destOrd="1" presId="urn:microsoft.com/office/officeart/2005/8/layout/process3"/>
    <dgm:cxn modelId="{CACF5EC4-C95E-4734-B00F-A9FF4C500EAD}" type="presOf" srcId="{BC90B07E-7B52-4C74-9800-EDD0F1B91429}" destId="{A8BE9C6D-4521-4208-9F2E-804E015029C5}" srcOrd="1" destOrd="0" presId="urn:microsoft.com/office/officeart/2005/8/layout/process3"/>
    <dgm:cxn modelId="{9EDF6182-D1A7-4E22-A3B4-88CE73006ABF}" srcId="{BC90B07E-7B52-4C74-9800-EDD0F1B91429}" destId="{AC3A7205-1AD4-440C-BE10-52BD67869EBC}" srcOrd="2" destOrd="0" parTransId="{34B8258C-BE81-414C-A7F4-FBF676FBB5E0}" sibTransId="{32ED2DD5-3C0D-4D2D-8CD6-98AA2AB91900}"/>
    <dgm:cxn modelId="{58C9146B-4942-407A-AA83-6D7D374EB217}" type="presOf" srcId="{5013FAAB-1052-4C05-A601-9175B7A33908}" destId="{6D5E1193-CFE8-4DC4-80A4-8044A222A905}" srcOrd="0" destOrd="0" presId="urn:microsoft.com/office/officeart/2005/8/layout/process3"/>
    <dgm:cxn modelId="{D5DFDCD7-85E7-467A-9BE3-74401414E40D}" type="presOf" srcId="{32A8A276-DEFD-4DAD-9409-9F2F34BFA3E8}" destId="{330DE502-6E50-473C-AF56-06B10D3289F7}" srcOrd="0" destOrd="0" presId="urn:microsoft.com/office/officeart/2005/8/layout/process3"/>
    <dgm:cxn modelId="{FB88E4C3-03F5-47DE-A8CC-32908372ECC8}" srcId="{32A8A276-DEFD-4DAD-9409-9F2F34BFA3E8}" destId="{87B79E70-9509-4D9A-8A6C-638410760FDA}" srcOrd="1" destOrd="0" parTransId="{F6D1CA2A-3198-41CF-932B-EC26EDC989D2}" sibTransId="{3E15131B-BFE4-4D09-BD1E-097FD4393184}"/>
    <dgm:cxn modelId="{546D35FC-6159-417D-B0A6-B00AC125D26C}" type="presOf" srcId="{AC3A7205-1AD4-440C-BE10-52BD67869EBC}" destId="{1832B517-DB2C-4311-B4D9-F1D53EC53DBC}" srcOrd="0" destOrd="2" presId="urn:microsoft.com/office/officeart/2005/8/layout/process3"/>
    <dgm:cxn modelId="{6643F07A-885C-402C-A68B-B9B6762C5646}" type="presOf" srcId="{DFDE8CE8-88A5-4568-872E-C251C5ABE023}" destId="{654A9422-13B4-41E6-B979-6A707BEE9487}" srcOrd="0" destOrd="0" presId="urn:microsoft.com/office/officeart/2005/8/layout/process3"/>
    <dgm:cxn modelId="{65966DA6-B71E-4DE1-BC92-40A164E687A5}" srcId="{87B79E70-9509-4D9A-8A6C-638410760FDA}" destId="{AC4BF08A-E735-40BE-87B6-B6E4FDED23C7}" srcOrd="2" destOrd="0" parTransId="{26AF7401-8B85-4ABD-8575-2094E62A797A}" sibTransId="{D75FEA78-0CFE-4D25-AD7D-DE4E6E185DBE}"/>
    <dgm:cxn modelId="{ABA99021-0CC9-4854-A739-00EE1C20F11D}" type="presOf" srcId="{FFE9A650-68FE-4816-848C-2AAD91FEF4C2}" destId="{F1DF92E1-1484-4EA8-ADF2-89708BF7B678}" srcOrd="0" destOrd="0" presId="urn:microsoft.com/office/officeart/2005/8/layout/process3"/>
    <dgm:cxn modelId="{4C156A66-59A1-4474-BBBC-6F8416E633D9}" type="presParOf" srcId="{330DE502-6E50-473C-AF56-06B10D3289F7}" destId="{3C10FE26-5045-49F8-9659-A5998BB810A4}" srcOrd="0" destOrd="0" presId="urn:microsoft.com/office/officeart/2005/8/layout/process3"/>
    <dgm:cxn modelId="{8AEDC6AA-464F-45E3-8C10-AC794720AB8E}" type="presParOf" srcId="{3C10FE26-5045-49F8-9659-A5998BB810A4}" destId="{EE29BF79-B649-4151-89B8-E81093023DD5}" srcOrd="0" destOrd="0" presId="urn:microsoft.com/office/officeart/2005/8/layout/process3"/>
    <dgm:cxn modelId="{AF7E9161-797C-47C3-8F98-C0DAEFC2319C}" type="presParOf" srcId="{3C10FE26-5045-49F8-9659-A5998BB810A4}" destId="{A8BE9C6D-4521-4208-9F2E-804E015029C5}" srcOrd="1" destOrd="0" presId="urn:microsoft.com/office/officeart/2005/8/layout/process3"/>
    <dgm:cxn modelId="{0D99837C-29EF-483B-9FD2-D3F8CCD15E6A}" type="presParOf" srcId="{3C10FE26-5045-49F8-9659-A5998BB810A4}" destId="{1832B517-DB2C-4311-B4D9-F1D53EC53DBC}" srcOrd="2" destOrd="0" presId="urn:microsoft.com/office/officeart/2005/8/layout/process3"/>
    <dgm:cxn modelId="{3C1304E8-C293-46B6-9EF8-DDBEBA9D776E}" type="presParOf" srcId="{330DE502-6E50-473C-AF56-06B10D3289F7}" destId="{6D5E1193-CFE8-4DC4-80A4-8044A222A905}" srcOrd="1" destOrd="0" presId="urn:microsoft.com/office/officeart/2005/8/layout/process3"/>
    <dgm:cxn modelId="{AFEFCF59-14F6-4706-AAC0-71EC4F91E68F}" type="presParOf" srcId="{6D5E1193-CFE8-4DC4-80A4-8044A222A905}" destId="{4CAC94BF-9648-415F-83F0-25F0D8BD6291}" srcOrd="0" destOrd="0" presId="urn:microsoft.com/office/officeart/2005/8/layout/process3"/>
    <dgm:cxn modelId="{DB16BF13-F4CB-4A1D-83D4-A77894F3AC0F}" type="presParOf" srcId="{330DE502-6E50-473C-AF56-06B10D3289F7}" destId="{1483FA4E-4340-4246-BDA1-F6EA56CE1C42}" srcOrd="2" destOrd="0" presId="urn:microsoft.com/office/officeart/2005/8/layout/process3"/>
    <dgm:cxn modelId="{22049E41-A359-42FD-AD5A-6AD769C15615}" type="presParOf" srcId="{1483FA4E-4340-4246-BDA1-F6EA56CE1C42}" destId="{47175CA4-D2A5-4D01-B334-AD6728B8680C}" srcOrd="0" destOrd="0" presId="urn:microsoft.com/office/officeart/2005/8/layout/process3"/>
    <dgm:cxn modelId="{C46CD383-8ABA-4CAC-B77F-E936A9056945}" type="presParOf" srcId="{1483FA4E-4340-4246-BDA1-F6EA56CE1C42}" destId="{FE99BFC7-B6FA-4029-8ABD-A4412A785AE4}" srcOrd="1" destOrd="0" presId="urn:microsoft.com/office/officeart/2005/8/layout/process3"/>
    <dgm:cxn modelId="{6E3FCBFC-E321-43A7-A154-45CB5921E8B0}" type="presParOf" srcId="{1483FA4E-4340-4246-BDA1-F6EA56CE1C42}" destId="{654A9422-13B4-41E6-B979-6A707BEE9487}" srcOrd="2" destOrd="0" presId="urn:microsoft.com/office/officeart/2005/8/layout/process3"/>
    <dgm:cxn modelId="{89C4F013-CD78-4381-B370-657C3493F8EC}" type="presParOf" srcId="{330DE502-6E50-473C-AF56-06B10D3289F7}" destId="{75CF8563-222F-46BA-B18F-416D25DF8DC6}" srcOrd="3" destOrd="0" presId="urn:microsoft.com/office/officeart/2005/8/layout/process3"/>
    <dgm:cxn modelId="{E77D1732-D0E8-4677-BB2A-8F99DA54B928}" type="presParOf" srcId="{75CF8563-222F-46BA-B18F-416D25DF8DC6}" destId="{46F7F539-6E2F-44BB-8160-38D0419B8FAA}" srcOrd="0" destOrd="0" presId="urn:microsoft.com/office/officeart/2005/8/layout/process3"/>
    <dgm:cxn modelId="{5697FCC2-8399-4121-9071-A7ACBFCE4693}" type="presParOf" srcId="{330DE502-6E50-473C-AF56-06B10D3289F7}" destId="{1B65A5E5-625F-4F6C-8FF5-F3E15A6F2C0B}" srcOrd="4" destOrd="0" presId="urn:microsoft.com/office/officeart/2005/8/layout/process3"/>
    <dgm:cxn modelId="{4071EDD2-6A34-46FA-94CD-70FCFBD25F36}" type="presParOf" srcId="{1B65A5E5-625F-4F6C-8FF5-F3E15A6F2C0B}" destId="{6D6C778C-A2FA-41AD-BF14-EFFA4C29FFDB}" srcOrd="0" destOrd="0" presId="urn:microsoft.com/office/officeart/2005/8/layout/process3"/>
    <dgm:cxn modelId="{D9615D4E-2C33-4111-A699-19EA1F5F4263}" type="presParOf" srcId="{1B65A5E5-625F-4F6C-8FF5-F3E15A6F2C0B}" destId="{D3A75803-81C1-4D78-8E8C-181A67AED4AA}" srcOrd="1" destOrd="0" presId="urn:microsoft.com/office/officeart/2005/8/layout/process3"/>
    <dgm:cxn modelId="{06E9ED62-1683-4E48-B2D4-10B02E73FBCE}" type="presParOf" srcId="{1B65A5E5-625F-4F6C-8FF5-F3E15A6F2C0B}" destId="{F1DF92E1-1484-4EA8-ADF2-89708BF7B6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AB8D19-2EA5-445A-AE74-11807749275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A8B1A74-795A-40AA-B743-B2468DA65FD6}">
      <dgm:prSet phldrT="[Texto]" custT="1"/>
      <dgm:spPr>
        <a:solidFill>
          <a:srgbClr val="0B491A"/>
        </a:solidFill>
        <a:ln>
          <a:noFill/>
        </a:ln>
      </dgm:spPr>
      <dgm:t>
        <a:bodyPr/>
        <a:lstStyle/>
        <a:p>
          <a:pPr algn="ctr"/>
          <a:endParaRPr lang="pt-BR" sz="900" b="1" dirty="0" smtClean="0">
            <a:latin typeface="Century Gothic" panose="020B0502020202020204" pitchFamily="34" charset="0"/>
          </a:endParaRPr>
        </a:p>
        <a:p>
          <a:pPr algn="ctr"/>
          <a:r>
            <a:rPr lang="pt-BR" sz="900" b="1" dirty="0" smtClean="0">
              <a:latin typeface="Century Gothic" panose="020B0502020202020204" pitchFamily="34" charset="0"/>
            </a:rPr>
            <a:t>ANÁLISE DO PROJETO</a:t>
          </a:r>
          <a:endParaRPr lang="pt-BR" sz="900" b="1" dirty="0">
            <a:latin typeface="Century Gothic" panose="020B0502020202020204" pitchFamily="34" charset="0"/>
          </a:endParaRPr>
        </a:p>
      </dgm:t>
    </dgm:pt>
    <dgm:pt modelId="{9286AB70-6FD0-4577-9934-090356989DF7}" type="parTrans" cxnId="{09FB7EC9-D2EC-45ED-AFE8-D0B5A061DAE0}">
      <dgm:prSet/>
      <dgm:spPr/>
      <dgm:t>
        <a:bodyPr/>
        <a:lstStyle/>
        <a:p>
          <a:endParaRPr lang="pt-BR" sz="900">
            <a:latin typeface="Century Gothic" panose="020B0502020202020204" pitchFamily="34" charset="0"/>
          </a:endParaRPr>
        </a:p>
      </dgm:t>
    </dgm:pt>
    <dgm:pt modelId="{A94E378A-EC5A-483E-A138-E3457DCB0EBA}" type="sibTrans" cxnId="{09FB7EC9-D2EC-45ED-AFE8-D0B5A061DAE0}">
      <dgm:prSet custT="1"/>
      <dgm:spPr>
        <a:solidFill>
          <a:srgbClr val="4B4B4B"/>
        </a:solidFill>
      </dgm:spPr>
      <dgm:t>
        <a:bodyPr/>
        <a:lstStyle/>
        <a:p>
          <a:endParaRPr lang="pt-BR" sz="900" dirty="0">
            <a:latin typeface="Century Gothic" panose="020B0502020202020204" pitchFamily="34" charset="0"/>
          </a:endParaRPr>
        </a:p>
      </dgm:t>
    </dgm:pt>
    <dgm:pt modelId="{90EF89C8-87A0-4273-8A52-EB875817889C}">
      <dgm:prSet phldrT="[Texto]" custT="1"/>
      <dgm:spPr>
        <a:ln>
          <a:solidFill>
            <a:srgbClr val="0B491A"/>
          </a:solidFill>
        </a:ln>
      </dgm:spPr>
      <dgm:t>
        <a:bodyPr/>
        <a:lstStyle/>
        <a:p>
          <a:pPr algn="l"/>
          <a:r>
            <a:rPr lang="pt-BR" sz="1000" b="1" dirty="0" smtClean="0">
              <a:solidFill>
                <a:srgbClr val="4B4B4B"/>
              </a:solidFill>
              <a:latin typeface="Century Gothic" panose="020B0502020202020204" pitchFamily="34" charset="0"/>
            </a:rPr>
            <a:t>PRAZO DE 90 DIAS PRORROGÁVEL POR MAIS 60 DIAS PARA ANÁLISE DO PROJETO PELO BANCO.</a:t>
          </a:r>
          <a:endParaRPr lang="pt-BR" sz="10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8D9A6685-6956-4B3C-B9A6-1C00A69DB31D}" type="parTrans" cxnId="{68C1B4FB-4EBE-44BA-BEE9-FDA9BE5FC8EB}">
      <dgm:prSet/>
      <dgm:spPr/>
      <dgm:t>
        <a:bodyPr/>
        <a:lstStyle/>
        <a:p>
          <a:endParaRPr lang="pt-BR" sz="900">
            <a:latin typeface="Century Gothic" panose="020B0502020202020204" pitchFamily="34" charset="0"/>
          </a:endParaRPr>
        </a:p>
      </dgm:t>
    </dgm:pt>
    <dgm:pt modelId="{AF3BD7AA-D144-428A-A64B-1CCE310485B1}" type="sibTrans" cxnId="{68C1B4FB-4EBE-44BA-BEE9-FDA9BE5FC8EB}">
      <dgm:prSet/>
      <dgm:spPr/>
      <dgm:t>
        <a:bodyPr/>
        <a:lstStyle/>
        <a:p>
          <a:endParaRPr lang="pt-BR" sz="900">
            <a:latin typeface="Century Gothic" panose="020B0502020202020204" pitchFamily="34" charset="0"/>
          </a:endParaRPr>
        </a:p>
      </dgm:t>
    </dgm:pt>
    <dgm:pt modelId="{7B6E15EA-A87D-4646-BFFF-27405E52758E}">
      <dgm:prSet phldrT="[Texto]" custT="1"/>
      <dgm:spPr>
        <a:solidFill>
          <a:srgbClr val="0B491A"/>
        </a:solidFill>
      </dgm:spPr>
      <dgm:t>
        <a:bodyPr/>
        <a:lstStyle/>
        <a:p>
          <a:pPr algn="ctr"/>
          <a:r>
            <a:rPr lang="pt-BR" sz="900" b="1" dirty="0" smtClean="0">
              <a:latin typeface="Century Gothic" panose="020B0502020202020204" pitchFamily="34" charset="0"/>
            </a:rPr>
            <a:t>RELATÓRIO DE ANÁLISE DO PROJETO DO AGENTE OPERADOR</a:t>
          </a:r>
          <a:endParaRPr lang="pt-BR" sz="900" b="1" dirty="0">
            <a:latin typeface="Century Gothic" panose="020B0502020202020204" pitchFamily="34" charset="0"/>
          </a:endParaRPr>
        </a:p>
      </dgm:t>
    </dgm:pt>
    <dgm:pt modelId="{A5967328-BBFD-4A4D-80DA-EC31C51C0D04}" type="parTrans" cxnId="{4C6FA8FB-1736-4F3B-88BC-921CD93DC843}">
      <dgm:prSet/>
      <dgm:spPr/>
      <dgm:t>
        <a:bodyPr/>
        <a:lstStyle/>
        <a:p>
          <a:endParaRPr lang="pt-BR" sz="900">
            <a:latin typeface="Century Gothic" panose="020B0502020202020204" pitchFamily="34" charset="0"/>
          </a:endParaRPr>
        </a:p>
      </dgm:t>
    </dgm:pt>
    <dgm:pt modelId="{D518B369-AD43-4DDB-BAA4-EBFC0CACA46F}" type="sibTrans" cxnId="{4C6FA8FB-1736-4F3B-88BC-921CD93DC843}">
      <dgm:prSet custT="1"/>
      <dgm:spPr>
        <a:solidFill>
          <a:srgbClr val="4B4B4B"/>
        </a:solidFill>
      </dgm:spPr>
      <dgm:t>
        <a:bodyPr/>
        <a:lstStyle/>
        <a:p>
          <a:endParaRPr lang="pt-BR" sz="900" dirty="0">
            <a:latin typeface="Century Gothic" panose="020B0502020202020204" pitchFamily="34" charset="0"/>
          </a:endParaRPr>
        </a:p>
      </dgm:t>
    </dgm:pt>
    <dgm:pt modelId="{6B21B36E-61C2-46E4-88DD-4C29B30114FD}">
      <dgm:prSet phldrT="[Texto]" custT="1"/>
      <dgm:spPr>
        <a:ln>
          <a:solidFill>
            <a:srgbClr val="0B491A"/>
          </a:solidFill>
        </a:ln>
      </dgm:spPr>
      <dgm:t>
        <a:bodyPr/>
        <a:lstStyle/>
        <a:p>
          <a:r>
            <a:rPr lang="pt-BR" sz="1000" b="1" dirty="0" smtClean="0">
              <a:solidFill>
                <a:srgbClr val="4B4B4B"/>
              </a:solidFill>
              <a:latin typeface="Century Gothic" panose="020B0502020202020204" pitchFamily="34" charset="0"/>
            </a:rPr>
            <a:t>30 DIAS PARA EMISSÃO DE PARECER POR PARTE DA SUDENE.</a:t>
          </a:r>
          <a:endParaRPr lang="pt-BR" sz="10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62484D6A-8CDD-4228-9D94-1E0879AF8D53}" type="parTrans" cxnId="{E2E4587B-1528-476D-95E2-0CF4AD60BC5B}">
      <dgm:prSet/>
      <dgm:spPr/>
      <dgm:t>
        <a:bodyPr/>
        <a:lstStyle/>
        <a:p>
          <a:endParaRPr lang="pt-BR" sz="900">
            <a:latin typeface="Century Gothic" panose="020B0502020202020204" pitchFamily="34" charset="0"/>
          </a:endParaRPr>
        </a:p>
      </dgm:t>
    </dgm:pt>
    <dgm:pt modelId="{E2A4FB8A-D3EF-4B51-AA64-0069D70A35C7}" type="sibTrans" cxnId="{E2E4587B-1528-476D-95E2-0CF4AD60BC5B}">
      <dgm:prSet/>
      <dgm:spPr/>
      <dgm:t>
        <a:bodyPr/>
        <a:lstStyle/>
        <a:p>
          <a:endParaRPr lang="pt-BR" sz="900">
            <a:latin typeface="Century Gothic" panose="020B0502020202020204" pitchFamily="34" charset="0"/>
          </a:endParaRPr>
        </a:p>
      </dgm:t>
    </dgm:pt>
    <dgm:pt modelId="{6BD1F3BA-0B1E-421D-8535-516AA05DAC12}">
      <dgm:prSet phldrT="[Texto]" custT="1"/>
      <dgm:spPr>
        <a:solidFill>
          <a:srgbClr val="0B491A"/>
        </a:solidFill>
      </dgm:spPr>
      <dgm:t>
        <a:bodyPr/>
        <a:lstStyle/>
        <a:p>
          <a:pPr algn="ctr"/>
          <a:endParaRPr lang="pt-BR" sz="900" b="1" dirty="0" smtClean="0">
            <a:latin typeface="Century Gothic" panose="020B0502020202020204" pitchFamily="34" charset="0"/>
          </a:endParaRPr>
        </a:p>
        <a:p>
          <a:pPr algn="ctr"/>
          <a:r>
            <a:rPr lang="pt-BR" sz="900" b="1" dirty="0" smtClean="0">
              <a:latin typeface="Century Gothic" panose="020B0502020202020204" pitchFamily="34" charset="0"/>
            </a:rPr>
            <a:t>CONTRATAÇÃO</a:t>
          </a:r>
          <a:endParaRPr lang="pt-BR" sz="900" b="1" dirty="0">
            <a:latin typeface="Century Gothic" panose="020B0502020202020204" pitchFamily="34" charset="0"/>
          </a:endParaRPr>
        </a:p>
      </dgm:t>
    </dgm:pt>
    <dgm:pt modelId="{15552F4C-C576-4226-9F5B-79F301DC802C}" type="parTrans" cxnId="{74B522CD-C188-4B85-89BC-D31F10BC271C}">
      <dgm:prSet/>
      <dgm:spPr/>
      <dgm:t>
        <a:bodyPr/>
        <a:lstStyle/>
        <a:p>
          <a:endParaRPr lang="pt-BR" sz="900">
            <a:latin typeface="Century Gothic" panose="020B0502020202020204" pitchFamily="34" charset="0"/>
          </a:endParaRPr>
        </a:p>
      </dgm:t>
    </dgm:pt>
    <dgm:pt modelId="{60625746-CF88-408E-8276-B11A785AAE13}" type="sibTrans" cxnId="{74B522CD-C188-4B85-89BC-D31F10BC271C}">
      <dgm:prSet/>
      <dgm:spPr/>
      <dgm:t>
        <a:bodyPr/>
        <a:lstStyle/>
        <a:p>
          <a:endParaRPr lang="pt-BR" sz="900">
            <a:latin typeface="Century Gothic" panose="020B0502020202020204" pitchFamily="34" charset="0"/>
          </a:endParaRPr>
        </a:p>
      </dgm:t>
    </dgm:pt>
    <dgm:pt modelId="{A986C509-20DC-420D-B4FC-8DED5FBA0C32}">
      <dgm:prSet phldrT="[Texto]" custT="1"/>
      <dgm:spPr>
        <a:ln>
          <a:solidFill>
            <a:srgbClr val="0B491A"/>
          </a:solidFill>
        </a:ln>
      </dgm:spPr>
      <dgm:t>
        <a:bodyPr/>
        <a:lstStyle/>
        <a:p>
          <a:pPr algn="l"/>
          <a:endParaRPr lang="pt-BR" sz="9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16E07333-8331-4F01-A708-B0ED98E0ED9E}" type="parTrans" cxnId="{0BCA194F-9D32-45F3-B0AD-E9E9E5D5E0BD}">
      <dgm:prSet/>
      <dgm:spPr/>
      <dgm:t>
        <a:bodyPr/>
        <a:lstStyle/>
        <a:p>
          <a:endParaRPr lang="pt-BR"/>
        </a:p>
      </dgm:t>
    </dgm:pt>
    <dgm:pt modelId="{EDCD6A28-4728-4BDE-92E8-609942FF95E1}" type="sibTrans" cxnId="{0BCA194F-9D32-45F3-B0AD-E9E9E5D5E0BD}">
      <dgm:prSet/>
      <dgm:spPr/>
      <dgm:t>
        <a:bodyPr/>
        <a:lstStyle/>
        <a:p>
          <a:endParaRPr lang="pt-BR"/>
        </a:p>
      </dgm:t>
    </dgm:pt>
    <dgm:pt modelId="{09FC6B45-416C-4B46-8360-F39F23FA1730}">
      <dgm:prSet phldrT="[Texto]" custT="1"/>
      <dgm:spPr>
        <a:ln>
          <a:solidFill>
            <a:srgbClr val="0B491A"/>
          </a:solidFill>
        </a:ln>
      </dgm:spPr>
      <dgm:t>
        <a:bodyPr/>
        <a:lstStyle/>
        <a:p>
          <a:r>
            <a:rPr lang="pt-BR" sz="1000" b="1" dirty="0" smtClean="0">
              <a:solidFill>
                <a:srgbClr val="4B4B4B"/>
              </a:solidFill>
              <a:latin typeface="Century Gothic" panose="020B0502020202020204" pitchFamily="34" charset="0"/>
            </a:rPr>
            <a:t>10 DIAS (ASSINATURA)</a:t>
          </a:r>
          <a:endParaRPr lang="pt-BR" sz="10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8A1970BD-2A50-4422-BFDC-3B389E2D6FD5}" type="parTrans" cxnId="{8A019114-1701-4B91-B902-F54D631E157D}">
      <dgm:prSet/>
      <dgm:spPr/>
      <dgm:t>
        <a:bodyPr/>
        <a:lstStyle/>
        <a:p>
          <a:endParaRPr lang="pt-BR"/>
        </a:p>
      </dgm:t>
    </dgm:pt>
    <dgm:pt modelId="{2B7D62D0-DE91-44D9-9DBE-8677A081CF46}" type="sibTrans" cxnId="{8A019114-1701-4B91-B902-F54D631E157D}">
      <dgm:prSet/>
      <dgm:spPr/>
      <dgm:t>
        <a:bodyPr/>
        <a:lstStyle/>
        <a:p>
          <a:endParaRPr lang="pt-BR"/>
        </a:p>
      </dgm:t>
    </dgm:pt>
    <dgm:pt modelId="{43CFDCB4-043C-4A5F-905C-51606704348B}">
      <dgm:prSet phldrT="[Texto]" custT="1"/>
      <dgm:spPr>
        <a:ln>
          <a:solidFill>
            <a:srgbClr val="0B491A"/>
          </a:solidFill>
        </a:ln>
      </dgm:spPr>
      <dgm:t>
        <a:bodyPr/>
        <a:lstStyle/>
        <a:p>
          <a:pPr algn="l"/>
          <a:endParaRPr lang="pt-BR" sz="10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D503A506-55DC-48DD-BA53-0F45007221FD}" type="parTrans" cxnId="{5CBAD8A7-757B-4A7C-8FB2-7E6EA54F2C0F}">
      <dgm:prSet/>
      <dgm:spPr/>
      <dgm:t>
        <a:bodyPr/>
        <a:lstStyle/>
        <a:p>
          <a:endParaRPr lang="pt-BR"/>
        </a:p>
      </dgm:t>
    </dgm:pt>
    <dgm:pt modelId="{0D97CEC5-094F-4E9E-ADEE-0E218186A81B}" type="sibTrans" cxnId="{5CBAD8A7-757B-4A7C-8FB2-7E6EA54F2C0F}">
      <dgm:prSet/>
      <dgm:spPr/>
      <dgm:t>
        <a:bodyPr/>
        <a:lstStyle/>
        <a:p>
          <a:endParaRPr lang="pt-BR"/>
        </a:p>
      </dgm:t>
    </dgm:pt>
    <dgm:pt modelId="{D8A56905-E632-423B-B4C2-F61918E4A9AB}">
      <dgm:prSet phldrT="[Texto]" custT="1"/>
      <dgm:spPr>
        <a:ln>
          <a:solidFill>
            <a:srgbClr val="0B491A"/>
          </a:solidFill>
        </a:ln>
      </dgm:spPr>
      <dgm:t>
        <a:bodyPr/>
        <a:lstStyle/>
        <a:p>
          <a:endParaRPr lang="pt-BR" sz="10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689653C9-45E3-49D5-8F2E-9D6F2EABEB38}" type="parTrans" cxnId="{228F4001-F55F-4238-AC62-0AE38146EF1F}">
      <dgm:prSet/>
      <dgm:spPr/>
      <dgm:t>
        <a:bodyPr/>
        <a:lstStyle/>
        <a:p>
          <a:endParaRPr lang="pt-BR"/>
        </a:p>
      </dgm:t>
    </dgm:pt>
    <dgm:pt modelId="{53BD1758-9FBF-4008-BAC4-BA680F90E4BB}" type="sibTrans" cxnId="{228F4001-F55F-4238-AC62-0AE38146EF1F}">
      <dgm:prSet/>
      <dgm:spPr/>
      <dgm:t>
        <a:bodyPr/>
        <a:lstStyle/>
        <a:p>
          <a:endParaRPr lang="pt-BR"/>
        </a:p>
      </dgm:t>
    </dgm:pt>
    <dgm:pt modelId="{904F8839-A2C9-4B5B-B466-156FA0DD6817}">
      <dgm:prSet phldrT="[Texto]" custT="1"/>
      <dgm:spPr>
        <a:ln>
          <a:solidFill>
            <a:srgbClr val="0B491A"/>
          </a:solidFill>
        </a:ln>
      </dgm:spPr>
      <dgm:t>
        <a:bodyPr/>
        <a:lstStyle/>
        <a:p>
          <a:endParaRPr lang="pt-BR" sz="10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BD7D930C-3D5D-4804-AE5E-0CF50677ACFB}" type="parTrans" cxnId="{8711F217-479B-4E5F-B8C6-A1DBA2737C01}">
      <dgm:prSet/>
      <dgm:spPr/>
      <dgm:t>
        <a:bodyPr/>
        <a:lstStyle/>
        <a:p>
          <a:endParaRPr lang="pt-BR"/>
        </a:p>
      </dgm:t>
    </dgm:pt>
    <dgm:pt modelId="{917E4DBF-3531-4323-887B-1225E3240DFF}" type="sibTrans" cxnId="{8711F217-479B-4E5F-B8C6-A1DBA2737C01}">
      <dgm:prSet/>
      <dgm:spPr/>
      <dgm:t>
        <a:bodyPr/>
        <a:lstStyle/>
        <a:p>
          <a:endParaRPr lang="pt-BR"/>
        </a:p>
      </dgm:t>
    </dgm:pt>
    <dgm:pt modelId="{73F0647F-7DEB-416A-9CBD-AE9790D625A4}">
      <dgm:prSet phldrT="[Texto]" custT="1"/>
      <dgm:spPr>
        <a:ln>
          <a:solidFill>
            <a:srgbClr val="0B491A"/>
          </a:solidFill>
        </a:ln>
      </dgm:spPr>
      <dgm:t>
        <a:bodyPr/>
        <a:lstStyle/>
        <a:p>
          <a:r>
            <a:rPr lang="pt-BR" sz="1000" b="1" dirty="0" smtClean="0">
              <a:solidFill>
                <a:srgbClr val="4B4B4B"/>
              </a:solidFill>
              <a:latin typeface="Century Gothic" panose="020B0502020202020204" pitchFamily="34" charset="0"/>
            </a:rPr>
            <a:t>PRAZO DE 60 DIAS, PRORROGÁVEIS POR MAIS 60 DIAS. (DOCUMENTAÇÃO)</a:t>
          </a:r>
          <a:endParaRPr lang="pt-BR" sz="1000" b="1" dirty="0">
            <a:solidFill>
              <a:srgbClr val="4B4B4B"/>
            </a:solidFill>
            <a:latin typeface="Century Gothic" panose="020B0502020202020204" pitchFamily="34" charset="0"/>
          </a:endParaRPr>
        </a:p>
      </dgm:t>
    </dgm:pt>
    <dgm:pt modelId="{D4CEABB8-279D-47A8-898B-4D540C749C28}" type="parTrans" cxnId="{776D8157-F955-4F21-9FEF-D8F1CE9EBCA3}">
      <dgm:prSet/>
      <dgm:spPr/>
      <dgm:t>
        <a:bodyPr/>
        <a:lstStyle/>
        <a:p>
          <a:endParaRPr lang="pt-BR"/>
        </a:p>
      </dgm:t>
    </dgm:pt>
    <dgm:pt modelId="{39268AF2-B350-4FA2-B13A-A343678BF2AE}" type="sibTrans" cxnId="{776D8157-F955-4F21-9FEF-D8F1CE9EBCA3}">
      <dgm:prSet/>
      <dgm:spPr/>
      <dgm:t>
        <a:bodyPr/>
        <a:lstStyle/>
        <a:p>
          <a:endParaRPr lang="pt-BR"/>
        </a:p>
      </dgm:t>
    </dgm:pt>
    <dgm:pt modelId="{ED3797D8-F5AC-4C82-BC2D-CF5C268F3347}" type="pres">
      <dgm:prSet presAssocID="{4DAB8D19-2EA5-445A-AE74-1180774927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0E3B0F5-CBD0-4D8B-8E99-7B1AB9F9DDEB}" type="pres">
      <dgm:prSet presAssocID="{0A8B1A74-795A-40AA-B743-B2468DA65FD6}" presName="composite" presStyleCnt="0"/>
      <dgm:spPr/>
    </dgm:pt>
    <dgm:pt modelId="{ABA8B643-0835-4A92-BF1D-9166D273ECF0}" type="pres">
      <dgm:prSet presAssocID="{0A8B1A74-795A-40AA-B743-B2468DA65FD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E1EE70-17E5-4B62-8AB5-FD311B9D6FC8}" type="pres">
      <dgm:prSet presAssocID="{0A8B1A74-795A-40AA-B743-B2468DA65FD6}" presName="parSh" presStyleLbl="node1" presStyleIdx="0" presStyleCnt="3" custScaleX="100469"/>
      <dgm:spPr/>
      <dgm:t>
        <a:bodyPr/>
        <a:lstStyle/>
        <a:p>
          <a:endParaRPr lang="pt-BR"/>
        </a:p>
      </dgm:t>
    </dgm:pt>
    <dgm:pt modelId="{2E5B1DF4-DF8A-4324-8F84-B1B006B4D04E}" type="pres">
      <dgm:prSet presAssocID="{0A8B1A74-795A-40AA-B743-B2468DA65FD6}" presName="desTx" presStyleLbl="fgAcc1" presStyleIdx="0" presStyleCnt="3" custScaleX="100650" custScaleY="1296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C99531-C47C-4CF8-8407-D16E1A5811AC}" type="pres">
      <dgm:prSet presAssocID="{A94E378A-EC5A-483E-A138-E3457DCB0EBA}" presName="sibTrans" presStyleLbl="sibTrans2D1" presStyleIdx="0" presStyleCnt="2"/>
      <dgm:spPr/>
      <dgm:t>
        <a:bodyPr/>
        <a:lstStyle/>
        <a:p>
          <a:endParaRPr lang="pt-BR"/>
        </a:p>
      </dgm:t>
    </dgm:pt>
    <dgm:pt modelId="{68EBCA5C-1BD8-40F8-8BBE-DE57D0C71F36}" type="pres">
      <dgm:prSet presAssocID="{A94E378A-EC5A-483E-A138-E3457DCB0EBA}" presName="connTx" presStyleLbl="sibTrans2D1" presStyleIdx="0" presStyleCnt="2"/>
      <dgm:spPr/>
      <dgm:t>
        <a:bodyPr/>
        <a:lstStyle/>
        <a:p>
          <a:endParaRPr lang="pt-BR"/>
        </a:p>
      </dgm:t>
    </dgm:pt>
    <dgm:pt modelId="{75A05A5F-3A10-44FF-AAF3-D4A851E4D904}" type="pres">
      <dgm:prSet presAssocID="{7B6E15EA-A87D-4646-BFFF-27405E52758E}" presName="composite" presStyleCnt="0"/>
      <dgm:spPr/>
    </dgm:pt>
    <dgm:pt modelId="{85D9B52F-09F2-4267-B515-91ED73FA94C3}" type="pres">
      <dgm:prSet presAssocID="{7B6E15EA-A87D-4646-BFFF-27405E52758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48453D-7673-47AE-BB1C-CFDA948182E5}" type="pres">
      <dgm:prSet presAssocID="{7B6E15EA-A87D-4646-BFFF-27405E52758E}" presName="parSh" presStyleLbl="node1" presStyleIdx="1" presStyleCnt="3" custScaleX="100469"/>
      <dgm:spPr/>
      <dgm:t>
        <a:bodyPr/>
        <a:lstStyle/>
        <a:p>
          <a:endParaRPr lang="pt-BR"/>
        </a:p>
      </dgm:t>
    </dgm:pt>
    <dgm:pt modelId="{DD9B8674-1BF5-458A-B3A6-75CD80EEE569}" type="pres">
      <dgm:prSet presAssocID="{7B6E15EA-A87D-4646-BFFF-27405E52758E}" presName="desTx" presStyleLbl="fgAcc1" presStyleIdx="1" presStyleCnt="3" custScaleX="100650" custScaleY="1296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441256-9207-4D06-ACE1-E541F7757939}" type="pres">
      <dgm:prSet presAssocID="{D518B369-AD43-4DDB-BAA4-EBFC0CACA46F}" presName="sibTrans" presStyleLbl="sibTrans2D1" presStyleIdx="1" presStyleCnt="2"/>
      <dgm:spPr/>
      <dgm:t>
        <a:bodyPr/>
        <a:lstStyle/>
        <a:p>
          <a:endParaRPr lang="pt-BR"/>
        </a:p>
      </dgm:t>
    </dgm:pt>
    <dgm:pt modelId="{9D9B6A11-F8EE-4C4C-B0D1-AE905621FB3A}" type="pres">
      <dgm:prSet presAssocID="{D518B369-AD43-4DDB-BAA4-EBFC0CACA46F}" presName="connTx" presStyleLbl="sibTrans2D1" presStyleIdx="1" presStyleCnt="2"/>
      <dgm:spPr/>
      <dgm:t>
        <a:bodyPr/>
        <a:lstStyle/>
        <a:p>
          <a:endParaRPr lang="pt-BR"/>
        </a:p>
      </dgm:t>
    </dgm:pt>
    <dgm:pt modelId="{A46B41AA-E612-4718-AD92-C57D5E9D4D27}" type="pres">
      <dgm:prSet presAssocID="{6BD1F3BA-0B1E-421D-8535-516AA05DAC12}" presName="composite" presStyleCnt="0"/>
      <dgm:spPr/>
    </dgm:pt>
    <dgm:pt modelId="{CAE937D7-5556-4E0B-A779-561B5CCF03B1}" type="pres">
      <dgm:prSet presAssocID="{6BD1F3BA-0B1E-421D-8535-516AA05DAC12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17628A-D8FD-4072-AFBC-B3D0E582B2D0}" type="pres">
      <dgm:prSet presAssocID="{6BD1F3BA-0B1E-421D-8535-516AA05DAC12}" presName="parSh" presStyleLbl="node1" presStyleIdx="2" presStyleCnt="3" custScaleX="100650"/>
      <dgm:spPr/>
      <dgm:t>
        <a:bodyPr/>
        <a:lstStyle/>
        <a:p>
          <a:endParaRPr lang="pt-BR"/>
        </a:p>
      </dgm:t>
    </dgm:pt>
    <dgm:pt modelId="{17BF03C3-BAB8-4A68-880C-B8A265A0E82E}" type="pres">
      <dgm:prSet presAssocID="{6BD1F3BA-0B1E-421D-8535-516AA05DAC12}" presName="desTx" presStyleLbl="fgAcc1" presStyleIdx="2" presStyleCnt="3" custScaleX="100650" custScaleY="1296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FD4CB6A-86F7-4190-8993-B5F2966ED866}" type="presOf" srcId="{D8A56905-E632-423B-B4C2-F61918E4A9AB}" destId="{DD9B8674-1BF5-458A-B3A6-75CD80EEE569}" srcOrd="0" destOrd="0" presId="urn:microsoft.com/office/officeart/2005/8/layout/process3"/>
    <dgm:cxn modelId="{C895A4FE-809B-4D41-B6CB-A2749DD8AAA2}" type="presOf" srcId="{09FC6B45-416C-4B46-8360-F39F23FA1730}" destId="{17BF03C3-BAB8-4A68-880C-B8A265A0E82E}" srcOrd="0" destOrd="2" presId="urn:microsoft.com/office/officeart/2005/8/layout/process3"/>
    <dgm:cxn modelId="{776D8157-F955-4F21-9FEF-D8F1CE9EBCA3}" srcId="{6BD1F3BA-0B1E-421D-8535-516AA05DAC12}" destId="{73F0647F-7DEB-416A-9CBD-AE9790D625A4}" srcOrd="1" destOrd="0" parTransId="{D4CEABB8-279D-47A8-898B-4D540C749C28}" sibTransId="{39268AF2-B350-4FA2-B13A-A343678BF2AE}"/>
    <dgm:cxn modelId="{0BCA194F-9D32-45F3-B0AD-E9E9E5D5E0BD}" srcId="{0A8B1A74-795A-40AA-B743-B2468DA65FD6}" destId="{A986C509-20DC-420D-B4FC-8DED5FBA0C32}" srcOrd="2" destOrd="0" parTransId="{16E07333-8331-4F01-A708-B0ED98E0ED9E}" sibTransId="{EDCD6A28-4728-4BDE-92E8-609942FF95E1}"/>
    <dgm:cxn modelId="{230E6AE4-6A34-46DA-AE46-D127F9988991}" type="presOf" srcId="{7B6E15EA-A87D-4646-BFFF-27405E52758E}" destId="{85D9B52F-09F2-4267-B515-91ED73FA94C3}" srcOrd="0" destOrd="0" presId="urn:microsoft.com/office/officeart/2005/8/layout/process3"/>
    <dgm:cxn modelId="{D6FDA1B2-FD97-41DD-8F1A-BD86A78DB3EB}" type="presOf" srcId="{43CFDCB4-043C-4A5F-905C-51606704348B}" destId="{2E5B1DF4-DF8A-4324-8F84-B1B006B4D04E}" srcOrd="0" destOrd="0" presId="urn:microsoft.com/office/officeart/2005/8/layout/process3"/>
    <dgm:cxn modelId="{C55D6541-9152-4747-B720-0473F93F1892}" type="presOf" srcId="{6BD1F3BA-0B1E-421D-8535-516AA05DAC12}" destId="{7517628A-D8FD-4072-AFBC-B3D0E582B2D0}" srcOrd="1" destOrd="0" presId="urn:microsoft.com/office/officeart/2005/8/layout/process3"/>
    <dgm:cxn modelId="{0C148B26-5E99-4D3A-BB2E-F4E1CB8D3A3A}" type="presOf" srcId="{7B6E15EA-A87D-4646-BFFF-27405E52758E}" destId="{5B48453D-7673-47AE-BB1C-CFDA948182E5}" srcOrd="1" destOrd="0" presId="urn:microsoft.com/office/officeart/2005/8/layout/process3"/>
    <dgm:cxn modelId="{09FB7EC9-D2EC-45ED-AFE8-D0B5A061DAE0}" srcId="{4DAB8D19-2EA5-445A-AE74-118077492752}" destId="{0A8B1A74-795A-40AA-B743-B2468DA65FD6}" srcOrd="0" destOrd="0" parTransId="{9286AB70-6FD0-4577-9934-090356989DF7}" sibTransId="{A94E378A-EC5A-483E-A138-E3457DCB0EBA}"/>
    <dgm:cxn modelId="{22630E28-87E3-416C-B783-466F3784A032}" type="presOf" srcId="{D518B369-AD43-4DDB-BAA4-EBFC0CACA46F}" destId="{E2441256-9207-4D06-ACE1-E541F7757939}" srcOrd="0" destOrd="0" presId="urn:microsoft.com/office/officeart/2005/8/layout/process3"/>
    <dgm:cxn modelId="{8A019114-1701-4B91-B902-F54D631E157D}" srcId="{6BD1F3BA-0B1E-421D-8535-516AA05DAC12}" destId="{09FC6B45-416C-4B46-8360-F39F23FA1730}" srcOrd="2" destOrd="0" parTransId="{8A1970BD-2A50-4422-BFDC-3B389E2D6FD5}" sibTransId="{2B7D62D0-DE91-44D9-9DBE-8677A081CF46}"/>
    <dgm:cxn modelId="{8711F217-479B-4E5F-B8C6-A1DBA2737C01}" srcId="{6BD1F3BA-0B1E-421D-8535-516AA05DAC12}" destId="{904F8839-A2C9-4B5B-B466-156FA0DD6817}" srcOrd="0" destOrd="0" parTransId="{BD7D930C-3D5D-4804-AE5E-0CF50677ACFB}" sibTransId="{917E4DBF-3531-4323-887B-1225E3240DFF}"/>
    <dgm:cxn modelId="{74B522CD-C188-4B85-89BC-D31F10BC271C}" srcId="{4DAB8D19-2EA5-445A-AE74-118077492752}" destId="{6BD1F3BA-0B1E-421D-8535-516AA05DAC12}" srcOrd="2" destOrd="0" parTransId="{15552F4C-C576-4226-9F5B-79F301DC802C}" sibTransId="{60625746-CF88-408E-8276-B11A785AAE13}"/>
    <dgm:cxn modelId="{4C6FA8FB-1736-4F3B-88BC-921CD93DC843}" srcId="{4DAB8D19-2EA5-445A-AE74-118077492752}" destId="{7B6E15EA-A87D-4646-BFFF-27405E52758E}" srcOrd="1" destOrd="0" parTransId="{A5967328-BBFD-4A4D-80DA-EC31C51C0D04}" sibTransId="{D518B369-AD43-4DDB-BAA4-EBFC0CACA46F}"/>
    <dgm:cxn modelId="{F0CDB61E-5E2E-42C4-8B6D-9B8D5C61F13E}" type="presOf" srcId="{90EF89C8-87A0-4273-8A52-EB875817889C}" destId="{2E5B1DF4-DF8A-4324-8F84-B1B006B4D04E}" srcOrd="0" destOrd="1" presId="urn:microsoft.com/office/officeart/2005/8/layout/process3"/>
    <dgm:cxn modelId="{319C829B-BCCD-4AB1-ACC8-288A5DCA33B1}" type="presOf" srcId="{6B21B36E-61C2-46E4-88DD-4C29B30114FD}" destId="{DD9B8674-1BF5-458A-B3A6-75CD80EEE569}" srcOrd="0" destOrd="1" presId="urn:microsoft.com/office/officeart/2005/8/layout/process3"/>
    <dgm:cxn modelId="{3171DDCC-39CC-4C2B-8C87-203A025B27B0}" type="presOf" srcId="{6BD1F3BA-0B1E-421D-8535-516AA05DAC12}" destId="{CAE937D7-5556-4E0B-A779-561B5CCF03B1}" srcOrd="0" destOrd="0" presId="urn:microsoft.com/office/officeart/2005/8/layout/process3"/>
    <dgm:cxn modelId="{E2E4587B-1528-476D-95E2-0CF4AD60BC5B}" srcId="{7B6E15EA-A87D-4646-BFFF-27405E52758E}" destId="{6B21B36E-61C2-46E4-88DD-4C29B30114FD}" srcOrd="1" destOrd="0" parTransId="{62484D6A-8CDD-4228-9D94-1E0879AF8D53}" sibTransId="{E2A4FB8A-D3EF-4B51-AA64-0069D70A35C7}"/>
    <dgm:cxn modelId="{8AFBFCC0-D79A-421D-AF1E-7101A1DA6905}" type="presOf" srcId="{D518B369-AD43-4DDB-BAA4-EBFC0CACA46F}" destId="{9D9B6A11-F8EE-4C4C-B0D1-AE905621FB3A}" srcOrd="1" destOrd="0" presId="urn:microsoft.com/office/officeart/2005/8/layout/process3"/>
    <dgm:cxn modelId="{0B32BC41-37D8-4184-AE8F-F0F863354D4E}" type="presOf" srcId="{A94E378A-EC5A-483E-A138-E3457DCB0EBA}" destId="{0DC99531-C47C-4CF8-8407-D16E1A5811AC}" srcOrd="0" destOrd="0" presId="urn:microsoft.com/office/officeart/2005/8/layout/process3"/>
    <dgm:cxn modelId="{9C0CDCC5-88FF-4704-9827-6D6EE23AC562}" type="presOf" srcId="{904F8839-A2C9-4B5B-B466-156FA0DD6817}" destId="{17BF03C3-BAB8-4A68-880C-B8A265A0E82E}" srcOrd="0" destOrd="0" presId="urn:microsoft.com/office/officeart/2005/8/layout/process3"/>
    <dgm:cxn modelId="{29DA0E69-EF4F-4AA6-AB71-4F904E398CAE}" type="presOf" srcId="{0A8B1A74-795A-40AA-B743-B2468DA65FD6}" destId="{A8E1EE70-17E5-4B62-8AB5-FD311B9D6FC8}" srcOrd="1" destOrd="0" presId="urn:microsoft.com/office/officeart/2005/8/layout/process3"/>
    <dgm:cxn modelId="{4751F734-DD53-44CE-8396-62B15DA12C70}" type="presOf" srcId="{4DAB8D19-2EA5-445A-AE74-118077492752}" destId="{ED3797D8-F5AC-4C82-BC2D-CF5C268F3347}" srcOrd="0" destOrd="0" presId="urn:microsoft.com/office/officeart/2005/8/layout/process3"/>
    <dgm:cxn modelId="{5CBAD8A7-757B-4A7C-8FB2-7E6EA54F2C0F}" srcId="{0A8B1A74-795A-40AA-B743-B2468DA65FD6}" destId="{43CFDCB4-043C-4A5F-905C-51606704348B}" srcOrd="0" destOrd="0" parTransId="{D503A506-55DC-48DD-BA53-0F45007221FD}" sibTransId="{0D97CEC5-094F-4E9E-ADEE-0E218186A81B}"/>
    <dgm:cxn modelId="{78E7D50F-15C0-45CC-9135-AD6974BFACB2}" type="presOf" srcId="{A94E378A-EC5A-483E-A138-E3457DCB0EBA}" destId="{68EBCA5C-1BD8-40F8-8BBE-DE57D0C71F36}" srcOrd="1" destOrd="0" presId="urn:microsoft.com/office/officeart/2005/8/layout/process3"/>
    <dgm:cxn modelId="{228F4001-F55F-4238-AC62-0AE38146EF1F}" srcId="{7B6E15EA-A87D-4646-BFFF-27405E52758E}" destId="{D8A56905-E632-423B-B4C2-F61918E4A9AB}" srcOrd="0" destOrd="0" parTransId="{689653C9-45E3-49D5-8F2E-9D6F2EABEB38}" sibTransId="{53BD1758-9FBF-4008-BAC4-BA680F90E4BB}"/>
    <dgm:cxn modelId="{AA2C33D4-4EEC-4398-A572-566D558391D8}" type="presOf" srcId="{0A8B1A74-795A-40AA-B743-B2468DA65FD6}" destId="{ABA8B643-0835-4A92-BF1D-9166D273ECF0}" srcOrd="0" destOrd="0" presId="urn:microsoft.com/office/officeart/2005/8/layout/process3"/>
    <dgm:cxn modelId="{EFE2F7F9-7115-4266-A9EC-69C3F639222D}" type="presOf" srcId="{73F0647F-7DEB-416A-9CBD-AE9790D625A4}" destId="{17BF03C3-BAB8-4A68-880C-B8A265A0E82E}" srcOrd="0" destOrd="1" presId="urn:microsoft.com/office/officeart/2005/8/layout/process3"/>
    <dgm:cxn modelId="{FD8524BB-402B-4AA9-9923-DEE326474908}" type="presOf" srcId="{A986C509-20DC-420D-B4FC-8DED5FBA0C32}" destId="{2E5B1DF4-DF8A-4324-8F84-B1B006B4D04E}" srcOrd="0" destOrd="2" presId="urn:microsoft.com/office/officeart/2005/8/layout/process3"/>
    <dgm:cxn modelId="{68C1B4FB-4EBE-44BA-BEE9-FDA9BE5FC8EB}" srcId="{0A8B1A74-795A-40AA-B743-B2468DA65FD6}" destId="{90EF89C8-87A0-4273-8A52-EB875817889C}" srcOrd="1" destOrd="0" parTransId="{8D9A6685-6956-4B3C-B9A6-1C00A69DB31D}" sibTransId="{AF3BD7AA-D144-428A-A64B-1CCE310485B1}"/>
    <dgm:cxn modelId="{7E955FC0-979F-4889-9B1B-166905E09427}" type="presParOf" srcId="{ED3797D8-F5AC-4C82-BC2D-CF5C268F3347}" destId="{70E3B0F5-CBD0-4D8B-8E99-7B1AB9F9DDEB}" srcOrd="0" destOrd="0" presId="urn:microsoft.com/office/officeart/2005/8/layout/process3"/>
    <dgm:cxn modelId="{251E2181-5E2F-4995-9CE6-AE9B634CED04}" type="presParOf" srcId="{70E3B0F5-CBD0-4D8B-8E99-7B1AB9F9DDEB}" destId="{ABA8B643-0835-4A92-BF1D-9166D273ECF0}" srcOrd="0" destOrd="0" presId="urn:microsoft.com/office/officeart/2005/8/layout/process3"/>
    <dgm:cxn modelId="{00D1B639-1AE2-4740-82E0-C1D3C7C160E3}" type="presParOf" srcId="{70E3B0F5-CBD0-4D8B-8E99-7B1AB9F9DDEB}" destId="{A8E1EE70-17E5-4B62-8AB5-FD311B9D6FC8}" srcOrd="1" destOrd="0" presId="urn:microsoft.com/office/officeart/2005/8/layout/process3"/>
    <dgm:cxn modelId="{F131C6F4-E323-4765-95D6-725E31FE6F67}" type="presParOf" srcId="{70E3B0F5-CBD0-4D8B-8E99-7B1AB9F9DDEB}" destId="{2E5B1DF4-DF8A-4324-8F84-B1B006B4D04E}" srcOrd="2" destOrd="0" presId="urn:microsoft.com/office/officeart/2005/8/layout/process3"/>
    <dgm:cxn modelId="{80D7F34C-64C4-41BA-8B6F-79B312644694}" type="presParOf" srcId="{ED3797D8-F5AC-4C82-BC2D-CF5C268F3347}" destId="{0DC99531-C47C-4CF8-8407-D16E1A5811AC}" srcOrd="1" destOrd="0" presId="urn:microsoft.com/office/officeart/2005/8/layout/process3"/>
    <dgm:cxn modelId="{9B7C51B5-5F3A-47CA-BDBB-9F84AC2341D8}" type="presParOf" srcId="{0DC99531-C47C-4CF8-8407-D16E1A5811AC}" destId="{68EBCA5C-1BD8-40F8-8BBE-DE57D0C71F36}" srcOrd="0" destOrd="0" presId="urn:microsoft.com/office/officeart/2005/8/layout/process3"/>
    <dgm:cxn modelId="{72775300-C37F-4FA0-8A64-1277C9E0B821}" type="presParOf" srcId="{ED3797D8-F5AC-4C82-BC2D-CF5C268F3347}" destId="{75A05A5F-3A10-44FF-AAF3-D4A851E4D904}" srcOrd="2" destOrd="0" presId="urn:microsoft.com/office/officeart/2005/8/layout/process3"/>
    <dgm:cxn modelId="{62F66A98-74F4-475D-8FC7-93B96669302D}" type="presParOf" srcId="{75A05A5F-3A10-44FF-AAF3-D4A851E4D904}" destId="{85D9B52F-09F2-4267-B515-91ED73FA94C3}" srcOrd="0" destOrd="0" presId="urn:microsoft.com/office/officeart/2005/8/layout/process3"/>
    <dgm:cxn modelId="{06F1A49B-2424-4502-A7DE-A10557B7E28E}" type="presParOf" srcId="{75A05A5F-3A10-44FF-AAF3-D4A851E4D904}" destId="{5B48453D-7673-47AE-BB1C-CFDA948182E5}" srcOrd="1" destOrd="0" presId="urn:microsoft.com/office/officeart/2005/8/layout/process3"/>
    <dgm:cxn modelId="{16C172FA-8EAD-4AAF-B5EC-1845291FF1EC}" type="presParOf" srcId="{75A05A5F-3A10-44FF-AAF3-D4A851E4D904}" destId="{DD9B8674-1BF5-458A-B3A6-75CD80EEE569}" srcOrd="2" destOrd="0" presId="urn:microsoft.com/office/officeart/2005/8/layout/process3"/>
    <dgm:cxn modelId="{B71919AB-A8E6-4FEA-905C-8AD203DD70BD}" type="presParOf" srcId="{ED3797D8-F5AC-4C82-BC2D-CF5C268F3347}" destId="{E2441256-9207-4D06-ACE1-E541F7757939}" srcOrd="3" destOrd="0" presId="urn:microsoft.com/office/officeart/2005/8/layout/process3"/>
    <dgm:cxn modelId="{1719D71C-11EB-4272-A478-FFF23676EE9E}" type="presParOf" srcId="{E2441256-9207-4D06-ACE1-E541F7757939}" destId="{9D9B6A11-F8EE-4C4C-B0D1-AE905621FB3A}" srcOrd="0" destOrd="0" presId="urn:microsoft.com/office/officeart/2005/8/layout/process3"/>
    <dgm:cxn modelId="{29C73D51-A9BB-49E9-AFC6-7F55B60770AF}" type="presParOf" srcId="{ED3797D8-F5AC-4C82-BC2D-CF5C268F3347}" destId="{A46B41AA-E612-4718-AD92-C57D5E9D4D27}" srcOrd="4" destOrd="0" presId="urn:microsoft.com/office/officeart/2005/8/layout/process3"/>
    <dgm:cxn modelId="{8150C604-A887-4926-B598-60B75906CC88}" type="presParOf" srcId="{A46B41AA-E612-4718-AD92-C57D5E9D4D27}" destId="{CAE937D7-5556-4E0B-A779-561B5CCF03B1}" srcOrd="0" destOrd="0" presId="urn:microsoft.com/office/officeart/2005/8/layout/process3"/>
    <dgm:cxn modelId="{69FEB2E4-C58A-46A6-947D-E2EB5D7844EE}" type="presParOf" srcId="{A46B41AA-E612-4718-AD92-C57D5E9D4D27}" destId="{7517628A-D8FD-4072-AFBC-B3D0E582B2D0}" srcOrd="1" destOrd="0" presId="urn:microsoft.com/office/officeart/2005/8/layout/process3"/>
    <dgm:cxn modelId="{00193FD4-E9DE-414F-B092-76A796D8D0CB}" type="presParOf" srcId="{A46B41AA-E612-4718-AD92-C57D5E9D4D27}" destId="{17BF03C3-BAB8-4A68-880C-B8A265A0E82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49AA6-FD7A-4AAA-AAF1-3142B5ABDD53}">
      <dsp:nvSpPr>
        <dsp:cNvPr id="0" name=""/>
        <dsp:cNvSpPr/>
      </dsp:nvSpPr>
      <dsp:spPr>
        <a:xfrm>
          <a:off x="685815" y="318275"/>
          <a:ext cx="4113096" cy="4113096"/>
        </a:xfrm>
        <a:prstGeom prst="pie">
          <a:avLst>
            <a:gd name="adj1" fmla="val 16200000"/>
            <a:gd name="adj2" fmla="val 180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Century Gothic" panose="020B0502020202020204" pitchFamily="34" charset="0"/>
            </a:rPr>
            <a:t>INCENTIVOS FISCAIS</a:t>
          </a:r>
          <a:endParaRPr lang="pt-BR" sz="1400" b="1" kern="1200" dirty="0">
            <a:latin typeface="Century Gothic" panose="020B0502020202020204" pitchFamily="34" charset="0"/>
          </a:endParaRPr>
        </a:p>
      </dsp:txBody>
      <dsp:txXfrm>
        <a:off x="2853515" y="1189860"/>
        <a:ext cx="1468963" cy="1224136"/>
      </dsp:txXfrm>
    </dsp:sp>
    <dsp:sp modelId="{D1802992-A46D-4E5D-86B5-F2BA94E20A60}">
      <dsp:nvSpPr>
        <dsp:cNvPr id="0" name=""/>
        <dsp:cNvSpPr/>
      </dsp:nvSpPr>
      <dsp:spPr>
        <a:xfrm>
          <a:off x="601105" y="465171"/>
          <a:ext cx="4113096" cy="4113096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Century Gothic" panose="020B0502020202020204" pitchFamily="34" charset="0"/>
            </a:rPr>
            <a:t>FUNDO CONSTITUCIONAL DE FINANCIAMENTO DO NORDESTE</a:t>
          </a:r>
          <a:endParaRPr lang="pt-BR" sz="1400" b="1" kern="1200" dirty="0">
            <a:latin typeface="Century Gothic" panose="020B0502020202020204" pitchFamily="34" charset="0"/>
          </a:endParaRPr>
        </a:p>
      </dsp:txBody>
      <dsp:txXfrm>
        <a:off x="1580413" y="3133788"/>
        <a:ext cx="2203444" cy="1077239"/>
      </dsp:txXfrm>
    </dsp:sp>
    <dsp:sp modelId="{F2CF313C-ECAA-45B2-9DB9-3AA0FB144C16}">
      <dsp:nvSpPr>
        <dsp:cNvPr id="0" name=""/>
        <dsp:cNvSpPr/>
      </dsp:nvSpPr>
      <dsp:spPr>
        <a:xfrm>
          <a:off x="516394" y="318275"/>
          <a:ext cx="4113096" cy="4113096"/>
        </a:xfrm>
        <a:prstGeom prst="pie">
          <a:avLst>
            <a:gd name="adj1" fmla="val 9000000"/>
            <a:gd name="adj2" fmla="val 16200000"/>
          </a:avLst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Century Gothic" panose="020B0502020202020204" pitchFamily="34" charset="0"/>
            </a:rPr>
            <a:t>FUNDO DE DESENVOLVIMENTO DO NORDESTE</a:t>
          </a:r>
          <a:endParaRPr lang="pt-BR" sz="1200" b="1" kern="1200" dirty="0">
            <a:latin typeface="Century Gothic" panose="020B0502020202020204" pitchFamily="34" charset="0"/>
          </a:endParaRPr>
        </a:p>
      </dsp:txBody>
      <dsp:txXfrm>
        <a:off x="992828" y="1189860"/>
        <a:ext cx="1468963" cy="1224136"/>
      </dsp:txXfrm>
    </dsp:sp>
    <dsp:sp modelId="{6E103A9E-3E13-4E6F-AB21-F1A65AED4ABE}">
      <dsp:nvSpPr>
        <dsp:cNvPr id="0" name=""/>
        <dsp:cNvSpPr/>
      </dsp:nvSpPr>
      <dsp:spPr>
        <a:xfrm>
          <a:off x="431534" y="63655"/>
          <a:ext cx="4622337" cy="462233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B6120-0984-40D0-A69C-3467EF224996}">
      <dsp:nvSpPr>
        <dsp:cNvPr id="0" name=""/>
        <dsp:cNvSpPr/>
      </dsp:nvSpPr>
      <dsp:spPr>
        <a:xfrm>
          <a:off x="346484" y="210291"/>
          <a:ext cx="4622337" cy="462233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FF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2FF75-7FBF-4BF3-945B-34B8A1F12B43}">
      <dsp:nvSpPr>
        <dsp:cNvPr id="0" name=""/>
        <dsp:cNvSpPr/>
      </dsp:nvSpPr>
      <dsp:spPr>
        <a:xfrm>
          <a:off x="261435" y="63655"/>
          <a:ext cx="4622337" cy="462233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F35CA-79E5-4646-A83D-1D610627A599}">
      <dsp:nvSpPr>
        <dsp:cNvPr id="0" name=""/>
        <dsp:cNvSpPr/>
      </dsp:nvSpPr>
      <dsp:spPr>
        <a:xfrm>
          <a:off x="3360" y="0"/>
          <a:ext cx="1327723" cy="2448272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LOCALIZAÇÃO</a:t>
          </a:r>
          <a:endParaRPr lang="pt-BR" sz="12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3360" y="0"/>
        <a:ext cx="1327723" cy="734481"/>
      </dsp:txXfrm>
    </dsp:sp>
    <dsp:sp modelId="{996EAF51-5E4E-40E5-96F9-F0EEC798F645}">
      <dsp:nvSpPr>
        <dsp:cNvPr id="0" name=""/>
        <dsp:cNvSpPr/>
      </dsp:nvSpPr>
      <dsp:spPr>
        <a:xfrm>
          <a:off x="136133" y="735198"/>
          <a:ext cx="1062178" cy="73818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0B491A"/>
              </a:solidFill>
              <a:latin typeface="Century Gothic" panose="020B0502020202020204" pitchFamily="34" charset="0"/>
            </a:rPr>
            <a:t>ÁREAS PRIORITÁRIAS*</a:t>
          </a:r>
          <a:endParaRPr lang="pt-BR" sz="1100" b="1" kern="1200" dirty="0">
            <a:solidFill>
              <a:srgbClr val="0B491A"/>
            </a:solidFill>
            <a:latin typeface="Century Gothic" panose="020B0502020202020204" pitchFamily="34" charset="0"/>
          </a:endParaRPr>
        </a:p>
      </dsp:txBody>
      <dsp:txXfrm>
        <a:off x="157754" y="756819"/>
        <a:ext cx="1018936" cy="694945"/>
      </dsp:txXfrm>
    </dsp:sp>
    <dsp:sp modelId="{85464C41-9D24-4C6D-ABB4-9AD070EBDB7D}">
      <dsp:nvSpPr>
        <dsp:cNvPr id="0" name=""/>
        <dsp:cNvSpPr/>
      </dsp:nvSpPr>
      <dsp:spPr>
        <a:xfrm>
          <a:off x="136133" y="1586953"/>
          <a:ext cx="1062178" cy="73818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0B491A"/>
              </a:solidFill>
              <a:latin typeface="Century Gothic" panose="020B0502020202020204" pitchFamily="34" charset="0"/>
            </a:rPr>
            <a:t>OUTRAS ÁREAS</a:t>
          </a:r>
          <a:endParaRPr lang="pt-BR" sz="1100" b="1" kern="1200" dirty="0">
            <a:solidFill>
              <a:srgbClr val="0B491A"/>
            </a:solidFill>
            <a:latin typeface="Century Gothic" panose="020B0502020202020204" pitchFamily="34" charset="0"/>
          </a:endParaRPr>
        </a:p>
      </dsp:txBody>
      <dsp:txXfrm>
        <a:off x="157754" y="1608574"/>
        <a:ext cx="1018936" cy="694945"/>
      </dsp:txXfrm>
    </dsp:sp>
    <dsp:sp modelId="{CB99BBA9-AC1A-45E7-9130-5F17178EF1EE}">
      <dsp:nvSpPr>
        <dsp:cNvPr id="0" name=""/>
        <dsp:cNvSpPr/>
      </dsp:nvSpPr>
      <dsp:spPr>
        <a:xfrm>
          <a:off x="1430663" y="0"/>
          <a:ext cx="1327723" cy="2448272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INFRAESTRUTURA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spc="0" dirty="0" smtClean="0">
              <a:solidFill>
                <a:schemeClr val="bg1"/>
              </a:solidFill>
              <a:latin typeface="Century Gothic" panose="020B0502020202020204" pitchFamily="34" charset="0"/>
            </a:rPr>
            <a:t>(SANEAMENTO E ABASTECIMENTO)</a:t>
          </a:r>
          <a:endParaRPr lang="pt-BR" sz="800" b="1" kern="1200" spc="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430663" y="0"/>
        <a:ext cx="1327723" cy="734481"/>
      </dsp:txXfrm>
    </dsp:sp>
    <dsp:sp modelId="{3139C68C-778E-4400-A1DA-338FF0EEF981}">
      <dsp:nvSpPr>
        <dsp:cNvPr id="0" name=""/>
        <dsp:cNvSpPr/>
      </dsp:nvSpPr>
      <dsp:spPr>
        <a:xfrm>
          <a:off x="1563435" y="735198"/>
          <a:ext cx="1062178" cy="7381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80%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585056" y="756819"/>
        <a:ext cx="1018936" cy="694945"/>
      </dsp:txXfrm>
    </dsp:sp>
    <dsp:sp modelId="{71A3877E-464B-4369-BD0E-F28B71531D65}">
      <dsp:nvSpPr>
        <dsp:cNvPr id="0" name=""/>
        <dsp:cNvSpPr/>
      </dsp:nvSpPr>
      <dsp:spPr>
        <a:xfrm>
          <a:off x="1563435" y="1586953"/>
          <a:ext cx="1062178" cy="7381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70%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585056" y="1608574"/>
        <a:ext cx="1018936" cy="694945"/>
      </dsp:txXfrm>
    </dsp:sp>
    <dsp:sp modelId="{4F347450-C257-4B86-BD4A-F34CB07FB9E9}">
      <dsp:nvSpPr>
        <dsp:cNvPr id="0" name=""/>
        <dsp:cNvSpPr/>
      </dsp:nvSpPr>
      <dsp:spPr>
        <a:xfrm>
          <a:off x="2857965" y="0"/>
          <a:ext cx="1327723" cy="2448272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INFRAESTRUTURA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(GERAL)</a:t>
          </a:r>
          <a:endParaRPr lang="pt-BR" sz="8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2857965" y="0"/>
        <a:ext cx="1327723" cy="734481"/>
      </dsp:txXfrm>
    </dsp:sp>
    <dsp:sp modelId="{D532AD28-F5AE-476B-8F2C-3A1CA138A1A2}">
      <dsp:nvSpPr>
        <dsp:cNvPr id="0" name=""/>
        <dsp:cNvSpPr/>
      </dsp:nvSpPr>
      <dsp:spPr>
        <a:xfrm>
          <a:off x="2990738" y="735198"/>
          <a:ext cx="1062178" cy="7381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60%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012359" y="756819"/>
        <a:ext cx="1018936" cy="694945"/>
      </dsp:txXfrm>
    </dsp:sp>
    <dsp:sp modelId="{08815BBA-E287-44BC-8134-612F40D8FFE3}">
      <dsp:nvSpPr>
        <dsp:cNvPr id="0" name=""/>
        <dsp:cNvSpPr/>
      </dsp:nvSpPr>
      <dsp:spPr>
        <a:xfrm>
          <a:off x="2990738" y="1586953"/>
          <a:ext cx="1062178" cy="7381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50%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012359" y="1608574"/>
        <a:ext cx="1018936" cy="694945"/>
      </dsp:txXfrm>
    </dsp:sp>
    <dsp:sp modelId="{5E5316B8-0041-485E-A292-AD4C5CD501F7}">
      <dsp:nvSpPr>
        <dsp:cNvPr id="0" name=""/>
        <dsp:cNvSpPr/>
      </dsp:nvSpPr>
      <dsp:spPr>
        <a:xfrm>
          <a:off x="4285268" y="0"/>
          <a:ext cx="1327723" cy="2448272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SERVIÇO PÚBLICO</a:t>
          </a:r>
          <a:endParaRPr lang="pt-BR" sz="12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285268" y="0"/>
        <a:ext cx="1327723" cy="734481"/>
      </dsp:txXfrm>
    </dsp:sp>
    <dsp:sp modelId="{175ECB6A-2410-40F4-BF21-C77789BEE9B7}">
      <dsp:nvSpPr>
        <dsp:cNvPr id="0" name=""/>
        <dsp:cNvSpPr/>
      </dsp:nvSpPr>
      <dsp:spPr>
        <a:xfrm>
          <a:off x="4418040" y="735198"/>
          <a:ext cx="1062178" cy="7381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60%</a:t>
          </a:r>
        </a:p>
      </dsp:txBody>
      <dsp:txXfrm>
        <a:off x="4439661" y="756819"/>
        <a:ext cx="1018936" cy="694945"/>
      </dsp:txXfrm>
    </dsp:sp>
    <dsp:sp modelId="{9765FDD1-BCA4-4A63-B484-18BC3501F36E}">
      <dsp:nvSpPr>
        <dsp:cNvPr id="0" name=""/>
        <dsp:cNvSpPr/>
      </dsp:nvSpPr>
      <dsp:spPr>
        <a:xfrm>
          <a:off x="4418040" y="1586953"/>
          <a:ext cx="1062178" cy="7381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50%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439661" y="1608574"/>
        <a:ext cx="1018936" cy="694945"/>
      </dsp:txXfrm>
    </dsp:sp>
    <dsp:sp modelId="{FA591858-7F06-4DD7-B3E7-0C795F810460}">
      <dsp:nvSpPr>
        <dsp:cNvPr id="0" name=""/>
        <dsp:cNvSpPr/>
      </dsp:nvSpPr>
      <dsp:spPr>
        <a:xfrm>
          <a:off x="5712571" y="0"/>
          <a:ext cx="1327723" cy="2448272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ESTRUTURADOR</a:t>
          </a:r>
          <a:endParaRPr lang="pt-BR" sz="12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712571" y="0"/>
        <a:ext cx="1327723" cy="734481"/>
      </dsp:txXfrm>
    </dsp:sp>
    <dsp:sp modelId="{2CE78C3C-1507-4727-96FF-64524CCD703D}">
      <dsp:nvSpPr>
        <dsp:cNvPr id="0" name=""/>
        <dsp:cNvSpPr/>
      </dsp:nvSpPr>
      <dsp:spPr>
        <a:xfrm>
          <a:off x="5845343" y="735198"/>
          <a:ext cx="1062178" cy="7381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55%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866964" y="756819"/>
        <a:ext cx="1018936" cy="694945"/>
      </dsp:txXfrm>
    </dsp:sp>
    <dsp:sp modelId="{8AE10993-5EA7-4ACC-A7C6-C95F1EB1174F}">
      <dsp:nvSpPr>
        <dsp:cNvPr id="0" name=""/>
        <dsp:cNvSpPr/>
      </dsp:nvSpPr>
      <dsp:spPr>
        <a:xfrm>
          <a:off x="5845343" y="1586953"/>
          <a:ext cx="1062178" cy="7381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45%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866964" y="1608574"/>
        <a:ext cx="1018936" cy="694945"/>
      </dsp:txXfrm>
    </dsp:sp>
    <dsp:sp modelId="{C8126A78-24B1-4040-A9D0-670FCE3459A7}">
      <dsp:nvSpPr>
        <dsp:cNvPr id="0" name=""/>
        <dsp:cNvSpPr/>
      </dsp:nvSpPr>
      <dsp:spPr>
        <a:xfrm>
          <a:off x="7139873" y="0"/>
          <a:ext cx="1327723" cy="2448272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OUTROS SETORES</a:t>
          </a:r>
          <a:endParaRPr lang="pt-BR" sz="1200" b="1" kern="1200" dirty="0">
            <a:solidFill>
              <a:schemeClr val="bg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7139873" y="0"/>
        <a:ext cx="1327723" cy="734481"/>
      </dsp:txXfrm>
    </dsp:sp>
    <dsp:sp modelId="{9E75C0B0-E146-4F54-A202-B8ECB1BBCA61}">
      <dsp:nvSpPr>
        <dsp:cNvPr id="0" name=""/>
        <dsp:cNvSpPr/>
      </dsp:nvSpPr>
      <dsp:spPr>
        <a:xfrm>
          <a:off x="7272646" y="735198"/>
          <a:ext cx="1062178" cy="7381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50%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7294267" y="756819"/>
        <a:ext cx="1018936" cy="694945"/>
      </dsp:txXfrm>
    </dsp:sp>
    <dsp:sp modelId="{54CC5888-18B2-4E62-A749-D75277A2F91F}">
      <dsp:nvSpPr>
        <dsp:cNvPr id="0" name=""/>
        <dsp:cNvSpPr/>
      </dsp:nvSpPr>
      <dsp:spPr>
        <a:xfrm>
          <a:off x="7272646" y="1586953"/>
          <a:ext cx="1062178" cy="7381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40%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7294267" y="1608574"/>
        <a:ext cx="1018936" cy="694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F35CA-79E5-4646-A83D-1D610627A599}">
      <dsp:nvSpPr>
        <dsp:cNvPr id="0" name=""/>
        <dsp:cNvSpPr/>
      </dsp:nvSpPr>
      <dsp:spPr>
        <a:xfrm>
          <a:off x="4409" y="0"/>
          <a:ext cx="1547187" cy="2304256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PORTE</a:t>
          </a:r>
          <a:endParaRPr lang="pt-BR" sz="14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409" y="0"/>
        <a:ext cx="1547187" cy="691276"/>
      </dsp:txXfrm>
    </dsp:sp>
    <dsp:sp modelId="{996EAF51-5E4E-40E5-96F9-F0EEC798F645}">
      <dsp:nvSpPr>
        <dsp:cNvPr id="0" name=""/>
        <dsp:cNvSpPr/>
      </dsp:nvSpPr>
      <dsp:spPr>
        <a:xfrm>
          <a:off x="159127" y="691951"/>
          <a:ext cx="1237750" cy="69476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rgbClr val="0B491A"/>
              </a:solidFill>
              <a:latin typeface="Century Gothic" panose="020B0502020202020204" pitchFamily="34" charset="0"/>
            </a:rPr>
            <a:t>IMPLANTAÇÃO</a:t>
          </a:r>
          <a:endParaRPr lang="pt-BR" sz="1000" b="1" kern="1200" dirty="0">
            <a:solidFill>
              <a:srgbClr val="0B491A"/>
            </a:solidFill>
            <a:latin typeface="Century Gothic" panose="020B0502020202020204" pitchFamily="34" charset="0"/>
          </a:endParaRPr>
        </a:p>
      </dsp:txBody>
      <dsp:txXfrm>
        <a:off x="179476" y="712300"/>
        <a:ext cx="1197052" cy="654066"/>
      </dsp:txXfrm>
    </dsp:sp>
    <dsp:sp modelId="{85464C41-9D24-4C6D-ABB4-9AD070EBDB7D}">
      <dsp:nvSpPr>
        <dsp:cNvPr id="0" name=""/>
        <dsp:cNvSpPr/>
      </dsp:nvSpPr>
      <dsp:spPr>
        <a:xfrm>
          <a:off x="159127" y="1493603"/>
          <a:ext cx="1237750" cy="69476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rgbClr val="0B491A"/>
              </a:solidFill>
              <a:latin typeface="Century Gothic" panose="020B0502020202020204" pitchFamily="34" charset="0"/>
            </a:rPr>
            <a:t>MODERNIZAÇÃO/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rgbClr val="0B491A"/>
              </a:solidFill>
              <a:latin typeface="Century Gothic" panose="020B0502020202020204" pitchFamily="34" charset="0"/>
            </a:rPr>
            <a:t>AMPLIAÇÃO</a:t>
          </a:r>
          <a:endParaRPr lang="pt-BR" sz="1000" b="1" kern="1200" dirty="0">
            <a:solidFill>
              <a:srgbClr val="0B491A"/>
            </a:solidFill>
            <a:latin typeface="Century Gothic" panose="020B0502020202020204" pitchFamily="34" charset="0"/>
          </a:endParaRPr>
        </a:p>
      </dsp:txBody>
      <dsp:txXfrm>
        <a:off x="179476" y="1513952"/>
        <a:ext cx="1197052" cy="654066"/>
      </dsp:txXfrm>
    </dsp:sp>
    <dsp:sp modelId="{CB99BBA9-AC1A-45E7-9130-5F17178EF1EE}">
      <dsp:nvSpPr>
        <dsp:cNvPr id="0" name=""/>
        <dsp:cNvSpPr/>
      </dsp:nvSpPr>
      <dsp:spPr>
        <a:xfrm>
          <a:off x="1667635" y="0"/>
          <a:ext cx="1547187" cy="2304256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RIDE’S</a:t>
          </a:r>
          <a:endParaRPr lang="pt-BR" sz="14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667635" y="0"/>
        <a:ext cx="1547187" cy="691276"/>
      </dsp:txXfrm>
    </dsp:sp>
    <dsp:sp modelId="{3139C68C-778E-4400-A1DA-338FF0EEF981}">
      <dsp:nvSpPr>
        <dsp:cNvPr id="0" name=""/>
        <dsp:cNvSpPr/>
      </dsp:nvSpPr>
      <dsp:spPr>
        <a:xfrm>
          <a:off x="1822354" y="691951"/>
          <a:ext cx="1237750" cy="6947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20</a:t>
          </a:r>
          <a:r>
            <a:rPr lang="pt-BR" sz="1100" b="1" kern="1200" dirty="0" smtClean="0">
              <a:latin typeface="Century Gothic" panose="020B0502020202020204" pitchFamily="34" charset="0"/>
            </a:rPr>
            <a:t> </a:t>
          </a: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MILHÕES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842703" y="712300"/>
        <a:ext cx="1197052" cy="654066"/>
      </dsp:txXfrm>
    </dsp:sp>
    <dsp:sp modelId="{71A3877E-464B-4369-BD0E-F28B71531D65}">
      <dsp:nvSpPr>
        <dsp:cNvPr id="0" name=""/>
        <dsp:cNvSpPr/>
      </dsp:nvSpPr>
      <dsp:spPr>
        <a:xfrm>
          <a:off x="1822354" y="1493603"/>
          <a:ext cx="1237750" cy="6947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15 MILHÕES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842703" y="1513952"/>
        <a:ext cx="1197052" cy="654066"/>
      </dsp:txXfrm>
    </dsp:sp>
    <dsp:sp modelId="{4F347450-C257-4B86-BD4A-F34CB07FB9E9}">
      <dsp:nvSpPr>
        <dsp:cNvPr id="0" name=""/>
        <dsp:cNvSpPr/>
      </dsp:nvSpPr>
      <dsp:spPr>
        <a:xfrm>
          <a:off x="3330862" y="0"/>
          <a:ext cx="1547187" cy="2304256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SEMIÁRIDO</a:t>
          </a:r>
          <a:endParaRPr lang="pt-BR" sz="14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3330862" y="0"/>
        <a:ext cx="1547187" cy="691276"/>
      </dsp:txXfrm>
    </dsp:sp>
    <dsp:sp modelId="{D532AD28-F5AE-476B-8F2C-3A1CA138A1A2}">
      <dsp:nvSpPr>
        <dsp:cNvPr id="0" name=""/>
        <dsp:cNvSpPr/>
      </dsp:nvSpPr>
      <dsp:spPr>
        <a:xfrm>
          <a:off x="3485580" y="691951"/>
          <a:ext cx="1237750" cy="6947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20 MILHÕES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505929" y="712300"/>
        <a:ext cx="1197052" cy="654066"/>
      </dsp:txXfrm>
    </dsp:sp>
    <dsp:sp modelId="{08815BBA-E287-44BC-8134-612F40D8FFE3}">
      <dsp:nvSpPr>
        <dsp:cNvPr id="0" name=""/>
        <dsp:cNvSpPr/>
      </dsp:nvSpPr>
      <dsp:spPr>
        <a:xfrm>
          <a:off x="3485580" y="1493603"/>
          <a:ext cx="1237750" cy="6947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15 MILHÕES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505929" y="1513952"/>
        <a:ext cx="1197052" cy="654066"/>
      </dsp:txXfrm>
    </dsp:sp>
    <dsp:sp modelId="{5E5316B8-0041-485E-A292-AD4C5CD501F7}">
      <dsp:nvSpPr>
        <dsp:cNvPr id="0" name=""/>
        <dsp:cNvSpPr/>
      </dsp:nvSpPr>
      <dsp:spPr>
        <a:xfrm>
          <a:off x="4994088" y="0"/>
          <a:ext cx="1547187" cy="2304256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BAIXA RENDA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ESTAGNADA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DINÂMICA*</a:t>
          </a:r>
          <a:endParaRPr lang="pt-BR" sz="12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994088" y="0"/>
        <a:ext cx="1547187" cy="691276"/>
      </dsp:txXfrm>
    </dsp:sp>
    <dsp:sp modelId="{175ECB6A-2410-40F4-BF21-C77789BEE9B7}">
      <dsp:nvSpPr>
        <dsp:cNvPr id="0" name=""/>
        <dsp:cNvSpPr/>
      </dsp:nvSpPr>
      <dsp:spPr>
        <a:xfrm>
          <a:off x="5148807" y="691951"/>
          <a:ext cx="1237750" cy="6947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20 MILHÕES</a:t>
          </a:r>
        </a:p>
      </dsp:txBody>
      <dsp:txXfrm>
        <a:off x="5169156" y="712300"/>
        <a:ext cx="1197052" cy="654066"/>
      </dsp:txXfrm>
    </dsp:sp>
    <dsp:sp modelId="{9765FDD1-BCA4-4A63-B484-18BC3501F36E}">
      <dsp:nvSpPr>
        <dsp:cNvPr id="0" name=""/>
        <dsp:cNvSpPr/>
      </dsp:nvSpPr>
      <dsp:spPr>
        <a:xfrm>
          <a:off x="5148807" y="1493603"/>
          <a:ext cx="1237750" cy="6947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15 MILHÕES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169156" y="1513952"/>
        <a:ext cx="1197052" cy="654066"/>
      </dsp:txXfrm>
    </dsp:sp>
    <dsp:sp modelId="{FA591858-7F06-4DD7-B3E7-0C795F810460}">
      <dsp:nvSpPr>
        <dsp:cNvPr id="0" name=""/>
        <dsp:cNvSpPr/>
      </dsp:nvSpPr>
      <dsp:spPr>
        <a:xfrm>
          <a:off x="6657315" y="0"/>
          <a:ext cx="1547187" cy="2304256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ALTA RENDA*</a:t>
          </a:r>
          <a:endParaRPr lang="pt-BR" sz="14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6657315" y="0"/>
        <a:ext cx="1547187" cy="691276"/>
      </dsp:txXfrm>
    </dsp:sp>
    <dsp:sp modelId="{2CE78C3C-1507-4727-96FF-64524CCD703D}">
      <dsp:nvSpPr>
        <dsp:cNvPr id="0" name=""/>
        <dsp:cNvSpPr/>
      </dsp:nvSpPr>
      <dsp:spPr>
        <a:xfrm>
          <a:off x="6812034" y="691951"/>
          <a:ext cx="1237750" cy="6947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30 MILHÕES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6832383" y="712300"/>
        <a:ext cx="1197052" cy="654066"/>
      </dsp:txXfrm>
    </dsp:sp>
    <dsp:sp modelId="{8AE10993-5EA7-4ACC-A7C6-C95F1EB1174F}">
      <dsp:nvSpPr>
        <dsp:cNvPr id="0" name=""/>
        <dsp:cNvSpPr/>
      </dsp:nvSpPr>
      <dsp:spPr>
        <a:xfrm>
          <a:off x="6812034" y="1493603"/>
          <a:ext cx="1237750" cy="6947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25</a:t>
          </a:r>
          <a:r>
            <a:rPr lang="pt-BR" sz="1100" b="1" kern="1200" dirty="0" smtClean="0">
              <a:latin typeface="Century Gothic" panose="020B0502020202020204" pitchFamily="34" charset="0"/>
            </a:rPr>
            <a:t> </a:t>
          </a: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MILHÕES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6832383" y="1513952"/>
        <a:ext cx="1197052" cy="654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F35CA-79E5-4646-A83D-1D610627A599}">
      <dsp:nvSpPr>
        <dsp:cNvPr id="0" name=""/>
        <dsp:cNvSpPr/>
      </dsp:nvSpPr>
      <dsp:spPr>
        <a:xfrm>
          <a:off x="4549" y="0"/>
          <a:ext cx="1596577" cy="2448272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TIPO DE PROJETO</a:t>
          </a:r>
          <a:endParaRPr lang="pt-BR" sz="12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549" y="0"/>
        <a:ext cx="1596577" cy="734481"/>
      </dsp:txXfrm>
    </dsp:sp>
    <dsp:sp modelId="{996EAF51-5E4E-40E5-96F9-F0EEC798F645}">
      <dsp:nvSpPr>
        <dsp:cNvPr id="0" name=""/>
        <dsp:cNvSpPr/>
      </dsp:nvSpPr>
      <dsp:spPr>
        <a:xfrm>
          <a:off x="164207" y="734541"/>
          <a:ext cx="1277261" cy="35666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B491A"/>
              </a:solidFill>
              <a:latin typeface="Century Gothic" panose="020B0502020202020204" pitchFamily="34" charset="0"/>
            </a:rPr>
            <a:t>A</a:t>
          </a:r>
          <a:endParaRPr lang="pt-BR" sz="1800" b="1" kern="1200" dirty="0">
            <a:solidFill>
              <a:srgbClr val="0B491A"/>
            </a:solidFill>
            <a:latin typeface="Century Gothic" panose="020B0502020202020204" pitchFamily="34" charset="0"/>
          </a:endParaRPr>
        </a:p>
      </dsp:txBody>
      <dsp:txXfrm>
        <a:off x="174653" y="744987"/>
        <a:ext cx="1256369" cy="335769"/>
      </dsp:txXfrm>
    </dsp:sp>
    <dsp:sp modelId="{85464C41-9D24-4C6D-ABB4-9AD070EBDB7D}">
      <dsp:nvSpPr>
        <dsp:cNvPr id="0" name=""/>
        <dsp:cNvSpPr/>
      </dsp:nvSpPr>
      <dsp:spPr>
        <a:xfrm>
          <a:off x="164207" y="1146073"/>
          <a:ext cx="1277261" cy="35666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B491A"/>
              </a:solidFill>
              <a:latin typeface="Century Gothic" panose="020B0502020202020204" pitchFamily="34" charset="0"/>
            </a:rPr>
            <a:t>B</a:t>
          </a:r>
        </a:p>
      </dsp:txBody>
      <dsp:txXfrm>
        <a:off x="174653" y="1156519"/>
        <a:ext cx="1256369" cy="335769"/>
      </dsp:txXfrm>
    </dsp:sp>
    <dsp:sp modelId="{430047C4-D885-4E8F-A952-40D5AD70FE47}">
      <dsp:nvSpPr>
        <dsp:cNvPr id="0" name=""/>
        <dsp:cNvSpPr/>
      </dsp:nvSpPr>
      <dsp:spPr>
        <a:xfrm>
          <a:off x="164207" y="1557605"/>
          <a:ext cx="1277261" cy="35666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B491A"/>
              </a:solidFill>
              <a:latin typeface="Century Gothic" panose="020B0502020202020204" pitchFamily="34" charset="0"/>
            </a:rPr>
            <a:t>C</a:t>
          </a:r>
        </a:p>
      </dsp:txBody>
      <dsp:txXfrm>
        <a:off x="174653" y="1568051"/>
        <a:ext cx="1256369" cy="335769"/>
      </dsp:txXfrm>
    </dsp:sp>
    <dsp:sp modelId="{0000F15E-1BC8-4961-A259-AA3B5BEA6D70}">
      <dsp:nvSpPr>
        <dsp:cNvPr id="0" name=""/>
        <dsp:cNvSpPr/>
      </dsp:nvSpPr>
      <dsp:spPr>
        <a:xfrm>
          <a:off x="164207" y="1969137"/>
          <a:ext cx="1277261" cy="35666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B491A"/>
              </a:solidFill>
              <a:latin typeface="Century Gothic" panose="020B0502020202020204" pitchFamily="34" charset="0"/>
            </a:rPr>
            <a:t>D</a:t>
          </a:r>
        </a:p>
      </dsp:txBody>
      <dsp:txXfrm>
        <a:off x="174653" y="1979583"/>
        <a:ext cx="1256369" cy="335769"/>
      </dsp:txXfrm>
    </dsp:sp>
    <dsp:sp modelId="{CB99BBA9-AC1A-45E7-9130-5F17178EF1EE}">
      <dsp:nvSpPr>
        <dsp:cNvPr id="0" name=""/>
        <dsp:cNvSpPr/>
      </dsp:nvSpPr>
      <dsp:spPr>
        <a:xfrm>
          <a:off x="1720870" y="0"/>
          <a:ext cx="1596577" cy="2448272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PRIORIDADE SETORIAL DA </a:t>
          </a:r>
          <a:r>
            <a:rPr lang="pt-BR" sz="1200" b="1" kern="1200" dirty="0" smtClean="0">
              <a:ln>
                <a:noFill/>
              </a:ln>
              <a:solidFill>
                <a:srgbClr val="FFC000"/>
              </a:solidFill>
              <a:latin typeface="Century Gothic" panose="020B0502020202020204" pitchFamily="34" charset="0"/>
            </a:rPr>
            <a:t>SUDENE</a:t>
          </a:r>
          <a:endParaRPr lang="pt-BR" sz="800" b="1" kern="1200" spc="0" dirty="0">
            <a:ln>
              <a:noFill/>
            </a:ln>
            <a:solidFill>
              <a:srgbClr val="FFC000"/>
            </a:solidFill>
            <a:latin typeface="Century Gothic" panose="020B0502020202020204" pitchFamily="34" charset="0"/>
          </a:endParaRPr>
        </a:p>
      </dsp:txBody>
      <dsp:txXfrm>
        <a:off x="1720870" y="0"/>
        <a:ext cx="1596577" cy="734481"/>
      </dsp:txXfrm>
    </dsp:sp>
    <dsp:sp modelId="{3139C68C-778E-4400-A1DA-338FF0EEF981}">
      <dsp:nvSpPr>
        <dsp:cNvPr id="0" name=""/>
        <dsp:cNvSpPr/>
      </dsp:nvSpPr>
      <dsp:spPr>
        <a:xfrm>
          <a:off x="1880527" y="734541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890973" y="744987"/>
        <a:ext cx="1256369" cy="335769"/>
      </dsp:txXfrm>
    </dsp:sp>
    <dsp:sp modelId="{71A3877E-464B-4369-BD0E-F28B71531D65}">
      <dsp:nvSpPr>
        <dsp:cNvPr id="0" name=""/>
        <dsp:cNvSpPr/>
      </dsp:nvSpPr>
      <dsp:spPr>
        <a:xfrm>
          <a:off x="1880527" y="1146073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890973" y="1156519"/>
        <a:ext cx="1256369" cy="335769"/>
      </dsp:txXfrm>
    </dsp:sp>
    <dsp:sp modelId="{39AA10AF-2F1D-4317-9B88-F42CAADDAC4C}">
      <dsp:nvSpPr>
        <dsp:cNvPr id="0" name=""/>
        <dsp:cNvSpPr/>
      </dsp:nvSpPr>
      <dsp:spPr>
        <a:xfrm>
          <a:off x="1880527" y="1557605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890973" y="1568051"/>
        <a:ext cx="1256369" cy="335769"/>
      </dsp:txXfrm>
    </dsp:sp>
    <dsp:sp modelId="{100C6895-B529-49C5-86AA-223D47955EBA}">
      <dsp:nvSpPr>
        <dsp:cNvPr id="0" name=""/>
        <dsp:cNvSpPr/>
      </dsp:nvSpPr>
      <dsp:spPr>
        <a:xfrm>
          <a:off x="1880527" y="1969137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890973" y="1979583"/>
        <a:ext cx="1256369" cy="335769"/>
      </dsp:txXfrm>
    </dsp:sp>
    <dsp:sp modelId="{4F347450-C257-4B86-BD4A-F34CB07FB9E9}">
      <dsp:nvSpPr>
        <dsp:cNvPr id="0" name=""/>
        <dsp:cNvSpPr/>
      </dsp:nvSpPr>
      <dsp:spPr>
        <a:xfrm>
          <a:off x="3437190" y="0"/>
          <a:ext cx="1596577" cy="2448272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PRIORIDADE ESPACIAL DA </a:t>
          </a:r>
          <a:r>
            <a:rPr lang="pt-BR" sz="1200" b="1" kern="1200" dirty="0" smtClean="0">
              <a:ln>
                <a:noFill/>
              </a:ln>
              <a:solidFill>
                <a:srgbClr val="FFC000"/>
              </a:solidFill>
              <a:latin typeface="Century Gothic" panose="020B0502020202020204" pitchFamily="34" charset="0"/>
            </a:rPr>
            <a:t>SUDENE</a:t>
          </a:r>
          <a:endParaRPr lang="pt-BR" sz="800" b="1" kern="1200" dirty="0">
            <a:ln>
              <a:noFill/>
            </a:ln>
            <a:solidFill>
              <a:srgbClr val="FFC000"/>
            </a:solidFill>
            <a:latin typeface="Century Gothic" panose="020B0502020202020204" pitchFamily="34" charset="0"/>
          </a:endParaRPr>
        </a:p>
      </dsp:txBody>
      <dsp:txXfrm>
        <a:off x="3437190" y="0"/>
        <a:ext cx="1596577" cy="734481"/>
      </dsp:txXfrm>
    </dsp:sp>
    <dsp:sp modelId="{D532AD28-F5AE-476B-8F2C-3A1CA138A1A2}">
      <dsp:nvSpPr>
        <dsp:cNvPr id="0" name=""/>
        <dsp:cNvSpPr/>
      </dsp:nvSpPr>
      <dsp:spPr>
        <a:xfrm>
          <a:off x="3596848" y="734541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607294" y="744987"/>
        <a:ext cx="1256369" cy="335769"/>
      </dsp:txXfrm>
    </dsp:sp>
    <dsp:sp modelId="{08815BBA-E287-44BC-8134-612F40D8FFE3}">
      <dsp:nvSpPr>
        <dsp:cNvPr id="0" name=""/>
        <dsp:cNvSpPr/>
      </dsp:nvSpPr>
      <dsp:spPr>
        <a:xfrm>
          <a:off x="3596848" y="1146073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607294" y="1156519"/>
        <a:ext cx="1256369" cy="335769"/>
      </dsp:txXfrm>
    </dsp:sp>
    <dsp:sp modelId="{54E389AC-7DCB-4103-AB07-A5AD1427EBD8}">
      <dsp:nvSpPr>
        <dsp:cNvPr id="0" name=""/>
        <dsp:cNvSpPr/>
      </dsp:nvSpPr>
      <dsp:spPr>
        <a:xfrm>
          <a:off x="3596848" y="1557605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607294" y="1568051"/>
        <a:ext cx="1256369" cy="335769"/>
      </dsp:txXfrm>
    </dsp:sp>
    <dsp:sp modelId="{17420C7F-BC5B-43B0-9BA5-FED58E96453C}">
      <dsp:nvSpPr>
        <dsp:cNvPr id="0" name=""/>
        <dsp:cNvSpPr/>
      </dsp:nvSpPr>
      <dsp:spPr>
        <a:xfrm>
          <a:off x="3596848" y="1969137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607294" y="1979583"/>
        <a:ext cx="1256369" cy="335769"/>
      </dsp:txXfrm>
    </dsp:sp>
    <dsp:sp modelId="{5E5316B8-0041-485E-A292-AD4C5CD501F7}">
      <dsp:nvSpPr>
        <dsp:cNvPr id="0" name=""/>
        <dsp:cNvSpPr/>
      </dsp:nvSpPr>
      <dsp:spPr>
        <a:xfrm>
          <a:off x="5153510" y="0"/>
          <a:ext cx="1596577" cy="2448272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INFRAESTRUTURA</a:t>
          </a:r>
          <a:endParaRPr lang="pt-BR" sz="12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153510" y="0"/>
        <a:ext cx="1596577" cy="734481"/>
      </dsp:txXfrm>
    </dsp:sp>
    <dsp:sp modelId="{175ECB6A-2410-40F4-BF21-C77789BEE9B7}">
      <dsp:nvSpPr>
        <dsp:cNvPr id="0" name=""/>
        <dsp:cNvSpPr/>
      </dsp:nvSpPr>
      <dsp:spPr>
        <a:xfrm>
          <a:off x="5313168" y="734541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</a:p>
      </dsp:txBody>
      <dsp:txXfrm>
        <a:off x="5323614" y="744987"/>
        <a:ext cx="1256369" cy="335769"/>
      </dsp:txXfrm>
    </dsp:sp>
    <dsp:sp modelId="{9765FDD1-BCA4-4A63-B484-18BC3501F36E}">
      <dsp:nvSpPr>
        <dsp:cNvPr id="0" name=""/>
        <dsp:cNvSpPr/>
      </dsp:nvSpPr>
      <dsp:spPr>
        <a:xfrm>
          <a:off x="5313168" y="1146073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323614" y="1156519"/>
        <a:ext cx="1256369" cy="335769"/>
      </dsp:txXfrm>
    </dsp:sp>
    <dsp:sp modelId="{8380DE93-AB32-4AF6-90AA-1C7745A14FF9}">
      <dsp:nvSpPr>
        <dsp:cNvPr id="0" name=""/>
        <dsp:cNvSpPr/>
      </dsp:nvSpPr>
      <dsp:spPr>
        <a:xfrm>
          <a:off x="5313168" y="1557605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X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323614" y="1568051"/>
        <a:ext cx="1256369" cy="335769"/>
      </dsp:txXfrm>
    </dsp:sp>
    <dsp:sp modelId="{FA6F0B28-25B2-47B2-B4B7-D1143826F140}">
      <dsp:nvSpPr>
        <dsp:cNvPr id="0" name=""/>
        <dsp:cNvSpPr/>
      </dsp:nvSpPr>
      <dsp:spPr>
        <a:xfrm>
          <a:off x="5313168" y="1969137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323614" y="1979583"/>
        <a:ext cx="1256369" cy="335769"/>
      </dsp:txXfrm>
    </dsp:sp>
    <dsp:sp modelId="{FA591858-7F06-4DD7-B3E7-0C795F810460}">
      <dsp:nvSpPr>
        <dsp:cNvPr id="0" name=""/>
        <dsp:cNvSpPr/>
      </dsp:nvSpPr>
      <dsp:spPr>
        <a:xfrm>
          <a:off x="6869831" y="0"/>
          <a:ext cx="1596577" cy="2448272"/>
        </a:xfrm>
        <a:prstGeom prst="roundRect">
          <a:avLst>
            <a:gd name="adj" fmla="val 10000"/>
          </a:avLst>
        </a:prstGeom>
        <a:solidFill>
          <a:srgbClr val="0B49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ENCARGO AO TOMADOR FINAL</a:t>
          </a:r>
          <a:endParaRPr lang="pt-BR" sz="12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6869831" y="0"/>
        <a:ext cx="1596577" cy="734481"/>
      </dsp:txXfrm>
    </dsp:sp>
    <dsp:sp modelId="{2CE78C3C-1507-4727-96FF-64524CCD703D}">
      <dsp:nvSpPr>
        <dsp:cNvPr id="0" name=""/>
        <dsp:cNvSpPr/>
      </dsp:nvSpPr>
      <dsp:spPr>
        <a:xfrm>
          <a:off x="7029488" y="734541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7,35% a.a.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7039934" y="744987"/>
        <a:ext cx="1256369" cy="335769"/>
      </dsp:txXfrm>
    </dsp:sp>
    <dsp:sp modelId="{F4D5EC41-9031-46C4-B388-20046C7025AB}">
      <dsp:nvSpPr>
        <dsp:cNvPr id="0" name=""/>
        <dsp:cNvSpPr/>
      </dsp:nvSpPr>
      <dsp:spPr>
        <a:xfrm>
          <a:off x="7029488" y="1146073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7,75% a.a.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7039934" y="1156519"/>
        <a:ext cx="1256369" cy="335769"/>
      </dsp:txXfrm>
    </dsp:sp>
    <dsp:sp modelId="{9E19B991-FF52-4405-A721-1E0A0971243F}">
      <dsp:nvSpPr>
        <dsp:cNvPr id="0" name=""/>
        <dsp:cNvSpPr/>
      </dsp:nvSpPr>
      <dsp:spPr>
        <a:xfrm>
          <a:off x="7029488" y="1557605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8,15% a.a.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7039934" y="1568051"/>
        <a:ext cx="1256369" cy="335769"/>
      </dsp:txXfrm>
    </dsp:sp>
    <dsp:sp modelId="{FC74B2D2-4AD3-4B19-867F-FEE0E2B36B6C}">
      <dsp:nvSpPr>
        <dsp:cNvPr id="0" name=""/>
        <dsp:cNvSpPr/>
      </dsp:nvSpPr>
      <dsp:spPr>
        <a:xfrm>
          <a:off x="7029488" y="1969137"/>
          <a:ext cx="1277261" cy="3566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  <a:ea typeface="+mn-ea"/>
              <a:cs typeface="+mn-cs"/>
            </a:rPr>
            <a:t>8,60% a.a.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7039934" y="1979583"/>
        <a:ext cx="1256369" cy="335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7C6FB-617F-4B3C-9F62-5B4FB7F7859F}">
      <dsp:nvSpPr>
        <dsp:cNvPr id="0" name=""/>
        <dsp:cNvSpPr/>
      </dsp:nvSpPr>
      <dsp:spPr>
        <a:xfrm>
          <a:off x="1535795" y="2109"/>
          <a:ext cx="1968968" cy="984484"/>
        </a:xfrm>
        <a:prstGeom prst="roundRect">
          <a:avLst>
            <a:gd name="adj" fmla="val 10000"/>
          </a:avLst>
        </a:prstGeom>
        <a:solidFill>
          <a:srgbClr val="0B49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Century Gothic" panose="020B0502020202020204" pitchFamily="34" charset="0"/>
            </a:rPr>
            <a:t>INVESTIMENTO TOTAL DO PROJETO</a:t>
          </a:r>
          <a:endParaRPr lang="pt-BR" sz="1100" b="1" kern="1200" dirty="0">
            <a:latin typeface="Century Gothic" panose="020B0502020202020204" pitchFamily="34" charset="0"/>
          </a:endParaRPr>
        </a:p>
      </dsp:txBody>
      <dsp:txXfrm>
        <a:off x="1564630" y="30944"/>
        <a:ext cx="1911298" cy="926814"/>
      </dsp:txXfrm>
    </dsp:sp>
    <dsp:sp modelId="{1AC230B8-5A50-4724-AC88-FECD8CBD2484}">
      <dsp:nvSpPr>
        <dsp:cNvPr id="0" name=""/>
        <dsp:cNvSpPr/>
      </dsp:nvSpPr>
      <dsp:spPr>
        <a:xfrm>
          <a:off x="1732692" y="986593"/>
          <a:ext cx="196896" cy="738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363"/>
              </a:lnTo>
              <a:lnTo>
                <a:pt x="196896" y="738363"/>
              </a:lnTo>
            </a:path>
          </a:pathLst>
        </a:custGeom>
        <a:noFill/>
        <a:ln w="25400" cap="flat" cmpd="sng" algn="ctr">
          <a:solidFill>
            <a:srgbClr val="0B49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B8B75-D3D1-46B1-BF97-ECEC8F8E3597}">
      <dsp:nvSpPr>
        <dsp:cNvPr id="0" name=""/>
        <dsp:cNvSpPr/>
      </dsp:nvSpPr>
      <dsp:spPr>
        <a:xfrm>
          <a:off x="1929589" y="1232715"/>
          <a:ext cx="1575175" cy="98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49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</a:rPr>
            <a:t>OUTRAS FONTES</a:t>
          </a:r>
          <a:endParaRPr lang="pt-BR" sz="11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</dsp:txBody>
      <dsp:txXfrm>
        <a:off x="1958424" y="1261550"/>
        <a:ext cx="1517505" cy="926814"/>
      </dsp:txXfrm>
    </dsp:sp>
    <dsp:sp modelId="{50F86AE8-F947-4D8A-BCEB-EB3E7C4DB987}">
      <dsp:nvSpPr>
        <dsp:cNvPr id="0" name=""/>
        <dsp:cNvSpPr/>
      </dsp:nvSpPr>
      <dsp:spPr>
        <a:xfrm>
          <a:off x="1732692" y="986593"/>
          <a:ext cx="196896" cy="1968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968"/>
              </a:lnTo>
              <a:lnTo>
                <a:pt x="196896" y="1968968"/>
              </a:lnTo>
            </a:path>
          </a:pathLst>
        </a:custGeom>
        <a:noFill/>
        <a:ln w="25400" cap="flat" cmpd="sng" algn="ctr">
          <a:solidFill>
            <a:srgbClr val="0B49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35B74-CF9D-4FE2-AD9F-D8C5A3339273}">
      <dsp:nvSpPr>
        <dsp:cNvPr id="0" name=""/>
        <dsp:cNvSpPr/>
      </dsp:nvSpPr>
      <dsp:spPr>
        <a:xfrm>
          <a:off x="1929589" y="2463320"/>
          <a:ext cx="1575175" cy="98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49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</a:rPr>
            <a:t>FDNE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0" kern="1200" dirty="0" smtClean="0">
              <a:solidFill>
                <a:srgbClr val="4B4B4B"/>
              </a:solidFill>
              <a:latin typeface="Century Gothic" panose="020B0502020202020204" pitchFamily="34" charset="0"/>
            </a:rPr>
            <a:t>Até 80% do investimento TOTAL</a:t>
          </a:r>
          <a:endParaRPr lang="pt-BR" sz="1000" b="0" kern="1200" dirty="0">
            <a:solidFill>
              <a:srgbClr val="4B4B4B"/>
            </a:solidFill>
            <a:latin typeface="Century Gothic" panose="020B0502020202020204" pitchFamily="34" charset="0"/>
          </a:endParaRPr>
        </a:p>
      </dsp:txBody>
      <dsp:txXfrm>
        <a:off x="1958424" y="2492155"/>
        <a:ext cx="1517505" cy="926814"/>
      </dsp:txXfrm>
    </dsp:sp>
    <dsp:sp modelId="{509B3DB4-5A60-4C6D-92E6-E91B5044E2B8}">
      <dsp:nvSpPr>
        <dsp:cNvPr id="0" name=""/>
        <dsp:cNvSpPr/>
      </dsp:nvSpPr>
      <dsp:spPr>
        <a:xfrm>
          <a:off x="1732692" y="986593"/>
          <a:ext cx="196896" cy="3199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9574"/>
              </a:lnTo>
              <a:lnTo>
                <a:pt x="196896" y="3199574"/>
              </a:lnTo>
            </a:path>
          </a:pathLst>
        </a:custGeom>
        <a:noFill/>
        <a:ln w="25400" cap="flat" cmpd="sng" algn="ctr">
          <a:solidFill>
            <a:srgbClr val="0B49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7444E-EAA6-4F39-964A-83D2AA2A5D77}">
      <dsp:nvSpPr>
        <dsp:cNvPr id="0" name=""/>
        <dsp:cNvSpPr/>
      </dsp:nvSpPr>
      <dsp:spPr>
        <a:xfrm>
          <a:off x="1929589" y="3693926"/>
          <a:ext cx="1575175" cy="984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49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4B4B4B"/>
              </a:solidFill>
              <a:latin typeface="Century Gothic" panose="020B0502020202020204" pitchFamily="34" charset="0"/>
            </a:rPr>
            <a:t>RECURSOS PRÓPRIOS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0" kern="1200" dirty="0" smtClean="0">
              <a:solidFill>
                <a:srgbClr val="4B4B4B"/>
              </a:solidFill>
              <a:latin typeface="Century Gothic" panose="020B0502020202020204" pitchFamily="34" charset="0"/>
            </a:rPr>
            <a:t>Mínimo de 20%</a:t>
          </a:r>
          <a:endParaRPr lang="pt-BR" sz="1000" b="0" kern="1200" dirty="0">
            <a:solidFill>
              <a:srgbClr val="4B4B4B"/>
            </a:solidFill>
            <a:latin typeface="Century Gothic" panose="020B0502020202020204" pitchFamily="34" charset="0"/>
          </a:endParaRPr>
        </a:p>
      </dsp:txBody>
      <dsp:txXfrm>
        <a:off x="1958424" y="3722761"/>
        <a:ext cx="1517505" cy="9268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6AEB5-D4DF-43D0-8244-DDC6C95A7FFC}">
      <dsp:nvSpPr>
        <dsp:cNvPr id="0" name=""/>
        <dsp:cNvSpPr/>
      </dsp:nvSpPr>
      <dsp:spPr>
        <a:xfrm>
          <a:off x="1087337" y="505"/>
          <a:ext cx="1245604" cy="1092186"/>
        </a:xfrm>
        <a:prstGeom prst="rect">
          <a:avLst/>
        </a:prstGeom>
        <a:solidFill>
          <a:srgbClr val="0B49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INVESTIMENTOS CORRENTES</a:t>
          </a:r>
          <a:endParaRPr lang="pt-BR" sz="1000" b="1" kern="1200" dirty="0"/>
        </a:p>
      </dsp:txBody>
      <dsp:txXfrm>
        <a:off x="1087337" y="505"/>
        <a:ext cx="1245604" cy="1092186"/>
      </dsp:txXfrm>
    </dsp:sp>
    <dsp:sp modelId="{EC991BF5-F768-4B83-8172-DA9E2296332B}">
      <dsp:nvSpPr>
        <dsp:cNvPr id="0" name=""/>
        <dsp:cNvSpPr/>
      </dsp:nvSpPr>
      <dsp:spPr>
        <a:xfrm>
          <a:off x="1086627" y="1263068"/>
          <a:ext cx="1247025" cy="3407544"/>
        </a:xfrm>
        <a:prstGeom prst="rect">
          <a:avLst/>
        </a:prstGeom>
        <a:solidFill>
          <a:srgbClr val="0B49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Century Gothic" panose="020B0502020202020204" pitchFamily="34" charset="0"/>
            </a:rPr>
            <a:t>INVESTIMENTOS FIXOS</a:t>
          </a:r>
          <a:endParaRPr lang="pt-BR" sz="1000" b="1" kern="1200" dirty="0">
            <a:latin typeface="Century Gothic" panose="020B0502020202020204" pitchFamily="34" charset="0"/>
          </a:endParaRPr>
        </a:p>
      </dsp:txBody>
      <dsp:txXfrm>
        <a:off x="1086627" y="1263068"/>
        <a:ext cx="1247025" cy="34075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E9C6D-4521-4208-9F2E-804E015029C5}">
      <dsp:nvSpPr>
        <dsp:cNvPr id="0" name=""/>
        <dsp:cNvSpPr/>
      </dsp:nvSpPr>
      <dsp:spPr>
        <a:xfrm>
          <a:off x="5279" y="47578"/>
          <a:ext cx="1756798" cy="901570"/>
        </a:xfrm>
        <a:prstGeom prst="roundRect">
          <a:avLst>
            <a:gd name="adj" fmla="val 10000"/>
          </a:avLst>
        </a:prstGeom>
        <a:solidFill>
          <a:srgbClr val="0B49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kern="1200" dirty="0" smtClean="0">
            <a:latin typeface="Century Gothic" panose="020B0502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Century Gothic" panose="020B0502020202020204" pitchFamily="34" charset="0"/>
            </a:rPr>
            <a:t>CONSULTA PRÉVIA</a:t>
          </a:r>
          <a:endParaRPr lang="pt-BR" sz="1000" b="1" kern="1200" dirty="0">
            <a:latin typeface="Century Gothic" panose="020B0502020202020204" pitchFamily="34" charset="0"/>
          </a:endParaRPr>
        </a:p>
      </dsp:txBody>
      <dsp:txXfrm>
        <a:off x="5279" y="47578"/>
        <a:ext cx="1756798" cy="601046"/>
      </dsp:txXfrm>
    </dsp:sp>
    <dsp:sp modelId="{1832B517-DB2C-4311-B4D9-F1D53EC53DBC}">
      <dsp:nvSpPr>
        <dsp:cNvPr id="0" name=""/>
        <dsp:cNvSpPr/>
      </dsp:nvSpPr>
      <dsp:spPr>
        <a:xfrm>
          <a:off x="364549" y="546966"/>
          <a:ext cx="1758680" cy="149368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0B49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0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0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>
              <a:solidFill>
                <a:srgbClr val="4B4B4B"/>
              </a:solidFill>
              <a:latin typeface="Century Gothic" panose="020B0502020202020204" pitchFamily="34" charset="0"/>
            </a:rPr>
            <a:t>30 DIAS PARA ANÁLISE.</a:t>
          </a:r>
          <a:endParaRPr lang="pt-BR" sz="10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</dsp:txBody>
      <dsp:txXfrm>
        <a:off x="408298" y="590715"/>
        <a:ext cx="1671182" cy="1406188"/>
      </dsp:txXfrm>
    </dsp:sp>
    <dsp:sp modelId="{6D5E1193-CFE8-4DC4-80A4-8044A222A905}">
      <dsp:nvSpPr>
        <dsp:cNvPr id="0" name=""/>
        <dsp:cNvSpPr/>
      </dsp:nvSpPr>
      <dsp:spPr>
        <a:xfrm>
          <a:off x="2028922" y="129171"/>
          <a:ext cx="565710" cy="437860"/>
        </a:xfrm>
        <a:prstGeom prst="rightArrow">
          <a:avLst>
            <a:gd name="adj1" fmla="val 60000"/>
            <a:gd name="adj2" fmla="val 50000"/>
          </a:avLst>
        </a:prstGeom>
        <a:solidFill>
          <a:srgbClr val="4B4B4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 dirty="0">
            <a:latin typeface="Century Gothic" panose="020B0502020202020204" pitchFamily="34" charset="0"/>
          </a:endParaRPr>
        </a:p>
      </dsp:txBody>
      <dsp:txXfrm>
        <a:off x="2028922" y="216743"/>
        <a:ext cx="434352" cy="262716"/>
      </dsp:txXfrm>
    </dsp:sp>
    <dsp:sp modelId="{FE99BFC7-B6FA-4029-8ABD-A4412A785AE4}">
      <dsp:nvSpPr>
        <dsp:cNvPr id="0" name=""/>
        <dsp:cNvSpPr/>
      </dsp:nvSpPr>
      <dsp:spPr>
        <a:xfrm>
          <a:off x="2829456" y="47578"/>
          <a:ext cx="1756798" cy="901570"/>
        </a:xfrm>
        <a:prstGeom prst="roundRect">
          <a:avLst>
            <a:gd name="adj" fmla="val 10000"/>
          </a:avLst>
        </a:prstGeom>
        <a:solidFill>
          <a:srgbClr val="0B49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Century Gothic" panose="020B0502020202020204" pitchFamily="34" charset="0"/>
            </a:rPr>
            <a:t>AUTORIZAÇÃO DO AGENTE OPERADOR</a:t>
          </a:r>
          <a:endParaRPr lang="pt-BR" sz="1000" b="1" kern="1200" dirty="0">
            <a:latin typeface="Century Gothic" panose="020B0502020202020204" pitchFamily="34" charset="0"/>
          </a:endParaRPr>
        </a:p>
      </dsp:txBody>
      <dsp:txXfrm>
        <a:off x="2829456" y="47578"/>
        <a:ext cx="1756798" cy="601046"/>
      </dsp:txXfrm>
    </dsp:sp>
    <dsp:sp modelId="{654A9422-13B4-41E6-B979-6A707BEE9487}">
      <dsp:nvSpPr>
        <dsp:cNvPr id="0" name=""/>
        <dsp:cNvSpPr/>
      </dsp:nvSpPr>
      <dsp:spPr>
        <a:xfrm>
          <a:off x="3188727" y="546966"/>
          <a:ext cx="1758680" cy="1493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49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>
              <a:solidFill>
                <a:srgbClr val="4B4B4B"/>
              </a:solidFill>
              <a:latin typeface="Century Gothic" panose="020B0502020202020204" pitchFamily="34" charset="0"/>
            </a:rPr>
            <a:t>TERMO DE ENQUADRAMENTO VÁLIDO POR 90 DIAS</a:t>
          </a:r>
          <a:endParaRPr lang="pt-BR" sz="10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>
              <a:solidFill>
                <a:srgbClr val="4B4B4B"/>
              </a:solidFill>
              <a:latin typeface="Century Gothic" panose="020B0502020202020204" pitchFamily="34" charset="0"/>
            </a:rPr>
            <a:t>BANCO DISPÕE DE 30 DIAS PARA AUTORIZAR A APRESENTAÇÃO DO PROJETO DEFINITIVO.</a:t>
          </a:r>
          <a:endParaRPr lang="pt-BR" sz="10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0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</dsp:txBody>
      <dsp:txXfrm>
        <a:off x="3232476" y="590715"/>
        <a:ext cx="1671182" cy="1406188"/>
      </dsp:txXfrm>
    </dsp:sp>
    <dsp:sp modelId="{75CF8563-222F-46BA-B18F-416D25DF8DC6}">
      <dsp:nvSpPr>
        <dsp:cNvPr id="0" name=""/>
        <dsp:cNvSpPr/>
      </dsp:nvSpPr>
      <dsp:spPr>
        <a:xfrm>
          <a:off x="4853099" y="129171"/>
          <a:ext cx="565710" cy="437860"/>
        </a:xfrm>
        <a:prstGeom prst="rightArrow">
          <a:avLst>
            <a:gd name="adj1" fmla="val 60000"/>
            <a:gd name="adj2" fmla="val 50000"/>
          </a:avLst>
        </a:prstGeom>
        <a:solidFill>
          <a:srgbClr val="4B4B4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 dirty="0">
            <a:latin typeface="Century Gothic" panose="020B0502020202020204" pitchFamily="34" charset="0"/>
          </a:endParaRPr>
        </a:p>
      </dsp:txBody>
      <dsp:txXfrm>
        <a:off x="4853099" y="216743"/>
        <a:ext cx="434352" cy="262716"/>
      </dsp:txXfrm>
    </dsp:sp>
    <dsp:sp modelId="{D3A75803-81C1-4D78-8E8C-181A67AED4AA}">
      <dsp:nvSpPr>
        <dsp:cNvPr id="0" name=""/>
        <dsp:cNvSpPr/>
      </dsp:nvSpPr>
      <dsp:spPr>
        <a:xfrm>
          <a:off x="5653633" y="47578"/>
          <a:ext cx="1756798" cy="901570"/>
        </a:xfrm>
        <a:prstGeom prst="roundRect">
          <a:avLst>
            <a:gd name="adj" fmla="val 10000"/>
          </a:avLst>
        </a:prstGeom>
        <a:solidFill>
          <a:srgbClr val="0B49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Century Gothic" panose="020B0502020202020204" pitchFamily="34" charset="0"/>
            </a:rPr>
            <a:t>APRESENTAÇÃO DO PROJETO</a:t>
          </a:r>
          <a:endParaRPr lang="pt-BR" sz="1000" b="1" kern="1200" dirty="0">
            <a:latin typeface="Century Gothic" panose="020B0502020202020204" pitchFamily="34" charset="0"/>
          </a:endParaRPr>
        </a:p>
      </dsp:txBody>
      <dsp:txXfrm>
        <a:off x="5653633" y="47578"/>
        <a:ext cx="1756798" cy="601046"/>
      </dsp:txXfrm>
    </dsp:sp>
    <dsp:sp modelId="{F1DF92E1-1484-4EA8-ADF2-89708BF7B678}">
      <dsp:nvSpPr>
        <dsp:cNvPr id="0" name=""/>
        <dsp:cNvSpPr/>
      </dsp:nvSpPr>
      <dsp:spPr>
        <a:xfrm>
          <a:off x="6012904" y="546966"/>
          <a:ext cx="1758680" cy="1493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49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>
              <a:solidFill>
                <a:srgbClr val="4B4B4B"/>
              </a:solidFill>
              <a:latin typeface="Century Gothic" panose="020B0502020202020204" pitchFamily="34" charset="0"/>
            </a:rPr>
            <a:t>A EMPRESA TEM PRAZO DE 60 DIAS, PRORROGÁVEL POR IGUAL PERÍODO, PARA APRSENTAÇÃO DO PROJETO.</a:t>
          </a:r>
          <a:endParaRPr lang="pt-BR" sz="10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</dsp:txBody>
      <dsp:txXfrm>
        <a:off x="6056653" y="590715"/>
        <a:ext cx="1671182" cy="14061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1EE70-17E5-4B62-8AB5-FD311B9D6FC8}">
      <dsp:nvSpPr>
        <dsp:cNvPr id="0" name=""/>
        <dsp:cNvSpPr/>
      </dsp:nvSpPr>
      <dsp:spPr>
        <a:xfrm>
          <a:off x="2291" y="25317"/>
          <a:ext cx="1760399" cy="907200"/>
        </a:xfrm>
        <a:prstGeom prst="roundRect">
          <a:avLst>
            <a:gd name="adj" fmla="val 10000"/>
          </a:avLst>
        </a:prstGeom>
        <a:solidFill>
          <a:srgbClr val="0B491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b="1" kern="1200" dirty="0" smtClean="0">
            <a:latin typeface="Century Gothic" panose="020B0502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Century Gothic" panose="020B0502020202020204" pitchFamily="34" charset="0"/>
            </a:rPr>
            <a:t>ANÁLISE DO PROJETO</a:t>
          </a:r>
          <a:endParaRPr lang="pt-BR" sz="900" b="1" kern="1200" dirty="0">
            <a:latin typeface="Century Gothic" panose="020B0502020202020204" pitchFamily="34" charset="0"/>
          </a:endParaRPr>
        </a:p>
      </dsp:txBody>
      <dsp:txXfrm>
        <a:off x="2291" y="25317"/>
        <a:ext cx="1760399" cy="604800"/>
      </dsp:txXfrm>
    </dsp:sp>
    <dsp:sp modelId="{2E5B1DF4-DF8A-4324-8F84-B1B006B4D04E}">
      <dsp:nvSpPr>
        <dsp:cNvPr id="0" name=""/>
        <dsp:cNvSpPr/>
      </dsp:nvSpPr>
      <dsp:spPr>
        <a:xfrm>
          <a:off x="359585" y="444953"/>
          <a:ext cx="1763571" cy="1617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49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0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>
              <a:solidFill>
                <a:srgbClr val="4B4B4B"/>
              </a:solidFill>
              <a:latin typeface="Century Gothic" panose="020B0502020202020204" pitchFamily="34" charset="0"/>
            </a:rPr>
            <a:t>PRAZO DE 90 DIAS PRORROGÁVEL POR MAIS 60 DIAS PARA ANÁLISE DO PROJETO PELO BANCO.</a:t>
          </a:r>
          <a:endParaRPr lang="pt-BR" sz="10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9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</dsp:txBody>
      <dsp:txXfrm>
        <a:off x="406967" y="492335"/>
        <a:ext cx="1668807" cy="1522964"/>
      </dsp:txXfrm>
    </dsp:sp>
    <dsp:sp modelId="{0DC99531-C47C-4CF8-8407-D16E1A5811AC}">
      <dsp:nvSpPr>
        <dsp:cNvPr id="0" name=""/>
        <dsp:cNvSpPr/>
      </dsp:nvSpPr>
      <dsp:spPr>
        <a:xfrm>
          <a:off x="2028711" y="109596"/>
          <a:ext cx="563964" cy="436242"/>
        </a:xfrm>
        <a:prstGeom prst="rightArrow">
          <a:avLst>
            <a:gd name="adj1" fmla="val 60000"/>
            <a:gd name="adj2" fmla="val 50000"/>
          </a:avLst>
        </a:prstGeom>
        <a:solidFill>
          <a:srgbClr val="4B4B4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>
            <a:latin typeface="Century Gothic" panose="020B0502020202020204" pitchFamily="34" charset="0"/>
          </a:endParaRPr>
        </a:p>
      </dsp:txBody>
      <dsp:txXfrm>
        <a:off x="2028711" y="196844"/>
        <a:ext cx="433091" cy="261746"/>
      </dsp:txXfrm>
    </dsp:sp>
    <dsp:sp modelId="{5B48453D-7673-47AE-BB1C-CFDA948182E5}">
      <dsp:nvSpPr>
        <dsp:cNvPr id="0" name=""/>
        <dsp:cNvSpPr/>
      </dsp:nvSpPr>
      <dsp:spPr>
        <a:xfrm>
          <a:off x="2826774" y="25317"/>
          <a:ext cx="1760399" cy="907200"/>
        </a:xfrm>
        <a:prstGeom prst="roundRect">
          <a:avLst>
            <a:gd name="adj" fmla="val 10000"/>
          </a:avLst>
        </a:prstGeom>
        <a:solidFill>
          <a:srgbClr val="0B49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Century Gothic" panose="020B0502020202020204" pitchFamily="34" charset="0"/>
            </a:rPr>
            <a:t>RELATÓRIO DE ANÁLISE DO PROJETO DO AGENTE OPERADOR</a:t>
          </a:r>
          <a:endParaRPr lang="pt-BR" sz="900" b="1" kern="1200" dirty="0">
            <a:latin typeface="Century Gothic" panose="020B0502020202020204" pitchFamily="34" charset="0"/>
          </a:endParaRPr>
        </a:p>
      </dsp:txBody>
      <dsp:txXfrm>
        <a:off x="2826774" y="25317"/>
        <a:ext cx="1760399" cy="604800"/>
      </dsp:txXfrm>
    </dsp:sp>
    <dsp:sp modelId="{DD9B8674-1BF5-458A-B3A6-75CD80EEE569}">
      <dsp:nvSpPr>
        <dsp:cNvPr id="0" name=""/>
        <dsp:cNvSpPr/>
      </dsp:nvSpPr>
      <dsp:spPr>
        <a:xfrm>
          <a:off x="3184069" y="444953"/>
          <a:ext cx="1763571" cy="1617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49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0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>
              <a:solidFill>
                <a:srgbClr val="4B4B4B"/>
              </a:solidFill>
              <a:latin typeface="Century Gothic" panose="020B0502020202020204" pitchFamily="34" charset="0"/>
            </a:rPr>
            <a:t>30 DIAS PARA EMISSÃO DE PARECER POR PARTE DA SUDENE.</a:t>
          </a:r>
          <a:endParaRPr lang="pt-BR" sz="10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</dsp:txBody>
      <dsp:txXfrm>
        <a:off x="3231451" y="492335"/>
        <a:ext cx="1668807" cy="1522964"/>
      </dsp:txXfrm>
    </dsp:sp>
    <dsp:sp modelId="{E2441256-9207-4D06-ACE1-E541F7757939}">
      <dsp:nvSpPr>
        <dsp:cNvPr id="0" name=""/>
        <dsp:cNvSpPr/>
      </dsp:nvSpPr>
      <dsp:spPr>
        <a:xfrm>
          <a:off x="4853194" y="109596"/>
          <a:ext cx="563964" cy="436242"/>
        </a:xfrm>
        <a:prstGeom prst="rightArrow">
          <a:avLst>
            <a:gd name="adj1" fmla="val 60000"/>
            <a:gd name="adj2" fmla="val 50000"/>
          </a:avLst>
        </a:prstGeom>
        <a:solidFill>
          <a:srgbClr val="4B4B4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>
            <a:latin typeface="Century Gothic" panose="020B0502020202020204" pitchFamily="34" charset="0"/>
          </a:endParaRPr>
        </a:p>
      </dsp:txBody>
      <dsp:txXfrm>
        <a:off x="4853194" y="196844"/>
        <a:ext cx="433091" cy="261746"/>
      </dsp:txXfrm>
    </dsp:sp>
    <dsp:sp modelId="{7517628A-D8FD-4072-AFBC-B3D0E582B2D0}">
      <dsp:nvSpPr>
        <dsp:cNvPr id="0" name=""/>
        <dsp:cNvSpPr/>
      </dsp:nvSpPr>
      <dsp:spPr>
        <a:xfrm>
          <a:off x="5651257" y="25317"/>
          <a:ext cx="1763571" cy="907200"/>
        </a:xfrm>
        <a:prstGeom prst="roundRect">
          <a:avLst>
            <a:gd name="adj" fmla="val 10000"/>
          </a:avLst>
        </a:prstGeom>
        <a:solidFill>
          <a:srgbClr val="0B49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b="1" kern="1200" dirty="0" smtClean="0">
            <a:latin typeface="Century Gothic" panose="020B0502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latin typeface="Century Gothic" panose="020B0502020202020204" pitchFamily="34" charset="0"/>
            </a:rPr>
            <a:t>CONTRATAÇÃO</a:t>
          </a:r>
          <a:endParaRPr lang="pt-BR" sz="900" b="1" kern="1200" dirty="0">
            <a:latin typeface="Century Gothic" panose="020B0502020202020204" pitchFamily="34" charset="0"/>
          </a:endParaRPr>
        </a:p>
      </dsp:txBody>
      <dsp:txXfrm>
        <a:off x="5651257" y="25317"/>
        <a:ext cx="1763571" cy="604800"/>
      </dsp:txXfrm>
    </dsp:sp>
    <dsp:sp modelId="{17BF03C3-BAB8-4A68-880C-B8A265A0E82E}">
      <dsp:nvSpPr>
        <dsp:cNvPr id="0" name=""/>
        <dsp:cNvSpPr/>
      </dsp:nvSpPr>
      <dsp:spPr>
        <a:xfrm>
          <a:off x="6010137" y="444953"/>
          <a:ext cx="1763571" cy="1617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49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0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>
              <a:solidFill>
                <a:srgbClr val="4B4B4B"/>
              </a:solidFill>
              <a:latin typeface="Century Gothic" panose="020B0502020202020204" pitchFamily="34" charset="0"/>
            </a:rPr>
            <a:t>PRAZO DE 60 DIAS, PRORROGÁVEIS POR MAIS 60 DIAS. (DOCUMENTAÇÃO)</a:t>
          </a:r>
          <a:endParaRPr lang="pt-BR" sz="10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>
              <a:solidFill>
                <a:srgbClr val="4B4B4B"/>
              </a:solidFill>
              <a:latin typeface="Century Gothic" panose="020B0502020202020204" pitchFamily="34" charset="0"/>
            </a:rPr>
            <a:t>10 DIAS (ASSINATURA)</a:t>
          </a:r>
          <a:endParaRPr lang="pt-BR" sz="1000" b="1" kern="1200" dirty="0">
            <a:solidFill>
              <a:srgbClr val="4B4B4B"/>
            </a:solidFill>
            <a:latin typeface="Century Gothic" panose="020B0502020202020204" pitchFamily="34" charset="0"/>
          </a:endParaRPr>
        </a:p>
      </dsp:txBody>
      <dsp:txXfrm>
        <a:off x="6057519" y="492335"/>
        <a:ext cx="1668807" cy="152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+Icon">
  <dgm:title val="Lista de Larguras Variáveis"/>
  <dgm:desc val="Use para enfatizar itens de pesos diferentes. Bom para grandes quantidades de texto do Nível 1. A largura de cada forma é determinada de modo independente com base em se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+Icon">
  <dgm:title val="Lista de Larguras Variáveis"/>
  <dgm:desc val="Use para enfatizar itens de pesos diferentes. Bom para grandes quantidades de texto do Nível 1. A largura de cada forma é determinada de modo independente com base em se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0.62905</cdr:x>
      <cdr:y>0.32235</cdr:y>
    </cdr:from>
    <cdr:to>
      <cdr:x>0.64469</cdr:x>
      <cdr:y>0.36328</cdr:y>
    </cdr:to>
    <cdr:sp macro="" textlink="">
      <cdr:nvSpPr>
        <cdr:cNvPr id="3" name="Triângulo isósceles 2"/>
        <cdr:cNvSpPr/>
      </cdr:nvSpPr>
      <cdr:spPr>
        <a:xfrm xmlns:a="http://schemas.openxmlformats.org/drawingml/2006/main" rot="2855565">
          <a:off x="4211542" y="1618765"/>
          <a:ext cx="199620" cy="105882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endParaRPr lang="pt-BR" sz="1999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0.59982</cdr:x>
      <cdr:y>0.82612</cdr:y>
    </cdr:from>
    <cdr:to>
      <cdr:x>0.6296</cdr:x>
      <cdr:y>0.84753</cdr:y>
    </cdr:to>
    <cdr:sp macro="" textlink="">
      <cdr:nvSpPr>
        <cdr:cNvPr id="5" name="Triângulo isósceles 4"/>
        <cdr:cNvSpPr/>
      </cdr:nvSpPr>
      <cdr:spPr>
        <a:xfrm xmlns:a="http://schemas.openxmlformats.org/drawingml/2006/main" rot="8274022">
          <a:off x="4060529" y="4028495"/>
          <a:ext cx="201600" cy="104400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endParaRPr lang="pt-BR" sz="1999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0.18365</cdr:x>
      <cdr:y>0.54493</cdr:y>
    </cdr:from>
    <cdr:to>
      <cdr:x>0.19907</cdr:x>
      <cdr:y>0.58628</cdr:y>
    </cdr:to>
    <cdr:sp macro="" textlink="">
      <cdr:nvSpPr>
        <cdr:cNvPr id="6" name="Triângulo isósceles 5"/>
        <cdr:cNvSpPr/>
      </cdr:nvSpPr>
      <cdr:spPr>
        <a:xfrm xmlns:a="http://schemas.openxmlformats.org/drawingml/2006/main" rot="16200000">
          <a:off x="1194629" y="2705916"/>
          <a:ext cx="201600" cy="104400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endParaRPr lang="pt-BR" sz="1999" dirty="0">
            <a:solidFill>
              <a:srgbClr val="FFFF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2842-4F68-4D7B-83F5-535486E67B3B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798FE-77A6-4292-832E-CDEACD9CCB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39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4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7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1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9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4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6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7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8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E5BD-FD4B-4739-B53D-9E75E403EC1D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40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8.pn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" y="0"/>
            <a:ext cx="9138055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511659" y="1950611"/>
            <a:ext cx="61206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rgbClr val="006600"/>
                </a:solidFill>
              </a:rPr>
              <a:t>Superintendência do Desenvolvimento do Nordeste – SUDENE</a:t>
            </a:r>
          </a:p>
          <a:p>
            <a:pPr algn="ctr">
              <a:defRPr/>
            </a:pPr>
            <a:endParaRPr lang="pt-BR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pt-BR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pt-BR" sz="2400" b="1" dirty="0" smtClean="0">
                <a:solidFill>
                  <a:schemeClr val="tx2"/>
                </a:solidFill>
                <a:latin typeface="Arial Black" pitchFamily="34" charset="0"/>
              </a:rPr>
              <a:t>WORKSHOP FDNE</a:t>
            </a:r>
            <a:endParaRPr lang="pt-BR" sz="24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43083" y="4869160"/>
            <a:ext cx="1977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dirty="0" smtClean="0">
                <a:solidFill>
                  <a:srgbClr val="006600"/>
                </a:solidFill>
              </a:rPr>
              <a:t>Recife, julho de 2017.</a:t>
            </a:r>
            <a:endParaRPr lang="pt-BR" sz="1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0907798"/>
              </p:ext>
            </p:extLst>
          </p:nvPr>
        </p:nvGraphicFramePr>
        <p:xfrm>
          <a:off x="6243961" y="2204864"/>
          <a:ext cx="264851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7" name="Conector reto 46"/>
          <p:cNvCxnSpPr/>
          <p:nvPr/>
        </p:nvCxnSpPr>
        <p:spPr>
          <a:xfrm>
            <a:off x="0" y="1536958"/>
            <a:ext cx="890245" cy="0"/>
          </a:xfrm>
          <a:prstGeom prst="line">
            <a:avLst/>
          </a:prstGeom>
          <a:ln w="127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36885938"/>
              </p:ext>
            </p:extLst>
          </p:nvPr>
        </p:nvGraphicFramePr>
        <p:xfrm>
          <a:off x="735055" y="1772816"/>
          <a:ext cx="777686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15083029"/>
              </p:ext>
            </p:extLst>
          </p:nvPr>
        </p:nvGraphicFramePr>
        <p:xfrm>
          <a:off x="735487" y="4014392"/>
          <a:ext cx="7776000" cy="20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4" name="Grupo 23"/>
          <p:cNvGrpSpPr/>
          <p:nvPr/>
        </p:nvGrpSpPr>
        <p:grpSpPr>
          <a:xfrm>
            <a:off x="5093212" y="5949281"/>
            <a:ext cx="4050908" cy="440698"/>
            <a:chOff x="7197375" y="378965"/>
            <a:chExt cx="4893025" cy="1190171"/>
          </a:xfrm>
          <a:solidFill>
            <a:srgbClr val="4B4B4B"/>
          </a:solidFill>
        </p:grpSpPr>
        <p:sp>
          <p:nvSpPr>
            <p:cNvPr id="25" name="Retângulo 24"/>
            <p:cNvSpPr/>
            <p:nvPr/>
          </p:nvSpPr>
          <p:spPr>
            <a:xfrm rot="16200000">
              <a:off x="9153003" y="-1368260"/>
              <a:ext cx="1190171" cy="46846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>
                <a:solidFill>
                  <a:srgbClr val="FFFFFF"/>
                </a:solidFill>
              </a:endParaRPr>
            </a:p>
          </p:txBody>
        </p:sp>
        <p:sp>
          <p:nvSpPr>
            <p:cNvPr id="26" name="Triângulo isósceles 25"/>
            <p:cNvSpPr/>
            <p:nvPr/>
          </p:nvSpPr>
          <p:spPr>
            <a:xfrm rot="16200000">
              <a:off x="7080222" y="853943"/>
              <a:ext cx="474515" cy="24020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Retângulo 26"/>
          <p:cNvSpPr/>
          <p:nvPr/>
        </p:nvSpPr>
        <p:spPr>
          <a:xfrm>
            <a:off x="5292080" y="6046517"/>
            <a:ext cx="39289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Prazos dispostos  conforme Decreto 7.838/12</a:t>
            </a:r>
            <a:endParaRPr lang="pt-B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upo 22"/>
          <p:cNvGrpSpPr>
            <a:grpSpLocks/>
          </p:cNvGrpSpPr>
          <p:nvPr/>
        </p:nvGrpSpPr>
        <p:grpSpPr bwMode="auto">
          <a:xfrm>
            <a:off x="890245" y="1196752"/>
            <a:ext cx="547363" cy="494575"/>
            <a:chOff x="2344904" y="1881718"/>
            <a:chExt cx="1190170" cy="1427694"/>
          </a:xfrm>
        </p:grpSpPr>
        <p:grpSp>
          <p:nvGrpSpPr>
            <p:cNvPr id="29" name="Grupo 28"/>
            <p:cNvGrpSpPr/>
            <p:nvPr/>
          </p:nvGrpSpPr>
          <p:grpSpPr>
            <a:xfrm rot="10800000">
              <a:off x="2344904" y="1881718"/>
              <a:ext cx="1190170" cy="1427694"/>
              <a:chOff x="490369" y="689801"/>
              <a:chExt cx="972294" cy="1166334"/>
            </a:xfrm>
            <a:solidFill>
              <a:srgbClr val="004B80"/>
            </a:solidFill>
          </p:grpSpPr>
          <p:sp>
            <p:nvSpPr>
              <p:cNvPr id="31" name="Retângulo 30"/>
              <p:cNvSpPr/>
              <p:nvPr/>
            </p:nvSpPr>
            <p:spPr>
              <a:xfrm>
                <a:off x="490369" y="883841"/>
                <a:ext cx="972294" cy="972294"/>
              </a:xfrm>
              <a:prstGeom prst="rect">
                <a:avLst/>
              </a:prstGeom>
              <a:solidFill>
                <a:srgbClr val="FEB91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999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riângulo isósceles 31"/>
              <p:cNvSpPr/>
              <p:nvPr/>
            </p:nvSpPr>
            <p:spPr>
              <a:xfrm>
                <a:off x="782692" y="689801"/>
                <a:ext cx="387650" cy="196236"/>
              </a:xfrm>
              <a:prstGeom prst="triangle">
                <a:avLst/>
              </a:prstGeom>
              <a:solidFill>
                <a:srgbClr val="FEB91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999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0" name="Imagem 1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3" t="28885" r="72302" b="56487"/>
            <a:stretch>
              <a:fillRect/>
            </a:stretch>
          </p:blipFill>
          <p:spPr bwMode="auto">
            <a:xfrm>
              <a:off x="2463800" y="1981199"/>
              <a:ext cx="927100" cy="100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CaixaDeTexto 17"/>
          <p:cNvSpPr txBox="1"/>
          <p:nvPr/>
        </p:nvSpPr>
        <p:spPr>
          <a:xfrm>
            <a:off x="2735796" y="82346"/>
            <a:ext cx="3672408" cy="107721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FLUXO DE TRAMITAÇÃO </a:t>
            </a:r>
            <a:r>
              <a:rPr lang="pt-BR" sz="32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FDNE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6264000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0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2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" y="0"/>
            <a:ext cx="9138055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25144"/>
            <a:ext cx="1529916" cy="6631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64810" y="492663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cap="all" dirty="0" smtClean="0">
                <a:latin typeface="Gotham Book" panose="02000603040000020004" pitchFamily="2" charset="0"/>
              </a:rPr>
              <a:t>Ministério da</a:t>
            </a:r>
          </a:p>
          <a:p>
            <a:pPr algn="ctr"/>
            <a:r>
              <a:rPr lang="pt-BR" sz="1200" cap="all" dirty="0" smtClean="0">
                <a:latin typeface="Gotham Black" panose="02000603040000020004" pitchFamily="2" charset="0"/>
              </a:rPr>
              <a:t>Integração Nacional </a:t>
            </a:r>
            <a:endParaRPr lang="pt-BR" sz="1200" cap="all" dirty="0">
              <a:latin typeface="Gotham Black" panose="02000603040000020004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58397"/>
            <a:ext cx="1187624" cy="55772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547664" y="1988840"/>
            <a:ext cx="62646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u="sng" dirty="0" smtClean="0">
                <a:solidFill>
                  <a:srgbClr val="006600"/>
                </a:solidFill>
              </a:rPr>
              <a:t>OBRIGADO!</a:t>
            </a:r>
          </a:p>
          <a:p>
            <a:pPr algn="ctr">
              <a:defRPr/>
            </a:pPr>
            <a:endParaRPr lang="pt-BR" sz="2400" dirty="0" smtClean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pt-BR" sz="2400" smtClean="0">
                <a:solidFill>
                  <a:srgbClr val="006600"/>
                </a:solidFill>
              </a:rPr>
              <a:t>Cláudia</a:t>
            </a:r>
            <a:endParaRPr lang="pt-BR" sz="2400" dirty="0" smtClean="0">
              <a:solidFill>
                <a:srgbClr val="006600"/>
              </a:solidFill>
            </a:endParaRPr>
          </a:p>
          <a:p>
            <a:pPr algn="ctr">
              <a:defRPr/>
            </a:pPr>
            <a:endParaRPr lang="pt-BR" sz="2400" dirty="0">
              <a:solidFill>
                <a:srgbClr val="006600"/>
              </a:solidFill>
            </a:endParaRPr>
          </a:p>
          <a:p>
            <a:pPr algn="ctr">
              <a:defRPr/>
            </a:pPr>
            <a:endParaRPr lang="pt-BR" sz="2400" dirty="0" smtClean="0">
              <a:solidFill>
                <a:srgbClr val="006600"/>
              </a:solidFill>
            </a:endParaRPr>
          </a:p>
          <a:p>
            <a:pPr algn="ctr">
              <a:defRPr/>
            </a:pPr>
            <a:endParaRPr lang="pt-BR" sz="2400" dirty="0" smtClean="0">
              <a:solidFill>
                <a:srgbClr val="006600"/>
              </a:solidFill>
            </a:endParaRPr>
          </a:p>
          <a:p>
            <a:pPr algn="ctr">
              <a:defRPr/>
            </a:pPr>
            <a:endParaRPr lang="pt-BR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24085186"/>
              </p:ext>
            </p:extLst>
          </p:nvPr>
        </p:nvGraphicFramePr>
        <p:xfrm>
          <a:off x="3635896" y="1412776"/>
          <a:ext cx="5315307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67544" y="1268760"/>
            <a:ext cx="2880320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4B4B4B"/>
                </a:solidFill>
                <a:latin typeface="Century Gothic" panose="020B0502020202020204" pitchFamily="34" charset="0"/>
              </a:rPr>
              <a:t>A </a:t>
            </a:r>
            <a:r>
              <a:rPr lang="pt-BR" sz="24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Sudene</a:t>
            </a:r>
            <a:r>
              <a:rPr lang="pt-BR" dirty="0">
                <a:solidFill>
                  <a:srgbClr val="4B4B4B"/>
                </a:solidFill>
                <a:latin typeface="Century Gothic" panose="020B0502020202020204" pitchFamily="34" charset="0"/>
              </a:rPr>
              <a:t> tem por finalidade promover o desenvolvimento </a:t>
            </a:r>
            <a:r>
              <a:rPr lang="pt-BR" dirty="0" err="1">
                <a:solidFill>
                  <a:srgbClr val="4B4B4B"/>
                </a:solidFill>
                <a:latin typeface="Century Gothic" panose="020B0502020202020204" pitchFamily="34" charset="0"/>
              </a:rPr>
              <a:t>includente</a:t>
            </a:r>
            <a:r>
              <a:rPr lang="pt-BR" dirty="0">
                <a:solidFill>
                  <a:srgbClr val="4B4B4B"/>
                </a:solidFill>
                <a:latin typeface="Century Gothic" panose="020B0502020202020204" pitchFamily="34" charset="0"/>
              </a:rPr>
              <a:t> e sustentável de sua área de atuação e a integração competitiva da base produtiva regional na economia nacional e internacional.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724128" y="764703"/>
            <a:ext cx="3419992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0" y="764703"/>
            <a:ext cx="342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 rot="10800000">
            <a:off x="0" y="5301207"/>
            <a:ext cx="3420000" cy="648073"/>
            <a:chOff x="7168256" y="1156837"/>
            <a:chExt cx="4922144" cy="1190170"/>
          </a:xfrm>
          <a:solidFill>
            <a:srgbClr val="FFC000"/>
          </a:solidFill>
        </p:grpSpPr>
        <p:sp>
          <p:nvSpPr>
            <p:cNvPr id="12" name="Retângulo 11"/>
            <p:cNvSpPr/>
            <p:nvPr/>
          </p:nvSpPr>
          <p:spPr>
            <a:xfrm rot="16200000">
              <a:off x="9153004" y="-590389"/>
              <a:ext cx="1190170" cy="46846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>
                <a:solidFill>
                  <a:srgbClr val="FFFFFF"/>
                </a:solidFill>
              </a:endParaRPr>
            </a:p>
          </p:txBody>
        </p:sp>
        <p:sp>
          <p:nvSpPr>
            <p:cNvPr id="13" name="Triângulo isósceles 12"/>
            <p:cNvSpPr/>
            <p:nvPr/>
          </p:nvSpPr>
          <p:spPr>
            <a:xfrm rot="16200000">
              <a:off x="7051103" y="1631817"/>
              <a:ext cx="474516" cy="24021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22715" y="5394410"/>
            <a:ext cx="3209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rgbClr val="4B4B4B"/>
                </a:solidFill>
                <a:latin typeface="Century Gothic" panose="020B0502020202020204" pitchFamily="34" charset="0"/>
              </a:rPr>
              <a:t>INSTRUMENTOS DE </a:t>
            </a:r>
            <a:r>
              <a:rPr lang="pt-BR" sz="2400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entury Gothic" panose="020B0502020202020204" pitchFamily="34" charset="0"/>
              </a:rPr>
              <a:t>AÇÃO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518444" y="116632"/>
            <a:ext cx="6107112" cy="107721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FINALIDADE</a:t>
            </a:r>
            <a:endParaRPr lang="pt-BR" sz="3200" spc="-150" dirty="0">
              <a:solidFill>
                <a:srgbClr val="4B4B4B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pt-BR" sz="32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SUDENE </a:t>
            </a:r>
            <a:endParaRPr lang="pt-BR" sz="3200" b="1" spc="-150" dirty="0">
              <a:solidFill>
                <a:srgbClr val="4B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0"/>
            <a:ext cx="2776613" cy="6866635"/>
          </a:xfrm>
          <a:prstGeom prst="rect">
            <a:avLst/>
          </a:prstGeom>
          <a:solidFill>
            <a:srgbClr val="2E5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548680"/>
            <a:ext cx="3563888" cy="648073"/>
            <a:chOff x="0" y="5301206"/>
            <a:chExt cx="3563888" cy="648073"/>
          </a:xfrm>
        </p:grpSpPr>
        <p:grpSp>
          <p:nvGrpSpPr>
            <p:cNvPr id="6" name="Grupo 5"/>
            <p:cNvGrpSpPr/>
            <p:nvPr/>
          </p:nvGrpSpPr>
          <p:grpSpPr>
            <a:xfrm rot="10800000">
              <a:off x="0" y="5301206"/>
              <a:ext cx="3563888" cy="648073"/>
              <a:chOff x="7168256" y="1156837"/>
              <a:chExt cx="4922144" cy="1190170"/>
            </a:xfrm>
            <a:solidFill>
              <a:srgbClr val="FFC000"/>
            </a:solidFill>
          </p:grpSpPr>
          <p:sp>
            <p:nvSpPr>
              <p:cNvPr id="8" name="Retângulo 7"/>
              <p:cNvSpPr/>
              <p:nvPr/>
            </p:nvSpPr>
            <p:spPr>
              <a:xfrm rot="16200000">
                <a:off x="9153004" y="-590389"/>
                <a:ext cx="1190170" cy="468462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999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Triângulo isósceles 8"/>
              <p:cNvSpPr/>
              <p:nvPr/>
            </p:nvSpPr>
            <p:spPr>
              <a:xfrm rot="16200000">
                <a:off x="7051103" y="1631817"/>
                <a:ext cx="474516" cy="24021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999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Retângulo 6"/>
            <p:cNvSpPr/>
            <p:nvPr/>
          </p:nvSpPr>
          <p:spPr>
            <a:xfrm>
              <a:off x="252741" y="5394410"/>
              <a:ext cx="27222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dirty="0">
                  <a:solidFill>
                    <a:srgbClr val="4B4B4B"/>
                  </a:solidFill>
                  <a:latin typeface="Century Gothic" panose="020B0502020202020204" pitchFamily="34" charset="0"/>
                </a:rPr>
                <a:t>ÁREA DE </a:t>
              </a:r>
              <a:r>
                <a:rPr lang="pt-BR" sz="2400" b="1" dirty="0">
                  <a:solidFill>
                    <a:srgbClr val="006600"/>
                  </a:solidFill>
                  <a:latin typeface="Century Gothic" panose="020B0502020202020204" pitchFamily="34" charset="0"/>
                </a:rPr>
                <a:t>ATUAÇÃO</a:t>
              </a:r>
              <a:endParaRPr lang="pt-BR" sz="2400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Picture 2" descr="S:\10.DFIN..Dir_Fundos_e_Incentivos\4.Fundos de Desenvolvimento e Financiamento\4.Coordenação de Fundos de Desenvolvimento\2.Tecnicos\RAFAEL\Apresentacao Energias Alternativas\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8881"/>
            <a:ext cx="4392488" cy="518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4283968" y="5051797"/>
            <a:ext cx="1512168" cy="1439862"/>
            <a:chOff x="8172103" y="108889"/>
            <a:chExt cx="1512168" cy="1439862"/>
          </a:xfrm>
        </p:grpSpPr>
        <p:sp>
          <p:nvSpPr>
            <p:cNvPr id="13" name="object 9"/>
            <p:cNvSpPr/>
            <p:nvPr/>
          </p:nvSpPr>
          <p:spPr>
            <a:xfrm>
              <a:off x="8244408" y="108889"/>
              <a:ext cx="1439863" cy="1439862"/>
            </a:xfrm>
            <a:custGeom>
              <a:avLst/>
              <a:gdLst/>
              <a:ahLst/>
              <a:cxnLst/>
              <a:rect l="l" t="t" r="r" b="b"/>
              <a:pathLst>
                <a:path w="1440179" h="1440179">
                  <a:moveTo>
                    <a:pt x="720089" y="0"/>
                  </a:moveTo>
                  <a:lnTo>
                    <a:pt x="672750" y="1531"/>
                  </a:lnTo>
                  <a:lnTo>
                    <a:pt x="626227" y="6064"/>
                  </a:lnTo>
                  <a:lnTo>
                    <a:pt x="580615" y="13502"/>
                  </a:lnTo>
                  <a:lnTo>
                    <a:pt x="536011" y="23751"/>
                  </a:lnTo>
                  <a:lnTo>
                    <a:pt x="492508" y="36716"/>
                  </a:lnTo>
                  <a:lnTo>
                    <a:pt x="450201" y="52301"/>
                  </a:lnTo>
                  <a:lnTo>
                    <a:pt x="409186" y="70412"/>
                  </a:lnTo>
                  <a:lnTo>
                    <a:pt x="369557" y="90955"/>
                  </a:lnTo>
                  <a:lnTo>
                    <a:pt x="331410" y="113833"/>
                  </a:lnTo>
                  <a:lnTo>
                    <a:pt x="294839" y="138952"/>
                  </a:lnTo>
                  <a:lnTo>
                    <a:pt x="259939" y="166217"/>
                  </a:lnTo>
                  <a:lnTo>
                    <a:pt x="226805" y="195533"/>
                  </a:lnTo>
                  <a:lnTo>
                    <a:pt x="195533" y="226805"/>
                  </a:lnTo>
                  <a:lnTo>
                    <a:pt x="166217" y="259939"/>
                  </a:lnTo>
                  <a:lnTo>
                    <a:pt x="138952" y="294839"/>
                  </a:lnTo>
                  <a:lnTo>
                    <a:pt x="113833" y="331410"/>
                  </a:lnTo>
                  <a:lnTo>
                    <a:pt x="90955" y="369557"/>
                  </a:lnTo>
                  <a:lnTo>
                    <a:pt x="70412" y="409186"/>
                  </a:lnTo>
                  <a:lnTo>
                    <a:pt x="52301" y="450201"/>
                  </a:lnTo>
                  <a:lnTo>
                    <a:pt x="36716" y="492508"/>
                  </a:lnTo>
                  <a:lnTo>
                    <a:pt x="23751" y="536011"/>
                  </a:lnTo>
                  <a:lnTo>
                    <a:pt x="13502" y="580615"/>
                  </a:lnTo>
                  <a:lnTo>
                    <a:pt x="6064" y="626227"/>
                  </a:lnTo>
                  <a:lnTo>
                    <a:pt x="1531" y="672750"/>
                  </a:lnTo>
                  <a:lnTo>
                    <a:pt x="0" y="720089"/>
                  </a:lnTo>
                  <a:lnTo>
                    <a:pt x="1531" y="767429"/>
                  </a:lnTo>
                  <a:lnTo>
                    <a:pt x="6064" y="813952"/>
                  </a:lnTo>
                  <a:lnTo>
                    <a:pt x="13502" y="859564"/>
                  </a:lnTo>
                  <a:lnTo>
                    <a:pt x="23751" y="904168"/>
                  </a:lnTo>
                  <a:lnTo>
                    <a:pt x="36716" y="947671"/>
                  </a:lnTo>
                  <a:lnTo>
                    <a:pt x="52301" y="989978"/>
                  </a:lnTo>
                  <a:lnTo>
                    <a:pt x="70412" y="1030993"/>
                  </a:lnTo>
                  <a:lnTo>
                    <a:pt x="90955" y="1070622"/>
                  </a:lnTo>
                  <a:lnTo>
                    <a:pt x="113833" y="1108769"/>
                  </a:lnTo>
                  <a:lnTo>
                    <a:pt x="138952" y="1145340"/>
                  </a:lnTo>
                  <a:lnTo>
                    <a:pt x="166217" y="1180240"/>
                  </a:lnTo>
                  <a:lnTo>
                    <a:pt x="195533" y="1213374"/>
                  </a:lnTo>
                  <a:lnTo>
                    <a:pt x="226805" y="1244646"/>
                  </a:lnTo>
                  <a:lnTo>
                    <a:pt x="259939" y="1273962"/>
                  </a:lnTo>
                  <a:lnTo>
                    <a:pt x="294839" y="1301227"/>
                  </a:lnTo>
                  <a:lnTo>
                    <a:pt x="331410" y="1326346"/>
                  </a:lnTo>
                  <a:lnTo>
                    <a:pt x="369557" y="1349224"/>
                  </a:lnTo>
                  <a:lnTo>
                    <a:pt x="409186" y="1369767"/>
                  </a:lnTo>
                  <a:lnTo>
                    <a:pt x="450201" y="1387878"/>
                  </a:lnTo>
                  <a:lnTo>
                    <a:pt x="492508" y="1403463"/>
                  </a:lnTo>
                  <a:lnTo>
                    <a:pt x="536011" y="1416428"/>
                  </a:lnTo>
                  <a:lnTo>
                    <a:pt x="580615" y="1426677"/>
                  </a:lnTo>
                  <a:lnTo>
                    <a:pt x="626227" y="1434115"/>
                  </a:lnTo>
                  <a:lnTo>
                    <a:pt x="672750" y="1438648"/>
                  </a:lnTo>
                  <a:lnTo>
                    <a:pt x="720089" y="1440179"/>
                  </a:lnTo>
                  <a:lnTo>
                    <a:pt x="767429" y="1438648"/>
                  </a:lnTo>
                  <a:lnTo>
                    <a:pt x="813952" y="1434115"/>
                  </a:lnTo>
                  <a:lnTo>
                    <a:pt x="859564" y="1426677"/>
                  </a:lnTo>
                  <a:lnTo>
                    <a:pt x="904168" y="1416428"/>
                  </a:lnTo>
                  <a:lnTo>
                    <a:pt x="947671" y="1403463"/>
                  </a:lnTo>
                  <a:lnTo>
                    <a:pt x="989978" y="1387878"/>
                  </a:lnTo>
                  <a:lnTo>
                    <a:pt x="1030993" y="1369767"/>
                  </a:lnTo>
                  <a:lnTo>
                    <a:pt x="1070622" y="1349224"/>
                  </a:lnTo>
                  <a:lnTo>
                    <a:pt x="1108769" y="1326346"/>
                  </a:lnTo>
                  <a:lnTo>
                    <a:pt x="1145340" y="1301227"/>
                  </a:lnTo>
                  <a:lnTo>
                    <a:pt x="1180240" y="1273962"/>
                  </a:lnTo>
                  <a:lnTo>
                    <a:pt x="1213374" y="1244646"/>
                  </a:lnTo>
                  <a:lnTo>
                    <a:pt x="1244646" y="1213374"/>
                  </a:lnTo>
                  <a:lnTo>
                    <a:pt x="1273962" y="1180240"/>
                  </a:lnTo>
                  <a:lnTo>
                    <a:pt x="1301227" y="1145340"/>
                  </a:lnTo>
                  <a:lnTo>
                    <a:pt x="1326346" y="1108769"/>
                  </a:lnTo>
                  <a:lnTo>
                    <a:pt x="1349224" y="1070622"/>
                  </a:lnTo>
                  <a:lnTo>
                    <a:pt x="1369767" y="1030993"/>
                  </a:lnTo>
                  <a:lnTo>
                    <a:pt x="1387878" y="989978"/>
                  </a:lnTo>
                  <a:lnTo>
                    <a:pt x="1403463" y="947671"/>
                  </a:lnTo>
                  <a:lnTo>
                    <a:pt x="1416428" y="904168"/>
                  </a:lnTo>
                  <a:lnTo>
                    <a:pt x="1426677" y="859564"/>
                  </a:lnTo>
                  <a:lnTo>
                    <a:pt x="1434115" y="813952"/>
                  </a:lnTo>
                  <a:lnTo>
                    <a:pt x="1438648" y="767429"/>
                  </a:lnTo>
                  <a:lnTo>
                    <a:pt x="1440179" y="720089"/>
                  </a:lnTo>
                  <a:lnTo>
                    <a:pt x="1438648" y="672750"/>
                  </a:lnTo>
                  <a:lnTo>
                    <a:pt x="1434115" y="626227"/>
                  </a:lnTo>
                  <a:lnTo>
                    <a:pt x="1426677" y="580615"/>
                  </a:lnTo>
                  <a:lnTo>
                    <a:pt x="1416428" y="536011"/>
                  </a:lnTo>
                  <a:lnTo>
                    <a:pt x="1403463" y="492508"/>
                  </a:lnTo>
                  <a:lnTo>
                    <a:pt x="1387878" y="450201"/>
                  </a:lnTo>
                  <a:lnTo>
                    <a:pt x="1369767" y="409186"/>
                  </a:lnTo>
                  <a:lnTo>
                    <a:pt x="1349224" y="369557"/>
                  </a:lnTo>
                  <a:lnTo>
                    <a:pt x="1326346" y="331410"/>
                  </a:lnTo>
                  <a:lnTo>
                    <a:pt x="1301227" y="294839"/>
                  </a:lnTo>
                  <a:lnTo>
                    <a:pt x="1273962" y="259939"/>
                  </a:lnTo>
                  <a:lnTo>
                    <a:pt x="1244646" y="226805"/>
                  </a:lnTo>
                  <a:lnTo>
                    <a:pt x="1213374" y="195533"/>
                  </a:lnTo>
                  <a:lnTo>
                    <a:pt x="1180240" y="166217"/>
                  </a:lnTo>
                  <a:lnTo>
                    <a:pt x="1145340" y="138952"/>
                  </a:lnTo>
                  <a:lnTo>
                    <a:pt x="1108769" y="113833"/>
                  </a:lnTo>
                  <a:lnTo>
                    <a:pt x="1070622" y="90955"/>
                  </a:lnTo>
                  <a:lnTo>
                    <a:pt x="1030993" y="70412"/>
                  </a:lnTo>
                  <a:lnTo>
                    <a:pt x="989978" y="52301"/>
                  </a:lnTo>
                  <a:lnTo>
                    <a:pt x="947671" y="36716"/>
                  </a:lnTo>
                  <a:lnTo>
                    <a:pt x="904168" y="23751"/>
                  </a:lnTo>
                  <a:lnTo>
                    <a:pt x="859564" y="13502"/>
                  </a:lnTo>
                  <a:lnTo>
                    <a:pt x="813952" y="6064"/>
                  </a:lnTo>
                  <a:lnTo>
                    <a:pt x="767429" y="1531"/>
                  </a:lnTo>
                  <a:lnTo>
                    <a:pt x="720089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8172103" y="413321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9 ESTADOS DO NORDESTE</a:t>
              </a:r>
              <a:endParaRPr lang="pt-BR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7596336" y="548680"/>
            <a:ext cx="1512168" cy="1439862"/>
            <a:chOff x="3311318" y="4509120"/>
            <a:chExt cx="1512168" cy="1439862"/>
          </a:xfrm>
        </p:grpSpPr>
        <p:sp>
          <p:nvSpPr>
            <p:cNvPr id="16" name="object 9"/>
            <p:cNvSpPr/>
            <p:nvPr/>
          </p:nvSpPr>
          <p:spPr>
            <a:xfrm>
              <a:off x="3347471" y="4509120"/>
              <a:ext cx="1439863" cy="1439862"/>
            </a:xfrm>
            <a:custGeom>
              <a:avLst/>
              <a:gdLst/>
              <a:ahLst/>
              <a:cxnLst/>
              <a:rect l="l" t="t" r="r" b="b"/>
              <a:pathLst>
                <a:path w="1440179" h="1440179">
                  <a:moveTo>
                    <a:pt x="720089" y="0"/>
                  </a:moveTo>
                  <a:lnTo>
                    <a:pt x="672750" y="1531"/>
                  </a:lnTo>
                  <a:lnTo>
                    <a:pt x="626227" y="6064"/>
                  </a:lnTo>
                  <a:lnTo>
                    <a:pt x="580615" y="13502"/>
                  </a:lnTo>
                  <a:lnTo>
                    <a:pt x="536011" y="23751"/>
                  </a:lnTo>
                  <a:lnTo>
                    <a:pt x="492508" y="36716"/>
                  </a:lnTo>
                  <a:lnTo>
                    <a:pt x="450201" y="52301"/>
                  </a:lnTo>
                  <a:lnTo>
                    <a:pt x="409186" y="70412"/>
                  </a:lnTo>
                  <a:lnTo>
                    <a:pt x="369557" y="90955"/>
                  </a:lnTo>
                  <a:lnTo>
                    <a:pt x="331410" y="113833"/>
                  </a:lnTo>
                  <a:lnTo>
                    <a:pt x="294839" y="138952"/>
                  </a:lnTo>
                  <a:lnTo>
                    <a:pt x="259939" y="166217"/>
                  </a:lnTo>
                  <a:lnTo>
                    <a:pt x="226805" y="195533"/>
                  </a:lnTo>
                  <a:lnTo>
                    <a:pt x="195533" y="226805"/>
                  </a:lnTo>
                  <a:lnTo>
                    <a:pt x="166217" y="259939"/>
                  </a:lnTo>
                  <a:lnTo>
                    <a:pt x="138952" y="294839"/>
                  </a:lnTo>
                  <a:lnTo>
                    <a:pt x="113833" y="331410"/>
                  </a:lnTo>
                  <a:lnTo>
                    <a:pt x="90955" y="369557"/>
                  </a:lnTo>
                  <a:lnTo>
                    <a:pt x="70412" y="409186"/>
                  </a:lnTo>
                  <a:lnTo>
                    <a:pt x="52301" y="450201"/>
                  </a:lnTo>
                  <a:lnTo>
                    <a:pt x="36716" y="492508"/>
                  </a:lnTo>
                  <a:lnTo>
                    <a:pt x="23751" y="536011"/>
                  </a:lnTo>
                  <a:lnTo>
                    <a:pt x="13502" y="580615"/>
                  </a:lnTo>
                  <a:lnTo>
                    <a:pt x="6064" y="626227"/>
                  </a:lnTo>
                  <a:lnTo>
                    <a:pt x="1531" y="672750"/>
                  </a:lnTo>
                  <a:lnTo>
                    <a:pt x="0" y="720089"/>
                  </a:lnTo>
                  <a:lnTo>
                    <a:pt x="1531" y="767429"/>
                  </a:lnTo>
                  <a:lnTo>
                    <a:pt x="6064" y="813952"/>
                  </a:lnTo>
                  <a:lnTo>
                    <a:pt x="13502" y="859564"/>
                  </a:lnTo>
                  <a:lnTo>
                    <a:pt x="23751" y="904168"/>
                  </a:lnTo>
                  <a:lnTo>
                    <a:pt x="36716" y="947671"/>
                  </a:lnTo>
                  <a:lnTo>
                    <a:pt x="52301" y="989978"/>
                  </a:lnTo>
                  <a:lnTo>
                    <a:pt x="70412" y="1030993"/>
                  </a:lnTo>
                  <a:lnTo>
                    <a:pt x="90955" y="1070622"/>
                  </a:lnTo>
                  <a:lnTo>
                    <a:pt x="113833" y="1108769"/>
                  </a:lnTo>
                  <a:lnTo>
                    <a:pt x="138952" y="1145340"/>
                  </a:lnTo>
                  <a:lnTo>
                    <a:pt x="166217" y="1180240"/>
                  </a:lnTo>
                  <a:lnTo>
                    <a:pt x="195533" y="1213374"/>
                  </a:lnTo>
                  <a:lnTo>
                    <a:pt x="226805" y="1244646"/>
                  </a:lnTo>
                  <a:lnTo>
                    <a:pt x="259939" y="1273962"/>
                  </a:lnTo>
                  <a:lnTo>
                    <a:pt x="294839" y="1301227"/>
                  </a:lnTo>
                  <a:lnTo>
                    <a:pt x="331410" y="1326346"/>
                  </a:lnTo>
                  <a:lnTo>
                    <a:pt x="369557" y="1349224"/>
                  </a:lnTo>
                  <a:lnTo>
                    <a:pt x="409186" y="1369767"/>
                  </a:lnTo>
                  <a:lnTo>
                    <a:pt x="450201" y="1387878"/>
                  </a:lnTo>
                  <a:lnTo>
                    <a:pt x="492508" y="1403463"/>
                  </a:lnTo>
                  <a:lnTo>
                    <a:pt x="536011" y="1416428"/>
                  </a:lnTo>
                  <a:lnTo>
                    <a:pt x="580615" y="1426677"/>
                  </a:lnTo>
                  <a:lnTo>
                    <a:pt x="626227" y="1434115"/>
                  </a:lnTo>
                  <a:lnTo>
                    <a:pt x="672750" y="1438648"/>
                  </a:lnTo>
                  <a:lnTo>
                    <a:pt x="720089" y="1440179"/>
                  </a:lnTo>
                  <a:lnTo>
                    <a:pt x="767429" y="1438648"/>
                  </a:lnTo>
                  <a:lnTo>
                    <a:pt x="813952" y="1434115"/>
                  </a:lnTo>
                  <a:lnTo>
                    <a:pt x="859564" y="1426677"/>
                  </a:lnTo>
                  <a:lnTo>
                    <a:pt x="904168" y="1416428"/>
                  </a:lnTo>
                  <a:lnTo>
                    <a:pt x="947671" y="1403463"/>
                  </a:lnTo>
                  <a:lnTo>
                    <a:pt x="989978" y="1387878"/>
                  </a:lnTo>
                  <a:lnTo>
                    <a:pt x="1030993" y="1369767"/>
                  </a:lnTo>
                  <a:lnTo>
                    <a:pt x="1070622" y="1349224"/>
                  </a:lnTo>
                  <a:lnTo>
                    <a:pt x="1108769" y="1326346"/>
                  </a:lnTo>
                  <a:lnTo>
                    <a:pt x="1145340" y="1301227"/>
                  </a:lnTo>
                  <a:lnTo>
                    <a:pt x="1180240" y="1273962"/>
                  </a:lnTo>
                  <a:lnTo>
                    <a:pt x="1213374" y="1244646"/>
                  </a:lnTo>
                  <a:lnTo>
                    <a:pt x="1244646" y="1213374"/>
                  </a:lnTo>
                  <a:lnTo>
                    <a:pt x="1273962" y="1180240"/>
                  </a:lnTo>
                  <a:lnTo>
                    <a:pt x="1301227" y="1145340"/>
                  </a:lnTo>
                  <a:lnTo>
                    <a:pt x="1326346" y="1108769"/>
                  </a:lnTo>
                  <a:lnTo>
                    <a:pt x="1349224" y="1070622"/>
                  </a:lnTo>
                  <a:lnTo>
                    <a:pt x="1369767" y="1030993"/>
                  </a:lnTo>
                  <a:lnTo>
                    <a:pt x="1387878" y="989978"/>
                  </a:lnTo>
                  <a:lnTo>
                    <a:pt x="1403463" y="947671"/>
                  </a:lnTo>
                  <a:lnTo>
                    <a:pt x="1416428" y="904168"/>
                  </a:lnTo>
                  <a:lnTo>
                    <a:pt x="1426677" y="859564"/>
                  </a:lnTo>
                  <a:lnTo>
                    <a:pt x="1434115" y="813952"/>
                  </a:lnTo>
                  <a:lnTo>
                    <a:pt x="1438648" y="767429"/>
                  </a:lnTo>
                  <a:lnTo>
                    <a:pt x="1440179" y="720089"/>
                  </a:lnTo>
                  <a:lnTo>
                    <a:pt x="1438648" y="672750"/>
                  </a:lnTo>
                  <a:lnTo>
                    <a:pt x="1434115" y="626227"/>
                  </a:lnTo>
                  <a:lnTo>
                    <a:pt x="1426677" y="580615"/>
                  </a:lnTo>
                  <a:lnTo>
                    <a:pt x="1416428" y="536011"/>
                  </a:lnTo>
                  <a:lnTo>
                    <a:pt x="1403463" y="492508"/>
                  </a:lnTo>
                  <a:lnTo>
                    <a:pt x="1387878" y="450201"/>
                  </a:lnTo>
                  <a:lnTo>
                    <a:pt x="1369767" y="409186"/>
                  </a:lnTo>
                  <a:lnTo>
                    <a:pt x="1349224" y="369557"/>
                  </a:lnTo>
                  <a:lnTo>
                    <a:pt x="1326346" y="331410"/>
                  </a:lnTo>
                  <a:lnTo>
                    <a:pt x="1301227" y="294839"/>
                  </a:lnTo>
                  <a:lnTo>
                    <a:pt x="1273962" y="259939"/>
                  </a:lnTo>
                  <a:lnTo>
                    <a:pt x="1244646" y="226805"/>
                  </a:lnTo>
                  <a:lnTo>
                    <a:pt x="1213374" y="195533"/>
                  </a:lnTo>
                  <a:lnTo>
                    <a:pt x="1180240" y="166217"/>
                  </a:lnTo>
                  <a:lnTo>
                    <a:pt x="1145340" y="138952"/>
                  </a:lnTo>
                  <a:lnTo>
                    <a:pt x="1108769" y="113833"/>
                  </a:lnTo>
                  <a:lnTo>
                    <a:pt x="1070622" y="90955"/>
                  </a:lnTo>
                  <a:lnTo>
                    <a:pt x="1030993" y="70412"/>
                  </a:lnTo>
                  <a:lnTo>
                    <a:pt x="989978" y="52301"/>
                  </a:lnTo>
                  <a:lnTo>
                    <a:pt x="947671" y="36716"/>
                  </a:lnTo>
                  <a:lnTo>
                    <a:pt x="904168" y="23751"/>
                  </a:lnTo>
                  <a:lnTo>
                    <a:pt x="859564" y="13502"/>
                  </a:lnTo>
                  <a:lnTo>
                    <a:pt x="813952" y="6064"/>
                  </a:lnTo>
                  <a:lnTo>
                    <a:pt x="767429" y="1531"/>
                  </a:lnTo>
                  <a:lnTo>
                    <a:pt x="720089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311318" y="4936663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NORTE DE MG E ES</a:t>
              </a:r>
              <a:endParaRPr lang="pt-BR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375380" y="3933056"/>
            <a:ext cx="26729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Área de atuação da </a:t>
            </a:r>
            <a:r>
              <a:rPr lang="pt-BR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Sudene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 acordo com a tipologia de municípios da 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PNDR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 rot="16200000">
            <a:off x="6982065" y="3467211"/>
            <a:ext cx="615969" cy="3707901"/>
            <a:chOff x="4181024" y="-1887376"/>
            <a:chExt cx="1038353" cy="5891933"/>
          </a:xfrm>
          <a:solidFill>
            <a:srgbClr val="004B80"/>
          </a:solidFill>
        </p:grpSpPr>
        <p:sp>
          <p:nvSpPr>
            <p:cNvPr id="4" name="Retângulo 3"/>
            <p:cNvSpPr/>
            <p:nvPr/>
          </p:nvSpPr>
          <p:spPr>
            <a:xfrm>
              <a:off x="4358340" y="-1887376"/>
              <a:ext cx="861037" cy="5891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>
                <a:solidFill>
                  <a:srgbClr val="FFFFFF"/>
                </a:solidFill>
              </a:endParaRPr>
            </a:p>
          </p:txBody>
        </p:sp>
        <p:sp>
          <p:nvSpPr>
            <p:cNvPr id="5" name="Triângulo isósceles 4"/>
            <p:cNvSpPr/>
            <p:nvPr/>
          </p:nvSpPr>
          <p:spPr>
            <a:xfrm rot="16200000">
              <a:off x="4085318" y="-1492791"/>
              <a:ext cx="387650" cy="196237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upo 7"/>
          <p:cNvGrpSpPr>
            <a:grpSpLocks/>
          </p:cNvGrpSpPr>
          <p:nvPr/>
        </p:nvGrpSpPr>
        <p:grpSpPr bwMode="auto">
          <a:xfrm>
            <a:off x="5753472" y="2924945"/>
            <a:ext cx="3040062" cy="845694"/>
            <a:chOff x="7856495" y="4400911"/>
            <a:chExt cx="3792057" cy="904953"/>
          </a:xfrm>
        </p:grpSpPr>
        <p:sp>
          <p:nvSpPr>
            <p:cNvPr id="7" name="CaixaDeTexto 6"/>
            <p:cNvSpPr txBox="1"/>
            <p:nvPr/>
          </p:nvSpPr>
          <p:spPr>
            <a:xfrm>
              <a:off x="7856495" y="4400911"/>
              <a:ext cx="3792057" cy="658686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4000" b="1" dirty="0" smtClean="0">
                  <a:solidFill>
                    <a:srgbClr val="0B491A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13 Setores</a:t>
              </a:r>
              <a:endParaRPr lang="pt-BR" sz="4000" dirty="0">
                <a:solidFill>
                  <a:srgbClr val="0B491A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004794" y="5011102"/>
              <a:ext cx="3497720" cy="29476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rgbClr val="4B4B4B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da </a:t>
              </a:r>
              <a:r>
                <a:rPr lang="pt-BR" sz="1400" dirty="0" smtClean="0">
                  <a:solidFill>
                    <a:srgbClr val="4B4B4B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economia apoiados</a:t>
              </a:r>
              <a:endParaRPr lang="pt-BR" sz="1400" dirty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9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25" t="58414" r="34044" b="23386"/>
          <a:stretch>
            <a:fillRect/>
          </a:stretch>
        </p:blipFill>
        <p:spPr bwMode="auto">
          <a:xfrm>
            <a:off x="5663863" y="3482607"/>
            <a:ext cx="501619" cy="576064"/>
          </a:xfrm>
          <a:prstGeom prst="rect">
            <a:avLst/>
          </a:prstGeom>
          <a:solidFill>
            <a:srgbClr val="0B491A"/>
          </a:solidFill>
          <a:ln>
            <a:noFill/>
          </a:ln>
        </p:spPr>
      </p:pic>
      <p:cxnSp>
        <p:nvCxnSpPr>
          <p:cNvPr id="10" name="Conector reto 9"/>
          <p:cNvCxnSpPr/>
          <p:nvPr/>
        </p:nvCxnSpPr>
        <p:spPr>
          <a:xfrm>
            <a:off x="6162221" y="3770639"/>
            <a:ext cx="2987822" cy="0"/>
          </a:xfrm>
          <a:prstGeom prst="line">
            <a:avLst/>
          </a:prstGeom>
          <a:ln w="12700">
            <a:solidFill>
              <a:srgbClr val="0B49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302273" y="2459811"/>
            <a:ext cx="3847770" cy="0"/>
          </a:xfrm>
          <a:prstGeom prst="line">
            <a:avLst/>
          </a:prstGeom>
          <a:ln w="127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o 7"/>
          <p:cNvGrpSpPr>
            <a:grpSpLocks/>
          </p:cNvGrpSpPr>
          <p:nvPr/>
        </p:nvGrpSpPr>
        <p:grpSpPr bwMode="auto">
          <a:xfrm>
            <a:off x="4788025" y="1713643"/>
            <a:ext cx="3353762" cy="740519"/>
            <a:chOff x="7237678" y="4568765"/>
            <a:chExt cx="4183355" cy="792410"/>
          </a:xfrm>
        </p:grpSpPr>
        <p:sp>
          <p:nvSpPr>
            <p:cNvPr id="13" name="CaixaDeTexto 12"/>
            <p:cNvSpPr txBox="1"/>
            <p:nvPr/>
          </p:nvSpPr>
          <p:spPr>
            <a:xfrm>
              <a:off x="7628974" y="4568765"/>
              <a:ext cx="3792059" cy="60269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 smtClean="0">
                  <a:solidFill>
                    <a:srgbClr val="FFC000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35 Projetos</a:t>
              </a:r>
              <a:endParaRPr lang="pt-BR" sz="3600" dirty="0">
                <a:solidFill>
                  <a:srgbClr val="FFC000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237678" y="5094407"/>
              <a:ext cx="2571180" cy="26676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 smtClean="0">
                  <a:solidFill>
                    <a:srgbClr val="4B4B4B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aprovados </a:t>
              </a:r>
              <a:endParaRPr lang="pt-BR" sz="1200" dirty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CaixaDeTexto 14"/>
          <p:cNvSpPr txBox="1"/>
          <p:nvPr/>
        </p:nvSpPr>
        <p:spPr bwMode="auto">
          <a:xfrm>
            <a:off x="5436098" y="5104677"/>
            <a:ext cx="2305050" cy="32778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Recursos do 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FDNE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 bwMode="auto">
          <a:xfrm>
            <a:off x="7944164" y="5125434"/>
            <a:ext cx="1380364" cy="3277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150" dirty="0" smtClean="0">
                <a:solidFill>
                  <a:srgbClr val="FEB91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R$ </a:t>
            </a:r>
            <a:r>
              <a:rPr lang="pt-BR" b="1" spc="-150" dirty="0">
                <a:solidFill>
                  <a:srgbClr val="FEB91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pt-BR" b="1" spc="-150" dirty="0" smtClean="0">
                <a:solidFill>
                  <a:srgbClr val="FEB91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9,1Bi</a:t>
            </a:r>
            <a:endParaRPr lang="pt-BR" b="1" spc="-150" dirty="0">
              <a:solidFill>
                <a:srgbClr val="FEB91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 rot="16200000">
            <a:off x="6981837" y="4041223"/>
            <a:ext cx="616426" cy="3707901"/>
            <a:chOff x="4358340" y="-1887376"/>
            <a:chExt cx="1039123" cy="5891933"/>
          </a:xfrm>
          <a:solidFill>
            <a:srgbClr val="004B80"/>
          </a:solidFill>
        </p:grpSpPr>
        <p:sp>
          <p:nvSpPr>
            <p:cNvPr id="18" name="Retângulo 17"/>
            <p:cNvSpPr/>
            <p:nvPr/>
          </p:nvSpPr>
          <p:spPr>
            <a:xfrm>
              <a:off x="4358340" y="-1887376"/>
              <a:ext cx="861037" cy="5891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>
                <a:solidFill>
                  <a:srgbClr val="FFFFFF"/>
                </a:solidFill>
              </a:endParaRPr>
            </a:p>
          </p:txBody>
        </p:sp>
        <p:sp>
          <p:nvSpPr>
            <p:cNvPr id="19" name="Triângulo isósceles 18"/>
            <p:cNvSpPr/>
            <p:nvPr/>
          </p:nvSpPr>
          <p:spPr>
            <a:xfrm rot="5400000">
              <a:off x="5105520" y="-1686618"/>
              <a:ext cx="387650" cy="196237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CaixaDeTexto 19"/>
          <p:cNvSpPr txBox="1"/>
          <p:nvPr/>
        </p:nvSpPr>
        <p:spPr bwMode="auto">
          <a:xfrm>
            <a:off x="5436098" y="5784105"/>
            <a:ext cx="2448270" cy="3277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Investimento 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TOTAL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 bwMode="auto">
          <a:xfrm>
            <a:off x="7944164" y="5804862"/>
            <a:ext cx="1380364" cy="3277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150" dirty="0" smtClean="0">
                <a:solidFill>
                  <a:srgbClr val="FEB91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R$  25,38 Bi</a:t>
            </a:r>
            <a:endParaRPr lang="pt-BR" b="1" spc="-150" dirty="0">
              <a:solidFill>
                <a:srgbClr val="FEB91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Grupo 3"/>
          <p:cNvGrpSpPr>
            <a:grpSpLocks/>
          </p:cNvGrpSpPr>
          <p:nvPr/>
        </p:nvGrpSpPr>
        <p:grpSpPr bwMode="auto">
          <a:xfrm>
            <a:off x="4712069" y="2162164"/>
            <a:ext cx="590204" cy="539484"/>
            <a:chOff x="7952592" y="2688761"/>
            <a:chExt cx="960414" cy="906062"/>
          </a:xfrm>
        </p:grpSpPr>
        <p:sp>
          <p:nvSpPr>
            <p:cNvPr id="29" name="Retângulo 28"/>
            <p:cNvSpPr/>
            <p:nvPr/>
          </p:nvSpPr>
          <p:spPr>
            <a:xfrm>
              <a:off x="7952592" y="2688761"/>
              <a:ext cx="960414" cy="906062"/>
            </a:xfrm>
            <a:prstGeom prst="rect">
              <a:avLst/>
            </a:prstGeom>
            <a:solidFill>
              <a:srgbClr val="FEB911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/>
            </a:p>
          </p:txBody>
        </p:sp>
        <p:pic>
          <p:nvPicPr>
            <p:cNvPr id="30" name="Imagem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52" t="3889" r="42068" b="85370"/>
            <a:stretch>
              <a:fillRect/>
            </a:stretch>
          </p:blipFill>
          <p:spPr bwMode="auto">
            <a:xfrm>
              <a:off x="8159748" y="2773278"/>
              <a:ext cx="546101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734555"/>
              </p:ext>
            </p:extLst>
          </p:nvPr>
        </p:nvGraphicFramePr>
        <p:xfrm>
          <a:off x="-396552" y="1322402"/>
          <a:ext cx="6769588" cy="487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CaixaDeTexto 33"/>
          <p:cNvSpPr txBox="1"/>
          <p:nvPr/>
        </p:nvSpPr>
        <p:spPr>
          <a:xfrm>
            <a:off x="1936774" y="153507"/>
            <a:ext cx="1483098" cy="76944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FDNE</a:t>
            </a:r>
            <a:endParaRPr lang="pt-BR" sz="4400" b="1" spc="-150" dirty="0">
              <a:solidFill>
                <a:srgbClr val="4B4B4B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2085461" y="729571"/>
            <a:ext cx="1252266" cy="3231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spc="-150" dirty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EM NÚMEROS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3419872" y="620688"/>
            <a:ext cx="5724126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-12907" y="620688"/>
            <a:ext cx="1949681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1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043608" y="2780928"/>
            <a:ext cx="3528392" cy="3456384"/>
          </a:xfrm>
          <a:prstGeom prst="rect">
            <a:avLst/>
          </a:prstGeom>
          <a:solidFill>
            <a:srgbClr val="0B4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Century Gothic" panose="020B0502020202020204" pitchFamily="34" charset="0"/>
              </a:rPr>
              <a:t>Veículos automotores, ferroviários, tratores e máquinas agrícolas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Century Gothic" panose="020B0502020202020204" pitchFamily="34" charset="0"/>
              </a:rPr>
              <a:t>Indústria naval e de aviação, inclusive manutenção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Century Gothic" panose="020B0502020202020204" pitchFamily="34" charset="0"/>
              </a:rPr>
              <a:t>Infraestrutura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Century Gothic" panose="020B0502020202020204" pitchFamily="34" charset="0"/>
              </a:rPr>
              <a:t>Químicos, petroquímicos e gás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Century Gothic" panose="020B0502020202020204" pitchFamily="34" charset="0"/>
              </a:rPr>
              <a:t>Metalurgia, siderurgia, material elétrico e de comunicações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err="1" smtClean="0">
                <a:latin typeface="Century Gothic" panose="020B0502020202020204" pitchFamily="34" charset="0"/>
              </a:rPr>
              <a:t>Farmacoquímicos</a:t>
            </a:r>
            <a:endParaRPr lang="pt-BR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Century Gothic" panose="020B0502020202020204" pitchFamily="34" charset="0"/>
              </a:rPr>
              <a:t>Máquinas e equipamentos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Century Gothic" panose="020B0502020202020204" pitchFamily="34" charset="0"/>
              </a:rPr>
              <a:t>Agroindústria e atividades complementares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Century Gothic" panose="020B0502020202020204" pitchFamily="34" charset="0"/>
              </a:rPr>
              <a:t>Alimentos e bebidas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Century Gothic" panose="020B0502020202020204" pitchFamily="34" charset="0"/>
              </a:rPr>
              <a:t>Agropecuária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Century Gothic" panose="020B0502020202020204" pitchFamily="34" charset="0"/>
              </a:rPr>
              <a:t>Turismo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Century Gothic" panose="020B0502020202020204" pitchFamily="34" charset="0"/>
              </a:rPr>
              <a:t>Semicondutores</a:t>
            </a:r>
            <a:endParaRPr lang="pt-BR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Century Gothic" panose="020B0502020202020204" pitchFamily="34" charset="0"/>
              </a:rPr>
              <a:t>Nanotecnologia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 smtClean="0">
              <a:latin typeface="Century Gothic" panose="020B0502020202020204" pitchFamily="34" charset="0"/>
            </a:endParaRPr>
          </a:p>
          <a:p>
            <a:endParaRPr lang="pt-BR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 smtClean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pt-BR" sz="12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4644008" y="2780928"/>
            <a:ext cx="3528392" cy="3456384"/>
          </a:xfrm>
          <a:prstGeom prst="rect">
            <a:avLst/>
          </a:prstGeom>
          <a:solidFill>
            <a:srgbClr val="0B4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Century Gothic" panose="020B0502020202020204" pitchFamily="34" charset="0"/>
              </a:rPr>
              <a:t>Extração</a:t>
            </a:r>
            <a:r>
              <a:rPr lang="pt-BR" sz="1200" dirty="0">
                <a:latin typeface="Century Gothic" panose="020B0502020202020204" pitchFamily="34" charset="0"/>
              </a:rPr>
              <a:t>, beneficiamento e transformação de mineral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Century Gothic" panose="020B0502020202020204" pitchFamily="34" charset="0"/>
              </a:rPr>
              <a:t>Papel, papelão e celulose, desde que integrados a projetos de reflorestamento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Century Gothic" panose="020B0502020202020204" pitchFamily="34" charset="0"/>
              </a:rPr>
              <a:t>Turismo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Century Gothic" panose="020B0502020202020204" pitchFamily="34" charset="0"/>
              </a:rPr>
              <a:t>Calçados e artefatos, mobiliário, têxtil, confecções e artigos de vestuário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Century Gothic" panose="020B0502020202020204" pitchFamily="34" charset="0"/>
              </a:rPr>
              <a:t>Indústria de embalagens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Century Gothic" panose="020B0502020202020204" pitchFamily="34" charset="0"/>
              </a:rPr>
              <a:t>Projetos que contemplem a exportação, principalmente de bens manufaturados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Century Gothic" panose="020B0502020202020204" pitchFamily="34" charset="0"/>
              </a:rPr>
              <a:t>Segmentos de tecnologia da informação e comunicação</a:t>
            </a:r>
            <a:r>
              <a:rPr lang="pt-BR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Century Gothic" panose="020B0502020202020204" pitchFamily="34" charset="0"/>
              </a:rPr>
              <a:t>Biotecnologia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Century Gothic" panose="020B0502020202020204" pitchFamily="34" charset="0"/>
              </a:rPr>
              <a:t>Bioenergia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Century Gothic" panose="020B0502020202020204" pitchFamily="34" charset="0"/>
              </a:rPr>
              <a:t>Microeletrônica, semicondutores e mecatrônica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endParaRPr lang="pt-BR" sz="1200" dirty="0" smtClean="0"/>
          </a:p>
          <a:p>
            <a:r>
              <a:rPr lang="pt-BR" sz="1200" dirty="0" smtClean="0"/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43608" y="2204864"/>
            <a:ext cx="7128792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B4B4B"/>
                </a:solidFill>
                <a:latin typeface="Century Gothic" panose="020B0502020202020204" pitchFamily="34" charset="0"/>
              </a:rPr>
              <a:t>SETORES </a:t>
            </a:r>
            <a:r>
              <a:rPr lang="pt-BR" sz="24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PRIORITÁRIOS</a:t>
            </a:r>
            <a:endParaRPr lang="pt-BR" sz="24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43608" y="134076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rgbClr val="4B4B4B"/>
                </a:solidFill>
                <a:latin typeface="Century Gothic" panose="020B0502020202020204" pitchFamily="34" charset="0"/>
              </a:rPr>
              <a:t>Empreendimentos de interesse de pessoas jurídicas que venham a ser </a:t>
            </a:r>
            <a:r>
              <a:rPr lang="pt-BR" sz="1400" b="1" dirty="0">
                <a:solidFill>
                  <a:srgbClr val="4B4B4B"/>
                </a:solidFill>
                <a:latin typeface="Century Gothic" panose="020B0502020202020204" pitchFamily="34" charset="0"/>
              </a:rPr>
              <a:t>implantados</a:t>
            </a:r>
            <a:r>
              <a:rPr lang="pt-BR" sz="1400" dirty="0">
                <a:solidFill>
                  <a:srgbClr val="4B4B4B"/>
                </a:solidFill>
                <a:latin typeface="Century Gothic" panose="020B0502020202020204" pitchFamily="34" charset="0"/>
              </a:rPr>
              <a:t>, </a:t>
            </a:r>
            <a:r>
              <a:rPr lang="pt-BR" sz="1400" b="1" dirty="0">
                <a:solidFill>
                  <a:srgbClr val="4B4B4B"/>
                </a:solidFill>
                <a:latin typeface="Century Gothic" panose="020B0502020202020204" pitchFamily="34" charset="0"/>
              </a:rPr>
              <a:t>ampliados</a:t>
            </a:r>
            <a:r>
              <a:rPr lang="pt-BR" sz="1400" dirty="0">
                <a:solidFill>
                  <a:srgbClr val="4B4B4B"/>
                </a:solidFill>
                <a:latin typeface="Century Gothic" panose="020B0502020202020204" pitchFamily="34" charset="0"/>
              </a:rPr>
              <a:t>, </a:t>
            </a:r>
            <a:r>
              <a:rPr lang="pt-BR" sz="1400" b="1" dirty="0">
                <a:solidFill>
                  <a:srgbClr val="4B4B4B"/>
                </a:solidFill>
                <a:latin typeface="Century Gothic" panose="020B0502020202020204" pitchFamily="34" charset="0"/>
              </a:rPr>
              <a:t>modernizados</a:t>
            </a:r>
            <a:r>
              <a:rPr lang="pt-BR" sz="1400" dirty="0">
                <a:solidFill>
                  <a:srgbClr val="4B4B4B"/>
                </a:solidFill>
                <a:latin typeface="Century Gothic" panose="020B0502020202020204" pitchFamily="34" charset="0"/>
              </a:rPr>
              <a:t> ou </a:t>
            </a:r>
            <a:r>
              <a:rPr lang="pt-BR" sz="1400" b="1" dirty="0">
                <a:solidFill>
                  <a:srgbClr val="4B4B4B"/>
                </a:solidFill>
                <a:latin typeface="Century Gothic" panose="020B0502020202020204" pitchFamily="34" charset="0"/>
              </a:rPr>
              <a:t>diversificados</a:t>
            </a:r>
            <a:r>
              <a:rPr lang="pt-BR" sz="1400" dirty="0">
                <a:solidFill>
                  <a:srgbClr val="4B4B4B"/>
                </a:solidFill>
                <a:latin typeface="Century Gothic" panose="020B0502020202020204" pitchFamily="34" charset="0"/>
              </a:rPr>
              <a:t> na área de atuação da </a:t>
            </a:r>
            <a:r>
              <a:rPr lang="pt-BR" sz="20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Sudene</a:t>
            </a:r>
            <a:r>
              <a:rPr lang="pt-BR" sz="1400" dirty="0" smtClean="0">
                <a:solidFill>
                  <a:srgbClr val="4B4B4B"/>
                </a:solidFill>
                <a:latin typeface="Century Gothic" panose="020B0502020202020204" pitchFamily="34" charset="0"/>
              </a:rPr>
              <a:t>.</a:t>
            </a:r>
            <a:endParaRPr lang="pt-BR" sz="1400" dirty="0">
              <a:solidFill>
                <a:srgbClr val="4B4B4B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upo 3"/>
          <p:cNvGrpSpPr>
            <a:grpSpLocks/>
          </p:cNvGrpSpPr>
          <p:nvPr/>
        </p:nvGrpSpPr>
        <p:grpSpPr bwMode="auto">
          <a:xfrm>
            <a:off x="539552" y="1335931"/>
            <a:ext cx="504056" cy="436885"/>
            <a:chOff x="7952592" y="2688761"/>
            <a:chExt cx="960414" cy="906062"/>
          </a:xfrm>
        </p:grpSpPr>
        <p:sp>
          <p:nvSpPr>
            <p:cNvPr id="11" name="Retângulo 10"/>
            <p:cNvSpPr/>
            <p:nvPr/>
          </p:nvSpPr>
          <p:spPr>
            <a:xfrm>
              <a:off x="7952592" y="2688761"/>
              <a:ext cx="960414" cy="906062"/>
            </a:xfrm>
            <a:prstGeom prst="rect">
              <a:avLst/>
            </a:prstGeom>
            <a:solidFill>
              <a:srgbClr val="FEB911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/>
            </a:p>
          </p:txBody>
        </p:sp>
        <p:pic>
          <p:nvPicPr>
            <p:cNvPr id="12" name="Imagem 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52" t="3889" r="42068" b="85370"/>
            <a:stretch>
              <a:fillRect/>
            </a:stretch>
          </p:blipFill>
          <p:spPr bwMode="auto">
            <a:xfrm>
              <a:off x="8159748" y="2773278"/>
              <a:ext cx="546101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" name="Conector reto 12"/>
          <p:cNvCxnSpPr/>
          <p:nvPr/>
        </p:nvCxnSpPr>
        <p:spPr>
          <a:xfrm flipV="1">
            <a:off x="0" y="1485160"/>
            <a:ext cx="890245" cy="14610"/>
          </a:xfrm>
          <a:prstGeom prst="line">
            <a:avLst/>
          </a:prstGeom>
          <a:ln w="12700">
            <a:solidFill>
              <a:srgbClr val="FEB9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645786" y="119534"/>
            <a:ext cx="3852428" cy="107721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ENQUADRAMENTO DE SETORIAL </a:t>
            </a:r>
            <a:r>
              <a:rPr lang="pt-BR" sz="32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FDNE</a:t>
            </a:r>
            <a:endParaRPr lang="pt-BR" sz="3200" b="1" spc="-150" dirty="0">
              <a:solidFill>
                <a:srgbClr val="4B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6300512" y="639549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0" y="639549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1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41164172"/>
              </p:ext>
            </p:extLst>
          </p:nvPr>
        </p:nvGraphicFramePr>
        <p:xfrm>
          <a:off x="395536" y="1988840"/>
          <a:ext cx="847095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0" y="1715794"/>
            <a:ext cx="890245" cy="0"/>
          </a:xfrm>
          <a:prstGeom prst="line">
            <a:avLst/>
          </a:prstGeom>
          <a:ln w="12700">
            <a:solidFill>
              <a:srgbClr val="0B49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5" t="58414" r="34044" b="23386"/>
          <a:stretch>
            <a:fillRect/>
          </a:stretch>
        </p:blipFill>
        <p:spPr bwMode="auto">
          <a:xfrm>
            <a:off x="755576" y="1266025"/>
            <a:ext cx="504000" cy="57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9494" y="5075893"/>
            <a:ext cx="8805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*Regiões Integradas de Desenvolvimento - RIDE'S; mesorregiões diferenciadas; municípios integrantes das microrregiões classificadas pela tipologia da PNDR/MI (Decreto nº6.047/2007) como de baixa renda, estagnada ou dinâmica; e Semiárido (Portaria nº 89/2005/MI).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99792" y="82346"/>
            <a:ext cx="3672408" cy="107721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ENQUADRAMENTO  ESPACIAL </a:t>
            </a:r>
            <a:r>
              <a:rPr lang="pt-BR" sz="32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FDNE</a:t>
            </a:r>
            <a:endParaRPr lang="pt-BR" sz="3200" b="1" spc="-150" dirty="0">
              <a:solidFill>
                <a:srgbClr val="4B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6156176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0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 rot="16200000">
            <a:off x="4014191" y="926978"/>
            <a:ext cx="1152130" cy="9180512"/>
          </a:xfrm>
          <a:prstGeom prst="rect">
            <a:avLst/>
          </a:prstGeom>
          <a:solidFill>
            <a:srgbClr val="2E5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70842" y="5147901"/>
            <a:ext cx="8840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*Regiões Integradas de Desenvolvimento - RIDE'S; mesorregiões diferenciadas; municípios integrantes das microrregiões classificadas pela tipologia da PNDR/MI (Decreto nº6.047/2007) como de baixa renda, estagnada ou dinâmica; e Semiárido (Portaria nº 89/2005/MI). </a:t>
            </a:r>
          </a:p>
        </p:txBody>
      </p:sp>
    </p:spTree>
    <p:extLst>
      <p:ext uri="{BB962C8B-B14F-4D97-AF65-F5344CB8AC3E}">
        <p14:creationId xmlns:p14="http://schemas.microsoft.com/office/powerpoint/2010/main" val="29561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50923157"/>
              </p:ext>
            </p:extLst>
          </p:nvPr>
        </p:nvGraphicFramePr>
        <p:xfrm>
          <a:off x="431540" y="1988840"/>
          <a:ext cx="820891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3"/>
          <p:cNvGrpSpPr>
            <a:grpSpLocks/>
          </p:cNvGrpSpPr>
          <p:nvPr/>
        </p:nvGrpSpPr>
        <p:grpSpPr bwMode="auto">
          <a:xfrm>
            <a:off x="755576" y="1335931"/>
            <a:ext cx="504056" cy="436885"/>
            <a:chOff x="7952592" y="2688761"/>
            <a:chExt cx="960414" cy="906062"/>
          </a:xfrm>
        </p:grpSpPr>
        <p:sp>
          <p:nvSpPr>
            <p:cNvPr id="6" name="Retângulo 5"/>
            <p:cNvSpPr/>
            <p:nvPr/>
          </p:nvSpPr>
          <p:spPr>
            <a:xfrm>
              <a:off x="7952592" y="2688761"/>
              <a:ext cx="960414" cy="906062"/>
            </a:xfrm>
            <a:prstGeom prst="rect">
              <a:avLst/>
            </a:prstGeom>
            <a:solidFill>
              <a:srgbClr val="FEB911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/>
            </a:p>
          </p:txBody>
        </p:sp>
        <p:pic>
          <p:nvPicPr>
            <p:cNvPr id="7" name="Imagem 5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52" t="3889" r="42068" b="85370"/>
            <a:stretch>
              <a:fillRect/>
            </a:stretch>
          </p:blipFill>
          <p:spPr bwMode="auto">
            <a:xfrm>
              <a:off x="8159748" y="2773278"/>
              <a:ext cx="546101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Conector reto 7"/>
          <p:cNvCxnSpPr/>
          <p:nvPr/>
        </p:nvCxnSpPr>
        <p:spPr>
          <a:xfrm>
            <a:off x="10266" y="1679917"/>
            <a:ext cx="920490" cy="0"/>
          </a:xfrm>
          <a:prstGeom prst="line">
            <a:avLst/>
          </a:prstGeom>
          <a:ln w="12700">
            <a:solidFill>
              <a:srgbClr val="FEB9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259632" y="1537047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rgbClr val="4B4B4B"/>
                </a:solidFill>
                <a:latin typeface="Century Gothic" panose="020B0502020202020204" pitchFamily="34" charset="0"/>
              </a:rPr>
              <a:t>Valor mínimo do investimento total do empreendimento</a:t>
            </a:r>
            <a:endParaRPr lang="pt-BR" sz="1400" dirty="0">
              <a:solidFill>
                <a:srgbClr val="4B4B4B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699792" y="82346"/>
            <a:ext cx="3672408" cy="107721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ENQUADRAMENTO DE PORTE </a:t>
            </a:r>
            <a:r>
              <a:rPr lang="pt-BR" sz="32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FDNE</a:t>
            </a: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endParaRPr lang="pt-BR" sz="3200" b="1" spc="-150" dirty="0">
              <a:solidFill>
                <a:srgbClr val="4B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6156176" y="620955"/>
            <a:ext cx="2987824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0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 rot="16200000">
            <a:off x="3995996" y="1017179"/>
            <a:ext cx="1152130" cy="9144120"/>
          </a:xfrm>
          <a:prstGeom prst="rect">
            <a:avLst/>
          </a:prstGeom>
          <a:solidFill>
            <a:srgbClr val="2E5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69494" y="5219906"/>
            <a:ext cx="880513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O </a:t>
            </a:r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Porte</a:t>
            </a: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poderá ser reduzido ao patamar mínimo de </a:t>
            </a:r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 milhões</a:t>
            </a: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a critério da Diretoria Colegiada da SUDENE em função de </a:t>
            </a:r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relevância econômica do projeto</a:t>
            </a: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para o Desenvolvimento Regional e/ou local, e bem assim, da sua contribuição para integração e promoção de espaços dinâmicos</a:t>
            </a:r>
            <a:r>
              <a:rPr lang="pt-BR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pt-BR" sz="10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* PNDR</a:t>
            </a:r>
            <a:endParaRPr lang="pt-BR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17424277"/>
              </p:ext>
            </p:extLst>
          </p:nvPr>
        </p:nvGraphicFramePr>
        <p:xfrm>
          <a:off x="395536" y="1844824"/>
          <a:ext cx="847095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0" y="1571778"/>
            <a:ext cx="89024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77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B49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55312" r="86638" b="33961"/>
          <a:stretch>
            <a:fillRect/>
          </a:stretch>
        </p:blipFill>
        <p:spPr bwMode="auto">
          <a:xfrm>
            <a:off x="755576" y="1196752"/>
            <a:ext cx="533538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1984651" y="4479503"/>
            <a:ext cx="7202502" cy="1936347"/>
            <a:chOff x="1984651" y="4479503"/>
            <a:chExt cx="7202502" cy="1936347"/>
          </a:xfrm>
        </p:grpSpPr>
        <p:grpSp>
          <p:nvGrpSpPr>
            <p:cNvPr id="28" name="Grupo 27"/>
            <p:cNvGrpSpPr/>
            <p:nvPr/>
          </p:nvGrpSpPr>
          <p:grpSpPr>
            <a:xfrm>
              <a:off x="5093212" y="5975152"/>
              <a:ext cx="4050907" cy="440698"/>
              <a:chOff x="7197375" y="472197"/>
              <a:chExt cx="4893024" cy="1190171"/>
            </a:xfrm>
            <a:solidFill>
              <a:srgbClr val="4B4B4B"/>
            </a:solidFill>
          </p:grpSpPr>
          <p:sp>
            <p:nvSpPr>
              <p:cNvPr id="29" name="Retângulo 28"/>
              <p:cNvSpPr/>
              <p:nvPr/>
            </p:nvSpPr>
            <p:spPr>
              <a:xfrm rot="16200000">
                <a:off x="9153002" y="-1275028"/>
                <a:ext cx="1190171" cy="468462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999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Triângulo isósceles 29"/>
              <p:cNvSpPr/>
              <p:nvPr/>
            </p:nvSpPr>
            <p:spPr>
              <a:xfrm rot="16200000">
                <a:off x="7080222" y="853943"/>
                <a:ext cx="474515" cy="240209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999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1984651" y="4479503"/>
              <a:ext cx="7164408" cy="440698"/>
              <a:chOff x="7168256" y="1156837"/>
              <a:chExt cx="4922144" cy="1190170"/>
            </a:xfrm>
            <a:solidFill>
              <a:srgbClr val="4B4B4B"/>
            </a:solidFill>
          </p:grpSpPr>
          <p:sp>
            <p:nvSpPr>
              <p:cNvPr id="11" name="Retângulo 10"/>
              <p:cNvSpPr/>
              <p:nvPr/>
            </p:nvSpPr>
            <p:spPr>
              <a:xfrm rot="16200000">
                <a:off x="9153004" y="-590389"/>
                <a:ext cx="1190170" cy="468462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999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Triângulo isósceles 11"/>
              <p:cNvSpPr/>
              <p:nvPr/>
            </p:nvSpPr>
            <p:spPr>
              <a:xfrm rot="16200000">
                <a:off x="7051103" y="1631817"/>
                <a:ext cx="474516" cy="24021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999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" name="Retângulo 12"/>
            <p:cNvSpPr/>
            <p:nvPr/>
          </p:nvSpPr>
          <p:spPr>
            <a:xfrm>
              <a:off x="2334288" y="4480084"/>
              <a:ext cx="67655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Financiamento </a:t>
              </a:r>
              <a:r>
                <a:rPr lang="pt-BR" sz="1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de até </a:t>
              </a:r>
              <a:r>
                <a:rPr lang="pt-BR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 anos para Projetos de Infraestrutura e em até 12 anos para os demais Projetos, incluído o período de </a:t>
              </a:r>
              <a:r>
                <a:rPr lang="pt-BR" sz="1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carência</a:t>
              </a:r>
              <a:endParaRPr lang="pt-BR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2920764" y="4979233"/>
              <a:ext cx="6228305" cy="440698"/>
              <a:chOff x="7168256" y="1156837"/>
              <a:chExt cx="4922144" cy="1190170"/>
            </a:xfrm>
            <a:solidFill>
              <a:srgbClr val="4B4B4B"/>
            </a:solidFill>
          </p:grpSpPr>
          <p:sp>
            <p:nvSpPr>
              <p:cNvPr id="15" name="Retângulo 14"/>
              <p:cNvSpPr/>
              <p:nvPr/>
            </p:nvSpPr>
            <p:spPr>
              <a:xfrm rot="16200000">
                <a:off x="9153004" y="-590389"/>
                <a:ext cx="1190170" cy="468462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999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riângulo isósceles 15"/>
              <p:cNvSpPr/>
              <p:nvPr/>
            </p:nvSpPr>
            <p:spPr>
              <a:xfrm rot="16200000">
                <a:off x="7051103" y="1631817"/>
                <a:ext cx="474516" cy="24021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999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3856989" y="5493431"/>
              <a:ext cx="5292080" cy="440698"/>
              <a:chOff x="7168256" y="1156837"/>
              <a:chExt cx="4922144" cy="1190170"/>
            </a:xfrm>
            <a:solidFill>
              <a:srgbClr val="4B4B4B"/>
            </a:solidFill>
          </p:grpSpPr>
          <p:sp>
            <p:nvSpPr>
              <p:cNvPr id="18" name="Retângulo 17"/>
              <p:cNvSpPr/>
              <p:nvPr/>
            </p:nvSpPr>
            <p:spPr>
              <a:xfrm rot="16200000">
                <a:off x="9153004" y="-590389"/>
                <a:ext cx="1190170" cy="468462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999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Triângulo isósceles 18"/>
              <p:cNvSpPr/>
              <p:nvPr/>
            </p:nvSpPr>
            <p:spPr>
              <a:xfrm rot="16200000">
                <a:off x="7051103" y="1631817"/>
                <a:ext cx="474516" cy="24021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999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Retângulo 19"/>
            <p:cNvSpPr/>
            <p:nvPr/>
          </p:nvSpPr>
          <p:spPr>
            <a:xfrm>
              <a:off x="3234913" y="4982979"/>
              <a:ext cx="55901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Carência de até um ano após a data prevista no Projeto para entrada em operação do empreendimento;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4067944" y="5487035"/>
              <a:ext cx="508112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Amortização em parcelas semestrais</a:t>
              </a:r>
              <a:endParaRPr lang="pt-BR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5258156" y="6011065"/>
              <a:ext cx="39289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Risco total do Agente Operador</a:t>
              </a:r>
              <a:endParaRPr lang="pt-BR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1331640" y="1393031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rgbClr val="4B4B4B"/>
                </a:solidFill>
                <a:latin typeface="Century Gothic" panose="020B0502020202020204" pitchFamily="34" charset="0"/>
              </a:rPr>
              <a:t>Resolução 4.171/2016 do Conselho Monetário Nacional</a:t>
            </a:r>
            <a:endParaRPr lang="pt-BR" sz="1400" dirty="0">
              <a:solidFill>
                <a:srgbClr val="4B4B4B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699792" y="82346"/>
            <a:ext cx="3672408" cy="107721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ENCARGOS FINANCEIROS </a:t>
            </a:r>
            <a:r>
              <a:rPr lang="pt-BR" sz="32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FDNE</a:t>
            </a:r>
            <a:endParaRPr lang="pt-BR" sz="3200" b="1" spc="-150" dirty="0">
              <a:solidFill>
                <a:srgbClr val="4B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6228184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0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0" y="1283746"/>
            <a:ext cx="89024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7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B49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55312" r="86638" b="33961"/>
          <a:stretch>
            <a:fillRect/>
          </a:stretch>
        </p:blipFill>
        <p:spPr bwMode="auto">
          <a:xfrm>
            <a:off x="755576" y="908720"/>
            <a:ext cx="533538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347934260"/>
              </p:ext>
            </p:extLst>
          </p:nvPr>
        </p:nvGraphicFramePr>
        <p:xfrm>
          <a:off x="467544" y="1484784"/>
          <a:ext cx="50405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560555841"/>
              </p:ext>
            </p:extLst>
          </p:nvPr>
        </p:nvGraphicFramePr>
        <p:xfrm>
          <a:off x="4824128" y="1628800"/>
          <a:ext cx="3420280" cy="467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Conector de seta reta 9"/>
          <p:cNvCxnSpPr/>
          <p:nvPr/>
        </p:nvCxnSpPr>
        <p:spPr>
          <a:xfrm>
            <a:off x="3995936" y="4509120"/>
            <a:ext cx="1944216" cy="0"/>
          </a:xfrm>
          <a:prstGeom prst="straightConnector1">
            <a:avLst/>
          </a:prstGeom>
          <a:ln>
            <a:solidFill>
              <a:srgbClr val="0B49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 rot="10800000">
            <a:off x="3911292" y="4383940"/>
            <a:ext cx="2123728" cy="453229"/>
            <a:chOff x="7168256" y="1156837"/>
            <a:chExt cx="4922144" cy="1190170"/>
          </a:xfrm>
          <a:solidFill>
            <a:srgbClr val="FFC000"/>
          </a:solidFill>
        </p:grpSpPr>
        <p:sp>
          <p:nvSpPr>
            <p:cNvPr id="12" name="Retângulo 11"/>
            <p:cNvSpPr/>
            <p:nvPr/>
          </p:nvSpPr>
          <p:spPr>
            <a:xfrm rot="16200000">
              <a:off x="9153004" y="-590389"/>
              <a:ext cx="1190170" cy="46846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>
                <a:solidFill>
                  <a:srgbClr val="FFFFFF"/>
                </a:solidFill>
              </a:endParaRPr>
            </a:p>
          </p:txBody>
        </p:sp>
        <p:sp>
          <p:nvSpPr>
            <p:cNvPr id="13" name="Triângulo isósceles 12"/>
            <p:cNvSpPr/>
            <p:nvPr/>
          </p:nvSpPr>
          <p:spPr>
            <a:xfrm rot="16200000">
              <a:off x="7051103" y="1631817"/>
              <a:ext cx="474516" cy="24021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3911291" y="4430505"/>
            <a:ext cx="2184189" cy="373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altLang="pt-BR" sz="1000" dirty="0" smtClean="0">
                <a:solidFill>
                  <a:srgbClr val="4B4B4B"/>
                </a:solidFill>
                <a:latin typeface="Arial" charset="0"/>
              </a:rPr>
              <a:t>LIMITADO A 90</a:t>
            </a:r>
            <a:r>
              <a:rPr lang="pt-BR" altLang="pt-BR" sz="1000" dirty="0">
                <a:solidFill>
                  <a:srgbClr val="4B4B4B"/>
                </a:solidFill>
                <a:latin typeface="Arial" charset="0"/>
              </a:rPr>
              <a:t>% </a:t>
            </a:r>
            <a:r>
              <a:rPr lang="pt-BR" altLang="pt-BR" sz="1000" dirty="0" smtClean="0">
                <a:solidFill>
                  <a:srgbClr val="4B4B4B"/>
                </a:solidFill>
                <a:latin typeface="Arial" charset="0"/>
              </a:rPr>
              <a:t>DOS INVESTMENTOS</a:t>
            </a:r>
            <a:r>
              <a:rPr lang="pt-BR" altLang="pt-BR" sz="1000" dirty="0" smtClean="0">
                <a:solidFill>
                  <a:srgbClr val="0B491A"/>
                </a:solidFill>
                <a:latin typeface="Arial" charset="0"/>
              </a:rPr>
              <a:t> </a:t>
            </a:r>
            <a:r>
              <a:rPr lang="pt-BR" altLang="pt-BR" sz="1100" b="1" dirty="0" smtClean="0">
                <a:solidFill>
                  <a:srgbClr val="0B491A"/>
                </a:solidFill>
                <a:latin typeface="Arial" charset="0"/>
              </a:rPr>
              <a:t>FIXOS</a:t>
            </a:r>
            <a:endParaRPr lang="en-GB" altLang="pt-BR" sz="1100" b="1" dirty="0">
              <a:solidFill>
                <a:srgbClr val="0B491A"/>
              </a:solidFill>
              <a:latin typeface="Arial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699792" y="82346"/>
            <a:ext cx="3672408" cy="107721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COMPOSIÇÃO DO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PROJETO </a:t>
            </a:r>
            <a:r>
              <a:rPr lang="pt-BR" sz="32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FDNE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6264000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0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745</Words>
  <Application>Microsoft Office PowerPoint</Application>
  <PresentationFormat>Apresentação na tela (4:3)</PresentationFormat>
  <Paragraphs>185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Gotham Black</vt:lpstr>
      <vt:lpstr>Gotham Book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Agnelo Camara de Mesquita Junior - SUDENE</dc:creator>
  <cp:lastModifiedBy>Usuário</cp:lastModifiedBy>
  <cp:revision>176</cp:revision>
  <dcterms:created xsi:type="dcterms:W3CDTF">2016-06-03T17:02:55Z</dcterms:created>
  <dcterms:modified xsi:type="dcterms:W3CDTF">2017-08-21T20:04:15Z</dcterms:modified>
</cp:coreProperties>
</file>