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989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/>
          <a:stretch/>
        </p:blipFill>
        <p:spPr bwMode="auto">
          <a:xfrm>
            <a:off x="0" y="1588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577787" y="2564904"/>
            <a:ext cx="7988424" cy="1038323"/>
          </a:xfrm>
        </p:spPr>
        <p:txBody>
          <a:bodyPr anchor="t">
            <a:noAutofit/>
          </a:bodyPr>
          <a:lstStyle>
            <a:lvl1pPr marL="0" algn="ctr" defTabSz="914400" rtl="0" eaLnBrk="1" latinLnBrk="0" hangingPunct="1">
              <a:lnSpc>
                <a:spcPct val="80000"/>
              </a:lnSpc>
              <a:defRPr lang="pt-BR" sz="4400" b="1" kern="1200" dirty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r>
              <a:rPr lang="pt-BR" dirty="0" smtClean="0"/>
              <a:t>Título do</a:t>
            </a:r>
            <a:br>
              <a:rPr lang="pt-BR" dirty="0" smtClean="0"/>
            </a:br>
            <a:r>
              <a:rPr lang="pt-BR" dirty="0" smtClean="0"/>
              <a:t>Separador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56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8"/>
          <a:stretch/>
        </p:blipFill>
        <p:spPr bwMode="auto">
          <a:xfrm>
            <a:off x="0" y="-27384"/>
            <a:ext cx="9144000" cy="74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2079"/>
            <a:ext cx="5816016" cy="523220"/>
          </a:xfrm>
          <a:noFill/>
        </p:spPr>
        <p:txBody>
          <a:bodyPr wrap="none" rtlCol="0">
            <a:spAutoFit/>
          </a:bodyPr>
          <a:lstStyle>
            <a:lvl1pPr algn="l">
              <a:defRPr lang="pt-BR" sz="2800" b="1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 marL="0" lvl="0" algn="l" defTabSz="45720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341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8"/>
          <a:stretch/>
        </p:blipFill>
        <p:spPr bwMode="auto">
          <a:xfrm>
            <a:off x="0" y="-27384"/>
            <a:ext cx="9144000" cy="74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67544" y="82079"/>
            <a:ext cx="5816016" cy="523220"/>
          </a:xfrm>
          <a:noFill/>
        </p:spPr>
        <p:txBody>
          <a:bodyPr wrap="none" rtlCol="0">
            <a:spAutoFit/>
          </a:bodyPr>
          <a:lstStyle>
            <a:lvl1pPr algn="l">
              <a:defRPr lang="pt-BR" sz="2800" b="1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 marL="0" lvl="0" algn="l" defTabSz="45720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15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8"/>
          <a:stretch/>
        </p:blipFill>
        <p:spPr bwMode="auto">
          <a:xfrm>
            <a:off x="0" y="-27384"/>
            <a:ext cx="9144000" cy="74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82079"/>
            <a:ext cx="5816016" cy="523220"/>
          </a:xfrm>
          <a:noFill/>
        </p:spPr>
        <p:txBody>
          <a:bodyPr wrap="none" rtlCol="0">
            <a:spAutoFit/>
          </a:bodyPr>
          <a:lstStyle>
            <a:lvl1pPr algn="l">
              <a:defRPr lang="pt-BR" sz="2800" b="1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 marL="0" lvl="0" algn="l" defTabSz="45720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32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/>
          <a:stretch/>
        </p:blipFill>
        <p:spPr bwMode="auto">
          <a:xfrm>
            <a:off x="0" y="1588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 hasCustomPrompt="1"/>
          </p:nvPr>
        </p:nvSpPr>
        <p:spPr>
          <a:xfrm>
            <a:off x="323528" y="4978042"/>
            <a:ext cx="8568952" cy="1200329"/>
          </a:xfrm>
          <a:noFill/>
        </p:spPr>
        <p:txBody>
          <a:bodyPr wrap="square" rtlCol="0">
            <a:spAutoFit/>
          </a:bodyPr>
          <a:lstStyle>
            <a:lvl1pPr marL="0" algn="ctr" defTabSz="457200" rtl="0" eaLnBrk="1" latinLnBrk="0" hangingPunct="1">
              <a:defRPr lang="en-US" sz="1800" kern="1200" dirty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latin typeface="Trebuchet MS"/>
                <a:cs typeface="Trebuchet MS"/>
              </a:rPr>
              <a:t>Nome do Palestrante</a:t>
            </a:r>
            <a:br>
              <a:rPr lang="pt-BR" b="1" dirty="0" smtClean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pt-BR" dirty="0" smtClean="0">
                <a:solidFill>
                  <a:schemeClr val="bg1"/>
                </a:solidFill>
                <a:latin typeface="Trebuchet MS"/>
                <a:cs typeface="Trebuchet MS"/>
              </a:rPr>
              <a:t>Cargo ou Função do Palestrante</a:t>
            </a:r>
            <a:br>
              <a:rPr lang="pt-BR" dirty="0" smtClean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pt-BR" dirty="0" smtClean="0">
                <a:solidFill>
                  <a:schemeClr val="bg1"/>
                </a:solidFill>
                <a:latin typeface="Trebuchet MS"/>
                <a:cs typeface="Trebuchet MS"/>
              </a:rPr>
              <a:t>e-mail do Palestrante</a:t>
            </a:r>
            <a:br>
              <a:rPr lang="pt-BR" dirty="0" smtClean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pt-BR" dirty="0" smtClean="0">
                <a:solidFill>
                  <a:schemeClr val="bg1"/>
                </a:solidFill>
                <a:latin typeface="Trebuchet MS"/>
                <a:cs typeface="Trebuchet MS"/>
              </a:rPr>
              <a:t>(61) XXXXX-XXXX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12" y="3068960"/>
            <a:ext cx="170768" cy="2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50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DEC-4FF8-4D6E-B5E6-CBAB4A14F386}" type="datetimeFigureOut">
              <a:rPr lang="pt-BR" smtClean="0"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7AED-F3F4-40E4-B618-44A5E1FC1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6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  <p:sldLayoutId id="2147483659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joaci.medeiros@cna.org.b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55576" y="1227300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pt-BR" sz="4000" b="1" kern="1200" baseline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 defTabSz="457200">
              <a:lnSpc>
                <a:spcPct val="80000"/>
              </a:lnSpc>
            </a:pPr>
            <a:r>
              <a:rPr lang="pt-BR" dirty="0" smtClean="0"/>
              <a:t>Comissão da </a:t>
            </a:r>
          </a:p>
          <a:p>
            <a:pPr defTabSz="457200">
              <a:lnSpc>
                <a:spcPct val="80000"/>
              </a:lnSpc>
            </a:pPr>
            <a:r>
              <a:rPr lang="pt-BR" dirty="0" smtClean="0"/>
              <a:t>Região Nordeste</a:t>
            </a:r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55576" y="252483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2000" b="1" i="1" kern="1200">
                <a:solidFill>
                  <a:srgbClr val="FFFF00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pt-BR" i="0" dirty="0" smtClean="0"/>
              <a:t>Balanço do 5º Congresso Brasileiro de Palma e Outras Cactáceas</a:t>
            </a:r>
            <a:endParaRPr lang="pt-BR" dirty="0"/>
          </a:p>
        </p:txBody>
      </p:sp>
      <p:sp>
        <p:nvSpPr>
          <p:cNvPr id="6" name="Espaço Reservado para Texto 14"/>
          <p:cNvSpPr txBox="1">
            <a:spLocks/>
          </p:cNvSpPr>
          <p:nvPr/>
        </p:nvSpPr>
        <p:spPr>
          <a:xfrm>
            <a:off x="827088" y="5158061"/>
            <a:ext cx="5761136" cy="431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pt-BR" sz="2000" b="1" i="1" kern="1200" dirty="0">
                <a:solidFill>
                  <a:srgbClr val="FFFF00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pt-BR" dirty="0" smtClean="0"/>
              <a:t>Joaci Medeiros 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7" name="Espaço Reservado para Texto 16"/>
          <p:cNvSpPr txBox="1">
            <a:spLocks/>
          </p:cNvSpPr>
          <p:nvPr/>
        </p:nvSpPr>
        <p:spPr>
          <a:xfrm>
            <a:off x="827584" y="5517232"/>
            <a:ext cx="5760640" cy="4324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pt-BR" sz="2000" b="1" i="1" kern="1200" baseline="0" dirty="0">
                <a:solidFill>
                  <a:srgbClr val="FFFF00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pt-BR" dirty="0" smtClean="0"/>
              <a:t>Assessor Técnico</a:t>
            </a:r>
            <a:endParaRPr lang="pt-BR" dirty="0"/>
          </a:p>
        </p:txBody>
      </p:sp>
      <p:sp>
        <p:nvSpPr>
          <p:cNvPr id="8" name="Espaço Reservado para Texto 19"/>
          <p:cNvSpPr txBox="1">
            <a:spLocks/>
          </p:cNvSpPr>
          <p:nvPr/>
        </p:nvSpPr>
        <p:spPr>
          <a:xfrm>
            <a:off x="827584" y="6093296"/>
            <a:ext cx="5760640" cy="2876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1300" b="1" i="1" kern="1200" baseline="0" dirty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Brasília-DF, 26 de </a:t>
            </a:r>
            <a:r>
              <a:rPr lang="pt-BR" dirty="0" smtClean="0"/>
              <a:t>setembro </a:t>
            </a:r>
            <a:r>
              <a:rPr lang="pt-BR" dirty="0" smtClean="0"/>
              <a:t>de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49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24663"/>
              </p:ext>
            </p:extLst>
          </p:nvPr>
        </p:nvGraphicFramePr>
        <p:xfrm>
          <a:off x="336940" y="2276872"/>
          <a:ext cx="83718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860"/>
                <a:gridCol w="2016224"/>
                <a:gridCol w="1944216"/>
                <a:gridCol w="1976533"/>
              </a:tblGrid>
              <a:tr h="773846">
                <a:tc>
                  <a:txBody>
                    <a:bodyPr/>
                    <a:lstStyle/>
                    <a:p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Alguns Números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3º Congresso Bras. (2013) - CE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4º Congresso Bras. (2015) - BA</a:t>
                      </a: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5º Congresso Bras. (2017) - RN</a:t>
                      </a: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95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Nº</a:t>
                      </a:r>
                      <a:r>
                        <a:rPr lang="pt-BR" sz="1800" b="1" baseline="0" dirty="0" smtClean="0"/>
                        <a:t> de Inscritos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458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519  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u="sng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u="sng" dirty="0" smtClean="0"/>
                        <a:t>523</a:t>
                      </a:r>
                      <a:endParaRPr lang="pt-BR" sz="1800" b="1" u="sng" dirty="0" smtClean="0"/>
                    </a:p>
                  </a:txBody>
                  <a:tcPr/>
                </a:tc>
              </a:tr>
              <a:tr h="863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Trabalhos</a:t>
                      </a:r>
                      <a:r>
                        <a:rPr lang="pt-BR" sz="1800" b="1" baseline="0" dirty="0" smtClean="0"/>
                        <a:t> Apresentados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61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18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99 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dirty="0" smtClean="0"/>
                        <a:t>145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u="sng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54722"/>
            <a:ext cx="7272808" cy="553998"/>
          </a:xfrm>
        </p:spPr>
        <p:txBody>
          <a:bodyPr>
            <a:noAutofit/>
          </a:bodyPr>
          <a:lstStyle/>
          <a:p>
            <a:r>
              <a:rPr lang="pt-BR" sz="2000" dirty="0"/>
              <a:t>5º Congresso Brasileiro de Palma e Outras Cactáceas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83568" y="1434842"/>
            <a:ext cx="7272808" cy="55399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pt-BR" sz="2800" b="1" kern="120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Evolução e consolidação do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Congresso Brasileiro de Palma e Outras Cactáceas</a:t>
            </a:r>
            <a:br>
              <a:rPr lang="pt-BR" sz="2000" dirty="0" smtClean="0">
                <a:solidFill>
                  <a:schemeClr val="tx1"/>
                </a:solidFill>
              </a:rPr>
            </a:b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90" y="764704"/>
            <a:ext cx="2427050" cy="7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286541" y="3573016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(14,2%)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308304" y="4509120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(138%)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Seta para cima 4"/>
          <p:cNvSpPr/>
          <p:nvPr/>
        </p:nvSpPr>
        <p:spPr>
          <a:xfrm>
            <a:off x="8316416" y="3573016"/>
            <a:ext cx="288032" cy="57606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/>
          <p:cNvSpPr/>
          <p:nvPr/>
        </p:nvSpPr>
        <p:spPr>
          <a:xfrm>
            <a:off x="8316416" y="4509120"/>
            <a:ext cx="288032" cy="57606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82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14783"/>
              </p:ext>
            </p:extLst>
          </p:nvPr>
        </p:nvGraphicFramePr>
        <p:xfrm>
          <a:off x="251520" y="1516151"/>
          <a:ext cx="8371833" cy="459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016224"/>
                <a:gridCol w="1512168"/>
                <a:gridCol w="1747097"/>
              </a:tblGrid>
              <a:tr h="773846">
                <a:tc>
                  <a:txBody>
                    <a:bodyPr/>
                    <a:lstStyle/>
                    <a:p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Área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Temática dos Trabalhos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V Congresso Bras. (2017) - RN</a:t>
                      </a: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Aceites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Rejeitados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dos Recebidos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95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Alimentação Animal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38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10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u="none" dirty="0" smtClean="0"/>
                        <a:t>48</a:t>
                      </a:r>
                    </a:p>
                  </a:txBody>
                  <a:tcPr/>
                </a:tc>
              </a:tr>
              <a:tr h="7343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Alimentação Humana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31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6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37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Biotecnologia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21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2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23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Sistema</a:t>
                      </a:r>
                      <a:r>
                        <a:rPr lang="pt-BR" sz="1800" b="0" baseline="0" dirty="0" smtClean="0"/>
                        <a:t> de Produção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55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0" dirty="0" smtClean="0"/>
                        <a:t>15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/>
                        <a:t>70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TOTAL GERAL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145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/>
                        <a:t>33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178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67544" y="354722"/>
            <a:ext cx="7272808" cy="553998"/>
          </a:xfrm>
        </p:spPr>
        <p:txBody>
          <a:bodyPr>
            <a:noAutofit/>
          </a:bodyPr>
          <a:lstStyle/>
          <a:p>
            <a:r>
              <a:rPr lang="pt-BR" sz="2000" dirty="0"/>
              <a:t>5º Congresso Brasileiro de Palma e Outras Cactáceas</a:t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90" y="764704"/>
            <a:ext cx="2427050" cy="7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de cantos arredondados 1"/>
          <p:cNvSpPr/>
          <p:nvPr/>
        </p:nvSpPr>
        <p:spPr>
          <a:xfrm>
            <a:off x="3995936" y="3717032"/>
            <a:ext cx="4392488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403648" y="3970909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(21%)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4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67544" y="354722"/>
            <a:ext cx="7272808" cy="553998"/>
          </a:xfrm>
        </p:spPr>
        <p:txBody>
          <a:bodyPr>
            <a:noAutofit/>
          </a:bodyPr>
          <a:lstStyle/>
          <a:p>
            <a:r>
              <a:rPr lang="pt-BR" sz="2000" dirty="0"/>
              <a:t>5º Congresso Brasileiro de Palma e Outras Cactáceas</a:t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90" y="764704"/>
            <a:ext cx="2427050" cy="7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654487" cy="327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0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978042"/>
            <a:ext cx="8568952" cy="1200329"/>
          </a:xfrm>
        </p:spPr>
        <p:txBody>
          <a:bodyPr/>
          <a:lstStyle/>
          <a:p>
            <a:r>
              <a:rPr lang="pt-BR" b="1" dirty="0" err="1" smtClean="0"/>
              <a:t>Joaci</a:t>
            </a:r>
            <a:r>
              <a:rPr lang="pt-BR" b="1" dirty="0" smtClean="0"/>
              <a:t> Medeiros</a:t>
            </a:r>
            <a:br>
              <a:rPr lang="pt-BR" b="1" dirty="0" smtClean="0"/>
            </a:br>
            <a:r>
              <a:rPr lang="pt-BR" b="1" dirty="0" smtClean="0"/>
              <a:t>Assessor Técnico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>
                <a:hlinkClick r:id="rId2"/>
              </a:rPr>
              <a:t>joaci.medeiros@cna.org.br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(61) </a:t>
            </a:r>
            <a:r>
              <a:rPr lang="pt-BR" dirty="0" smtClean="0"/>
              <a:t>2109 4120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6005" y="3000002"/>
            <a:ext cx="9144000" cy="471356"/>
            <a:chOff x="0" y="2959232"/>
            <a:chExt cx="9144000" cy="471356"/>
          </a:xfrm>
        </p:grpSpPr>
        <p:pic>
          <p:nvPicPr>
            <p:cNvPr id="4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127" b="50000"/>
            <a:stretch/>
          </p:blipFill>
          <p:spPr bwMode="auto">
            <a:xfrm>
              <a:off x="0" y="2959232"/>
              <a:ext cx="9144000" cy="471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5861" y="3062511"/>
              <a:ext cx="172800" cy="23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154</Words>
  <Application>Microsoft Office PowerPoint</Application>
  <PresentationFormat>Apresentação na tela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Tema do Office</vt:lpstr>
      <vt:lpstr>Apresentação do PowerPoint</vt:lpstr>
      <vt:lpstr>5º Congresso Brasileiro de Palma e Outras Cactáceas </vt:lpstr>
      <vt:lpstr>5º Congresso Brasileiro de Palma e Outras Cactáceas </vt:lpstr>
      <vt:lpstr>5º Congresso Brasileiro de Palma e Outras Cactáceas </vt:lpstr>
      <vt:lpstr>Joaci Medeiros Assessor Técnico joaci.medeiros@cna.org.br  (61) 2109 4120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Elisangela Pereira Lopes</dc:creator>
  <cp:lastModifiedBy>JOACI MEDEIROS</cp:lastModifiedBy>
  <cp:revision>50</cp:revision>
  <dcterms:created xsi:type="dcterms:W3CDTF">2017-06-06T13:19:59Z</dcterms:created>
  <dcterms:modified xsi:type="dcterms:W3CDTF">2017-09-26T02:57:26Z</dcterms:modified>
</cp:coreProperties>
</file>