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59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5989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"/>
          <a:stretch/>
        </p:blipFill>
        <p:spPr bwMode="auto">
          <a:xfrm>
            <a:off x="0" y="1588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ítulo 1"/>
          <p:cNvSpPr>
            <a:spLocks noGrp="1"/>
          </p:cNvSpPr>
          <p:nvPr>
            <p:ph type="title" hasCustomPrompt="1"/>
          </p:nvPr>
        </p:nvSpPr>
        <p:spPr>
          <a:xfrm>
            <a:off x="577787" y="2564904"/>
            <a:ext cx="7988424" cy="1038323"/>
          </a:xfrm>
        </p:spPr>
        <p:txBody>
          <a:bodyPr anchor="t">
            <a:noAutofit/>
          </a:bodyPr>
          <a:lstStyle>
            <a:lvl1pPr marL="0" algn="ctr" defTabSz="914400" rtl="0" eaLnBrk="1" latinLnBrk="0" hangingPunct="1">
              <a:lnSpc>
                <a:spcPct val="80000"/>
              </a:lnSpc>
              <a:defRPr lang="pt-BR" sz="4400" b="1" kern="1200" dirty="0">
                <a:solidFill>
                  <a:schemeClr val="bg1"/>
                </a:solidFill>
                <a:latin typeface="Trebuchet MS"/>
                <a:ea typeface="+mn-ea"/>
                <a:cs typeface="Trebuchet MS"/>
              </a:defRPr>
            </a:lvl1pPr>
          </a:lstStyle>
          <a:p>
            <a:r>
              <a:rPr lang="pt-BR" dirty="0" smtClean="0"/>
              <a:t>Título do</a:t>
            </a:r>
            <a:br>
              <a:rPr lang="pt-BR" dirty="0" smtClean="0"/>
            </a:br>
            <a:r>
              <a:rPr lang="pt-BR" dirty="0" smtClean="0"/>
              <a:t>Separador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6565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8"/>
          <a:stretch/>
        </p:blipFill>
        <p:spPr bwMode="auto">
          <a:xfrm>
            <a:off x="0" y="-27384"/>
            <a:ext cx="9144000" cy="749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2079"/>
            <a:ext cx="5816016" cy="523220"/>
          </a:xfrm>
          <a:noFill/>
        </p:spPr>
        <p:txBody>
          <a:bodyPr wrap="none" rtlCol="0">
            <a:spAutoFit/>
          </a:bodyPr>
          <a:lstStyle>
            <a:lvl1pPr algn="l">
              <a:defRPr lang="pt-BR" sz="2800" b="1">
                <a:solidFill>
                  <a:schemeClr val="bg1"/>
                </a:solidFill>
                <a:latin typeface="Trebuchet MS"/>
                <a:ea typeface="+mn-ea"/>
                <a:cs typeface="Trebuchet MS"/>
              </a:defRPr>
            </a:lvl1pPr>
          </a:lstStyle>
          <a:p>
            <a:pPr marL="0" lvl="0" algn="l" defTabSz="457200"/>
            <a:r>
              <a:rPr lang="pt-BR" dirty="0" smtClean="0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9341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8"/>
          <a:stretch/>
        </p:blipFill>
        <p:spPr bwMode="auto">
          <a:xfrm>
            <a:off x="0" y="-27384"/>
            <a:ext cx="9144000" cy="749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67544" y="82079"/>
            <a:ext cx="5816016" cy="523220"/>
          </a:xfrm>
          <a:noFill/>
        </p:spPr>
        <p:txBody>
          <a:bodyPr wrap="none" rtlCol="0">
            <a:spAutoFit/>
          </a:bodyPr>
          <a:lstStyle>
            <a:lvl1pPr algn="l">
              <a:defRPr lang="pt-BR" sz="2800" b="1">
                <a:solidFill>
                  <a:schemeClr val="bg1"/>
                </a:solidFill>
                <a:latin typeface="Trebuchet MS"/>
                <a:ea typeface="+mn-ea"/>
                <a:cs typeface="Trebuchet MS"/>
              </a:defRPr>
            </a:lvl1pPr>
          </a:lstStyle>
          <a:p>
            <a:pPr marL="0" lvl="0" algn="l" defTabSz="457200"/>
            <a:r>
              <a:rPr lang="pt-BR" dirty="0" smtClean="0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315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8"/>
          <a:stretch/>
        </p:blipFill>
        <p:spPr bwMode="auto">
          <a:xfrm>
            <a:off x="0" y="-27384"/>
            <a:ext cx="9144000" cy="749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67544" y="82079"/>
            <a:ext cx="5816016" cy="523220"/>
          </a:xfrm>
          <a:noFill/>
        </p:spPr>
        <p:txBody>
          <a:bodyPr wrap="none" rtlCol="0">
            <a:spAutoFit/>
          </a:bodyPr>
          <a:lstStyle>
            <a:lvl1pPr algn="l">
              <a:defRPr lang="pt-BR" sz="2800" b="1">
                <a:solidFill>
                  <a:schemeClr val="bg1"/>
                </a:solidFill>
                <a:latin typeface="Trebuchet MS"/>
                <a:ea typeface="+mn-ea"/>
                <a:cs typeface="Trebuchet MS"/>
              </a:defRPr>
            </a:lvl1pPr>
          </a:lstStyle>
          <a:p>
            <a:pPr marL="0" lvl="0" algn="l" defTabSz="457200"/>
            <a:r>
              <a:rPr lang="pt-BR" dirty="0" smtClean="0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7323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"/>
          <a:stretch/>
        </p:blipFill>
        <p:spPr bwMode="auto">
          <a:xfrm>
            <a:off x="0" y="1588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ítulo 1"/>
          <p:cNvSpPr>
            <a:spLocks noGrp="1"/>
          </p:cNvSpPr>
          <p:nvPr>
            <p:ph type="title" hasCustomPrompt="1"/>
          </p:nvPr>
        </p:nvSpPr>
        <p:spPr>
          <a:xfrm>
            <a:off x="323528" y="4978042"/>
            <a:ext cx="8568952" cy="1200329"/>
          </a:xfrm>
          <a:noFill/>
        </p:spPr>
        <p:txBody>
          <a:bodyPr wrap="square" rtlCol="0">
            <a:spAutoFit/>
          </a:bodyPr>
          <a:lstStyle>
            <a:lvl1pPr marL="0" algn="ctr" defTabSz="457200" rtl="0" eaLnBrk="1" latinLnBrk="0" hangingPunct="1">
              <a:defRPr lang="en-US" sz="1800" kern="1200" dirty="0">
                <a:solidFill>
                  <a:schemeClr val="bg1"/>
                </a:solidFill>
                <a:latin typeface="Trebuchet MS"/>
                <a:ea typeface="+mn-ea"/>
                <a:cs typeface="Trebuchet MS"/>
              </a:defRPr>
            </a:lvl1pPr>
          </a:lstStyle>
          <a:p>
            <a:r>
              <a:rPr lang="pt-BR" b="1" dirty="0" smtClean="0">
                <a:solidFill>
                  <a:schemeClr val="bg1"/>
                </a:solidFill>
                <a:latin typeface="Trebuchet MS"/>
                <a:cs typeface="Trebuchet MS"/>
              </a:rPr>
              <a:t>Nome do Palestrante</a:t>
            </a:r>
            <a:br>
              <a:rPr lang="pt-BR" b="1" dirty="0" smtClean="0">
                <a:solidFill>
                  <a:schemeClr val="bg1"/>
                </a:solidFill>
                <a:latin typeface="Trebuchet MS"/>
                <a:cs typeface="Trebuchet MS"/>
              </a:rPr>
            </a:br>
            <a:r>
              <a:rPr lang="pt-BR" dirty="0" smtClean="0">
                <a:solidFill>
                  <a:schemeClr val="bg1"/>
                </a:solidFill>
                <a:latin typeface="Trebuchet MS"/>
                <a:cs typeface="Trebuchet MS"/>
              </a:rPr>
              <a:t>Cargo ou Função do Palestrante</a:t>
            </a:r>
            <a:br>
              <a:rPr lang="pt-BR" dirty="0" smtClean="0">
                <a:solidFill>
                  <a:schemeClr val="bg1"/>
                </a:solidFill>
                <a:latin typeface="Trebuchet MS"/>
                <a:cs typeface="Trebuchet MS"/>
              </a:rPr>
            </a:br>
            <a:r>
              <a:rPr lang="pt-BR" dirty="0" smtClean="0">
                <a:solidFill>
                  <a:schemeClr val="bg1"/>
                </a:solidFill>
                <a:latin typeface="Trebuchet MS"/>
                <a:cs typeface="Trebuchet MS"/>
              </a:rPr>
              <a:t>e-mail do Palestrante</a:t>
            </a:r>
            <a:br>
              <a:rPr lang="pt-BR" dirty="0" smtClean="0">
                <a:solidFill>
                  <a:schemeClr val="bg1"/>
                </a:solidFill>
                <a:latin typeface="Trebuchet MS"/>
                <a:cs typeface="Trebuchet MS"/>
              </a:rPr>
            </a:br>
            <a:r>
              <a:rPr lang="pt-BR" dirty="0" smtClean="0">
                <a:solidFill>
                  <a:schemeClr val="bg1"/>
                </a:solidFill>
                <a:latin typeface="Trebuchet MS"/>
                <a:cs typeface="Trebuchet MS"/>
              </a:rPr>
              <a:t>(61) XXXXX-XXXX</a:t>
            </a:r>
            <a:endParaRPr lang="en-US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212" y="3068960"/>
            <a:ext cx="170768" cy="2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350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9DEC-4FF8-4D6E-B5E6-CBAB4A14F386}" type="datetimeFigureOut">
              <a:rPr lang="pt-BR" smtClean="0"/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B7AED-F3F4-40E4-B618-44A5E1FC1A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669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4" r:id="rId5"/>
    <p:sldLayoutId id="2147483659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mailto:joaci.medeiros@cna.org.br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755576" y="1227300"/>
            <a:ext cx="5760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pt-BR" sz="4000" b="1" kern="1200" baseline="0">
                <a:solidFill>
                  <a:schemeClr val="bg1"/>
                </a:solidFill>
                <a:latin typeface="Trebuchet MS"/>
                <a:ea typeface="+mn-ea"/>
                <a:cs typeface="Trebuchet MS"/>
              </a:defRPr>
            </a:lvl1pPr>
          </a:lstStyle>
          <a:p>
            <a:pPr defTabSz="457200">
              <a:lnSpc>
                <a:spcPct val="80000"/>
              </a:lnSpc>
            </a:pPr>
            <a:r>
              <a:rPr lang="pt-BR" dirty="0" smtClean="0"/>
              <a:t>Comissão da </a:t>
            </a:r>
          </a:p>
          <a:p>
            <a:pPr defTabSz="457200">
              <a:lnSpc>
                <a:spcPct val="80000"/>
              </a:lnSpc>
            </a:pPr>
            <a:r>
              <a:rPr lang="pt-BR" dirty="0" smtClean="0"/>
              <a:t>Região Nordeste</a:t>
            </a:r>
            <a:endParaRPr lang="pt-BR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755576" y="2524834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pt-BR" sz="2000" b="1" i="1" kern="1200">
                <a:solidFill>
                  <a:srgbClr val="FFFF00"/>
                </a:solidFill>
                <a:latin typeface="Trebuchet MS"/>
                <a:ea typeface="+mn-ea"/>
                <a:cs typeface="Trebuchet M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/>
            <a:r>
              <a:rPr lang="pt-BR" i="0" dirty="0" smtClean="0"/>
              <a:t>Balanço do 5º Congresso Brasileiro de Palma e Outras Cactáceas</a:t>
            </a:r>
            <a:endParaRPr lang="pt-BR" dirty="0"/>
          </a:p>
        </p:txBody>
      </p:sp>
      <p:sp>
        <p:nvSpPr>
          <p:cNvPr id="6" name="Espaço Reservado para Texto 14"/>
          <p:cNvSpPr txBox="1">
            <a:spLocks/>
          </p:cNvSpPr>
          <p:nvPr/>
        </p:nvSpPr>
        <p:spPr>
          <a:xfrm>
            <a:off x="827088" y="5158061"/>
            <a:ext cx="5761136" cy="4315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pt-BR" sz="2000" b="1" i="1" kern="1200" dirty="0">
                <a:solidFill>
                  <a:srgbClr val="FFFF00"/>
                </a:solidFill>
                <a:latin typeface="Trebuchet MS"/>
                <a:ea typeface="+mn-ea"/>
                <a:cs typeface="Trebuchet M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buFont typeface="Arial" panose="020B0604020202020204" pitchFamily="34" charset="0"/>
              <a:buNone/>
            </a:pPr>
            <a:r>
              <a:rPr lang="pt-BR" dirty="0" smtClean="0"/>
              <a:t>Joaci Medeiros 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7" name="Espaço Reservado para Texto 16"/>
          <p:cNvSpPr txBox="1">
            <a:spLocks/>
          </p:cNvSpPr>
          <p:nvPr/>
        </p:nvSpPr>
        <p:spPr>
          <a:xfrm>
            <a:off x="827584" y="5517232"/>
            <a:ext cx="5760640" cy="43246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pt-BR" sz="2000" b="1" i="1" kern="1200" baseline="0" dirty="0">
                <a:solidFill>
                  <a:srgbClr val="FFFF00"/>
                </a:solidFill>
                <a:latin typeface="Trebuchet MS"/>
                <a:ea typeface="+mn-ea"/>
                <a:cs typeface="Trebuchet M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buFont typeface="Arial" panose="020B0604020202020204" pitchFamily="34" charset="0"/>
              <a:buNone/>
            </a:pPr>
            <a:r>
              <a:rPr lang="pt-BR" dirty="0" smtClean="0"/>
              <a:t>Assessor Técnico</a:t>
            </a:r>
            <a:endParaRPr lang="pt-BR" dirty="0"/>
          </a:p>
        </p:txBody>
      </p:sp>
      <p:sp>
        <p:nvSpPr>
          <p:cNvPr id="8" name="Espaço Reservado para Texto 19"/>
          <p:cNvSpPr txBox="1">
            <a:spLocks/>
          </p:cNvSpPr>
          <p:nvPr/>
        </p:nvSpPr>
        <p:spPr>
          <a:xfrm>
            <a:off x="827584" y="6093296"/>
            <a:ext cx="5760640" cy="28768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pt-BR" sz="1300" b="1" i="1" kern="1200" baseline="0" dirty="0">
                <a:solidFill>
                  <a:schemeClr val="bg1"/>
                </a:solidFill>
                <a:latin typeface="Trebuchet MS"/>
                <a:ea typeface="+mn-ea"/>
                <a:cs typeface="Trebuchet M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Brasília-DF, 26 de </a:t>
            </a:r>
            <a:r>
              <a:rPr lang="pt-BR" dirty="0" smtClean="0"/>
              <a:t>setembro </a:t>
            </a:r>
            <a:r>
              <a:rPr lang="pt-BR" dirty="0" smtClean="0"/>
              <a:t>de 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494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724663"/>
              </p:ext>
            </p:extLst>
          </p:nvPr>
        </p:nvGraphicFramePr>
        <p:xfrm>
          <a:off x="336940" y="2276872"/>
          <a:ext cx="8371833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860"/>
                <a:gridCol w="2016224"/>
                <a:gridCol w="1944216"/>
                <a:gridCol w="1976533"/>
              </a:tblGrid>
              <a:tr h="773846">
                <a:tc>
                  <a:txBody>
                    <a:bodyPr/>
                    <a:lstStyle/>
                    <a:p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Alguns Números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3º Congresso Bras. (2013) - CE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4º Congresso Bras. (2015) - BA</a:t>
                      </a:r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5º Congresso Bras. (2017) - RN</a:t>
                      </a:r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952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pt-BR" sz="1800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dirty="0" smtClean="0"/>
                        <a:t>Nº</a:t>
                      </a:r>
                      <a:r>
                        <a:rPr lang="pt-BR" sz="1800" b="1" baseline="0" dirty="0" smtClean="0"/>
                        <a:t> de Inscritos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pt-BR" sz="1800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dirty="0" smtClean="0"/>
                        <a:t>458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pt-BR" sz="1800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dirty="0" smtClean="0"/>
                        <a:t>519  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pt-BR" sz="1800" b="1" u="sng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u="sng" dirty="0" smtClean="0"/>
                        <a:t>523</a:t>
                      </a:r>
                      <a:endParaRPr lang="pt-BR" sz="1800" b="1" u="sng" dirty="0" smtClean="0"/>
                    </a:p>
                  </a:txBody>
                  <a:tcPr/>
                </a:tc>
              </a:tr>
              <a:tr h="8631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pt-BR" sz="1800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dirty="0" smtClean="0"/>
                        <a:t>Trabalhos</a:t>
                      </a:r>
                      <a:r>
                        <a:rPr lang="pt-BR" sz="1800" b="1" baseline="0" dirty="0" smtClean="0"/>
                        <a:t> Apresentados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pt-BR" sz="1800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dirty="0" smtClean="0"/>
                        <a:t>61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pt-BR" sz="1800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dirty="0" smtClean="0"/>
                        <a:t>99 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1" u="sng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u="sng" dirty="0" smtClean="0"/>
                        <a:t>145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1" u="sng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54722"/>
            <a:ext cx="7272808" cy="553998"/>
          </a:xfrm>
        </p:spPr>
        <p:txBody>
          <a:bodyPr>
            <a:noAutofit/>
          </a:bodyPr>
          <a:lstStyle/>
          <a:p>
            <a:r>
              <a:rPr lang="pt-BR" sz="2000" dirty="0"/>
              <a:t>5º Congresso Brasileiro de Palma e Outras Cactáceas</a:t>
            </a:r>
            <a:br>
              <a:rPr lang="pt-BR" sz="2000" dirty="0"/>
            </a:br>
            <a:endParaRPr lang="pt-BR" sz="2000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683568" y="1434842"/>
            <a:ext cx="7272808" cy="553998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pt-BR" sz="2800" b="1" kern="1200">
                <a:solidFill>
                  <a:schemeClr val="bg1"/>
                </a:solidFill>
                <a:latin typeface="Trebuchet MS"/>
                <a:ea typeface="+mn-ea"/>
                <a:cs typeface="Trebuchet MS"/>
              </a:defRPr>
            </a:lvl1pPr>
          </a:lstStyle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Evolução e consolidação do </a:t>
            </a:r>
          </a:p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Congresso Brasileiro de Palma e Outras Cactáceas</a:t>
            </a:r>
            <a:br>
              <a:rPr lang="pt-BR" sz="2000" dirty="0" smtClean="0">
                <a:solidFill>
                  <a:schemeClr val="tx1"/>
                </a:solidFill>
              </a:rPr>
            </a:br>
            <a:endParaRPr lang="pt-BR" sz="2000" dirty="0">
              <a:solidFill>
                <a:schemeClr val="tx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090" y="764704"/>
            <a:ext cx="2427050" cy="75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7286541" y="3573016"/>
            <a:ext cx="90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(14,2%)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7308304" y="4509120"/>
            <a:ext cx="84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(138%)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5" name="Seta para cima 4"/>
          <p:cNvSpPr/>
          <p:nvPr/>
        </p:nvSpPr>
        <p:spPr>
          <a:xfrm>
            <a:off x="8316416" y="3573016"/>
            <a:ext cx="288032" cy="576064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cima 9"/>
          <p:cNvSpPr/>
          <p:nvPr/>
        </p:nvSpPr>
        <p:spPr>
          <a:xfrm>
            <a:off x="8316416" y="4509120"/>
            <a:ext cx="288032" cy="576064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482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5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014783"/>
              </p:ext>
            </p:extLst>
          </p:nvPr>
        </p:nvGraphicFramePr>
        <p:xfrm>
          <a:off x="251520" y="1516151"/>
          <a:ext cx="8371833" cy="4592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2016224"/>
                <a:gridCol w="1512168"/>
                <a:gridCol w="1747097"/>
              </a:tblGrid>
              <a:tr h="773846">
                <a:tc>
                  <a:txBody>
                    <a:bodyPr/>
                    <a:lstStyle/>
                    <a:p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Área</a:t>
                      </a:r>
                      <a:r>
                        <a:rPr lang="pt-BR" sz="1800" baseline="0" dirty="0" smtClean="0">
                          <a:solidFill>
                            <a:schemeClr val="tx1"/>
                          </a:solidFill>
                        </a:rPr>
                        <a:t> Temática dos Trabalhos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V Congresso Bras. (2017) - RN</a:t>
                      </a:r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Aceites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Rejeitados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pt-BR" sz="1800" baseline="0" dirty="0" smtClean="0">
                          <a:solidFill>
                            <a:schemeClr val="tx1"/>
                          </a:solidFill>
                        </a:rPr>
                        <a:t> dos Recebidos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952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dirty="0" smtClean="0"/>
                        <a:t>Alimentação Animal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dirty="0" smtClean="0"/>
                        <a:t>38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dirty="0" smtClean="0"/>
                        <a:t>10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u="none" dirty="0" smtClean="0"/>
                        <a:t>48</a:t>
                      </a:r>
                    </a:p>
                  </a:txBody>
                  <a:tcPr/>
                </a:tc>
              </a:tr>
              <a:tr h="7343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dirty="0" smtClean="0"/>
                        <a:t>Alimentação Humana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dirty="0" smtClean="0"/>
                        <a:t>31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dirty="0" smtClean="0"/>
                        <a:t>6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37</a:t>
                      </a: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dirty="0" smtClean="0"/>
                        <a:t>Biotecnologia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dirty="0" smtClean="0"/>
                        <a:t>21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dirty="0" smtClean="0"/>
                        <a:t>2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23</a:t>
                      </a: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dirty="0" smtClean="0"/>
                        <a:t>Sistema</a:t>
                      </a:r>
                      <a:r>
                        <a:rPr lang="pt-BR" sz="1800" b="0" baseline="0" dirty="0" smtClean="0"/>
                        <a:t> de Produção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dirty="0" smtClean="0"/>
                        <a:t>55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0" dirty="0" smtClean="0"/>
                        <a:t>15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70</a:t>
                      </a: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dirty="0" smtClean="0"/>
                        <a:t>TOTAL GERAL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dirty="0" smtClean="0"/>
                        <a:t>145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800" b="1" dirty="0" smtClean="0"/>
                        <a:t>33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178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67544" y="354722"/>
            <a:ext cx="7272808" cy="553998"/>
          </a:xfrm>
        </p:spPr>
        <p:txBody>
          <a:bodyPr>
            <a:noAutofit/>
          </a:bodyPr>
          <a:lstStyle/>
          <a:p>
            <a:r>
              <a:rPr lang="pt-BR" sz="2000" dirty="0"/>
              <a:t>5º Congresso Brasileiro de Palma e Outras Cactáceas</a:t>
            </a:r>
            <a:br>
              <a:rPr lang="pt-BR" sz="2000" dirty="0"/>
            </a:br>
            <a:endParaRPr lang="pt-BR" sz="20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090" y="764704"/>
            <a:ext cx="2427050" cy="75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de cantos arredondados 1"/>
          <p:cNvSpPr/>
          <p:nvPr/>
        </p:nvSpPr>
        <p:spPr>
          <a:xfrm>
            <a:off x="3995936" y="3717032"/>
            <a:ext cx="4392488" cy="288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403648" y="3970909"/>
            <a:ext cx="731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(21%)</a:t>
            </a:r>
            <a:endParaRPr lang="pt-B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4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67544" y="354722"/>
            <a:ext cx="7272808" cy="553998"/>
          </a:xfrm>
        </p:spPr>
        <p:txBody>
          <a:bodyPr>
            <a:noAutofit/>
          </a:bodyPr>
          <a:lstStyle/>
          <a:p>
            <a:r>
              <a:rPr lang="pt-BR" sz="2000" dirty="0"/>
              <a:t>5º Congresso Brasileiro de Palma e Outras Cactáceas</a:t>
            </a:r>
            <a:br>
              <a:rPr lang="pt-BR" sz="2000" dirty="0"/>
            </a:br>
            <a:endParaRPr lang="pt-BR" sz="20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090" y="764704"/>
            <a:ext cx="2427050" cy="75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872"/>
            <a:ext cx="8654487" cy="3275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008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978042"/>
            <a:ext cx="8568952" cy="1200329"/>
          </a:xfrm>
        </p:spPr>
        <p:txBody>
          <a:bodyPr/>
          <a:lstStyle/>
          <a:p>
            <a:r>
              <a:rPr lang="pt-BR" b="1" dirty="0" err="1" smtClean="0"/>
              <a:t>Joaci</a:t>
            </a:r>
            <a:r>
              <a:rPr lang="pt-BR" b="1" dirty="0" smtClean="0"/>
              <a:t> Medeiros</a:t>
            </a:r>
            <a:br>
              <a:rPr lang="pt-BR" b="1" dirty="0" smtClean="0"/>
            </a:br>
            <a:r>
              <a:rPr lang="pt-BR" b="1" dirty="0" smtClean="0"/>
              <a:t>Assessor Técnico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>
                <a:hlinkClick r:id="rId2"/>
              </a:rPr>
              <a:t>joaci.medeiros@cna.org.br</a:t>
            </a:r>
            <a:r>
              <a:rPr lang="pt-BR" dirty="0" smtClean="0"/>
              <a:t> 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(61) </a:t>
            </a:r>
            <a:r>
              <a:rPr lang="pt-BR" dirty="0" smtClean="0"/>
              <a:t>2109 4120</a:t>
            </a:r>
            <a:endParaRPr lang="en-US" dirty="0"/>
          </a:p>
        </p:txBody>
      </p:sp>
      <p:grpSp>
        <p:nvGrpSpPr>
          <p:cNvPr id="3" name="Grupo 2"/>
          <p:cNvGrpSpPr/>
          <p:nvPr/>
        </p:nvGrpSpPr>
        <p:grpSpPr>
          <a:xfrm>
            <a:off x="6005" y="3000002"/>
            <a:ext cx="9144000" cy="471356"/>
            <a:chOff x="0" y="2959232"/>
            <a:chExt cx="9144000" cy="471356"/>
          </a:xfrm>
        </p:grpSpPr>
        <p:pic>
          <p:nvPicPr>
            <p:cNvPr id="4" name="Picture 2"/>
            <p:cNvPicPr>
              <a:picLocks noChangeAspect="1" noChangeArrowheads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127" b="50000"/>
            <a:stretch/>
          </p:blipFill>
          <p:spPr bwMode="auto">
            <a:xfrm>
              <a:off x="0" y="2959232"/>
              <a:ext cx="9144000" cy="471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4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5861" y="3062511"/>
              <a:ext cx="172800" cy="233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55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154</Words>
  <Application>Microsoft Office PowerPoint</Application>
  <PresentationFormat>Apresentação na tela (4:3)</PresentationFormat>
  <Paragraphs>73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Trebuchet MS</vt:lpstr>
      <vt:lpstr>Tema do Office</vt:lpstr>
      <vt:lpstr>Apresentação do PowerPoint</vt:lpstr>
      <vt:lpstr>5º Congresso Brasileiro de Palma e Outras Cactáceas </vt:lpstr>
      <vt:lpstr>5º Congresso Brasileiro de Palma e Outras Cactáceas </vt:lpstr>
      <vt:lpstr>5º Congresso Brasileiro de Palma e Outras Cactáceas </vt:lpstr>
      <vt:lpstr>Joaci Medeiros Assessor Técnico joaci.medeiros@cna.org.br  (61) 2109 4120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Elisangela Pereira Lopes</dc:creator>
  <cp:lastModifiedBy>JOACI MEDEIROS</cp:lastModifiedBy>
  <cp:revision>50</cp:revision>
  <dcterms:created xsi:type="dcterms:W3CDTF">2017-06-06T13:19:59Z</dcterms:created>
  <dcterms:modified xsi:type="dcterms:W3CDTF">2017-09-26T02:57:26Z</dcterms:modified>
</cp:coreProperties>
</file>