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4"/>
    <p:sldMasterId id="2147483648" r:id="rId5"/>
    <p:sldMasterId id="2147483718" r:id="rId6"/>
  </p:sldMasterIdLst>
  <p:sldIdLst>
    <p:sldId id="395" r:id="rId7"/>
    <p:sldId id="394" r:id="rId8"/>
    <p:sldId id="304" r:id="rId9"/>
    <p:sldId id="381" r:id="rId10"/>
    <p:sldId id="359" r:id="rId11"/>
    <p:sldId id="364" r:id="rId12"/>
    <p:sldId id="365" r:id="rId13"/>
    <p:sldId id="382" r:id="rId14"/>
    <p:sldId id="361" r:id="rId15"/>
    <p:sldId id="388" r:id="rId16"/>
    <p:sldId id="373" r:id="rId17"/>
    <p:sldId id="389" r:id="rId18"/>
    <p:sldId id="391" r:id="rId19"/>
    <p:sldId id="371" r:id="rId20"/>
    <p:sldId id="398" r:id="rId21"/>
    <p:sldId id="400" r:id="rId22"/>
    <p:sldId id="390" r:id="rId23"/>
    <p:sldId id="397" r:id="rId24"/>
    <p:sldId id="396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26E"/>
    <a:srgbClr val="0479CC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1B383-3C7F-41B7-805A-04872C770F3E}" v="922" dt="2021-08-09T20:58:12.757"/>
    <p1510:client id="{08C1CF96-62C3-4D43-A34B-323AF6E66A70}" v="3782" dt="2021-08-13T01:42:13.644"/>
    <p1510:client id="{126C3547-F020-4D60-A98B-413AEFDEE61B}" v="8" dt="2021-08-20T22:28:14.875"/>
    <p1510:client id="{126F7337-2B7E-4EC3-B6CD-D5D776B30890}" v="135" dt="2023-04-19T15:01:14.593"/>
    <p1510:client id="{1C0DD200-0FDC-4EFB-AE13-D8C61CA08314}" v="3" dt="2021-09-20T14:32:48.547"/>
    <p1510:client id="{20CF7BFF-0B2F-49AE-86B0-BAED24BC7242}" v="4744" dt="2021-08-17T18:45:54.753"/>
    <p1510:client id="{214FDB91-7AD4-4CBD-9B52-87733997E112}" v="1038" dt="2021-08-18T14:54:41.018"/>
    <p1510:client id="{317B9D69-5124-4BC3-B574-F5BBEE010B49}" v="3367" dt="2021-08-12T18:17:48.695"/>
    <p1510:client id="{397B2226-088B-4FE4-A1B6-48D83EA3EADF}" v="381" dt="2021-08-30T19:59:40.388"/>
    <p1510:client id="{47A4E57E-2CA7-4A5B-B97C-47DD444C8762}" v="7660" dt="2021-08-16T21:07:14.562"/>
    <p1510:client id="{5EE4134E-F226-4E67-B09A-06C89C6BEBC6}" v="3" dt="2021-08-19T14:54:05.731"/>
    <p1510:client id="{71C00A20-5222-4E2B-BE55-E8C16F204B35}" v="3984" dt="2021-08-11T21:47:27.802"/>
    <p1510:client id="{753183EB-E847-445A-9E45-A811046845B7}" v="286" dt="2021-09-18T13:12:16.790"/>
    <p1510:client id="{8251A400-2AC1-4FB8-890D-B7A718F3BF51}" v="1505" dt="2021-08-17T22:17:47.492"/>
    <p1510:client id="{82979E71-4D3F-4D40-9BA4-4184ABFB89DA}" v="263" dt="2021-09-01T21:25:24.070"/>
    <p1510:client id="{89825F1C-87F3-4DAF-93DB-BD5A8E39B5A4}" v="29" dt="2021-08-27T21:18:28.570"/>
    <p1510:client id="{8C06D201-EE18-465B-8FCE-D41D9F225E50}" v="449" dt="2022-10-24T15:23:39.350"/>
    <p1510:client id="{8D2DDF8A-B85A-4D6C-9EE9-8D8F07A3664E}" v="124" dt="2021-08-30T13:41:05.833"/>
    <p1510:client id="{8E107860-C530-4C7A-96C7-8951057657A6}" v="260" dt="2021-08-09T13:32:56.178"/>
    <p1510:client id="{91190B15-BBF2-4F28-B109-93704FC49A48}" v="116" dt="2021-09-01T21:38:31.700"/>
    <p1510:client id="{992EC880-D7B3-44DB-BA8E-27566B06ED23}" v="19" dt="2021-08-16T13:27:31.437"/>
    <p1510:client id="{9AD7F678-A0BD-4BD2-B07C-9ECAED09CC36}" v="2694" dt="2021-08-13T16:05:50.285"/>
    <p1510:client id="{A5984391-41F5-4489-8E64-6FC3E7B7CD66}" v="20" dt="2021-08-24T17:50:02.586"/>
    <p1510:client id="{AD13D2EB-6B44-47E6-BE32-3803BD240511}" v="928" dt="2021-08-10T13:49:29.609"/>
    <p1510:client id="{B62B9207-BE33-4C9B-98D2-4406E892F725}" v="14" dt="2021-08-19T16:14:37.226"/>
    <p1510:client id="{B8403E0E-ED87-40F9-B52F-F4721198E4CD}" v="15" dt="2021-08-16T13:58:33.143"/>
    <p1510:client id="{B99F1627-1213-43BD-947A-70820E81EC98}" v="1" dt="2021-08-13T12:02:05.812"/>
    <p1510:client id="{C0F812AF-7862-48DE-B1C5-67D42FE3CF22}" v="1955" dt="2021-08-11T22:44:21.477"/>
    <p1510:client id="{C32ED555-928D-466B-89E4-C94F91928376}" v="48" dt="2023-07-31T19:18:17.683"/>
    <p1510:client id="{C9F7746D-D3FD-46F5-9C85-4F4D1691359A}" v="356" dt="2023-05-09T17:04:58.365"/>
    <p1510:client id="{C9FF51B8-B633-4EC2-8E46-A2CFAEF57320}" v="746" dt="2021-08-24T18:46:52.987"/>
    <p1510:client id="{CBC0A084-27E7-4D8E-BAF2-F94578E234F8}" v="517" dt="2022-05-27T19:23:53.261"/>
    <p1510:client id="{CC6868CF-0BE0-415E-B790-449C217BC064}" v="258" dt="2021-08-11T23:07:41.013"/>
    <p1510:client id="{D2918A7F-D49B-4025-850F-FB11E8075713}" v="1403" dt="2021-08-16T23:04:48.846"/>
    <p1510:client id="{D6A4E05F-C0CB-4193-965B-C02097F59B58}" v="105" dt="2021-09-22T22:56:24.459"/>
    <p1510:client id="{D8BCBA8F-1827-4604-8655-B8A98073041C}" v="5260" dt="2021-08-11T00:06:04.912"/>
    <p1510:client id="{E16EF23F-F938-46C2-AFDF-983E21554371}" v="36" dt="2023-06-19T14:48:04.784"/>
    <p1510:client id="{E1A69D99-8371-4274-B88A-FAEE979EC740}" v="122" dt="2021-08-20T23:39:32.161"/>
    <p1510:client id="{E431B067-0810-4CB5-8279-775509603C73}" v="291" dt="2023-02-06T18:52:45.925"/>
    <p1510:client id="{F00ABADE-802C-49FB-B0DD-90B45A8786D7}" v="1" dt="2021-08-20T14:46:10.624"/>
    <p1510:client id="{F26D48EA-85E0-4F81-A616-E0C9DABD26DF}" v="21" dt="2021-08-27T16:58:36.023"/>
    <p1510:client id="{F4EC94E7-9E2B-460B-97BA-D63A92809544}" v="2596" dt="2021-08-29T16:35:53.099"/>
    <p1510:client id="{F749224B-98AD-4DA4-ABA8-DDE4D04AE4C7}" v="594" dt="2021-08-14T01:29:25.624"/>
    <p1510:client id="{FEE392FD-CD29-4B87-9537-1EEA550EBD5B}" v="195" dt="2022-06-30T14:25:59.582"/>
    <p1510:client id="{FFA1B205-AE44-4CA4-BF48-212F7DE75657}" v="4110" dt="2021-08-09T17:36:26.1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Maria Barros" userId="S::silvia.maria@economia.gov.br::e2bf63e8-b454-4011-9226-6120546e243b" providerId="AD" clId="Web-{C0F812AF-7862-48DE-B1C5-67D42FE3CF22}"/>
    <pc:docChg chg="addSld delSld modSld sldOrd">
      <pc:chgData name="Silvia Maria Barros" userId="S::silvia.maria@economia.gov.br::e2bf63e8-b454-4011-9226-6120546e243b" providerId="AD" clId="Web-{C0F812AF-7862-48DE-B1C5-67D42FE3CF22}" dt="2021-08-11T22:44:21.477" v="1037" actId="14100"/>
      <pc:docMkLst>
        <pc:docMk/>
      </pc:docMkLst>
      <pc:sldChg chg="addSp modSp">
        <pc:chgData name="Silvia Maria Barros" userId="S::silvia.maria@economia.gov.br::e2bf63e8-b454-4011-9226-6120546e243b" providerId="AD" clId="Web-{C0F812AF-7862-48DE-B1C5-67D42FE3CF22}" dt="2021-08-11T22:19:40.667" v="469" actId="1076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C0F812AF-7862-48DE-B1C5-67D42FE3CF22}" dt="2021-08-11T22:17:01.570" v="435" actId="1076"/>
          <ac:spMkLst>
            <pc:docMk/>
            <pc:sldMk cId="3774558176" sldId="271"/>
            <ac:spMk id="3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19:40.667" v="469" actId="1076"/>
          <ac:spMkLst>
            <pc:docMk/>
            <pc:sldMk cId="3774558176" sldId="271"/>
            <ac:spMk id="4" creationId="{082035B9-7B4A-454B-89DB-575422952521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19:34.167" v="468" actId="1076"/>
          <ac:spMkLst>
            <pc:docMk/>
            <pc:sldMk cId="3774558176" sldId="271"/>
            <ac:spMk id="39" creationId="{E70BB8C5-F468-4BED-9311-8721094240A2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42:34.334" v="983" actId="20577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C0F812AF-7862-48DE-B1C5-67D42FE3CF22}" dt="2021-08-11T22:42:34.334" v="983" actId="20577"/>
          <ac:spMkLst>
            <pc:docMk/>
            <pc:sldMk cId="2791789365" sldId="275"/>
            <ac:spMk id="3" creationId="{80A9B244-8221-4746-A89E-0DBC2E1769A4}"/>
          </ac:spMkLst>
        </pc:spChg>
      </pc:sldChg>
      <pc:sldChg chg="addSp delSp del ord">
        <pc:chgData name="Silvia Maria Barros" userId="S::silvia.maria@economia.gov.br::e2bf63e8-b454-4011-9226-6120546e243b" providerId="AD" clId="Web-{C0F812AF-7862-48DE-B1C5-67D42FE3CF22}" dt="2021-08-11T22:26:37.878" v="540"/>
        <pc:sldMkLst>
          <pc:docMk/>
          <pc:sldMk cId="1800301641" sldId="279"/>
        </pc:sldMkLst>
        <pc:spChg chg="add del">
          <ac:chgData name="Silvia Maria Barros" userId="S::silvia.maria@economia.gov.br::e2bf63e8-b454-4011-9226-6120546e243b" providerId="AD" clId="Web-{C0F812AF-7862-48DE-B1C5-67D42FE3CF22}" dt="2021-08-11T22:25:31.080" v="531"/>
          <ac:spMkLst>
            <pc:docMk/>
            <pc:sldMk cId="1800301641" sldId="279"/>
            <ac:spMk id="3" creationId="{CF676707-4467-46E7-9AA4-8226F6E6B2B4}"/>
          </ac:spMkLst>
        </pc:spChg>
        <pc:graphicFrameChg chg="add del">
          <ac:chgData name="Silvia Maria Barros" userId="S::silvia.maria@economia.gov.br::e2bf63e8-b454-4011-9226-6120546e243b" providerId="AD" clId="Web-{C0F812AF-7862-48DE-B1C5-67D42FE3CF22}" dt="2021-08-11T22:25:31.018" v="530"/>
          <ac:graphicFrameMkLst>
            <pc:docMk/>
            <pc:sldMk cId="1800301641" sldId="279"/>
            <ac:graphicFrameMk id="5" creationId="{201183A5-F944-4B9A-AD36-1B68566B7118}"/>
          </ac:graphicFrameMkLst>
        </pc:graphicFrameChg>
        <pc:graphicFrameChg chg="add">
          <ac:chgData name="Silvia Maria Barros" userId="S::silvia.maria@economia.gov.br::e2bf63e8-b454-4011-9226-6120546e243b" providerId="AD" clId="Web-{C0F812AF-7862-48DE-B1C5-67D42FE3CF22}" dt="2021-08-11T22:25:31.080" v="531"/>
          <ac:graphicFrameMkLst>
            <pc:docMk/>
            <pc:sldMk cId="1800301641" sldId="279"/>
            <ac:graphicFrameMk id="6" creationId="{B259DF32-80F1-4BF7-A2D1-447A5D20E261}"/>
          </ac:graphicFrameMkLst>
        </pc:graphicFrameChg>
      </pc:sldChg>
      <pc:sldChg chg="modSp">
        <pc:chgData name="Silvia Maria Barros" userId="S::silvia.maria@economia.gov.br::e2bf63e8-b454-4011-9226-6120546e243b" providerId="AD" clId="Web-{C0F812AF-7862-48DE-B1C5-67D42FE3CF22}" dt="2021-08-11T22:15:27.100" v="418" actId="1076"/>
        <pc:sldMkLst>
          <pc:docMk/>
          <pc:sldMk cId="1138443978" sldId="282"/>
        </pc:sldMkLst>
        <pc:graphicFrameChg chg="mod modGraphic">
          <ac:chgData name="Silvia Maria Barros" userId="S::silvia.maria@economia.gov.br::e2bf63e8-b454-4011-9226-6120546e243b" providerId="AD" clId="Web-{C0F812AF-7862-48DE-B1C5-67D42FE3CF22}" dt="2021-08-11T22:15:24.459" v="417"/>
          <ac:graphicFrameMkLst>
            <pc:docMk/>
            <pc:sldMk cId="1138443978" sldId="282"/>
            <ac:graphicFrameMk id="5" creationId="{CFB62917-E027-4F3A-9D7E-2879C679C426}"/>
          </ac:graphicFrameMkLst>
        </pc:graphicFrameChg>
        <pc:picChg chg="mod">
          <ac:chgData name="Silvia Maria Barros" userId="S::silvia.maria@economia.gov.br::e2bf63e8-b454-4011-9226-6120546e243b" providerId="AD" clId="Web-{C0F812AF-7862-48DE-B1C5-67D42FE3CF22}" dt="2021-08-11T22:15:27.100" v="418" actId="1076"/>
          <ac:picMkLst>
            <pc:docMk/>
            <pc:sldMk cId="1138443978" sldId="282"/>
            <ac:picMk id="6" creationId="{1735E672-8FC7-4B76-944B-D408B9D13EAC}"/>
          </ac:picMkLst>
        </pc:picChg>
      </pc:sldChg>
      <pc:sldChg chg="addSp delSp modSp">
        <pc:chgData name="Silvia Maria Barros" userId="S::silvia.maria@economia.gov.br::e2bf63e8-b454-4011-9226-6120546e243b" providerId="AD" clId="Web-{C0F812AF-7862-48DE-B1C5-67D42FE3CF22}" dt="2021-08-11T22:21:17.247" v="493" actId="1076"/>
        <pc:sldMkLst>
          <pc:docMk/>
          <pc:sldMk cId="1504470735" sldId="286"/>
        </pc:sldMkLst>
        <pc:spChg chg="del mod">
          <ac:chgData name="Silvia Maria Barros" userId="S::silvia.maria@economia.gov.br::e2bf63e8-b454-4011-9226-6120546e243b" providerId="AD" clId="Web-{C0F812AF-7862-48DE-B1C5-67D42FE3CF22}" dt="2021-08-11T22:20:03.933" v="473"/>
          <ac:spMkLst>
            <pc:docMk/>
            <pc:sldMk cId="1504470735" sldId="286"/>
            <ac:spMk id="2" creationId="{9FE07C58-60BA-43E6-A12D-4C35133A1CBB}"/>
          </ac:spMkLst>
        </pc:spChg>
        <pc:spChg chg="add del mod">
          <ac:chgData name="Silvia Maria Barros" userId="S::silvia.maria@economia.gov.br::e2bf63e8-b454-4011-9226-6120546e243b" providerId="AD" clId="Web-{C0F812AF-7862-48DE-B1C5-67D42FE3CF22}" dt="2021-08-11T22:20:49.559" v="490"/>
          <ac:spMkLst>
            <pc:docMk/>
            <pc:sldMk cId="1504470735" sldId="286"/>
            <ac:spMk id="5" creationId="{CB3F8524-0E58-4637-AAF6-C23592D393A0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21:17.247" v="493" actId="1076"/>
          <ac:spMkLst>
            <pc:docMk/>
            <pc:sldMk cId="1504470735" sldId="286"/>
            <ac:spMk id="7" creationId="{6AEB75B8-E66F-41E0-B5EB-CE854E499BD0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13:07.191" v="413" actId="20577"/>
        <pc:sldMkLst>
          <pc:docMk/>
          <pc:sldMk cId="402027870" sldId="296"/>
        </pc:sldMkLst>
        <pc:spChg chg="mod">
          <ac:chgData name="Silvia Maria Barros" userId="S::silvia.maria@economia.gov.br::e2bf63e8-b454-4011-9226-6120546e243b" providerId="AD" clId="Web-{C0F812AF-7862-48DE-B1C5-67D42FE3CF22}" dt="2021-08-11T22:13:07.191" v="413" actId="20577"/>
          <ac:spMkLst>
            <pc:docMk/>
            <pc:sldMk cId="402027870" sldId="296"/>
            <ac:spMk id="2" creationId="{9FE07C58-60BA-43E6-A12D-4C35133A1CBB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21:38.341" v="495" actId="20577"/>
        <pc:sldMkLst>
          <pc:docMk/>
          <pc:sldMk cId="3294197147" sldId="297"/>
        </pc:sldMkLst>
        <pc:spChg chg="mod">
          <ac:chgData name="Silvia Maria Barros" userId="S::silvia.maria@economia.gov.br::e2bf63e8-b454-4011-9226-6120546e243b" providerId="AD" clId="Web-{C0F812AF-7862-48DE-B1C5-67D42FE3CF22}" dt="2021-08-11T22:21:38.341" v="495" actId="20577"/>
          <ac:spMkLst>
            <pc:docMk/>
            <pc:sldMk cId="3294197147" sldId="297"/>
            <ac:spMk id="2" creationId="{9FE07C58-60BA-43E6-A12D-4C35133A1CBB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21:46.982" v="497" actId="20577"/>
        <pc:sldMkLst>
          <pc:docMk/>
          <pc:sldMk cId="3936655507" sldId="298"/>
        </pc:sldMkLst>
        <pc:spChg chg="mod">
          <ac:chgData name="Silvia Maria Barros" userId="S::silvia.maria@economia.gov.br::e2bf63e8-b454-4011-9226-6120546e243b" providerId="AD" clId="Web-{C0F812AF-7862-48DE-B1C5-67D42FE3CF22}" dt="2021-08-11T22:21:46.982" v="497" actId="20577"/>
          <ac:spMkLst>
            <pc:docMk/>
            <pc:sldMk cId="3936655507" sldId="298"/>
            <ac:spMk id="2" creationId="{9FE07C58-60BA-43E6-A12D-4C35133A1CBB}"/>
          </ac:spMkLst>
        </pc:spChg>
      </pc:sldChg>
      <pc:sldChg chg="addSp delSp modSp">
        <pc:chgData name="Silvia Maria Barros" userId="S::silvia.maria@economia.gov.br::e2bf63e8-b454-4011-9226-6120546e243b" providerId="AD" clId="Web-{C0F812AF-7862-48DE-B1C5-67D42FE3CF22}" dt="2021-08-11T22:24:28.845" v="527" actId="1076"/>
        <pc:sldMkLst>
          <pc:docMk/>
          <pc:sldMk cId="3719773935" sldId="299"/>
        </pc:sldMkLst>
        <pc:spChg chg="del mod">
          <ac:chgData name="Silvia Maria Barros" userId="S::silvia.maria@economia.gov.br::e2bf63e8-b454-4011-9226-6120546e243b" providerId="AD" clId="Web-{C0F812AF-7862-48DE-B1C5-67D42FE3CF22}" dt="2021-08-11T22:24:13.860" v="523"/>
          <ac:spMkLst>
            <pc:docMk/>
            <pc:sldMk cId="3719773935" sldId="299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24:28.845" v="527" actId="1076"/>
          <ac:spMkLst>
            <pc:docMk/>
            <pc:sldMk cId="3719773935" sldId="299"/>
            <ac:spMk id="5" creationId="{AD947363-7DFD-4442-AB56-A67FBD5E9B14}"/>
          </ac:spMkLst>
        </pc:spChg>
      </pc:sldChg>
      <pc:sldChg chg="addSp modSp">
        <pc:chgData name="Silvia Maria Barros" userId="S::silvia.maria@economia.gov.br::e2bf63e8-b454-4011-9226-6120546e243b" providerId="AD" clId="Web-{C0F812AF-7862-48DE-B1C5-67D42FE3CF22}" dt="2021-08-11T22:18:14.181" v="455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C0F812AF-7862-48DE-B1C5-67D42FE3CF22}" dt="2021-08-11T22:18:14.181" v="455" actId="1076"/>
          <ac:spMkLst>
            <pc:docMk/>
            <pc:sldMk cId="156874233" sldId="301"/>
            <ac:spMk id="4" creationId="{93E3E175-6EA6-4D30-B855-63F44B076DE4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18:09.072" v="454" actId="1076"/>
          <ac:spMkLst>
            <pc:docMk/>
            <pc:sldMk cId="156874233" sldId="301"/>
            <ac:spMk id="9" creationId="{DE4EF7A7-D811-451D-AEB4-A9A2E30AB873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17:18.352" v="439" actId="20577"/>
          <ac:spMkLst>
            <pc:docMk/>
            <pc:sldMk cId="156874233" sldId="301"/>
            <ac:spMk id="30" creationId="{72C75108-11E8-4C0E-98F1-F99CB78EA5B3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21:53.717" v="499" actId="20577"/>
        <pc:sldMkLst>
          <pc:docMk/>
          <pc:sldMk cId="637370711" sldId="302"/>
        </pc:sldMkLst>
        <pc:spChg chg="mod">
          <ac:chgData name="Silvia Maria Barros" userId="S::silvia.maria@economia.gov.br::e2bf63e8-b454-4011-9226-6120546e243b" providerId="AD" clId="Web-{C0F812AF-7862-48DE-B1C5-67D42FE3CF22}" dt="2021-08-11T22:21:53.717" v="499" actId="20577"/>
          <ac:spMkLst>
            <pc:docMk/>
            <pc:sldMk cId="637370711" sldId="302"/>
            <ac:spMk id="2" creationId="{9FE07C58-60BA-43E6-A12D-4C35133A1CBB}"/>
          </ac:spMkLst>
        </pc:spChg>
      </pc:sldChg>
      <pc:sldChg chg="addSp modSp">
        <pc:chgData name="Silvia Maria Barros" userId="S::silvia.maria@economia.gov.br::e2bf63e8-b454-4011-9226-6120546e243b" providerId="AD" clId="Web-{C0F812AF-7862-48DE-B1C5-67D42FE3CF22}" dt="2021-08-11T22:18:51.244" v="466" actId="1076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C0F812AF-7862-48DE-B1C5-67D42FE3CF22}" dt="2021-08-11T22:18:39.103" v="463" actId="14100"/>
          <ac:spMkLst>
            <pc:docMk/>
            <pc:sldMk cId="1383430397" sldId="304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11:16.564" v="355" actId="1076"/>
          <ac:spMkLst>
            <pc:docMk/>
            <pc:sldMk cId="1383430397" sldId="304"/>
            <ac:spMk id="3" creationId="{A8D038C1-F02D-4460-9374-7D264A18411B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18:51.244" v="466" actId="1076"/>
          <ac:spMkLst>
            <pc:docMk/>
            <pc:sldMk cId="1383430397" sldId="304"/>
            <ac:spMk id="5" creationId="{F7DC1303-995C-4D31-86DF-C23E759CE1EA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14:45.818" v="416" actId="20577"/>
        <pc:sldMkLst>
          <pc:docMk/>
          <pc:sldMk cId="3552577576" sldId="305"/>
        </pc:sldMkLst>
        <pc:spChg chg="mod">
          <ac:chgData name="Silvia Maria Barros" userId="S::silvia.maria@economia.gov.br::e2bf63e8-b454-4011-9226-6120546e243b" providerId="AD" clId="Web-{C0F812AF-7862-48DE-B1C5-67D42FE3CF22}" dt="2021-08-11T22:14:45.818" v="416" actId="20577"/>
          <ac:spMkLst>
            <pc:docMk/>
            <pc:sldMk cId="3552577576" sldId="305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10:57.298" v="354" actId="1076"/>
          <ac:spMkLst>
            <pc:docMk/>
            <pc:sldMk cId="3552577576" sldId="305"/>
            <ac:spMk id="8" creationId="{99FB3615-3C9D-486F-9AC6-99DFEF357D31}"/>
          </ac:spMkLst>
        </pc:spChg>
      </pc:sldChg>
      <pc:sldChg chg="modSp">
        <pc:chgData name="Silvia Maria Barros" userId="S::silvia.maria@economia.gov.br::e2bf63e8-b454-4011-9226-6120546e243b" providerId="AD" clId="Web-{C0F812AF-7862-48DE-B1C5-67D42FE3CF22}" dt="2021-08-11T22:21:06.841" v="492" actId="20577"/>
        <pc:sldMkLst>
          <pc:docMk/>
          <pc:sldMk cId="4175137479" sldId="310"/>
        </pc:sldMkLst>
        <pc:spChg chg="mod">
          <ac:chgData name="Silvia Maria Barros" userId="S::silvia.maria@economia.gov.br::e2bf63e8-b454-4011-9226-6120546e243b" providerId="AD" clId="Web-{C0F812AF-7862-48DE-B1C5-67D42FE3CF22}" dt="2021-08-11T22:21:06.841" v="492" actId="20577"/>
          <ac:spMkLst>
            <pc:docMk/>
            <pc:sldMk cId="4175137479" sldId="310"/>
            <ac:spMk id="2" creationId="{9FE07C58-60BA-43E6-A12D-4C35133A1CBB}"/>
          </ac:spMkLst>
        </pc:spChg>
      </pc:sldChg>
      <pc:sldChg chg="modSp ord">
        <pc:chgData name="Silvia Maria Barros" userId="S::silvia.maria@economia.gov.br::e2bf63e8-b454-4011-9226-6120546e243b" providerId="AD" clId="Web-{C0F812AF-7862-48DE-B1C5-67D42FE3CF22}" dt="2021-08-11T22:23:47.109" v="521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C0F812AF-7862-48DE-B1C5-67D42FE3CF22}" dt="2021-08-11T22:22:01.967" v="501" actId="20577"/>
          <ac:spMkLst>
            <pc:docMk/>
            <pc:sldMk cId="2921855288" sldId="312"/>
            <ac:spMk id="7" creationId="{D59E3D40-0692-43B4-8920-103A22529D00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23:39.875" v="519" actId="14100"/>
          <ac:spMkLst>
            <pc:docMk/>
            <pc:sldMk cId="2921855288" sldId="312"/>
            <ac:spMk id="9" creationId="{108BCBF7-FFAB-498F-A420-29CEFD2CC213}"/>
          </ac:spMkLst>
        </pc:spChg>
        <pc:spChg chg="mod">
          <ac:chgData name="Silvia Maria Barros" userId="S::silvia.maria@economia.gov.br::e2bf63e8-b454-4011-9226-6120546e243b" providerId="AD" clId="Web-{C0F812AF-7862-48DE-B1C5-67D42FE3CF22}" dt="2021-08-11T22:23:15.109" v="516" actId="14100"/>
          <ac:spMkLst>
            <pc:docMk/>
            <pc:sldMk cId="2921855288" sldId="312"/>
            <ac:spMk id="14" creationId="{856EB9F1-7A57-432F-9923-09BAC81D626E}"/>
          </ac:spMkLst>
        </pc:spChg>
        <pc:graphicFrameChg chg="mod modGraphic">
          <ac:chgData name="Silvia Maria Barros" userId="S::silvia.maria@economia.gov.br::e2bf63e8-b454-4011-9226-6120546e243b" providerId="AD" clId="Web-{C0F812AF-7862-48DE-B1C5-67D42FE3CF22}" dt="2021-08-11T22:23:47.109" v="521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C0F812AF-7862-48DE-B1C5-67D42FE3CF22}" dt="2021-08-11T22:22:39.374" v="511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modSp ord">
        <pc:chgData name="Silvia Maria Barros" userId="S::silvia.maria@economia.gov.br::e2bf63e8-b454-4011-9226-6120546e243b" providerId="AD" clId="Web-{C0F812AF-7862-48DE-B1C5-67D42FE3CF22}" dt="2021-08-11T22:44:03.789" v="1033" actId="1076"/>
        <pc:sldMkLst>
          <pc:docMk/>
          <pc:sldMk cId="3199154398" sldId="313"/>
        </pc:sldMkLst>
        <pc:spChg chg="mod">
          <ac:chgData name="Silvia Maria Barros" userId="S::silvia.maria@economia.gov.br::e2bf63e8-b454-4011-9226-6120546e243b" providerId="AD" clId="Web-{C0F812AF-7862-48DE-B1C5-67D42FE3CF22}" dt="2021-08-11T22:43:33.960" v="1004" actId="20577"/>
          <ac:spMkLst>
            <pc:docMk/>
            <pc:sldMk cId="3199154398" sldId="313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44:00.930" v="1032" actId="1076"/>
          <ac:spMkLst>
            <pc:docMk/>
            <pc:sldMk cId="3199154398" sldId="313"/>
            <ac:spMk id="4" creationId="{FD147E71-B7C0-4D26-8B59-4C6F4B337ECE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44:03.789" v="1033" actId="1076"/>
          <ac:spMkLst>
            <pc:docMk/>
            <pc:sldMk cId="3199154398" sldId="313"/>
            <ac:spMk id="5" creationId="{DD8BFE03-EACA-43DB-B36E-A855380288B9}"/>
          </ac:spMkLst>
        </pc:spChg>
      </pc:sldChg>
      <pc:sldChg chg="addSp modSp add replId">
        <pc:chgData name="Silvia Maria Barros" userId="S::silvia.maria@economia.gov.br::e2bf63e8-b454-4011-9226-6120546e243b" providerId="AD" clId="Web-{C0F812AF-7862-48DE-B1C5-67D42FE3CF22}" dt="2021-08-11T22:44:21.477" v="1037" actId="14100"/>
        <pc:sldMkLst>
          <pc:docMk/>
          <pc:sldMk cId="780447930" sldId="314"/>
        </pc:sldMkLst>
        <pc:spChg chg="mod">
          <ac:chgData name="Silvia Maria Barros" userId="S::silvia.maria@economia.gov.br::e2bf63e8-b454-4011-9226-6120546e243b" providerId="AD" clId="Web-{C0F812AF-7862-48DE-B1C5-67D42FE3CF22}" dt="2021-08-11T22:26:03.049" v="533" actId="20577"/>
          <ac:spMkLst>
            <pc:docMk/>
            <pc:sldMk cId="780447930" sldId="314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30:51.039" v="647" actId="20577"/>
          <ac:spMkLst>
            <pc:docMk/>
            <pc:sldMk cId="780447930" sldId="314"/>
            <ac:spMk id="4" creationId="{7700FEDD-8790-4202-96F5-9414F786C3CE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26:34.472" v="539" actId="1076"/>
          <ac:spMkLst>
            <pc:docMk/>
            <pc:sldMk cId="780447930" sldId="314"/>
            <ac:spMk id="5" creationId="{ABCD8FC6-7644-4191-9345-1643707247DD}"/>
          </ac:spMkLst>
        </pc:spChg>
        <pc:spChg chg="add mod">
          <ac:chgData name="Silvia Maria Barros" userId="S::silvia.maria@economia.gov.br::e2bf63e8-b454-4011-9226-6120546e243b" providerId="AD" clId="Web-{C0F812AF-7862-48DE-B1C5-67D42FE3CF22}" dt="2021-08-11T22:44:21.477" v="1037" actId="14100"/>
          <ac:spMkLst>
            <pc:docMk/>
            <pc:sldMk cId="780447930" sldId="314"/>
            <ac:spMk id="6" creationId="{EE37DE65-F473-4720-BE77-A51BB4ED3EE3}"/>
          </ac:spMkLst>
        </pc:spChg>
      </pc:sldChg>
      <pc:sldChg chg="add replId">
        <pc:chgData name="Silvia Maria Barros" userId="S::silvia.maria@economia.gov.br::e2bf63e8-b454-4011-9226-6120546e243b" providerId="AD" clId="Web-{C0F812AF-7862-48DE-B1C5-67D42FE3CF22}" dt="2021-08-11T22:39:45.487" v="894"/>
        <pc:sldMkLst>
          <pc:docMk/>
          <pc:sldMk cId="2855961049" sldId="315"/>
        </pc:sldMkLst>
      </pc:sldChg>
    </pc:docChg>
  </pc:docChgLst>
  <pc:docChgLst>
    <pc:chgData name="Silvia Maria Barros" userId="S::silvia.maria@economia.gov.br::e2bf63e8-b454-4011-9226-6120546e243b" providerId="AD" clId="Web-{D8BCBA8F-1827-4604-8655-B8A98073041C}"/>
    <pc:docChg chg="addSld delSld modSld sldOrd">
      <pc:chgData name="Silvia Maria Barros" userId="S::silvia.maria@economia.gov.br::e2bf63e8-b454-4011-9226-6120546e243b" providerId="AD" clId="Web-{D8BCBA8F-1827-4604-8655-B8A98073041C}" dt="2021-08-11T00:06:04.912" v="3622"/>
      <pc:docMkLst>
        <pc:docMk/>
      </pc:docMkLst>
      <pc:sldChg chg="del">
        <pc:chgData name="Silvia Maria Barros" userId="S::silvia.maria@economia.gov.br::e2bf63e8-b454-4011-9226-6120546e243b" providerId="AD" clId="Web-{D8BCBA8F-1827-4604-8655-B8A98073041C}" dt="2021-08-10T15:34:06.779" v="140"/>
        <pc:sldMkLst>
          <pc:docMk/>
          <pc:sldMk cId="2459742487" sldId="256"/>
        </pc:sldMkLst>
      </pc:sldChg>
      <pc:sldChg chg="addSp delSp modSp mod setBg">
        <pc:chgData name="Silvia Maria Barros" userId="S::silvia.maria@economia.gov.br::e2bf63e8-b454-4011-9226-6120546e243b" providerId="AD" clId="Web-{D8BCBA8F-1827-4604-8655-B8A98073041C}" dt="2021-08-10T23:40:18.194" v="3080" actId="20577"/>
        <pc:sldMkLst>
          <pc:docMk/>
          <pc:sldMk cId="1721303003" sldId="261"/>
        </pc:sldMkLst>
        <pc:spChg chg="mod">
          <ac:chgData name="Silvia Maria Barros" userId="S::silvia.maria@economia.gov.br::e2bf63e8-b454-4011-9226-6120546e243b" providerId="AD" clId="Web-{D8BCBA8F-1827-4604-8655-B8A98073041C}" dt="2021-08-10T23:40:18.194" v="3080" actId="20577"/>
          <ac:spMkLst>
            <pc:docMk/>
            <pc:sldMk cId="1721303003" sldId="26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1:43:36.963" v="1864"/>
          <ac:spMkLst>
            <pc:docMk/>
            <pc:sldMk cId="1721303003" sldId="261"/>
            <ac:spMk id="3" creationId="{00000000-0000-0000-0000-00000000000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36.963" v="1863"/>
          <ac:spMkLst>
            <pc:docMk/>
            <pc:sldMk cId="1721303003" sldId="261"/>
            <ac:spMk id="6" creationId="{6A55A497-810F-4F60-B84E-FDE68ABFE607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3:36.963" v="1864"/>
          <ac:spMkLst>
            <pc:docMk/>
            <pc:sldMk cId="1721303003" sldId="261"/>
            <ac:spMk id="7" creationId="{81AEB8A9-B768-4E30-BA55-D919E668734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15.197" v="1861"/>
          <ac:spMkLst>
            <pc:docMk/>
            <pc:sldMk cId="1721303003" sldId="261"/>
            <ac:spMk id="9" creationId="{81AEB8A9-B768-4E30-BA55-D919E668734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36.963" v="1863"/>
          <ac:spMkLst>
            <pc:docMk/>
            <pc:sldMk cId="1721303003" sldId="261"/>
            <ac:spMk id="11" creationId="{4B8E30CD-C8AA-4F1D-8997-BAFCF7CE9D9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36.963" v="1863"/>
          <ac:spMkLst>
            <pc:docMk/>
            <pc:sldMk cId="1721303003" sldId="261"/>
            <ac:spMk id="13" creationId="{1A2CE4AB-6F16-49A0-9608-1227FF801F2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36.963" v="1863"/>
          <ac:spMkLst>
            <pc:docMk/>
            <pc:sldMk cId="1721303003" sldId="261"/>
            <ac:spMk id="15" creationId="{50C6CE2B-DD6C-4EBC-9E38-2FCF23E93A9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3:36.963" v="1863"/>
          <ac:spMkLst>
            <pc:docMk/>
            <pc:sldMk cId="1721303003" sldId="261"/>
            <ac:spMk id="17" creationId="{2C8B90EA-01BD-4358-9BD4-801A57B98844}"/>
          </ac:spMkLst>
        </pc:spChg>
        <pc:picChg chg="mod ord">
          <ac:chgData name="Silvia Maria Barros" userId="S::silvia.maria@economia.gov.br::e2bf63e8-b454-4011-9226-6120546e243b" providerId="AD" clId="Web-{D8BCBA8F-1827-4604-8655-B8A98073041C}" dt="2021-08-10T23:09:47.096" v="2670" actId="1076"/>
          <ac:picMkLst>
            <pc:docMk/>
            <pc:sldMk cId="1721303003" sldId="261"/>
            <ac:picMk id="4" creationId="{E88E4EF6-2CD1-46C0-A402-DB29F8A8DC12}"/>
          </ac:picMkLst>
        </pc:picChg>
      </pc:sldChg>
      <pc:sldChg chg="addSp delSp modSp mod setBg">
        <pc:chgData name="Silvia Maria Barros" userId="S::silvia.maria@economia.gov.br::e2bf63e8-b454-4011-9226-6120546e243b" providerId="AD" clId="Web-{D8BCBA8F-1827-4604-8655-B8A98073041C}" dt="2021-08-10T23:55:50.009" v="3428" actId="1076"/>
        <pc:sldMkLst>
          <pc:docMk/>
          <pc:sldMk cId="3774558176" sldId="271"/>
        </pc:sldMkLst>
        <pc:spChg chg="del mod">
          <ac:chgData name="Silvia Maria Barros" userId="S::silvia.maria@economia.gov.br::e2bf63e8-b454-4011-9226-6120546e243b" providerId="AD" clId="Web-{D8BCBA8F-1827-4604-8655-B8A98073041C}" dt="2021-08-10T15:11:32.171" v="88"/>
          <ac:spMkLst>
            <pc:docMk/>
            <pc:sldMk cId="3774558176" sldId="271"/>
            <ac:spMk id="2" creationId="{00000000-0000-0000-0000-000000000000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3:55:50.009" v="3428" actId="1076"/>
          <ac:spMkLst>
            <pc:docMk/>
            <pc:sldMk cId="3774558176" sldId="271"/>
            <ac:spMk id="3" creationId="{00000000-0000-0000-0000-00000000000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22.986" v="2876"/>
          <ac:spMkLst>
            <pc:docMk/>
            <pc:sldMk cId="3774558176" sldId="271"/>
            <ac:spMk id="5" creationId="{72B886CF-D3D5-4CDE-A0D0-35994223D8D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22.986" v="2876"/>
          <ac:spMkLst>
            <pc:docMk/>
            <pc:sldMk cId="3774558176" sldId="271"/>
            <ac:spMk id="6" creationId="{FC139937-FF72-463A-8CD1-5AFF723B298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39.252" v="2878"/>
          <ac:spMkLst>
            <pc:docMk/>
            <pc:sldMk cId="3774558176" sldId="271"/>
            <ac:spMk id="7" creationId="{2E409CDD-E9F1-4161-9C4C-3BB90D6228F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18.145" v="2874"/>
          <ac:spMkLst>
            <pc:docMk/>
            <pc:sldMk cId="3774558176" sldId="271"/>
            <ac:spMk id="8" creationId="{CB8B6A13-85CA-4900-9C17-0B2EC7D655A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39.252" v="2878"/>
          <ac:spMkLst>
            <pc:docMk/>
            <pc:sldMk cId="3774558176" sldId="271"/>
            <ac:spMk id="9" creationId="{35137AC1-DA53-41AA-B4AF-9BF387521DB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39.252" v="2878"/>
          <ac:spMkLst>
            <pc:docMk/>
            <pc:sldMk cId="3774558176" sldId="271"/>
            <ac:spMk id="11" creationId="{673B5126-9DC3-4DD9-B4E6-49D02D5177D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22.986" v="2876"/>
          <ac:spMkLst>
            <pc:docMk/>
            <pc:sldMk cId="3774558176" sldId="271"/>
            <ac:spMk id="12" creationId="{5565521B-3AFA-45E0-B4C4-C6ED089C86E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4.877" v="2882"/>
          <ac:spMkLst>
            <pc:docMk/>
            <pc:sldMk cId="3774558176" sldId="271"/>
            <ac:spMk id="13" creationId="{76EFD3D9-44F0-4267-BCC1-1613E79D827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39.252" v="2878"/>
          <ac:spMkLst>
            <pc:docMk/>
            <pc:sldMk cId="3774558176" sldId="271"/>
            <ac:spMk id="14" creationId="{9682F853-F46C-4946-BE12-9C264513565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48.768" v="2880"/>
          <ac:spMkLst>
            <pc:docMk/>
            <pc:sldMk cId="3774558176" sldId="271"/>
            <ac:spMk id="15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4.877" v="2882"/>
          <ac:spMkLst>
            <pc:docMk/>
            <pc:sldMk cId="3774558176" sldId="271"/>
            <ac:spMk id="17" creationId="{A779A851-95D6-41AF-937A-B0E4B7F6FA8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4.877" v="2882"/>
          <ac:spMkLst>
            <pc:docMk/>
            <pc:sldMk cId="3774558176" sldId="271"/>
            <ac:spMk id="18" creationId="{953FB2E7-B6CB-429C-81EB-D9516D6D5C8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4.877" v="2882"/>
          <ac:spMkLst>
            <pc:docMk/>
            <pc:sldMk cId="3774558176" sldId="271"/>
            <ac:spMk id="19" creationId="{2EC40DB1-B719-4A13-9A4D-0966B4B2786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4.877" v="2882"/>
          <ac:spMkLst>
            <pc:docMk/>
            <pc:sldMk cId="3774558176" sldId="271"/>
            <ac:spMk id="20" creationId="{82211336-CFF3-412D-868A-6679C1004C4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1" creationId="{D91C6979-50E4-4EE2-898F-C6C12778BD3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2" creationId="{13581BFA-99C5-4E44-9DE8-D2609F86299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3" creationId="{72E44FCB-1CD3-4165-BB80-B9725454FF5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4" creationId="{81089C96-ABA7-4974-ACD5-74686A5534C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5" creationId="{6FA230C2-E9CA-4943-A930-10AA88473A8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6" creationId="{CC988297-7FEA-4B53-AC29-C3E10B38F5F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7" creationId="{3932437D-69C7-41AF-8DA3-28AE212E1A5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2:58.393" v="2884"/>
          <ac:spMkLst>
            <pc:docMk/>
            <pc:sldMk cId="3774558176" sldId="271"/>
            <ac:spMk id="28" creationId="{47C5A609-4AC8-4DED-80A9-5303643561E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3:07.596" v="2888"/>
          <ac:spMkLst>
            <pc:docMk/>
            <pc:sldMk cId="3774558176" sldId="271"/>
            <ac:spMk id="30" creationId="{B415CC05-7409-46F5-8A98-2B5A6B0993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3:07.596" v="2888"/>
          <ac:spMkLst>
            <pc:docMk/>
            <pc:sldMk cId="3774558176" sldId="271"/>
            <ac:spMk id="31" creationId="{F2A7F1A3-B330-4A94-A2CD-4B913FF04C3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3:07.596" v="2888"/>
          <ac:spMkLst>
            <pc:docMk/>
            <pc:sldMk cId="3774558176" sldId="271"/>
            <ac:spMk id="32" creationId="{23EFF1D4-2A0A-4BF6-BD32-ADF1B4A184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3:07.596" v="2888"/>
          <ac:spMkLst>
            <pc:docMk/>
            <pc:sldMk cId="3774558176" sldId="271"/>
            <ac:spMk id="33" creationId="{82E53320-5F4A-431D-A2F3-8FC8C873F67D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3:07.596" v="2889"/>
          <ac:spMkLst>
            <pc:docMk/>
            <pc:sldMk cId="3774558176" sldId="271"/>
            <ac:spMk id="34" creationId="{D8D7C0D3-896F-4BBB-A220-33D724ED0CCE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3:07.596" v="2889"/>
          <ac:spMkLst>
            <pc:docMk/>
            <pc:sldMk cId="3774558176" sldId="271"/>
            <ac:spMk id="35" creationId="{2AA3A18B-202B-4C39-BC9E-ED4D6E98D8C5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3:07.596" v="2889"/>
          <ac:spMkLst>
            <pc:docMk/>
            <pc:sldMk cId="3774558176" sldId="271"/>
            <ac:spMk id="36" creationId="{AC94672E-068C-4CF1-8438-22EA8E7C652E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3:07.596" v="2889"/>
          <ac:spMkLst>
            <pc:docMk/>
            <pc:sldMk cId="3774558176" sldId="271"/>
            <ac:spMk id="37" creationId="{3B48638D-7038-4CAA-88F7-1E3494C4DD11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3:07.596" v="2889"/>
          <ac:spMkLst>
            <pc:docMk/>
            <pc:sldMk cId="3774558176" sldId="271"/>
            <ac:spMk id="38" creationId="{7BA74AD2-45D9-4D21-A436-71C6744C16AD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55:40.978" v="3426" actId="1076"/>
          <ac:spMkLst>
            <pc:docMk/>
            <pc:sldMk cId="3774558176" sldId="271"/>
            <ac:spMk id="39" creationId="{E70BB8C5-F468-4BED-9311-8721094240A2}"/>
          </ac:spMkLst>
        </pc:spChg>
        <pc:grpChg chg="add del">
          <ac:chgData name="Silvia Maria Barros" userId="S::silvia.maria@economia.gov.br::e2bf63e8-b454-4011-9226-6120546e243b" providerId="AD" clId="Web-{D8BCBA8F-1827-4604-8655-B8A98073041C}" dt="2021-08-10T23:22:18.145" v="2874"/>
          <ac:grpSpMkLst>
            <pc:docMk/>
            <pc:sldMk cId="3774558176" sldId="271"/>
            <ac:grpSpMk id="10" creationId="{8F3F9174-E2FD-4C98-B643-857596BA1AD0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22:48.768" v="2880"/>
          <ac:grpSpMkLst>
            <pc:docMk/>
            <pc:sldMk cId="3774558176" sldId="271"/>
            <ac:grpSpMk id="16" creationId="{AA1375E3-3E53-4D75-BAB7-E5929BFCB25F}"/>
          </ac:grpSpMkLst>
        </pc:grpChg>
        <pc:graphicFrameChg chg="add del">
          <ac:chgData name="Silvia Maria Barros" userId="S::silvia.maria@economia.gov.br::e2bf63e8-b454-4011-9226-6120546e243b" providerId="AD" clId="Web-{D8BCBA8F-1827-4604-8655-B8A98073041C}" dt="2021-08-10T23:23:03.377" v="2886"/>
          <ac:graphicFrameMkLst>
            <pc:docMk/>
            <pc:sldMk cId="3774558176" sldId="271"/>
            <ac:graphicFrameMk id="29" creationId="{67768320-DAAC-48AD-85FE-D186D06BAAEC}"/>
          </ac:graphicFrameMkLst>
        </pc:graphicFrameChg>
      </pc:sldChg>
      <pc:sldChg chg="del">
        <pc:chgData name="Silvia Maria Barros" userId="S::silvia.maria@economia.gov.br::e2bf63e8-b454-4011-9226-6120546e243b" providerId="AD" clId="Web-{D8BCBA8F-1827-4604-8655-B8A98073041C}" dt="2021-08-10T15:12:08.328" v="95"/>
        <pc:sldMkLst>
          <pc:docMk/>
          <pc:sldMk cId="1630036374" sldId="272"/>
        </pc:sldMkLst>
      </pc:sldChg>
      <pc:sldChg chg="addSp modSp del">
        <pc:chgData name="Silvia Maria Barros" userId="S::silvia.maria@economia.gov.br::e2bf63e8-b454-4011-9226-6120546e243b" providerId="AD" clId="Web-{D8BCBA8F-1827-4604-8655-B8A98073041C}" dt="2021-08-10T15:51:57.977" v="602"/>
        <pc:sldMkLst>
          <pc:docMk/>
          <pc:sldMk cId="1141883426" sldId="274"/>
        </pc:sldMkLst>
        <pc:spChg chg="mod">
          <ac:chgData name="Silvia Maria Barros" userId="S::silvia.maria@economia.gov.br::e2bf63e8-b454-4011-9226-6120546e243b" providerId="AD" clId="Web-{D8BCBA8F-1827-4604-8655-B8A98073041C}" dt="2021-08-10T15:39:38.350" v="169" actId="20577"/>
          <ac:spMkLst>
            <pc:docMk/>
            <pc:sldMk cId="1141883426" sldId="274"/>
            <ac:spMk id="3" creationId="{525CE29D-7D6D-47E0-8E5D-F552F2410B06}"/>
          </ac:spMkLst>
        </pc:spChg>
        <pc:graphicFrameChg chg="add modGraphic">
          <ac:chgData name="Silvia Maria Barros" userId="S::silvia.maria@economia.gov.br::e2bf63e8-b454-4011-9226-6120546e243b" providerId="AD" clId="Web-{D8BCBA8F-1827-4604-8655-B8A98073041C}" dt="2021-08-10T15:40:30.741" v="177"/>
          <ac:graphicFrameMkLst>
            <pc:docMk/>
            <pc:sldMk cId="1141883426" sldId="274"/>
            <ac:graphicFrameMk id="2" creationId="{1551AD5A-BD49-4AAF-86AB-0A49FFDC7C02}"/>
          </ac:graphicFrameMkLst>
        </pc:graphicFrameChg>
      </pc:sldChg>
      <pc:sldChg chg="addSp delSp modSp mod setBg">
        <pc:chgData name="Silvia Maria Barros" userId="S::silvia.maria@economia.gov.br::e2bf63e8-b454-4011-9226-6120546e243b" providerId="AD" clId="Web-{D8BCBA8F-1827-4604-8655-B8A98073041C}" dt="2021-08-10T21:57:47.119" v="2066" actId="1076"/>
        <pc:sldMkLst>
          <pc:docMk/>
          <pc:sldMk cId="2791789365" sldId="275"/>
        </pc:sldMkLst>
        <pc:spChg chg="add del mod">
          <ac:chgData name="Silvia Maria Barros" userId="S::silvia.maria@economia.gov.br::e2bf63e8-b454-4011-9226-6120546e243b" providerId="AD" clId="Web-{D8BCBA8F-1827-4604-8655-B8A98073041C}" dt="2021-08-10T21:55:34.617" v="2050" actId="20577"/>
          <ac:spMkLst>
            <pc:docMk/>
            <pc:sldMk cId="2791789365" sldId="275"/>
            <ac:spMk id="3" creationId="{80A9B244-8221-4746-A89E-0DBC2E1769A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59.999" v="1919"/>
          <ac:spMkLst>
            <pc:docMk/>
            <pc:sldMk cId="2791789365" sldId="275"/>
            <ac:spMk id="6" creationId="{85016AEC-0320-4ED0-8ECB-FE11DDDFE1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59.999" v="1919"/>
          <ac:spMkLst>
            <pc:docMk/>
            <pc:sldMk cId="2791789365" sldId="275"/>
            <ac:spMk id="7" creationId="{D3CDB30C-1F82-41E6-A067-831D6E89184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48.093" v="1917"/>
          <ac:spMkLst>
            <pc:docMk/>
            <pc:sldMk cId="2791789365" sldId="275"/>
            <ac:spMk id="8" creationId="{979E27D9-03C7-44E2-9FF8-15D0C8506AF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59.999" v="1919"/>
          <ac:spMkLst>
            <pc:docMk/>
            <pc:sldMk cId="2791789365" sldId="275"/>
            <ac:spMk id="9" creationId="{2DDA86DD-F997-4F66-A87C-5B58AB6D19E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48.093" v="1917"/>
          <ac:spMkLst>
            <pc:docMk/>
            <pc:sldMk cId="2791789365" sldId="275"/>
            <ac:spMk id="10" creationId="{EEBF1590-3B36-48EE-A89D-3B6F3CB256A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1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48.093" v="1917"/>
          <ac:spMkLst>
            <pc:docMk/>
            <pc:sldMk cId="2791789365" sldId="275"/>
            <ac:spMk id="12" creationId="{AC8F6C8C-AB5A-4548-942D-E3FD40ACBC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3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7:59.999" v="1919"/>
          <ac:spMkLst>
            <pc:docMk/>
            <pc:sldMk cId="2791789365" sldId="275"/>
            <ac:spMk id="14" creationId="{D241B827-437E-40A3-A732-669230D6A5B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5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6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7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3.937" v="1921"/>
          <ac:spMkLst>
            <pc:docMk/>
            <pc:sldMk cId="2791789365" sldId="275"/>
            <ac:spMk id="18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19" creationId="{1B15ED52-F352-441B-82BF-E0EA34836D0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20" creationId="{3B2E3793-BFE6-45A2-9B7B-E18844431C9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21" creationId="{BC4C4868-CB8F-4AF9-9CDB-8108F2C19B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22" creationId="{375E0459-6403-40CD-989D-56A4407CA12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23" creationId="{53E5B1A8-3AC9-4BD1-9BBC-78CA94F2D1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1:48:06.843" v="1923"/>
          <ac:spMkLst>
            <pc:docMk/>
            <pc:sldMk cId="2791789365" sldId="275"/>
            <ac:spMk id="24" creationId="{B3FA1AAC-C1ED-4F77-BFA4-BE80FC0AC795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25" creationId="{827B839B-9ADE-406B-8590-F1CAEDED45A1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26" creationId="{CFE45BF0-46DB-408C-B5F7-7B11716805D4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27" creationId="{2AEBC8F2-97B1-41B4-93F1-2D289E197FBA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28" creationId="{472E3A19-F5D5-48FC-BB9C-48C2F68F598B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29" creationId="{7A62E32F-BB65-43A8-8EB5-92346890E549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48:06.858" v="1924"/>
          <ac:spMkLst>
            <pc:docMk/>
            <pc:sldMk cId="2791789365" sldId="275"/>
            <ac:spMk id="30" creationId="{14E91B64-9FCC-451E-AFB4-A827D6329367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1:57:47.119" v="2066" actId="1076"/>
          <ac:spMkLst>
            <pc:docMk/>
            <pc:sldMk cId="2791789365" sldId="275"/>
            <ac:spMk id="31" creationId="{5FE6D21C-4E94-4905-9644-DC639BD3DB6E}"/>
          </ac:spMkLst>
        </pc:spChg>
        <pc:graphicFrameChg chg="add del">
          <ac:chgData name="Silvia Maria Barros" userId="S::silvia.maria@economia.gov.br::e2bf63e8-b454-4011-9226-6120546e243b" providerId="AD" clId="Web-{D8BCBA8F-1827-4604-8655-B8A98073041C}" dt="2021-08-10T21:47:41.811" v="1915"/>
          <ac:graphicFrameMkLst>
            <pc:docMk/>
            <pc:sldMk cId="2791789365" sldId="275"/>
            <ac:graphicFrameMk id="5" creationId="{96AAD6AA-8A86-4CA2-8494-9F8AFBB6E91F}"/>
          </ac:graphicFrameMkLst>
        </pc:graphicFrameChg>
      </pc:sldChg>
      <pc:sldChg chg="addSp delSp modSp mod setBg">
        <pc:chgData name="Silvia Maria Barros" userId="S::silvia.maria@economia.gov.br::e2bf63e8-b454-4011-9226-6120546e243b" providerId="AD" clId="Web-{D8BCBA8F-1827-4604-8655-B8A98073041C}" dt="2021-08-11T00:05:22.098" v="3621" actId="20577"/>
        <pc:sldMkLst>
          <pc:docMk/>
          <pc:sldMk cId="3264378769" sldId="278"/>
        </pc:sldMkLst>
        <pc:spChg chg="mod">
          <ac:chgData name="Silvia Maria Barros" userId="S::silvia.maria@economia.gov.br::e2bf63e8-b454-4011-9226-6120546e243b" providerId="AD" clId="Web-{D8BCBA8F-1827-4604-8655-B8A98073041C}" dt="2021-08-11T00:01:55.985" v="3508" actId="1076"/>
          <ac:spMkLst>
            <pc:docMk/>
            <pc:sldMk cId="3264378769" sldId="278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1T00:01:46.875" v="3506" actId="20577"/>
          <ac:spMkLst>
            <pc:docMk/>
            <pc:sldMk cId="3264378769" sldId="278"/>
            <ac:spMk id="3" creationId="{CF676707-4467-46E7-9AA4-8226F6E6B2B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57:17.187" v="3439"/>
          <ac:spMkLst>
            <pc:docMk/>
            <pc:sldMk cId="3264378769" sldId="278"/>
            <ac:spMk id="4" creationId="{555E4C0D-98E3-43F5-A485-FF3E36DED2FC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3:57:52.871" v="3452"/>
          <ac:spMkLst>
            <pc:docMk/>
            <pc:sldMk cId="3264378769" sldId="278"/>
            <ac:spMk id="5" creationId="{B8E65DCA-92E2-4358-9532-5C3F7C13D036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1T00:05:22.098" v="3621" actId="20577"/>
          <ac:spMkLst>
            <pc:docMk/>
            <pc:sldMk cId="3264378769" sldId="278"/>
            <ac:spMk id="6" creationId="{2FBCE119-A196-4618-AB37-F2DD654BED3D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1T00:05:11.145" v="3618" actId="1076"/>
          <ac:spMkLst>
            <pc:docMk/>
            <pc:sldMk cId="3264378769" sldId="278"/>
            <ac:spMk id="7" creationId="{6DA0582F-FBFB-4F59-B1F7-B2828999F625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56:36.291" v="3429"/>
          <ac:spMkLst>
            <pc:docMk/>
            <pc:sldMk cId="3264378769" sldId="278"/>
            <ac:spMk id="8" creationId="{B775CD93-9DF2-48CB-9F57-1BCA9A46C7FA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56:36.291" v="3429"/>
          <ac:spMkLst>
            <pc:docMk/>
            <pc:sldMk cId="3264378769" sldId="278"/>
            <ac:spMk id="10" creationId="{6166C6D1-23AC-49C4-BA07-238E4E9F8CEB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56:36.291" v="3429"/>
          <ac:spMkLst>
            <pc:docMk/>
            <pc:sldMk cId="3264378769" sldId="278"/>
            <ac:spMk id="12" creationId="{1C091803-41C2-48E0-9228-5148460C7479}"/>
          </ac:spMkLst>
        </pc:spChg>
      </pc:sldChg>
      <pc:sldChg chg="addSp delSp modSp mod setBg">
        <pc:chgData name="Silvia Maria Barros" userId="S::silvia.maria@economia.gov.br::e2bf63e8-b454-4011-9226-6120546e243b" providerId="AD" clId="Web-{D8BCBA8F-1827-4604-8655-B8A98073041C}" dt="2021-08-10T23:52:27.756" v="3384" actId="20577"/>
        <pc:sldMkLst>
          <pc:docMk/>
          <pc:sldMk cId="1138443978" sldId="282"/>
        </pc:sldMkLst>
        <pc:spChg chg="mod">
          <ac:chgData name="Silvia Maria Barros" userId="S::silvia.maria@economia.gov.br::e2bf63e8-b454-4011-9226-6120546e243b" providerId="AD" clId="Web-{D8BCBA8F-1827-4604-8655-B8A98073041C}" dt="2021-08-10T23:48:07.735" v="3270" actId="20577"/>
          <ac:spMkLst>
            <pc:docMk/>
            <pc:sldMk cId="1138443978" sldId="282"/>
            <ac:spMk id="2" creationId="{9FE07C58-60BA-43E6-A12D-4C35133A1CBB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3:52:27.756" v="3384" actId="20577"/>
          <ac:spMkLst>
            <pc:docMk/>
            <pc:sldMk cId="1138443978" sldId="282"/>
            <ac:spMk id="3" creationId="{A8D038C1-F02D-4460-9374-7D264A18411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14.154" v="2089"/>
          <ac:spMkLst>
            <pc:docMk/>
            <pc:sldMk cId="1138443978" sldId="282"/>
            <ac:spMk id="5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17.623" v="2091"/>
          <ac:spMkLst>
            <pc:docMk/>
            <pc:sldMk cId="1138443978" sldId="282"/>
            <ac:spMk id="7" creationId="{C2F4CBFA-B385-4B16-B63B-29D40EBF735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8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10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11" creationId="{D91C6979-50E4-4EE2-898F-C6C12778BD3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12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13" creationId="{72E44FCB-1CD3-4165-BB80-B9725454FF5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14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15" creationId="{81089C96-ABA7-4974-ACD5-74686A5534C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16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17" creationId="{6FA230C2-E9CA-4943-A930-10AA88473A8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0:51.451" v="2087"/>
          <ac:spMkLst>
            <pc:docMk/>
            <pc:sldMk cId="1138443978" sldId="282"/>
            <ac:spMk id="18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19" creationId="{CC988297-7FEA-4B53-AC29-C3E10B38F5F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20" creationId="{47C5A609-4AC8-4DED-80A9-5303643561E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21" creationId="{3932437D-69C7-41AF-8DA3-28AE212E1A5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29.936" v="2093"/>
          <ac:spMkLst>
            <pc:docMk/>
            <pc:sldMk cId="1138443978" sldId="282"/>
            <ac:spMk id="22" creationId="{13581BFA-99C5-4E44-9DE8-D2609F86299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42.498" v="2095"/>
          <ac:spMkLst>
            <pc:docMk/>
            <pc:sldMk cId="1138443978" sldId="282"/>
            <ac:spMk id="23" creationId="{B415CC05-7409-46F5-8A98-2B5A6B0993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42.498" v="2095"/>
          <ac:spMkLst>
            <pc:docMk/>
            <pc:sldMk cId="1138443978" sldId="282"/>
            <ac:spMk id="24" creationId="{F2A7F1A3-B330-4A94-A2CD-4B913FF04C3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42.498" v="2095"/>
          <ac:spMkLst>
            <pc:docMk/>
            <pc:sldMk cId="1138443978" sldId="282"/>
            <ac:spMk id="25" creationId="{23EFF1D4-2A0A-4BF6-BD32-ADF1B4A184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42.498" v="2095"/>
          <ac:spMkLst>
            <pc:docMk/>
            <pc:sldMk cId="1138443978" sldId="282"/>
            <ac:spMk id="26" creationId="{82E53320-5F4A-431D-A2F3-8FC8C873F67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51.858" v="2097"/>
          <ac:spMkLst>
            <pc:docMk/>
            <pc:sldMk cId="1138443978" sldId="282"/>
            <ac:spMk id="27" creationId="{D8D7C0D3-896F-4BBB-A220-33D724ED0CC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51.858" v="2097"/>
          <ac:spMkLst>
            <pc:docMk/>
            <pc:sldMk cId="1138443978" sldId="282"/>
            <ac:spMk id="28" creationId="{2AA3A18B-202B-4C39-BC9E-ED4D6E98D8C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51.858" v="2097"/>
          <ac:spMkLst>
            <pc:docMk/>
            <pc:sldMk cId="1138443978" sldId="282"/>
            <ac:spMk id="29" creationId="{AC94672E-068C-4CF1-8438-22EA8E7C652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51.858" v="2097"/>
          <ac:spMkLst>
            <pc:docMk/>
            <pc:sldMk cId="1138443978" sldId="282"/>
            <ac:spMk id="30" creationId="{3B48638D-7038-4CAA-88F7-1E3494C4DD1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1:51.858" v="2097"/>
          <ac:spMkLst>
            <pc:docMk/>
            <pc:sldMk cId="1138443978" sldId="282"/>
            <ac:spMk id="31" creationId="{7BA74AD2-45D9-4D21-A436-71C6744C16A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1.264" v="2099"/>
          <ac:spMkLst>
            <pc:docMk/>
            <pc:sldMk cId="1138443978" sldId="282"/>
            <ac:spMk id="32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4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5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6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7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8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4.358" v="2101"/>
          <ac:spMkLst>
            <pc:docMk/>
            <pc:sldMk cId="1138443978" sldId="282"/>
            <ac:spMk id="39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8.890" v="2103"/>
          <ac:spMkLst>
            <pc:docMk/>
            <pc:sldMk cId="1138443978" sldId="282"/>
            <ac:spMk id="40" creationId="{D462EE7E-14DF-497D-AE08-F6623DB88E9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8.890" v="2103"/>
          <ac:spMkLst>
            <pc:docMk/>
            <pc:sldMk cId="1138443978" sldId="282"/>
            <ac:spMk id="41" creationId="{D63AB83C-6A68-4245-A2CF-EE265353693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08.890" v="2103"/>
          <ac:spMkLst>
            <pc:docMk/>
            <pc:sldMk cId="1138443978" sldId="282"/>
            <ac:spMk id="42" creationId="{12F7C2DC-DE57-46C0-AECC-BA88F7F3E62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15.515" v="2105"/>
          <ac:spMkLst>
            <pc:docMk/>
            <pc:sldMk cId="1138443978" sldId="282"/>
            <ac:spMk id="43" creationId="{76EFD3D9-44F0-4267-BCC1-1613E79D827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15.515" v="2105"/>
          <ac:spMkLst>
            <pc:docMk/>
            <pc:sldMk cId="1138443978" sldId="282"/>
            <ac:spMk id="44" creationId="{A779A851-95D6-41AF-937A-B0E4B7F6FA8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15.515" v="2105"/>
          <ac:spMkLst>
            <pc:docMk/>
            <pc:sldMk cId="1138443978" sldId="282"/>
            <ac:spMk id="45" creationId="{953FB2E7-B6CB-429C-81EB-D9516D6D5C8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15.515" v="2105"/>
          <ac:spMkLst>
            <pc:docMk/>
            <pc:sldMk cId="1138443978" sldId="282"/>
            <ac:spMk id="46" creationId="{2EC40DB1-B719-4A13-9A4D-0966B4B2786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15.515" v="2105"/>
          <ac:spMkLst>
            <pc:docMk/>
            <pc:sldMk cId="1138443978" sldId="282"/>
            <ac:spMk id="47" creationId="{82211336-CFF3-412D-868A-6679C1004C4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35.828" v="2107"/>
          <ac:spMkLst>
            <pc:docMk/>
            <pc:sldMk cId="1138443978" sldId="282"/>
            <ac:spMk id="48" creationId="{B775CD93-9DF2-48CB-9F57-1BCA9A46C7F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35.828" v="2107"/>
          <ac:spMkLst>
            <pc:docMk/>
            <pc:sldMk cId="1138443978" sldId="282"/>
            <ac:spMk id="49" creationId="{6166C6D1-23AC-49C4-BA07-238E4E9F8CE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2:35.828" v="2107"/>
          <ac:spMkLst>
            <pc:docMk/>
            <pc:sldMk cId="1138443978" sldId="282"/>
            <ac:spMk id="50" creationId="{1C091803-41C2-48E0-9228-5148460C747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42.188" v="2116"/>
          <ac:spMkLst>
            <pc:docMk/>
            <pc:sldMk cId="1138443978" sldId="282"/>
            <ac:spMk id="51" creationId="{B415CC05-7409-46F5-8A98-2B5A6B0993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42.188" v="2116"/>
          <ac:spMkLst>
            <pc:docMk/>
            <pc:sldMk cId="1138443978" sldId="282"/>
            <ac:spMk id="52" creationId="{F2A7F1A3-B330-4A94-A2CD-4B913FF04C3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42.188" v="2116"/>
          <ac:spMkLst>
            <pc:docMk/>
            <pc:sldMk cId="1138443978" sldId="282"/>
            <ac:spMk id="53" creationId="{23EFF1D4-2A0A-4BF6-BD32-ADF1B4A184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42.188" v="2116"/>
          <ac:spMkLst>
            <pc:docMk/>
            <pc:sldMk cId="1138443978" sldId="282"/>
            <ac:spMk id="54" creationId="{82E53320-5F4A-431D-A2F3-8FC8C873F67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57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58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59" creationId="{D91C6979-50E4-4EE2-898F-C6C12778BD3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60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61" creationId="{72E44FCB-1CD3-4165-BB80-B9725454FF5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62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63" creationId="{81089C96-ABA7-4974-ACD5-74686A5534C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64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65" creationId="{6FA230C2-E9CA-4943-A930-10AA88473A8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66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67" creationId="{CC988297-7FEA-4B53-AC29-C3E10B38F5F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3:52.777" v="3128"/>
          <ac:spMkLst>
            <pc:docMk/>
            <pc:sldMk cId="1138443978" sldId="282"/>
            <ac:spMk id="68" creationId="{8C3DEBB2-D54E-470C-86B3-631BDDF6CCA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69" creationId="{3932437D-69C7-41AF-8DA3-28AE212E1A5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3:52.777" v="3128"/>
          <ac:spMkLst>
            <pc:docMk/>
            <pc:sldMk cId="1138443978" sldId="282"/>
            <ac:spMk id="70" creationId="{268033CC-D08D-4609-83FF-2537764F4F5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71" creationId="{47C5A609-4AC8-4DED-80A9-5303643561E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05.386" v="3130"/>
          <ac:spMkLst>
            <pc:docMk/>
            <pc:sldMk cId="1138443978" sldId="282"/>
            <ac:spMk id="72" creationId="{6166C6D1-23AC-49C4-BA07-238E4E9F8CE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2:03:31.391" v="2113"/>
          <ac:spMkLst>
            <pc:docMk/>
            <pc:sldMk cId="1138443978" sldId="282"/>
            <ac:spMk id="73" creationId="{13581BFA-99C5-4E44-9DE8-D2609F86299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05.386" v="3130"/>
          <ac:spMkLst>
            <pc:docMk/>
            <pc:sldMk cId="1138443978" sldId="282"/>
            <ac:spMk id="74" creationId="{1C091803-41C2-48E0-9228-5148460C747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05.386" v="3130"/>
          <ac:spMkLst>
            <pc:docMk/>
            <pc:sldMk cId="1138443978" sldId="282"/>
            <ac:spMk id="75" creationId="{485F61C1-E11D-4277-A3DB-09235ACE4A2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76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05.386" v="3130"/>
          <ac:spMkLst>
            <pc:docMk/>
            <pc:sldMk cId="1138443978" sldId="282"/>
            <ac:spMk id="77" creationId="{05CC4153-3F0D-4F4C-8F12-E8FC3FA40AE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78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79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80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81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14.464" v="3132"/>
          <ac:spMkLst>
            <pc:docMk/>
            <pc:sldMk cId="1138443978" sldId="282"/>
            <ac:spMk id="82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27.121" v="3134"/>
          <ac:spMkLst>
            <pc:docMk/>
            <pc:sldMk cId="1138443978" sldId="282"/>
            <ac:spMk id="83" creationId="{2E409CDD-E9F1-4161-9C4C-3BB90D6228F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27.121" v="3134"/>
          <ac:spMkLst>
            <pc:docMk/>
            <pc:sldMk cId="1138443978" sldId="282"/>
            <ac:spMk id="84" creationId="{35137AC1-DA53-41AA-B4AF-9BF387521DB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27.121" v="3134"/>
          <ac:spMkLst>
            <pc:docMk/>
            <pc:sldMk cId="1138443978" sldId="282"/>
            <ac:spMk id="85" creationId="{673B5126-9DC3-4DD9-B4E6-49D02D5177D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27.121" v="3134"/>
          <ac:spMkLst>
            <pc:docMk/>
            <pc:sldMk cId="1138443978" sldId="282"/>
            <ac:spMk id="86" creationId="{9682F853-F46C-4946-BE12-9C264513565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41.527" v="3138"/>
          <ac:spMkLst>
            <pc:docMk/>
            <pc:sldMk cId="1138443978" sldId="282"/>
            <ac:spMk id="87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45.637" v="3140"/>
          <ac:spMkLst>
            <pc:docMk/>
            <pc:sldMk cId="1138443978" sldId="282"/>
            <ac:spMk id="89" creationId="{B415CC05-7409-46F5-8A98-2B5A6B0993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45.637" v="3140"/>
          <ac:spMkLst>
            <pc:docMk/>
            <pc:sldMk cId="1138443978" sldId="282"/>
            <ac:spMk id="90" creationId="{F2A7F1A3-B330-4A94-A2CD-4B913FF04C3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45.637" v="3140"/>
          <ac:spMkLst>
            <pc:docMk/>
            <pc:sldMk cId="1138443978" sldId="282"/>
            <ac:spMk id="91" creationId="{23EFF1D4-2A0A-4BF6-BD32-ADF1B4A184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45.637" v="3140"/>
          <ac:spMkLst>
            <pc:docMk/>
            <pc:sldMk cId="1138443978" sldId="282"/>
            <ac:spMk id="92" creationId="{82E53320-5F4A-431D-A2F3-8FC8C873F67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04.278" v="3150"/>
          <ac:spMkLst>
            <pc:docMk/>
            <pc:sldMk cId="1138443978" sldId="282"/>
            <ac:spMk id="93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25.325" v="3152"/>
          <ac:spMkLst>
            <pc:docMk/>
            <pc:sldMk cId="1138443978" sldId="282"/>
            <ac:spMk id="95" creationId="{56E9B3E6-E277-4D68-BA48-9CB43FFBD6E2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45:52.357" v="3158"/>
          <ac:spMkLst>
            <pc:docMk/>
            <pc:sldMk cId="1138443978" sldId="282"/>
            <ac:spMk id="97" creationId="{6A1473A6-3F22-483E-8A30-80B9D2B1459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5:25.325" v="3152"/>
          <ac:spMkLst>
            <pc:docMk/>
            <pc:sldMk cId="1138443978" sldId="282"/>
            <ac:spMk id="100" creationId="{D5B0017B-2ECA-49AF-B397-DC140825DF8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36.152" v="3136"/>
          <ac:spMkLst>
            <pc:docMk/>
            <pc:sldMk cId="1138443978" sldId="282"/>
            <ac:spMk id="119" creationId="{FFE2FE29-1120-4FE4-9FDA-311CBA66F43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36.152" v="3136"/>
          <ac:spMkLst>
            <pc:docMk/>
            <pc:sldMk cId="1138443978" sldId="282"/>
            <ac:spMk id="133" creationId="{DDD926EC-6F88-4D89-9AED-1C4C1AC00E2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44:36.152" v="3136"/>
          <ac:spMkLst>
            <pc:docMk/>
            <pc:sldMk cId="1138443978" sldId="282"/>
            <ac:spMk id="134" creationId="{A210685A-6235-45A7-850D-A6F555466EF7}"/>
          </ac:spMkLst>
        </pc:spChg>
        <pc:grpChg chg="add del">
          <ac:chgData name="Silvia Maria Barros" userId="S::silvia.maria@economia.gov.br::e2bf63e8-b454-4011-9226-6120546e243b" providerId="AD" clId="Web-{D8BCBA8F-1827-4604-8655-B8A98073041C}" dt="2021-08-10T22:01:14.154" v="2089"/>
          <ac:grpSpMkLst>
            <pc:docMk/>
            <pc:sldMk cId="1138443978" sldId="282"/>
            <ac:grpSpMk id="6" creationId="{AA1375E3-3E53-4D75-BAB7-E5929BFCB25F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2:01:17.623" v="2091"/>
          <ac:grpSpMkLst>
            <pc:docMk/>
            <pc:sldMk cId="1138443978" sldId="282"/>
            <ac:grpSpMk id="9" creationId="{F698CE04-5039-4B4D-B676-5DDF9467EA20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2:02:01.264" v="2099"/>
          <ac:grpSpMkLst>
            <pc:docMk/>
            <pc:sldMk cId="1138443978" sldId="282"/>
            <ac:grpSpMk id="33" creationId="{AA1375E3-3E53-4D75-BAB7-E5929BFCB25F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44:41.527" v="3138"/>
          <ac:grpSpMkLst>
            <pc:docMk/>
            <pc:sldMk cId="1138443978" sldId="282"/>
            <ac:grpSpMk id="88" creationId="{AA1375E3-3E53-4D75-BAB7-E5929BFCB25F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45:04.278" v="3150"/>
          <ac:grpSpMkLst>
            <pc:docMk/>
            <pc:sldMk cId="1138443978" sldId="282"/>
            <ac:grpSpMk id="94" creationId="{AA1375E3-3E53-4D75-BAB7-E5929BFCB25F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45:25.325" v="3152"/>
          <ac:grpSpMkLst>
            <pc:docMk/>
            <pc:sldMk cId="1138443978" sldId="282"/>
            <ac:grpSpMk id="96" creationId="{AE1C45F0-260A-458C-96ED-C1F6D2151219}"/>
          </ac:grpSpMkLst>
        </pc:grpChg>
        <pc:grpChg chg="add">
          <ac:chgData name="Silvia Maria Barros" userId="S::silvia.maria@economia.gov.br::e2bf63e8-b454-4011-9226-6120546e243b" providerId="AD" clId="Web-{D8BCBA8F-1827-4604-8655-B8A98073041C}" dt="2021-08-10T23:45:52.357" v="3158"/>
          <ac:grpSpMkLst>
            <pc:docMk/>
            <pc:sldMk cId="1138443978" sldId="282"/>
            <ac:grpSpMk id="98" creationId="{AA1375E3-3E53-4D75-BAB7-E5929BFCB25F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44:36.152" v="3136"/>
          <ac:grpSpMkLst>
            <pc:docMk/>
            <pc:sldMk cId="1138443978" sldId="282"/>
            <ac:grpSpMk id="120" creationId="{283F107F-9294-4679-B247-91D8556A6EFE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44:36.152" v="3136"/>
          <ac:grpSpMkLst>
            <pc:docMk/>
            <pc:sldMk cId="1138443978" sldId="282"/>
            <ac:grpSpMk id="135" creationId="{13BE3671-0C43-4D05-A267-3400AD091C75}"/>
          </ac:grpSpMkLst>
        </pc:grpChg>
        <pc:graphicFrameChg chg="add del">
          <ac:chgData name="Silvia Maria Barros" userId="S::silvia.maria@economia.gov.br::e2bf63e8-b454-4011-9226-6120546e243b" providerId="AD" clId="Web-{D8BCBA8F-1827-4604-8655-B8A98073041C}" dt="2021-08-10T22:03:42.173" v="2115"/>
          <ac:graphicFrameMkLst>
            <pc:docMk/>
            <pc:sldMk cId="1138443978" sldId="282"/>
            <ac:graphicFrameMk id="56" creationId="{2EC7A68F-7F56-488F-8034-471F7FAE47F2}"/>
          </ac:graphicFrameMkLst>
        </pc:graphicFrameChg>
        <pc:graphicFrameChg chg="add del">
          <ac:chgData name="Silvia Maria Barros" userId="S::silvia.maria@economia.gov.br::e2bf63e8-b454-4011-9226-6120546e243b" providerId="AD" clId="Web-{D8BCBA8F-1827-4604-8655-B8A98073041C}" dt="2021-08-10T23:45:25.325" v="3152"/>
          <ac:graphicFrameMkLst>
            <pc:docMk/>
            <pc:sldMk cId="1138443978" sldId="282"/>
            <ac:graphicFrameMk id="102" creationId="{EAF2E643-5D8D-4845-B795-7BC9B2655F2A}"/>
          </ac:graphicFrameMkLst>
        </pc:graphicFrameChg>
        <pc:cxnChg chg="add del">
          <ac:chgData name="Silvia Maria Barros" userId="S::silvia.maria@economia.gov.br::e2bf63e8-b454-4011-9226-6120546e243b" providerId="AD" clId="Web-{D8BCBA8F-1827-4604-8655-B8A98073041C}" dt="2021-08-10T23:45:25.325" v="3152"/>
          <ac:cxnSpMkLst>
            <pc:docMk/>
            <pc:sldMk cId="1138443978" sldId="282"/>
            <ac:cxnSpMk id="101" creationId="{6CF1BAF6-AD41-4082-B212-8A1F9A2E8779}"/>
          </ac:cxnSpMkLst>
        </pc:cxnChg>
      </pc:sldChg>
      <pc:sldChg chg="new del">
        <pc:chgData name="Silvia Maria Barros" userId="S::silvia.maria@economia.gov.br::e2bf63e8-b454-4011-9226-6120546e243b" providerId="AD" clId="Web-{D8BCBA8F-1827-4604-8655-B8A98073041C}" dt="2021-08-10T15:34:19.686" v="144"/>
        <pc:sldMkLst>
          <pc:docMk/>
          <pc:sldMk cId="3215875186" sldId="283"/>
        </pc:sldMkLst>
      </pc:sldChg>
      <pc:sldChg chg="modSp add ord">
        <pc:chgData name="Silvia Maria Barros" userId="S::silvia.maria@economia.gov.br::e2bf63e8-b454-4011-9226-6120546e243b" providerId="AD" clId="Web-{D8BCBA8F-1827-4604-8655-B8A98073041C}" dt="2021-08-10T15:36:10.110" v="150" actId="20577"/>
        <pc:sldMkLst>
          <pc:docMk/>
          <pc:sldMk cId="2887255186" sldId="284"/>
        </pc:sldMkLst>
        <pc:spChg chg="mod">
          <ac:chgData name="Silvia Maria Barros" userId="S::silvia.maria@economia.gov.br::e2bf63e8-b454-4011-9226-6120546e243b" providerId="AD" clId="Web-{D8BCBA8F-1827-4604-8655-B8A98073041C}" dt="2021-08-10T15:36:10.110" v="150" actId="20577"/>
          <ac:spMkLst>
            <pc:docMk/>
            <pc:sldMk cId="2887255186" sldId="284"/>
            <ac:spMk id="5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D8BCBA8F-1827-4604-8655-B8A98073041C}" dt="2021-08-10T15:35:52.875" v="148" actId="1076"/>
          <ac:picMkLst>
            <pc:docMk/>
            <pc:sldMk cId="2887255186" sldId="284"/>
            <ac:picMk id="6" creationId="{00000000-0000-0000-0000-000000000000}"/>
          </ac:picMkLst>
        </pc:picChg>
      </pc:sldChg>
      <pc:sldChg chg="modSp add del replId">
        <pc:chgData name="Silvia Maria Barros" userId="S::silvia.maria@economia.gov.br::e2bf63e8-b454-4011-9226-6120546e243b" providerId="AD" clId="Web-{D8BCBA8F-1827-4604-8655-B8A98073041C}" dt="2021-08-10T23:11:58.818" v="2685"/>
        <pc:sldMkLst>
          <pc:docMk/>
          <pc:sldMk cId="440312010" sldId="285"/>
        </pc:sldMkLst>
        <pc:spChg chg="mod">
          <ac:chgData name="Silvia Maria Barros" userId="S::silvia.maria@economia.gov.br::e2bf63e8-b454-4011-9226-6120546e243b" providerId="AD" clId="Web-{D8BCBA8F-1827-4604-8655-B8A98073041C}" dt="2021-08-10T15:46:33.266" v="544" actId="20577"/>
          <ac:spMkLst>
            <pc:docMk/>
            <pc:sldMk cId="440312010" sldId="285"/>
            <ac:spMk id="3" creationId="{525CE29D-7D6D-47E0-8E5D-F552F2410B06}"/>
          </ac:spMkLst>
        </pc:spChg>
        <pc:graphicFrameChg chg="mod modGraphic">
          <ac:chgData name="Silvia Maria Barros" userId="S::silvia.maria@economia.gov.br::e2bf63e8-b454-4011-9226-6120546e243b" providerId="AD" clId="Web-{D8BCBA8F-1827-4604-8655-B8A98073041C}" dt="2021-08-10T15:52:33.915" v="622"/>
          <ac:graphicFrameMkLst>
            <pc:docMk/>
            <pc:sldMk cId="440312010" sldId="285"/>
            <ac:graphicFrameMk id="2" creationId="{1551AD5A-BD49-4AAF-86AB-0A49FFDC7C02}"/>
          </ac:graphicFrameMkLst>
        </pc:graphicFrameChg>
      </pc:sldChg>
      <pc:sldChg chg="addSp delSp modSp add mod ord replId setBg">
        <pc:chgData name="Silvia Maria Barros" userId="S::silvia.maria@economia.gov.br::e2bf63e8-b454-4011-9226-6120546e243b" providerId="AD" clId="Web-{D8BCBA8F-1827-4604-8655-B8A98073041C}" dt="2021-08-10T23:30:43.605" v="3006" actId="20577"/>
        <pc:sldMkLst>
          <pc:docMk/>
          <pc:sldMk cId="1504470735" sldId="286"/>
        </pc:sldMkLst>
        <pc:spChg chg="mod">
          <ac:chgData name="Silvia Maria Barros" userId="S::silvia.maria@economia.gov.br::e2bf63e8-b454-4011-9226-6120546e243b" providerId="AD" clId="Web-{D8BCBA8F-1827-4604-8655-B8A98073041C}" dt="2021-08-10T23:30:43.605" v="3006" actId="20577"/>
          <ac:spMkLst>
            <pc:docMk/>
            <pc:sldMk cId="1504470735" sldId="28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2:28:30.158" v="2193" actId="20577"/>
          <ac:spMkLst>
            <pc:docMk/>
            <pc:sldMk cId="1504470735" sldId="286"/>
            <ac:spMk id="3" creationId="{A8D038C1-F02D-4460-9374-7D264A18411B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8" creationId="{827B839B-9ADE-406B-8590-F1CAEDED45A1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10" creationId="{CFE45BF0-46DB-408C-B5F7-7B11716805D4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12" creationId="{2AEBC8F2-97B1-41B4-93F1-2D289E197FBA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14" creationId="{472E3A19-F5D5-48FC-BB9C-48C2F68F598B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16" creationId="{7A62E32F-BB65-43A8-8EB5-92346890E549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1:38:55.755" v="1846"/>
          <ac:spMkLst>
            <pc:docMk/>
            <pc:sldMk cId="1504470735" sldId="286"/>
            <ac:spMk id="18" creationId="{14E91B64-9FCC-451E-AFB4-A827D6329367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2:37:31.152" v="2258"/>
          <ac:spMkLst>
            <pc:docMk/>
            <pc:sldMk cId="1504470735" sldId="286"/>
            <ac:spMk id="25" creationId="{DC1E88DC-97D6-4E98-BD08-0A25AF71DCB3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04:25.887" v="2634" actId="1076"/>
          <ac:spMkLst>
            <pc:docMk/>
            <pc:sldMk cId="1504470735" sldId="286"/>
            <ac:spMk id="26" creationId="{D7523C59-CDC6-4558-AD57-5AE9717130A5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05:24.857" v="2643" actId="20577"/>
          <ac:spMkLst>
            <pc:docMk/>
            <pc:sldMk cId="1504470735" sldId="286"/>
            <ac:spMk id="28" creationId="{F493FDB0-FCF9-40EF-A7C4-B838400342B7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2:40:23.140" v="2312"/>
          <ac:spMkLst>
            <pc:docMk/>
            <pc:sldMk cId="1504470735" sldId="286"/>
            <ac:spMk id="30" creationId="{B35B5210-EDF9-4168-A85C-041CF2EE2CD6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05:55.842" v="2647" actId="1076"/>
          <ac:spMkLst>
            <pc:docMk/>
            <pc:sldMk cId="1504470735" sldId="286"/>
            <ac:spMk id="45" creationId="{F9294E2C-4626-4BA7-A865-1FA9537B472A}"/>
          </ac:spMkLst>
        </pc:spChg>
        <pc:graphicFrameChg chg="add mod modGraphic">
          <ac:chgData name="Silvia Maria Barros" userId="S::silvia.maria@economia.gov.br::e2bf63e8-b454-4011-9226-6120546e243b" providerId="AD" clId="Web-{D8BCBA8F-1827-4604-8655-B8A98073041C}" dt="2021-08-10T23:08:03.673" v="2664" actId="1076"/>
          <ac:graphicFrameMkLst>
            <pc:docMk/>
            <pc:sldMk cId="1504470735" sldId="286"/>
            <ac:graphicFrameMk id="29" creationId="{01EB43DD-8599-42CB-989D-412DBEC3DBE2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3:06:54.827" v="2655"/>
          <ac:graphicFrameMkLst>
            <pc:docMk/>
            <pc:sldMk cId="1504470735" sldId="286"/>
            <ac:graphicFrameMk id="38" creationId="{AA4BF171-76F2-40E1-BE37-CD31DCA90AA3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3:08:08.563" v="2665" actId="1076"/>
          <ac:graphicFrameMkLst>
            <pc:docMk/>
            <pc:sldMk cId="1504470735" sldId="286"/>
            <ac:graphicFrameMk id="39" creationId="{29FEF79D-80A4-4C3E-AE3B-C71C160A6263}"/>
          </ac:graphicFrameMkLst>
        </pc:graphicFrameChg>
        <pc:graphicFrameChg chg="add del">
          <ac:chgData name="Silvia Maria Barros" userId="S::silvia.maria@economia.gov.br::e2bf63e8-b454-4011-9226-6120546e243b" providerId="AD" clId="Web-{D8BCBA8F-1827-4604-8655-B8A98073041C}" dt="2021-08-10T22:51:20.403" v="2448"/>
          <ac:graphicFrameMkLst>
            <pc:docMk/>
            <pc:sldMk cId="1504470735" sldId="286"/>
            <ac:graphicFrameMk id="40" creationId="{258F45BC-6DBA-4AF9-8F34-0D95E69D4453}"/>
          </ac:graphicFrameMkLst>
        </pc:graphicFrameChg>
        <pc:graphicFrameChg chg="add del mod">
          <ac:chgData name="Silvia Maria Barros" userId="S::silvia.maria@economia.gov.br::e2bf63e8-b454-4011-9226-6120546e243b" providerId="AD" clId="Web-{D8BCBA8F-1827-4604-8655-B8A98073041C}" dt="2021-08-10T22:51:34.559" v="2452"/>
          <ac:graphicFrameMkLst>
            <pc:docMk/>
            <pc:sldMk cId="1504470735" sldId="286"/>
            <ac:graphicFrameMk id="41" creationId="{136B9BE4-F48C-4F63-AE35-9E51551534BA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3:06:41.280" v="2653" actId="1076"/>
          <ac:graphicFrameMkLst>
            <pc:docMk/>
            <pc:sldMk cId="1504470735" sldId="286"/>
            <ac:graphicFrameMk id="42" creationId="{1E038332-0E51-49D0-8A12-96688C23BEBF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3:08:18.266" v="2666" actId="1076"/>
          <ac:graphicFrameMkLst>
            <pc:docMk/>
            <pc:sldMk cId="1504470735" sldId="286"/>
            <ac:graphicFrameMk id="44" creationId="{B97717D0-D543-4B64-B3E4-E8B68C93960B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D8BCBA8F-1827-4604-8655-B8A98073041C}" dt="2021-08-10T23:00:32.523" v="2580"/>
          <ac:graphicFrameMkLst>
            <pc:docMk/>
            <pc:sldMk cId="1504470735" sldId="286"/>
            <ac:graphicFrameMk id="50" creationId="{D7F0DF3D-887A-425D-B6E9-EBBA06E8963B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3:04:05.652" v="2630" actId="1076"/>
          <ac:graphicFrameMkLst>
            <pc:docMk/>
            <pc:sldMk cId="1504470735" sldId="286"/>
            <ac:graphicFrameMk id="51" creationId="{90D554B1-B5B8-4069-99C2-90D3C431790F}"/>
          </ac:graphicFrameMkLst>
        </pc:graphicFrameChg>
        <pc:picChg chg="add del mod">
          <ac:chgData name="Silvia Maria Barros" userId="S::silvia.maria@economia.gov.br::e2bf63e8-b454-4011-9226-6120546e243b" providerId="AD" clId="Web-{D8BCBA8F-1827-4604-8655-B8A98073041C}" dt="2021-08-10T22:29:41.190" v="2200"/>
          <ac:picMkLst>
            <pc:docMk/>
            <pc:sldMk cId="1504470735" sldId="286"/>
            <ac:picMk id="4" creationId="{14996861-33EF-47B7-9BFB-A2644201B1C2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29:15.846" v="2197"/>
          <ac:picMkLst>
            <pc:docMk/>
            <pc:sldMk cId="1504470735" sldId="286"/>
            <ac:picMk id="5" creationId="{624855B5-F441-487A-8D68-DAC3AB69ACC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4:01.226" v="2243"/>
          <ac:picMkLst>
            <pc:docMk/>
            <pc:sldMk cId="1504470735" sldId="286"/>
            <ac:picMk id="6" creationId="{614937BB-763E-4AD8-95B8-3E2A937062D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3:59.211" v="2241"/>
          <ac:picMkLst>
            <pc:docMk/>
            <pc:sldMk cId="1504470735" sldId="286"/>
            <ac:picMk id="7" creationId="{C2AC6AEF-9538-487F-9056-6A33D968ED27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3:58.180" v="2240"/>
          <ac:picMkLst>
            <pc:docMk/>
            <pc:sldMk cId="1504470735" sldId="286"/>
            <ac:picMk id="9" creationId="{2928F38F-3E50-47D3-8146-439ADE776B6C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3:56.492" v="2238"/>
          <ac:picMkLst>
            <pc:docMk/>
            <pc:sldMk cId="1504470735" sldId="286"/>
            <ac:picMk id="11" creationId="{51976105-E309-4429-8CB2-D9A96910DC1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3:57.179" v="2239"/>
          <ac:picMkLst>
            <pc:docMk/>
            <pc:sldMk cId="1504470735" sldId="286"/>
            <ac:picMk id="13" creationId="{956E4CC6-B636-46AE-B239-77641668B5D1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1:22.973" v="2218"/>
          <ac:picMkLst>
            <pc:docMk/>
            <pc:sldMk cId="1504470735" sldId="286"/>
            <ac:picMk id="15" creationId="{52B1C041-20ED-4322-AEA3-24AFEBD868B5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4:00.164" v="2242"/>
          <ac:picMkLst>
            <pc:docMk/>
            <pc:sldMk cId="1504470735" sldId="286"/>
            <ac:picMk id="17" creationId="{DFDB540D-5542-4BFA-A750-750223FBEAA0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0:32.250" v="2317"/>
          <ac:picMkLst>
            <pc:docMk/>
            <pc:sldMk cId="1504470735" sldId="286"/>
            <ac:picMk id="19" creationId="{54B4AA03-9A71-469A-AB62-292CBE49F928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4:54.602" v="2247"/>
          <ac:picMkLst>
            <pc:docMk/>
            <pc:sldMk cId="1504470735" sldId="286"/>
            <ac:picMk id="20" creationId="{CFD2A9EE-8F97-4FCD-A5C6-29D4C3BE26F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9:04.369" v="2406"/>
          <ac:picMkLst>
            <pc:docMk/>
            <pc:sldMk cId="1504470735" sldId="286"/>
            <ac:picMk id="21" creationId="{661ADCF3-941D-4F48-A6BF-DFB9B16B29BD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4:11.129" v="2346"/>
          <ac:picMkLst>
            <pc:docMk/>
            <pc:sldMk cId="1504470735" sldId="286"/>
            <ac:picMk id="22" creationId="{9521EEFB-1D31-4C81-AAB7-18E2B0B2435D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4:10.129" v="2345"/>
          <ac:picMkLst>
            <pc:docMk/>
            <pc:sldMk cId="1504470735" sldId="286"/>
            <ac:picMk id="23" creationId="{455A719B-1DF1-401C-A78D-A1F36C31221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6:49.960" v="2361"/>
          <ac:picMkLst>
            <pc:docMk/>
            <pc:sldMk cId="1504470735" sldId="286"/>
            <ac:picMk id="24" creationId="{3A89960A-652B-4FAD-B609-E6335E96192A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38:25.549" v="2266"/>
          <ac:picMkLst>
            <pc:docMk/>
            <pc:sldMk cId="1504470735" sldId="286"/>
            <ac:picMk id="27" creationId="{46CCCA7D-3B10-48C0-B4D1-4ECA8027F64E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2:41.612" v="2326"/>
          <ac:picMkLst>
            <pc:docMk/>
            <pc:sldMk cId="1504470735" sldId="286"/>
            <ac:picMk id="31" creationId="{726F526B-4293-4D21-AD68-A64BC106CE50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3:58.597" v="2342"/>
          <ac:picMkLst>
            <pc:docMk/>
            <pc:sldMk cId="1504470735" sldId="286"/>
            <ac:picMk id="32" creationId="{EB63832F-5E42-4131-87EB-B020BF6D67D8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2:09.127" v="2322"/>
          <ac:picMkLst>
            <pc:docMk/>
            <pc:sldMk cId="1504470735" sldId="286"/>
            <ac:picMk id="33" creationId="{BA006EAA-6586-445F-901A-393CC2A91F70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2:40.174" v="2325"/>
          <ac:picMkLst>
            <pc:docMk/>
            <pc:sldMk cId="1504470735" sldId="286"/>
            <ac:picMk id="34" creationId="{5A589682-65EB-475E-88E9-C9694844CD1C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4:09.129" v="2344"/>
          <ac:picMkLst>
            <pc:docMk/>
            <pc:sldMk cId="1504470735" sldId="286"/>
            <ac:picMk id="35" creationId="{9A17C918-B11A-407F-B732-248CC5998BD5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2:45:28.802" v="2348"/>
          <ac:picMkLst>
            <pc:docMk/>
            <pc:sldMk cId="1504470735" sldId="286"/>
            <ac:picMk id="36" creationId="{27D6EEC0-AA81-4B2D-B4C5-5DC779385CC6}"/>
          </ac:picMkLst>
        </pc:picChg>
        <pc:picChg chg="add del mod">
          <ac:chgData name="Silvia Maria Barros" userId="S::silvia.maria@economia.gov.br::e2bf63e8-b454-4011-9226-6120546e243b" providerId="AD" clId="Web-{D8BCBA8F-1827-4604-8655-B8A98073041C}" dt="2021-08-10T23:03:23.339" v="2624"/>
          <ac:picMkLst>
            <pc:docMk/>
            <pc:sldMk cId="1504470735" sldId="286"/>
            <ac:picMk id="37" creationId="{15E6B2D3-F32A-45AF-9E1E-7D488CB3BC05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5:42.873" v="2645" actId="1076"/>
          <ac:picMkLst>
            <pc:docMk/>
            <pc:sldMk cId="1504470735" sldId="286"/>
            <ac:picMk id="43" creationId="{C139CFD1-6BC4-4124-8157-BBFCC29E90B2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3:56.558" v="2628" actId="1076"/>
          <ac:picMkLst>
            <pc:docMk/>
            <pc:sldMk cId="1504470735" sldId="286"/>
            <ac:picMk id="46" creationId="{785BE261-10C3-4789-B77F-E9B1C0779333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3:59.638" v="2629" actId="1076"/>
          <ac:picMkLst>
            <pc:docMk/>
            <pc:sldMk cId="1504470735" sldId="286"/>
            <ac:picMk id="47" creationId="{47EE33C5-ABD0-4979-ACA2-93F877B3EDB7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6:15.764" v="2652" actId="1076"/>
          <ac:picMkLst>
            <pc:docMk/>
            <pc:sldMk cId="1504470735" sldId="286"/>
            <ac:picMk id="48" creationId="{D5627D33-4D0A-4346-B23C-FDDAC2738AB6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4:46.356" v="2639" actId="1076"/>
          <ac:picMkLst>
            <pc:docMk/>
            <pc:sldMk cId="1504470735" sldId="286"/>
            <ac:picMk id="49" creationId="{A4F0A522-367A-4FF9-9EAF-1953D3195AF9}"/>
          </ac:picMkLst>
        </pc:picChg>
        <pc:picChg chg="add mod">
          <ac:chgData name="Silvia Maria Barros" userId="S::silvia.maria@economia.gov.br::e2bf63e8-b454-4011-9226-6120546e243b" providerId="AD" clId="Web-{D8BCBA8F-1827-4604-8655-B8A98073041C}" dt="2021-08-10T23:08:28.298" v="2667" actId="14100"/>
          <ac:picMkLst>
            <pc:docMk/>
            <pc:sldMk cId="1504470735" sldId="286"/>
            <ac:picMk id="52" creationId="{BB439090-3BF8-439F-A534-138A1E2899E0}"/>
          </ac:picMkLst>
        </pc:picChg>
      </pc:sldChg>
      <pc:sldChg chg="addSp modSp add del mod replId modClrScheme chgLayout">
        <pc:chgData name="Silvia Maria Barros" userId="S::silvia.maria@economia.gov.br::e2bf63e8-b454-4011-9226-6120546e243b" providerId="AD" clId="Web-{D8BCBA8F-1827-4604-8655-B8A98073041C}" dt="2021-08-10T21:32:06.622" v="1767"/>
        <pc:sldMkLst>
          <pc:docMk/>
          <pc:sldMk cId="173152039" sldId="287"/>
        </pc:sldMkLst>
        <pc:spChg chg="mod ord">
          <ac:chgData name="Silvia Maria Barros" userId="S::silvia.maria@economia.gov.br::e2bf63e8-b454-4011-9226-6120546e243b" providerId="AD" clId="Web-{D8BCBA8F-1827-4604-8655-B8A98073041C}" dt="2021-08-10T18:10:51.729" v="836" actId="14100"/>
          <ac:spMkLst>
            <pc:docMk/>
            <pc:sldMk cId="173152039" sldId="287"/>
            <ac:spMk id="2" creationId="{9FE07C58-60BA-43E6-A12D-4C35133A1CBB}"/>
          </ac:spMkLst>
        </pc:spChg>
        <pc:spChg chg="mod ord">
          <ac:chgData name="Silvia Maria Barros" userId="S::silvia.maria@economia.gov.br::e2bf63e8-b454-4011-9226-6120546e243b" providerId="AD" clId="Web-{D8BCBA8F-1827-4604-8655-B8A98073041C}" dt="2021-08-10T20:36:50.577" v="1146" actId="20577"/>
          <ac:spMkLst>
            <pc:docMk/>
            <pc:sldMk cId="173152039" sldId="287"/>
            <ac:spMk id="3" creationId="{A8D038C1-F02D-4460-9374-7D264A18411B}"/>
          </ac:spMkLst>
        </pc:spChg>
        <pc:spChg chg="add mod ord">
          <ac:chgData name="Silvia Maria Barros" userId="S::silvia.maria@economia.gov.br::e2bf63e8-b454-4011-9226-6120546e243b" providerId="AD" clId="Web-{D8BCBA8F-1827-4604-8655-B8A98073041C}" dt="2021-08-10T18:48:05.533" v="999" actId="1076"/>
          <ac:spMkLst>
            <pc:docMk/>
            <pc:sldMk cId="173152039" sldId="287"/>
            <ac:spMk id="5" creationId="{3C272E9F-C26E-4721-A970-B8CE77177417}"/>
          </ac:spMkLst>
        </pc:spChg>
        <pc:graphicFrameChg chg="add mod modGraphic">
          <ac:chgData name="Silvia Maria Barros" userId="S::silvia.maria@economia.gov.br::e2bf63e8-b454-4011-9226-6120546e243b" providerId="AD" clId="Web-{D8BCBA8F-1827-4604-8655-B8A98073041C}" dt="2021-08-10T20:59:52.758" v="1348"/>
          <ac:graphicFrameMkLst>
            <pc:docMk/>
            <pc:sldMk cId="173152039" sldId="287"/>
            <ac:graphicFrameMk id="4" creationId="{093D6EBF-1729-4598-8B04-13446F73AFC8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18:48:47.003" v="1009" actId="1076"/>
          <ac:graphicFrameMkLst>
            <pc:docMk/>
            <pc:sldMk cId="173152039" sldId="287"/>
            <ac:graphicFrameMk id="6" creationId="{72A13469-7422-40D3-AF4A-59FB5FC1C5C5}"/>
          </ac:graphicFrameMkLst>
        </pc:graphicFrameChg>
      </pc:sldChg>
      <pc:sldChg chg="delSp modSp add del replId">
        <pc:chgData name="Silvia Maria Barros" userId="S::silvia.maria@economia.gov.br::e2bf63e8-b454-4011-9226-6120546e243b" providerId="AD" clId="Web-{D8BCBA8F-1827-4604-8655-B8A98073041C}" dt="2021-08-10T18:32:48.517" v="869"/>
        <pc:sldMkLst>
          <pc:docMk/>
          <pc:sldMk cId="2313434521" sldId="288"/>
        </pc:sldMkLst>
        <pc:spChg chg="mod">
          <ac:chgData name="Silvia Maria Barros" userId="S::silvia.maria@economia.gov.br::e2bf63e8-b454-4011-9226-6120546e243b" providerId="AD" clId="Web-{D8BCBA8F-1827-4604-8655-B8A98073041C}" dt="2021-08-10T18:32:02.485" v="862" actId="20577"/>
          <ac:spMkLst>
            <pc:docMk/>
            <pc:sldMk cId="2313434521" sldId="288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18:31:57.173" v="860" actId="20577"/>
          <ac:spMkLst>
            <pc:docMk/>
            <pc:sldMk cId="2313434521" sldId="288"/>
            <ac:spMk id="5" creationId="{3C272E9F-C26E-4721-A970-B8CE77177417}"/>
          </ac:spMkLst>
        </pc:spChg>
        <pc:graphicFrameChg chg="del">
          <ac:chgData name="Silvia Maria Barros" userId="S::silvia.maria@economia.gov.br::e2bf63e8-b454-4011-9226-6120546e243b" providerId="AD" clId="Web-{D8BCBA8F-1827-4604-8655-B8A98073041C}" dt="2021-08-10T18:32:14.923" v="863"/>
          <ac:graphicFrameMkLst>
            <pc:docMk/>
            <pc:sldMk cId="2313434521" sldId="288"/>
            <ac:graphicFrameMk id="4" creationId="{093D6EBF-1729-4598-8B04-13446F73AFC8}"/>
          </ac:graphicFrameMkLst>
        </pc:graphicFrameChg>
      </pc:sldChg>
      <pc:sldChg chg="new del">
        <pc:chgData name="Silvia Maria Barros" userId="S::silvia.maria@economia.gov.br::e2bf63e8-b454-4011-9226-6120546e243b" providerId="AD" clId="Web-{D8BCBA8F-1827-4604-8655-B8A98073041C}" dt="2021-08-10T18:32:44.236" v="868"/>
        <pc:sldMkLst>
          <pc:docMk/>
          <pc:sldMk cId="685978710" sldId="289"/>
        </pc:sldMkLst>
      </pc:sldChg>
      <pc:sldChg chg="modSp new del ord">
        <pc:chgData name="Silvia Maria Barros" userId="S::silvia.maria@economia.gov.br::e2bf63e8-b454-4011-9226-6120546e243b" providerId="AD" clId="Web-{D8BCBA8F-1827-4604-8655-B8A98073041C}" dt="2021-08-10T18:43:18.185" v="952"/>
        <pc:sldMkLst>
          <pc:docMk/>
          <pc:sldMk cId="3294400412" sldId="290"/>
        </pc:sldMkLst>
        <pc:spChg chg="mod">
          <ac:chgData name="Silvia Maria Barros" userId="S::silvia.maria@economia.gov.br::e2bf63e8-b454-4011-9226-6120546e243b" providerId="AD" clId="Web-{D8BCBA8F-1827-4604-8655-B8A98073041C}" dt="2021-08-10T18:32:42.408" v="867" actId="20577"/>
          <ac:spMkLst>
            <pc:docMk/>
            <pc:sldMk cId="3294400412" sldId="290"/>
            <ac:spMk id="3" creationId="{D2E5684A-E93B-4939-A1A5-65AEADAAE5E5}"/>
          </ac:spMkLst>
        </pc:spChg>
      </pc:sldChg>
      <pc:sldChg chg="addSp delSp modSp add del ord replId">
        <pc:chgData name="Silvia Maria Barros" userId="S::silvia.maria@economia.gov.br::e2bf63e8-b454-4011-9226-6120546e243b" providerId="AD" clId="Web-{D8BCBA8F-1827-4604-8655-B8A98073041C}" dt="2021-08-11T00:06:04.912" v="3622"/>
        <pc:sldMkLst>
          <pc:docMk/>
          <pc:sldMk cId="3034562295" sldId="291"/>
        </pc:sldMkLst>
        <pc:spChg chg="mod">
          <ac:chgData name="Silvia Maria Barros" userId="S::silvia.maria@economia.gov.br::e2bf63e8-b454-4011-9226-6120546e243b" providerId="AD" clId="Web-{D8BCBA8F-1827-4604-8655-B8A98073041C}" dt="2021-08-10T18:52:22.663" v="1062" actId="14100"/>
          <ac:spMkLst>
            <pc:docMk/>
            <pc:sldMk cId="3034562295" sldId="291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0:33:46.136" v="1140" actId="20577"/>
          <ac:spMkLst>
            <pc:docMk/>
            <pc:sldMk cId="3034562295" sldId="291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0:33:42.386" v="1139" actId="20577"/>
          <ac:spMkLst>
            <pc:docMk/>
            <pc:sldMk cId="3034562295" sldId="291"/>
            <ac:spMk id="5" creationId="{3C272E9F-C26E-4721-A970-B8CE77177417}"/>
          </ac:spMkLst>
        </pc:spChg>
        <pc:graphicFrameChg chg="del">
          <ac:chgData name="Silvia Maria Barros" userId="S::silvia.maria@economia.gov.br::e2bf63e8-b454-4011-9226-6120546e243b" providerId="AD" clId="Web-{D8BCBA8F-1827-4604-8655-B8A98073041C}" dt="2021-08-10T18:43:58.420" v="960"/>
          <ac:graphicFrameMkLst>
            <pc:docMk/>
            <pc:sldMk cId="3034562295" sldId="291"/>
            <ac:graphicFrameMk id="4" creationId="{093D6EBF-1729-4598-8B04-13446F73AFC8}"/>
          </ac:graphicFrameMkLst>
        </pc:graphicFrameChg>
        <pc:graphicFrameChg chg="del modGraphic">
          <ac:chgData name="Silvia Maria Barros" userId="S::silvia.maria@economia.gov.br::e2bf63e8-b454-4011-9226-6120546e243b" providerId="AD" clId="Web-{D8BCBA8F-1827-4604-8655-B8A98073041C}" dt="2021-08-10T18:43:35.263" v="959"/>
          <ac:graphicFrameMkLst>
            <pc:docMk/>
            <pc:sldMk cId="3034562295" sldId="291"/>
            <ac:graphicFrameMk id="6" creationId="{72A13469-7422-40D3-AF4A-59FB5FC1C5C5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18:52:41.038" v="1068" actId="1076"/>
          <ac:graphicFrameMkLst>
            <pc:docMk/>
            <pc:sldMk cId="3034562295" sldId="291"/>
            <ac:graphicFrameMk id="7" creationId="{5D745530-F7DC-4121-8F04-CFC5840373FD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D8BCBA8F-1827-4604-8655-B8A98073041C}" dt="2021-08-10T19:08:42.446" v="1115"/>
          <ac:graphicFrameMkLst>
            <pc:docMk/>
            <pc:sldMk cId="3034562295" sldId="291"/>
            <ac:graphicFrameMk id="9" creationId="{C532B00B-79B1-4DC3-B89A-1F8F2BCA32B8}"/>
          </ac:graphicFrameMkLst>
        </pc:graphicFrameChg>
      </pc:sldChg>
      <pc:sldChg chg="addSp delSp modSp new del mod setBg">
        <pc:chgData name="Silvia Maria Barros" userId="S::silvia.maria@economia.gov.br::e2bf63e8-b454-4011-9226-6120546e243b" providerId="AD" clId="Web-{D8BCBA8F-1827-4604-8655-B8A98073041C}" dt="2021-08-10T20:39:53.330" v="1177"/>
        <pc:sldMkLst>
          <pc:docMk/>
          <pc:sldMk cId="2156975726" sldId="292"/>
        </pc:sldMkLst>
        <pc:spChg chg="del">
          <ac:chgData name="Silvia Maria Barros" userId="S::silvia.maria@economia.gov.br::e2bf63e8-b454-4011-9226-6120546e243b" providerId="AD" clId="Web-{D8BCBA8F-1827-4604-8655-B8A98073041C}" dt="2021-08-10T20:37:03.265" v="1150"/>
          <ac:spMkLst>
            <pc:docMk/>
            <pc:sldMk cId="2156975726" sldId="292"/>
            <ac:spMk id="2" creationId="{52F2292E-13E3-44AB-BE20-F0591BD37EF3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0:36:59.171" v="1148"/>
          <ac:spMkLst>
            <pc:docMk/>
            <pc:sldMk cId="2156975726" sldId="292"/>
            <ac:spMk id="3" creationId="{9F713FC3-45CE-4B75-AF51-BB5C276289C6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0:37:01.389" v="1149"/>
          <ac:spMkLst>
            <pc:docMk/>
            <pc:sldMk cId="2156975726" sldId="292"/>
            <ac:spMk id="4" creationId="{63A5A5CC-77EB-4B02-8CBC-B244B33638C1}"/>
          </ac:spMkLst>
        </pc:spChg>
        <pc:picChg chg="add mod">
          <ac:chgData name="Silvia Maria Barros" userId="S::silvia.maria@economia.gov.br::e2bf63e8-b454-4011-9226-6120546e243b" providerId="AD" clId="Web-{D8BCBA8F-1827-4604-8655-B8A98073041C}" dt="2021-08-10T20:37:13.999" v="1152"/>
          <ac:picMkLst>
            <pc:docMk/>
            <pc:sldMk cId="2156975726" sldId="292"/>
            <ac:picMk id="5" creationId="{940CDFB9-9686-47DC-A229-4F42D78B5F70}"/>
          </ac:picMkLst>
        </pc:picChg>
      </pc:sldChg>
      <pc:sldChg chg="addSp delSp modSp new del mod setBg setClrOvrMap">
        <pc:chgData name="Silvia Maria Barros" userId="S::silvia.maria@economia.gov.br::e2bf63e8-b454-4011-9226-6120546e243b" providerId="AD" clId="Web-{D8BCBA8F-1827-4604-8655-B8A98073041C}" dt="2021-08-10T21:34:36.688" v="1816"/>
        <pc:sldMkLst>
          <pc:docMk/>
          <pc:sldMk cId="1113185115" sldId="293"/>
        </pc:sldMkLst>
        <pc:spChg chg="mod">
          <ac:chgData name="Silvia Maria Barros" userId="S::silvia.maria@economia.gov.br::e2bf63e8-b454-4011-9226-6120546e243b" providerId="AD" clId="Web-{D8BCBA8F-1827-4604-8655-B8A98073041C}" dt="2021-08-10T20:48:14.511" v="1257" actId="20577"/>
          <ac:spMkLst>
            <pc:docMk/>
            <pc:sldMk cId="1113185115" sldId="293"/>
            <ac:spMk id="2" creationId="{20225536-2622-44AE-B4DF-92C5EF1E1C58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0:37:59.734" v="1163"/>
          <ac:spMkLst>
            <pc:docMk/>
            <pc:sldMk cId="1113185115" sldId="293"/>
            <ac:spMk id="3" creationId="{6157FF18-1B0E-4BBE-B69E-771319575BAE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0:38:01.891" v="1164"/>
          <ac:spMkLst>
            <pc:docMk/>
            <pc:sldMk cId="1113185115" sldId="293"/>
            <ac:spMk id="4" creationId="{3D6FCD92-9702-4DC4-BBB5-CE5F829F84A0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0:48:38.027" v="1262" actId="20577"/>
          <ac:spMkLst>
            <pc:docMk/>
            <pc:sldMk cId="1113185115" sldId="293"/>
            <ac:spMk id="6" creationId="{22916DE3-8DB8-4E60-80EB-215D9477B054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0:48:24.621" v="1260" actId="20577"/>
          <ac:spMkLst>
            <pc:docMk/>
            <pc:sldMk cId="1113185115" sldId="293"/>
            <ac:spMk id="7" creationId="{9699CA9E-DE98-43BC-9595-0C914AB5F8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5:28.305" v="1215"/>
          <ac:spMkLst>
            <pc:docMk/>
            <pc:sldMk cId="1113185115" sldId="293"/>
            <ac:spMk id="8" creationId="{F894F818-7DB2-4583-828C-CAAA981DF57D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0:45:50.993" v="1221"/>
          <ac:spMkLst>
            <pc:docMk/>
            <pc:sldMk cId="1113185115" sldId="293"/>
            <ac:spMk id="9" creationId="{94EC7C54-DD9F-4A00-A2F4-D7484C80F0A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39:22.439" v="1174"/>
          <ac:spMkLst>
            <pc:docMk/>
            <pc:sldMk cId="1113185115" sldId="293"/>
            <ac:spMk id="10" creationId="{D4771268-CB57-404A-9271-370EB28F6090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0:47:28.213" v="1243" actId="20577"/>
          <ac:spMkLst>
            <pc:docMk/>
            <pc:sldMk cId="1113185115" sldId="293"/>
            <ac:spMk id="14" creationId="{37FCB8C0-4B62-4DD6-99A5-17A111EA543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19" v="1211"/>
          <ac:spMkLst>
            <pc:docMk/>
            <pc:sldMk cId="1113185115" sldId="293"/>
            <ac:spMk id="15" creationId="{A8384FB5-9ADC-4DDC-881B-597D56F5B15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19" v="1211"/>
          <ac:spMkLst>
            <pc:docMk/>
            <pc:sldMk cId="1113185115" sldId="293"/>
            <ac:spMk id="17" creationId="{1199E1B1-A8C0-4FE8-A5A8-1CB41D69F85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19" v="1211"/>
          <ac:spMkLst>
            <pc:docMk/>
            <pc:sldMk cId="1113185115" sldId="293"/>
            <ac:spMk id="19" creationId="{84A8DE83-DE75-4B41-9DB4-A7EC0B0DEC0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19" v="1211"/>
          <ac:spMkLst>
            <pc:docMk/>
            <pc:sldMk cId="1113185115" sldId="293"/>
            <ac:spMk id="21" creationId="{A7009A0A-BEF5-4EAC-AF15-E4F9F002E23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52.380" v="1196"/>
          <ac:spMkLst>
            <pc:docMk/>
            <pc:sldMk cId="1113185115" sldId="293"/>
            <ac:spMk id="23" creationId="{FEF085B8-A2C0-4A6F-B663-CCC56F3CD37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52.380" v="1196"/>
          <ac:spMkLst>
            <pc:docMk/>
            <pc:sldMk cId="1113185115" sldId="293"/>
            <ac:spMk id="24" creationId="{2658F6D6-96E0-421A-96D6-3DF40400854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52.380" v="1196"/>
          <ac:spMkLst>
            <pc:docMk/>
            <pc:sldMk cId="1113185115" sldId="293"/>
            <ac:spMk id="25" creationId="{3CF62545-93A0-4FD5-9B48-48DCA794CB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44.958" v="1194"/>
          <ac:spMkLst>
            <pc:docMk/>
            <pc:sldMk cId="1113185115" sldId="293"/>
            <ac:spMk id="26" creationId="{9F7D788E-2C1B-4EF4-8719-12613771FF9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02.490" v="1198"/>
          <ac:spMkLst>
            <pc:docMk/>
            <pc:sldMk cId="1113185115" sldId="293"/>
            <ac:spMk id="27" creationId="{10F24D38-B79E-44B4-830E-043F45D96DC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44.958" v="1194"/>
          <ac:spMkLst>
            <pc:docMk/>
            <pc:sldMk cId="1113185115" sldId="293"/>
            <ac:spMk id="28" creationId="{7C54E824-C0F4-480B-BC88-689F50C45FB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44.958" v="1194"/>
          <ac:spMkLst>
            <pc:docMk/>
            <pc:sldMk cId="1113185115" sldId="293"/>
            <ac:spMk id="30" creationId="{58DEA6A1-FC5C-4E6E-BBBF-7E472949B39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15.771" v="1200"/>
          <ac:spMkLst>
            <pc:docMk/>
            <pc:sldMk cId="1113185115" sldId="293"/>
            <ac:spMk id="31" creationId="{1E214AA7-F028-4A0D-8698-61AEC754D1B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44.958" v="1194"/>
          <ac:spMkLst>
            <pc:docMk/>
            <pc:sldMk cId="1113185115" sldId="293"/>
            <ac:spMk id="32" creationId="{96AAAC3B-1954-46B7-BBAC-27DFF5B5295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2:44.958" v="1194"/>
          <ac:spMkLst>
            <pc:docMk/>
            <pc:sldMk cId="1113185115" sldId="293"/>
            <ac:spMk id="34" creationId="{A5AD6500-BB62-4AAC-9D2F-C10DDC90CBB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19.787" v="1202"/>
          <ac:spMkLst>
            <pc:docMk/>
            <pc:sldMk cId="1113185115" sldId="293"/>
            <ac:spMk id="35" creationId="{4FFBEE45-F140-49D5-85EA-C78C24340B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4.272" v="1204"/>
          <ac:spMkLst>
            <pc:docMk/>
            <pc:sldMk cId="1113185115" sldId="293"/>
            <ac:spMk id="36" creationId="{B36F400F-DF28-43BC-8D8E-4929793B392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9.334" v="1206"/>
          <ac:spMkLst>
            <pc:docMk/>
            <pc:sldMk cId="1113185115" sldId="293"/>
            <ac:spMk id="37" creationId="{9F7D788E-2C1B-4EF4-8719-12613771FF9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9.334" v="1206"/>
          <ac:spMkLst>
            <pc:docMk/>
            <pc:sldMk cId="1113185115" sldId="293"/>
            <ac:spMk id="38" creationId="{7C54E824-C0F4-480B-BC88-689F50C45FB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9.334" v="1206"/>
          <ac:spMkLst>
            <pc:docMk/>
            <pc:sldMk cId="1113185115" sldId="293"/>
            <ac:spMk id="39" creationId="{58DEA6A1-FC5C-4E6E-BBBF-7E472949B39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9.334" v="1206"/>
          <ac:spMkLst>
            <pc:docMk/>
            <pc:sldMk cId="1113185115" sldId="293"/>
            <ac:spMk id="40" creationId="{96AAAC3B-1954-46B7-BBAC-27DFF5B5295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29.334" v="1206"/>
          <ac:spMkLst>
            <pc:docMk/>
            <pc:sldMk cId="1113185115" sldId="293"/>
            <ac:spMk id="41" creationId="{A5AD6500-BB62-4AAC-9D2F-C10DDC90CBB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31.866" v="1208"/>
          <ac:spMkLst>
            <pc:docMk/>
            <pc:sldMk cId="1113185115" sldId="293"/>
            <ac:spMk id="42" creationId="{4FFBEE45-F140-49D5-85EA-C78C24340B2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03" v="1210"/>
          <ac:spMkLst>
            <pc:docMk/>
            <pc:sldMk cId="1113185115" sldId="293"/>
            <ac:spMk id="43" creationId="{428D436F-9ACD-4C92-AFC8-C934C527A6A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03" v="1210"/>
          <ac:spMkLst>
            <pc:docMk/>
            <pc:sldMk cId="1113185115" sldId="293"/>
            <ac:spMk id="44" creationId="{090538E0-A884-4E60-A6AB-77D830E2FCED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43:44.803" v="1210"/>
          <ac:spMkLst>
            <pc:docMk/>
            <pc:sldMk cId="1113185115" sldId="293"/>
            <ac:spMk id="45" creationId="{DB0D7DD0-1C67-4D4C-9E06-678233DB8468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0:43:44.819" v="1211"/>
          <ac:spMkLst>
            <pc:docMk/>
            <pc:sldMk cId="1113185115" sldId="293"/>
            <ac:spMk id="46" creationId="{1E214AA7-F028-4A0D-8698-61AEC754D1BC}"/>
          </ac:spMkLst>
        </pc:spChg>
        <pc:graphicFrameChg chg="add mod modGraphic">
          <ac:chgData name="Silvia Maria Barros" userId="S::silvia.maria@economia.gov.br::e2bf63e8-b454-4011-9226-6120546e243b" providerId="AD" clId="Web-{D8BCBA8F-1827-4604-8655-B8A98073041C}" dt="2021-08-10T20:48:46.965" v="1263" actId="1076"/>
          <ac:graphicFrameMkLst>
            <pc:docMk/>
            <pc:sldMk cId="1113185115" sldId="293"/>
            <ac:graphicFrameMk id="12" creationId="{BD43912A-CEB6-40F5-9F2D-727CF520BBE5}"/>
          </ac:graphicFrameMkLst>
        </pc:graphicFrameChg>
        <pc:picChg chg="add del mod">
          <ac:chgData name="Silvia Maria Barros" userId="S::silvia.maria@economia.gov.br::e2bf63e8-b454-4011-9226-6120546e243b" providerId="AD" clId="Web-{D8BCBA8F-1827-4604-8655-B8A98073041C}" dt="2021-08-10T20:40:39.862" v="1186"/>
          <ac:picMkLst>
            <pc:docMk/>
            <pc:sldMk cId="1113185115" sldId="293"/>
            <ac:picMk id="5" creationId="{34107098-2451-49E2-8FF2-2E6B7660FB72}"/>
          </ac:picMkLst>
        </pc:picChg>
        <pc:cxnChg chg="add del">
          <ac:chgData name="Silvia Maria Barros" userId="S::silvia.maria@economia.gov.br::e2bf63e8-b454-4011-9226-6120546e243b" providerId="AD" clId="Web-{D8BCBA8F-1827-4604-8655-B8A98073041C}" dt="2021-08-10T20:43:02.490" v="1198"/>
          <ac:cxnSpMkLst>
            <pc:docMk/>
            <pc:sldMk cId="1113185115" sldId="293"/>
            <ac:cxnSpMk id="29" creationId="{FC469874-256B-45B3-A79C-7591B4BA1ECC}"/>
          </ac:cxnSpMkLst>
        </pc:cxnChg>
        <pc:cxnChg chg="add del">
          <ac:chgData name="Silvia Maria Barros" userId="S::silvia.maria@economia.gov.br::e2bf63e8-b454-4011-9226-6120546e243b" providerId="AD" clId="Web-{D8BCBA8F-1827-4604-8655-B8A98073041C}" dt="2021-08-10T20:43:15.771" v="1200"/>
          <ac:cxnSpMkLst>
            <pc:docMk/>
            <pc:sldMk cId="1113185115" sldId="293"/>
            <ac:cxnSpMk id="33" creationId="{D6206FDC-2777-4D7F-AF9C-73413DA664C9}"/>
          </ac:cxnSpMkLst>
        </pc:cxnChg>
        <pc:cxnChg chg="add">
          <ac:chgData name="Silvia Maria Barros" userId="S::silvia.maria@economia.gov.br::e2bf63e8-b454-4011-9226-6120546e243b" providerId="AD" clId="Web-{D8BCBA8F-1827-4604-8655-B8A98073041C}" dt="2021-08-10T20:43:44.819" v="1211"/>
          <ac:cxnSpMkLst>
            <pc:docMk/>
            <pc:sldMk cId="1113185115" sldId="293"/>
            <ac:cxnSpMk id="47" creationId="{D6206FDC-2777-4D7F-AF9C-73413DA664C9}"/>
          </ac:cxnSpMkLst>
        </pc:cxnChg>
      </pc:sldChg>
      <pc:sldChg chg="addSp delSp modSp add del ord replId">
        <pc:chgData name="Silvia Maria Barros" userId="S::silvia.maria@economia.gov.br::e2bf63e8-b454-4011-9226-6120546e243b" providerId="AD" clId="Web-{D8BCBA8F-1827-4604-8655-B8A98073041C}" dt="2021-08-10T21:32:20.388" v="1768"/>
        <pc:sldMkLst>
          <pc:docMk/>
          <pc:sldMk cId="488778961" sldId="294"/>
        </pc:sldMkLst>
        <pc:spChg chg="mod">
          <ac:chgData name="Silvia Maria Barros" userId="S::silvia.maria@economia.gov.br::e2bf63e8-b454-4011-9226-6120546e243b" providerId="AD" clId="Web-{D8BCBA8F-1827-4604-8655-B8A98073041C}" dt="2021-08-10T20:53:16.970" v="1294" actId="14100"/>
          <ac:spMkLst>
            <pc:docMk/>
            <pc:sldMk cId="488778961" sldId="294"/>
            <ac:spMk id="2" creationId="{20225536-2622-44AE-B4DF-92C5EF1E1C5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1:03.780" v="1273"/>
          <ac:spMkLst>
            <pc:docMk/>
            <pc:sldMk cId="488778961" sldId="294"/>
            <ac:spMk id="3" creationId="{EEF8FE37-1614-48DE-ACE7-26101AC08492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0:53:48.861" v="1300" actId="20577"/>
          <ac:spMkLst>
            <pc:docMk/>
            <pc:sldMk cId="488778961" sldId="294"/>
            <ac:spMk id="4" creationId="{50C2C080-9A70-4DE9-9FD7-28E92AD1807F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1:54.968" v="1284"/>
          <ac:spMkLst>
            <pc:docMk/>
            <pc:sldMk cId="488778961" sldId="294"/>
            <ac:spMk id="7" creationId="{EB4C1765-0EE3-48B5-9216-F06B2BBEAA3A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0:53:46.237" v="1299" actId="20577"/>
          <ac:spMkLst>
            <pc:docMk/>
            <pc:sldMk cId="488778961" sldId="294"/>
            <ac:spMk id="8" creationId="{34F9071E-FDE4-4407-9A7B-D656D47F0B4C}"/>
          </ac:spMkLst>
        </pc:spChg>
        <pc:graphicFrameChg chg="add mod modGraphic">
          <ac:chgData name="Silvia Maria Barros" userId="S::silvia.maria@economia.gov.br::e2bf63e8-b454-4011-9226-6120546e243b" providerId="AD" clId="Web-{D8BCBA8F-1827-4604-8655-B8A98073041C}" dt="2021-08-10T20:53:33.001" v="1297"/>
          <ac:graphicFrameMkLst>
            <pc:docMk/>
            <pc:sldMk cId="488778961" sldId="294"/>
            <ac:graphicFrameMk id="6" creationId="{C64D8A2E-01D7-49BB-87B5-C3E24578B7C3}"/>
          </ac:graphicFrameMkLst>
        </pc:graphicFrameChg>
        <pc:graphicFrameChg chg="add mod">
          <ac:chgData name="Silvia Maria Barros" userId="S::silvia.maria@economia.gov.br::e2bf63e8-b454-4011-9226-6120546e243b" providerId="AD" clId="Web-{D8BCBA8F-1827-4604-8655-B8A98073041C}" dt="2021-08-10T20:52:34.688" v="1289" actId="1076"/>
          <ac:graphicFrameMkLst>
            <pc:docMk/>
            <pc:sldMk cId="488778961" sldId="294"/>
            <ac:graphicFrameMk id="10" creationId="{71A4A92F-B800-40A6-833C-93FAB60EC956}"/>
          </ac:graphicFrameMkLst>
        </pc:graphicFrameChg>
        <pc:picChg chg="del">
          <ac:chgData name="Silvia Maria Barros" userId="S::silvia.maria@economia.gov.br::e2bf63e8-b454-4011-9226-6120546e243b" providerId="AD" clId="Web-{D8BCBA8F-1827-4604-8655-B8A98073041C}" dt="2021-08-10T20:50:14.904" v="1266"/>
          <ac:picMkLst>
            <pc:docMk/>
            <pc:sldMk cId="488778961" sldId="294"/>
            <ac:picMk id="5" creationId="{34107098-2451-49E2-8FF2-2E6B7660FB72}"/>
          </ac:picMkLst>
        </pc:picChg>
      </pc:sldChg>
      <pc:sldChg chg="add del replId">
        <pc:chgData name="Silvia Maria Barros" userId="S::silvia.maria@economia.gov.br::e2bf63e8-b454-4011-9226-6120546e243b" providerId="AD" clId="Web-{D8BCBA8F-1827-4604-8655-B8A98073041C}" dt="2021-08-10T21:36:53.768" v="1843"/>
        <pc:sldMkLst>
          <pc:docMk/>
          <pc:sldMk cId="1167347068" sldId="295"/>
        </pc:sldMkLst>
      </pc:sldChg>
      <pc:sldChg chg="addSp delSp modSp add mod ord replId setBg setClrOvrMap">
        <pc:chgData name="Silvia Maria Barros" userId="S::silvia.maria@economia.gov.br::e2bf63e8-b454-4011-9226-6120546e243b" providerId="AD" clId="Web-{D8BCBA8F-1827-4604-8655-B8A98073041C}" dt="2021-08-10T23:30:27.386" v="2994" actId="20577"/>
        <pc:sldMkLst>
          <pc:docMk/>
          <pc:sldMk cId="402027870" sldId="296"/>
        </pc:sldMkLst>
        <pc:spChg chg="mod">
          <ac:chgData name="Silvia Maria Barros" userId="S::silvia.maria@economia.gov.br::e2bf63e8-b454-4011-9226-6120546e243b" providerId="AD" clId="Web-{D8BCBA8F-1827-4604-8655-B8A98073041C}" dt="2021-08-10T23:30:27.386" v="2994" actId="20577"/>
          <ac:spMkLst>
            <pc:docMk/>
            <pc:sldMk cId="402027870" sldId="29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1:28:09.258" v="1761" actId="1076"/>
          <ac:spMkLst>
            <pc:docMk/>
            <pc:sldMk cId="402027870" sldId="296"/>
            <ac:spMk id="3" creationId="{A8D038C1-F02D-4460-9374-7D264A18411B}"/>
          </ac:spMkLst>
        </pc:spChg>
        <pc:spChg chg="del mod">
          <ac:chgData name="Silvia Maria Barros" userId="S::silvia.maria@economia.gov.br::e2bf63e8-b454-4011-9226-6120546e243b" providerId="AD" clId="Web-{D8BCBA8F-1827-4604-8655-B8A98073041C}" dt="2021-08-10T20:54:18.534" v="1303"/>
          <ac:spMkLst>
            <pc:docMk/>
            <pc:sldMk cId="402027870" sldId="296"/>
            <ac:spMk id="5" creationId="{3C272E9F-C26E-4721-A970-B8CE7717741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6.503" v="1309"/>
          <ac:spMkLst>
            <pc:docMk/>
            <pc:sldMk cId="402027870" sldId="296"/>
            <ac:spMk id="7" creationId="{EE1FC7B4-E4A7-4452-B413-1A623E3A7230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0:54:22.393" v="1304"/>
          <ac:spMkLst>
            <pc:docMk/>
            <pc:sldMk cId="402027870" sldId="296"/>
            <ac:spMk id="8" creationId="{8CAF0630-1464-4E15-B3F1-8985DFB71F6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3.206" v="1307"/>
          <ac:spMkLst>
            <pc:docMk/>
            <pc:sldMk cId="402027870" sldId="296"/>
            <ac:spMk id="9" creationId="{B5FA7C47-B7C1-4D2E-AB49-ED23BA34BA8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6.503" v="1309"/>
          <ac:spMkLst>
            <pc:docMk/>
            <pc:sldMk cId="402027870" sldId="296"/>
            <ac:spMk id="10" creationId="{E0709AF0-24F0-4486-B189-BE6386BDB19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3.206" v="1307"/>
          <ac:spMkLst>
            <pc:docMk/>
            <pc:sldMk cId="402027870" sldId="296"/>
            <ac:spMk id="11" creationId="{596EE156-ABF1-4329-A6BA-03B4254E087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6.503" v="1309"/>
          <ac:spMkLst>
            <pc:docMk/>
            <pc:sldMk cId="402027870" sldId="296"/>
            <ac:spMk id="12" creationId="{FBE3B62F-5853-4A3C-B050-6186351A717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3.206" v="1307"/>
          <ac:spMkLst>
            <pc:docMk/>
            <pc:sldMk cId="402027870" sldId="296"/>
            <ac:spMk id="13" creationId="{19B9933F-AAB3-444A-8BB5-9CA194A8BC6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3.440" v="1311"/>
          <ac:spMkLst>
            <pc:docMk/>
            <pc:sldMk cId="402027870" sldId="296"/>
            <ac:spMk id="14" creationId="{2B566528-1B12-4246-9431-5C2D7D08116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3.206" v="1307"/>
          <ac:spMkLst>
            <pc:docMk/>
            <pc:sldMk cId="402027870" sldId="296"/>
            <ac:spMk id="15" creationId="{7D20183A-0B1D-4A1F-89B1-ADBEDBC6E54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6.237" v="1313"/>
          <ac:spMkLst>
            <pc:docMk/>
            <pc:sldMk cId="402027870" sldId="296"/>
            <ac:spMk id="16" creationId="{05C7EBC3-4672-4DAB-81C2-58661FAFAED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33.206" v="1307"/>
          <ac:spMkLst>
            <pc:docMk/>
            <pc:sldMk cId="402027870" sldId="296"/>
            <ac:spMk id="17" creationId="{131031D3-26CD-4214-A9A4-5857EFA15A0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6.237" v="1313"/>
          <ac:spMkLst>
            <pc:docMk/>
            <pc:sldMk cId="402027870" sldId="296"/>
            <ac:spMk id="19" creationId="{40BF962F-4C6F-461E-86F2-C43F56CC939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6.237" v="1313"/>
          <ac:spMkLst>
            <pc:docMk/>
            <pc:sldMk cId="402027870" sldId="296"/>
            <ac:spMk id="20" creationId="{2E94A4F7-38E4-45EA-8E2E-CE1B5766B4F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8.893" v="1315"/>
          <ac:spMkLst>
            <pc:docMk/>
            <pc:sldMk cId="402027870" sldId="296"/>
            <ac:spMk id="22" creationId="{46F7435D-E3DB-47B1-BA61-B00ACC83A9D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48.893" v="1315"/>
          <ac:spMkLst>
            <pc:docMk/>
            <pc:sldMk cId="402027870" sldId="296"/>
            <ac:spMk id="23" creationId="{F263A0B5-F8C4-4116-809F-78A768EA79A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4:58.941" v="1317"/>
          <ac:spMkLst>
            <pc:docMk/>
            <pc:sldMk cId="402027870" sldId="296"/>
            <ac:spMk id="24" creationId="{386BBDA8-7E31-47B7-800A-97A2BD67785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2.550" v="1319"/>
          <ac:spMkLst>
            <pc:docMk/>
            <pc:sldMk cId="402027870" sldId="296"/>
            <ac:spMk id="25" creationId="{2EB492CD-616E-47F8-933B-5E2D952A059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2.550" v="1319"/>
          <ac:spMkLst>
            <pc:docMk/>
            <pc:sldMk cId="402027870" sldId="296"/>
            <ac:spMk id="26" creationId="{59383CF9-23B5-4335-9B21-1791C4CF1C7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2.550" v="1319"/>
          <ac:spMkLst>
            <pc:docMk/>
            <pc:sldMk cId="402027870" sldId="296"/>
            <ac:spMk id="27" creationId="{0007FE00-9498-4706-B255-6437B0252C02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5.331" v="1321"/>
          <ac:spMkLst>
            <pc:docMk/>
            <pc:sldMk cId="402027870" sldId="296"/>
            <ac:spMk id="28" creationId="{2B566528-1B12-4246-9431-5C2D7D08116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5.331" v="1321"/>
          <ac:spMkLst>
            <pc:docMk/>
            <pc:sldMk cId="402027870" sldId="296"/>
            <ac:spMk id="29" creationId="{D3F51FEB-38FB-4F6C-9F7B-2F2AFAB6546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0:55:05.331" v="1321"/>
          <ac:spMkLst>
            <pc:docMk/>
            <pc:sldMk cId="402027870" sldId="296"/>
            <ac:spMk id="30" creationId="{1E547BA6-BAE0-43BB-A7CA-60F69CE252F0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0:55:05.363" v="1322"/>
          <ac:spMkLst>
            <pc:docMk/>
            <pc:sldMk cId="402027870" sldId="296"/>
            <ac:spMk id="32" creationId="{DD38EE57-B708-47C9-A4A4-E25F09FAB029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1:12:37.069" v="1579" actId="20577"/>
          <ac:spMkLst>
            <pc:docMk/>
            <pc:sldMk cId="402027870" sldId="296"/>
            <ac:spMk id="39" creationId="{4D402C38-0743-465D-963B-454806B09F7C}"/>
          </ac:spMkLst>
        </pc:spChg>
        <pc:grpChg chg="add del">
          <ac:chgData name="Silvia Maria Barros" userId="S::silvia.maria@economia.gov.br::e2bf63e8-b454-4011-9226-6120546e243b" providerId="AD" clId="Web-{D8BCBA8F-1827-4604-8655-B8A98073041C}" dt="2021-08-10T20:54:43.440" v="1311"/>
          <ac:grpSpMkLst>
            <pc:docMk/>
            <pc:sldMk cId="402027870" sldId="296"/>
            <ac:grpSpMk id="18" creationId="{828A5161-06F1-46CF-8AD7-844680A59E13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0:54:43.440" v="1311"/>
          <ac:grpSpMkLst>
            <pc:docMk/>
            <pc:sldMk cId="402027870" sldId="296"/>
            <ac:grpSpMk id="21" creationId="{5995D10D-E9C9-47DB-AE7E-801FEF38F5C9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0:55:05.331" v="1321"/>
          <ac:grpSpMkLst>
            <pc:docMk/>
            <pc:sldMk cId="402027870" sldId="296"/>
            <ac:grpSpMk id="31" creationId="{15CBE6EC-46EF-45D9-8E16-DCDC5917CA31}"/>
          </ac:grpSpMkLst>
        </pc:grpChg>
        <pc:grpChg chg="add">
          <ac:chgData name="Silvia Maria Barros" userId="S::silvia.maria@economia.gov.br::e2bf63e8-b454-4011-9226-6120546e243b" providerId="AD" clId="Web-{D8BCBA8F-1827-4604-8655-B8A98073041C}" dt="2021-08-10T20:55:05.363" v="1322"/>
          <ac:grpSpMkLst>
            <pc:docMk/>
            <pc:sldMk cId="402027870" sldId="296"/>
            <ac:grpSpMk id="33" creationId="{57A28182-58A5-4DBB-8F64-BD944BCA8154}"/>
          </ac:grpSpMkLst>
        </pc:grpChg>
        <pc:graphicFrameChg chg="mod modGraphic">
          <ac:chgData name="Silvia Maria Barros" userId="S::silvia.maria@economia.gov.br::e2bf63e8-b454-4011-9226-6120546e243b" providerId="AD" clId="Web-{D8BCBA8F-1827-4604-8655-B8A98073041C}" dt="2021-08-10T21:16:12.714" v="1636"/>
          <ac:graphicFrameMkLst>
            <pc:docMk/>
            <pc:sldMk cId="402027870" sldId="296"/>
            <ac:graphicFrameMk id="4" creationId="{093D6EBF-1729-4598-8B04-13446F73AFC8}"/>
          </ac:graphicFrameMkLst>
        </pc:graphicFrameChg>
        <pc:graphicFrameChg chg="del">
          <ac:chgData name="Silvia Maria Barros" userId="S::silvia.maria@economia.gov.br::e2bf63e8-b454-4011-9226-6120546e243b" providerId="AD" clId="Web-{D8BCBA8F-1827-4604-8655-B8A98073041C}" dt="2021-08-10T20:54:24.893" v="1305"/>
          <ac:graphicFrameMkLst>
            <pc:docMk/>
            <pc:sldMk cId="402027870" sldId="296"/>
            <ac:graphicFrameMk id="6" creationId="{72A13469-7422-40D3-AF4A-59FB5FC1C5C5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1:28:20.477" v="1762" actId="1076"/>
          <ac:graphicFrameMkLst>
            <pc:docMk/>
            <pc:sldMk cId="402027870" sldId="296"/>
            <ac:graphicFrameMk id="40" creationId="{37F8FDAA-FB39-4E00-A1F1-18B97FFD549A}"/>
          </ac:graphicFrameMkLst>
        </pc:graphicFrameChg>
      </pc:sldChg>
      <pc:sldChg chg="addSp delSp modSp add replId">
        <pc:chgData name="Silvia Maria Barros" userId="S::silvia.maria@economia.gov.br::e2bf63e8-b454-4011-9226-6120546e243b" providerId="AD" clId="Web-{D8BCBA8F-1827-4604-8655-B8A98073041C}" dt="2021-08-10T23:30:56.621" v="3012" actId="20577"/>
        <pc:sldMkLst>
          <pc:docMk/>
          <pc:sldMk cId="3294197147" sldId="297"/>
        </pc:sldMkLst>
        <pc:spChg chg="mod">
          <ac:chgData name="Silvia Maria Barros" userId="S::silvia.maria@economia.gov.br::e2bf63e8-b454-4011-9226-6120546e243b" providerId="AD" clId="Web-{D8BCBA8F-1827-4604-8655-B8A98073041C}" dt="2021-08-10T23:30:56.621" v="3012" actId="20577"/>
          <ac:spMkLst>
            <pc:docMk/>
            <pc:sldMk cId="3294197147" sldId="297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1:31:37.590" v="1766" actId="20577"/>
          <ac:spMkLst>
            <pc:docMk/>
            <pc:sldMk cId="3294197147" sldId="297"/>
            <ac:spMk id="3" creationId="{A8D038C1-F02D-4460-9374-7D264A18411B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1:27:22.883" v="1757"/>
          <ac:spMkLst>
            <pc:docMk/>
            <pc:sldMk cId="3294197147" sldId="297"/>
            <ac:spMk id="5" creationId="{F98D39D1-4DFC-4FC1-B5C8-C196D0EE0584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1:06:35.641" v="1448" actId="20577"/>
          <ac:spMkLst>
            <pc:docMk/>
            <pc:sldMk cId="3294197147" sldId="297"/>
            <ac:spMk id="39" creationId="{4D402C38-0743-465D-963B-454806B09F7C}"/>
          </ac:spMkLst>
        </pc:spChg>
        <pc:graphicFrameChg chg="del">
          <ac:chgData name="Silvia Maria Barros" userId="S::silvia.maria@economia.gov.br::e2bf63e8-b454-4011-9226-6120546e243b" providerId="AD" clId="Web-{D8BCBA8F-1827-4604-8655-B8A98073041C}" dt="2021-08-10T21:06:29.266" v="1442"/>
          <ac:graphicFrameMkLst>
            <pc:docMk/>
            <pc:sldMk cId="3294197147" sldId="297"/>
            <ac:graphicFrameMk id="4" creationId="{093D6EBF-1729-4598-8B04-13446F73AFC8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1:27:58.024" v="1760" actId="1076"/>
          <ac:graphicFrameMkLst>
            <pc:docMk/>
            <pc:sldMk cId="3294197147" sldId="297"/>
            <ac:graphicFrameMk id="6" creationId="{EF712080-7809-43A9-9273-4B509432480F}"/>
          </ac:graphicFrameMkLst>
        </pc:graphicFrameChg>
        <pc:graphicFrameChg chg="add mod modGraphic">
          <ac:chgData name="Silvia Maria Barros" userId="S::silvia.maria@economia.gov.br::e2bf63e8-b454-4011-9226-6120546e243b" providerId="AD" clId="Web-{D8BCBA8F-1827-4604-8655-B8A98073041C}" dt="2021-08-10T21:31:22.762" v="1764"/>
          <ac:graphicFrameMkLst>
            <pc:docMk/>
            <pc:sldMk cId="3294197147" sldId="297"/>
            <ac:graphicFrameMk id="7" creationId="{498F6950-6D1B-4C57-86B0-AAF278DFA1CC}"/>
          </ac:graphicFrameMkLst>
        </pc:graphicFrameChg>
      </pc:sldChg>
      <pc:sldChg chg="addSp modSp add replId">
        <pc:chgData name="Silvia Maria Barros" userId="S::silvia.maria@economia.gov.br::e2bf63e8-b454-4011-9226-6120546e243b" providerId="AD" clId="Web-{D8BCBA8F-1827-4604-8655-B8A98073041C}" dt="2021-08-10T23:35:21.579" v="3068"/>
        <pc:sldMkLst>
          <pc:docMk/>
          <pc:sldMk cId="3936655507" sldId="298"/>
        </pc:sldMkLst>
        <pc:spChg chg="mod">
          <ac:chgData name="Silvia Maria Barros" userId="S::silvia.maria@economia.gov.br::e2bf63e8-b454-4011-9226-6120546e243b" providerId="AD" clId="Web-{D8BCBA8F-1827-4604-8655-B8A98073041C}" dt="2021-08-10T23:31:05.297" v="3015" actId="20577"/>
          <ac:spMkLst>
            <pc:docMk/>
            <pc:sldMk cId="3936655507" sldId="298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3:31:19.699" v="3018" actId="20577"/>
          <ac:spMkLst>
            <pc:docMk/>
            <pc:sldMk cId="3936655507" sldId="298"/>
            <ac:spMk id="3" creationId="{A8D038C1-F02D-4460-9374-7D264A18411B}"/>
          </ac:spMkLst>
        </pc:spChg>
        <pc:graphicFrameChg chg="add mod modGraphic">
          <ac:chgData name="Silvia Maria Barros" userId="S::silvia.maria@economia.gov.br::e2bf63e8-b454-4011-9226-6120546e243b" providerId="AD" clId="Web-{D8BCBA8F-1827-4604-8655-B8A98073041C}" dt="2021-08-10T23:35:21.579" v="3068"/>
          <ac:graphicFrameMkLst>
            <pc:docMk/>
            <pc:sldMk cId="3936655507" sldId="298"/>
            <ac:graphicFrameMk id="4" creationId="{AC3C8856-6CB1-4E85-B4F5-4AADDCF34654}"/>
          </ac:graphicFrameMkLst>
        </pc:graphicFrameChg>
        <pc:graphicFrameChg chg="mod modGraphic">
          <ac:chgData name="Silvia Maria Barros" userId="S::silvia.maria@economia.gov.br::e2bf63e8-b454-4011-9226-6120546e243b" providerId="AD" clId="Web-{D8BCBA8F-1827-4604-8655-B8A98073041C}" dt="2021-08-10T21:37:11.081" v="1845"/>
          <ac:graphicFrameMkLst>
            <pc:docMk/>
            <pc:sldMk cId="3936655507" sldId="298"/>
            <ac:graphicFrameMk id="6" creationId="{EF712080-7809-43A9-9273-4B509432480F}"/>
          </ac:graphicFrameMkLst>
        </pc:graphicFrameChg>
        <pc:graphicFrameChg chg="mod modGraphic">
          <ac:chgData name="Silvia Maria Barros" userId="S::silvia.maria@economia.gov.br::e2bf63e8-b454-4011-9226-6120546e243b" providerId="AD" clId="Web-{D8BCBA8F-1827-4604-8655-B8A98073041C}" dt="2021-08-10T21:34:17.640" v="1813"/>
          <ac:graphicFrameMkLst>
            <pc:docMk/>
            <pc:sldMk cId="3936655507" sldId="298"/>
            <ac:graphicFrameMk id="7" creationId="{498F6950-6D1B-4C57-86B0-AAF278DFA1CC}"/>
          </ac:graphicFrameMkLst>
        </pc:graphicFrameChg>
      </pc:sldChg>
      <pc:sldChg chg="addSp delSp modSp add replId">
        <pc:chgData name="Silvia Maria Barros" userId="S::silvia.maria@economia.gov.br::e2bf63e8-b454-4011-9226-6120546e243b" providerId="AD" clId="Web-{D8BCBA8F-1827-4604-8655-B8A98073041C}" dt="2021-08-10T21:36:49.940" v="1842" actId="20577"/>
        <pc:sldMkLst>
          <pc:docMk/>
          <pc:sldMk cId="3719773935" sldId="299"/>
        </pc:sldMkLst>
        <pc:spChg chg="mod">
          <ac:chgData name="Silvia Maria Barros" userId="S::silvia.maria@economia.gov.br::e2bf63e8-b454-4011-9226-6120546e243b" providerId="AD" clId="Web-{D8BCBA8F-1827-4604-8655-B8A98073041C}" dt="2021-08-10T21:36:49.940" v="1842" actId="20577"/>
          <ac:spMkLst>
            <pc:docMk/>
            <pc:sldMk cId="3719773935" sldId="299"/>
            <ac:spMk id="2" creationId="{9FE07C58-60BA-43E6-A12D-4C35133A1CBB}"/>
          </ac:spMkLst>
        </pc:spChg>
        <pc:spChg chg="del mod">
          <ac:chgData name="Silvia Maria Barros" userId="S::silvia.maria@economia.gov.br::e2bf63e8-b454-4011-9226-6120546e243b" providerId="AD" clId="Web-{D8BCBA8F-1827-4604-8655-B8A98073041C}" dt="2021-08-10T21:34:53.672" v="1819"/>
          <ac:spMkLst>
            <pc:docMk/>
            <pc:sldMk cId="3719773935" sldId="299"/>
            <ac:spMk id="3" creationId="{A8D038C1-F02D-4460-9374-7D264A18411B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1:35:05.438" v="1822"/>
          <ac:spMkLst>
            <pc:docMk/>
            <pc:sldMk cId="3719773935" sldId="299"/>
            <ac:spMk id="8" creationId="{E9498FD1-C782-489B-83B4-333F4478985A}"/>
          </ac:spMkLst>
        </pc:spChg>
        <pc:graphicFrameChg chg="del">
          <ac:chgData name="Silvia Maria Barros" userId="S::silvia.maria@economia.gov.br::e2bf63e8-b454-4011-9226-6120546e243b" providerId="AD" clId="Web-{D8BCBA8F-1827-4604-8655-B8A98073041C}" dt="2021-08-10T21:34:58.156" v="1821"/>
          <ac:graphicFrameMkLst>
            <pc:docMk/>
            <pc:sldMk cId="3719773935" sldId="299"/>
            <ac:graphicFrameMk id="4" creationId="{AC3C8856-6CB1-4E85-B4F5-4AADDCF34654}"/>
          </ac:graphicFrameMkLst>
        </pc:graphicFrameChg>
        <pc:graphicFrameChg chg="del">
          <ac:chgData name="Silvia Maria Barros" userId="S::silvia.maria@economia.gov.br::e2bf63e8-b454-4011-9226-6120546e243b" providerId="AD" clId="Web-{D8BCBA8F-1827-4604-8655-B8A98073041C}" dt="2021-08-10T21:35:10.704" v="1823"/>
          <ac:graphicFrameMkLst>
            <pc:docMk/>
            <pc:sldMk cId="3719773935" sldId="299"/>
            <ac:graphicFrameMk id="6" creationId="{EF712080-7809-43A9-9273-4B509432480F}"/>
          </ac:graphicFrameMkLst>
        </pc:graphicFrameChg>
        <pc:graphicFrameChg chg="del">
          <ac:chgData name="Silvia Maria Barros" userId="S::silvia.maria@economia.gov.br::e2bf63e8-b454-4011-9226-6120546e243b" providerId="AD" clId="Web-{D8BCBA8F-1827-4604-8655-B8A98073041C}" dt="2021-08-10T21:34:55.703" v="1820"/>
          <ac:graphicFrameMkLst>
            <pc:docMk/>
            <pc:sldMk cId="3719773935" sldId="299"/>
            <ac:graphicFrameMk id="7" creationId="{498F6950-6D1B-4C57-86B0-AAF278DFA1CC}"/>
          </ac:graphicFrameMkLst>
        </pc:graphicFrameChg>
        <pc:picChg chg="add mod">
          <ac:chgData name="Silvia Maria Barros" userId="S::silvia.maria@economia.gov.br::e2bf63e8-b454-4011-9226-6120546e243b" providerId="AD" clId="Web-{D8BCBA8F-1827-4604-8655-B8A98073041C}" dt="2021-08-10T21:36:27.533" v="1840" actId="14100"/>
          <ac:picMkLst>
            <pc:docMk/>
            <pc:sldMk cId="3719773935" sldId="299"/>
            <ac:picMk id="9" creationId="{B320A8EA-67B9-4D61-978A-3D58D2CD3F17}"/>
          </ac:picMkLst>
        </pc:picChg>
      </pc:sldChg>
      <pc:sldChg chg="addSp delSp modSp add replId">
        <pc:chgData name="Silvia Maria Barros" userId="S::silvia.maria@economia.gov.br::e2bf63e8-b454-4011-9226-6120546e243b" providerId="AD" clId="Web-{D8BCBA8F-1827-4604-8655-B8A98073041C}" dt="2021-08-10T23:30:06.901" v="2987" actId="14100"/>
        <pc:sldMkLst>
          <pc:docMk/>
          <pc:sldMk cId="1165295226" sldId="300"/>
        </pc:sldMkLst>
        <pc:spChg chg="mod">
          <ac:chgData name="Silvia Maria Barros" userId="S::silvia.maria@economia.gov.br::e2bf63e8-b454-4011-9226-6120546e243b" providerId="AD" clId="Web-{D8BCBA8F-1827-4604-8655-B8A98073041C}" dt="2021-08-10T23:29:52.417" v="2982" actId="20577"/>
          <ac:spMkLst>
            <pc:docMk/>
            <pc:sldMk cId="1165295226" sldId="300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3:30:06.901" v="2987" actId="14100"/>
          <ac:spMkLst>
            <pc:docMk/>
            <pc:sldMk cId="1165295226" sldId="300"/>
            <ac:spMk id="3" creationId="{A8D038C1-F02D-4460-9374-7D264A18411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8" creationId="{827B839B-9ADE-406B-8590-F1CAEDED45A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10" creationId="{CFE45BF0-46DB-408C-B5F7-7B11716805D4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12" creationId="{2AEBC8F2-97B1-41B4-93F1-2D289E197FB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14" creationId="{472E3A19-F5D5-48FC-BB9C-48C2F68F598B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16" creationId="{7A62E32F-BB65-43A8-8EB5-92346890E54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18" creationId="{14E91B64-9FCC-451E-AFB4-A827D632936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16.978" v="2977"/>
          <ac:spMkLst>
            <pc:docMk/>
            <pc:sldMk cId="1165295226" sldId="300"/>
            <ac:spMk id="20" creationId="{6A1473A6-3F22-483E-8A30-80B9D2B14592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22" creationId="{8C3DEBB2-D54E-470C-86B3-631BDDF6CCA6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08.338" v="2975"/>
          <ac:spMkLst>
            <pc:docMk/>
            <pc:sldMk cId="1165295226" sldId="300"/>
            <ac:spMk id="23" creationId="{B415CC05-7409-46F5-8A98-2B5A6B099323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29:16.994" v="2978"/>
          <ac:spMkLst>
            <pc:docMk/>
            <pc:sldMk cId="1165295226" sldId="300"/>
            <ac:spMk id="24" creationId="{268033CC-D08D-4609-83FF-2537764F4F55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08.338" v="2975"/>
          <ac:spMkLst>
            <pc:docMk/>
            <pc:sldMk cId="1165295226" sldId="300"/>
            <ac:spMk id="25" creationId="{F2A7F1A3-B330-4A94-A2CD-4B913FF04C30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08.338" v="2975"/>
          <ac:spMkLst>
            <pc:docMk/>
            <pc:sldMk cId="1165295226" sldId="300"/>
            <ac:spMk id="27" creationId="{23EFF1D4-2A0A-4BF6-BD32-ADF1B4A1847A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29:08.338" v="2975"/>
          <ac:spMkLst>
            <pc:docMk/>
            <pc:sldMk cId="1165295226" sldId="300"/>
            <ac:spMk id="29" creationId="{82E53320-5F4A-431D-A2F3-8FC8C873F67D}"/>
          </ac:spMkLst>
        </pc:spChg>
        <pc:grpChg chg="add del">
          <ac:chgData name="Silvia Maria Barros" userId="S::silvia.maria@economia.gov.br::e2bf63e8-b454-4011-9226-6120546e243b" providerId="AD" clId="Web-{D8BCBA8F-1827-4604-8655-B8A98073041C}" dt="2021-08-10T23:29:16.978" v="2977"/>
          <ac:grpSpMkLst>
            <pc:docMk/>
            <pc:sldMk cId="1165295226" sldId="300"/>
            <ac:grpSpMk id="21" creationId="{AA1375E3-3E53-4D75-BAB7-E5929BFCB25F}"/>
          </ac:grpSpMkLst>
        </pc:grpChg>
      </pc:sldChg>
      <pc:sldChg chg="modSp new del">
        <pc:chgData name="Silvia Maria Barros" userId="S::silvia.maria@economia.gov.br::e2bf63e8-b454-4011-9226-6120546e243b" providerId="AD" clId="Web-{D8BCBA8F-1827-4604-8655-B8A98073041C}" dt="2021-08-10T22:00:27.825" v="2085"/>
        <pc:sldMkLst>
          <pc:docMk/>
          <pc:sldMk cId="1880561953" sldId="300"/>
        </pc:sldMkLst>
        <pc:spChg chg="mod">
          <ac:chgData name="Silvia Maria Barros" userId="S::silvia.maria@economia.gov.br::e2bf63e8-b454-4011-9226-6120546e243b" providerId="AD" clId="Web-{D8BCBA8F-1827-4604-8655-B8A98073041C}" dt="2021-08-10T21:59:56.934" v="2084" actId="20577"/>
          <ac:spMkLst>
            <pc:docMk/>
            <pc:sldMk cId="1880561953" sldId="300"/>
            <ac:spMk id="3" creationId="{4521C7A6-CD33-4B48-956E-685AE5B45BD3}"/>
          </ac:spMkLst>
        </pc:spChg>
      </pc:sldChg>
      <pc:sldChg chg="modSp add del replId">
        <pc:chgData name="Silvia Maria Barros" userId="S::silvia.maria@economia.gov.br::e2bf63e8-b454-4011-9226-6120546e243b" providerId="AD" clId="Web-{D8BCBA8F-1827-4604-8655-B8A98073041C}" dt="2021-08-10T22:06:25.035" v="2142"/>
        <pc:sldMkLst>
          <pc:docMk/>
          <pc:sldMk cId="3450617865" sldId="300"/>
        </pc:sldMkLst>
        <pc:spChg chg="mod">
          <ac:chgData name="Silvia Maria Barros" userId="S::silvia.maria@economia.gov.br::e2bf63e8-b454-4011-9226-6120546e243b" providerId="AD" clId="Web-{D8BCBA8F-1827-4604-8655-B8A98073041C}" dt="2021-08-10T22:05:04.190" v="2135" actId="20577"/>
          <ac:spMkLst>
            <pc:docMk/>
            <pc:sldMk cId="3450617865" sldId="300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2:06:13.332" v="2141" actId="20577"/>
          <ac:spMkLst>
            <pc:docMk/>
            <pc:sldMk cId="3450617865" sldId="300"/>
            <ac:spMk id="3" creationId="{A8D038C1-F02D-4460-9374-7D264A18411B}"/>
          </ac:spMkLst>
        </pc:spChg>
      </pc:sldChg>
      <pc:sldChg chg="addSp delSp modSp add mod replId setBg">
        <pc:chgData name="Silvia Maria Barros" userId="S::silvia.maria@economia.gov.br::e2bf63e8-b454-4011-9226-6120546e243b" providerId="AD" clId="Web-{D8BCBA8F-1827-4604-8655-B8A98073041C}" dt="2021-08-10T23:54:26.226" v="3413" actId="20577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D8BCBA8F-1827-4604-8655-B8A98073041C}" dt="2021-08-10T23:53:42.585" v="3390" actId="1076"/>
          <ac:spMkLst>
            <pc:docMk/>
            <pc:sldMk cId="156874233" sldId="301"/>
            <ac:spMk id="3" creationId="{525CE29D-7D6D-47E0-8E5D-F552F2410B06}"/>
          </ac:spMkLst>
        </pc:spChg>
        <pc:spChg chg="add del mod">
          <ac:chgData name="Silvia Maria Barros" userId="S::silvia.maria@economia.gov.br::e2bf63e8-b454-4011-9226-6120546e243b" providerId="AD" clId="Web-{D8BCBA8F-1827-4604-8655-B8A98073041C}" dt="2021-08-10T23:12:10.662" v="2690"/>
          <ac:spMkLst>
            <pc:docMk/>
            <pc:sldMk cId="156874233" sldId="301"/>
            <ac:spMk id="4" creationId="{8C909F2B-0EC6-450C-AFB6-2554F7BA868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0:57.566" v="2676"/>
          <ac:spMkLst>
            <pc:docMk/>
            <pc:sldMk cId="156874233" sldId="301"/>
            <ac:spMk id="5" creationId="{2B566528-1B12-4246-9431-5C2D7D081168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02.801" v="2678"/>
          <ac:spMkLst>
            <pc:docMk/>
            <pc:sldMk cId="156874233" sldId="301"/>
            <ac:spMk id="7" creationId="{B5FA7C47-B7C1-4D2E-AB49-ED23BA34BA8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0:53.801" v="2674"/>
          <ac:spMkLst>
            <pc:docMk/>
            <pc:sldMk cId="156874233" sldId="301"/>
            <ac:spMk id="8" creationId="{DD38EE57-B708-47C9-A4A4-E25F09FAB029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02.801" v="2678"/>
          <ac:spMkLst>
            <pc:docMk/>
            <pc:sldMk cId="156874233" sldId="301"/>
            <ac:spMk id="9" creationId="{596EE156-ABF1-4329-A6BA-03B4254E087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02.801" v="2678"/>
          <ac:spMkLst>
            <pc:docMk/>
            <pc:sldMk cId="156874233" sldId="301"/>
            <ac:spMk id="11" creationId="{7D20183A-0B1D-4A1F-89B1-ADBEDBC6E54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02.801" v="2678"/>
          <ac:spMkLst>
            <pc:docMk/>
            <pc:sldMk cId="156874233" sldId="301"/>
            <ac:spMk id="12" creationId="{19B9933F-AAB3-444A-8BB5-9CA194A8BC6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25.302" v="2680"/>
          <ac:spMkLst>
            <pc:docMk/>
            <pc:sldMk cId="156874233" sldId="301"/>
            <ac:spMk id="13" creationId="{B5FA7C47-B7C1-4D2E-AB49-ED23BA34BA8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25.302" v="2680"/>
          <ac:spMkLst>
            <pc:docMk/>
            <pc:sldMk cId="156874233" sldId="301"/>
            <ac:spMk id="15" creationId="{596EE156-ABF1-4329-A6BA-03B4254E0877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02.801" v="2678"/>
          <ac:spMkLst>
            <pc:docMk/>
            <pc:sldMk cId="156874233" sldId="301"/>
            <ac:spMk id="16" creationId="{131031D3-26CD-4214-A9A4-5857EFA15A0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25.302" v="2680"/>
          <ac:spMkLst>
            <pc:docMk/>
            <pc:sldMk cId="156874233" sldId="301"/>
            <ac:spMk id="17" creationId="{19B9933F-AAB3-444A-8BB5-9CA194A8BC63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25.302" v="2680"/>
          <ac:spMkLst>
            <pc:docMk/>
            <pc:sldMk cId="156874233" sldId="301"/>
            <ac:spMk id="18" creationId="{7D20183A-0B1D-4A1F-89B1-ADBEDBC6E54E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25.302" v="2680"/>
          <ac:spMkLst>
            <pc:docMk/>
            <pc:sldMk cId="156874233" sldId="301"/>
            <ac:spMk id="19" creationId="{131031D3-26CD-4214-A9A4-5857EFA15A0C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1:34.926" v="2682"/>
          <ac:spMkLst>
            <pc:docMk/>
            <pc:sldMk cId="156874233" sldId="301"/>
            <ac:spMk id="20" creationId="{AA3C4BBB-74A1-4831-90A7-709289EFE409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11:34.958" v="2683"/>
          <ac:spMkLst>
            <pc:docMk/>
            <pc:sldMk cId="156874233" sldId="301"/>
            <ac:spMk id="21" creationId="{DD38EE57-B708-47C9-A4A4-E25F09FAB029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21:18.610" v="2846" actId="1076"/>
          <ac:spMkLst>
            <pc:docMk/>
            <pc:sldMk cId="156874233" sldId="301"/>
            <ac:spMk id="28" creationId="{C26BAF1F-6F69-4BE7-85A8-6E837DC05671}"/>
          </ac:spMkLst>
        </pc:spChg>
        <pc:spChg chg="add del">
          <ac:chgData name="Silvia Maria Barros" userId="S::silvia.maria@economia.gov.br::e2bf63e8-b454-4011-9226-6120546e243b" providerId="AD" clId="Web-{D8BCBA8F-1827-4604-8655-B8A98073041C}" dt="2021-08-10T23:15:35.166" v="2735"/>
          <ac:spMkLst>
            <pc:docMk/>
            <pc:sldMk cId="156874233" sldId="301"/>
            <ac:spMk id="29" creationId="{85D858CA-C9D1-4781-A13B-AED7DE724298}"/>
          </ac:spMkLst>
        </pc:spChg>
        <pc:spChg chg="add mod">
          <ac:chgData name="Silvia Maria Barros" userId="S::silvia.maria@economia.gov.br::e2bf63e8-b454-4011-9226-6120546e243b" providerId="AD" clId="Web-{D8BCBA8F-1827-4604-8655-B8A98073041C}" dt="2021-08-10T23:54:26.226" v="3413" actId="20577"/>
          <ac:spMkLst>
            <pc:docMk/>
            <pc:sldMk cId="156874233" sldId="301"/>
            <ac:spMk id="30" creationId="{72C75108-11E8-4C0E-98F1-F99CB78EA5B3}"/>
          </ac:spMkLst>
        </pc:spChg>
        <pc:grpChg chg="add del">
          <ac:chgData name="Silvia Maria Barros" userId="S::silvia.maria@economia.gov.br::e2bf63e8-b454-4011-9226-6120546e243b" providerId="AD" clId="Web-{D8BCBA8F-1827-4604-8655-B8A98073041C}" dt="2021-08-10T23:10:57.566" v="2676"/>
          <ac:grpSpMkLst>
            <pc:docMk/>
            <pc:sldMk cId="156874233" sldId="301"/>
            <ac:grpSpMk id="6" creationId="{828A5161-06F1-46CF-8AD7-844680A59E13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10:53.801" v="2674"/>
          <ac:grpSpMkLst>
            <pc:docMk/>
            <pc:sldMk cId="156874233" sldId="301"/>
            <ac:grpSpMk id="10" creationId="{57A28182-58A5-4DBB-8F64-BD944BCA8154}"/>
          </ac:grpSpMkLst>
        </pc:grpChg>
        <pc:grpChg chg="add del">
          <ac:chgData name="Silvia Maria Barros" userId="S::silvia.maria@economia.gov.br::e2bf63e8-b454-4011-9226-6120546e243b" providerId="AD" clId="Web-{D8BCBA8F-1827-4604-8655-B8A98073041C}" dt="2021-08-10T23:10:57.566" v="2676"/>
          <ac:grpSpMkLst>
            <pc:docMk/>
            <pc:sldMk cId="156874233" sldId="301"/>
            <ac:grpSpMk id="14" creationId="{5995D10D-E9C9-47DB-AE7E-801FEF38F5C9}"/>
          </ac:grpSpMkLst>
        </pc:grpChg>
        <pc:grpChg chg="add">
          <ac:chgData name="Silvia Maria Barros" userId="S::silvia.maria@economia.gov.br::e2bf63e8-b454-4011-9226-6120546e243b" providerId="AD" clId="Web-{D8BCBA8F-1827-4604-8655-B8A98073041C}" dt="2021-08-10T23:11:34.958" v="2683"/>
          <ac:grpSpMkLst>
            <pc:docMk/>
            <pc:sldMk cId="156874233" sldId="301"/>
            <ac:grpSpMk id="22" creationId="{57A28182-58A5-4DBB-8F64-BD944BCA8154}"/>
          </ac:grpSpMkLst>
        </pc:grpChg>
        <pc:graphicFrameChg chg="mod modGraphic">
          <ac:chgData name="Silvia Maria Barros" userId="S::silvia.maria@economia.gov.br::e2bf63e8-b454-4011-9226-6120546e243b" providerId="AD" clId="Web-{D8BCBA8F-1827-4604-8655-B8A98073041C}" dt="2021-08-10T23:54:16.007" v="3412"/>
          <ac:graphicFrameMkLst>
            <pc:docMk/>
            <pc:sldMk cId="156874233" sldId="301"/>
            <ac:graphicFrameMk id="2" creationId="{1551AD5A-BD49-4AAF-86AB-0A49FFDC7C02}"/>
          </ac:graphicFrameMkLst>
        </pc:graphicFrameChg>
      </pc:sldChg>
      <pc:sldChg chg="modSp add replId">
        <pc:chgData name="Silvia Maria Barros" userId="S::silvia.maria@economia.gov.br::e2bf63e8-b454-4011-9226-6120546e243b" providerId="AD" clId="Web-{D8BCBA8F-1827-4604-8655-B8A98073041C}" dt="2021-08-10T23:33:37.624" v="3048" actId="20577"/>
        <pc:sldMkLst>
          <pc:docMk/>
          <pc:sldMk cId="637370711" sldId="302"/>
        </pc:sldMkLst>
        <pc:spChg chg="mod">
          <ac:chgData name="Silvia Maria Barros" userId="S::silvia.maria@economia.gov.br::e2bf63e8-b454-4011-9226-6120546e243b" providerId="AD" clId="Web-{D8BCBA8F-1827-4604-8655-B8A98073041C}" dt="2021-08-10T23:32:23.982" v="3022" actId="20577"/>
          <ac:spMkLst>
            <pc:docMk/>
            <pc:sldMk cId="637370711" sldId="302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3:33:37.624" v="3048" actId="20577"/>
          <ac:spMkLst>
            <pc:docMk/>
            <pc:sldMk cId="637370711" sldId="302"/>
            <ac:spMk id="3" creationId="{A8D038C1-F02D-4460-9374-7D264A18411B}"/>
          </ac:spMkLst>
        </pc:spChg>
        <pc:graphicFrameChg chg="mod modGraphic">
          <ac:chgData name="Silvia Maria Barros" userId="S::silvia.maria@economia.gov.br::e2bf63e8-b454-4011-9226-6120546e243b" providerId="AD" clId="Web-{D8BCBA8F-1827-4604-8655-B8A98073041C}" dt="2021-08-10T23:33:27.264" v="3046"/>
          <ac:graphicFrameMkLst>
            <pc:docMk/>
            <pc:sldMk cId="637370711" sldId="302"/>
            <ac:graphicFrameMk id="4" creationId="{AC3C8856-6CB1-4E85-B4F5-4AADDCF34654}"/>
          </ac:graphicFrameMkLst>
        </pc:graphicFrameChg>
        <pc:graphicFrameChg chg="mod modGraphic">
          <ac:chgData name="Silvia Maria Barros" userId="S::silvia.maria@economia.gov.br::e2bf63e8-b454-4011-9226-6120546e243b" providerId="AD" clId="Web-{D8BCBA8F-1827-4604-8655-B8A98073041C}" dt="2021-08-10T23:32:28.873" v="3024"/>
          <ac:graphicFrameMkLst>
            <pc:docMk/>
            <pc:sldMk cId="637370711" sldId="302"/>
            <ac:graphicFrameMk id="6" creationId="{EF712080-7809-43A9-9273-4B509432480F}"/>
          </ac:graphicFrameMkLst>
        </pc:graphicFrameChg>
        <pc:graphicFrameChg chg="mod modGraphic">
          <ac:chgData name="Silvia Maria Barros" userId="S::silvia.maria@economia.gov.br::e2bf63e8-b454-4011-9226-6120546e243b" providerId="AD" clId="Web-{D8BCBA8F-1827-4604-8655-B8A98073041C}" dt="2021-08-10T23:32:48.482" v="3031"/>
          <ac:graphicFrameMkLst>
            <pc:docMk/>
            <pc:sldMk cId="637370711" sldId="302"/>
            <ac:graphicFrameMk id="7" creationId="{498F6950-6D1B-4C57-86B0-AAF278DFA1CC}"/>
          </ac:graphicFrameMkLst>
        </pc:graphicFrameChg>
      </pc:sldChg>
      <pc:sldChg chg="addSp delSp modSp add replId">
        <pc:chgData name="Silvia Maria Barros" userId="S::silvia.maria@economia.gov.br::e2bf63e8-b454-4011-9226-6120546e243b" providerId="AD" clId="Web-{D8BCBA8F-1827-4604-8655-B8A98073041C}" dt="2021-08-10T23:53:03.490" v="3388" actId="14100"/>
        <pc:sldMkLst>
          <pc:docMk/>
          <pc:sldMk cId="760718947" sldId="303"/>
        </pc:sldMkLst>
        <pc:spChg chg="mod">
          <ac:chgData name="Silvia Maria Barros" userId="S::silvia.maria@economia.gov.br::e2bf63e8-b454-4011-9226-6120546e243b" providerId="AD" clId="Web-{D8BCBA8F-1827-4604-8655-B8A98073041C}" dt="2021-08-10T23:42:26.150" v="3115" actId="14100"/>
          <ac:spMkLst>
            <pc:docMk/>
            <pc:sldMk cId="760718947" sldId="303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8BCBA8F-1827-4604-8655-B8A98073041C}" dt="2021-08-10T23:53:03.490" v="3388" actId="14100"/>
          <ac:spMkLst>
            <pc:docMk/>
            <pc:sldMk cId="760718947" sldId="303"/>
            <ac:spMk id="3" creationId="{A8D038C1-F02D-4460-9374-7D264A18411B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57" creationId="{827B839B-9ADE-406B-8590-F1CAEDED45A1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58" creationId="{CFE45BF0-46DB-408C-B5F7-7B11716805D4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60" creationId="{2AEBC8F2-97B1-41B4-93F1-2D289E197FBA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62" creationId="{472E3A19-F5D5-48FC-BB9C-48C2F68F598B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64" creationId="{7A62E32F-BB65-43A8-8EB5-92346890E549}"/>
          </ac:spMkLst>
        </pc:spChg>
        <pc:spChg chg="del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66" creationId="{14E91B64-9FCC-451E-AFB4-A827D6329367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71" creationId="{8C3DEBB2-D54E-470C-86B3-631BDDF6CCA6}"/>
          </ac:spMkLst>
        </pc:spChg>
        <pc:spChg chg="add">
          <ac:chgData name="Silvia Maria Barros" userId="S::silvia.maria@economia.gov.br::e2bf63e8-b454-4011-9226-6120546e243b" providerId="AD" clId="Web-{D8BCBA8F-1827-4604-8655-B8A98073041C}" dt="2021-08-10T23:41:41.149" v="3112"/>
          <ac:spMkLst>
            <pc:docMk/>
            <pc:sldMk cId="760718947" sldId="303"/>
            <ac:spMk id="73" creationId="{268033CC-D08D-4609-83FF-2537764F4F55}"/>
          </ac:spMkLst>
        </pc:spChg>
      </pc:sldChg>
    </pc:docChg>
  </pc:docChgLst>
  <pc:docChgLst>
    <pc:chgData name="Silvia Maria Barros" userId="S::silvia.maria@economia.gov.br::e2bf63e8-b454-4011-9226-6120546e243b" providerId="AD" clId="Web-{8251A400-2AC1-4FB8-890D-B7A718F3BF51}"/>
    <pc:docChg chg="addSld delSld modSld">
      <pc:chgData name="Silvia Maria Barros" userId="S::silvia.maria@economia.gov.br::e2bf63e8-b454-4011-9226-6120546e243b" providerId="AD" clId="Web-{8251A400-2AC1-4FB8-890D-B7A718F3BF51}" dt="2021-08-17T22:17:47.492" v="1242"/>
      <pc:docMkLst>
        <pc:docMk/>
      </pc:docMkLst>
      <pc:sldChg chg="addSp modSp">
        <pc:chgData name="Silvia Maria Barros" userId="S::silvia.maria@economia.gov.br::e2bf63e8-b454-4011-9226-6120546e243b" providerId="AD" clId="Web-{8251A400-2AC1-4FB8-890D-B7A718F3BF51}" dt="2021-08-17T22:05:03.571" v="1128" actId="1076"/>
        <pc:sldMkLst>
          <pc:docMk/>
          <pc:sldMk cId="1196437104" sldId="258"/>
        </pc:sldMkLst>
        <pc:picChg chg="add mod">
          <ac:chgData name="Silvia Maria Barros" userId="S::silvia.maria@economia.gov.br::e2bf63e8-b454-4011-9226-6120546e243b" providerId="AD" clId="Web-{8251A400-2AC1-4FB8-890D-B7A718F3BF51}" dt="2021-08-17T22:05:03.571" v="1128" actId="1076"/>
          <ac:picMkLst>
            <pc:docMk/>
            <pc:sldMk cId="1196437104" sldId="258"/>
            <ac:picMk id="2" creationId="{06F2DBBA-1DAF-4824-887A-847DE575EC7B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2:08:55.028" v="1148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8251A400-2AC1-4FB8-890D-B7A718F3BF51}" dt="2021-08-17T21:09:26.177" v="434" actId="20577"/>
          <ac:spMkLst>
            <pc:docMk/>
            <pc:sldMk cId="156874233" sldId="301"/>
            <ac:spMk id="4" creationId="{93E3E175-6EA6-4D30-B855-63F44B076DE4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23:24.396" v="523" actId="20577"/>
          <ac:spMkLst>
            <pc:docMk/>
            <pc:sldMk cId="156874233" sldId="301"/>
            <ac:spMk id="28" creationId="{C26BAF1F-6F69-4BE7-85A8-6E837DC05671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2:08:55.028" v="1148" actId="1076"/>
          <ac:graphicFrameMkLst>
            <pc:docMk/>
            <pc:sldMk cId="156874233" sldId="301"/>
            <ac:graphicFrameMk id="13" creationId="{F150D492-3E85-4B53-B57A-11FEBAAA21B7}"/>
          </ac:graphicFrameMkLst>
        </pc:graphicFrameChg>
      </pc:sldChg>
      <pc:sldChg chg="modSp">
        <pc:chgData name="Silvia Maria Barros" userId="S::silvia.maria@economia.gov.br::e2bf63e8-b454-4011-9226-6120546e243b" providerId="AD" clId="Web-{8251A400-2AC1-4FB8-890D-B7A718F3BF51}" dt="2021-08-17T22:08:41.434" v="1147"/>
        <pc:sldMkLst>
          <pc:docMk/>
          <pc:sldMk cId="1383430397" sldId="304"/>
        </pc:sldMkLst>
        <pc:graphicFrameChg chg="mod modGraphic">
          <ac:chgData name="Silvia Maria Barros" userId="S::silvia.maria@economia.gov.br::e2bf63e8-b454-4011-9226-6120546e243b" providerId="AD" clId="Web-{8251A400-2AC1-4FB8-890D-B7A718F3BF51}" dt="2021-08-17T22:08:16.825" v="1143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8251A400-2AC1-4FB8-890D-B7A718F3BF51}" dt="2021-08-17T22:08:41.434" v="1147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graphicFrameChg chg="mod modGraphic">
          <ac:chgData name="Silvia Maria Barros" userId="S::silvia.maria@economia.gov.br::e2bf63e8-b454-4011-9226-6120546e243b" providerId="AD" clId="Web-{8251A400-2AC1-4FB8-890D-B7A718F3BF51}" dt="2021-08-17T21:22:23.989" v="521" actId="1076"/>
          <ac:graphicFrameMkLst>
            <pc:docMk/>
            <pc:sldMk cId="1383430397" sldId="304"/>
            <ac:graphicFrameMk id="10" creationId="{F39B78FB-A9E8-4EDC-908D-950355A4F9D6}"/>
          </ac:graphicFrameMkLst>
        </pc:graphicFrameChg>
      </pc:sldChg>
      <pc:sldChg chg="modSp">
        <pc:chgData name="Silvia Maria Barros" userId="S::silvia.maria@economia.gov.br::e2bf63e8-b454-4011-9226-6120546e243b" providerId="AD" clId="Web-{8251A400-2AC1-4FB8-890D-B7A718F3BF51}" dt="2021-08-17T21:30:21.639" v="640" actId="20577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8251A400-2AC1-4FB8-890D-B7A718F3BF51}" dt="2021-08-17T21:30:21.639" v="640" actId="20577"/>
          <ac:spMkLst>
            <pc:docMk/>
            <pc:sldMk cId="2921855288" sldId="312"/>
            <ac:spMk id="8" creationId="{4CB717E2-DEB7-4E58-B656-5EF2FCBE9940}"/>
          </ac:spMkLst>
        </pc:spChg>
      </pc:sldChg>
      <pc:sldChg chg="delSp modSp">
        <pc:chgData name="Silvia Maria Barros" userId="S::silvia.maria@economia.gov.br::e2bf63e8-b454-4011-9226-6120546e243b" providerId="AD" clId="Web-{8251A400-2AC1-4FB8-890D-B7A718F3BF51}" dt="2021-08-17T21:54:08.902" v="1094" actId="1076"/>
        <pc:sldMkLst>
          <pc:docMk/>
          <pc:sldMk cId="2355254588" sldId="316"/>
        </pc:sldMkLst>
        <pc:spChg chg="mod">
          <ac:chgData name="Silvia Maria Barros" userId="S::silvia.maria@economia.gov.br::e2bf63e8-b454-4011-9226-6120546e243b" providerId="AD" clId="Web-{8251A400-2AC1-4FB8-890D-B7A718F3BF51}" dt="2021-08-17T21:30:48.718" v="655" actId="20577"/>
          <ac:spMkLst>
            <pc:docMk/>
            <pc:sldMk cId="2355254588" sldId="316"/>
            <ac:spMk id="5" creationId="{DD8BFE03-EACA-43DB-B36E-A855380288B9}"/>
          </ac:spMkLst>
        </pc:spChg>
        <pc:spChg chg="del">
          <ac:chgData name="Silvia Maria Barros" userId="S::silvia.maria@economia.gov.br::e2bf63e8-b454-4011-9226-6120546e243b" providerId="AD" clId="Web-{8251A400-2AC1-4FB8-890D-B7A718F3BF51}" dt="2021-08-17T21:30:28.795" v="641"/>
          <ac:spMkLst>
            <pc:docMk/>
            <pc:sldMk cId="2355254588" sldId="316"/>
            <ac:spMk id="8" creationId="{6D01E147-0ABC-465D-BEE8-1CD3913EB95A}"/>
          </ac:spMkLst>
        </pc:spChg>
        <pc:picChg chg="mod">
          <ac:chgData name="Silvia Maria Barros" userId="S::silvia.maria@economia.gov.br::e2bf63e8-b454-4011-9226-6120546e243b" providerId="AD" clId="Web-{8251A400-2AC1-4FB8-890D-B7A718F3BF51}" dt="2021-08-17T21:54:08.902" v="1094" actId="1076"/>
          <ac:picMkLst>
            <pc:docMk/>
            <pc:sldMk cId="2355254588" sldId="316"/>
            <ac:picMk id="4" creationId="{AA92308E-3CA1-4E90-B5FD-2178467881C1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1:33:54.581" v="757" actId="1076"/>
        <pc:sldMkLst>
          <pc:docMk/>
          <pc:sldMk cId="2898235524" sldId="317"/>
        </pc:sldMkLst>
        <pc:graphicFrameChg chg="mod modGraphic">
          <ac:chgData name="Silvia Maria Barros" userId="S::silvia.maria@economia.gov.br::e2bf63e8-b454-4011-9226-6120546e243b" providerId="AD" clId="Web-{8251A400-2AC1-4FB8-890D-B7A718F3BF51}" dt="2021-08-17T21:33:48.549" v="756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1:33:54.581" v="757" actId="1076"/>
          <ac:picMkLst>
            <pc:docMk/>
            <pc:sldMk cId="2898235524" sldId="317"/>
            <ac:picMk id="13" creationId="{2A17E8FE-526B-4F0D-82EC-CA3973001C34}"/>
          </ac:picMkLst>
        </pc:picChg>
      </pc:sldChg>
      <pc:sldChg chg="addSp delSp modSp">
        <pc:chgData name="Silvia Maria Barros" userId="S::silvia.maria@economia.gov.br::e2bf63e8-b454-4011-9226-6120546e243b" providerId="AD" clId="Web-{8251A400-2AC1-4FB8-890D-B7A718F3BF51}" dt="2021-08-17T22:01:31.098" v="1126" actId="1076"/>
        <pc:sldMkLst>
          <pc:docMk/>
          <pc:sldMk cId="2211656193" sldId="323"/>
        </pc:sldMkLst>
        <pc:spChg chg="mod">
          <ac:chgData name="Silvia Maria Barros" userId="S::silvia.maria@economia.gov.br::e2bf63e8-b454-4011-9226-6120546e243b" providerId="AD" clId="Web-{8251A400-2AC1-4FB8-890D-B7A718F3BF51}" dt="2021-08-17T19:11:05.882" v="36" actId="14100"/>
          <ac:spMkLst>
            <pc:docMk/>
            <pc:sldMk cId="2211656193" sldId="323"/>
            <ac:spMk id="4" creationId="{09739145-605D-48CF-9C73-5C88E5B4D89B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26:31.197" v="541" actId="14100"/>
          <ac:spMkLst>
            <pc:docMk/>
            <pc:sldMk cId="2211656193" sldId="323"/>
            <ac:spMk id="28" creationId="{0355C349-9838-428D-AD68-B20D0F5E480A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26:54.260" v="544" actId="1076"/>
          <ac:spMkLst>
            <pc:docMk/>
            <pc:sldMk cId="2211656193" sldId="323"/>
            <ac:spMk id="40" creationId="{645B6BEA-9F33-4B7E-A494-EF299A489312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26:09.322" v="539"/>
          <ac:graphicFrameMkLst>
            <pc:docMk/>
            <pc:sldMk cId="2211656193" sldId="323"/>
            <ac:graphicFrameMk id="6" creationId="{AAEA5EB8-D595-48D7-BA21-4F8E81E23BF2}"/>
          </ac:graphicFrameMkLst>
        </pc:graphicFrameChg>
        <pc:graphicFrameChg chg="mod modGraphic">
          <ac:chgData name="Silvia Maria Barros" userId="S::silvia.maria@economia.gov.br::e2bf63e8-b454-4011-9226-6120546e243b" providerId="AD" clId="Web-{8251A400-2AC1-4FB8-890D-B7A718F3BF51}" dt="2021-08-17T21:28:49.637" v="616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del mod">
          <ac:chgData name="Silvia Maria Barros" userId="S::silvia.maria@economia.gov.br::e2bf63e8-b454-4011-9226-6120546e243b" providerId="AD" clId="Web-{8251A400-2AC1-4FB8-890D-B7A718F3BF51}" dt="2021-08-17T22:00:23.768" v="1117"/>
          <ac:picMkLst>
            <pc:docMk/>
            <pc:sldMk cId="2211656193" sldId="323"/>
            <ac:picMk id="2" creationId="{60FFB20B-872B-4912-B185-2E759C2498C2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26:41.978" v="543" actId="1076"/>
          <ac:picMkLst>
            <pc:docMk/>
            <pc:sldMk cId="2211656193" sldId="323"/>
            <ac:picMk id="15" creationId="{74484A8F-24D4-4F48-B216-18671F398262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01:05.113" v="1123" actId="1076"/>
          <ac:picMkLst>
            <pc:docMk/>
            <pc:sldMk cId="2211656193" sldId="323"/>
            <ac:picMk id="25" creationId="{E00C858F-E574-461B-BEB9-58C978C0B5E7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01:31.098" v="1126" actId="1076"/>
          <ac:picMkLst>
            <pc:docMk/>
            <pc:sldMk cId="2211656193" sldId="323"/>
            <ac:picMk id="26" creationId="{90530DD3-D990-4830-8E9E-899EC9EC9635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01:11.269" v="1124" actId="1076"/>
          <ac:picMkLst>
            <pc:docMk/>
            <pc:sldMk cId="2211656193" sldId="323"/>
            <ac:picMk id="27" creationId="{4EF69094-BD89-472D-9E0E-9C46F00157F0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59:39.486" v="1109" actId="1076"/>
          <ac:picMkLst>
            <pc:docMk/>
            <pc:sldMk cId="2211656193" sldId="323"/>
            <ac:picMk id="29" creationId="{185AFAA1-184C-46A2-B960-9DECABAB3589}"/>
          </ac:picMkLst>
        </pc:picChg>
        <pc:picChg chg="add mod">
          <ac:chgData name="Silvia Maria Barros" userId="S::silvia.maria@economia.gov.br::e2bf63e8-b454-4011-9226-6120546e243b" providerId="AD" clId="Web-{8251A400-2AC1-4FB8-890D-B7A718F3BF51}" dt="2021-08-17T22:01:18.035" v="1125" actId="1076"/>
          <ac:picMkLst>
            <pc:docMk/>
            <pc:sldMk cId="2211656193" sldId="323"/>
            <ac:picMk id="30" creationId="{5DF14D5D-4A41-4660-8246-D21581D9BC6F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1:32:53.376" v="724" actId="1076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8251A400-2AC1-4FB8-890D-B7A718F3BF51}" dt="2021-08-17T21:32:09.407" v="680" actId="20577"/>
          <ac:spMkLst>
            <pc:docMk/>
            <pc:sldMk cId="441982169" sldId="324"/>
            <ac:spMk id="4" creationId="{2D58BA4C-36F7-4C33-A1B2-BD22B680E693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2:51.439" v="723" actId="1076"/>
          <ac:spMkLst>
            <pc:docMk/>
            <pc:sldMk cId="441982169" sldId="324"/>
            <ac:spMk id="15" creationId="{324E137D-ABB9-4F49-8C35-8A204161D561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1:30.265" v="661" actId="20577"/>
          <ac:spMkLst>
            <pc:docMk/>
            <pc:sldMk cId="441982169" sldId="324"/>
            <ac:spMk id="17" creationId="{2841BC16-1235-4E46-A2E4-86721F812EB6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32:41.282" v="722"/>
          <ac:graphicFrameMkLst>
            <pc:docMk/>
            <pc:sldMk cId="441982169" sldId="324"/>
            <ac:graphicFrameMk id="7" creationId="{9F09C028-F760-4AEE-9421-E796708E93F6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1:32:53.376" v="724" actId="1076"/>
          <ac:picMkLst>
            <pc:docMk/>
            <pc:sldMk cId="441982169" sldId="324"/>
            <ac:picMk id="14" creationId="{9843E0F9-CB00-4988-A89A-F197BADDA456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2:07:59.621" v="1142" actId="1076"/>
        <pc:sldMkLst>
          <pc:docMk/>
          <pc:sldMk cId="1451533015" sldId="344"/>
        </pc:sldMkLst>
        <pc:graphicFrameChg chg="mod modGraphic">
          <ac:chgData name="Silvia Maria Barros" userId="S::silvia.maria@economia.gov.br::e2bf63e8-b454-4011-9226-6120546e243b" providerId="AD" clId="Web-{8251A400-2AC1-4FB8-890D-B7A718F3BF51}" dt="2021-08-17T22:07:54.762" v="1141" actId="1076"/>
          <ac:graphicFrameMkLst>
            <pc:docMk/>
            <pc:sldMk cId="1451533015" sldId="344"/>
            <ac:graphicFrameMk id="2" creationId="{834631BA-929C-4864-A349-708FD92A3674}"/>
          </ac:graphicFrameMkLst>
        </pc:graphicFrameChg>
        <pc:graphicFrameChg chg="mod modGraphic">
          <ac:chgData name="Silvia Maria Barros" userId="S::silvia.maria@economia.gov.br::e2bf63e8-b454-4011-9226-6120546e243b" providerId="AD" clId="Web-{8251A400-2AC1-4FB8-890D-B7A718F3BF51}" dt="2021-08-17T22:07:42.355" v="1139" actId="1076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2:07:59.621" v="1142" actId="1076"/>
          <ac:picMkLst>
            <pc:docMk/>
            <pc:sldMk cId="1451533015" sldId="344"/>
            <ac:picMk id="6" creationId="{2E5013B2-D070-42E2-AD72-51C0416A50BE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1:28:32.934" v="606"/>
        <pc:sldMkLst>
          <pc:docMk/>
          <pc:sldMk cId="2662427681" sldId="346"/>
        </pc:sldMkLst>
        <pc:graphicFrameChg chg="mod modGraphic">
          <ac:chgData name="Silvia Maria Barros" userId="S::silvia.maria@economia.gov.br::e2bf63e8-b454-4011-9226-6120546e243b" providerId="AD" clId="Web-{8251A400-2AC1-4FB8-890D-B7A718F3BF51}" dt="2021-08-17T21:28:32.934" v="606"/>
          <ac:graphicFrameMkLst>
            <pc:docMk/>
            <pc:sldMk cId="2662427681" sldId="346"/>
            <ac:graphicFrameMk id="12" creationId="{2A6B70E5-C75A-4544-86ED-E6D368574BAB}"/>
          </ac:graphicFrameMkLst>
        </pc:graphicFrameChg>
      </pc:sldChg>
      <pc:sldChg chg="delSp modSp">
        <pc:chgData name="Silvia Maria Barros" userId="S::silvia.maria@economia.gov.br::e2bf63e8-b454-4011-9226-6120546e243b" providerId="AD" clId="Web-{8251A400-2AC1-4FB8-890D-B7A718F3BF51}" dt="2021-08-17T22:06:46.604" v="1135" actId="1076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8251A400-2AC1-4FB8-890D-B7A718F3BF51}" dt="2021-08-17T22:06:31.619" v="1134" actId="20577"/>
          <ac:spMkLst>
            <pc:docMk/>
            <pc:sldMk cId="4259246890" sldId="348"/>
            <ac:spMk id="5" creationId="{00000000-0000-0000-0000-000000000000}"/>
          </ac:spMkLst>
        </pc:spChg>
        <pc:picChg chg="del">
          <ac:chgData name="Silvia Maria Barros" userId="S::silvia.maria@economia.gov.br::e2bf63e8-b454-4011-9226-6120546e243b" providerId="AD" clId="Web-{8251A400-2AC1-4FB8-890D-B7A718F3BF51}" dt="2021-08-17T22:06:00.181" v="1130"/>
          <ac:picMkLst>
            <pc:docMk/>
            <pc:sldMk cId="4259246890" sldId="348"/>
            <ac:picMk id="3" creationId="{CEB9626C-01EA-452D-98D1-DFBC7F745A78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06:46.604" v="1135" actId="1076"/>
          <ac:picMkLst>
            <pc:docMk/>
            <pc:sldMk cId="4259246890" sldId="348"/>
            <ac:picMk id="6" creationId="{00000000-0000-0000-0000-000000000000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1:29:27.325" v="634"/>
        <pc:sldMkLst>
          <pc:docMk/>
          <pc:sldMk cId="1534033661" sldId="352"/>
        </pc:sldMkLst>
        <pc:spChg chg="mod">
          <ac:chgData name="Silvia Maria Barros" userId="S::silvia.maria@economia.gov.br::e2bf63e8-b454-4011-9226-6120546e243b" providerId="AD" clId="Web-{8251A400-2AC1-4FB8-890D-B7A718F3BF51}" dt="2021-08-17T19:14:19.746" v="38" actId="20577"/>
          <ac:spMkLst>
            <pc:docMk/>
            <pc:sldMk cId="1534033661" sldId="352"/>
            <ac:spMk id="7" creationId="{C1A4170F-0B53-49D5-8AD2-15897450A97D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29:27.325" v="634"/>
          <ac:graphicFrameMkLst>
            <pc:docMk/>
            <pc:sldMk cId="1534033661" sldId="352"/>
            <ac:graphicFrameMk id="12" creationId="{2A6B70E5-C75A-4544-86ED-E6D368574BAB}"/>
          </ac:graphicFrameMkLst>
        </pc:graphicFrameChg>
      </pc:sldChg>
      <pc:sldChg chg="modSp">
        <pc:chgData name="Silvia Maria Barros" userId="S::silvia.maria@economia.gov.br::e2bf63e8-b454-4011-9226-6120546e243b" providerId="AD" clId="Web-{8251A400-2AC1-4FB8-890D-B7A718F3BF51}" dt="2021-08-17T21:55:00.121" v="1102" actId="1076"/>
        <pc:sldMkLst>
          <pc:docMk/>
          <pc:sldMk cId="200701504" sldId="353"/>
        </pc:sldMkLst>
        <pc:spChg chg="mod">
          <ac:chgData name="Silvia Maria Barros" userId="S::silvia.maria@economia.gov.br::e2bf63e8-b454-4011-9226-6120546e243b" providerId="AD" clId="Web-{8251A400-2AC1-4FB8-890D-B7A718F3BF51}" dt="2021-08-17T21:36:27.913" v="831" actId="20577"/>
          <ac:spMkLst>
            <pc:docMk/>
            <pc:sldMk cId="200701504" sldId="353"/>
            <ac:spMk id="8" creationId="{EFCAD8CB-996F-4ABF-9668-60110F280722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19:14:35.152" v="39" actId="14100"/>
          <ac:spMkLst>
            <pc:docMk/>
            <pc:sldMk cId="200701504" sldId="353"/>
            <ac:spMk id="9" creationId="{416972C2-02C8-4DC4-AD34-27C408AF4A73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6:59.178" v="836" actId="14100"/>
          <ac:spMkLst>
            <pc:docMk/>
            <pc:sldMk cId="200701504" sldId="353"/>
            <ac:spMk id="36" creationId="{B4559EDD-E617-413E-9547-173B4279F795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6:53.162" v="835" actId="14100"/>
          <ac:spMkLst>
            <pc:docMk/>
            <pc:sldMk cId="200701504" sldId="353"/>
            <ac:spMk id="42" creationId="{911CAF3E-08F6-4E5C-9449-A90CFF3B6D23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6:47.772" v="834" actId="14100"/>
          <ac:spMkLst>
            <pc:docMk/>
            <pc:sldMk cId="200701504" sldId="353"/>
            <ac:spMk id="44" creationId="{336973DF-336E-49EC-8EDC-5E8D9B00A362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37:06.663" v="838" actId="14100"/>
          <ac:spMkLst>
            <pc:docMk/>
            <pc:sldMk cId="200701504" sldId="353"/>
            <ac:spMk id="46" creationId="{AA7CA8C3-3E1B-478C-9CE0-4E78ED4050F5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54:56.293" v="1101" actId="1076"/>
          <ac:graphicFrameMkLst>
            <pc:docMk/>
            <pc:sldMk cId="200701504" sldId="353"/>
            <ac:graphicFrameMk id="4" creationId="{ABA21F5F-DCF1-43CD-9AC6-69E521FA1881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1:55:00.121" v="1102" actId="1076"/>
          <ac:picMkLst>
            <pc:docMk/>
            <pc:sldMk cId="200701504" sldId="353"/>
            <ac:picMk id="5" creationId="{AF1B422B-9389-4BE0-A777-E94053A2B56C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6:44.350" v="833" actId="1076"/>
          <ac:picMkLst>
            <pc:docMk/>
            <pc:sldMk cId="200701504" sldId="353"/>
            <ac:picMk id="56" creationId="{D624C66E-CE8F-4D22-AC65-6B83474F6ACF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5:30.114" v="799" actId="14100"/>
          <ac:picMkLst>
            <pc:docMk/>
            <pc:sldMk cId="200701504" sldId="353"/>
            <ac:picMk id="57" creationId="{5F975721-83AB-41A4-8410-FFDB32C213A8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7:01.959" v="837" actId="1076"/>
          <ac:picMkLst>
            <pc:docMk/>
            <pc:sldMk cId="200701504" sldId="353"/>
            <ac:picMk id="58" creationId="{44A8B6DE-99E0-4BF4-91ED-902239052D64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2:07:19.167" v="1138" actId="20577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8251A400-2AC1-4FB8-890D-B7A718F3BF51}" dt="2021-08-17T22:07:19.167" v="1138" actId="20577"/>
          <ac:spMkLst>
            <pc:docMk/>
            <pc:sldMk cId="2232845212" sldId="354"/>
            <ac:spMk id="3" creationId="{80A9B244-8221-4746-A89E-0DBC2E1769A4}"/>
          </ac:spMkLst>
        </pc:spChg>
      </pc:sldChg>
      <pc:sldChg chg="addSp delSp modSp">
        <pc:chgData name="Silvia Maria Barros" userId="S::silvia.maria@economia.gov.br::e2bf63e8-b454-4011-9226-6120546e243b" providerId="AD" clId="Web-{8251A400-2AC1-4FB8-890D-B7A718F3BF51}" dt="2021-08-17T21:47:07.862" v="1089"/>
        <pc:sldMkLst>
          <pc:docMk/>
          <pc:sldMk cId="3375932042" sldId="355"/>
        </pc:sldMkLst>
        <pc:spChg chg="mod">
          <ac:chgData name="Silvia Maria Barros" userId="S::silvia.maria@economia.gov.br::e2bf63e8-b454-4011-9226-6120546e243b" providerId="AD" clId="Web-{8251A400-2AC1-4FB8-890D-B7A718F3BF51}" dt="2021-08-17T21:46:18.674" v="1081" actId="1076"/>
          <ac:spMkLst>
            <pc:docMk/>
            <pc:sldMk cId="3375932042" sldId="355"/>
            <ac:spMk id="4" creationId="{6AF117EA-5EB9-4AA7-A646-978C8F0B0A30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1:42:40.342" v="1030" actId="1076"/>
          <ac:spMkLst>
            <pc:docMk/>
            <pc:sldMk cId="3375932042" sldId="355"/>
            <ac:spMk id="6" creationId="{86F18CE8-AE5D-48FB-A148-D44AA3EDBBCE}"/>
          </ac:spMkLst>
        </pc:spChg>
        <pc:spChg chg="add mod">
          <ac:chgData name="Silvia Maria Barros" userId="S::silvia.maria@economia.gov.br::e2bf63e8-b454-4011-9226-6120546e243b" providerId="AD" clId="Web-{8251A400-2AC1-4FB8-890D-B7A718F3BF51}" dt="2021-08-17T21:46:42.815" v="1087" actId="14100"/>
          <ac:spMkLst>
            <pc:docMk/>
            <pc:sldMk cId="3375932042" sldId="355"/>
            <ac:spMk id="20" creationId="{69FEA640-A7D0-45EA-BCC6-AF8A96CA633B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47:07.862" v="1089"/>
          <ac:graphicFrameMkLst>
            <pc:docMk/>
            <pc:sldMk cId="3375932042" sldId="355"/>
            <ac:graphicFrameMk id="13" creationId="{A4554870-3AA5-496C-B528-10007E592533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1:45:09.750" v="1061" actId="14100"/>
          <ac:picMkLst>
            <pc:docMk/>
            <pc:sldMk cId="3375932042" sldId="355"/>
            <ac:picMk id="5" creationId="{0A55F4B1-C204-4A4C-A77F-F56AB6F42354}"/>
          </ac:picMkLst>
        </pc:picChg>
        <pc:picChg chg="add mod">
          <ac:chgData name="Silvia Maria Barros" userId="S::silvia.maria@economia.gov.br::e2bf63e8-b454-4011-9226-6120546e243b" providerId="AD" clId="Web-{8251A400-2AC1-4FB8-890D-B7A718F3BF51}" dt="2021-08-17T21:46:03.751" v="1077" actId="1076"/>
          <ac:picMkLst>
            <pc:docMk/>
            <pc:sldMk cId="3375932042" sldId="355"/>
            <ac:picMk id="7" creationId="{A687C9B0-09F6-4B30-A1D0-6E3A719D072E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46:06.314" v="1078" actId="1076"/>
          <ac:picMkLst>
            <pc:docMk/>
            <pc:sldMk cId="3375932042" sldId="355"/>
            <ac:picMk id="8" creationId="{53B92CFE-C052-4FF2-9D09-B3CC2C9D59FE}"/>
          </ac:picMkLst>
        </pc:picChg>
        <pc:picChg chg="del">
          <ac:chgData name="Silvia Maria Barros" userId="S::silvia.maria@economia.gov.br::e2bf63e8-b454-4011-9226-6120546e243b" providerId="AD" clId="Web-{8251A400-2AC1-4FB8-890D-B7A718F3BF51}" dt="2021-08-17T21:46:11.470" v="1079"/>
          <ac:picMkLst>
            <pc:docMk/>
            <pc:sldMk cId="3375932042" sldId="355"/>
            <ac:picMk id="9" creationId="{8E2D6C41-96FD-4677-B36A-1D7A974CCF60}"/>
          </ac:picMkLst>
        </pc:picChg>
        <pc:picChg chg="del">
          <ac:chgData name="Silvia Maria Barros" userId="S::silvia.maria@economia.gov.br::e2bf63e8-b454-4011-9226-6120546e243b" providerId="AD" clId="Web-{8251A400-2AC1-4FB8-890D-B7A718F3BF51}" dt="2021-08-17T21:46:12.595" v="1080"/>
          <ac:picMkLst>
            <pc:docMk/>
            <pc:sldMk cId="3375932042" sldId="355"/>
            <ac:picMk id="10" creationId="{00E04AB4-BDB4-4C1F-9214-915949636D2B}"/>
          </ac:picMkLst>
        </pc:picChg>
      </pc:sldChg>
      <pc:sldChg chg="modSp">
        <pc:chgData name="Silvia Maria Barros" userId="S::silvia.maria@economia.gov.br::e2bf63e8-b454-4011-9226-6120546e243b" providerId="AD" clId="Web-{8251A400-2AC1-4FB8-890D-B7A718F3BF51}" dt="2021-08-17T21:39:43.166" v="883" actId="14100"/>
        <pc:sldMkLst>
          <pc:docMk/>
          <pc:sldMk cId="2454104228" sldId="356"/>
        </pc:sldMkLst>
        <pc:spChg chg="mod">
          <ac:chgData name="Silvia Maria Barros" userId="S::silvia.maria@economia.gov.br::e2bf63e8-b454-4011-9226-6120546e243b" providerId="AD" clId="Web-{8251A400-2AC1-4FB8-890D-B7A718F3BF51}" dt="2021-08-17T19:16:33.592" v="124" actId="1076"/>
          <ac:spMkLst>
            <pc:docMk/>
            <pc:sldMk cId="2454104228" sldId="356"/>
            <ac:spMk id="17" creationId="{B329BE50-154F-4C74-94B1-365C9E01EF88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1:39:34.353" v="881"/>
          <ac:graphicFrameMkLst>
            <pc:docMk/>
            <pc:sldMk cId="2454104228" sldId="356"/>
            <ac:graphicFrameMk id="3" creationId="{DFB8ABE3-BB90-4B9B-94E2-DFD3C84C162A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19:18:49.845" v="167" actId="1076"/>
          <ac:picMkLst>
            <pc:docMk/>
            <pc:sldMk cId="2454104228" sldId="356"/>
            <ac:picMk id="2" creationId="{00150AA2-9506-4FFA-9E78-FC508B52B71E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19:16:28.858" v="123" actId="1076"/>
          <ac:picMkLst>
            <pc:docMk/>
            <pc:sldMk cId="2454104228" sldId="356"/>
            <ac:picMk id="8" creationId="{08586D22-5502-41E4-9717-F5FC603696B9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9:43.166" v="883" actId="14100"/>
          <ac:picMkLst>
            <pc:docMk/>
            <pc:sldMk cId="2454104228" sldId="356"/>
            <ac:picMk id="9" creationId="{7FE3F65F-C610-46BF-9B36-42862A598B87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7:29.147" v="839" actId="1076"/>
          <ac:picMkLst>
            <pc:docMk/>
            <pc:sldMk cId="2454104228" sldId="356"/>
            <ac:picMk id="30" creationId="{5AA726C9-F4A2-46CA-AEED-9A0759EBADE7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1:37:36.382" v="840" actId="1076"/>
          <ac:picMkLst>
            <pc:docMk/>
            <pc:sldMk cId="2454104228" sldId="356"/>
            <ac:picMk id="47" creationId="{6225FBAE-9BF7-42BA-945F-4B9B9755C621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19:16:35.717" v="125" actId="1076"/>
          <ac:picMkLst>
            <pc:docMk/>
            <pc:sldMk cId="2454104228" sldId="356"/>
            <ac:picMk id="51" creationId="{254870E9-B2F6-4066-8BD4-39D40DDD0218}"/>
          </ac:picMkLst>
        </pc:picChg>
      </pc:sldChg>
      <pc:sldChg chg="addSp modSp">
        <pc:chgData name="Silvia Maria Barros" userId="S::silvia.maria@economia.gov.br::e2bf63e8-b454-4011-9226-6120546e243b" providerId="AD" clId="Web-{8251A400-2AC1-4FB8-890D-B7A718F3BF51}" dt="2021-08-17T22:17:39.976" v="1241" actId="20577"/>
        <pc:sldMkLst>
          <pc:docMk/>
          <pc:sldMk cId="1497874907" sldId="357"/>
        </pc:sldMkLst>
        <pc:spChg chg="mod">
          <ac:chgData name="Silvia Maria Barros" userId="S::silvia.maria@economia.gov.br::e2bf63e8-b454-4011-9226-6120546e243b" providerId="AD" clId="Web-{8251A400-2AC1-4FB8-890D-B7A718F3BF51}" dt="2021-08-17T22:12:09.907" v="1194" actId="1076"/>
          <ac:spMkLst>
            <pc:docMk/>
            <pc:sldMk cId="1497874907" sldId="357"/>
            <ac:spMk id="5" creationId="{F7DC1303-995C-4D31-86DF-C23E759CE1EA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2:13:12.877" v="1205" actId="1076"/>
          <ac:spMkLst>
            <pc:docMk/>
            <pc:sldMk cId="1497874907" sldId="357"/>
            <ac:spMk id="9" creationId="{121D0E88-258F-4946-8ACC-934D4EF29E8A}"/>
          </ac:spMkLst>
        </pc:spChg>
        <pc:spChg chg="add mod">
          <ac:chgData name="Silvia Maria Barros" userId="S::silvia.maria@economia.gov.br::e2bf63e8-b454-4011-9226-6120546e243b" providerId="AD" clId="Web-{8251A400-2AC1-4FB8-890D-B7A718F3BF51}" dt="2021-08-17T22:12:02.876" v="1193" actId="20577"/>
          <ac:spMkLst>
            <pc:docMk/>
            <pc:sldMk cId="1497874907" sldId="357"/>
            <ac:spMk id="10" creationId="{88CEDA80-7914-47A0-B1A0-425E4B7AAE2D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2:13:02.830" v="1202" actId="1076"/>
          <ac:spMkLst>
            <pc:docMk/>
            <pc:sldMk cId="1497874907" sldId="357"/>
            <ac:spMk id="11" creationId="{43D5E8DF-8DE6-4B74-BFD1-338C836F60F8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2:17:39.976" v="1241" actId="20577"/>
          <ac:spMkLst>
            <pc:docMk/>
            <pc:sldMk cId="1497874907" sldId="357"/>
            <ac:spMk id="14" creationId="{9F316917-6C97-4F34-9B8A-35903A68DD3F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2:12:59.033" v="1201" actId="1076"/>
          <ac:spMkLst>
            <pc:docMk/>
            <pc:sldMk cId="1497874907" sldId="357"/>
            <ac:spMk id="15" creationId="{AF64411C-F212-40DB-8980-49CED719A902}"/>
          </ac:spMkLst>
        </pc:spChg>
        <pc:spChg chg="mod">
          <ac:chgData name="Silvia Maria Barros" userId="S::silvia.maria@economia.gov.br::e2bf63e8-b454-4011-9226-6120546e243b" providerId="AD" clId="Web-{8251A400-2AC1-4FB8-890D-B7A718F3BF51}" dt="2021-08-17T22:13:19.143" v="1207" actId="1076"/>
          <ac:spMkLst>
            <pc:docMk/>
            <pc:sldMk cId="1497874907" sldId="357"/>
            <ac:spMk id="27" creationId="{121D0E88-258F-4946-8ACC-934D4EF29E8A}"/>
          </ac:spMkLst>
        </pc:spChg>
        <pc:graphicFrameChg chg="mod modGraphic">
          <ac:chgData name="Silvia Maria Barros" userId="S::silvia.maria@economia.gov.br::e2bf63e8-b454-4011-9226-6120546e243b" providerId="AD" clId="Web-{8251A400-2AC1-4FB8-890D-B7A718F3BF51}" dt="2021-08-17T22:13:47.878" v="1216"/>
          <ac:graphicFrameMkLst>
            <pc:docMk/>
            <pc:sldMk cId="1497874907" sldId="357"/>
            <ac:graphicFrameMk id="6" creationId="{C5752DE4-A00B-46A4-9B61-461770D8C5A2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2:17:07.522" v="1238" actId="1076"/>
          <ac:picMkLst>
            <pc:docMk/>
            <pc:sldMk cId="1497874907" sldId="357"/>
            <ac:picMk id="7" creationId="{84B21777-DE96-471E-878D-0E9F49B4C5DD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2:53.721" v="1200" actId="1076"/>
          <ac:picMkLst>
            <pc:docMk/>
            <pc:sldMk cId="1497874907" sldId="357"/>
            <ac:picMk id="8" creationId="{4F1F5882-E8D8-49E7-9291-588F29B1F075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6:34.084" v="1235" actId="1076"/>
          <ac:picMkLst>
            <pc:docMk/>
            <pc:sldMk cId="1497874907" sldId="357"/>
            <ac:picMk id="12" creationId="{D727A387-39B5-443A-B146-8C5CA4C13D8C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25.331" v="1209" actId="1076"/>
          <ac:picMkLst>
            <pc:docMk/>
            <pc:sldMk cId="1497874907" sldId="357"/>
            <ac:picMk id="18" creationId="{1EDEF0FF-E27E-4639-9EB3-9F57535A690A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15.221" v="1206" actId="1076"/>
          <ac:picMkLst>
            <pc:docMk/>
            <pc:sldMk cId="1497874907" sldId="357"/>
            <ac:picMk id="20" creationId="{EAA14D27-9312-42EC-960C-31291651D4E5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31.174" v="1211" actId="1076"/>
          <ac:picMkLst>
            <pc:docMk/>
            <pc:sldMk cId="1497874907" sldId="357"/>
            <ac:picMk id="21" creationId="{50858F20-CF9C-42FF-86D3-B34AD93A3039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33.815" v="1212" actId="1076"/>
          <ac:picMkLst>
            <pc:docMk/>
            <pc:sldMk cId="1497874907" sldId="357"/>
            <ac:picMk id="22" creationId="{0F8D0592-518B-4283-93A2-E457C36BD528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21.315" v="1208" actId="1076"/>
          <ac:picMkLst>
            <pc:docMk/>
            <pc:sldMk cId="1497874907" sldId="357"/>
            <ac:picMk id="32" creationId="{932FA275-E34C-418E-B370-E577ED5097C4}"/>
          </ac:picMkLst>
        </pc:picChg>
        <pc:picChg chg="mod">
          <ac:chgData name="Silvia Maria Barros" userId="S::silvia.maria@economia.gov.br::e2bf63e8-b454-4011-9226-6120546e243b" providerId="AD" clId="Web-{8251A400-2AC1-4FB8-890D-B7A718F3BF51}" dt="2021-08-17T22:13:09.674" v="1204" actId="1076"/>
          <ac:picMkLst>
            <pc:docMk/>
            <pc:sldMk cId="1497874907" sldId="357"/>
            <ac:picMk id="33" creationId="{7F70ED85-2DDA-47B8-87C7-6B60C6FF42DD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8251A400-2AC1-4FB8-890D-B7A718F3BF51}" dt="2021-08-17T22:17:47.492" v="1242"/>
        <pc:sldMkLst>
          <pc:docMk/>
          <pc:sldMk cId="3570300021" sldId="358"/>
        </pc:sldMkLst>
        <pc:spChg chg="add del">
          <ac:chgData name="Silvia Maria Barros" userId="S::silvia.maria@economia.gov.br::e2bf63e8-b454-4011-9226-6120546e243b" providerId="AD" clId="Web-{8251A400-2AC1-4FB8-890D-B7A718F3BF51}" dt="2021-08-17T22:14:35.863" v="1222"/>
          <ac:spMkLst>
            <pc:docMk/>
            <pc:sldMk cId="3570300021" sldId="358"/>
            <ac:spMk id="16" creationId="{7D98C278-2EC0-43D1-9106-2670CDB88124}"/>
          </ac:spMkLst>
        </pc:spChg>
        <pc:spChg chg="add del">
          <ac:chgData name="Silvia Maria Barros" userId="S::silvia.maria@economia.gov.br::e2bf63e8-b454-4011-9226-6120546e243b" providerId="AD" clId="Web-{8251A400-2AC1-4FB8-890D-B7A718F3BF51}" dt="2021-08-17T22:14:32.473" v="1221"/>
          <ac:spMkLst>
            <pc:docMk/>
            <pc:sldMk cId="3570300021" sldId="358"/>
            <ac:spMk id="17" creationId="{D5E433D9-D243-40D1-9D76-25822C2DD410}"/>
          </ac:spMkLst>
        </pc:spChg>
        <pc:spChg chg="add del">
          <ac:chgData name="Silvia Maria Barros" userId="S::silvia.maria@economia.gov.br::e2bf63e8-b454-4011-9226-6120546e243b" providerId="AD" clId="Web-{8251A400-2AC1-4FB8-890D-B7A718F3BF51}" dt="2021-08-17T22:14:43.145" v="1224"/>
          <ac:spMkLst>
            <pc:docMk/>
            <pc:sldMk cId="3570300021" sldId="358"/>
            <ac:spMk id="19" creationId="{5C712080-7DF0-416F-A002-63947858A500}"/>
          </ac:spMkLst>
        </pc:spChg>
        <pc:spChg chg="add del">
          <ac:chgData name="Silvia Maria Barros" userId="S::silvia.maria@economia.gov.br::e2bf63e8-b454-4011-9226-6120546e243b" providerId="AD" clId="Web-{8251A400-2AC1-4FB8-890D-B7A718F3BF51}" dt="2021-08-17T22:14:55.364" v="1226"/>
          <ac:spMkLst>
            <pc:docMk/>
            <pc:sldMk cId="3570300021" sldId="358"/>
            <ac:spMk id="23" creationId="{57C3C393-E223-4329-8E27-4491E9378779}"/>
          </ac:spMkLst>
        </pc:spChg>
        <pc:graphicFrameChg chg="mod">
          <ac:chgData name="Silvia Maria Barros" userId="S::silvia.maria@economia.gov.br::e2bf63e8-b454-4011-9226-6120546e243b" providerId="AD" clId="Web-{8251A400-2AC1-4FB8-890D-B7A718F3BF51}" dt="2021-08-17T22:15:12.005" v="1229" actId="1076"/>
          <ac:graphicFrameMkLst>
            <pc:docMk/>
            <pc:sldMk cId="3570300021" sldId="358"/>
            <ac:graphicFrameMk id="6" creationId="{C5752DE4-A00B-46A4-9B61-461770D8C5A2}"/>
          </ac:graphicFrameMkLst>
        </pc:graphicFrameChg>
        <pc:picChg chg="mod">
          <ac:chgData name="Silvia Maria Barros" userId="S::silvia.maria@economia.gov.br::e2bf63e8-b454-4011-9226-6120546e243b" providerId="AD" clId="Web-{8251A400-2AC1-4FB8-890D-B7A718F3BF51}" dt="2021-08-17T22:15:02.254" v="1228" actId="1076"/>
          <ac:picMkLst>
            <pc:docMk/>
            <pc:sldMk cId="3570300021" sldId="358"/>
            <ac:picMk id="8" creationId="{4F1F5882-E8D8-49E7-9291-588F29B1F075}"/>
          </ac:picMkLst>
        </pc:picChg>
      </pc:sldChg>
    </pc:docChg>
  </pc:docChgLst>
  <pc:docChgLst>
    <pc:chgData name="Silvia Maria Barros" userId="S::silvia.maria@economia.gov.br::e2bf63e8-b454-4011-9226-6120546e243b" providerId="AD" clId="Web-{89825F1C-87F3-4DAF-93DB-BD5A8E39B5A4}"/>
    <pc:docChg chg="delSld modSld">
      <pc:chgData name="Silvia Maria Barros" userId="S::silvia.maria@economia.gov.br::e2bf63e8-b454-4011-9226-6120546e243b" providerId="AD" clId="Web-{89825F1C-87F3-4DAF-93DB-BD5A8E39B5A4}" dt="2021-08-27T21:18:28.570" v="16"/>
      <pc:docMkLst>
        <pc:docMk/>
      </pc:docMkLst>
      <pc:sldChg chg="modSp">
        <pc:chgData name="Silvia Maria Barros" userId="S::silvia.maria@economia.gov.br::e2bf63e8-b454-4011-9226-6120546e243b" providerId="AD" clId="Web-{89825F1C-87F3-4DAF-93DB-BD5A8E39B5A4}" dt="2021-08-27T17:35:23.881" v="2" actId="20577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89825F1C-87F3-4DAF-93DB-BD5A8E39B5A4}" dt="2021-08-27T17:35:23.881" v="2" actId="20577"/>
          <ac:spMkLst>
            <pc:docMk/>
            <pc:sldMk cId="2772779180" sldId="361"/>
            <ac:spMk id="7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89825F1C-87F3-4DAF-93DB-BD5A8E39B5A4}" dt="2021-08-27T17:36:11.022" v="6" actId="20577"/>
        <pc:sldMkLst>
          <pc:docMk/>
          <pc:sldMk cId="2191474835" sldId="362"/>
        </pc:sldMkLst>
        <pc:spChg chg="mod">
          <ac:chgData name="Silvia Maria Barros" userId="S::silvia.maria@economia.gov.br::e2bf63e8-b454-4011-9226-6120546e243b" providerId="AD" clId="Web-{89825F1C-87F3-4DAF-93DB-BD5A8E39B5A4}" dt="2021-08-27T17:36:11.022" v="6" actId="20577"/>
          <ac:spMkLst>
            <pc:docMk/>
            <pc:sldMk cId="2191474835" sldId="362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89825F1C-87F3-4DAF-93DB-BD5A8E39B5A4}" dt="2021-08-27T17:38:57.338" v="15" actId="14100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89825F1C-87F3-4DAF-93DB-BD5A8E39B5A4}" dt="2021-08-27T17:38:57.338" v="15" actId="14100"/>
          <ac:spMkLst>
            <pc:docMk/>
            <pc:sldMk cId="410523473" sldId="373"/>
            <ac:spMk id="15" creationId="{AF64411C-F212-40DB-8980-49CED719A902}"/>
          </ac:spMkLst>
        </pc:spChg>
      </pc:sldChg>
      <pc:sldChg chg="del">
        <pc:chgData name="Silvia Maria Barros" userId="S::silvia.maria@economia.gov.br::e2bf63e8-b454-4011-9226-6120546e243b" providerId="AD" clId="Web-{89825F1C-87F3-4DAF-93DB-BD5A8E39B5A4}" dt="2021-08-27T21:18:28.570" v="16"/>
        <pc:sldMkLst>
          <pc:docMk/>
          <pc:sldMk cId="1982953436" sldId="374"/>
        </pc:sldMkLst>
      </pc:sldChg>
      <pc:sldChg chg="modSp">
        <pc:chgData name="Silvia Maria Barros" userId="S::silvia.maria@economia.gov.br::e2bf63e8-b454-4011-9226-6120546e243b" providerId="AD" clId="Web-{89825F1C-87F3-4DAF-93DB-BD5A8E39B5A4}" dt="2021-08-27T17:38:35.510" v="14" actId="20577"/>
        <pc:sldMkLst>
          <pc:docMk/>
          <pc:sldMk cId="2229832379" sldId="377"/>
        </pc:sldMkLst>
        <pc:spChg chg="mod">
          <ac:chgData name="Silvia Maria Barros" userId="S::silvia.maria@economia.gov.br::e2bf63e8-b454-4011-9226-6120546e243b" providerId="AD" clId="Web-{89825F1C-87F3-4DAF-93DB-BD5A8E39B5A4}" dt="2021-08-27T17:38:35.510" v="14" actId="20577"/>
          <ac:spMkLst>
            <pc:docMk/>
            <pc:sldMk cId="2229832379" sldId="377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89825F1C-87F3-4DAF-93DB-BD5A8E39B5A4}" dt="2021-08-27T17:37:48.650" v="11" actId="14100"/>
        <pc:sldMkLst>
          <pc:docMk/>
          <pc:sldMk cId="6050705" sldId="379"/>
        </pc:sldMkLst>
        <pc:spChg chg="mod">
          <ac:chgData name="Silvia Maria Barros" userId="S::silvia.maria@economia.gov.br::e2bf63e8-b454-4011-9226-6120546e243b" providerId="AD" clId="Web-{89825F1C-87F3-4DAF-93DB-BD5A8E39B5A4}" dt="2021-08-27T17:37:48.650" v="11" actId="14100"/>
          <ac:spMkLst>
            <pc:docMk/>
            <pc:sldMk cId="6050705" sldId="379"/>
            <ac:spMk id="2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89825F1C-87F3-4DAF-93DB-BD5A8E39B5A4}" dt="2021-08-27T17:37:45.649" v="10" actId="1076"/>
          <ac:picMkLst>
            <pc:docMk/>
            <pc:sldMk cId="6050705" sldId="379"/>
            <ac:picMk id="4" creationId="{00000000-0000-0000-0000-000000000000}"/>
          </ac:picMkLst>
        </pc:picChg>
      </pc:sldChg>
    </pc:docChg>
  </pc:docChgLst>
  <pc:docChgLst>
    <pc:chgData name="Silvia Maria Barros" userId="S::silvia.maria@economia.gov.br::e2bf63e8-b454-4011-9226-6120546e243b" providerId="AD" clId="Web-{C9F7746D-D3FD-46F5-9C85-4F4D1691359A}"/>
    <pc:docChg chg="addSld delSld modSld">
      <pc:chgData name="Silvia Maria Barros" userId="S::silvia.maria@economia.gov.br::e2bf63e8-b454-4011-9226-6120546e243b" providerId="AD" clId="Web-{C9F7746D-D3FD-46F5-9C85-4F4D1691359A}" dt="2023-05-09T17:04:58.365" v="285" actId="1076"/>
      <pc:docMkLst>
        <pc:docMk/>
      </pc:docMkLst>
      <pc:sldChg chg="addSp delSp modSp">
        <pc:chgData name="Silvia Maria Barros" userId="S::silvia.maria@economia.gov.br::e2bf63e8-b454-4011-9226-6120546e243b" providerId="AD" clId="Web-{C9F7746D-D3FD-46F5-9C85-4F4D1691359A}" dt="2023-05-09T17:04:58.365" v="285" actId="1076"/>
        <pc:sldMkLst>
          <pc:docMk/>
          <pc:sldMk cId="1848521364" sldId="390"/>
        </pc:sldMkLst>
        <pc:spChg chg="add del mod">
          <ac:chgData name="Silvia Maria Barros" userId="S::silvia.maria@economia.gov.br::e2bf63e8-b454-4011-9226-6120546e243b" providerId="AD" clId="Web-{C9F7746D-D3FD-46F5-9C85-4F4D1691359A}" dt="2023-05-09T17:03:51.192" v="262"/>
          <ac:spMkLst>
            <pc:docMk/>
            <pc:sldMk cId="1848521364" sldId="390"/>
            <ac:spMk id="3" creationId="{D856FDE4-4E16-BAAC-CD41-B432AFD7D155}"/>
          </ac:spMkLst>
        </pc:spChg>
        <pc:spChg chg="add mod">
          <ac:chgData name="Silvia Maria Barros" userId="S::silvia.maria@economia.gov.br::e2bf63e8-b454-4011-9226-6120546e243b" providerId="AD" clId="Web-{C9F7746D-D3FD-46F5-9C85-4F4D1691359A}" dt="2023-05-09T17:04:58.365" v="285" actId="1076"/>
          <ac:spMkLst>
            <pc:docMk/>
            <pc:sldMk cId="1848521364" sldId="390"/>
            <ac:spMk id="5" creationId="{A7BC79D3-BE96-3C8E-DB36-861EAC11C70C}"/>
          </ac:spMkLst>
        </pc:spChg>
        <pc:spChg chg="del mod">
          <ac:chgData name="Silvia Maria Barros" userId="S::silvia.maria@economia.gov.br::e2bf63e8-b454-4011-9226-6120546e243b" providerId="AD" clId="Web-{C9F7746D-D3FD-46F5-9C85-4F4D1691359A}" dt="2023-05-09T17:03:25.957" v="239"/>
          <ac:spMkLst>
            <pc:docMk/>
            <pc:sldMk cId="1848521364" sldId="390"/>
            <ac:spMk id="6" creationId="{584273D9-487C-4D93-689F-C385C8233A92}"/>
          </ac:spMkLst>
        </pc:spChg>
        <pc:graphicFrameChg chg="del mod modGraphic">
          <ac:chgData name="Silvia Maria Barros" userId="S::silvia.maria@economia.gov.br::e2bf63e8-b454-4011-9226-6120546e243b" providerId="AD" clId="Web-{C9F7746D-D3FD-46F5-9C85-4F4D1691359A}" dt="2023-05-09T17:04:37.708" v="276"/>
          <ac:graphicFrameMkLst>
            <pc:docMk/>
            <pc:sldMk cId="1848521364" sldId="390"/>
            <ac:graphicFrameMk id="4" creationId="{CF5088DC-F61F-2E11-0718-7E46F520E229}"/>
          </ac:graphicFrameMkLst>
        </pc:graphicFrameChg>
        <pc:graphicFrameChg chg="mod modGraphic">
          <ac:chgData name="Silvia Maria Barros" userId="S::silvia.maria@economia.gov.br::e2bf63e8-b454-4011-9226-6120546e243b" providerId="AD" clId="Web-{C9F7746D-D3FD-46F5-9C85-4F4D1691359A}" dt="2023-05-09T17:04:26.802" v="275" actId="1076"/>
          <ac:graphicFrameMkLst>
            <pc:docMk/>
            <pc:sldMk cId="1848521364" sldId="390"/>
            <ac:graphicFrameMk id="8" creationId="{D65D0C54-184C-D464-1263-CCD842B5C573}"/>
          </ac:graphicFrameMkLst>
        </pc:graphicFrameChg>
      </pc:sldChg>
      <pc:sldChg chg="addSp modSp">
        <pc:chgData name="Silvia Maria Barros" userId="S::silvia.maria@economia.gov.br::e2bf63e8-b454-4011-9226-6120546e243b" providerId="AD" clId="Web-{C9F7746D-D3FD-46F5-9C85-4F4D1691359A}" dt="2023-05-09T16:51:32.204" v="8" actId="1076"/>
        <pc:sldMkLst>
          <pc:docMk/>
          <pc:sldMk cId="2597296151" sldId="391"/>
        </pc:sldMkLst>
        <pc:spChg chg="mod">
          <ac:chgData name="Silvia Maria Barros" userId="S::silvia.maria@economia.gov.br::e2bf63e8-b454-4011-9226-6120546e243b" providerId="AD" clId="Web-{C9F7746D-D3FD-46F5-9C85-4F4D1691359A}" dt="2023-05-09T16:51:03.438" v="0" actId="20577"/>
          <ac:spMkLst>
            <pc:docMk/>
            <pc:sldMk cId="2597296151" sldId="391"/>
            <ac:spMk id="2" creationId="{A1EDC783-40F7-F7A9-37C3-F1892DB5F567}"/>
          </ac:spMkLst>
        </pc:spChg>
        <pc:graphicFrameChg chg="add mod modGraphic">
          <ac:chgData name="Silvia Maria Barros" userId="S::silvia.maria@economia.gov.br::e2bf63e8-b454-4011-9226-6120546e243b" providerId="AD" clId="Web-{C9F7746D-D3FD-46F5-9C85-4F4D1691359A}" dt="2023-05-09T16:51:32.204" v="8" actId="1076"/>
          <ac:graphicFrameMkLst>
            <pc:docMk/>
            <pc:sldMk cId="2597296151" sldId="391"/>
            <ac:graphicFrameMk id="3" creationId="{CC6F9049-A363-C203-559A-A65C9AA1F39A}"/>
          </ac:graphicFrameMkLst>
        </pc:graphicFrameChg>
      </pc:sldChg>
      <pc:sldChg chg="addSp modSp add replId">
        <pc:chgData name="Silvia Maria Barros" userId="S::silvia.maria@economia.gov.br::e2bf63e8-b454-4011-9226-6120546e243b" providerId="AD" clId="Web-{C9F7746D-D3FD-46F5-9C85-4F4D1691359A}" dt="2023-05-09T17:02:32.893" v="229" actId="1076"/>
        <pc:sldMkLst>
          <pc:docMk/>
          <pc:sldMk cId="217478086" sldId="398"/>
        </pc:sldMkLst>
        <pc:spChg chg="mod">
          <ac:chgData name="Silvia Maria Barros" userId="S::silvia.maria@economia.gov.br::e2bf63e8-b454-4011-9226-6120546e243b" providerId="AD" clId="Web-{C9F7746D-D3FD-46F5-9C85-4F4D1691359A}" dt="2023-05-09T16:52:18.127" v="27" actId="20577"/>
          <ac:spMkLst>
            <pc:docMk/>
            <pc:sldMk cId="217478086" sldId="398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C9F7746D-D3FD-46F5-9C85-4F4D1691359A}" dt="2023-05-09T16:52:14.768" v="25" actId="1076"/>
          <ac:spMkLst>
            <pc:docMk/>
            <pc:sldMk cId="217478086" sldId="398"/>
            <ac:spMk id="18" creationId="{36A6754F-8947-4CA2-B6BA-F5BBA490F466}"/>
          </ac:spMkLst>
        </pc:spChg>
        <pc:graphicFrameChg chg="add mod modGraphic">
          <ac:chgData name="Silvia Maria Barros" userId="S::silvia.maria@economia.gov.br::e2bf63e8-b454-4011-9226-6120546e243b" providerId="AD" clId="Web-{C9F7746D-D3FD-46F5-9C85-4F4D1691359A}" dt="2023-05-09T17:02:32.893" v="229" actId="1076"/>
          <ac:graphicFrameMkLst>
            <pc:docMk/>
            <pc:sldMk cId="217478086" sldId="398"/>
            <ac:graphicFrameMk id="3" creationId="{983AF2EC-C4CE-42EB-F1BC-B65218C3D95C}"/>
          </ac:graphicFrameMkLst>
        </pc:graphicFrameChg>
      </pc:sldChg>
      <pc:sldChg chg="modSp add del replId">
        <pc:chgData name="Silvia Maria Barros" userId="S::silvia.maria@economia.gov.br::e2bf63e8-b454-4011-9226-6120546e243b" providerId="AD" clId="Web-{C9F7746D-D3FD-46F5-9C85-4F4D1691359A}" dt="2023-05-09T17:00:46.968" v="166"/>
        <pc:sldMkLst>
          <pc:docMk/>
          <pc:sldMk cId="1626937058" sldId="399"/>
        </pc:sldMkLst>
        <pc:graphicFrameChg chg="mod modGraphic">
          <ac:chgData name="Silvia Maria Barros" userId="S::silvia.maria@economia.gov.br::e2bf63e8-b454-4011-9226-6120546e243b" providerId="AD" clId="Web-{C9F7746D-D3FD-46F5-9C85-4F4D1691359A}" dt="2023-05-09T16:58:09.261" v="113"/>
          <ac:graphicFrameMkLst>
            <pc:docMk/>
            <pc:sldMk cId="1626937058" sldId="399"/>
            <ac:graphicFrameMk id="3" creationId="{983AF2EC-C4CE-42EB-F1BC-B65218C3D95C}"/>
          </ac:graphicFrameMkLst>
        </pc:graphicFrameChg>
      </pc:sldChg>
      <pc:sldChg chg="modSp add replId">
        <pc:chgData name="Silvia Maria Barros" userId="S::silvia.maria@economia.gov.br::e2bf63e8-b454-4011-9226-6120546e243b" providerId="AD" clId="Web-{C9F7746D-D3FD-46F5-9C85-4F4D1691359A}" dt="2023-05-09T17:02:59.831" v="236" actId="1076"/>
        <pc:sldMkLst>
          <pc:docMk/>
          <pc:sldMk cId="3451157782" sldId="400"/>
        </pc:sldMkLst>
        <pc:graphicFrameChg chg="mod modGraphic">
          <ac:chgData name="Silvia Maria Barros" userId="S::silvia.maria@economia.gov.br::e2bf63e8-b454-4011-9226-6120546e243b" providerId="AD" clId="Web-{C9F7746D-D3FD-46F5-9C85-4F4D1691359A}" dt="2023-05-09T17:02:59.831" v="236" actId="1076"/>
          <ac:graphicFrameMkLst>
            <pc:docMk/>
            <pc:sldMk cId="3451157782" sldId="400"/>
            <ac:graphicFrameMk id="3" creationId="{983AF2EC-C4CE-42EB-F1BC-B65218C3D95C}"/>
          </ac:graphicFrameMkLst>
        </pc:graphicFrameChg>
      </pc:sldChg>
      <pc:sldChg chg="modSp add del replId">
        <pc:chgData name="Silvia Maria Barros" userId="S::silvia.maria@economia.gov.br::e2bf63e8-b454-4011-9226-6120546e243b" providerId="AD" clId="Web-{C9F7746D-D3FD-46F5-9C85-4F4D1691359A}" dt="2023-05-09T17:03:02.737" v="237"/>
        <pc:sldMkLst>
          <pc:docMk/>
          <pc:sldMk cId="170081709" sldId="401"/>
        </pc:sldMkLst>
        <pc:graphicFrameChg chg="mod modGraphic">
          <ac:chgData name="Silvia Maria Barros" userId="S::silvia.maria@economia.gov.br::e2bf63e8-b454-4011-9226-6120546e243b" providerId="AD" clId="Web-{C9F7746D-D3FD-46F5-9C85-4F4D1691359A}" dt="2023-05-09T17:01:07.750" v="172"/>
          <ac:graphicFrameMkLst>
            <pc:docMk/>
            <pc:sldMk cId="170081709" sldId="401"/>
            <ac:graphicFrameMk id="3" creationId="{983AF2EC-C4CE-42EB-F1BC-B65218C3D95C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C9FF51B8-B633-4EC2-8E46-A2CFAEF57320}"/>
    <pc:docChg chg="modSld">
      <pc:chgData name="Silvia Maria Barros" userId="S::silvia.maria@economia.gov.br::e2bf63e8-b454-4011-9226-6120546e243b" providerId="AD" clId="Web-{C9FF51B8-B633-4EC2-8E46-A2CFAEF57320}" dt="2021-08-24T18:46:51.409" v="657" actId="20577"/>
      <pc:docMkLst>
        <pc:docMk/>
      </pc:docMkLst>
      <pc:sldChg chg="modSp">
        <pc:chgData name="Silvia Maria Barros" userId="S::silvia.maria@economia.gov.br::e2bf63e8-b454-4011-9226-6120546e243b" providerId="AD" clId="Web-{C9FF51B8-B633-4EC2-8E46-A2CFAEF57320}" dt="2021-08-24T18:14:45.983" v="45"/>
        <pc:sldMkLst>
          <pc:docMk/>
          <pc:sldMk cId="1451533015" sldId="344"/>
        </pc:sldMkLst>
        <pc:graphicFrameChg chg="mod modGraphic">
          <ac:chgData name="Silvia Maria Barros" userId="S::silvia.maria@economia.gov.br::e2bf63e8-b454-4011-9226-6120546e243b" providerId="AD" clId="Web-{C9FF51B8-B633-4EC2-8E46-A2CFAEF57320}" dt="2021-08-24T18:14:45.983" v="45"/>
          <ac:graphicFrameMkLst>
            <pc:docMk/>
            <pc:sldMk cId="1451533015" sldId="344"/>
            <ac:graphicFrameMk id="21" creationId="{64AD8E5E-F061-45F4-AF0D-5E6CDFCAA0F2}"/>
          </ac:graphicFrameMkLst>
        </pc:graphicFrameChg>
      </pc:sldChg>
      <pc:sldChg chg="modSp">
        <pc:chgData name="Silvia Maria Barros" userId="S::silvia.maria@economia.gov.br::e2bf63e8-b454-4011-9226-6120546e243b" providerId="AD" clId="Web-{C9FF51B8-B633-4EC2-8E46-A2CFAEF57320}" dt="2021-08-24T18:14:28.091" v="40" actId="1076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C9FF51B8-B633-4EC2-8E46-A2CFAEF57320}" dt="2021-08-24T18:14:28.091" v="40" actId="1076"/>
          <ac:spMkLst>
            <pc:docMk/>
            <pc:sldMk cId="2232845212" sldId="354"/>
            <ac:spMk id="3" creationId="{80A9B244-8221-4746-A89E-0DBC2E1769A4}"/>
          </ac:spMkLst>
        </pc:spChg>
      </pc:sldChg>
      <pc:sldChg chg="addSp delSp modSp">
        <pc:chgData name="Silvia Maria Barros" userId="S::silvia.maria@economia.gov.br::e2bf63e8-b454-4011-9226-6120546e243b" providerId="AD" clId="Web-{C9FF51B8-B633-4EC2-8E46-A2CFAEF57320}" dt="2021-08-24T18:46:51.409" v="657" actId="20577"/>
        <pc:sldMkLst>
          <pc:docMk/>
          <pc:sldMk cId="4164616862" sldId="359"/>
        </pc:sldMkLst>
        <pc:spChg chg="add mod">
          <ac:chgData name="Silvia Maria Barros" userId="S::silvia.maria@economia.gov.br::e2bf63e8-b454-4011-9226-6120546e243b" providerId="AD" clId="Web-{C9FF51B8-B633-4EC2-8E46-A2CFAEF57320}" dt="2021-08-24T18:46:51.409" v="657" actId="20577"/>
          <ac:spMkLst>
            <pc:docMk/>
            <pc:sldMk cId="4164616862" sldId="359"/>
            <ac:spMk id="4" creationId="{2E22B725-D6BD-4C10-A8B5-AED8EF485856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18:12.035" v="137" actId="1076"/>
          <ac:spMkLst>
            <pc:docMk/>
            <pc:sldMk cId="4164616862" sldId="359"/>
            <ac:spMk id="14" creationId="{4CEB5AE1-CA7C-40CF-AF85-4DD94E70A747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29:37.240" v="198" actId="20577"/>
          <ac:spMkLst>
            <pc:docMk/>
            <pc:sldMk cId="4164616862" sldId="359"/>
            <ac:spMk id="15" creationId="{C8190707-FD13-4057-B628-77FB23C02204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19:59.866" v="142" actId="1076"/>
          <ac:spMkLst>
            <pc:docMk/>
            <pc:sldMk cId="4164616862" sldId="359"/>
            <ac:spMk id="16" creationId="{3121167C-E3A2-42EA-B14D-821786BBF314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24:22.466" v="195" actId="20577"/>
          <ac:spMkLst>
            <pc:docMk/>
            <pc:sldMk cId="4164616862" sldId="359"/>
            <ac:spMk id="17" creationId="{0A633087-2E46-47D4-A7AA-B100D4B0627F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20:51.898" v="148" actId="1076"/>
          <ac:spMkLst>
            <pc:docMk/>
            <pc:sldMk cId="4164616862" sldId="359"/>
            <ac:spMk id="19" creationId="{A6DE013E-6E67-4104-9299-C96349BD73E2}"/>
          </ac:spMkLst>
        </pc:spChg>
        <pc:spChg chg="add mod">
          <ac:chgData name="Silvia Maria Barros" userId="S::silvia.maria@economia.gov.br::e2bf63e8-b454-4011-9226-6120546e243b" providerId="AD" clId="Web-{C9FF51B8-B633-4EC2-8E46-A2CFAEF57320}" dt="2021-08-24T18:45:08.031" v="626" actId="1076"/>
          <ac:spMkLst>
            <pc:docMk/>
            <pc:sldMk cId="4164616862" sldId="359"/>
            <ac:spMk id="20" creationId="{C2A83E32-B1F4-49F2-BE00-D906C6DC3139}"/>
          </ac:spMkLst>
        </pc:spChg>
        <pc:graphicFrameChg chg="del mod modGraphic">
          <ac:chgData name="Silvia Maria Barros" userId="S::silvia.maria@economia.gov.br::e2bf63e8-b454-4011-9226-6120546e243b" providerId="AD" clId="Web-{C9FF51B8-B633-4EC2-8E46-A2CFAEF57320}" dt="2021-08-24T18:46:20.158" v="649"/>
          <ac:graphicFrameMkLst>
            <pc:docMk/>
            <pc:sldMk cId="4164616862" sldId="359"/>
            <ac:graphicFrameMk id="2" creationId="{834631BA-929C-4864-A349-708FD92A3674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D6A4E05F-C0CB-4193-965B-C02097F59B58}"/>
    <pc:docChg chg="modSld">
      <pc:chgData name="Silvia Maria Barros" userId="S::silvia.maria@economia.gov.br::e2bf63e8-b454-4011-9226-6120546e243b" providerId="AD" clId="Web-{D6A4E05F-C0CB-4193-965B-C02097F59B58}" dt="2021-09-22T22:56:21.958" v="57" actId="20577"/>
      <pc:docMkLst>
        <pc:docMk/>
      </pc:docMkLst>
      <pc:sldChg chg="modSp">
        <pc:chgData name="Silvia Maria Barros" userId="S::silvia.maria@economia.gov.br::e2bf63e8-b454-4011-9226-6120546e243b" providerId="AD" clId="Web-{D6A4E05F-C0CB-4193-965B-C02097F59B58}" dt="2021-09-22T22:56:21.958" v="57" actId="20577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D6A4E05F-C0CB-4193-965B-C02097F59B58}" dt="2021-09-22T22:56:21.958" v="57" actId="20577"/>
          <ac:spMkLst>
            <pc:docMk/>
            <pc:sldMk cId="4259246890" sldId="348"/>
            <ac:spMk id="5" creationId="{00000000-0000-0000-0000-000000000000}"/>
          </ac:spMkLst>
        </pc:spChg>
      </pc:sldChg>
    </pc:docChg>
  </pc:docChgLst>
  <pc:docChgLst>
    <pc:chgData name="Silvia Maria Barros" userId="S::silvia.maria@economia.gov.br::e2bf63e8-b454-4011-9226-6120546e243b" providerId="AD" clId="Web-{CBC0A084-27E7-4D8E-BAF2-F94578E234F8}"/>
    <pc:docChg chg="delSld modSld">
      <pc:chgData name="Silvia Maria Barros" userId="S::silvia.maria@economia.gov.br::e2bf63e8-b454-4011-9226-6120546e243b" providerId="AD" clId="Web-{CBC0A084-27E7-4D8E-BAF2-F94578E234F8}" dt="2022-05-27T19:23:53.261" v="407" actId="20577"/>
      <pc:docMkLst>
        <pc:docMk/>
      </pc:docMkLst>
      <pc:sldChg chg="addSp delSp modSp">
        <pc:chgData name="Silvia Maria Barros" userId="S::silvia.maria@economia.gov.br::e2bf63e8-b454-4011-9226-6120546e243b" providerId="AD" clId="Web-{CBC0A084-27E7-4D8E-BAF2-F94578E234F8}" dt="2022-05-27T19:22:57.635" v="373"/>
        <pc:sldMkLst>
          <pc:docMk/>
          <pc:sldMk cId="1383430397" sldId="304"/>
        </pc:sldMkLst>
        <pc:spChg chg="add mod">
          <ac:chgData name="Silvia Maria Barros" userId="S::silvia.maria@economia.gov.br::e2bf63e8-b454-4011-9226-6120546e243b" providerId="AD" clId="Web-{CBC0A084-27E7-4D8E-BAF2-F94578E234F8}" dt="2022-05-27T19:22:54.401" v="371" actId="1076"/>
          <ac:spMkLst>
            <pc:docMk/>
            <pc:sldMk cId="1383430397" sldId="304"/>
            <ac:spMk id="11" creationId="{8BB884FA-5C1B-C07C-3245-6B18407C44C4}"/>
          </ac:spMkLst>
        </pc:spChg>
        <pc:spChg chg="del mod">
          <ac:chgData name="Silvia Maria Barros" userId="S::silvia.maria@economia.gov.br::e2bf63e8-b454-4011-9226-6120546e243b" providerId="AD" clId="Web-{CBC0A084-27E7-4D8E-BAF2-F94578E234F8}" dt="2022-05-27T19:21:33.495" v="338"/>
          <ac:spMkLst>
            <pc:docMk/>
            <pc:sldMk cId="1383430397" sldId="304"/>
            <ac:spMk id="14" creationId="{4CEB5AE1-CA7C-40CF-AF85-4DD94E70A747}"/>
          </ac:spMkLst>
        </pc:spChg>
        <pc:spChg chg="del">
          <ac:chgData name="Silvia Maria Barros" userId="S::silvia.maria@economia.gov.br::e2bf63e8-b454-4011-9226-6120546e243b" providerId="AD" clId="Web-{CBC0A084-27E7-4D8E-BAF2-F94578E234F8}" dt="2022-05-27T19:21:48.463" v="341"/>
          <ac:spMkLst>
            <pc:docMk/>
            <pc:sldMk cId="1383430397" sldId="304"/>
            <ac:spMk id="15" creationId="{C8190707-FD13-4057-B628-77FB23C02204}"/>
          </ac:spMkLst>
        </pc:spChg>
        <pc:spChg chg="del">
          <ac:chgData name="Silvia Maria Barros" userId="S::silvia.maria@economia.gov.br::e2bf63e8-b454-4011-9226-6120546e243b" providerId="AD" clId="Web-{CBC0A084-27E7-4D8E-BAF2-F94578E234F8}" dt="2022-05-27T19:21:46.635" v="340"/>
          <ac:spMkLst>
            <pc:docMk/>
            <pc:sldMk cId="1383430397" sldId="304"/>
            <ac:spMk id="16" creationId="{0A633087-2E46-47D4-A7AA-B100D4B0627F}"/>
          </ac:spMkLst>
        </pc:spChg>
        <pc:spChg chg="del">
          <ac:chgData name="Silvia Maria Barros" userId="S::silvia.maria@economia.gov.br::e2bf63e8-b454-4011-9226-6120546e243b" providerId="AD" clId="Web-{CBC0A084-27E7-4D8E-BAF2-F94578E234F8}" dt="2022-05-27T19:21:52.088" v="343"/>
          <ac:spMkLst>
            <pc:docMk/>
            <pc:sldMk cId="1383430397" sldId="304"/>
            <ac:spMk id="17" creationId="{A6DE013E-6E67-4104-9299-C96349BD73E2}"/>
          </ac:spMkLst>
        </pc:spChg>
        <pc:spChg chg="del">
          <ac:chgData name="Silvia Maria Barros" userId="S::silvia.maria@economia.gov.br::e2bf63e8-b454-4011-9226-6120546e243b" providerId="AD" clId="Web-{CBC0A084-27E7-4D8E-BAF2-F94578E234F8}" dt="2022-05-27T19:21:49.901" v="342"/>
          <ac:spMkLst>
            <pc:docMk/>
            <pc:sldMk cId="1383430397" sldId="304"/>
            <ac:spMk id="18" creationId="{C2A83E32-B1F4-49F2-BE00-D906C6DC3139}"/>
          </ac:spMkLst>
        </pc:spChg>
        <pc:graphicFrameChg chg="mod modGraphic">
          <ac:chgData name="Silvia Maria Barros" userId="S::silvia.maria@economia.gov.br::e2bf63e8-b454-4011-9226-6120546e243b" providerId="AD" clId="Web-{CBC0A084-27E7-4D8E-BAF2-F94578E234F8}" dt="2022-05-27T19:22:57.635" v="373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del">
          <ac:chgData name="Silvia Maria Barros" userId="S::silvia.maria@economia.gov.br::e2bf63e8-b454-4011-9226-6120546e243b" providerId="AD" clId="Web-{CBC0A084-27E7-4D8E-BAF2-F94578E234F8}" dt="2022-05-27T19:21:44.276" v="339"/>
          <ac:graphicFrameMkLst>
            <pc:docMk/>
            <pc:sldMk cId="1383430397" sldId="304"/>
            <ac:graphicFrameMk id="7" creationId="{72D3D03F-2426-4FAA-A4C1-B24452CB2323}"/>
          </ac:graphicFrameMkLst>
        </pc:graphicFrameChg>
      </pc:sldChg>
      <pc:sldChg chg="modSp">
        <pc:chgData name="Silvia Maria Barros" userId="S::silvia.maria@economia.gov.br::e2bf63e8-b454-4011-9226-6120546e243b" providerId="AD" clId="Web-{CBC0A084-27E7-4D8E-BAF2-F94578E234F8}" dt="2022-05-27T19:08:34.822" v="49" actId="20577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CBC0A084-27E7-4D8E-BAF2-F94578E234F8}" dt="2022-05-27T19:08:34.822" v="49" actId="20577"/>
          <ac:spMkLst>
            <pc:docMk/>
            <pc:sldMk cId="4259246890" sldId="348"/>
            <ac:spMk id="5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CBC0A084-27E7-4D8E-BAF2-F94578E234F8}" dt="2022-05-27T19:10:52.041" v="108" actId="20577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CBC0A084-27E7-4D8E-BAF2-F94578E234F8}" dt="2022-05-27T19:10:52.041" v="108" actId="20577"/>
          <ac:spMkLst>
            <pc:docMk/>
            <pc:sldMk cId="4164616862" sldId="359"/>
            <ac:spMk id="4" creationId="{2E22B725-D6BD-4C10-A8B5-AED8EF485856}"/>
          </ac:spMkLst>
        </pc:spChg>
      </pc:sldChg>
      <pc:sldChg chg="modSp del">
        <pc:chgData name="Silvia Maria Barros" userId="S::silvia.maria@economia.gov.br::e2bf63e8-b454-4011-9226-6120546e243b" providerId="AD" clId="Web-{CBC0A084-27E7-4D8E-BAF2-F94578E234F8}" dt="2022-05-27T19:13:56.713" v="173"/>
        <pc:sldMkLst>
          <pc:docMk/>
          <pc:sldMk cId="1233546931" sldId="363"/>
        </pc:sldMkLst>
        <pc:spChg chg="mod">
          <ac:chgData name="Silvia Maria Barros" userId="S::silvia.maria@economia.gov.br::e2bf63e8-b454-4011-9226-6120546e243b" providerId="AD" clId="Web-{CBC0A084-27E7-4D8E-BAF2-F94578E234F8}" dt="2022-05-27T19:13:11.682" v="164" actId="20577"/>
          <ac:spMkLst>
            <pc:docMk/>
            <pc:sldMk cId="1233546931" sldId="363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CBC0A084-27E7-4D8E-BAF2-F94578E234F8}" dt="2022-05-27T19:11:18.994" v="144" actId="20577"/>
        <pc:sldMkLst>
          <pc:docMk/>
          <pc:sldMk cId="257795016" sldId="364"/>
        </pc:sldMkLst>
        <pc:spChg chg="mod">
          <ac:chgData name="Silvia Maria Barros" userId="S::silvia.maria@economia.gov.br::e2bf63e8-b454-4011-9226-6120546e243b" providerId="AD" clId="Web-{CBC0A084-27E7-4D8E-BAF2-F94578E234F8}" dt="2022-05-27T19:11:18.994" v="144" actId="20577"/>
          <ac:spMkLst>
            <pc:docMk/>
            <pc:sldMk cId="257795016" sldId="364"/>
            <ac:spMk id="4" creationId="{2E22B725-D6BD-4C10-A8B5-AED8EF485856}"/>
          </ac:spMkLst>
        </pc:spChg>
      </pc:sldChg>
      <pc:sldChg chg="del">
        <pc:chgData name="Silvia Maria Barros" userId="S::silvia.maria@economia.gov.br::e2bf63e8-b454-4011-9226-6120546e243b" providerId="AD" clId="Web-{CBC0A084-27E7-4D8E-BAF2-F94578E234F8}" dt="2022-05-27T19:20:13.010" v="329"/>
        <pc:sldMkLst>
          <pc:docMk/>
          <pc:sldMk cId="1439765016" sldId="368"/>
        </pc:sldMkLst>
      </pc:sldChg>
      <pc:sldChg chg="modSp">
        <pc:chgData name="Silvia Maria Barros" userId="S::silvia.maria@economia.gov.br::e2bf63e8-b454-4011-9226-6120546e243b" providerId="AD" clId="Web-{CBC0A084-27E7-4D8E-BAF2-F94578E234F8}" dt="2022-05-27T19:23:53.261" v="407" actId="20577"/>
        <pc:sldMkLst>
          <pc:docMk/>
          <pc:sldMk cId="46933762" sldId="371"/>
        </pc:sldMkLst>
        <pc:spChg chg="mod">
          <ac:chgData name="Silvia Maria Barros" userId="S::silvia.maria@economia.gov.br::e2bf63e8-b454-4011-9226-6120546e243b" providerId="AD" clId="Web-{CBC0A084-27E7-4D8E-BAF2-F94578E234F8}" dt="2022-05-27T19:23:53.261" v="407" actId="20577"/>
          <ac:spMkLst>
            <pc:docMk/>
            <pc:sldMk cId="46933762" sldId="371"/>
            <ac:spMk id="2" creationId="{00000000-0000-0000-0000-000000000000}"/>
          </ac:spMkLst>
        </pc:spChg>
      </pc:sldChg>
      <pc:sldChg chg="del">
        <pc:chgData name="Silvia Maria Barros" userId="S::silvia.maria@economia.gov.br::e2bf63e8-b454-4011-9226-6120546e243b" providerId="AD" clId="Web-{CBC0A084-27E7-4D8E-BAF2-F94578E234F8}" dt="2022-05-27T19:14:12.478" v="178"/>
        <pc:sldMkLst>
          <pc:docMk/>
          <pc:sldMk cId="3713738749" sldId="375"/>
        </pc:sldMkLst>
      </pc:sldChg>
      <pc:sldChg chg="del">
        <pc:chgData name="Silvia Maria Barros" userId="S::silvia.maria@economia.gov.br::e2bf63e8-b454-4011-9226-6120546e243b" providerId="AD" clId="Web-{CBC0A084-27E7-4D8E-BAF2-F94578E234F8}" dt="2022-05-27T19:14:10.463" v="177"/>
        <pc:sldMkLst>
          <pc:docMk/>
          <pc:sldMk cId="3110188454" sldId="376"/>
        </pc:sldMkLst>
      </pc:sldChg>
      <pc:sldChg chg="del">
        <pc:chgData name="Silvia Maria Barros" userId="S::silvia.maria@economia.gov.br::e2bf63e8-b454-4011-9226-6120546e243b" providerId="AD" clId="Web-{CBC0A084-27E7-4D8E-BAF2-F94578E234F8}" dt="2022-05-27T19:14:07.322" v="176"/>
        <pc:sldMkLst>
          <pc:docMk/>
          <pc:sldMk cId="2980091069" sldId="378"/>
        </pc:sldMkLst>
      </pc:sldChg>
      <pc:sldChg chg="del">
        <pc:chgData name="Silvia Maria Barros" userId="S::silvia.maria@economia.gov.br::e2bf63e8-b454-4011-9226-6120546e243b" providerId="AD" clId="Web-{CBC0A084-27E7-4D8E-BAF2-F94578E234F8}" dt="2022-05-27T19:14:06.103" v="175"/>
        <pc:sldMkLst>
          <pc:docMk/>
          <pc:sldMk cId="6050705" sldId="379"/>
        </pc:sldMkLst>
      </pc:sldChg>
      <pc:sldChg chg="del">
        <pc:chgData name="Silvia Maria Barros" userId="S::silvia.maria@economia.gov.br::e2bf63e8-b454-4011-9226-6120546e243b" providerId="AD" clId="Web-{CBC0A084-27E7-4D8E-BAF2-F94578E234F8}" dt="2022-05-27T19:14:04.416" v="174"/>
        <pc:sldMkLst>
          <pc:docMk/>
          <pc:sldMk cId="11427632" sldId="380"/>
        </pc:sldMkLst>
      </pc:sldChg>
      <pc:sldChg chg="modSp">
        <pc:chgData name="Silvia Maria Barros" userId="S::silvia.maria@economia.gov.br::e2bf63e8-b454-4011-9226-6120546e243b" providerId="AD" clId="Web-{CBC0A084-27E7-4D8E-BAF2-F94578E234F8}" dt="2022-05-27T19:09:43.166" v="99" actId="20577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CBC0A084-27E7-4D8E-BAF2-F94578E234F8}" dt="2022-05-27T19:09:43.166" v="99" actId="20577"/>
          <ac:spMkLst>
            <pc:docMk/>
            <pc:sldMk cId="1825352923" sldId="381"/>
            <ac:spMk id="2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CBC0A084-27E7-4D8E-BAF2-F94578E234F8}" dt="2022-05-27T19:23:34.698" v="404" actId="1076"/>
        <pc:sldMkLst>
          <pc:docMk/>
          <pc:sldMk cId="2976110700" sldId="384"/>
        </pc:sldMkLst>
        <pc:spChg chg="mod">
          <ac:chgData name="Silvia Maria Barros" userId="S::silvia.maria@economia.gov.br::e2bf63e8-b454-4011-9226-6120546e243b" providerId="AD" clId="Web-{CBC0A084-27E7-4D8E-BAF2-F94578E234F8}" dt="2022-05-27T19:12:31.103" v="160" actId="1076"/>
          <ac:spMkLst>
            <pc:docMk/>
            <pc:sldMk cId="2976110700" sldId="384"/>
            <ac:spMk id="3" creationId="{D72D47AF-3DEE-4C0D-ABE2-7D81082D7A96}"/>
          </ac:spMkLst>
        </pc:spChg>
        <pc:graphicFrameChg chg="mod">
          <ac:chgData name="Silvia Maria Barros" userId="S::silvia.maria@economia.gov.br::e2bf63e8-b454-4011-9226-6120546e243b" providerId="AD" clId="Web-{CBC0A084-27E7-4D8E-BAF2-F94578E234F8}" dt="2022-05-27T19:23:34.698" v="404" actId="1076"/>
          <ac:graphicFrameMkLst>
            <pc:docMk/>
            <pc:sldMk cId="2976110700" sldId="384"/>
            <ac:graphicFrameMk id="2" creationId="{C83B910E-FC75-4891-86E4-FA7D9BEC6145}"/>
          </ac:graphicFrameMkLst>
        </pc:graphicFrameChg>
        <pc:graphicFrameChg chg="mod">
          <ac:chgData name="Silvia Maria Barros" userId="S::silvia.maria@economia.gov.br::e2bf63e8-b454-4011-9226-6120546e243b" providerId="AD" clId="Web-{CBC0A084-27E7-4D8E-BAF2-F94578E234F8}" dt="2022-05-27T19:12:33.400" v="161" actId="1076"/>
          <ac:graphicFrameMkLst>
            <pc:docMk/>
            <pc:sldMk cId="2976110700" sldId="384"/>
            <ac:graphicFrameMk id="4" creationId="{45491A67-56C5-4827-97D6-41FD1980A86F}"/>
          </ac:graphicFrameMkLst>
        </pc:graphicFrameChg>
      </pc:sldChg>
      <pc:sldChg chg="modSp">
        <pc:chgData name="Silvia Maria Barros" userId="S::silvia.maria@economia.gov.br::e2bf63e8-b454-4011-9226-6120546e243b" providerId="AD" clId="Web-{CBC0A084-27E7-4D8E-BAF2-F94578E234F8}" dt="2022-05-27T19:13:54.307" v="172" actId="20577"/>
        <pc:sldMkLst>
          <pc:docMk/>
          <pc:sldMk cId="3738154389" sldId="385"/>
        </pc:sldMkLst>
        <pc:spChg chg="mod">
          <ac:chgData name="Silvia Maria Barros" userId="S::silvia.maria@economia.gov.br::e2bf63e8-b454-4011-9226-6120546e243b" providerId="AD" clId="Web-{CBC0A084-27E7-4D8E-BAF2-F94578E234F8}" dt="2022-05-27T19:13:54.307" v="172" actId="20577"/>
          <ac:spMkLst>
            <pc:docMk/>
            <pc:sldMk cId="3738154389" sldId="385"/>
            <ac:spMk id="3" creationId="{D72D47AF-3DEE-4C0D-ABE2-7D81082D7A96}"/>
          </ac:spMkLst>
        </pc:spChg>
      </pc:sldChg>
      <pc:sldChg chg="modSp">
        <pc:chgData name="Silvia Maria Barros" userId="S::silvia.maria@economia.gov.br::e2bf63e8-b454-4011-9226-6120546e243b" providerId="AD" clId="Web-{CBC0A084-27E7-4D8E-BAF2-F94578E234F8}" dt="2022-05-27T19:20:07.479" v="328"/>
        <pc:sldMkLst>
          <pc:docMk/>
          <pc:sldMk cId="3627457241" sldId="387"/>
        </pc:sldMkLst>
        <pc:spChg chg="mod">
          <ac:chgData name="Silvia Maria Barros" userId="S::silvia.maria@economia.gov.br::e2bf63e8-b454-4011-9226-6120546e243b" providerId="AD" clId="Web-{CBC0A084-27E7-4D8E-BAF2-F94578E234F8}" dt="2022-05-27T19:19:57.198" v="326" actId="1076"/>
          <ac:spMkLst>
            <pc:docMk/>
            <pc:sldMk cId="3627457241" sldId="387"/>
            <ac:spMk id="3" creationId="{28BB6663-B84A-4DE8-96FA-1571AAF38A4F}"/>
          </ac:spMkLst>
        </pc:spChg>
        <pc:graphicFrameChg chg="mod modGraphic">
          <ac:chgData name="Silvia Maria Barros" userId="S::silvia.maria@economia.gov.br::e2bf63e8-b454-4011-9226-6120546e243b" providerId="AD" clId="Web-{CBC0A084-27E7-4D8E-BAF2-F94578E234F8}" dt="2022-05-27T19:19:54.338" v="325" actId="1076"/>
          <ac:graphicFrameMkLst>
            <pc:docMk/>
            <pc:sldMk cId="3627457241" sldId="387"/>
            <ac:graphicFrameMk id="4" creationId="{FB3ABB22-C284-4AB9-8025-E4856A6B2F89}"/>
          </ac:graphicFrameMkLst>
        </pc:graphicFrameChg>
        <pc:graphicFrameChg chg="mod modGraphic">
          <ac:chgData name="Silvia Maria Barros" userId="S::silvia.maria@economia.gov.br::e2bf63e8-b454-4011-9226-6120546e243b" providerId="AD" clId="Web-{CBC0A084-27E7-4D8E-BAF2-F94578E234F8}" dt="2022-05-27T19:20:07.479" v="328"/>
          <ac:graphicFrameMkLst>
            <pc:docMk/>
            <pc:sldMk cId="3627457241" sldId="387"/>
            <ac:graphicFrameMk id="5" creationId="{39051717-64ED-4C54-BEC7-0763F4C1E8A5}"/>
          </ac:graphicFrameMkLst>
        </pc:graphicFrameChg>
      </pc:sldChg>
      <pc:sldChg chg="modSp">
        <pc:chgData name="Silvia Maria Barros" userId="S::silvia.maria@economia.gov.br::e2bf63e8-b454-4011-9226-6120546e243b" providerId="AD" clId="Web-{CBC0A084-27E7-4D8E-BAF2-F94578E234F8}" dt="2022-05-27T19:23:24.839" v="403" actId="20577"/>
        <pc:sldMkLst>
          <pc:docMk/>
          <pc:sldMk cId="3672187948" sldId="388"/>
        </pc:sldMkLst>
        <pc:spChg chg="mod">
          <ac:chgData name="Silvia Maria Barros" userId="S::silvia.maria@economia.gov.br::e2bf63e8-b454-4011-9226-6120546e243b" providerId="AD" clId="Web-{CBC0A084-27E7-4D8E-BAF2-F94578E234F8}" dt="2022-05-27T19:23:24.839" v="403" actId="20577"/>
          <ac:spMkLst>
            <pc:docMk/>
            <pc:sldMk cId="3672187948" sldId="388"/>
            <ac:spMk id="18" creationId="{36A6754F-8947-4CA2-B6BA-F5BBA490F466}"/>
          </ac:spMkLst>
        </pc:spChg>
      </pc:sldChg>
    </pc:docChg>
  </pc:docChgLst>
  <pc:docChgLst>
    <pc:chgData name="Silvia Maria Barros" userId="S::silvia.maria@economia.gov.br::e2bf63e8-b454-4011-9226-6120546e243b" providerId="AD" clId="Web-{397B2226-088B-4FE4-A1B6-48D83EA3EADF}"/>
    <pc:docChg chg="modSld">
      <pc:chgData name="Silvia Maria Barros" userId="S::silvia.maria@economia.gov.br::e2bf63e8-b454-4011-9226-6120546e243b" providerId="AD" clId="Web-{397B2226-088B-4FE4-A1B6-48D83EA3EADF}" dt="2021-08-30T19:59:40.388" v="278" actId="20577"/>
      <pc:docMkLst>
        <pc:docMk/>
      </pc:docMkLst>
      <pc:sldChg chg="modSp">
        <pc:chgData name="Silvia Maria Barros" userId="S::silvia.maria@economia.gov.br::e2bf63e8-b454-4011-9226-6120546e243b" providerId="AD" clId="Web-{397B2226-088B-4FE4-A1B6-48D83EA3EADF}" dt="2021-08-30T19:52:35.425" v="165" actId="1076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397B2226-088B-4FE4-A1B6-48D83EA3EADF}" dt="2021-08-30T19:52:35.425" v="165" actId="1076"/>
          <ac:spMkLst>
            <pc:docMk/>
            <pc:sldMk cId="2772779180" sldId="361"/>
            <ac:spMk id="7" creationId="{00000000-0000-0000-0000-000000000000}"/>
          </ac:spMkLst>
        </pc:spChg>
      </pc:sldChg>
      <pc:sldChg chg="delSp modSp">
        <pc:chgData name="Silvia Maria Barros" userId="S::silvia.maria@economia.gov.br::e2bf63e8-b454-4011-9226-6120546e243b" providerId="AD" clId="Web-{397B2226-088B-4FE4-A1B6-48D83EA3EADF}" dt="2021-08-30T19:50:40.173" v="159" actId="20577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397B2226-088B-4FE4-A1B6-48D83EA3EADF}" dt="2021-08-30T19:50:40.173" v="159" actId="20577"/>
          <ac:spMkLst>
            <pc:docMk/>
            <pc:sldMk cId="371036154" sldId="382"/>
            <ac:spMk id="7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397B2226-088B-4FE4-A1B6-48D83EA3EADF}" dt="2021-08-30T19:47:20.294" v="143" actId="1076"/>
          <ac:spMkLst>
            <pc:docMk/>
            <pc:sldMk cId="371036154" sldId="382"/>
            <ac:spMk id="18" creationId="{36A6754F-8947-4CA2-B6BA-F5BBA490F466}"/>
          </ac:spMkLst>
        </pc:spChg>
        <pc:picChg chg="mod">
          <ac:chgData name="Silvia Maria Barros" userId="S::silvia.maria@economia.gov.br::e2bf63e8-b454-4011-9226-6120546e243b" providerId="AD" clId="Web-{397B2226-088B-4FE4-A1B6-48D83EA3EADF}" dt="2021-08-30T19:50:22.579" v="157" actId="1076"/>
          <ac:picMkLst>
            <pc:docMk/>
            <pc:sldMk cId="371036154" sldId="38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397B2226-088B-4FE4-A1B6-48D83EA3EADF}" dt="2021-08-30T19:50:18.469" v="156" actId="1076"/>
          <ac:picMkLst>
            <pc:docMk/>
            <pc:sldMk cId="371036154" sldId="382"/>
            <ac:picMk id="5" creationId="{035BDA27-4C0B-472F-934F-BEDA98374516}"/>
          </ac:picMkLst>
        </pc:picChg>
        <pc:picChg chg="del mod">
          <ac:chgData name="Silvia Maria Barros" userId="S::silvia.maria@economia.gov.br::e2bf63e8-b454-4011-9226-6120546e243b" providerId="AD" clId="Web-{397B2226-088B-4FE4-A1B6-48D83EA3EADF}" dt="2021-08-30T19:28:11.863" v="24"/>
          <ac:picMkLst>
            <pc:docMk/>
            <pc:sldMk cId="371036154" sldId="382"/>
            <ac:picMk id="15" creationId="{F84F33BF-7BE1-4D8A-A08C-27B7529D2AB9}"/>
          </ac:picMkLst>
        </pc:picChg>
      </pc:sldChg>
      <pc:sldChg chg="addSp delSp modSp">
        <pc:chgData name="Silvia Maria Barros" userId="S::silvia.maria@economia.gov.br::e2bf63e8-b454-4011-9226-6120546e243b" providerId="AD" clId="Web-{397B2226-088B-4FE4-A1B6-48D83EA3EADF}" dt="2021-08-30T19:56:29.508" v="233" actId="1076"/>
        <pc:sldMkLst>
          <pc:docMk/>
          <pc:sldMk cId="2976110700" sldId="384"/>
        </pc:sldMkLst>
        <pc:spChg chg="mod">
          <ac:chgData name="Silvia Maria Barros" userId="S::silvia.maria@economia.gov.br::e2bf63e8-b454-4011-9226-6120546e243b" providerId="AD" clId="Web-{397B2226-088B-4FE4-A1B6-48D83EA3EADF}" dt="2021-08-30T19:55:31.945" v="225" actId="20577"/>
          <ac:spMkLst>
            <pc:docMk/>
            <pc:sldMk cId="2976110700" sldId="384"/>
            <ac:spMk id="3" creationId="{D72D47AF-3DEE-4C0D-ABE2-7D81082D7A96}"/>
          </ac:spMkLst>
        </pc:spChg>
        <pc:spChg chg="add del">
          <ac:chgData name="Silvia Maria Barros" userId="S::silvia.maria@economia.gov.br::e2bf63e8-b454-4011-9226-6120546e243b" providerId="AD" clId="Web-{397B2226-088B-4FE4-A1B6-48D83EA3EADF}" dt="2021-08-30T19:56:24.540" v="232"/>
          <ac:spMkLst>
            <pc:docMk/>
            <pc:sldMk cId="2976110700" sldId="384"/>
            <ac:spMk id="5" creationId="{AE614B5A-4A0C-4DC2-890D-A0CA489DC5DF}"/>
          </ac:spMkLst>
        </pc:spChg>
        <pc:graphicFrameChg chg="add mod modGraphic">
          <ac:chgData name="Silvia Maria Barros" userId="S::silvia.maria@economia.gov.br::e2bf63e8-b454-4011-9226-6120546e243b" providerId="AD" clId="Web-{397B2226-088B-4FE4-A1B6-48D83EA3EADF}" dt="2021-08-30T19:55:55.351" v="228" actId="1076"/>
          <ac:graphicFrameMkLst>
            <pc:docMk/>
            <pc:sldMk cId="2976110700" sldId="384"/>
            <ac:graphicFrameMk id="2" creationId="{C83B910E-FC75-4891-86E4-FA7D9BEC6145}"/>
          </ac:graphicFrameMkLst>
        </pc:graphicFrameChg>
        <pc:graphicFrameChg chg="add mod modGraphic">
          <ac:chgData name="Silvia Maria Barros" userId="S::silvia.maria@economia.gov.br::e2bf63e8-b454-4011-9226-6120546e243b" providerId="AD" clId="Web-{397B2226-088B-4FE4-A1B6-48D83EA3EADF}" dt="2021-08-30T19:56:29.508" v="233" actId="1076"/>
          <ac:graphicFrameMkLst>
            <pc:docMk/>
            <pc:sldMk cId="2976110700" sldId="384"/>
            <ac:graphicFrameMk id="4" creationId="{45491A67-56C5-4827-97D6-41FD1980A86F}"/>
          </ac:graphicFrameMkLst>
        </pc:graphicFrameChg>
        <pc:picChg chg="mod">
          <ac:chgData name="Silvia Maria Barros" userId="S::silvia.maria@economia.gov.br::e2bf63e8-b454-4011-9226-6120546e243b" providerId="AD" clId="Web-{397B2226-088B-4FE4-A1B6-48D83EA3EADF}" dt="2021-08-30T19:56:18.539" v="231" actId="1076"/>
          <ac:picMkLst>
            <pc:docMk/>
            <pc:sldMk cId="2976110700" sldId="384"/>
            <ac:picMk id="6" creationId="{65C7E978-042F-4CE7-BF44-B347D4A85231}"/>
          </ac:picMkLst>
        </pc:picChg>
      </pc:sldChg>
      <pc:sldChg chg="addSp modSp">
        <pc:chgData name="Silvia Maria Barros" userId="S::silvia.maria@economia.gov.br::e2bf63e8-b454-4011-9226-6120546e243b" providerId="AD" clId="Web-{397B2226-088B-4FE4-A1B6-48D83EA3EADF}" dt="2021-08-30T19:59:40.388" v="278" actId="20577"/>
        <pc:sldMkLst>
          <pc:docMk/>
          <pc:sldMk cId="3627457241" sldId="387"/>
        </pc:sldMkLst>
        <pc:spChg chg="mod">
          <ac:chgData name="Silvia Maria Barros" userId="S::silvia.maria@economia.gov.br::e2bf63e8-b454-4011-9226-6120546e243b" providerId="AD" clId="Web-{397B2226-088B-4FE4-A1B6-48D83EA3EADF}" dt="2021-08-30T19:59:40.388" v="278" actId="20577"/>
          <ac:spMkLst>
            <pc:docMk/>
            <pc:sldMk cId="3627457241" sldId="387"/>
            <ac:spMk id="3" creationId="{28BB6663-B84A-4DE8-96FA-1571AAF38A4F}"/>
          </ac:spMkLst>
        </pc:spChg>
        <pc:graphicFrameChg chg="add mod modGraphic">
          <ac:chgData name="Silvia Maria Barros" userId="S::silvia.maria@economia.gov.br::e2bf63e8-b454-4011-9226-6120546e243b" providerId="AD" clId="Web-{397B2226-088B-4FE4-A1B6-48D83EA3EADF}" dt="2021-08-30T19:59:31.950" v="277" actId="1076"/>
          <ac:graphicFrameMkLst>
            <pc:docMk/>
            <pc:sldMk cId="3627457241" sldId="387"/>
            <ac:graphicFrameMk id="4" creationId="{FB3ABB22-C284-4AB9-8025-E4856A6B2F89}"/>
          </ac:graphicFrameMkLst>
        </pc:graphicFrameChg>
        <pc:graphicFrameChg chg="add mod modGraphic">
          <ac:chgData name="Silvia Maria Barros" userId="S::silvia.maria@economia.gov.br::e2bf63e8-b454-4011-9226-6120546e243b" providerId="AD" clId="Web-{397B2226-088B-4FE4-A1B6-48D83EA3EADF}" dt="2021-08-30T19:59:10.653" v="271" actId="1076"/>
          <ac:graphicFrameMkLst>
            <pc:docMk/>
            <pc:sldMk cId="3627457241" sldId="387"/>
            <ac:graphicFrameMk id="5" creationId="{39051717-64ED-4C54-BEC7-0763F4C1E8A5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1C0DD200-0FDC-4EFB-AE13-D8C61CA08314}"/>
    <pc:docChg chg="modSld">
      <pc:chgData name="Silvia Maria Barros" userId="S::silvia.maria@economia.gov.br::e2bf63e8-b454-4011-9226-6120546e243b" providerId="AD" clId="Web-{1C0DD200-0FDC-4EFB-AE13-D8C61CA08314}" dt="2021-09-20T14:32:48.547" v="2" actId="1076"/>
      <pc:docMkLst>
        <pc:docMk/>
      </pc:docMkLst>
      <pc:sldChg chg="modSp">
        <pc:chgData name="Silvia Maria Barros" userId="S::silvia.maria@economia.gov.br::e2bf63e8-b454-4011-9226-6120546e243b" providerId="AD" clId="Web-{1C0DD200-0FDC-4EFB-AE13-D8C61CA08314}" dt="2021-09-20T14:32:27.547" v="1" actId="14100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1C0DD200-0FDC-4EFB-AE13-D8C61CA08314}" dt="2021-09-20T14:32:27.547" v="1" actId="14100"/>
          <ac:spMkLst>
            <pc:docMk/>
            <pc:sldMk cId="410523473" sldId="373"/>
            <ac:spMk id="15" creationId="{AF64411C-F212-40DB-8980-49CED719A902}"/>
          </ac:spMkLst>
        </pc:spChg>
      </pc:sldChg>
      <pc:sldChg chg="modSp">
        <pc:chgData name="Silvia Maria Barros" userId="S::silvia.maria@economia.gov.br::e2bf63e8-b454-4011-9226-6120546e243b" providerId="AD" clId="Web-{1C0DD200-0FDC-4EFB-AE13-D8C61CA08314}" dt="2021-09-20T14:32:48.547" v="2" actId="1076"/>
        <pc:sldMkLst>
          <pc:docMk/>
          <pc:sldMk cId="3110188454" sldId="376"/>
        </pc:sldMkLst>
        <pc:picChg chg="mod">
          <ac:chgData name="Silvia Maria Barros" userId="S::silvia.maria@economia.gov.br::e2bf63e8-b454-4011-9226-6120546e243b" providerId="AD" clId="Web-{1C0DD200-0FDC-4EFB-AE13-D8C61CA08314}" dt="2021-09-20T14:32:48.547" v="2" actId="1076"/>
          <ac:picMkLst>
            <pc:docMk/>
            <pc:sldMk cId="3110188454" sldId="376"/>
            <ac:picMk id="5" creationId="{E0796DB8-25C2-47D3-BA1C-04C9030294EF}"/>
          </ac:picMkLst>
        </pc:picChg>
      </pc:sldChg>
    </pc:docChg>
  </pc:docChgLst>
  <pc:docChgLst>
    <pc:chgData name="Silvia Maria Barros" userId="S::silvia.maria@economia.gov.br::e2bf63e8-b454-4011-9226-6120546e243b" providerId="AD" clId="Web-{214FDB91-7AD4-4CBD-9B52-87733997E112}"/>
    <pc:docChg chg="modSld">
      <pc:chgData name="Silvia Maria Barros" userId="S::silvia.maria@economia.gov.br::e2bf63e8-b454-4011-9226-6120546e243b" providerId="AD" clId="Web-{214FDB91-7AD4-4CBD-9B52-87733997E112}" dt="2021-08-18T14:54:41.018" v="984" actId="1076"/>
      <pc:docMkLst>
        <pc:docMk/>
      </pc:docMkLst>
      <pc:sldChg chg="modSp">
        <pc:chgData name="Silvia Maria Barros" userId="S::silvia.maria@economia.gov.br::e2bf63e8-b454-4011-9226-6120546e243b" providerId="AD" clId="Web-{214FDB91-7AD4-4CBD-9B52-87733997E112}" dt="2021-08-18T14:25:04.714" v="528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214FDB91-7AD4-4CBD-9B52-87733997E112}" dt="2021-08-18T14:24:43.603" v="525" actId="1076"/>
          <ac:spMkLst>
            <pc:docMk/>
            <pc:sldMk cId="156874233" sldId="301"/>
            <ac:spMk id="7" creationId="{DE0177E4-11F0-4648-8F06-5F2CECB0E92D}"/>
          </ac:spMkLst>
        </pc:spChg>
        <pc:graphicFrameChg chg="mod">
          <ac:chgData name="Silvia Maria Barros" userId="S::silvia.maria@economia.gov.br::e2bf63e8-b454-4011-9226-6120546e243b" providerId="AD" clId="Web-{214FDB91-7AD4-4CBD-9B52-87733997E112}" dt="2021-08-18T14:24:47.525" v="526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  <pc:graphicFrameChg chg="mod modGraphic">
          <ac:chgData name="Silvia Maria Barros" userId="S::silvia.maria@economia.gov.br::e2bf63e8-b454-4011-9226-6120546e243b" providerId="AD" clId="Web-{214FDB91-7AD4-4CBD-9B52-87733997E112}" dt="2021-08-18T14:25:04.714" v="528" actId="1076"/>
          <ac:graphicFrameMkLst>
            <pc:docMk/>
            <pc:sldMk cId="156874233" sldId="301"/>
            <ac:graphicFrameMk id="13" creationId="{F150D492-3E85-4B53-B57A-11FEBAAA21B7}"/>
          </ac:graphicFrameMkLst>
        </pc:graphicFrameChg>
      </pc:sldChg>
      <pc:sldChg chg="modSp">
        <pc:chgData name="Silvia Maria Barros" userId="S::silvia.maria@economia.gov.br::e2bf63e8-b454-4011-9226-6120546e243b" providerId="AD" clId="Web-{214FDB91-7AD4-4CBD-9B52-87733997E112}" dt="2021-08-18T14:23:27.458" v="518" actId="1076"/>
        <pc:sldMkLst>
          <pc:docMk/>
          <pc:sldMk cId="1383430397" sldId="304"/>
        </pc:sldMkLst>
        <pc:graphicFrameChg chg="mod">
          <ac:chgData name="Silvia Maria Barros" userId="S::silvia.maria@economia.gov.br::e2bf63e8-b454-4011-9226-6120546e243b" providerId="AD" clId="Web-{214FDB91-7AD4-4CBD-9B52-87733997E112}" dt="2021-08-18T14:23:27.458" v="518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214FDB91-7AD4-4CBD-9B52-87733997E112}" dt="2021-08-18T14:23:14.535" v="516" actId="1076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graphicFrameChg chg="mod">
          <ac:chgData name="Silvia Maria Barros" userId="S::silvia.maria@economia.gov.br::e2bf63e8-b454-4011-9226-6120546e243b" providerId="AD" clId="Web-{214FDB91-7AD4-4CBD-9B52-87733997E112}" dt="2021-08-18T14:23:20.973" v="517" actId="1076"/>
          <ac:graphicFrameMkLst>
            <pc:docMk/>
            <pc:sldMk cId="1383430397" sldId="304"/>
            <ac:graphicFrameMk id="10" creationId="{F39B78FB-A9E8-4EDC-908D-950355A4F9D6}"/>
          </ac:graphicFrameMkLst>
        </pc:graphicFrameChg>
      </pc:sldChg>
      <pc:sldChg chg="modSp">
        <pc:chgData name="Silvia Maria Barros" userId="S::silvia.maria@economia.gov.br::e2bf63e8-b454-4011-9226-6120546e243b" providerId="AD" clId="Web-{214FDB91-7AD4-4CBD-9B52-87733997E112}" dt="2021-08-18T14:27:51.475" v="542" actId="1076"/>
        <pc:sldMkLst>
          <pc:docMk/>
          <pc:sldMk cId="2921855288" sldId="312"/>
        </pc:sldMkLst>
        <pc:graphicFrameChg chg="mod">
          <ac:chgData name="Silvia Maria Barros" userId="S::silvia.maria@economia.gov.br::e2bf63e8-b454-4011-9226-6120546e243b" providerId="AD" clId="Web-{214FDB91-7AD4-4CBD-9B52-87733997E112}" dt="2021-08-18T14:27:49.240" v="541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11:26.613" v="462" actId="1076"/>
          <ac:picMkLst>
            <pc:docMk/>
            <pc:sldMk cId="2921855288" sldId="312"/>
            <ac:picMk id="2" creationId="{CF6325DB-3B9D-4E7C-8C38-FA8AC134E843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1:28.910" v="463" actId="1076"/>
          <ac:picMkLst>
            <pc:docMk/>
            <pc:sldMk cId="2921855288" sldId="312"/>
            <ac:picMk id="4" creationId="{880881F5-38CA-472C-AA84-52E071E1F624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7:51.475" v="542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28:07.679" v="545" actId="14100"/>
        <pc:sldMkLst>
          <pc:docMk/>
          <pc:sldMk cId="2355254588" sldId="316"/>
        </pc:sldMkLst>
        <pc:picChg chg="mod">
          <ac:chgData name="Silvia Maria Barros" userId="S::silvia.maria@economia.gov.br::e2bf63e8-b454-4011-9226-6120546e243b" providerId="AD" clId="Web-{214FDB91-7AD4-4CBD-9B52-87733997E112}" dt="2021-08-18T14:20:55.057" v="506" actId="1076"/>
          <ac:picMkLst>
            <pc:docMk/>
            <pc:sldMk cId="2355254588" sldId="316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8:07.679" v="545" actId="14100"/>
          <ac:picMkLst>
            <pc:docMk/>
            <pc:sldMk cId="2355254588" sldId="316"/>
            <ac:picMk id="4" creationId="{AA92308E-3CA1-4E90-B5FD-2178467881C1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0:56.854" v="507" actId="1076"/>
          <ac:picMkLst>
            <pc:docMk/>
            <pc:sldMk cId="2355254588" sldId="316"/>
            <ac:picMk id="7" creationId="{9E7AF367-6647-4C03-8C36-E951928EACAA}"/>
          </ac:picMkLst>
        </pc:picChg>
      </pc:sldChg>
      <pc:sldChg chg="addSp delSp modSp">
        <pc:chgData name="Silvia Maria Barros" userId="S::silvia.maria@economia.gov.br::e2bf63e8-b454-4011-9226-6120546e243b" providerId="AD" clId="Web-{214FDB91-7AD4-4CBD-9B52-87733997E112}" dt="2021-08-18T14:30:14.719" v="564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214FDB91-7AD4-4CBD-9B52-87733997E112}" dt="2021-08-18T14:12:33.196" v="473" actId="1076"/>
          <ac:spMkLst>
            <pc:docMk/>
            <pc:sldMk cId="2898235524" sldId="317"/>
            <ac:spMk id="2" creationId="{9FE07C58-60BA-43E6-A12D-4C35133A1CBB}"/>
          </ac:spMkLst>
        </pc:spChg>
        <pc:spChg chg="add del">
          <ac:chgData name="Silvia Maria Barros" userId="S::silvia.maria@economia.gov.br::e2bf63e8-b454-4011-9226-6120546e243b" providerId="AD" clId="Web-{214FDB91-7AD4-4CBD-9B52-87733997E112}" dt="2021-08-18T14:29:42.310" v="560"/>
          <ac:spMkLst>
            <pc:docMk/>
            <pc:sldMk cId="2898235524" sldId="317"/>
            <ac:spMk id="8" creationId="{9A75B596-C870-4617-AC9C-93B9FBCCA63E}"/>
          </ac:spMkLst>
        </pc:spChg>
        <pc:spChg chg="add del mod">
          <ac:chgData name="Silvia Maria Barros" userId="S::silvia.maria@economia.gov.br::e2bf63e8-b454-4011-9226-6120546e243b" providerId="AD" clId="Web-{214FDB91-7AD4-4CBD-9B52-87733997E112}" dt="2021-08-18T14:30:14.719" v="564"/>
          <ac:spMkLst>
            <pc:docMk/>
            <pc:sldMk cId="2898235524" sldId="317"/>
            <ac:spMk id="14" creationId="{9FB55DAB-63CD-4806-9CE1-A72A80EE063B}"/>
          </ac:spMkLst>
        </pc:spChg>
        <pc:graphicFrameChg chg="mod modGraphic">
          <ac:chgData name="Silvia Maria Barros" userId="S::silvia.maria@economia.gov.br::e2bf63e8-b454-4011-9226-6120546e243b" providerId="AD" clId="Web-{214FDB91-7AD4-4CBD-9B52-87733997E112}" dt="2021-08-18T14:13:19.746" v="478" actId="1076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21:38.654" v="512" actId="1076"/>
          <ac:picMkLst>
            <pc:docMk/>
            <pc:sldMk cId="2898235524" sldId="317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1:40.872" v="513" actId="1076"/>
          <ac:picMkLst>
            <pc:docMk/>
            <pc:sldMk cId="2898235524" sldId="317"/>
            <ac:picMk id="4" creationId="{9A81A647-3E73-45BC-85AB-899544721607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9:06.042" v="555" actId="688"/>
          <ac:picMkLst>
            <pc:docMk/>
            <pc:sldMk cId="2898235524" sldId="317"/>
            <ac:picMk id="5" creationId="{2FCFCB80-C19D-4614-951E-7CFEFF4611F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8:56.667" v="553" actId="688"/>
          <ac:picMkLst>
            <pc:docMk/>
            <pc:sldMk cId="2898235524" sldId="317"/>
            <ac:picMk id="12" creationId="{7636E299-31C9-4728-8D31-970EF400EBAB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3:44:58.634" v="113" actId="1076"/>
          <ac:picMkLst>
            <pc:docMk/>
            <pc:sldMk cId="2898235524" sldId="317"/>
            <ac:picMk id="13" creationId="{2A17E8FE-526B-4F0D-82EC-CA3973001C34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30:02.530" v="561" actId="1076"/>
          <ac:picMkLst>
            <pc:docMk/>
            <pc:sldMk cId="2898235524" sldId="317"/>
            <ac:picMk id="27" creationId="{0D80B3E4-AB2A-4783-A08A-17BC30FEB52A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10:19.281" v="453" actId="1076"/>
        <pc:sldMkLst>
          <pc:docMk/>
          <pc:sldMk cId="2211656193" sldId="323"/>
        </pc:sldMkLst>
        <pc:graphicFrameChg chg="mod modGraphic">
          <ac:chgData name="Silvia Maria Barros" userId="S::silvia.maria@economia.gov.br::e2bf63e8-b454-4011-9226-6120546e243b" providerId="AD" clId="Web-{214FDB91-7AD4-4CBD-9B52-87733997E112}" dt="2021-08-18T13:16:24.047" v="91"/>
          <ac:graphicFrameMkLst>
            <pc:docMk/>
            <pc:sldMk cId="2211656193" sldId="323"/>
            <ac:graphicFrameMk id="6" creationId="{AAEA5EB8-D595-48D7-BA21-4F8E81E23BF2}"/>
          </ac:graphicFrameMkLst>
        </pc:graphicFrameChg>
        <pc:graphicFrameChg chg="mod modGraphic">
          <ac:chgData name="Silvia Maria Barros" userId="S::silvia.maria@economia.gov.br::e2bf63e8-b454-4011-9226-6120546e243b" providerId="AD" clId="Web-{214FDB91-7AD4-4CBD-9B52-87733997E112}" dt="2021-08-18T14:08:44.040" v="437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10:17.515" v="452" actId="1076"/>
          <ac:picMkLst>
            <pc:docMk/>
            <pc:sldMk cId="2211656193" sldId="323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0:19.281" v="453" actId="1076"/>
          <ac:picMkLst>
            <pc:docMk/>
            <pc:sldMk cId="2211656193" sldId="323"/>
            <ac:picMk id="5" creationId="{C830BF88-1120-4B6E-A0AD-17007878E1C5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28:24.352" v="547" actId="1076"/>
        <pc:sldMkLst>
          <pc:docMk/>
          <pc:sldMk cId="441982169" sldId="324"/>
        </pc:sldMkLst>
        <pc:graphicFrameChg chg="mod">
          <ac:chgData name="Silvia Maria Barros" userId="S::silvia.maria@economia.gov.br::e2bf63e8-b454-4011-9226-6120546e243b" providerId="AD" clId="Web-{214FDB91-7AD4-4CBD-9B52-87733997E112}" dt="2021-08-18T14:28:22.446" v="546" actId="1076"/>
          <ac:graphicFrameMkLst>
            <pc:docMk/>
            <pc:sldMk cId="441982169" sldId="324"/>
            <ac:graphicFrameMk id="7" creationId="{9F09C028-F760-4AEE-9421-E796708E93F6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21:07.448" v="508" actId="1076"/>
          <ac:picMkLst>
            <pc:docMk/>
            <pc:sldMk cId="441982169" sldId="324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1:09.402" v="509" actId="1076"/>
          <ac:picMkLst>
            <pc:docMk/>
            <pc:sldMk cId="441982169" sldId="324"/>
            <ac:picMk id="5" creationId="{8698EA76-F026-408F-BFE8-F07D9B1F05B3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8:24.352" v="547" actId="1076"/>
          <ac:picMkLst>
            <pc:docMk/>
            <pc:sldMk cId="441982169" sldId="324"/>
            <ac:picMk id="6" creationId="{290FA4D8-7631-4E9D-A56E-C0040BA97437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6:42.915" v="491" actId="1076"/>
          <ac:picMkLst>
            <pc:docMk/>
            <pc:sldMk cId="441982169" sldId="324"/>
            <ac:picMk id="8" creationId="{3D383442-6510-4F77-A985-2AD3C6830E07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54:41.018" v="984" actId="1076"/>
        <pc:sldMkLst>
          <pc:docMk/>
          <pc:sldMk cId="1451533015" sldId="344"/>
        </pc:sldMkLst>
        <pc:graphicFrameChg chg="mod modGraphic">
          <ac:chgData name="Silvia Maria Barros" userId="S::silvia.maria@economia.gov.br::e2bf63e8-b454-4011-9226-6120546e243b" providerId="AD" clId="Web-{214FDB91-7AD4-4CBD-9B52-87733997E112}" dt="2021-08-18T14:51:33.084" v="927" actId="1076"/>
          <ac:graphicFrameMkLst>
            <pc:docMk/>
            <pc:sldMk cId="1451533015" sldId="344"/>
            <ac:graphicFrameMk id="2" creationId="{834631BA-929C-4864-A349-708FD92A3674}"/>
          </ac:graphicFrameMkLst>
        </pc:graphicFrameChg>
        <pc:graphicFrameChg chg="mod modGraphic">
          <ac:chgData name="Silvia Maria Barros" userId="S::silvia.maria@economia.gov.br::e2bf63e8-b454-4011-9226-6120546e243b" providerId="AD" clId="Web-{214FDB91-7AD4-4CBD-9B52-87733997E112}" dt="2021-08-18T14:54:41.018" v="984" actId="1076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20:23.336" v="504" actId="1076"/>
          <ac:picMkLst>
            <pc:docMk/>
            <pc:sldMk cId="1451533015" sldId="344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0:25.196" v="505" actId="1076"/>
          <ac:picMkLst>
            <pc:docMk/>
            <pc:sldMk cId="1451533015" sldId="344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51:44.506" v="928" actId="1076"/>
          <ac:picMkLst>
            <pc:docMk/>
            <pc:sldMk cId="1451533015" sldId="344"/>
            <ac:picMk id="6" creationId="{2E5013B2-D070-42E2-AD72-51C0416A50BE}"/>
          </ac:picMkLst>
        </pc:picChg>
      </pc:sldChg>
      <pc:sldChg chg="addSp delSp modSp">
        <pc:chgData name="Silvia Maria Barros" userId="S::silvia.maria@economia.gov.br::e2bf63e8-b454-4011-9226-6120546e243b" providerId="AD" clId="Web-{214FDB91-7AD4-4CBD-9B52-87733997E112}" dt="2021-08-18T14:10:42.298" v="456" actId="1076"/>
        <pc:sldMkLst>
          <pc:docMk/>
          <pc:sldMk cId="2662427681" sldId="346"/>
        </pc:sldMkLst>
        <pc:spChg chg="mod">
          <ac:chgData name="Silvia Maria Barros" userId="S::silvia.maria@economia.gov.br::e2bf63e8-b454-4011-9226-6120546e243b" providerId="AD" clId="Web-{214FDB91-7AD4-4CBD-9B52-87733997E112}" dt="2021-08-18T14:07:05.956" v="405" actId="14100"/>
          <ac:spMkLst>
            <pc:docMk/>
            <pc:sldMk cId="2662427681" sldId="346"/>
            <ac:spMk id="7" creationId="{CB2FFBF3-AF73-4B4E-A182-5694B3BDC62C}"/>
          </ac:spMkLst>
        </pc:spChg>
        <pc:spChg chg="add del">
          <ac:chgData name="Silvia Maria Barros" userId="S::silvia.maria@economia.gov.br::e2bf63e8-b454-4011-9226-6120546e243b" providerId="AD" clId="Web-{214FDB91-7AD4-4CBD-9B52-87733997E112}" dt="2021-08-18T14:07:34.207" v="412"/>
          <ac:spMkLst>
            <pc:docMk/>
            <pc:sldMk cId="2662427681" sldId="346"/>
            <ac:spMk id="8" creationId="{8D352D07-EB56-4E65-BB8D-6FD11F4F3CD2}"/>
          </ac:spMkLst>
        </pc:spChg>
        <pc:spChg chg="add del">
          <ac:chgData name="Silvia Maria Barros" userId="S::silvia.maria@economia.gov.br::e2bf63e8-b454-4011-9226-6120546e243b" providerId="AD" clId="Web-{214FDB91-7AD4-4CBD-9B52-87733997E112}" dt="2021-08-18T14:07:32.395" v="411"/>
          <ac:spMkLst>
            <pc:docMk/>
            <pc:sldMk cId="2662427681" sldId="346"/>
            <ac:spMk id="11" creationId="{59600942-4DBC-45EC-90C9-3DB97D7FAB4D}"/>
          </ac:spMkLst>
        </pc:spChg>
        <pc:spChg chg="add del">
          <ac:chgData name="Silvia Maria Barros" userId="S::silvia.maria@economia.gov.br::e2bf63e8-b454-4011-9226-6120546e243b" providerId="AD" clId="Web-{214FDB91-7AD4-4CBD-9B52-87733997E112}" dt="2021-08-18T14:07:35.442" v="413"/>
          <ac:spMkLst>
            <pc:docMk/>
            <pc:sldMk cId="2662427681" sldId="346"/>
            <ac:spMk id="15" creationId="{BA593331-F906-4284-9686-817537D80979}"/>
          </ac:spMkLst>
        </pc:spChg>
        <pc:graphicFrameChg chg="mod modGraphic">
          <ac:chgData name="Silvia Maria Barros" userId="S::silvia.maria@economia.gov.br::e2bf63e8-b454-4011-9226-6120546e243b" providerId="AD" clId="Web-{214FDB91-7AD4-4CBD-9B52-87733997E112}" dt="2021-08-18T14:06:43.595" v="402"/>
          <ac:graphicFrameMkLst>
            <pc:docMk/>
            <pc:sldMk cId="2662427681" sldId="346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10:42.298" v="456" actId="1076"/>
          <ac:picMkLst>
            <pc:docMk/>
            <pc:sldMk cId="2662427681" sldId="346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07:26.238" v="409" actId="688"/>
          <ac:picMkLst>
            <pc:docMk/>
            <pc:sldMk cId="2662427681" sldId="346"/>
            <ac:picMk id="4" creationId="{0A62E9AC-3F4B-4E7E-88B0-911638C092C9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09:42.919" v="446" actId="1076"/>
          <ac:picMkLst>
            <pc:docMk/>
            <pc:sldMk cId="2662427681" sldId="346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07:10.128" v="406" actId="1076"/>
          <ac:picMkLst>
            <pc:docMk/>
            <pc:sldMk cId="2662427681" sldId="346"/>
            <ac:picMk id="14" creationId="{812EDC67-6DF2-49D8-96D0-012E2553B773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21:19.449" v="511" actId="1076"/>
        <pc:sldMkLst>
          <pc:docMk/>
          <pc:sldMk cId="3685704490" sldId="347"/>
        </pc:sldMkLst>
        <pc:spChg chg="mod">
          <ac:chgData name="Silvia Maria Barros" userId="S::silvia.maria@economia.gov.br::e2bf63e8-b454-4011-9226-6120546e243b" providerId="AD" clId="Web-{214FDB91-7AD4-4CBD-9B52-87733997E112}" dt="2021-08-18T14:12:12.351" v="468" actId="1076"/>
          <ac:spMkLst>
            <pc:docMk/>
            <pc:sldMk cId="3685704490" sldId="347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214FDB91-7AD4-4CBD-9B52-87733997E112}" dt="2021-08-18T14:21:19.449" v="511" actId="1076"/>
          <ac:picMkLst>
            <pc:docMk/>
            <pc:sldMk cId="3685704490" sldId="347"/>
            <ac:picMk id="7" creationId="{E14D39A3-4646-48E7-A689-A3208D8DAC25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3:44:32.757" v="111" actId="14100"/>
          <ac:picMkLst>
            <pc:docMk/>
            <pc:sldMk cId="3685704490" sldId="347"/>
            <ac:picMk id="8" creationId="{4D65D84C-24E8-4648-897C-72C1971BB4F0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1:17.637" v="510" actId="1076"/>
          <ac:picMkLst>
            <pc:docMk/>
            <pc:sldMk cId="3685704490" sldId="347"/>
            <ac:picMk id="9" creationId="{8A1828D7-4C6B-4201-AA19-2F6F125D9CFA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27:29.989" v="540" actId="1076"/>
        <pc:sldMkLst>
          <pc:docMk/>
          <pc:sldMk cId="1534033661" sldId="352"/>
        </pc:sldMkLst>
        <pc:spChg chg="mod">
          <ac:chgData name="Silvia Maria Barros" userId="S::silvia.maria@economia.gov.br::e2bf63e8-b454-4011-9226-6120546e243b" providerId="AD" clId="Web-{214FDB91-7AD4-4CBD-9B52-87733997E112}" dt="2021-08-18T14:27:05.050" v="538" actId="1076"/>
          <ac:spMkLst>
            <pc:docMk/>
            <pc:sldMk cId="1534033661" sldId="352"/>
            <ac:spMk id="7" creationId="{C1A4170F-0B53-49D5-8AD2-15897450A97D}"/>
          </ac:spMkLst>
        </pc:spChg>
        <pc:graphicFrameChg chg="mod">
          <ac:chgData name="Silvia Maria Barros" userId="S::silvia.maria@economia.gov.br::e2bf63e8-b454-4011-9226-6120546e243b" providerId="AD" clId="Web-{214FDB91-7AD4-4CBD-9B52-87733997E112}" dt="2021-08-18T14:27:29.989" v="540" actId="1076"/>
          <ac:graphicFrameMkLst>
            <pc:docMk/>
            <pc:sldMk cId="1534033661" sldId="352"/>
            <ac:graphicFrameMk id="2" creationId="{17C86207-FC4C-4F9C-B935-5A735042BC61}"/>
          </ac:graphicFrameMkLst>
        </pc:graphicFrameChg>
        <pc:graphicFrameChg chg="mod">
          <ac:chgData name="Silvia Maria Barros" userId="S::silvia.maria@economia.gov.br::e2bf63e8-b454-4011-9226-6120546e243b" providerId="AD" clId="Web-{214FDB91-7AD4-4CBD-9B52-87733997E112}" dt="2021-08-18T14:27:21.348" v="539" actId="1076"/>
          <ac:graphicFrameMkLst>
            <pc:docMk/>
            <pc:sldMk cId="1534033661" sldId="352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09:55.764" v="449" actId="1076"/>
          <ac:picMkLst>
            <pc:docMk/>
            <pc:sldMk cId="1534033661" sldId="35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0:05.686" v="451" actId="1076"/>
          <ac:picMkLst>
            <pc:docMk/>
            <pc:sldMk cId="1534033661" sldId="352"/>
            <ac:picMk id="5" creationId="{C830BF88-1120-4B6E-A0AD-17007878E1C5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34:00.827" v="589" actId="1076"/>
        <pc:sldMkLst>
          <pc:docMk/>
          <pc:sldMk cId="200701504" sldId="353"/>
        </pc:sldMkLst>
        <pc:graphicFrameChg chg="mod modGraphic">
          <ac:chgData name="Silvia Maria Barros" userId="S::silvia.maria@economia.gov.br::e2bf63e8-b454-4011-9226-6120546e243b" providerId="AD" clId="Web-{214FDB91-7AD4-4CBD-9B52-87733997E112}" dt="2021-08-18T14:31:08.941" v="571"/>
          <ac:graphicFrameMkLst>
            <pc:docMk/>
            <pc:sldMk cId="200701504" sldId="353"/>
            <ac:graphicFrameMk id="4" creationId="{ABA21F5F-DCF1-43CD-9AC6-69E521FA1881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34:00.827" v="589" actId="1076"/>
          <ac:picMkLst>
            <pc:docMk/>
            <pc:sldMk cId="200701504" sldId="353"/>
            <ac:picMk id="5" creationId="{AF1B422B-9389-4BE0-A777-E94053A2B56C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7:36.106" v="495" actId="1076"/>
          <ac:picMkLst>
            <pc:docMk/>
            <pc:sldMk cId="200701504" sldId="353"/>
            <ac:picMk id="12" creationId="{953EEFDC-D96B-40F1-8642-387F4BA3C96C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7:33.809" v="494" actId="1076"/>
          <ac:picMkLst>
            <pc:docMk/>
            <pc:sldMk cId="200701504" sldId="353"/>
            <ac:picMk id="39" creationId="{949B6E6B-D9ED-42FE-8214-0C24949BF224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3:58:35.125" v="314" actId="20577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214FDB91-7AD4-4CBD-9B52-87733997E112}" dt="2021-08-18T13:58:35.125" v="314" actId="20577"/>
          <ac:spMkLst>
            <pc:docMk/>
            <pc:sldMk cId="2232845212" sldId="354"/>
            <ac:spMk id="3" creationId="{80A9B244-8221-4746-A89E-0DBC2E1769A4}"/>
          </ac:spMkLst>
        </pc:spChg>
      </pc:sldChg>
      <pc:sldChg chg="addSp delSp modSp">
        <pc:chgData name="Silvia Maria Barros" userId="S::silvia.maria@economia.gov.br::e2bf63e8-b454-4011-9226-6120546e243b" providerId="AD" clId="Web-{214FDB91-7AD4-4CBD-9B52-87733997E112}" dt="2021-08-18T14:19:11.159" v="503" actId="1076"/>
        <pc:sldMkLst>
          <pc:docMk/>
          <pc:sldMk cId="3375932042" sldId="355"/>
        </pc:sldMkLst>
        <pc:spChg chg="mod">
          <ac:chgData name="Silvia Maria Barros" userId="S::silvia.maria@economia.gov.br::e2bf63e8-b454-4011-9226-6120546e243b" providerId="AD" clId="Web-{214FDB91-7AD4-4CBD-9B52-87733997E112}" dt="2021-08-18T13:42:06.810" v="109" actId="20577"/>
          <ac:spMkLst>
            <pc:docMk/>
            <pc:sldMk cId="3375932042" sldId="355"/>
            <ac:spMk id="4" creationId="{6AF117EA-5EB9-4AA7-A646-978C8F0B0A30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19:00.721" v="500" actId="1076"/>
          <ac:spMkLst>
            <pc:docMk/>
            <pc:sldMk cId="3375932042" sldId="355"/>
            <ac:spMk id="6" creationId="{86F18CE8-AE5D-48FB-A148-D44AA3EDBBCE}"/>
          </ac:spMkLst>
        </pc:spChg>
        <pc:spChg chg="add del">
          <ac:chgData name="Silvia Maria Barros" userId="S::silvia.maria@economia.gov.br::e2bf63e8-b454-4011-9226-6120546e243b" providerId="AD" clId="Web-{214FDB91-7AD4-4CBD-9B52-87733997E112}" dt="2021-08-18T13:50:30.796" v="234"/>
          <ac:spMkLst>
            <pc:docMk/>
            <pc:sldMk cId="3375932042" sldId="355"/>
            <ac:spMk id="9" creationId="{C360FB48-ED63-418B-B1D0-962ED56501B6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19:04.175" v="501" actId="1076"/>
          <ac:spMkLst>
            <pc:docMk/>
            <pc:sldMk cId="3375932042" sldId="355"/>
            <ac:spMk id="20" creationId="{69FEA640-A7D0-45EA-BCC6-AF8A96CA633B}"/>
          </ac:spMkLst>
        </pc:spChg>
        <pc:spChg chg="del">
          <ac:chgData name="Silvia Maria Barros" userId="S::silvia.maria@economia.gov.br::e2bf63e8-b454-4011-9226-6120546e243b" providerId="AD" clId="Web-{214FDB91-7AD4-4CBD-9B52-87733997E112}" dt="2021-08-18T13:52:27.367" v="290"/>
          <ac:spMkLst>
            <pc:docMk/>
            <pc:sldMk cId="3375932042" sldId="355"/>
            <ac:spMk id="39" creationId="{4D402C38-0743-465D-963B-454806B09F7C}"/>
          </ac:spMkLst>
        </pc:spChg>
        <pc:graphicFrameChg chg="mod modGraphic">
          <ac:chgData name="Silvia Maria Barros" userId="S::silvia.maria@economia.gov.br::e2bf63e8-b454-4011-9226-6120546e243b" providerId="AD" clId="Web-{214FDB91-7AD4-4CBD-9B52-87733997E112}" dt="2021-08-18T14:18:47.564" v="497" actId="1076"/>
          <ac:graphicFrameMkLst>
            <pc:docMk/>
            <pc:sldMk cId="3375932042" sldId="355"/>
            <ac:graphicFrameMk id="13" creationId="{A4554870-3AA5-496C-B528-10007E592533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19:11.159" v="503" actId="1076"/>
          <ac:picMkLst>
            <pc:docMk/>
            <pc:sldMk cId="3375932042" sldId="355"/>
            <ac:picMk id="2" creationId="{4A90BE7D-9005-4EE4-BC5C-F2F854F40D68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9:07.237" v="502" actId="1076"/>
          <ac:picMkLst>
            <pc:docMk/>
            <pc:sldMk cId="3375932042" sldId="355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8:54.080" v="499" actId="1076"/>
          <ac:picMkLst>
            <pc:docMk/>
            <pc:sldMk cId="3375932042" sldId="355"/>
            <ac:picMk id="5" creationId="{0A55F4B1-C204-4A4C-A77F-F56AB6F42354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3:52:31.695" v="291" actId="1076"/>
          <ac:picMkLst>
            <pc:docMk/>
            <pc:sldMk cId="3375932042" sldId="355"/>
            <ac:picMk id="7" creationId="{A687C9B0-09F6-4B30-A1D0-6E3A719D072E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8:50.768" v="498" actId="1076"/>
          <ac:picMkLst>
            <pc:docMk/>
            <pc:sldMk cId="3375932042" sldId="355"/>
            <ac:picMk id="8" creationId="{53B92CFE-C052-4FF2-9D09-B3CC2C9D59FE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32:35.228" v="588" actId="1076"/>
        <pc:sldMkLst>
          <pc:docMk/>
          <pc:sldMk cId="2454104228" sldId="356"/>
        </pc:sldMkLst>
        <pc:spChg chg="mod">
          <ac:chgData name="Silvia Maria Barros" userId="S::silvia.maria@economia.gov.br::e2bf63e8-b454-4011-9226-6120546e243b" providerId="AD" clId="Web-{214FDB91-7AD4-4CBD-9B52-87733997E112}" dt="2021-08-18T14:22:20.688" v="515" actId="14100"/>
          <ac:spMkLst>
            <pc:docMk/>
            <pc:sldMk cId="2454104228" sldId="356"/>
            <ac:spMk id="13" creationId="{41960DED-24B2-40BD-A374-3EED8A125BBA}"/>
          </ac:spMkLst>
        </pc:spChg>
        <pc:graphicFrameChg chg="mod modGraphic">
          <ac:chgData name="Silvia Maria Barros" userId="S::silvia.maria@economia.gov.br::e2bf63e8-b454-4011-9226-6120546e243b" providerId="AD" clId="Web-{214FDB91-7AD4-4CBD-9B52-87733997E112}" dt="2021-08-18T14:32:32.759" v="587"/>
          <ac:graphicFrameMkLst>
            <pc:docMk/>
            <pc:sldMk cId="2454104228" sldId="356"/>
            <ac:graphicFrameMk id="3" creationId="{DFB8ABE3-BB90-4B9B-94E2-DFD3C84C162A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32:23.680" v="585" actId="1076"/>
          <ac:picMkLst>
            <pc:docMk/>
            <pc:sldMk cId="2454104228" sldId="356"/>
            <ac:picMk id="2" creationId="{00150AA2-9506-4FFA-9E78-FC508B52B71E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4:02.827" v="484" actId="1076"/>
          <ac:picMkLst>
            <pc:docMk/>
            <pc:sldMk cId="2454104228" sldId="356"/>
            <ac:picMk id="4" creationId="{00E5268F-336F-4080-96B0-3575A8C6BC41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8:16.015" v="496" actId="1076"/>
          <ac:picMkLst>
            <pc:docMk/>
            <pc:sldMk cId="2454104228" sldId="356"/>
            <ac:picMk id="5" creationId="{E0E2A33D-3AB7-4491-9BC1-B9791F8CA694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32:35.228" v="588" actId="1076"/>
          <ac:picMkLst>
            <pc:docMk/>
            <pc:sldMk cId="2454104228" sldId="356"/>
            <ac:picMk id="9" creationId="{7FE3F65F-C610-46BF-9B36-42862A598B87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3:41:33.199" v="100" actId="14100"/>
          <ac:picMkLst>
            <pc:docMk/>
            <pc:sldMk cId="2454104228" sldId="356"/>
            <ac:picMk id="30" creationId="{5AA726C9-F4A2-46CA-AEED-9A0759EBADE7}"/>
          </ac:picMkLst>
        </pc:picChg>
      </pc:sldChg>
      <pc:sldChg chg="modSp">
        <pc:chgData name="Silvia Maria Barros" userId="S::silvia.maria@economia.gov.br::e2bf63e8-b454-4011-9226-6120546e243b" providerId="AD" clId="Web-{214FDB91-7AD4-4CBD-9B52-87733997E112}" dt="2021-08-18T14:26:01.108" v="534" actId="14100"/>
        <pc:sldMkLst>
          <pc:docMk/>
          <pc:sldMk cId="1497874907" sldId="357"/>
        </pc:sldMkLst>
        <pc:spChg chg="mod">
          <ac:chgData name="Silvia Maria Barros" userId="S::silvia.maria@economia.gov.br::e2bf63e8-b454-4011-9226-6120546e243b" providerId="AD" clId="Web-{214FDB91-7AD4-4CBD-9B52-87733997E112}" dt="2021-08-18T14:05:00.354" v="379" actId="14100"/>
          <ac:spMkLst>
            <pc:docMk/>
            <pc:sldMk cId="1497874907" sldId="357"/>
            <ac:spMk id="9" creationId="{121D0E88-258F-4946-8ACC-934D4EF29E8A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16:21.336" v="488" actId="20577"/>
          <ac:spMkLst>
            <pc:docMk/>
            <pc:sldMk cId="1497874907" sldId="357"/>
            <ac:spMk id="10" creationId="{88CEDA80-7914-47A0-B1A0-425E4B7AAE2D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25:45.545" v="530" actId="1076"/>
          <ac:spMkLst>
            <pc:docMk/>
            <pc:sldMk cId="1497874907" sldId="357"/>
            <ac:spMk id="14" creationId="{9F316917-6C97-4F34-9B8A-35903A68DD3F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05:17.620" v="382" actId="14100"/>
          <ac:spMkLst>
            <pc:docMk/>
            <pc:sldMk cId="1497874907" sldId="357"/>
            <ac:spMk id="15" creationId="{AF64411C-F212-40DB-8980-49CED719A902}"/>
          </ac:spMkLst>
        </pc:spChg>
        <pc:spChg chg="mod">
          <ac:chgData name="Silvia Maria Barros" userId="S::silvia.maria@economia.gov.br::e2bf63e8-b454-4011-9226-6120546e243b" providerId="AD" clId="Web-{214FDB91-7AD4-4CBD-9B52-87733997E112}" dt="2021-08-18T14:05:11.198" v="381" actId="1076"/>
          <ac:spMkLst>
            <pc:docMk/>
            <pc:sldMk cId="1497874907" sldId="357"/>
            <ac:spMk id="27" creationId="{121D0E88-258F-4946-8ACC-934D4EF29E8A}"/>
          </ac:spMkLst>
        </pc:spChg>
        <pc:graphicFrameChg chg="mod modGraphic">
          <ac:chgData name="Silvia Maria Barros" userId="S::silvia.maria@economia.gov.br::e2bf63e8-b454-4011-9226-6120546e243b" providerId="AD" clId="Web-{214FDB91-7AD4-4CBD-9B52-87733997E112}" dt="2021-08-18T14:25:22.199" v="529" actId="1076"/>
          <ac:graphicFrameMkLst>
            <pc:docMk/>
            <pc:sldMk cId="1497874907" sldId="357"/>
            <ac:graphicFrameMk id="6" creationId="{C5752DE4-A00B-46A4-9B61-461770D8C5A2}"/>
          </ac:graphicFrameMkLst>
        </pc:graphicFrameChg>
        <pc:picChg chg="mod">
          <ac:chgData name="Silvia Maria Barros" userId="S::silvia.maria@economia.gov.br::e2bf63e8-b454-4011-9226-6120546e243b" providerId="AD" clId="Web-{214FDB91-7AD4-4CBD-9B52-87733997E112}" dt="2021-08-18T14:10:31.422" v="455" actId="1076"/>
          <ac:picMkLst>
            <pc:docMk/>
            <pc:sldMk cId="1497874907" sldId="357"/>
            <ac:picMk id="3" creationId="{F2584DB5-508C-43E4-AD3A-2DC749626344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10:29.125" v="454" actId="1076"/>
          <ac:picMkLst>
            <pc:docMk/>
            <pc:sldMk cId="1497874907" sldId="357"/>
            <ac:picMk id="4" creationId="{0036F901-E294-419C-BC18-663F6DD7BBF6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5:58.483" v="533" actId="14100"/>
          <ac:picMkLst>
            <pc:docMk/>
            <pc:sldMk cId="1497874907" sldId="357"/>
            <ac:picMk id="7" creationId="{84B21777-DE96-471E-878D-0E9F49B4C5DD}"/>
          </ac:picMkLst>
        </pc:picChg>
        <pc:picChg chg="mod">
          <ac:chgData name="Silvia Maria Barros" userId="S::silvia.maria@economia.gov.br::e2bf63e8-b454-4011-9226-6120546e243b" providerId="AD" clId="Web-{214FDB91-7AD4-4CBD-9B52-87733997E112}" dt="2021-08-18T14:26:01.108" v="534" actId="14100"/>
          <ac:picMkLst>
            <pc:docMk/>
            <pc:sldMk cId="1497874907" sldId="357"/>
            <ac:picMk id="12" creationId="{D727A387-39B5-443A-B146-8C5CA4C13D8C}"/>
          </ac:picMkLst>
        </pc:picChg>
      </pc:sldChg>
    </pc:docChg>
  </pc:docChgLst>
  <pc:docChgLst>
    <pc:chgData name="Silvia Maria Barros" userId="S::silvia.maria@economia.gov.br::e2bf63e8-b454-4011-9226-6120546e243b" providerId="AD" clId="Web-{47A4E57E-2CA7-4A5B-B97C-47DD444C8762}"/>
    <pc:docChg chg="addSld delSld modSld sldOrd">
      <pc:chgData name="Silvia Maria Barros" userId="S::silvia.maria@economia.gov.br::e2bf63e8-b454-4011-9226-6120546e243b" providerId="AD" clId="Web-{47A4E57E-2CA7-4A5B-B97C-47DD444C8762}" dt="2021-08-16T21:07:14.562" v="5373" actId="20577"/>
      <pc:docMkLst>
        <pc:docMk/>
      </pc:docMkLst>
      <pc:sldChg chg="del">
        <pc:chgData name="Silvia Maria Barros" userId="S::silvia.maria@economia.gov.br::e2bf63e8-b454-4011-9226-6120546e243b" providerId="AD" clId="Web-{47A4E57E-2CA7-4A5B-B97C-47DD444C8762}" dt="2021-08-16T14:47:43.578" v="699"/>
        <pc:sldMkLst>
          <pc:docMk/>
          <pc:sldMk cId="3774558176" sldId="271"/>
        </pc:sldMkLst>
      </pc:sldChg>
      <pc:sldChg chg="modSp">
        <pc:chgData name="Silvia Maria Barros" userId="S::silvia.maria@economia.gov.br::e2bf63e8-b454-4011-9226-6120546e243b" providerId="AD" clId="Web-{47A4E57E-2CA7-4A5B-B97C-47DD444C8762}" dt="2021-08-16T19:28:10.522" v="3737" actId="1076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47A4E57E-2CA7-4A5B-B97C-47DD444C8762}" dt="2021-08-16T19:28:10.522" v="3737" actId="1076"/>
          <ac:spMkLst>
            <pc:docMk/>
            <pc:sldMk cId="2791789365" sldId="275"/>
            <ac:spMk id="3" creationId="{80A9B244-8221-4746-A89E-0DBC2E1769A4}"/>
          </ac:spMkLst>
        </pc:spChg>
      </pc:sldChg>
      <pc:sldChg chg="addSp modSp del mod ord modShow">
        <pc:chgData name="Silvia Maria Barros" userId="S::silvia.maria@economia.gov.br::e2bf63e8-b454-4011-9226-6120546e243b" providerId="AD" clId="Web-{47A4E57E-2CA7-4A5B-B97C-47DD444C8762}" dt="2021-08-16T14:13:45.216" v="97"/>
        <pc:sldMkLst>
          <pc:docMk/>
          <pc:sldMk cId="1138443978" sldId="282"/>
        </pc:sldMkLst>
        <pc:spChg chg="add mod">
          <ac:chgData name="Silvia Maria Barros" userId="S::silvia.maria@economia.gov.br::e2bf63e8-b454-4011-9226-6120546e243b" providerId="AD" clId="Web-{47A4E57E-2CA7-4A5B-B97C-47DD444C8762}" dt="2021-08-16T14:11:20.212" v="62" actId="1076"/>
          <ac:spMkLst>
            <pc:docMk/>
            <pc:sldMk cId="1138443978" sldId="282"/>
            <ac:spMk id="2" creationId="{6F4E7A68-CA9C-4133-9548-CD4F437F5C2F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4:10:42.945" v="53" actId="1076"/>
          <ac:spMkLst>
            <pc:docMk/>
            <pc:sldMk cId="1138443978" sldId="282"/>
            <ac:spMk id="9" creationId="{965FECC6-2D41-4550-8E4C-9861FE0FF4C8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4:10:14.914" v="38"/>
          <ac:graphicFrameMkLst>
            <pc:docMk/>
            <pc:sldMk cId="1138443978" sldId="282"/>
            <ac:graphicFrameMk id="5" creationId="{CFB62917-E027-4F3A-9D7E-2879C679C426}"/>
          </ac:graphicFrameMkLst>
        </pc:graphicFrameChg>
      </pc:sldChg>
      <pc:sldChg chg="del">
        <pc:chgData name="Silvia Maria Barros" userId="S::silvia.maria@economia.gov.br::e2bf63e8-b454-4011-9226-6120546e243b" providerId="AD" clId="Web-{47A4E57E-2CA7-4A5B-B97C-47DD444C8762}" dt="2021-08-16T14:43:51.776" v="636"/>
        <pc:sldMkLst>
          <pc:docMk/>
          <pc:sldMk cId="1504470735" sldId="286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43:57.573" v="637"/>
        <pc:sldMkLst>
          <pc:docMk/>
          <pc:sldMk cId="402027870" sldId="296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44:12.104" v="641"/>
        <pc:sldMkLst>
          <pc:docMk/>
          <pc:sldMk cId="3719773935" sldId="299"/>
        </pc:sldMkLst>
      </pc:sldChg>
      <pc:sldChg chg="addSp delSp modSp">
        <pc:chgData name="Silvia Maria Barros" userId="S::silvia.maria@economia.gov.br::e2bf63e8-b454-4011-9226-6120546e243b" providerId="AD" clId="Web-{47A4E57E-2CA7-4A5B-B97C-47DD444C8762}" dt="2021-08-16T19:31:22.933" v="3770" actId="20577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47A4E57E-2CA7-4A5B-B97C-47DD444C8762}" dt="2021-08-16T14:50:10.957" v="737" actId="1076"/>
          <ac:spMkLst>
            <pc:docMk/>
            <pc:sldMk cId="156874233" sldId="301"/>
            <ac:spMk id="6" creationId="{E00313F1-9AA9-4BFF-A41E-57F8AA4363FF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4:50:10.035" v="736" actId="1076"/>
          <ac:spMkLst>
            <pc:docMk/>
            <pc:sldMk cId="156874233" sldId="301"/>
            <ac:spMk id="7" creationId="{DE0177E4-11F0-4648-8F06-5F2CECB0E92D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9:31:22.933" v="3770" actId="20577"/>
          <ac:spMkLst>
            <pc:docMk/>
            <pc:sldMk cId="156874233" sldId="301"/>
            <ac:spMk id="9" creationId="{DE4EF7A7-D811-451D-AEB4-A9A2E30AB873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4:39:32.410" v="566" actId="20577"/>
          <ac:spMkLst>
            <pc:docMk/>
            <pc:sldMk cId="156874233" sldId="301"/>
            <ac:spMk id="28" creationId="{C26BAF1F-6F69-4BE7-85A8-6E837DC05671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4:39:39.879" v="576"/>
          <ac:graphicFrameMkLst>
            <pc:docMk/>
            <pc:sldMk cId="156874233" sldId="301"/>
            <ac:graphicFrameMk id="2" creationId="{1551AD5A-BD49-4AAF-86AB-0A49FFDC7C02}"/>
          </ac:graphicFrameMkLst>
        </pc:graphicFrameChg>
        <pc:graphicFrameChg chg="mod modGraphic">
          <ac:chgData name="Silvia Maria Barros" userId="S::silvia.maria@economia.gov.br::e2bf63e8-b454-4011-9226-6120546e243b" providerId="AD" clId="Web-{47A4E57E-2CA7-4A5B-B97C-47DD444C8762}" dt="2021-08-16T14:50:05.285" v="735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  <pc:graphicFrameChg chg="add mod modGraphic">
          <ac:chgData name="Silvia Maria Barros" userId="S::silvia.maria@economia.gov.br::e2bf63e8-b454-4011-9226-6120546e243b" providerId="AD" clId="Web-{47A4E57E-2CA7-4A5B-B97C-47DD444C8762}" dt="2021-08-16T14:49:58.847" v="733" actId="1076"/>
          <ac:graphicFrameMkLst>
            <pc:docMk/>
            <pc:sldMk cId="156874233" sldId="301"/>
            <ac:graphicFrameMk id="13" creationId="{F150D492-3E85-4B53-B57A-11FEBAAA21B7}"/>
          </ac:graphicFrameMkLst>
        </pc:graphicFrameChg>
      </pc:sldChg>
      <pc:sldChg chg="del">
        <pc:chgData name="Silvia Maria Barros" userId="S::silvia.maria@economia.gov.br::e2bf63e8-b454-4011-9226-6120546e243b" providerId="AD" clId="Web-{47A4E57E-2CA7-4A5B-B97C-47DD444C8762}" dt="2021-08-16T14:44:06.245" v="640"/>
        <pc:sldMkLst>
          <pc:docMk/>
          <pc:sldMk cId="637370711" sldId="302"/>
        </pc:sldMkLst>
      </pc:sldChg>
      <pc:sldChg chg="addSp delSp modSp">
        <pc:chgData name="Silvia Maria Barros" userId="S::silvia.maria@economia.gov.br::e2bf63e8-b454-4011-9226-6120546e243b" providerId="AD" clId="Web-{47A4E57E-2CA7-4A5B-B97C-47DD444C8762}" dt="2021-08-16T19:31:08.964" v="3769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47A4E57E-2CA7-4A5B-B97C-47DD444C8762}" dt="2021-08-16T14:38:09.736" v="561" actId="1076"/>
          <ac:spMkLst>
            <pc:docMk/>
            <pc:sldMk cId="1383430397" sldId="304"/>
            <ac:spMk id="5" creationId="{F7DC1303-995C-4D31-86DF-C23E759CE1EA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4:48:52.033" v="719"/>
          <ac:spMkLst>
            <pc:docMk/>
            <pc:sldMk cId="1383430397" sldId="304"/>
            <ac:spMk id="8" creationId="{F9144F88-86D2-467B-A5E2-0EC5294EA96A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9:30:23.478" v="3763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47A4E57E-2CA7-4A5B-B97C-47DD444C8762}" dt="2021-08-16T19:30:00.025" v="3761" actId="1076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47A4E57E-2CA7-4A5B-B97C-47DD444C8762}" dt="2021-08-16T14:39:15.316" v="562"/>
          <ac:graphicFrameMkLst>
            <pc:docMk/>
            <pc:sldMk cId="1383430397" sldId="304"/>
            <ac:graphicFrameMk id="9" creationId="{852CA7D7-89B8-47D2-8322-BFCD959E7747}"/>
          </ac:graphicFrameMkLst>
        </pc:graphicFrameChg>
        <pc:graphicFrameChg chg="add mod modGraphic">
          <ac:chgData name="Silvia Maria Barros" userId="S::silvia.maria@economia.gov.br::e2bf63e8-b454-4011-9226-6120546e243b" providerId="AD" clId="Web-{47A4E57E-2CA7-4A5B-B97C-47DD444C8762}" dt="2021-08-16T19:31:08.964" v="3769"/>
          <ac:graphicFrameMkLst>
            <pc:docMk/>
            <pc:sldMk cId="1383430397" sldId="304"/>
            <ac:graphicFrameMk id="10" creationId="{F39B78FB-A9E8-4EDC-908D-950355A4F9D6}"/>
          </ac:graphicFrameMkLst>
        </pc:graphicFrameChg>
      </pc:sldChg>
      <pc:sldChg chg="del">
        <pc:chgData name="Silvia Maria Barros" userId="S::silvia.maria@economia.gov.br::e2bf63e8-b454-4011-9226-6120546e243b" providerId="AD" clId="Web-{47A4E57E-2CA7-4A5B-B97C-47DD444C8762}" dt="2021-08-16T14:44:02.589" v="639"/>
        <pc:sldMkLst>
          <pc:docMk/>
          <pc:sldMk cId="4175137479" sldId="310"/>
        </pc:sldMkLst>
      </pc:sldChg>
      <pc:sldChg chg="addSp delSp modSp ord">
        <pc:chgData name="Silvia Maria Barros" userId="S::silvia.maria@economia.gov.br::e2bf63e8-b454-4011-9226-6120546e243b" providerId="AD" clId="Web-{47A4E57E-2CA7-4A5B-B97C-47DD444C8762}" dt="2021-08-16T19:43:20.716" v="3970" actId="1076"/>
        <pc:sldMkLst>
          <pc:docMk/>
          <pc:sldMk cId="2921855288" sldId="312"/>
        </pc:sldMkLst>
        <pc:spChg chg="add del mod">
          <ac:chgData name="Silvia Maria Barros" userId="S::silvia.maria@economia.gov.br::e2bf63e8-b454-4011-9226-6120546e243b" providerId="AD" clId="Web-{47A4E57E-2CA7-4A5B-B97C-47DD444C8762}" dt="2021-08-16T16:55:52.686" v="3228"/>
          <ac:spMkLst>
            <pc:docMk/>
            <pc:sldMk cId="2921855288" sldId="312"/>
            <ac:spMk id="3" creationId="{A5F7EC49-D787-47D0-88BD-FE4C3A51D7C8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9:43:20.716" v="3970" actId="1076"/>
          <ac:spMkLst>
            <pc:docMk/>
            <pc:sldMk cId="2921855288" sldId="312"/>
            <ac:spMk id="5" creationId="{F866B0D0-7EEA-431B-ADB9-D99CA1482770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6:54:52.638" v="3224" actId="1076"/>
          <ac:spMkLst>
            <pc:docMk/>
            <pc:sldMk cId="2921855288" sldId="312"/>
            <ac:spMk id="7" creationId="{D59E3D40-0692-43B4-8920-103A22529D00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6:53:52.464" v="3208" actId="1076"/>
          <ac:spMkLst>
            <pc:docMk/>
            <pc:sldMk cId="2921855288" sldId="312"/>
            <ac:spMk id="8" creationId="{4CB717E2-DEB7-4E58-B656-5EF2FCBE9940}"/>
          </ac:spMkLst>
        </pc:spChg>
        <pc:spChg chg="del mod">
          <ac:chgData name="Silvia Maria Barros" userId="S::silvia.maria@economia.gov.br::e2bf63e8-b454-4011-9226-6120546e243b" providerId="AD" clId="Web-{47A4E57E-2CA7-4A5B-B97C-47DD444C8762}" dt="2021-08-16T16:49:52.083" v="3127"/>
          <ac:spMkLst>
            <pc:docMk/>
            <pc:sldMk cId="2921855288" sldId="312"/>
            <ac:spMk id="9" creationId="{108BCBF7-FFAB-498F-A420-29CEFD2CC213}"/>
          </ac:spMkLst>
        </pc:spChg>
        <pc:spChg chg="del mod">
          <ac:chgData name="Silvia Maria Barros" userId="S::silvia.maria@economia.gov.br::e2bf63e8-b454-4011-9226-6120546e243b" providerId="AD" clId="Web-{47A4E57E-2CA7-4A5B-B97C-47DD444C8762}" dt="2021-08-16T16:46:25.610" v="3067"/>
          <ac:spMkLst>
            <pc:docMk/>
            <pc:sldMk cId="2921855288" sldId="312"/>
            <ac:spMk id="14" creationId="{856EB9F1-7A57-432F-9923-09BAC81D626E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6:59:43.129" v="3286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47A4E57E-2CA7-4A5B-B97C-47DD444C8762}" dt="2021-08-16T16:59:45.160" v="3287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delSp modSp">
        <pc:chgData name="Silvia Maria Barros" userId="S::silvia.maria@economia.gov.br::e2bf63e8-b454-4011-9226-6120546e243b" providerId="AD" clId="Web-{47A4E57E-2CA7-4A5B-B97C-47DD444C8762}" dt="2021-08-16T20:58:01.130" v="5211" actId="20577"/>
        <pc:sldMkLst>
          <pc:docMk/>
          <pc:sldMk cId="2355254588" sldId="316"/>
        </pc:sldMkLst>
        <pc:spChg chg="del">
          <ac:chgData name="Silvia Maria Barros" userId="S::silvia.maria@economia.gov.br::e2bf63e8-b454-4011-9226-6120546e243b" providerId="AD" clId="Web-{47A4E57E-2CA7-4A5B-B97C-47DD444C8762}" dt="2021-08-16T19:45:42.986" v="4090"/>
          <ac:spMkLst>
            <pc:docMk/>
            <pc:sldMk cId="2355254588" sldId="316"/>
            <ac:spMk id="4" creationId="{FD147E71-B7C0-4D26-8B59-4C6F4B337ECE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20:58:01.130" v="5211" actId="20577"/>
          <ac:spMkLst>
            <pc:docMk/>
            <pc:sldMk cId="2355254588" sldId="316"/>
            <ac:spMk id="5" creationId="{DD8BFE03-EACA-43DB-B36E-A855380288B9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20:55:07.861" v="5168" actId="20577"/>
          <ac:spMkLst>
            <pc:docMk/>
            <pc:sldMk cId="2355254588" sldId="316"/>
            <ac:spMk id="8" creationId="{6D01E147-0ABC-465D-BEE8-1CD3913EB95A}"/>
          </ac:spMkLst>
        </pc:spChg>
        <pc:spChg chg="add del">
          <ac:chgData name="Silvia Maria Barros" userId="S::silvia.maria@economia.gov.br::e2bf63e8-b454-4011-9226-6120546e243b" providerId="AD" clId="Web-{47A4E57E-2CA7-4A5B-B97C-47DD444C8762}" dt="2021-08-16T19:48:41.662" v="4201"/>
          <ac:spMkLst>
            <pc:docMk/>
            <pc:sldMk cId="2355254588" sldId="316"/>
            <ac:spMk id="17" creationId="{73A4653B-F3A9-40CF-AF96-BF532483178B}"/>
          </ac:spMkLst>
        </pc:spChg>
        <pc:picChg chg="add del mod">
          <ac:chgData name="Silvia Maria Barros" userId="S::silvia.maria@economia.gov.br::e2bf63e8-b454-4011-9226-6120546e243b" providerId="AD" clId="Web-{47A4E57E-2CA7-4A5B-B97C-47DD444C8762}" dt="2021-08-16T20:52:09.452" v="5078"/>
          <ac:picMkLst>
            <pc:docMk/>
            <pc:sldMk cId="2355254588" sldId="316"/>
            <ac:picMk id="4" creationId="{03496DE5-E1AA-43C7-8EEA-91F59FCF2DB7}"/>
          </ac:picMkLst>
        </pc:picChg>
        <pc:picChg chg="del mod">
          <ac:chgData name="Silvia Maria Barros" userId="S::silvia.maria@economia.gov.br::e2bf63e8-b454-4011-9226-6120546e243b" providerId="AD" clId="Web-{47A4E57E-2CA7-4A5B-B97C-47DD444C8762}" dt="2021-08-16T20:52:37.281" v="5092"/>
          <ac:picMkLst>
            <pc:docMk/>
            <pc:sldMk cId="2355254588" sldId="316"/>
            <ac:picMk id="6" creationId="{1BDB3310-774A-47D2-B29F-8B3D09D49EA1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20:50:49.013" v="5074"/>
          <ac:picMkLst>
            <pc:docMk/>
            <pc:sldMk cId="2355254588" sldId="316"/>
            <ac:picMk id="9" creationId="{DE267865-6FBE-40DD-B21F-D40A2BEEE43D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20:57:38.083" v="5207" actId="1076"/>
          <ac:picMkLst>
            <pc:docMk/>
            <pc:sldMk cId="2355254588" sldId="316"/>
            <ac:picMk id="10" creationId="{75C12A66-AFB1-4F55-AA41-46DB126F790E}"/>
          </ac:picMkLst>
        </pc:picChg>
      </pc:sldChg>
      <pc:sldChg chg="modSp ord">
        <pc:chgData name="Silvia Maria Barros" userId="S::silvia.maria@economia.gov.br::e2bf63e8-b454-4011-9226-6120546e243b" providerId="AD" clId="Web-{47A4E57E-2CA7-4A5B-B97C-47DD444C8762}" dt="2021-08-16T20:36:08.185" v="4772" actId="20577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47A4E57E-2CA7-4A5B-B97C-47DD444C8762}" dt="2021-08-16T20:36:08.185" v="4772" actId="20577"/>
          <ac:spMkLst>
            <pc:docMk/>
            <pc:sldMk cId="2898235524" sldId="317"/>
            <ac:spMk id="2" creationId="{9FE07C58-60BA-43E6-A12D-4C35133A1CBB}"/>
          </ac:spMkLst>
        </pc:spChg>
      </pc:sldChg>
      <pc:sldChg chg="del">
        <pc:chgData name="Silvia Maria Barros" userId="S::silvia.maria@economia.gov.br::e2bf63e8-b454-4011-9226-6120546e243b" providerId="AD" clId="Web-{47A4E57E-2CA7-4A5B-B97C-47DD444C8762}" dt="2021-08-16T14:43:59.260" v="638"/>
        <pc:sldMkLst>
          <pc:docMk/>
          <pc:sldMk cId="399262588" sldId="322"/>
        </pc:sldMkLst>
      </pc:sldChg>
      <pc:sldChg chg="addSp delSp modSp ord">
        <pc:chgData name="Silvia Maria Barros" userId="S::silvia.maria@economia.gov.br::e2bf63e8-b454-4011-9226-6120546e243b" providerId="AD" clId="Web-{47A4E57E-2CA7-4A5B-B97C-47DD444C8762}" dt="2021-08-16T19:38:05.380" v="3831" actId="20577"/>
        <pc:sldMkLst>
          <pc:docMk/>
          <pc:sldMk cId="2211656193" sldId="323"/>
        </pc:sldMkLst>
        <pc:spChg chg="del mod">
          <ac:chgData name="Silvia Maria Barros" userId="S::silvia.maria@economia.gov.br::e2bf63e8-b454-4011-9226-6120546e243b" providerId="AD" clId="Web-{47A4E57E-2CA7-4A5B-B97C-47DD444C8762}" dt="2021-08-16T16:12:58.202" v="2327"/>
          <ac:spMkLst>
            <pc:docMk/>
            <pc:sldMk cId="2211656193" sldId="323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6:16:00.160" v="2395" actId="14100"/>
          <ac:spMkLst>
            <pc:docMk/>
            <pc:sldMk cId="2211656193" sldId="323"/>
            <ac:spMk id="4" creationId="{09739145-605D-48CF-9C73-5C88E5B4D89B}"/>
          </ac:spMkLst>
        </pc:spChg>
        <pc:spChg chg="del mod">
          <ac:chgData name="Silvia Maria Barros" userId="S::silvia.maria@economia.gov.br::e2bf63e8-b454-4011-9226-6120546e243b" providerId="AD" clId="Web-{47A4E57E-2CA7-4A5B-B97C-47DD444C8762}" dt="2021-08-16T15:00:16.472" v="1012"/>
          <ac:spMkLst>
            <pc:docMk/>
            <pc:sldMk cId="2211656193" sldId="323"/>
            <ac:spMk id="6" creationId="{B11533AF-E085-434E-9F4C-1A7EB75CE727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5:04:10.884" v="1069"/>
          <ac:spMkLst>
            <pc:docMk/>
            <pc:sldMk cId="2211656193" sldId="323"/>
            <ac:spMk id="8" creationId="{BB509F01-394C-4C57-B784-2E4E61E22C71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6:11:59.982" v="2313"/>
          <ac:spMkLst>
            <pc:docMk/>
            <pc:sldMk cId="2211656193" sldId="323"/>
            <ac:spMk id="10" creationId="{5DC27640-15F0-4E3C-B046-84173113CDB7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6:03:10.204" v="2266"/>
          <ac:spMkLst>
            <pc:docMk/>
            <pc:sldMk cId="2211656193" sldId="323"/>
            <ac:spMk id="13" creationId="{BAD3EEDD-C5AC-421C-9D4A-F4D4FB54CC2D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6:18:01.053" v="2449" actId="14100"/>
          <ac:spMkLst>
            <pc:docMk/>
            <pc:sldMk cId="2211656193" sldId="323"/>
            <ac:spMk id="16" creationId="{802CF02B-58C5-4E53-A744-A176F4332757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6:13:03.624" v="2329"/>
          <ac:spMkLst>
            <pc:docMk/>
            <pc:sldMk cId="2211656193" sldId="323"/>
            <ac:spMk id="19" creationId="{C5EB8E37-37ED-4E4D-8CD5-DB0A9E0F507C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9:38:05.380" v="3831" actId="20577"/>
          <ac:spMkLst>
            <pc:docMk/>
            <pc:sldMk cId="2211656193" sldId="323"/>
            <ac:spMk id="20" creationId="{7A4DED3B-1200-49FD-BEF0-3E0707EB2A59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6:18:44.929" v="2457" actId="14100"/>
          <ac:spMkLst>
            <pc:docMk/>
            <pc:sldMk cId="2211656193" sldId="323"/>
            <ac:spMk id="28" creationId="{0355C349-9838-428D-AD68-B20D0F5E480A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6:18:12.507" v="2451" actId="14100"/>
          <ac:spMkLst>
            <pc:docMk/>
            <pc:sldMk cId="2211656193" sldId="323"/>
            <ac:spMk id="40" creationId="{645B6BEA-9F33-4B7E-A494-EF299A489312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6:19:58.634" v="2474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add mod">
          <ac:chgData name="Silvia Maria Barros" userId="S::silvia.maria@economia.gov.br::e2bf63e8-b454-4011-9226-6120546e243b" providerId="AD" clId="Web-{47A4E57E-2CA7-4A5B-B97C-47DD444C8762}" dt="2021-08-16T19:36:16.112" v="3821" actId="688"/>
          <ac:picMkLst>
            <pc:docMk/>
            <pc:sldMk cId="2211656193" sldId="323"/>
            <ac:picMk id="2" creationId="{60FFB20B-872B-4912-B185-2E759C2498C2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6:17:42.850" v="2443" actId="1076"/>
          <ac:picMkLst>
            <pc:docMk/>
            <pc:sldMk cId="2211656193" sldId="323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6:17:45.115" v="2444" actId="1076"/>
          <ac:picMkLst>
            <pc:docMk/>
            <pc:sldMk cId="2211656193" sldId="323"/>
            <ac:picMk id="5" creationId="{C830BF88-1120-4B6E-A0AD-17007878E1C5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16:19:01.758" v="2458"/>
          <ac:picMkLst>
            <pc:docMk/>
            <pc:sldMk cId="2211656193" sldId="323"/>
            <ac:picMk id="7" creationId="{2E9A48A2-202C-4746-BD96-F0ED80D57CE6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15:39:13.622" v="1840"/>
          <ac:picMkLst>
            <pc:docMk/>
            <pc:sldMk cId="2211656193" sldId="323"/>
            <ac:picMk id="9" creationId="{A33C815B-1878-4DB0-BCF6-9D6572D5494E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16:04:01.518" v="2279"/>
          <ac:picMkLst>
            <pc:docMk/>
            <pc:sldMk cId="2211656193" sldId="323"/>
            <ac:picMk id="14" creationId="{7F555E8C-0F0D-475A-AB15-8F5BFE05BF72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6:17:53.350" v="2447" actId="1076"/>
          <ac:picMkLst>
            <pc:docMk/>
            <pc:sldMk cId="2211656193" sldId="323"/>
            <ac:picMk id="15" creationId="{74484A8F-24D4-4F48-B216-18671F398262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16:29:12.257" v="2501"/>
          <ac:picMkLst>
            <pc:docMk/>
            <pc:sldMk cId="2211656193" sldId="323"/>
            <ac:picMk id="21" creationId="{E9792393-BC4D-4258-949E-BD951EFBFC93}"/>
          </ac:picMkLst>
        </pc:picChg>
        <pc:picChg chg="add del mod">
          <ac:chgData name="Silvia Maria Barros" userId="S::silvia.maria@economia.gov.br::e2bf63e8-b454-4011-9226-6120546e243b" providerId="AD" clId="Web-{47A4E57E-2CA7-4A5B-B97C-47DD444C8762}" dt="2021-08-16T16:30:14.665" v="2511"/>
          <ac:picMkLst>
            <pc:docMk/>
            <pc:sldMk cId="2211656193" sldId="323"/>
            <ac:picMk id="23" creationId="{92449EE9-8F9E-434A-9D87-1E22C493C9EC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9:36:23.847" v="3824" actId="1076"/>
          <ac:picMkLst>
            <pc:docMk/>
            <pc:sldMk cId="2211656193" sldId="323"/>
            <ac:picMk id="24" creationId="{14C08311-83AE-4F4F-89E4-F776D3916DDD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9:35:03.501" v="3805" actId="14100"/>
          <ac:picMkLst>
            <pc:docMk/>
            <pc:sldMk cId="2211656193" sldId="323"/>
            <ac:picMk id="25" creationId="{E00C858F-E574-461B-BEB9-58C978C0B5E7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9:36:02.205" v="3817" actId="14100"/>
          <ac:picMkLst>
            <pc:docMk/>
            <pc:sldMk cId="2211656193" sldId="323"/>
            <ac:picMk id="26" creationId="{90530DD3-D990-4830-8E9E-899EC9EC9635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9:35:44.799" v="3814" actId="1076"/>
          <ac:picMkLst>
            <pc:docMk/>
            <pc:sldMk cId="2211656193" sldId="323"/>
            <ac:picMk id="27" creationId="{4EF69094-BD89-472D-9E0E-9C46F00157F0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9:36:36.816" v="3827" actId="1076"/>
          <ac:picMkLst>
            <pc:docMk/>
            <pc:sldMk cId="2211656193" sldId="323"/>
            <ac:picMk id="29" creationId="{185AFAA1-184C-46A2-B960-9DECABAB3589}"/>
          </ac:picMkLst>
        </pc:picChg>
      </pc:sldChg>
      <pc:sldChg chg="addSp delSp modSp ord">
        <pc:chgData name="Silvia Maria Barros" userId="S::silvia.maria@economia.gov.br::e2bf63e8-b454-4011-9226-6120546e243b" providerId="AD" clId="Web-{47A4E57E-2CA7-4A5B-B97C-47DD444C8762}" dt="2021-08-16T21:01:54.619" v="5306" actId="1076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47A4E57E-2CA7-4A5B-B97C-47DD444C8762}" dt="2021-08-16T21:01:06.602" v="5296" actId="20577"/>
          <ac:spMkLst>
            <pc:docMk/>
            <pc:sldMk cId="441982169" sldId="324"/>
            <ac:spMk id="4" creationId="{2D58BA4C-36F7-4C33-A1B2-BD22B680E693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7:02:06.523" v="3344"/>
          <ac:spMkLst>
            <pc:docMk/>
            <pc:sldMk cId="441982169" sldId="324"/>
            <ac:spMk id="6" creationId="{4D5DA447-A0F9-44A1-831F-BF909EE423C3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20:12:09.385" v="4591"/>
          <ac:spMkLst>
            <pc:docMk/>
            <pc:sldMk cId="441982169" sldId="324"/>
            <ac:spMk id="6" creationId="{DD9EE3D6-B208-41E3-ACF6-2B06041E5CCD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20:35:25.356" v="4746" actId="14100"/>
          <ac:spMkLst>
            <pc:docMk/>
            <pc:sldMk cId="441982169" sldId="324"/>
            <ac:spMk id="15" creationId="{324E137D-ABB9-4F49-8C35-8A204161D561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21:00:00.929" v="5285" actId="1076"/>
          <ac:spMkLst>
            <pc:docMk/>
            <pc:sldMk cId="441982169" sldId="324"/>
            <ac:spMk id="17" creationId="{2841BC16-1235-4E46-A2E4-86721F812EB6}"/>
          </ac:spMkLst>
        </pc:spChg>
        <pc:graphicFrameChg chg="add mod modGraphic">
          <ac:chgData name="Silvia Maria Barros" userId="S::silvia.maria@economia.gov.br::e2bf63e8-b454-4011-9226-6120546e243b" providerId="AD" clId="Web-{47A4E57E-2CA7-4A5B-B97C-47DD444C8762}" dt="2021-08-16T21:01:44.322" v="5305"/>
          <ac:graphicFrameMkLst>
            <pc:docMk/>
            <pc:sldMk cId="441982169" sldId="324"/>
            <ac:graphicFrameMk id="7" creationId="{9F09C028-F760-4AEE-9421-E796708E93F6}"/>
          </ac:graphicFrameMkLst>
        </pc:graphicFrameChg>
        <pc:picChg chg="add del mod">
          <ac:chgData name="Silvia Maria Barros" userId="S::silvia.maria@economia.gov.br::e2bf63e8-b454-4011-9226-6120546e243b" providerId="AD" clId="Web-{47A4E57E-2CA7-4A5B-B97C-47DD444C8762}" dt="2021-08-16T17:02:00.992" v="3341"/>
          <ac:picMkLst>
            <pc:docMk/>
            <pc:sldMk cId="441982169" sldId="324"/>
            <ac:picMk id="7" creationId="{ABD077D0-BE44-4E66-9B17-F4E289F5DC33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21:01:54.619" v="5306" actId="1076"/>
          <ac:picMkLst>
            <pc:docMk/>
            <pc:sldMk cId="441982169" sldId="324"/>
            <ac:picMk id="8" creationId="{3D383442-6510-4F77-A985-2AD3C6830E07}"/>
          </ac:picMkLst>
        </pc:picChg>
        <pc:picChg chg="del">
          <ac:chgData name="Silvia Maria Barros" userId="S::silvia.maria@economia.gov.br::e2bf63e8-b454-4011-9226-6120546e243b" providerId="AD" clId="Web-{47A4E57E-2CA7-4A5B-B97C-47DD444C8762}" dt="2021-08-16T17:01:48.944" v="3339"/>
          <ac:picMkLst>
            <pc:docMk/>
            <pc:sldMk cId="441982169" sldId="324"/>
            <ac:picMk id="13" creationId="{0C5BDF54-00FD-43DF-9791-164ADEE714C2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20:35:13.418" v="4742" actId="1076"/>
          <ac:picMkLst>
            <pc:docMk/>
            <pc:sldMk cId="441982169" sldId="324"/>
            <ac:picMk id="14" creationId="{9843E0F9-CB00-4988-A89A-F197BADDA456}"/>
          </ac:picMkLst>
        </pc:picChg>
      </pc:sldChg>
      <pc:sldChg chg="del">
        <pc:chgData name="Silvia Maria Barros" userId="S::silvia.maria@economia.gov.br::e2bf63e8-b454-4011-9226-6120546e243b" providerId="AD" clId="Web-{47A4E57E-2CA7-4A5B-B97C-47DD444C8762}" dt="2021-08-16T14:44:14.089" v="642"/>
        <pc:sldMkLst>
          <pc:docMk/>
          <pc:sldMk cId="850264380" sldId="325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21:07:00.656" v="5371"/>
        <pc:sldMkLst>
          <pc:docMk/>
          <pc:sldMk cId="1380170736" sldId="326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09:14.740" v="2"/>
        <pc:sldMkLst>
          <pc:docMk/>
          <pc:sldMk cId="1984128865" sldId="327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09:10.271" v="0"/>
        <pc:sldMkLst>
          <pc:docMk/>
          <pc:sldMk cId="3253421139" sldId="328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09:13.053" v="1"/>
        <pc:sldMkLst>
          <pc:docMk/>
          <pc:sldMk cId="3595425092" sldId="329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44:19.152" v="643"/>
        <pc:sldMkLst>
          <pc:docMk/>
          <pc:sldMk cId="1609719303" sldId="334"/>
        </pc:sldMkLst>
      </pc:sldChg>
      <pc:sldChg chg="modSp">
        <pc:chgData name="Silvia Maria Barros" userId="S::silvia.maria@economia.gov.br::e2bf63e8-b454-4011-9226-6120546e243b" providerId="AD" clId="Web-{47A4E57E-2CA7-4A5B-B97C-47DD444C8762}" dt="2021-08-16T21:07:14.562" v="5373" actId="20577"/>
        <pc:sldMkLst>
          <pc:docMk/>
          <pc:sldMk cId="899805103" sldId="341"/>
        </pc:sldMkLst>
        <pc:spChg chg="mod">
          <ac:chgData name="Silvia Maria Barros" userId="S::silvia.maria@economia.gov.br::e2bf63e8-b454-4011-9226-6120546e243b" providerId="AD" clId="Web-{47A4E57E-2CA7-4A5B-B97C-47DD444C8762}" dt="2021-08-16T21:07:14.562" v="5373" actId="20577"/>
          <ac:spMkLst>
            <pc:docMk/>
            <pc:sldMk cId="899805103" sldId="341"/>
            <ac:spMk id="4" creationId="{6AF117EA-5EB9-4AA7-A646-978C8F0B0A30}"/>
          </ac:spMkLst>
        </pc:spChg>
      </pc:sldChg>
      <pc:sldChg chg="del">
        <pc:chgData name="Silvia Maria Barros" userId="S::silvia.maria@economia.gov.br::e2bf63e8-b454-4011-9226-6120546e243b" providerId="AD" clId="Web-{47A4E57E-2CA7-4A5B-B97C-47DD444C8762}" dt="2021-08-16T21:02:06.182" v="5307"/>
        <pc:sldMkLst>
          <pc:docMk/>
          <pc:sldMk cId="3348575797" sldId="342"/>
        </pc:sldMkLst>
      </pc:sldChg>
      <pc:sldChg chg="addSp delSp modSp">
        <pc:chgData name="Silvia Maria Barros" userId="S::silvia.maria@economia.gov.br::e2bf63e8-b454-4011-9226-6120546e243b" providerId="AD" clId="Web-{47A4E57E-2CA7-4A5B-B97C-47DD444C8762}" dt="2021-08-16T19:28:33.569" v="3740" actId="1076"/>
        <pc:sldMkLst>
          <pc:docMk/>
          <pc:sldMk cId="1451533015" sldId="344"/>
        </pc:sldMkLst>
        <pc:spChg chg="mod">
          <ac:chgData name="Silvia Maria Barros" userId="S::silvia.maria@economia.gov.br::e2bf63e8-b454-4011-9226-6120546e243b" providerId="AD" clId="Web-{47A4E57E-2CA7-4A5B-B97C-47DD444C8762}" dt="2021-08-16T18:48:22.978" v="3396" actId="20577"/>
          <ac:spMkLst>
            <pc:docMk/>
            <pc:sldMk cId="1451533015" sldId="344"/>
            <ac:spMk id="18" creationId="{36A6754F-8947-4CA2-B6BA-F5BBA490F466}"/>
          </ac:spMkLst>
        </pc:spChg>
        <pc:spChg chg="del mod">
          <ac:chgData name="Silvia Maria Barros" userId="S::silvia.maria@economia.gov.br::e2bf63e8-b454-4011-9226-6120546e243b" providerId="AD" clId="Web-{47A4E57E-2CA7-4A5B-B97C-47DD444C8762}" dt="2021-08-16T14:42:52.524" v="624"/>
          <ac:spMkLst>
            <pc:docMk/>
            <pc:sldMk cId="1451533015" sldId="344"/>
            <ac:spMk id="23" creationId="{71A91BE3-58DA-4493-BF2D-30EE8D8BB64C}"/>
          </ac:spMkLst>
        </pc:spChg>
        <pc:graphicFrameChg chg="add mod modGraphic">
          <ac:chgData name="Silvia Maria Barros" userId="S::silvia.maria@economia.gov.br::e2bf63e8-b454-4011-9226-6120546e243b" providerId="AD" clId="Web-{47A4E57E-2CA7-4A5B-B97C-47DD444C8762}" dt="2021-08-16T19:28:23.600" v="3738" actId="1076"/>
          <ac:graphicFrameMkLst>
            <pc:docMk/>
            <pc:sldMk cId="1451533015" sldId="344"/>
            <ac:graphicFrameMk id="2" creationId="{834631BA-929C-4864-A349-708FD92A3674}"/>
          </ac:graphicFrameMkLst>
        </pc:graphicFrameChg>
        <pc:graphicFrameChg chg="mod modGraphic">
          <ac:chgData name="Silvia Maria Barros" userId="S::silvia.maria@economia.gov.br::e2bf63e8-b454-4011-9226-6120546e243b" providerId="AD" clId="Web-{47A4E57E-2CA7-4A5B-B97C-47DD444C8762}" dt="2021-08-16T19:27:36.787" v="3732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picChg chg="mod">
          <ac:chgData name="Silvia Maria Barros" userId="S::silvia.maria@economia.gov.br::e2bf63e8-b454-4011-9226-6120546e243b" providerId="AD" clId="Web-{47A4E57E-2CA7-4A5B-B97C-47DD444C8762}" dt="2021-08-16T19:28:33.569" v="3740" actId="1076"/>
          <ac:picMkLst>
            <pc:docMk/>
            <pc:sldMk cId="1451533015" sldId="344"/>
            <ac:picMk id="24" creationId="{38454909-3233-47FF-96A0-E3E178567F52}"/>
          </ac:picMkLst>
        </pc:picChg>
      </pc:sldChg>
      <pc:sldChg chg="modSp ord">
        <pc:chgData name="Silvia Maria Barros" userId="S::silvia.maria@economia.gov.br::e2bf63e8-b454-4011-9226-6120546e243b" providerId="AD" clId="Web-{47A4E57E-2CA7-4A5B-B97C-47DD444C8762}" dt="2021-08-16T19:33:32.655" v="3799" actId="1076"/>
        <pc:sldMkLst>
          <pc:docMk/>
          <pc:sldMk cId="2662427681" sldId="346"/>
        </pc:sldMkLst>
        <pc:spChg chg="mod">
          <ac:chgData name="Silvia Maria Barros" userId="S::silvia.maria@economia.gov.br::e2bf63e8-b454-4011-9226-6120546e243b" providerId="AD" clId="Web-{47A4E57E-2CA7-4A5B-B97C-47DD444C8762}" dt="2021-08-16T19:31:43.433" v="3772" actId="20577"/>
          <ac:spMkLst>
            <pc:docMk/>
            <pc:sldMk cId="2662427681" sldId="34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9:32:37.529" v="3787" actId="14100"/>
          <ac:spMkLst>
            <pc:docMk/>
            <pc:sldMk cId="2662427681" sldId="346"/>
            <ac:spMk id="7" creationId="{CB2FFBF3-AF73-4B4E-A182-5694B3BDC62C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9:32:02.496" v="3779" actId="1076"/>
          <ac:spMkLst>
            <pc:docMk/>
            <pc:sldMk cId="2662427681" sldId="346"/>
            <ac:spMk id="9" creationId="{C57010D8-4E5A-40AB-A642-D0CD8947C1A1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9:33:32.655" v="3799" actId="1076"/>
          <ac:spMkLst>
            <pc:docMk/>
            <pc:sldMk cId="2662427681" sldId="346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47A4E57E-2CA7-4A5B-B97C-47DD444C8762}" dt="2021-08-16T19:33:28.108" v="3798"/>
          <ac:graphicFrameMkLst>
            <pc:docMk/>
            <pc:sldMk cId="2662427681" sldId="346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47A4E57E-2CA7-4A5B-B97C-47DD444C8762}" dt="2021-08-16T19:32:29.138" v="3786" actId="1076"/>
          <ac:picMkLst>
            <pc:docMk/>
            <pc:sldMk cId="2662427681" sldId="346"/>
            <ac:picMk id="6" creationId="{AF2767A4-E48E-4980-B91D-A76D378ECC4A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9:32:51.576" v="3790" actId="14100"/>
          <ac:picMkLst>
            <pc:docMk/>
            <pc:sldMk cId="2662427681" sldId="346"/>
            <ac:picMk id="10" creationId="{0A84ACAC-BBCC-4442-B63D-CC408190639B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9:32:48.029" v="3789" actId="14100"/>
          <ac:picMkLst>
            <pc:docMk/>
            <pc:sldMk cId="2662427681" sldId="346"/>
            <ac:picMk id="14" creationId="{812EDC67-6DF2-49D8-96D0-012E2553B773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9:32:05.512" v="3781" actId="1076"/>
          <ac:picMkLst>
            <pc:docMk/>
            <pc:sldMk cId="2662427681" sldId="346"/>
            <ac:picMk id="26" creationId="{3AFDBD4C-97E0-47F7-98B4-558D7A51D7FA}"/>
          </ac:picMkLst>
        </pc:picChg>
      </pc:sldChg>
      <pc:sldChg chg="modSp ord">
        <pc:chgData name="Silvia Maria Barros" userId="S::silvia.maria@economia.gov.br::e2bf63e8-b454-4011-9226-6120546e243b" providerId="AD" clId="Web-{47A4E57E-2CA7-4A5B-B97C-47DD444C8762}" dt="2021-08-16T20:36:17.638" v="4773"/>
        <pc:sldMkLst>
          <pc:docMk/>
          <pc:sldMk cId="3685704490" sldId="347"/>
        </pc:sldMkLst>
        <pc:spChg chg="mod">
          <ac:chgData name="Silvia Maria Barros" userId="S::silvia.maria@economia.gov.br::e2bf63e8-b454-4011-9226-6120546e243b" providerId="AD" clId="Web-{47A4E57E-2CA7-4A5B-B97C-47DD444C8762}" dt="2021-08-16T20:05:47.828" v="4322" actId="20577"/>
          <ac:spMkLst>
            <pc:docMk/>
            <pc:sldMk cId="3685704490" sldId="347"/>
            <ac:spMk id="6" creationId="{BFE3CD3C-032F-4F75-B7E2-841AA110643C}"/>
          </ac:spMkLst>
        </pc:spChg>
      </pc:sldChg>
      <pc:sldChg chg="modSp">
        <pc:chgData name="Silvia Maria Barros" userId="S::silvia.maria@economia.gov.br::e2bf63e8-b454-4011-9226-6120546e243b" providerId="AD" clId="Web-{47A4E57E-2CA7-4A5B-B97C-47DD444C8762}" dt="2021-08-16T14:18:16.441" v="131" actId="1076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47A4E57E-2CA7-4A5B-B97C-47DD444C8762}" dt="2021-08-16T14:18:09.785" v="130" actId="14100"/>
          <ac:spMkLst>
            <pc:docMk/>
            <pc:sldMk cId="4259246890" sldId="348"/>
            <ac:spMk id="5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47A4E57E-2CA7-4A5B-B97C-47DD444C8762}" dt="2021-08-16T14:17:28.987" v="124" actId="1076"/>
          <ac:picMkLst>
            <pc:docMk/>
            <pc:sldMk cId="4259246890" sldId="348"/>
            <ac:picMk id="3" creationId="{CEB9626C-01EA-452D-98D1-DFBC7F745A78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4:18:02.613" v="129" actId="1076"/>
          <ac:picMkLst>
            <pc:docMk/>
            <pc:sldMk cId="4259246890" sldId="348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47A4E57E-2CA7-4A5B-B97C-47DD444C8762}" dt="2021-08-16T14:18:16.441" v="131" actId="1076"/>
          <ac:picMkLst>
            <pc:docMk/>
            <pc:sldMk cId="4259246890" sldId="348"/>
            <ac:picMk id="6" creationId="{00000000-0000-0000-0000-000000000000}"/>
          </ac:picMkLst>
        </pc:picChg>
      </pc:sldChg>
      <pc:sldChg chg="del">
        <pc:chgData name="Silvia Maria Barros" userId="S::silvia.maria@economia.gov.br::e2bf63e8-b454-4011-9226-6120546e243b" providerId="AD" clId="Web-{47A4E57E-2CA7-4A5B-B97C-47DD444C8762}" dt="2021-08-16T14:43:47.494" v="635"/>
        <pc:sldMkLst>
          <pc:docMk/>
          <pc:sldMk cId="2726598145" sldId="349"/>
        </pc:sldMkLst>
      </pc:sldChg>
      <pc:sldChg chg="del">
        <pc:chgData name="Silvia Maria Barros" userId="S::silvia.maria@economia.gov.br::e2bf63e8-b454-4011-9226-6120546e243b" providerId="AD" clId="Web-{47A4E57E-2CA7-4A5B-B97C-47DD444C8762}" dt="2021-08-16T14:51:26.521" v="742"/>
        <pc:sldMkLst>
          <pc:docMk/>
          <pc:sldMk cId="228660610" sldId="350"/>
        </pc:sldMkLst>
      </pc:sldChg>
      <pc:sldChg chg="modSp del ord">
        <pc:chgData name="Silvia Maria Barros" userId="S::silvia.maria@economia.gov.br::e2bf63e8-b454-4011-9226-6120546e243b" providerId="AD" clId="Web-{47A4E57E-2CA7-4A5B-B97C-47DD444C8762}" dt="2021-08-16T16:46:11.031" v="3064"/>
        <pc:sldMkLst>
          <pc:docMk/>
          <pc:sldMk cId="2232899486" sldId="351"/>
        </pc:sldMkLst>
        <pc:graphicFrameChg chg="mod modGraphic">
          <ac:chgData name="Silvia Maria Barros" userId="S::silvia.maria@economia.gov.br::e2bf63e8-b454-4011-9226-6120546e243b" providerId="AD" clId="Web-{47A4E57E-2CA7-4A5B-B97C-47DD444C8762}" dt="2021-08-16T16:46:00.687" v="3061"/>
          <ac:graphicFrameMkLst>
            <pc:docMk/>
            <pc:sldMk cId="2232899486" sldId="351"/>
            <ac:graphicFrameMk id="5" creationId="{56804ABB-2B77-47A5-9AD9-F8DE9A1ACF73}"/>
          </ac:graphicFrameMkLst>
        </pc:graphicFrameChg>
      </pc:sldChg>
      <pc:sldChg chg="addSp delSp modSp add replId">
        <pc:chgData name="Silvia Maria Barros" userId="S::silvia.maria@economia.gov.br::e2bf63e8-b454-4011-9226-6120546e243b" providerId="AD" clId="Web-{47A4E57E-2CA7-4A5B-B97C-47DD444C8762}" dt="2021-08-16T19:42:11.074" v="3947" actId="1076"/>
        <pc:sldMkLst>
          <pc:docMk/>
          <pc:sldMk cId="1534033661" sldId="352"/>
        </pc:sldMkLst>
        <pc:spChg chg="del mod">
          <ac:chgData name="Silvia Maria Barros" userId="S::silvia.maria@economia.gov.br::e2bf63e8-b454-4011-9226-6120546e243b" providerId="AD" clId="Web-{47A4E57E-2CA7-4A5B-B97C-47DD444C8762}" dt="2021-08-16T16:43:22.262" v="2940"/>
          <ac:spMkLst>
            <pc:docMk/>
            <pc:sldMk cId="1534033661" sldId="352"/>
            <ac:spMk id="4" creationId="{09739145-605D-48CF-9C73-5C88E5B4D89B}"/>
          </ac:spMkLst>
        </pc:spChg>
        <pc:spChg chg="add del mod">
          <ac:chgData name="Silvia Maria Barros" userId="S::silvia.maria@economia.gov.br::e2bf63e8-b454-4011-9226-6120546e243b" providerId="AD" clId="Web-{47A4E57E-2CA7-4A5B-B97C-47DD444C8762}" dt="2021-08-16T16:56:04.608" v="3233"/>
          <ac:spMkLst>
            <pc:docMk/>
            <pc:sldMk cId="1534033661" sldId="352"/>
            <ac:spMk id="6" creationId="{F8945965-454A-48D4-BDC8-CCCBF3B74804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19:42:11.074" v="3947" actId="1076"/>
          <ac:spMkLst>
            <pc:docMk/>
            <pc:sldMk cId="1534033661" sldId="352"/>
            <ac:spMk id="7" creationId="{C1A4170F-0B53-49D5-8AD2-15897450A97D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6:44:54.404" v="3029"/>
          <ac:spMkLst>
            <pc:docMk/>
            <pc:sldMk cId="1534033661" sldId="352"/>
            <ac:spMk id="16" creationId="{802CF02B-58C5-4E53-A744-A176F4332757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6:52:40.806" v="3179" actId="20577"/>
          <ac:spMkLst>
            <pc:docMk/>
            <pc:sldMk cId="1534033661" sldId="352"/>
            <ac:spMk id="20" creationId="{7A4DED3B-1200-49FD-BEF0-3E0707EB2A59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6:45:00.983" v="3034"/>
          <ac:spMkLst>
            <pc:docMk/>
            <pc:sldMk cId="1534033661" sldId="352"/>
            <ac:spMk id="28" creationId="{0355C349-9838-428D-AD68-B20D0F5E480A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6:44:56.795" v="3031"/>
          <ac:spMkLst>
            <pc:docMk/>
            <pc:sldMk cId="1534033661" sldId="352"/>
            <ac:spMk id="40" creationId="{645B6BEA-9F33-4B7E-A494-EF299A489312}"/>
          </ac:spMkLst>
        </pc:spChg>
        <pc:graphicFrameChg chg="add mod modGraphic">
          <ac:chgData name="Silvia Maria Barros" userId="S::silvia.maria@economia.gov.br::e2bf63e8-b454-4011-9226-6120546e243b" providerId="AD" clId="Web-{47A4E57E-2CA7-4A5B-B97C-47DD444C8762}" dt="2021-08-16T19:41:56.902" v="3945"/>
          <ac:graphicFrameMkLst>
            <pc:docMk/>
            <pc:sldMk cId="1534033661" sldId="352"/>
            <ac:graphicFrameMk id="2" creationId="{17C86207-FC4C-4F9C-B935-5A735042BC61}"/>
          </ac:graphicFrameMkLst>
        </pc:graphicFrameChg>
        <pc:graphicFrameChg chg="mod modGraphic">
          <ac:chgData name="Silvia Maria Barros" userId="S::silvia.maria@economia.gov.br::e2bf63e8-b454-4011-9226-6120546e243b" providerId="AD" clId="Web-{47A4E57E-2CA7-4A5B-B97C-47DD444C8762}" dt="2021-08-16T19:41:34.901" v="3935" actId="1076"/>
          <ac:graphicFrameMkLst>
            <pc:docMk/>
            <pc:sldMk cId="1534033661" sldId="352"/>
            <ac:graphicFrameMk id="12" creationId="{2A6B70E5-C75A-4544-86ED-E6D368574BAB}"/>
          </ac:graphicFrameMkLst>
        </pc:graphicFrameChg>
        <pc:picChg chg="del">
          <ac:chgData name="Silvia Maria Barros" userId="S::silvia.maria@economia.gov.br::e2bf63e8-b454-4011-9226-6120546e243b" providerId="AD" clId="Web-{47A4E57E-2CA7-4A5B-B97C-47DD444C8762}" dt="2021-08-16T16:31:34.463" v="2563"/>
          <ac:picMkLst>
            <pc:docMk/>
            <pc:sldMk cId="1534033661" sldId="352"/>
            <ac:picMk id="15" creationId="{74484A8F-24D4-4F48-B216-18671F398262}"/>
          </ac:picMkLst>
        </pc:picChg>
        <pc:picChg chg="del">
          <ac:chgData name="Silvia Maria Barros" userId="S::silvia.maria@economia.gov.br::e2bf63e8-b454-4011-9226-6120546e243b" providerId="AD" clId="Web-{47A4E57E-2CA7-4A5B-B97C-47DD444C8762}" dt="2021-08-16T16:44:58.967" v="3033"/>
          <ac:picMkLst>
            <pc:docMk/>
            <pc:sldMk cId="1534033661" sldId="352"/>
            <ac:picMk id="24" creationId="{14C08311-83AE-4F4F-89E4-F776D3916DDD}"/>
          </ac:picMkLst>
        </pc:picChg>
        <pc:picChg chg="del">
          <ac:chgData name="Silvia Maria Barros" userId="S::silvia.maria@economia.gov.br::e2bf63e8-b454-4011-9226-6120546e243b" providerId="AD" clId="Web-{47A4E57E-2CA7-4A5B-B97C-47DD444C8762}" dt="2021-08-16T16:44:57.889" v="3032"/>
          <ac:picMkLst>
            <pc:docMk/>
            <pc:sldMk cId="1534033661" sldId="352"/>
            <ac:picMk id="25" creationId="{E00C858F-E574-461B-BEB9-58C978C0B5E7}"/>
          </ac:picMkLst>
        </pc:picChg>
        <pc:picChg chg="del">
          <ac:chgData name="Silvia Maria Barros" userId="S::silvia.maria@economia.gov.br::e2bf63e8-b454-4011-9226-6120546e243b" providerId="AD" clId="Web-{47A4E57E-2CA7-4A5B-B97C-47DD444C8762}" dt="2021-08-16T16:44:55.326" v="3030"/>
          <ac:picMkLst>
            <pc:docMk/>
            <pc:sldMk cId="1534033661" sldId="352"/>
            <ac:picMk id="27" creationId="{4EF69094-BD89-472D-9E0E-9C46F00157F0}"/>
          </ac:picMkLst>
        </pc:picChg>
      </pc:sldChg>
      <pc:sldChg chg="addSp delSp modSp new del mod setBg setClrOvrMap">
        <pc:chgData name="Silvia Maria Barros" userId="S::silvia.maria@economia.gov.br::e2bf63e8-b454-4011-9226-6120546e243b" providerId="AD" clId="Web-{47A4E57E-2CA7-4A5B-B97C-47DD444C8762}" dt="2021-08-16T16:30:57.338" v="2518"/>
        <pc:sldMkLst>
          <pc:docMk/>
          <pc:sldMk cId="3086543810" sldId="352"/>
        </pc:sldMkLst>
        <pc:spChg chg="mod">
          <ac:chgData name="Silvia Maria Barros" userId="S::silvia.maria@economia.gov.br::e2bf63e8-b454-4011-9226-6120546e243b" providerId="AD" clId="Web-{47A4E57E-2CA7-4A5B-B97C-47DD444C8762}" dt="2021-08-16T15:20:04.985" v="1384" actId="20577"/>
          <ac:spMkLst>
            <pc:docMk/>
            <pc:sldMk cId="3086543810" sldId="352"/>
            <ac:spMk id="2" creationId="{B0506B35-1552-4C12-B318-DF19EB1DAAC8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5:19:55.204" v="1383" actId="20577"/>
          <ac:spMkLst>
            <pc:docMk/>
            <pc:sldMk cId="3086543810" sldId="352"/>
            <ac:spMk id="3" creationId="{765324ED-77B5-4A1C-8482-17F2E03D2A0F}"/>
          </ac:spMkLst>
        </pc:spChg>
        <pc:spChg chg="mod">
          <ac:chgData name="Silvia Maria Barros" userId="S::silvia.maria@economia.gov.br::e2bf63e8-b454-4011-9226-6120546e243b" providerId="AD" clId="Web-{47A4E57E-2CA7-4A5B-B97C-47DD444C8762}" dt="2021-08-16T15:24:08.616" v="1462" actId="20577"/>
          <ac:spMkLst>
            <pc:docMk/>
            <pc:sldMk cId="3086543810" sldId="352"/>
            <ac:spMk id="4" creationId="{20E7A5B8-221C-4165-9CA1-19F057D293D7}"/>
          </ac:spMkLst>
        </pc:spChg>
        <pc:spChg chg="add del">
          <ac:chgData name="Silvia Maria Barros" userId="S::silvia.maria@economia.gov.br::e2bf63e8-b454-4011-9226-6120546e243b" providerId="AD" clId="Web-{47A4E57E-2CA7-4A5B-B97C-47DD444C8762}" dt="2021-08-16T15:17:46.451" v="1351"/>
          <ac:spMkLst>
            <pc:docMk/>
            <pc:sldMk cId="3086543810" sldId="352"/>
            <ac:spMk id="6" creationId="{4FFBEE45-F140-49D5-85EA-C78C24340B23}"/>
          </ac:spMkLst>
        </pc:spChg>
        <pc:spChg chg="add del">
          <ac:chgData name="Silvia Maria Barros" userId="S::silvia.maria@economia.gov.br::e2bf63e8-b454-4011-9226-6120546e243b" providerId="AD" clId="Web-{47A4E57E-2CA7-4A5B-B97C-47DD444C8762}" dt="2021-08-16T15:17:38.747" v="1349"/>
          <ac:spMkLst>
            <pc:docMk/>
            <pc:sldMk cId="3086543810" sldId="352"/>
            <ac:spMk id="9" creationId="{10F24D38-B79E-44B4-830E-043F45D96DC2}"/>
          </ac:spMkLst>
        </pc:spChg>
        <pc:spChg chg="add">
          <ac:chgData name="Silvia Maria Barros" userId="S::silvia.maria@economia.gov.br::e2bf63e8-b454-4011-9226-6120546e243b" providerId="AD" clId="Web-{47A4E57E-2CA7-4A5B-B97C-47DD444C8762}" dt="2021-08-16T15:21:47.566" v="1405"/>
          <ac:spMkLst>
            <pc:docMk/>
            <pc:sldMk cId="3086543810" sldId="352"/>
            <ac:spMk id="10" creationId="{41CD541A-3E50-4D82-A290-276C865C3BF7}"/>
          </ac:spMkLst>
        </pc:spChg>
        <pc:picChg chg="add del mod">
          <ac:chgData name="Silvia Maria Barros" userId="S::silvia.maria@economia.gov.br::e2bf63e8-b454-4011-9226-6120546e243b" providerId="AD" clId="Web-{47A4E57E-2CA7-4A5B-B97C-47DD444C8762}" dt="2021-08-16T15:20:55.190" v="1386"/>
          <ac:picMkLst>
            <pc:docMk/>
            <pc:sldMk cId="3086543810" sldId="352"/>
            <ac:picMk id="5" creationId="{7A9C1B7E-9DB3-4ACF-88E5-59AA25173FB1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15:21:11.924" v="1393" actId="14100"/>
          <ac:picMkLst>
            <pc:docMk/>
            <pc:sldMk cId="3086543810" sldId="352"/>
            <ac:picMk id="7" creationId="{8D924352-E997-47BD-B0AC-A9A8C331B8F6}"/>
          </ac:picMkLst>
        </pc:picChg>
        <pc:cxnChg chg="add del">
          <ac:chgData name="Silvia Maria Barros" userId="S::silvia.maria@economia.gov.br::e2bf63e8-b454-4011-9226-6120546e243b" providerId="AD" clId="Web-{47A4E57E-2CA7-4A5B-B97C-47DD444C8762}" dt="2021-08-16T15:17:38.747" v="1349"/>
          <ac:cxnSpMkLst>
            <pc:docMk/>
            <pc:sldMk cId="3086543810" sldId="352"/>
            <ac:cxnSpMk id="11" creationId="{FC469874-256B-45B3-A79C-7591B4BA1ECC}"/>
          </ac:cxnSpMkLst>
        </pc:cxnChg>
      </pc:sldChg>
      <pc:sldChg chg="add del replId">
        <pc:chgData name="Silvia Maria Barros" userId="S::silvia.maria@economia.gov.br::e2bf63e8-b454-4011-9226-6120546e243b" providerId="AD" clId="Web-{47A4E57E-2CA7-4A5B-B97C-47DD444C8762}" dt="2021-08-16T15:15:28.729" v="1325"/>
        <pc:sldMkLst>
          <pc:docMk/>
          <pc:sldMk cId="3798950742" sldId="352"/>
        </pc:sldMkLst>
      </pc:sldChg>
      <pc:sldChg chg="modSp add del replId">
        <pc:chgData name="Silvia Maria Barros" userId="S::silvia.maria@economia.gov.br::e2bf63e8-b454-4011-9226-6120546e243b" providerId="AD" clId="Web-{47A4E57E-2CA7-4A5B-B97C-47DD444C8762}" dt="2021-08-16T14:17:18.924" v="123"/>
        <pc:sldMkLst>
          <pc:docMk/>
          <pc:sldMk cId="4168893687" sldId="352"/>
        </pc:sldMkLst>
        <pc:spChg chg="mod">
          <ac:chgData name="Silvia Maria Barros" userId="S::silvia.maria@economia.gov.br::e2bf63e8-b454-4011-9226-6120546e243b" providerId="AD" clId="Web-{47A4E57E-2CA7-4A5B-B97C-47DD444C8762}" dt="2021-08-16T14:16:53.486" v="122" actId="20577"/>
          <ac:spMkLst>
            <pc:docMk/>
            <pc:sldMk cId="4168893687" sldId="352"/>
            <ac:spMk id="3" creationId="{80A9B244-8221-4746-A89E-0DBC2E1769A4}"/>
          </ac:spMkLst>
        </pc:spChg>
      </pc:sldChg>
      <pc:sldChg chg="addSp delSp modSp new mod setBg">
        <pc:chgData name="Silvia Maria Barros" userId="S::silvia.maria@economia.gov.br::e2bf63e8-b454-4011-9226-6120546e243b" providerId="AD" clId="Web-{47A4E57E-2CA7-4A5B-B97C-47DD444C8762}" dt="2021-08-16T21:06:58.265" v="5370" actId="14100"/>
        <pc:sldMkLst>
          <pc:docMk/>
          <pc:sldMk cId="200701504" sldId="353"/>
        </pc:sldMkLst>
        <pc:spChg chg="del mod">
          <ac:chgData name="Silvia Maria Barros" userId="S::silvia.maria@economia.gov.br::e2bf63e8-b454-4011-9226-6120546e243b" providerId="AD" clId="Web-{47A4E57E-2CA7-4A5B-B97C-47DD444C8762}" dt="2021-08-16T21:06:40.327" v="5367"/>
          <ac:spMkLst>
            <pc:docMk/>
            <pc:sldMk cId="200701504" sldId="353"/>
            <ac:spMk id="2" creationId="{8E46C7E6-9DD0-4B6D-9489-5AAE9C273D12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21:02:44.245" v="5310"/>
          <ac:spMkLst>
            <pc:docMk/>
            <pc:sldMk cId="200701504" sldId="353"/>
            <ac:spMk id="3" creationId="{B5146856-A5DA-42FC-B4E0-EB42DB90B39E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21:02:46.760" v="5311"/>
          <ac:spMkLst>
            <pc:docMk/>
            <pc:sldMk cId="200701504" sldId="353"/>
            <ac:spMk id="4" creationId="{A03D28D4-5B80-4F4D-BE9E-2CA89F2B2DAB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21:06:32.452" v="5366" actId="20577"/>
          <ac:spMkLst>
            <pc:docMk/>
            <pc:sldMk cId="200701504" sldId="353"/>
            <ac:spMk id="8" creationId="{EFCAD8CB-996F-4ABF-9668-60110F280722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21:06:58.265" v="5370" actId="14100"/>
          <ac:spMkLst>
            <pc:docMk/>
            <pc:sldMk cId="200701504" sldId="353"/>
            <ac:spMk id="10" creationId="{22F780BD-C799-49EA-A1E8-FB968D46F8D6}"/>
          </ac:spMkLst>
        </pc:spChg>
        <pc:spChg chg="add">
          <ac:chgData name="Silvia Maria Barros" userId="S::silvia.maria@economia.gov.br::e2bf63e8-b454-4011-9226-6120546e243b" providerId="AD" clId="Web-{47A4E57E-2CA7-4A5B-B97C-47DD444C8762}" dt="2021-08-16T21:03:29.542" v="5316"/>
          <ac:spMkLst>
            <pc:docMk/>
            <pc:sldMk cId="200701504" sldId="353"/>
            <ac:spMk id="11" creationId="{D55CD764-972B-4CA5-A885-53E55C63E174}"/>
          </ac:spMkLst>
        </pc:spChg>
        <pc:spChg chg="add">
          <ac:chgData name="Silvia Maria Barros" userId="S::silvia.maria@economia.gov.br::e2bf63e8-b454-4011-9226-6120546e243b" providerId="AD" clId="Web-{47A4E57E-2CA7-4A5B-B97C-47DD444C8762}" dt="2021-08-16T21:03:29.542" v="5316"/>
          <ac:spMkLst>
            <pc:docMk/>
            <pc:sldMk cId="200701504" sldId="353"/>
            <ac:spMk id="35" creationId="{34165AB3-7006-4430-BCE3-25476BE13322}"/>
          </ac:spMkLst>
        </pc:spChg>
        <pc:spChg chg="add">
          <ac:chgData name="Silvia Maria Barros" userId="S::silvia.maria@economia.gov.br::e2bf63e8-b454-4011-9226-6120546e243b" providerId="AD" clId="Web-{47A4E57E-2CA7-4A5B-B97C-47DD444C8762}" dt="2021-08-16T21:03:29.542" v="5316"/>
          <ac:spMkLst>
            <pc:docMk/>
            <pc:sldMk cId="200701504" sldId="353"/>
            <ac:spMk id="37" creationId="{E3E51905-F374-4E1A-97CF-B741584B74D5}"/>
          </ac:spMkLst>
        </pc:spChg>
        <pc:grpChg chg="add">
          <ac:chgData name="Silvia Maria Barros" userId="S::silvia.maria@economia.gov.br::e2bf63e8-b454-4011-9226-6120546e243b" providerId="AD" clId="Web-{47A4E57E-2CA7-4A5B-B97C-47DD444C8762}" dt="2021-08-16T21:03:29.542" v="5316"/>
          <ac:grpSpMkLst>
            <pc:docMk/>
            <pc:sldMk cId="200701504" sldId="353"/>
            <ac:grpSpMk id="13" creationId="{BEB2E44E-30A6-416E-A45D-B1E328629559}"/>
          </ac:grpSpMkLst>
        </pc:grpChg>
        <pc:picChg chg="add mod">
          <ac:chgData name="Silvia Maria Barros" userId="S::silvia.maria@economia.gov.br::e2bf63e8-b454-4011-9226-6120546e243b" providerId="AD" clId="Web-{47A4E57E-2CA7-4A5B-B97C-47DD444C8762}" dt="2021-08-16T21:05:10.482" v="5348" actId="1076"/>
          <ac:picMkLst>
            <pc:docMk/>
            <pc:sldMk cId="200701504" sldId="353"/>
            <ac:picMk id="6" creationId="{7A60F2FE-C5F5-4CF8-9749-F4AD7F656B44}"/>
          </ac:picMkLst>
        </pc:picChg>
        <pc:picChg chg="add mod">
          <ac:chgData name="Silvia Maria Barros" userId="S::silvia.maria@economia.gov.br::e2bf63e8-b454-4011-9226-6120546e243b" providerId="AD" clId="Web-{47A4E57E-2CA7-4A5B-B97C-47DD444C8762}" dt="2021-08-16T21:05:55.248" v="5355" actId="1076"/>
          <ac:picMkLst>
            <pc:docMk/>
            <pc:sldMk cId="200701504" sldId="353"/>
            <ac:picMk id="7" creationId="{FE2807BA-45DE-42A1-8ADC-6B7E0154596E}"/>
          </ac:picMkLst>
        </pc:picChg>
        <pc:picChg chg="add">
          <ac:chgData name="Silvia Maria Barros" userId="S::silvia.maria@economia.gov.br::e2bf63e8-b454-4011-9226-6120546e243b" providerId="AD" clId="Web-{47A4E57E-2CA7-4A5B-B97C-47DD444C8762}" dt="2021-08-16T21:06:45.734" v="5368"/>
          <ac:picMkLst>
            <pc:docMk/>
            <pc:sldMk cId="200701504" sldId="353"/>
            <ac:picMk id="12" creationId="{953EEFDC-D96B-40F1-8642-387F4BA3C96C}"/>
          </ac:picMkLst>
        </pc:picChg>
        <pc:picChg chg="add">
          <ac:chgData name="Silvia Maria Barros" userId="S::silvia.maria@economia.gov.br::e2bf63e8-b454-4011-9226-6120546e243b" providerId="AD" clId="Web-{47A4E57E-2CA7-4A5B-B97C-47DD444C8762}" dt="2021-08-16T21:06:52.937" v="5369"/>
          <ac:picMkLst>
            <pc:docMk/>
            <pc:sldMk cId="200701504" sldId="353"/>
            <ac:picMk id="39" creationId="{949B6E6B-D9ED-42FE-8214-0C24949BF224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47A4E57E-2CA7-4A5B-B97C-47DD444C8762}" dt="2021-08-16T21:02:14.057" v="5308"/>
        <pc:sldMkLst>
          <pc:docMk/>
          <pc:sldMk cId="3599694993" sldId="353"/>
        </pc:sldMkLst>
        <pc:spChg chg="mod">
          <ac:chgData name="Silvia Maria Barros" userId="S::silvia.maria@economia.gov.br::e2bf63e8-b454-4011-9226-6120546e243b" providerId="AD" clId="Web-{47A4E57E-2CA7-4A5B-B97C-47DD444C8762}" dt="2021-08-16T19:45:52.501" v="4092" actId="20577"/>
          <ac:spMkLst>
            <pc:docMk/>
            <pc:sldMk cId="3599694993" sldId="353"/>
            <ac:spMk id="2" creationId="{9FE07C58-60BA-43E6-A12D-4C35133A1CBB}"/>
          </ac:spMkLst>
        </pc:spChg>
        <pc:spChg chg="del mod">
          <ac:chgData name="Silvia Maria Barros" userId="S::silvia.maria@economia.gov.br::e2bf63e8-b454-4011-9226-6120546e243b" providerId="AD" clId="Web-{47A4E57E-2CA7-4A5B-B97C-47DD444C8762}" dt="2021-08-16T19:45:59.595" v="4097"/>
          <ac:spMkLst>
            <pc:docMk/>
            <pc:sldMk cId="3599694993" sldId="353"/>
            <ac:spMk id="5" creationId="{DD8BFE03-EACA-43DB-B36E-A855380288B9}"/>
          </ac:spMkLst>
        </pc:spChg>
        <pc:spChg chg="del">
          <ac:chgData name="Silvia Maria Barros" userId="S::silvia.maria@economia.gov.br::e2bf63e8-b454-4011-9226-6120546e243b" providerId="AD" clId="Web-{47A4E57E-2CA7-4A5B-B97C-47DD444C8762}" dt="2021-08-16T19:46:01.627" v="4099"/>
          <ac:spMkLst>
            <pc:docMk/>
            <pc:sldMk cId="3599694993" sldId="353"/>
            <ac:spMk id="8" creationId="{6D01E147-0ABC-465D-BEE8-1CD3913EB95A}"/>
          </ac:spMkLst>
        </pc:spChg>
        <pc:spChg chg="add mod">
          <ac:chgData name="Silvia Maria Barros" userId="S::silvia.maria@economia.gov.br::e2bf63e8-b454-4011-9226-6120546e243b" providerId="AD" clId="Web-{47A4E57E-2CA7-4A5B-B97C-47DD444C8762}" dt="2021-08-16T20:37:11.998" v="4775" actId="20577"/>
          <ac:spMkLst>
            <pc:docMk/>
            <pc:sldMk cId="3599694993" sldId="353"/>
            <ac:spMk id="16" creationId="{73A4653B-F3A9-40CF-AF96-BF532483178B}"/>
          </ac:spMkLst>
        </pc:spChg>
        <pc:picChg chg="del">
          <ac:chgData name="Silvia Maria Barros" userId="S::silvia.maria@economia.gov.br::e2bf63e8-b454-4011-9226-6120546e243b" providerId="AD" clId="Web-{47A4E57E-2CA7-4A5B-B97C-47DD444C8762}" dt="2021-08-16T19:46:00.392" v="4098"/>
          <ac:picMkLst>
            <pc:docMk/>
            <pc:sldMk cId="3599694993" sldId="353"/>
            <ac:picMk id="6" creationId="{1BDB3310-774A-47D2-B29F-8B3D09D49EA1}"/>
          </ac:picMkLst>
        </pc:picChg>
      </pc:sldChg>
    </pc:docChg>
  </pc:docChgLst>
  <pc:docChgLst>
    <pc:chgData name="Silvia Maria Barros" userId="S::silvia.maria@economia.gov.br::e2bf63e8-b454-4011-9226-6120546e243b" providerId="AD" clId="Web-{A5984391-41F5-4489-8E64-6FC3E7B7CD66}"/>
    <pc:docChg chg="modSld">
      <pc:chgData name="Silvia Maria Barros" userId="S::silvia.maria@economia.gov.br::e2bf63e8-b454-4011-9226-6120546e243b" providerId="AD" clId="Web-{A5984391-41F5-4489-8E64-6FC3E7B7CD66}" dt="2021-08-24T17:50:02.571" v="9" actId="20577"/>
      <pc:docMkLst>
        <pc:docMk/>
      </pc:docMkLst>
      <pc:sldChg chg="modSp">
        <pc:chgData name="Silvia Maria Barros" userId="S::silvia.maria@economia.gov.br::e2bf63e8-b454-4011-9226-6120546e243b" providerId="AD" clId="Web-{A5984391-41F5-4489-8E64-6FC3E7B7CD66}" dt="2021-08-24T17:50:02.571" v="9" actId="20577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A5984391-41F5-4489-8E64-6FC3E7B7CD66}" dt="2021-08-24T17:50:02.571" v="9" actId="20577"/>
          <ac:spMkLst>
            <pc:docMk/>
            <pc:sldMk cId="2232845212" sldId="354"/>
            <ac:spMk id="3" creationId="{80A9B244-8221-4746-A89E-0DBC2E1769A4}"/>
          </ac:spMkLst>
        </pc:spChg>
      </pc:sldChg>
    </pc:docChg>
  </pc:docChgLst>
  <pc:docChgLst>
    <pc:chgData name="Silvia Maria Barros" userId="S::silvia.maria@economia.gov.br::e2bf63e8-b454-4011-9226-6120546e243b" providerId="AD" clId="Web-{753183EB-E847-445A-9E45-A811046845B7}"/>
    <pc:docChg chg="delSld modSld">
      <pc:chgData name="Silvia Maria Barros" userId="S::silvia.maria@economia.gov.br::e2bf63e8-b454-4011-9226-6120546e243b" providerId="AD" clId="Web-{753183EB-E847-445A-9E45-A811046845B7}" dt="2021-09-18T13:12:16.790" v="220"/>
      <pc:docMkLst>
        <pc:docMk/>
      </pc:docMkLst>
      <pc:sldChg chg="addSp modSp">
        <pc:chgData name="Silvia Maria Barros" userId="S::silvia.maria@economia.gov.br::e2bf63e8-b454-4011-9226-6120546e243b" providerId="AD" clId="Web-{753183EB-E847-445A-9E45-A811046845B7}" dt="2021-09-18T13:05:52.532" v="164" actId="1076"/>
        <pc:sldMkLst>
          <pc:docMk/>
          <pc:sldMk cId="1196437104" sldId="258"/>
        </pc:sldMkLst>
        <pc:spChg chg="add mod">
          <ac:chgData name="Silvia Maria Barros" userId="S::silvia.maria@economia.gov.br::e2bf63e8-b454-4011-9226-6120546e243b" providerId="AD" clId="Web-{753183EB-E847-445A-9E45-A811046845B7}" dt="2021-09-18T13:05:52.532" v="164" actId="1076"/>
          <ac:spMkLst>
            <pc:docMk/>
            <pc:sldMk cId="1196437104" sldId="258"/>
            <ac:spMk id="5" creationId="{35152C28-C567-4CAE-AA80-338300875487}"/>
          </ac:spMkLst>
        </pc:spChg>
        <pc:picChg chg="mod">
          <ac:chgData name="Silvia Maria Barros" userId="S::silvia.maria@economia.gov.br::e2bf63e8-b454-4011-9226-6120546e243b" providerId="AD" clId="Web-{753183EB-E847-445A-9E45-A811046845B7}" dt="2021-09-18T13:04:26.999" v="131" actId="1076"/>
          <ac:picMkLst>
            <pc:docMk/>
            <pc:sldMk cId="1196437104" sldId="258"/>
            <ac:picMk id="2" creationId="{06F2DBBA-1DAF-4824-887A-847DE575EC7B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04:31.953" v="133" actId="1076"/>
          <ac:picMkLst>
            <pc:docMk/>
            <pc:sldMk cId="1196437104" sldId="258"/>
            <ac:picMk id="3" creationId="{73DCBBF7-DA62-4219-A94B-9F2CB2E446A7}"/>
          </ac:picMkLst>
        </pc:picChg>
      </pc:sldChg>
      <pc:sldChg chg="addSp">
        <pc:chgData name="Silvia Maria Barros" userId="S::silvia.maria@economia.gov.br::e2bf63e8-b454-4011-9226-6120546e243b" providerId="AD" clId="Web-{753183EB-E847-445A-9E45-A811046845B7}" dt="2021-09-18T12:32:54.565" v="6"/>
        <pc:sldMkLst>
          <pc:docMk/>
          <pc:sldMk cId="1383430397" sldId="304"/>
        </pc:sldMkLst>
        <pc:picChg chg="add">
          <ac:chgData name="Silvia Maria Barros" userId="S::silvia.maria@economia.gov.br::e2bf63e8-b454-4011-9226-6120546e243b" providerId="AD" clId="Web-{753183EB-E847-445A-9E45-A811046845B7}" dt="2021-09-18T12:32:54.565" v="6"/>
          <ac:picMkLst>
            <pc:docMk/>
            <pc:sldMk cId="1383430397" sldId="304"/>
            <ac:picMk id="3" creationId="{D2811ADF-51FF-44A0-B8EA-0DCE93E26E10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8:22.863" v="184" actId="1076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753183EB-E847-445A-9E45-A811046845B7}" dt="2021-09-18T12:32:46.783" v="5" actId="20577"/>
          <ac:spMkLst>
            <pc:docMk/>
            <pc:sldMk cId="4259246890" sldId="348"/>
            <ac:spMk id="5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753183EB-E847-445A-9E45-A811046845B7}" dt="2021-09-18T13:08:05.582" v="182" actId="1076"/>
          <ac:spMkLst>
            <pc:docMk/>
            <pc:sldMk cId="4259246890" sldId="348"/>
            <ac:spMk id="7" creationId="{D96AD493-ADFA-4F5E-B376-C3EE0709728E}"/>
          </ac:spMkLst>
        </pc:spChg>
        <pc:picChg chg="add mod">
          <ac:chgData name="Silvia Maria Barros" userId="S::silvia.maria@economia.gov.br::e2bf63e8-b454-4011-9226-6120546e243b" providerId="AD" clId="Web-{753183EB-E847-445A-9E45-A811046845B7}" dt="2021-09-18T13:08:22.863" v="184" actId="1076"/>
          <ac:picMkLst>
            <pc:docMk/>
            <pc:sldMk cId="4259246890" sldId="348"/>
            <ac:picMk id="2" creationId="{4ABE8687-9730-4DFF-B039-829A7064332B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3:08:19.848" v="183" actId="1076"/>
          <ac:picMkLst>
            <pc:docMk/>
            <pc:sldMk cId="4259246890" sldId="348"/>
            <ac:picMk id="3" creationId="{1E7ABE01-5127-4B71-BEFC-9453046F99BD}"/>
          </ac:picMkLst>
        </pc:picChg>
      </pc:sldChg>
      <pc:sldChg chg="addSp delSp modSp">
        <pc:chgData name="Silvia Maria Barros" userId="S::silvia.maria@economia.gov.br::e2bf63e8-b454-4011-9226-6120546e243b" providerId="AD" clId="Web-{753183EB-E847-445A-9E45-A811046845B7}" dt="2021-09-18T13:08:37.957" v="185" actId="14100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753183EB-E847-445A-9E45-A811046845B7}" dt="2021-09-18T13:08:37.957" v="185" actId="14100"/>
          <ac:spMkLst>
            <pc:docMk/>
            <pc:sldMk cId="4164616862" sldId="359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753183EB-E847-445A-9E45-A811046845B7}" dt="2021-09-18T12:56:33.078" v="16" actId="1076"/>
          <ac:picMkLst>
            <pc:docMk/>
            <pc:sldMk cId="4164616862" sldId="359"/>
            <ac:picMk id="2" creationId="{17A2C728-3014-4239-A320-848AE907AF9D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2:57:11.064" v="29" actId="1076"/>
          <ac:picMkLst>
            <pc:docMk/>
            <pc:sldMk cId="4164616862" sldId="359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753183EB-E847-445A-9E45-A811046845B7}" dt="2021-09-18T12:56:35.610" v="17"/>
          <ac:picMkLst>
            <pc:docMk/>
            <pc:sldMk cId="4164616862" sldId="359"/>
            <ac:picMk id="5" creationId="{FA906B89-996F-4665-B894-AF891631BEB5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2:57:01.626" v="26" actId="1076"/>
          <ac:picMkLst>
            <pc:docMk/>
            <pc:sldMk cId="4164616862" sldId="359"/>
            <ac:picMk id="6" creationId="{C5CB5FA6-15EA-435C-B2DD-8297F3AE087A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0:00.912" v="198" actId="1076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753183EB-E847-445A-9E45-A811046845B7}" dt="2021-09-18T13:10:00.912" v="198" actId="1076"/>
          <ac:spMkLst>
            <pc:docMk/>
            <pc:sldMk cId="2772779180" sldId="361"/>
            <ac:spMk id="7" creationId="{00000000-0000-0000-0000-000000000000}"/>
          </ac:spMkLst>
        </pc:spChg>
        <pc:picChg chg="add">
          <ac:chgData name="Silvia Maria Barros" userId="S::silvia.maria@economia.gov.br::e2bf63e8-b454-4011-9226-6120546e243b" providerId="AD" clId="Web-{753183EB-E847-445A-9E45-A811046845B7}" dt="2021-09-18T13:00:22.770" v="98"/>
          <ac:picMkLst>
            <pc:docMk/>
            <pc:sldMk cId="2772779180" sldId="361"/>
            <ac:picMk id="4" creationId="{DBEA634A-6832-4A0B-9FF2-7A2D134EB33E}"/>
          </ac:picMkLst>
        </pc:picChg>
      </pc:sldChg>
      <pc:sldChg chg="del">
        <pc:chgData name="Silvia Maria Barros" userId="S::silvia.maria@economia.gov.br::e2bf63e8-b454-4011-9226-6120546e243b" providerId="AD" clId="Web-{753183EB-E847-445A-9E45-A811046845B7}" dt="2021-09-18T13:02:21.210" v="112"/>
        <pc:sldMkLst>
          <pc:docMk/>
          <pc:sldMk cId="2191474835" sldId="362"/>
        </pc:sldMkLst>
      </pc:sldChg>
      <pc:sldChg chg="addSp delSp modSp">
        <pc:chgData name="Silvia Maria Barros" userId="S::silvia.maria@economia.gov.br::e2bf63e8-b454-4011-9226-6120546e243b" providerId="AD" clId="Web-{753183EB-E847-445A-9E45-A811046845B7}" dt="2021-09-18T13:06:50.002" v="172"/>
        <pc:sldMkLst>
          <pc:docMk/>
          <pc:sldMk cId="1233546931" sldId="363"/>
        </pc:sldMkLst>
        <pc:picChg chg="add mod">
          <ac:chgData name="Silvia Maria Barros" userId="S::silvia.maria@economia.gov.br::e2bf63e8-b454-4011-9226-6120546e243b" providerId="AD" clId="Web-{753183EB-E847-445A-9E45-A811046845B7}" dt="2021-09-18T13:02:12.226" v="111" actId="1076"/>
          <ac:picMkLst>
            <pc:docMk/>
            <pc:sldMk cId="1233546931" sldId="363"/>
            <ac:picMk id="2" creationId="{C0460A6F-3B7F-4CE6-A33A-8C322530A4F4}"/>
          </ac:picMkLst>
        </pc:picChg>
        <pc:picChg chg="del">
          <ac:chgData name="Silvia Maria Barros" userId="S::silvia.maria@economia.gov.br::e2bf63e8-b454-4011-9226-6120546e243b" providerId="AD" clId="Web-{753183EB-E847-445A-9E45-A811046845B7}" dt="2021-09-18T13:06:49.424" v="171"/>
          <ac:picMkLst>
            <pc:docMk/>
            <pc:sldMk cId="1233546931" sldId="363"/>
            <ac:picMk id="5" creationId="{035BDA27-4C0B-472F-934F-BEDA98374516}"/>
          </ac:picMkLst>
        </pc:picChg>
        <pc:picChg chg="add">
          <ac:chgData name="Silvia Maria Barros" userId="S::silvia.maria@economia.gov.br::e2bf63e8-b454-4011-9226-6120546e243b" providerId="AD" clId="Web-{753183EB-E847-445A-9E45-A811046845B7}" dt="2021-09-18T13:06:50.002" v="172"/>
          <ac:picMkLst>
            <pc:docMk/>
            <pc:sldMk cId="1233546931" sldId="363"/>
            <ac:picMk id="6" creationId="{7E64DF13-924D-4FC1-B160-5999F4947E2D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8:54.583" v="186" actId="1076"/>
        <pc:sldMkLst>
          <pc:docMk/>
          <pc:sldMk cId="257795016" sldId="364"/>
        </pc:sldMkLst>
        <pc:picChg chg="mod">
          <ac:chgData name="Silvia Maria Barros" userId="S::silvia.maria@economia.gov.br::e2bf63e8-b454-4011-9226-6120546e243b" providerId="AD" clId="Web-{753183EB-E847-445A-9E45-A811046845B7}" dt="2021-09-18T13:08:54.583" v="186" actId="1076"/>
          <ac:picMkLst>
            <pc:docMk/>
            <pc:sldMk cId="257795016" sldId="364"/>
            <ac:picMk id="3" creationId="{75B349F9-8A8B-4E6B-9B46-07B455785ADD}"/>
          </ac:picMkLst>
        </pc:picChg>
        <pc:picChg chg="add">
          <ac:chgData name="Silvia Maria Barros" userId="S::silvia.maria@economia.gov.br::e2bf63e8-b454-4011-9226-6120546e243b" providerId="AD" clId="Web-{753183EB-E847-445A-9E45-A811046845B7}" dt="2021-09-18T12:57:21.251" v="30"/>
          <ac:picMkLst>
            <pc:docMk/>
            <pc:sldMk cId="257795016" sldId="364"/>
            <ac:picMk id="5" creationId="{AD31C2A6-9BD2-4B2F-AF10-36315B335F1F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2:57:31.048" v="32" actId="1076"/>
        <pc:sldMkLst>
          <pc:docMk/>
          <pc:sldMk cId="854043716" sldId="365"/>
        </pc:sldMkLst>
        <pc:picChg chg="add mod">
          <ac:chgData name="Silvia Maria Barros" userId="S::silvia.maria@economia.gov.br::e2bf63e8-b454-4011-9226-6120546e243b" providerId="AD" clId="Web-{753183EB-E847-445A-9E45-A811046845B7}" dt="2021-09-18T12:57:31.048" v="32" actId="1076"/>
          <ac:picMkLst>
            <pc:docMk/>
            <pc:sldMk cId="854043716" sldId="365"/>
            <ac:picMk id="5" creationId="{4053E233-6220-416E-8016-B69F29A5579F}"/>
          </ac:picMkLst>
        </pc:picChg>
      </pc:sldChg>
      <pc:sldChg chg="addSp delSp modSp">
        <pc:chgData name="Silvia Maria Barros" userId="S::silvia.maria@economia.gov.br::e2bf63e8-b454-4011-9226-6120546e243b" providerId="AD" clId="Web-{753183EB-E847-445A-9E45-A811046845B7}" dt="2021-09-18T13:12:16.790" v="220"/>
        <pc:sldMkLst>
          <pc:docMk/>
          <pc:sldMk cId="1439765016" sldId="368"/>
        </pc:sldMkLst>
        <pc:spChg chg="add del mod">
          <ac:chgData name="Silvia Maria Barros" userId="S::silvia.maria@economia.gov.br::e2bf63e8-b454-4011-9226-6120546e243b" providerId="AD" clId="Web-{753183EB-E847-445A-9E45-A811046845B7}" dt="2021-09-18T13:12:16.790" v="220"/>
          <ac:spMkLst>
            <pc:docMk/>
            <pc:sldMk cId="1439765016" sldId="368"/>
            <ac:spMk id="6" creationId="{8D7836BC-4FC6-481C-852F-F75107C06DBF}"/>
          </ac:spMkLst>
        </pc:spChg>
        <pc:picChg chg="add mod">
          <ac:chgData name="Silvia Maria Barros" userId="S::silvia.maria@economia.gov.br::e2bf63e8-b454-4011-9226-6120546e243b" providerId="AD" clId="Web-{753183EB-E847-445A-9E45-A811046845B7}" dt="2021-09-18T13:04:18.687" v="130" actId="1076"/>
          <ac:picMkLst>
            <pc:docMk/>
            <pc:sldMk cId="1439765016" sldId="368"/>
            <ac:picMk id="4" creationId="{B378CC73-8F68-4759-82C4-A33C1176EEB9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06:24.220" v="167" actId="1076"/>
          <ac:picMkLst>
            <pc:docMk/>
            <pc:sldMk cId="1439765016" sldId="368"/>
            <ac:picMk id="7" creationId="{76817B1B-E51E-41A7-BFFE-1013DF597701}"/>
          </ac:picMkLst>
        </pc:picChg>
        <pc:picChg chg="del">
          <ac:chgData name="Silvia Maria Barros" userId="S::silvia.maria@economia.gov.br::e2bf63e8-b454-4011-9226-6120546e243b" providerId="AD" clId="Web-{753183EB-E847-445A-9E45-A811046845B7}" dt="2021-09-18T13:06:18.627" v="165"/>
          <ac:picMkLst>
            <pc:docMk/>
            <pc:sldMk cId="1439765016" sldId="368"/>
            <ac:picMk id="8" creationId="{DECD9FD1-879B-493D-AEB4-888360B3DE4A}"/>
          </ac:picMkLst>
        </pc:picChg>
      </pc:sldChg>
      <pc:sldChg chg="addSp">
        <pc:chgData name="Silvia Maria Barros" userId="S::silvia.maria@economia.gov.br::e2bf63e8-b454-4011-9226-6120546e243b" providerId="AD" clId="Web-{753183EB-E847-445A-9E45-A811046845B7}" dt="2021-09-18T13:02:24.179" v="113"/>
        <pc:sldMkLst>
          <pc:docMk/>
          <pc:sldMk cId="46933762" sldId="371"/>
        </pc:sldMkLst>
        <pc:picChg chg="add">
          <ac:chgData name="Silvia Maria Barros" userId="S::silvia.maria@economia.gov.br::e2bf63e8-b454-4011-9226-6120546e243b" providerId="AD" clId="Web-{753183EB-E847-445A-9E45-A811046845B7}" dt="2021-09-18T13:02:24.179" v="113"/>
          <ac:picMkLst>
            <pc:docMk/>
            <pc:sldMk cId="46933762" sldId="371"/>
            <ac:picMk id="5" creationId="{0B35F466-7AB2-4A0D-92FE-665DACFAC68B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1:11.960" v="209" actId="1076"/>
        <pc:sldMkLst>
          <pc:docMk/>
          <pc:sldMk cId="1808838728" sldId="372"/>
        </pc:sldMkLst>
        <pc:spChg chg="mod">
          <ac:chgData name="Silvia Maria Barros" userId="S::silvia.maria@economia.gov.br::e2bf63e8-b454-4011-9226-6120546e243b" providerId="AD" clId="Web-{753183EB-E847-445A-9E45-A811046845B7}" dt="2021-09-18T13:11:11.960" v="209" actId="1076"/>
          <ac:spMkLst>
            <pc:docMk/>
            <pc:sldMk cId="1808838728" sldId="372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753183EB-E847-445A-9E45-A811046845B7}" dt="2021-09-18T13:10:53.382" v="204" actId="1076"/>
          <ac:picMkLst>
            <pc:docMk/>
            <pc:sldMk cId="1808838728" sldId="372"/>
            <ac:picMk id="2" creationId="{370F64DA-6AD6-4EB2-BBDB-EF6F7C9CE4B3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3:11:05.288" v="208" actId="1076"/>
          <ac:picMkLst>
            <pc:docMk/>
            <pc:sldMk cId="1808838728" sldId="372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10:55.163" v="205" actId="1076"/>
          <ac:picMkLst>
            <pc:docMk/>
            <pc:sldMk cId="1808838728" sldId="372"/>
            <ac:picMk id="5" creationId="{6D7FF459-4EAC-4481-BC45-7D877BE4EE53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1:23.367" v="211" actId="1076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753183EB-E847-445A-9E45-A811046845B7}" dt="2021-09-18T13:11:23.367" v="211" actId="1076"/>
          <ac:spMkLst>
            <pc:docMk/>
            <pc:sldMk cId="410523473" sldId="373"/>
            <ac:spMk id="4" creationId="{2E22B725-D6BD-4C10-A8B5-AED8EF485856}"/>
          </ac:spMkLst>
        </pc:spChg>
        <pc:picChg chg="add mod">
          <ac:chgData name="Silvia Maria Barros" userId="S::silvia.maria@economia.gov.br::e2bf63e8-b454-4011-9226-6120546e243b" providerId="AD" clId="Web-{753183EB-E847-445A-9E45-A811046845B7}" dt="2021-09-18T13:01:39.709" v="105" actId="1076"/>
          <ac:picMkLst>
            <pc:docMk/>
            <pc:sldMk cId="410523473" sldId="373"/>
            <ac:picMk id="2" creationId="{EC49F2B5-E441-4562-9845-386D8E08D41E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3:11:19.804" v="210" actId="1076"/>
          <ac:picMkLst>
            <pc:docMk/>
            <pc:sldMk cId="410523473" sldId="373"/>
            <ac:picMk id="3" creationId="{75B349F9-8A8B-4E6B-9B46-07B455785ADD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2:05.258" v="218" actId="14100"/>
        <pc:sldMkLst>
          <pc:docMk/>
          <pc:sldMk cId="3713738749" sldId="375"/>
        </pc:sldMkLst>
        <pc:picChg chg="add mod">
          <ac:chgData name="Silvia Maria Barros" userId="S::silvia.maria@economia.gov.br::e2bf63e8-b454-4011-9226-6120546e243b" providerId="AD" clId="Web-{753183EB-E847-445A-9E45-A811046845B7}" dt="2021-09-18T13:03:29.571" v="124" actId="1076"/>
          <ac:picMkLst>
            <pc:docMk/>
            <pc:sldMk cId="3713738749" sldId="375"/>
            <ac:picMk id="5" creationId="{84643B64-5EA5-47D1-870F-EBC85C2D23B7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3:12:05.258" v="218" actId="14100"/>
          <ac:picMkLst>
            <pc:docMk/>
            <pc:sldMk cId="3713738749" sldId="375"/>
            <ac:picMk id="14" creationId="{00000000-0000-0000-0000-000000000000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3:21.633" v="122" actId="1076"/>
        <pc:sldMkLst>
          <pc:docMk/>
          <pc:sldMk cId="3110188454" sldId="376"/>
        </pc:sldMkLst>
        <pc:picChg chg="add mod">
          <ac:chgData name="Silvia Maria Barros" userId="S::silvia.maria@economia.gov.br::e2bf63e8-b454-4011-9226-6120546e243b" providerId="AD" clId="Web-{753183EB-E847-445A-9E45-A811046845B7}" dt="2021-09-18T13:03:21.633" v="122" actId="1076"/>
          <ac:picMkLst>
            <pc:docMk/>
            <pc:sldMk cId="3110188454" sldId="376"/>
            <ac:picMk id="5" creationId="{E0796DB8-25C2-47D3-BA1C-04C9030294EF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1:55.946" v="216" actId="1076"/>
        <pc:sldMkLst>
          <pc:docMk/>
          <pc:sldMk cId="2980091069" sldId="378"/>
        </pc:sldMkLst>
        <pc:picChg chg="add mod">
          <ac:chgData name="Silvia Maria Barros" userId="S::silvia.maria@economia.gov.br::e2bf63e8-b454-4011-9226-6120546e243b" providerId="AD" clId="Web-{753183EB-E847-445A-9E45-A811046845B7}" dt="2021-09-18T13:11:55.946" v="216" actId="1076"/>
          <ac:picMkLst>
            <pc:docMk/>
            <pc:sldMk cId="2980091069" sldId="378"/>
            <ac:picMk id="5" creationId="{98D648D5-0A65-45AD-9F22-8C7C4B034640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3:11:49.242" v="214" actId="1076"/>
          <ac:picMkLst>
            <pc:docMk/>
            <pc:sldMk cId="2980091069" sldId="378"/>
            <ac:picMk id="6" creationId="{7EFC0DDD-0C1B-435D-A276-E0F5C171149E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2:51.258" v="118" actId="1076"/>
        <pc:sldMkLst>
          <pc:docMk/>
          <pc:sldMk cId="6050705" sldId="379"/>
        </pc:sldMkLst>
        <pc:picChg chg="add mod">
          <ac:chgData name="Silvia Maria Barros" userId="S::silvia.maria@economia.gov.br::e2bf63e8-b454-4011-9226-6120546e243b" providerId="AD" clId="Web-{753183EB-E847-445A-9E45-A811046845B7}" dt="2021-09-18T13:02:51.258" v="118" actId="1076"/>
          <ac:picMkLst>
            <pc:docMk/>
            <pc:sldMk cId="6050705" sldId="379"/>
            <ac:picMk id="6" creationId="{2603165E-160D-4D36-A2C6-A1A7F263FC3B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2:38.007" v="115" actId="1076"/>
        <pc:sldMkLst>
          <pc:docMk/>
          <pc:sldMk cId="11427632" sldId="380"/>
        </pc:sldMkLst>
        <pc:picChg chg="add mod">
          <ac:chgData name="Silvia Maria Barros" userId="S::silvia.maria@economia.gov.br::e2bf63e8-b454-4011-9226-6120546e243b" providerId="AD" clId="Web-{753183EB-E847-445A-9E45-A811046845B7}" dt="2021-09-18T13:02:38.007" v="115" actId="1076"/>
          <ac:picMkLst>
            <pc:docMk/>
            <pc:sldMk cId="11427632" sldId="380"/>
            <ac:picMk id="5" creationId="{05B21AA6-6994-4BC0-8EAB-104EA965622D}"/>
          </ac:picMkLst>
        </pc:picChg>
      </pc:sldChg>
      <pc:sldChg chg="addSp">
        <pc:chgData name="Silvia Maria Barros" userId="S::silvia.maria@economia.gov.br::e2bf63e8-b454-4011-9226-6120546e243b" providerId="AD" clId="Web-{753183EB-E847-445A-9E45-A811046845B7}" dt="2021-09-18T12:55:35.640" v="7"/>
        <pc:sldMkLst>
          <pc:docMk/>
          <pc:sldMk cId="1825352923" sldId="381"/>
        </pc:sldMkLst>
        <pc:picChg chg="add">
          <ac:chgData name="Silvia Maria Barros" userId="S::silvia.maria@economia.gov.br::e2bf63e8-b454-4011-9226-6120546e243b" providerId="AD" clId="Web-{753183EB-E847-445A-9E45-A811046845B7}" dt="2021-09-18T12:55:35.640" v="7"/>
          <ac:picMkLst>
            <pc:docMk/>
            <pc:sldMk cId="1825352923" sldId="381"/>
            <ac:picMk id="5" creationId="{BE13073F-A52C-465F-9FE2-8138F0985EA6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00:17.255" v="97" actId="1076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753183EB-E847-445A-9E45-A811046845B7}" dt="2021-09-18T12:59:47.848" v="91" actId="20577"/>
          <ac:spMkLst>
            <pc:docMk/>
            <pc:sldMk cId="371036154" sldId="382"/>
            <ac:spMk id="7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753183EB-E847-445A-9E45-A811046845B7}" dt="2021-09-18T13:00:17.255" v="97" actId="1076"/>
          <ac:spMkLst>
            <pc:docMk/>
            <pc:sldMk cId="371036154" sldId="382"/>
            <ac:spMk id="18" creationId="{36A6754F-8947-4CA2-B6BA-F5BBA490F466}"/>
          </ac:spMkLst>
        </pc:spChg>
        <pc:picChg chg="add mod">
          <ac:chgData name="Silvia Maria Barros" userId="S::silvia.maria@economia.gov.br::e2bf63e8-b454-4011-9226-6120546e243b" providerId="AD" clId="Web-{753183EB-E847-445A-9E45-A811046845B7}" dt="2021-09-18T12:59:19.238" v="83" actId="1076"/>
          <ac:picMkLst>
            <pc:docMk/>
            <pc:sldMk cId="371036154" sldId="382"/>
            <ac:picMk id="2" creationId="{1F4CCFA1-3787-47C4-B0EF-21E555E490DD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2:59:17.378" v="82" actId="1076"/>
          <ac:picMkLst>
            <pc:docMk/>
            <pc:sldMk cId="371036154" sldId="38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753183EB-E847-445A-9E45-A811046845B7}" dt="2021-09-18T12:58:42.003" v="67" actId="1076"/>
          <ac:picMkLst>
            <pc:docMk/>
            <pc:sldMk cId="371036154" sldId="382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753183EB-E847-445A-9E45-A811046845B7}" dt="2021-09-18T13:11:31.070" v="212" actId="1076"/>
        <pc:sldMkLst>
          <pc:docMk/>
          <pc:sldMk cId="2976110700" sldId="384"/>
        </pc:sldMkLst>
        <pc:picChg chg="add mod">
          <ac:chgData name="Silvia Maria Barros" userId="S::silvia.maria@economia.gov.br::e2bf63e8-b454-4011-9226-6120546e243b" providerId="AD" clId="Web-{753183EB-E847-445A-9E45-A811046845B7}" dt="2021-09-18T13:11:31.070" v="212" actId="1076"/>
          <ac:picMkLst>
            <pc:docMk/>
            <pc:sldMk cId="2976110700" sldId="384"/>
            <ac:picMk id="5" creationId="{B6F80A5C-FCA4-40F5-97B2-D0AB92EA5708}"/>
          </ac:picMkLst>
        </pc:picChg>
        <pc:picChg chg="del">
          <ac:chgData name="Silvia Maria Barros" userId="S::silvia.maria@economia.gov.br::e2bf63e8-b454-4011-9226-6120546e243b" providerId="AD" clId="Web-{753183EB-E847-445A-9E45-A811046845B7}" dt="2021-09-18T13:06:58.955" v="173"/>
          <ac:picMkLst>
            <pc:docMk/>
            <pc:sldMk cId="2976110700" sldId="384"/>
            <ac:picMk id="6" creationId="{65C7E978-042F-4CE7-BF44-B347D4A85231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07:05.299" v="175" actId="1076"/>
          <ac:picMkLst>
            <pc:docMk/>
            <pc:sldMk cId="2976110700" sldId="384"/>
            <ac:picMk id="9" creationId="{C59BB76C-EE15-42CD-8E31-7759823E42A2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1:36.570" v="213" actId="1076"/>
        <pc:sldMkLst>
          <pc:docMk/>
          <pc:sldMk cId="3738154389" sldId="385"/>
        </pc:sldMkLst>
        <pc:picChg chg="add mod">
          <ac:chgData name="Silvia Maria Barros" userId="S::silvia.maria@economia.gov.br::e2bf63e8-b454-4011-9226-6120546e243b" providerId="AD" clId="Web-{753183EB-E847-445A-9E45-A811046845B7}" dt="2021-09-18T13:11:36.570" v="213" actId="1076"/>
          <ac:picMkLst>
            <pc:docMk/>
            <pc:sldMk cId="3738154389" sldId="385"/>
            <ac:picMk id="5" creationId="{A3C55DB2-40CF-43FE-B8D8-1AFE5090ACE2}"/>
          </ac:picMkLst>
        </pc:picChg>
      </pc:sldChg>
      <pc:sldChg chg="addSp delSp modSp">
        <pc:chgData name="Silvia Maria Barros" userId="S::silvia.maria@economia.gov.br::e2bf63e8-b454-4011-9226-6120546e243b" providerId="AD" clId="Web-{753183EB-E847-445A-9E45-A811046845B7}" dt="2021-09-18T13:12:10.086" v="219" actId="1076"/>
        <pc:sldMkLst>
          <pc:docMk/>
          <pc:sldMk cId="3627457241" sldId="387"/>
        </pc:sldMkLst>
        <pc:graphicFrameChg chg="mod">
          <ac:chgData name="Silvia Maria Barros" userId="S::silvia.maria@economia.gov.br::e2bf63e8-b454-4011-9226-6120546e243b" providerId="AD" clId="Web-{753183EB-E847-445A-9E45-A811046845B7}" dt="2021-09-18T13:03:46.102" v="125" actId="1076"/>
          <ac:graphicFrameMkLst>
            <pc:docMk/>
            <pc:sldMk cId="3627457241" sldId="387"/>
            <ac:graphicFrameMk id="4" creationId="{FB3ABB22-C284-4AB9-8025-E4856A6B2F89}"/>
          </ac:graphicFrameMkLst>
        </pc:graphicFrameChg>
        <pc:graphicFrameChg chg="mod">
          <ac:chgData name="Silvia Maria Barros" userId="S::silvia.maria@economia.gov.br::e2bf63e8-b454-4011-9226-6120546e243b" providerId="AD" clId="Web-{753183EB-E847-445A-9E45-A811046845B7}" dt="2021-09-18T13:03:50.165" v="126" actId="1076"/>
          <ac:graphicFrameMkLst>
            <pc:docMk/>
            <pc:sldMk cId="3627457241" sldId="387"/>
            <ac:graphicFrameMk id="5" creationId="{39051717-64ED-4C54-BEC7-0763F4C1E8A5}"/>
          </ac:graphicFrameMkLst>
        </pc:graphicFrameChg>
        <pc:picChg chg="del">
          <ac:chgData name="Silvia Maria Barros" userId="S::silvia.maria@economia.gov.br::e2bf63e8-b454-4011-9226-6120546e243b" providerId="AD" clId="Web-{753183EB-E847-445A-9E45-A811046845B7}" dt="2021-09-18T13:06:30.517" v="168"/>
          <ac:picMkLst>
            <pc:docMk/>
            <pc:sldMk cId="3627457241" sldId="387"/>
            <ac:picMk id="2" creationId="{5EB541C6-1F97-4DA6-82FA-167F2536E173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12:10.086" v="219" actId="1076"/>
          <ac:picMkLst>
            <pc:docMk/>
            <pc:sldMk cId="3627457241" sldId="387"/>
            <ac:picMk id="7" creationId="{D13BC2C0-8C8F-47B8-8E5C-C8F5C471E8ED}"/>
          </ac:picMkLst>
        </pc:picChg>
        <pc:picChg chg="add mod">
          <ac:chgData name="Silvia Maria Barros" userId="S::silvia.maria@economia.gov.br::e2bf63e8-b454-4011-9226-6120546e243b" providerId="AD" clId="Web-{753183EB-E847-445A-9E45-A811046845B7}" dt="2021-09-18T13:06:35.939" v="170" actId="1076"/>
          <ac:picMkLst>
            <pc:docMk/>
            <pc:sldMk cId="3627457241" sldId="387"/>
            <ac:picMk id="9" creationId="{43BDC7EC-5392-4B6C-B9F6-B72A5CD5DD7E}"/>
          </ac:picMkLst>
        </pc:picChg>
      </pc:sldChg>
      <pc:sldChg chg="addSp modSp">
        <pc:chgData name="Silvia Maria Barros" userId="S::silvia.maria@economia.gov.br::e2bf63e8-b454-4011-9226-6120546e243b" providerId="AD" clId="Web-{753183EB-E847-445A-9E45-A811046845B7}" dt="2021-09-18T13:10:41.678" v="203" actId="1076"/>
        <pc:sldMkLst>
          <pc:docMk/>
          <pc:sldMk cId="3672187948" sldId="388"/>
        </pc:sldMkLst>
        <pc:spChg chg="mod">
          <ac:chgData name="Silvia Maria Barros" userId="S::silvia.maria@economia.gov.br::e2bf63e8-b454-4011-9226-6120546e243b" providerId="AD" clId="Web-{753183EB-E847-445A-9E45-A811046845B7}" dt="2021-09-18T13:10:29.131" v="202" actId="20577"/>
          <ac:spMkLst>
            <pc:docMk/>
            <pc:sldMk cId="3672187948" sldId="388"/>
            <ac:spMk id="7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753183EB-E847-445A-9E45-A811046845B7}" dt="2021-09-18T13:10:41.678" v="203" actId="1076"/>
          <ac:picMkLst>
            <pc:docMk/>
            <pc:sldMk cId="3672187948" sldId="388"/>
            <ac:picMk id="3" creationId="{75B349F9-8A8B-4E6B-9B46-07B455785ADD}"/>
          </ac:picMkLst>
        </pc:picChg>
        <pc:picChg chg="add">
          <ac:chgData name="Silvia Maria Barros" userId="S::silvia.maria@economia.gov.br::e2bf63e8-b454-4011-9226-6120546e243b" providerId="AD" clId="Web-{753183EB-E847-445A-9E45-A811046845B7}" dt="2021-09-18T13:00:40.724" v="99"/>
          <ac:picMkLst>
            <pc:docMk/>
            <pc:sldMk cId="3672187948" sldId="388"/>
            <ac:picMk id="4" creationId="{2B674330-9D91-4E2D-8F1D-9DCD550E1E60}"/>
          </ac:picMkLst>
        </pc:picChg>
      </pc:sldChg>
    </pc:docChg>
  </pc:docChgLst>
  <pc:docChgLst>
    <pc:chgData name="Silvia Maria Barros" userId="S::silvia.maria@economia.gov.br::e2bf63e8-b454-4011-9226-6120546e243b" providerId="AD" clId="Web-{FFA1B205-AE44-4CA4-BF48-212F7DE75657}"/>
    <pc:docChg chg="addSld delSld modSld sldOrd">
      <pc:chgData name="Silvia Maria Barros" userId="S::silvia.maria@economia.gov.br::e2bf63e8-b454-4011-9226-6120546e243b" providerId="AD" clId="Web-{FFA1B205-AE44-4CA4-BF48-212F7DE75657}" dt="2021-08-09T17:36:26.163" v="2301" actId="20577"/>
      <pc:docMkLst>
        <pc:docMk/>
      </pc:docMkLst>
      <pc:sldChg chg="addSp delSp modSp">
        <pc:chgData name="Silvia Maria Barros" userId="S::silvia.maria@economia.gov.br::e2bf63e8-b454-4011-9226-6120546e243b" providerId="AD" clId="Web-{FFA1B205-AE44-4CA4-BF48-212F7DE75657}" dt="2021-08-09T13:49:37.916" v="100" actId="1076"/>
        <pc:sldMkLst>
          <pc:docMk/>
          <pc:sldMk cId="2459742487" sldId="256"/>
        </pc:sldMkLst>
        <pc:spChg chg="mod">
          <ac:chgData name="Silvia Maria Barros" userId="S::silvia.maria@economia.gov.br::e2bf63e8-b454-4011-9226-6120546e243b" providerId="AD" clId="Web-{FFA1B205-AE44-4CA4-BF48-212F7DE75657}" dt="2021-08-09T13:49:29.119" v="98" actId="14100"/>
          <ac:spMkLst>
            <pc:docMk/>
            <pc:sldMk cId="2459742487" sldId="256"/>
            <ac:spMk id="2" creationId="{00000000-0000-0000-0000-000000000000}"/>
          </ac:spMkLst>
        </pc:spChg>
        <pc:picChg chg="del">
          <ac:chgData name="Silvia Maria Barros" userId="S::silvia.maria@economia.gov.br::e2bf63e8-b454-4011-9226-6120546e243b" providerId="AD" clId="Web-{FFA1B205-AE44-4CA4-BF48-212F7DE75657}" dt="2021-08-09T13:36:55.385" v="4"/>
          <ac:picMkLst>
            <pc:docMk/>
            <pc:sldMk cId="2459742487" sldId="256"/>
            <ac:picMk id="3" creationId="{B56854B0-EFC8-433A-A9FD-8EB0AC8688FC}"/>
          </ac:picMkLst>
        </pc:picChg>
        <pc:picChg chg="add mod">
          <ac:chgData name="Silvia Maria Barros" userId="S::silvia.maria@economia.gov.br::e2bf63e8-b454-4011-9226-6120546e243b" providerId="AD" clId="Web-{FFA1B205-AE44-4CA4-BF48-212F7DE75657}" dt="2021-08-09T13:49:37.916" v="100" actId="1076"/>
          <ac:picMkLst>
            <pc:docMk/>
            <pc:sldMk cId="2459742487" sldId="256"/>
            <ac:picMk id="5" creationId="{51586865-841A-4D1C-8274-841767766664}"/>
          </ac:picMkLst>
        </pc:picChg>
      </pc:sldChg>
      <pc:sldChg chg="modSp del">
        <pc:chgData name="Silvia Maria Barros" userId="S::silvia.maria@economia.gov.br::e2bf63e8-b454-4011-9226-6120546e243b" providerId="AD" clId="Web-{FFA1B205-AE44-4CA4-BF48-212F7DE75657}" dt="2021-08-09T17:09:17.240" v="1705"/>
        <pc:sldMkLst>
          <pc:docMk/>
          <pc:sldMk cId="2919107254" sldId="257"/>
        </pc:sldMkLst>
        <pc:spChg chg="mod">
          <ac:chgData name="Silvia Maria Barros" userId="S::silvia.maria@economia.gov.br::e2bf63e8-b454-4011-9226-6120546e243b" providerId="AD" clId="Web-{FFA1B205-AE44-4CA4-BF48-212F7DE75657}" dt="2021-08-09T17:08:33.943" v="1693" actId="20577"/>
          <ac:spMkLst>
            <pc:docMk/>
            <pc:sldMk cId="2919107254" sldId="257"/>
            <ac:spMk id="3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FFA1B205-AE44-4CA4-BF48-212F7DE75657}" dt="2021-08-09T14:07:41.922" v="167" actId="20577"/>
        <pc:sldMkLst>
          <pc:docMk/>
          <pc:sldMk cId="1721303003" sldId="261"/>
        </pc:sldMkLst>
        <pc:spChg chg="mod">
          <ac:chgData name="Silvia Maria Barros" userId="S::silvia.maria@economia.gov.br::e2bf63e8-b454-4011-9226-6120546e243b" providerId="AD" clId="Web-{FFA1B205-AE44-4CA4-BF48-212F7DE75657}" dt="2021-08-09T14:07:41.922" v="167" actId="20577"/>
          <ac:spMkLst>
            <pc:docMk/>
            <pc:sldMk cId="1721303003" sldId="261"/>
            <ac:spMk id="3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FFA1B205-AE44-4CA4-BF48-212F7DE75657}" dt="2021-08-09T14:07:50.250" v="170" actId="20577"/>
        <pc:sldMkLst>
          <pc:docMk/>
          <pc:sldMk cId="605208095" sldId="262"/>
        </pc:sldMkLst>
        <pc:spChg chg="mod">
          <ac:chgData name="Silvia Maria Barros" userId="S::silvia.maria@economia.gov.br::e2bf63e8-b454-4011-9226-6120546e243b" providerId="AD" clId="Web-{FFA1B205-AE44-4CA4-BF48-212F7DE75657}" dt="2021-08-09T14:07:50.250" v="170" actId="20577"/>
          <ac:spMkLst>
            <pc:docMk/>
            <pc:sldMk cId="605208095" sldId="262"/>
            <ac:spMk id="3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FFA1B205-AE44-4CA4-BF48-212F7DE75657}" dt="2021-08-09T17:27:25.527" v="2013" actId="20577"/>
        <pc:sldMkLst>
          <pc:docMk/>
          <pc:sldMk cId="3237963028" sldId="264"/>
        </pc:sldMkLst>
        <pc:spChg chg="mod">
          <ac:chgData name="Silvia Maria Barros" userId="S::silvia.maria@economia.gov.br::e2bf63e8-b454-4011-9226-6120546e243b" providerId="AD" clId="Web-{FFA1B205-AE44-4CA4-BF48-212F7DE75657}" dt="2021-08-09T14:09:08.205" v="212" actId="14100"/>
          <ac:spMkLst>
            <pc:docMk/>
            <pc:sldMk cId="3237963028" sldId="264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7:27:25.527" v="2013" actId="20577"/>
          <ac:spMkLst>
            <pc:docMk/>
            <pc:sldMk cId="3237963028" sldId="264"/>
            <ac:spMk id="3" creationId="{00000000-0000-0000-0000-000000000000}"/>
          </ac:spMkLst>
        </pc:spChg>
      </pc:sldChg>
      <pc:sldChg chg="modSp del">
        <pc:chgData name="Silvia Maria Barros" userId="S::silvia.maria@economia.gov.br::e2bf63e8-b454-4011-9226-6120546e243b" providerId="AD" clId="Web-{FFA1B205-AE44-4CA4-BF48-212F7DE75657}" dt="2021-08-09T17:28:05.231" v="2029"/>
        <pc:sldMkLst>
          <pc:docMk/>
          <pc:sldMk cId="2203922358" sldId="266"/>
        </pc:sldMkLst>
        <pc:spChg chg="mod">
          <ac:chgData name="Silvia Maria Barros" userId="S::silvia.maria@economia.gov.br::e2bf63e8-b454-4011-9226-6120546e243b" providerId="AD" clId="Web-{FFA1B205-AE44-4CA4-BF48-212F7DE75657}" dt="2021-08-09T17:28:00.793" v="2028" actId="20577"/>
          <ac:spMkLst>
            <pc:docMk/>
            <pc:sldMk cId="2203922358" sldId="266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4:03:46.605" v="105" actId="20577"/>
          <ac:spMkLst>
            <pc:docMk/>
            <pc:sldMk cId="2203922358" sldId="266"/>
            <ac:spMk id="3" creationId="{00000000-0000-0000-0000-000000000000}"/>
          </ac:spMkLst>
        </pc:spChg>
      </pc:sldChg>
      <pc:sldChg chg="addSp delSp modSp del">
        <pc:chgData name="Silvia Maria Barros" userId="S::silvia.maria@economia.gov.br::e2bf63e8-b454-4011-9226-6120546e243b" providerId="AD" clId="Web-{FFA1B205-AE44-4CA4-BF48-212F7DE75657}" dt="2021-08-09T14:32:51.858" v="581"/>
        <pc:sldMkLst>
          <pc:docMk/>
          <pc:sldMk cId="323518797" sldId="268"/>
        </pc:sldMkLst>
        <pc:spChg chg="mod">
          <ac:chgData name="Silvia Maria Barros" userId="S::silvia.maria@economia.gov.br::e2bf63e8-b454-4011-9226-6120546e243b" providerId="AD" clId="Web-{FFA1B205-AE44-4CA4-BF48-212F7DE75657}" dt="2021-08-09T14:32:35.686" v="573" actId="20577"/>
          <ac:spMkLst>
            <pc:docMk/>
            <pc:sldMk cId="323518797" sldId="268"/>
            <ac:spMk id="3" creationId="{EE52C960-2ED5-4899-B0A4-49236FF123E2}"/>
          </ac:spMkLst>
        </pc:spChg>
        <pc:picChg chg="add del mod">
          <ac:chgData name="Silvia Maria Barros" userId="S::silvia.maria@economia.gov.br::e2bf63e8-b454-4011-9226-6120546e243b" providerId="AD" clId="Web-{FFA1B205-AE44-4CA4-BF48-212F7DE75657}" dt="2021-08-09T14:32:10.373" v="553"/>
          <ac:picMkLst>
            <pc:docMk/>
            <pc:sldMk cId="323518797" sldId="268"/>
            <ac:picMk id="2" creationId="{0968DAB1-100D-4293-9E0D-9E176A042C50}"/>
          </ac:picMkLst>
        </pc:picChg>
      </pc:sldChg>
      <pc:sldChg chg="modSp add replId">
        <pc:chgData name="Silvia Maria Barros" userId="S::silvia.maria@economia.gov.br::e2bf63e8-b454-4011-9226-6120546e243b" providerId="AD" clId="Web-{FFA1B205-AE44-4CA4-BF48-212F7DE75657}" dt="2021-08-09T14:03:03.088" v="103" actId="14100"/>
        <pc:sldMkLst>
          <pc:docMk/>
          <pc:sldMk cId="36974486" sldId="270"/>
        </pc:sldMkLst>
        <pc:spChg chg="mod">
          <ac:chgData name="Silvia Maria Barros" userId="S::silvia.maria@economia.gov.br::e2bf63e8-b454-4011-9226-6120546e243b" providerId="AD" clId="Web-{FFA1B205-AE44-4CA4-BF48-212F7DE75657}" dt="2021-08-09T14:03:03.088" v="103" actId="14100"/>
          <ac:spMkLst>
            <pc:docMk/>
            <pc:sldMk cId="36974486" sldId="270"/>
            <ac:spMk id="3" creationId="{EE52C960-2ED5-4899-B0A4-49236FF123E2}"/>
          </ac:spMkLst>
        </pc:spChg>
      </pc:sldChg>
      <pc:sldChg chg="modSp add replId">
        <pc:chgData name="Silvia Maria Barros" userId="S::silvia.maria@economia.gov.br::e2bf63e8-b454-4011-9226-6120546e243b" providerId="AD" clId="Web-{FFA1B205-AE44-4CA4-BF48-212F7DE75657}" dt="2021-08-09T14:19:52.968" v="396" actId="14100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FFA1B205-AE44-4CA4-BF48-212F7DE75657}" dt="2021-08-09T14:19:52.968" v="396" actId="14100"/>
          <ac:spMkLst>
            <pc:docMk/>
            <pc:sldMk cId="3774558176" sldId="27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4:19:42.530" v="392" actId="20577"/>
          <ac:spMkLst>
            <pc:docMk/>
            <pc:sldMk cId="3774558176" sldId="271"/>
            <ac:spMk id="3" creationId="{00000000-0000-0000-0000-000000000000}"/>
          </ac:spMkLst>
        </pc:spChg>
      </pc:sldChg>
      <pc:sldChg chg="modSp add replId">
        <pc:chgData name="Silvia Maria Barros" userId="S::silvia.maria@economia.gov.br::e2bf63e8-b454-4011-9226-6120546e243b" providerId="AD" clId="Web-{FFA1B205-AE44-4CA4-BF48-212F7DE75657}" dt="2021-08-09T14:30:01.558" v="529" actId="20577"/>
        <pc:sldMkLst>
          <pc:docMk/>
          <pc:sldMk cId="1630036374" sldId="272"/>
        </pc:sldMkLst>
        <pc:spChg chg="mod">
          <ac:chgData name="Silvia Maria Barros" userId="S::silvia.maria@economia.gov.br::e2bf63e8-b454-4011-9226-6120546e243b" providerId="AD" clId="Web-{FFA1B205-AE44-4CA4-BF48-212F7DE75657}" dt="2021-08-09T14:20:58.047" v="412" actId="20577"/>
          <ac:spMkLst>
            <pc:docMk/>
            <pc:sldMk cId="1630036374" sldId="272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4:30:01.558" v="529" actId="20577"/>
          <ac:spMkLst>
            <pc:docMk/>
            <pc:sldMk cId="1630036374" sldId="272"/>
            <ac:spMk id="3" creationId="{00000000-0000-0000-0000-000000000000}"/>
          </ac:spMkLst>
        </pc:spChg>
      </pc:sldChg>
      <pc:sldChg chg="add replId">
        <pc:chgData name="Silvia Maria Barros" userId="S::silvia.maria@economia.gov.br::e2bf63e8-b454-4011-9226-6120546e243b" providerId="AD" clId="Web-{FFA1B205-AE44-4CA4-BF48-212F7DE75657}" dt="2021-08-09T14:32:05.373" v="552"/>
        <pc:sldMkLst>
          <pc:docMk/>
          <pc:sldMk cId="1128915681" sldId="273"/>
        </pc:sldMkLst>
      </pc:sldChg>
      <pc:sldChg chg="delSp modSp new ord">
        <pc:chgData name="Silvia Maria Barros" userId="S::silvia.maria@economia.gov.br::e2bf63e8-b454-4011-9226-6120546e243b" providerId="AD" clId="Web-{FFA1B205-AE44-4CA4-BF48-212F7DE75657}" dt="2021-08-09T17:27:32.559" v="2017" actId="20577"/>
        <pc:sldMkLst>
          <pc:docMk/>
          <pc:sldMk cId="1141883426" sldId="274"/>
        </pc:sldMkLst>
        <pc:spChg chg="del mod">
          <ac:chgData name="Silvia Maria Barros" userId="S::silvia.maria@economia.gov.br::e2bf63e8-b454-4011-9226-6120546e243b" providerId="AD" clId="Web-{FFA1B205-AE44-4CA4-BF48-212F7DE75657}" dt="2021-08-09T17:27:01.652" v="2008"/>
          <ac:spMkLst>
            <pc:docMk/>
            <pc:sldMk cId="1141883426" sldId="274"/>
            <ac:spMk id="2" creationId="{3613AC12-B5B8-4569-8E22-1301DC532705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7:27:32.559" v="2017" actId="20577"/>
          <ac:spMkLst>
            <pc:docMk/>
            <pc:sldMk cId="1141883426" sldId="274"/>
            <ac:spMk id="3" creationId="{525CE29D-7D6D-47E0-8E5D-F552F2410B06}"/>
          </ac:spMkLst>
        </pc:spChg>
      </pc:sldChg>
      <pc:sldChg chg="modSp add del replId">
        <pc:chgData name="Silvia Maria Barros" userId="S::silvia.maria@economia.gov.br::e2bf63e8-b454-4011-9226-6120546e243b" providerId="AD" clId="Web-{FFA1B205-AE44-4CA4-BF48-212F7DE75657}" dt="2021-08-09T16:35:56.344" v="1661"/>
        <pc:sldMkLst>
          <pc:docMk/>
          <pc:sldMk cId="2138258173" sldId="275"/>
        </pc:sldMkLst>
        <pc:spChg chg="mod">
          <ac:chgData name="Silvia Maria Barros" userId="S::silvia.maria@economia.gov.br::e2bf63e8-b454-4011-9226-6120546e243b" providerId="AD" clId="Web-{FFA1B205-AE44-4CA4-BF48-212F7DE75657}" dt="2021-08-09T16:35:34.703" v="1660" actId="20577"/>
          <ac:spMkLst>
            <pc:docMk/>
            <pc:sldMk cId="2138258173" sldId="275"/>
            <ac:spMk id="2" creationId="{3613AC12-B5B8-4569-8E22-1301DC532705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6:35:26.812" v="1658" actId="20577"/>
          <ac:spMkLst>
            <pc:docMk/>
            <pc:sldMk cId="2138258173" sldId="275"/>
            <ac:spMk id="3" creationId="{525CE29D-7D6D-47E0-8E5D-F552F2410B06}"/>
          </ac:spMkLst>
        </pc:spChg>
      </pc:sldChg>
      <pc:sldChg chg="delSp modSp new">
        <pc:chgData name="Silvia Maria Barros" userId="S::silvia.maria@economia.gov.br::e2bf63e8-b454-4011-9226-6120546e243b" providerId="AD" clId="Web-{FFA1B205-AE44-4CA4-BF48-212F7DE75657}" dt="2021-08-09T17:24:59.915" v="1973" actId="14100"/>
        <pc:sldMkLst>
          <pc:docMk/>
          <pc:sldMk cId="2791789365" sldId="275"/>
        </pc:sldMkLst>
        <pc:spChg chg="del">
          <ac:chgData name="Silvia Maria Barros" userId="S::silvia.maria@economia.gov.br::e2bf63e8-b454-4011-9226-6120546e243b" providerId="AD" clId="Web-{FFA1B205-AE44-4CA4-BF48-212F7DE75657}" dt="2021-08-09T17:09:04.818" v="1699"/>
          <ac:spMkLst>
            <pc:docMk/>
            <pc:sldMk cId="2791789365" sldId="275"/>
            <ac:spMk id="2" creationId="{EE8FC6E6-D28D-4002-8ED4-D546806E662D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7:24:59.915" v="1973" actId="14100"/>
          <ac:spMkLst>
            <pc:docMk/>
            <pc:sldMk cId="2791789365" sldId="275"/>
            <ac:spMk id="3" creationId="{80A9B244-8221-4746-A89E-0DBC2E1769A4}"/>
          </ac:spMkLst>
        </pc:spChg>
      </pc:sldChg>
      <pc:sldChg chg="delSp modSp new">
        <pc:chgData name="Silvia Maria Barros" userId="S::silvia.maria@economia.gov.br::e2bf63e8-b454-4011-9226-6120546e243b" providerId="AD" clId="Web-{FFA1B205-AE44-4CA4-BF48-212F7DE75657}" dt="2021-08-09T17:36:26.163" v="2301" actId="20577"/>
        <pc:sldMkLst>
          <pc:docMk/>
          <pc:sldMk cId="2474352330" sldId="276"/>
        </pc:sldMkLst>
        <pc:spChg chg="del">
          <ac:chgData name="Silvia Maria Barros" userId="S::silvia.maria@economia.gov.br::e2bf63e8-b454-4011-9226-6120546e243b" providerId="AD" clId="Web-{FFA1B205-AE44-4CA4-BF48-212F7DE75657}" dt="2021-08-09T17:30:34.218" v="2173"/>
          <ac:spMkLst>
            <pc:docMk/>
            <pc:sldMk cId="2474352330" sldId="276"/>
            <ac:spMk id="2" creationId="{C7D6E90E-1803-4A37-8223-C79AA058F55A}"/>
          </ac:spMkLst>
        </pc:spChg>
        <pc:spChg chg="mod">
          <ac:chgData name="Silvia Maria Barros" userId="S::silvia.maria@economia.gov.br::e2bf63e8-b454-4011-9226-6120546e243b" providerId="AD" clId="Web-{FFA1B205-AE44-4CA4-BF48-212F7DE75657}" dt="2021-08-09T17:36:26.163" v="2301" actId="20577"/>
          <ac:spMkLst>
            <pc:docMk/>
            <pc:sldMk cId="2474352330" sldId="276"/>
            <ac:spMk id="3" creationId="{554A6FE2-56E4-4839-BEB9-FA3B0F28783E}"/>
          </ac:spMkLst>
        </pc:spChg>
      </pc:sldChg>
    </pc:docChg>
  </pc:docChgLst>
  <pc:docChgLst>
    <pc:chgData name="Silvia Maria Barros" userId="S::silvia.maria@economia.gov.br::e2bf63e8-b454-4011-9226-6120546e243b" providerId="AD" clId="Web-{B99F1627-1213-43BD-947A-70820E81EC98}"/>
    <pc:docChg chg="addSld">
      <pc:chgData name="Silvia Maria Barros" userId="S::silvia.maria@economia.gov.br::e2bf63e8-b454-4011-9226-6120546e243b" providerId="AD" clId="Web-{B99F1627-1213-43BD-947A-70820E81EC98}" dt="2021-08-13T12:02:05.812" v="0"/>
      <pc:docMkLst>
        <pc:docMk/>
      </pc:docMkLst>
      <pc:sldChg chg="new">
        <pc:chgData name="Silvia Maria Barros" userId="S::silvia.maria@economia.gov.br::e2bf63e8-b454-4011-9226-6120546e243b" providerId="AD" clId="Web-{B99F1627-1213-43BD-947A-70820E81EC98}" dt="2021-08-13T12:02:05.812" v="0"/>
        <pc:sldMkLst>
          <pc:docMk/>
          <pc:sldMk cId="396874319" sldId="345"/>
        </pc:sldMkLst>
      </pc:sldChg>
    </pc:docChg>
  </pc:docChgLst>
  <pc:docChgLst>
    <pc:chgData name="Silvia Maria Barros" userId="S::silvia.maria@economia.gov.br::e2bf63e8-b454-4011-9226-6120546e243b" providerId="AD" clId="Web-{FEE392FD-CD29-4B87-9537-1EEA550EBD5B}"/>
    <pc:docChg chg="addSld delSld modSld sldOrd">
      <pc:chgData name="Silvia Maria Barros" userId="S::silvia.maria@economia.gov.br::e2bf63e8-b454-4011-9226-6120546e243b" providerId="AD" clId="Web-{FEE392FD-CD29-4B87-9537-1EEA550EBD5B}" dt="2022-06-30T14:25:59.582" v="177" actId="14100"/>
      <pc:docMkLst>
        <pc:docMk/>
      </pc:docMkLst>
      <pc:sldChg chg="del">
        <pc:chgData name="Silvia Maria Barros" userId="S::silvia.maria@economia.gov.br::e2bf63e8-b454-4011-9226-6120546e243b" providerId="AD" clId="Web-{FEE392FD-CD29-4B87-9537-1EEA550EBD5B}" dt="2022-06-30T13:58:12.704" v="80"/>
        <pc:sldMkLst>
          <pc:docMk/>
          <pc:sldMk cId="1196437104" sldId="258"/>
        </pc:sldMkLst>
      </pc:sldChg>
      <pc:sldChg chg="addSp delSp modSp">
        <pc:chgData name="Silvia Maria Barros" userId="S::silvia.maria@economia.gov.br::e2bf63e8-b454-4011-9226-6120546e243b" providerId="AD" clId="Web-{FEE392FD-CD29-4B87-9537-1EEA550EBD5B}" dt="2022-06-30T14:25:59.582" v="177" actId="14100"/>
        <pc:sldMkLst>
          <pc:docMk/>
          <pc:sldMk cId="1383430397" sldId="304"/>
        </pc:sldMkLst>
        <pc:spChg chg="add mod">
          <ac:chgData name="Silvia Maria Barros" userId="S::silvia.maria@economia.gov.br::e2bf63e8-b454-4011-9226-6120546e243b" providerId="AD" clId="Web-{FEE392FD-CD29-4B87-9537-1EEA550EBD5B}" dt="2022-06-30T14:25:59.582" v="177" actId="14100"/>
          <ac:spMkLst>
            <pc:docMk/>
            <pc:sldMk cId="1383430397" sldId="304"/>
            <ac:spMk id="7" creationId="{E11F1693-F14A-C9DB-DCE4-AA4884FE096D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3:55:11.966" v="2"/>
          <ac:spMkLst>
            <pc:docMk/>
            <pc:sldMk cId="1383430397" sldId="304"/>
            <ac:spMk id="11" creationId="{8BB884FA-5C1B-C07C-3245-6B18407C44C4}"/>
          </ac:spMkLst>
        </pc:spChg>
        <pc:graphicFrameChg chg="mod">
          <ac:chgData name="Silvia Maria Barros" userId="S::silvia.maria@economia.gov.br::e2bf63e8-b454-4011-9226-6120546e243b" providerId="AD" clId="Web-{FEE392FD-CD29-4B87-9537-1EEA550EBD5B}" dt="2022-06-30T14:25:49.535" v="174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picChg chg="del">
          <ac:chgData name="Silvia Maria Barros" userId="S::silvia.maria@economia.gov.br::e2bf63e8-b454-4011-9226-6120546e243b" providerId="AD" clId="Web-{FEE392FD-CD29-4B87-9537-1EEA550EBD5B}" dt="2022-06-30T13:55:10.184" v="0"/>
          <ac:picMkLst>
            <pc:docMk/>
            <pc:sldMk cId="1383430397" sldId="304"/>
            <ac:picMk id="3" creationId="{D2811ADF-51FF-44A0-B8EA-0DCE93E26E10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4:04:43.321" v="141"/>
          <ac:picMkLst>
            <pc:docMk/>
            <pc:sldMk cId="1383430397" sldId="304"/>
            <ac:picMk id="4" creationId="{0036F901-E294-419C-BC18-663F6DD7BBF6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11.013" v="1"/>
          <ac:picMkLst>
            <pc:docMk/>
            <pc:sldMk cId="1383430397" sldId="304"/>
            <ac:picMk id="9" creationId="{F5888320-E185-4CCC-961A-C930247E1FC8}"/>
          </ac:picMkLst>
        </pc:picChg>
      </pc:sldChg>
      <pc:sldChg chg="del">
        <pc:chgData name="Silvia Maria Barros" userId="S::silvia.maria@economia.gov.br::e2bf63e8-b454-4011-9226-6120546e243b" providerId="AD" clId="Web-{FEE392FD-CD29-4B87-9537-1EEA550EBD5B}" dt="2022-06-30T14:04:37.618" v="140"/>
        <pc:sldMkLst>
          <pc:docMk/>
          <pc:sldMk cId="4259246890" sldId="348"/>
        </pc:sldMkLst>
      </pc:sldChg>
      <pc:sldChg chg="delSp modSp">
        <pc:chgData name="Silvia Maria Barros" userId="S::silvia.maria@economia.gov.br::e2bf63e8-b454-4011-9226-6120546e243b" providerId="AD" clId="Web-{FEE392FD-CD29-4B87-9537-1EEA550EBD5B}" dt="2022-06-30T13:55:21.216" v="11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FEE392FD-CD29-4B87-9537-1EEA550EBD5B}" dt="2022-06-30T13:55:20.825" v="10" actId="20577"/>
          <ac:spMkLst>
            <pc:docMk/>
            <pc:sldMk cId="4164616862" sldId="359"/>
            <ac:spMk id="4" creationId="{2E22B725-D6BD-4C10-A8B5-AED8EF485856}"/>
          </ac:spMkLst>
        </pc:spChg>
        <pc:picChg chg="del">
          <ac:chgData name="Silvia Maria Barros" userId="S::silvia.maria@economia.gov.br::e2bf63e8-b454-4011-9226-6120546e243b" providerId="AD" clId="Web-{FEE392FD-CD29-4B87-9537-1EEA550EBD5B}" dt="2022-06-30T13:55:18.435" v="7"/>
          <ac:picMkLst>
            <pc:docMk/>
            <pc:sldMk cId="4164616862" sldId="359"/>
            <ac:picMk id="2" creationId="{17A2C728-3014-4239-A320-848AE907AF9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21.216" v="11"/>
          <ac:picMkLst>
            <pc:docMk/>
            <pc:sldMk cId="4164616862" sldId="359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17.747" v="6"/>
          <ac:picMkLst>
            <pc:docMk/>
            <pc:sldMk cId="4164616862" sldId="359"/>
            <ac:picMk id="6" creationId="{C5CB5FA6-15EA-435C-B2DD-8297F3AE087A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39.607" v="23"/>
        <pc:sldMkLst>
          <pc:docMk/>
          <pc:sldMk cId="2772779180" sldId="361"/>
        </pc:sldMkLst>
        <pc:picChg chg="del">
          <ac:chgData name="Silvia Maria Barros" userId="S::silvia.maria@economia.gov.br::e2bf63e8-b454-4011-9226-6120546e243b" providerId="AD" clId="Web-{FEE392FD-CD29-4B87-9537-1EEA550EBD5B}" dt="2022-06-30T13:55:38.841" v="22"/>
          <ac:picMkLst>
            <pc:docMk/>
            <pc:sldMk cId="2772779180" sldId="361"/>
            <ac:picMk id="2" creationId="{B709C23E-5628-470C-8229-1702142A38FE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39.607" v="23"/>
          <ac:picMkLst>
            <pc:docMk/>
            <pc:sldMk cId="2772779180" sldId="361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38.044" v="21"/>
          <ac:picMkLst>
            <pc:docMk/>
            <pc:sldMk cId="2772779180" sldId="361"/>
            <ac:picMk id="4" creationId="{DBEA634A-6832-4A0B-9FF2-7A2D134EB33E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24.607" v="14"/>
        <pc:sldMkLst>
          <pc:docMk/>
          <pc:sldMk cId="257795016" sldId="364"/>
        </pc:sldMkLst>
        <pc:picChg chg="del">
          <ac:chgData name="Silvia Maria Barros" userId="S::silvia.maria@economia.gov.br::e2bf63e8-b454-4011-9226-6120546e243b" providerId="AD" clId="Web-{FEE392FD-CD29-4B87-9537-1EEA550EBD5B}" dt="2022-06-30T13:55:23.888" v="13"/>
          <ac:picMkLst>
            <pc:docMk/>
            <pc:sldMk cId="257795016" sldId="364"/>
            <ac:picMk id="2" creationId="{C2413C0E-11E9-441A-BE94-777E41BDFF05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24.607" v="14"/>
          <ac:picMkLst>
            <pc:docMk/>
            <pc:sldMk cId="257795016" sldId="364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23.169" v="12"/>
          <ac:picMkLst>
            <pc:docMk/>
            <pc:sldMk cId="257795016" sldId="364"/>
            <ac:picMk id="5" creationId="{AD31C2A6-9BD2-4B2F-AF10-36315B335F1F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28.935" v="17"/>
        <pc:sldMkLst>
          <pc:docMk/>
          <pc:sldMk cId="854043716" sldId="365"/>
        </pc:sldMkLst>
        <pc:picChg chg="del">
          <ac:chgData name="Silvia Maria Barros" userId="S::silvia.maria@economia.gov.br::e2bf63e8-b454-4011-9226-6120546e243b" providerId="AD" clId="Web-{FEE392FD-CD29-4B87-9537-1EEA550EBD5B}" dt="2022-06-30T13:55:27.450" v="16"/>
          <ac:picMkLst>
            <pc:docMk/>
            <pc:sldMk cId="854043716" sldId="365"/>
            <ac:picMk id="2" creationId="{7053CD51-FA94-4920-9071-6FD61BF2AEA2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28.935" v="17"/>
          <ac:picMkLst>
            <pc:docMk/>
            <pc:sldMk cId="854043716" sldId="365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26.779" v="15"/>
          <ac:picMkLst>
            <pc:docMk/>
            <pc:sldMk cId="854043716" sldId="365"/>
            <ac:picMk id="5" creationId="{4053E233-6220-416E-8016-B69F29A5579F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8:07.094" v="77"/>
        <pc:sldMkLst>
          <pc:docMk/>
          <pc:sldMk cId="46933762" sldId="371"/>
        </pc:sldMkLst>
        <pc:picChg chg="del">
          <ac:chgData name="Silvia Maria Barros" userId="S::silvia.maria@economia.gov.br::e2bf63e8-b454-4011-9226-6120546e243b" providerId="AD" clId="Web-{FEE392FD-CD29-4B87-9537-1EEA550EBD5B}" dt="2022-06-30T13:58:07.094" v="77"/>
          <ac:picMkLst>
            <pc:docMk/>
            <pc:sldMk cId="46933762" sldId="371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8:05.188" v="75"/>
          <ac:picMkLst>
            <pc:docMk/>
            <pc:sldMk cId="46933762" sldId="371"/>
            <ac:picMk id="4" creationId="{990816C3-DFB1-4906-80D5-5A8A51CFB7F8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8:06.172" v="76"/>
          <ac:picMkLst>
            <pc:docMk/>
            <pc:sldMk cId="46933762" sldId="371"/>
            <ac:picMk id="5" creationId="{0B35F466-7AB2-4A0D-92FE-665DACFAC68B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47.763" v="29"/>
        <pc:sldMkLst>
          <pc:docMk/>
          <pc:sldMk cId="1808838728" sldId="372"/>
        </pc:sldMkLst>
        <pc:picChg chg="del">
          <ac:chgData name="Silvia Maria Barros" userId="S::silvia.maria@economia.gov.br::e2bf63e8-b454-4011-9226-6120546e243b" providerId="AD" clId="Web-{FEE392FD-CD29-4B87-9537-1EEA550EBD5B}" dt="2022-06-30T13:55:46.201" v="27"/>
          <ac:picMkLst>
            <pc:docMk/>
            <pc:sldMk cId="1808838728" sldId="372"/>
            <ac:picMk id="2" creationId="{370F64DA-6AD6-4EB2-BBDB-EF6F7C9CE4B3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46.982" v="28"/>
          <ac:picMkLst>
            <pc:docMk/>
            <pc:sldMk cId="1808838728" sldId="372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47.763" v="29"/>
          <ac:picMkLst>
            <pc:docMk/>
            <pc:sldMk cId="1808838728" sldId="372"/>
            <ac:picMk id="5" creationId="{6D7FF459-4EAC-4481-BC45-7D877BE4EE53}"/>
          </ac:picMkLst>
        </pc:picChg>
      </pc:sldChg>
      <pc:sldChg chg="addSp delSp">
        <pc:chgData name="Silvia Maria Barros" userId="S::silvia.maria@economia.gov.br::e2bf63e8-b454-4011-9226-6120546e243b" providerId="AD" clId="Web-{FEE392FD-CD29-4B87-9537-1EEA550EBD5B}" dt="2022-06-30T13:55:58.326" v="34"/>
        <pc:sldMkLst>
          <pc:docMk/>
          <pc:sldMk cId="410523473" sldId="373"/>
        </pc:sldMkLst>
        <pc:spChg chg="add del">
          <ac:chgData name="Silvia Maria Barros" userId="S::silvia.maria@economia.gov.br::e2bf63e8-b454-4011-9226-6120546e243b" providerId="AD" clId="Web-{FEE392FD-CD29-4B87-9537-1EEA550EBD5B}" dt="2022-06-30T13:55:54.201" v="32"/>
          <ac:spMkLst>
            <pc:docMk/>
            <pc:sldMk cId="410523473" sldId="373"/>
            <ac:spMk id="4" creationId="{2E22B725-D6BD-4C10-A8B5-AED8EF485856}"/>
          </ac:spMkLst>
        </pc:spChg>
        <pc:picChg chg="del">
          <ac:chgData name="Silvia Maria Barros" userId="S::silvia.maria@economia.gov.br::e2bf63e8-b454-4011-9226-6120546e243b" providerId="AD" clId="Web-{FEE392FD-CD29-4B87-9537-1EEA550EBD5B}" dt="2022-06-30T13:55:58.326" v="34"/>
          <ac:picMkLst>
            <pc:docMk/>
            <pc:sldMk cId="410523473" sldId="373"/>
            <ac:picMk id="2" creationId="{EC49F2B5-E441-4562-9845-386D8E08D41E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57.139" v="33"/>
          <ac:picMkLst>
            <pc:docMk/>
            <pc:sldMk cId="410523473" sldId="373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50.873" v="30"/>
          <ac:picMkLst>
            <pc:docMk/>
            <pc:sldMk cId="410523473" sldId="373"/>
            <ac:picMk id="5" creationId="{035BDA27-4C0B-472F-934F-BEDA98374516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15.278" v="5"/>
        <pc:sldMkLst>
          <pc:docMk/>
          <pc:sldMk cId="1825352923" sldId="381"/>
        </pc:sldMkLst>
        <pc:picChg chg="del">
          <ac:chgData name="Silvia Maria Barros" userId="S::silvia.maria@economia.gov.br::e2bf63e8-b454-4011-9226-6120546e243b" providerId="AD" clId="Web-{FEE392FD-CD29-4B87-9537-1EEA550EBD5B}" dt="2022-06-30T13:55:15.278" v="5"/>
          <ac:picMkLst>
            <pc:docMk/>
            <pc:sldMk cId="1825352923" sldId="381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14.685" v="4"/>
          <ac:picMkLst>
            <pc:docMk/>
            <pc:sldMk cId="1825352923" sldId="381"/>
            <ac:picMk id="4" creationId="{A8C7F815-9094-4A95-A1C6-D35F7EDB181A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13.731" v="3"/>
          <ac:picMkLst>
            <pc:docMk/>
            <pc:sldMk cId="1825352923" sldId="381"/>
            <ac:picMk id="5" creationId="{BE13073F-A52C-465F-9FE2-8138F0985EA6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35.638" v="20"/>
        <pc:sldMkLst>
          <pc:docMk/>
          <pc:sldMk cId="371036154" sldId="382"/>
        </pc:sldMkLst>
        <pc:picChg chg="del">
          <ac:chgData name="Silvia Maria Barros" userId="S::silvia.maria@economia.gov.br::e2bf63e8-b454-4011-9226-6120546e243b" providerId="AD" clId="Web-{FEE392FD-CD29-4B87-9537-1EEA550EBD5B}" dt="2022-06-30T13:55:34.435" v="19"/>
          <ac:picMkLst>
            <pc:docMk/>
            <pc:sldMk cId="371036154" sldId="382"/>
            <ac:picMk id="2" creationId="{1F4CCFA1-3787-47C4-B0EF-21E555E490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35.638" v="20"/>
          <ac:picMkLst>
            <pc:docMk/>
            <pc:sldMk cId="371036154" sldId="382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33.247" v="18"/>
          <ac:picMkLst>
            <pc:docMk/>
            <pc:sldMk cId="371036154" sldId="382"/>
            <ac:picMk id="5" creationId="{035BDA27-4C0B-472F-934F-BEDA98374516}"/>
          </ac:picMkLst>
        </pc:picChg>
      </pc:sldChg>
      <pc:sldChg chg="addSp delSp modSp del">
        <pc:chgData name="Silvia Maria Barros" userId="S::silvia.maria@economia.gov.br::e2bf63e8-b454-4011-9226-6120546e243b" providerId="AD" clId="Web-{FEE392FD-CD29-4B87-9537-1EEA550EBD5B}" dt="2022-06-30T13:57:58.407" v="74"/>
        <pc:sldMkLst>
          <pc:docMk/>
          <pc:sldMk cId="2976110700" sldId="384"/>
        </pc:sldMkLst>
        <pc:spChg chg="del mod">
          <ac:chgData name="Silvia Maria Barros" userId="S::silvia.maria@economia.gov.br::e2bf63e8-b454-4011-9226-6120546e243b" providerId="AD" clId="Web-{FEE392FD-CD29-4B87-9537-1EEA550EBD5B}" dt="2022-06-30T13:56:56.874" v="50"/>
          <ac:spMkLst>
            <pc:docMk/>
            <pc:sldMk cId="2976110700" sldId="384"/>
            <ac:spMk id="3" creationId="{D72D47AF-3DEE-4C0D-ABE2-7D81082D7A96}"/>
          </ac:spMkLst>
        </pc:spChg>
        <pc:spChg chg="add mod">
          <ac:chgData name="Silvia Maria Barros" userId="S::silvia.maria@economia.gov.br::e2bf63e8-b454-4011-9226-6120546e243b" providerId="AD" clId="Web-{FEE392FD-CD29-4B87-9537-1EEA550EBD5B}" dt="2022-06-30T13:56:56.874" v="50"/>
          <ac:spMkLst>
            <pc:docMk/>
            <pc:sldMk cId="2976110700" sldId="384"/>
            <ac:spMk id="7" creationId="{7C69D8EB-F9EA-B581-FDE7-E22C8582076F}"/>
          </ac:spMkLst>
        </pc:spChg>
        <pc:picChg chg="del">
          <ac:chgData name="Silvia Maria Barros" userId="S::silvia.maria@economia.gov.br::e2bf63e8-b454-4011-9226-6120546e243b" providerId="AD" clId="Web-{FEE392FD-CD29-4B87-9537-1EEA550EBD5B}" dt="2022-06-30T13:56:01.139" v="36"/>
          <ac:picMkLst>
            <pc:docMk/>
            <pc:sldMk cId="2976110700" sldId="384"/>
            <ac:picMk id="5" creationId="{B6F80A5C-FCA4-40F5-97B2-D0AB92EA5708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6:00.482" v="35"/>
          <ac:picMkLst>
            <pc:docMk/>
            <pc:sldMk cId="2976110700" sldId="384"/>
            <ac:picMk id="9" creationId="{C59BB76C-EE15-42CD-8E31-7759823E42A2}"/>
          </ac:picMkLst>
        </pc:picChg>
      </pc:sldChg>
      <pc:sldChg chg="del">
        <pc:chgData name="Silvia Maria Barros" userId="S::silvia.maria@economia.gov.br::e2bf63e8-b454-4011-9226-6120546e243b" providerId="AD" clId="Web-{FEE392FD-CD29-4B87-9537-1EEA550EBD5B}" dt="2022-06-30T14:02:17.787" v="120"/>
        <pc:sldMkLst>
          <pc:docMk/>
          <pc:sldMk cId="3738154389" sldId="385"/>
        </pc:sldMkLst>
      </pc:sldChg>
      <pc:sldChg chg="delSp modSp del">
        <pc:chgData name="Silvia Maria Barros" userId="S::silvia.maria@economia.gov.br::e2bf63e8-b454-4011-9226-6120546e243b" providerId="AD" clId="Web-{FEE392FD-CD29-4B87-9537-1EEA550EBD5B}" dt="2022-06-30T14:00:11.456" v="106"/>
        <pc:sldMkLst>
          <pc:docMk/>
          <pc:sldMk cId="3627457241" sldId="387"/>
        </pc:sldMkLst>
        <pc:spChg chg="mod">
          <ac:chgData name="Silvia Maria Barros" userId="S::silvia.maria@economia.gov.br::e2bf63e8-b454-4011-9226-6120546e243b" providerId="AD" clId="Web-{FEE392FD-CD29-4B87-9537-1EEA550EBD5B}" dt="2022-06-30T13:58:37.220" v="85" actId="1076"/>
          <ac:spMkLst>
            <pc:docMk/>
            <pc:sldMk cId="3627457241" sldId="387"/>
            <ac:spMk id="3" creationId="{28BB6663-B84A-4DE8-96FA-1571AAF38A4F}"/>
          </ac:spMkLst>
        </pc:spChg>
        <pc:picChg chg="del">
          <ac:chgData name="Silvia Maria Barros" userId="S::silvia.maria@economia.gov.br::e2bf63e8-b454-4011-9226-6120546e243b" providerId="AD" clId="Web-{FEE392FD-CD29-4B87-9537-1EEA550EBD5B}" dt="2022-06-30T13:58:11.016" v="78"/>
          <ac:picMkLst>
            <pc:docMk/>
            <pc:sldMk cId="3627457241" sldId="387"/>
            <ac:picMk id="7" creationId="{D13BC2C0-8C8F-47B8-8E5C-C8F5C471E8E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8:11.626" v="79"/>
          <ac:picMkLst>
            <pc:docMk/>
            <pc:sldMk cId="3627457241" sldId="387"/>
            <ac:picMk id="9" creationId="{43BDC7EC-5392-4B6C-B9F6-B72A5CD5DD7E}"/>
          </ac:picMkLst>
        </pc:picChg>
      </pc:sldChg>
      <pc:sldChg chg="delSp">
        <pc:chgData name="Silvia Maria Barros" userId="S::silvia.maria@economia.gov.br::e2bf63e8-b454-4011-9226-6120546e243b" providerId="AD" clId="Web-{FEE392FD-CD29-4B87-9537-1EEA550EBD5B}" dt="2022-06-30T13:55:43.794" v="26"/>
        <pc:sldMkLst>
          <pc:docMk/>
          <pc:sldMk cId="3672187948" sldId="388"/>
        </pc:sldMkLst>
        <pc:picChg chg="del">
          <ac:chgData name="Silvia Maria Barros" userId="S::silvia.maria@economia.gov.br::e2bf63e8-b454-4011-9226-6120546e243b" providerId="AD" clId="Web-{FEE392FD-CD29-4B87-9537-1EEA550EBD5B}" dt="2022-06-30T13:55:42.138" v="24"/>
          <ac:picMkLst>
            <pc:docMk/>
            <pc:sldMk cId="3672187948" sldId="388"/>
            <ac:picMk id="2" creationId="{B709C23E-5628-470C-8229-1702142A38FE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43.794" v="26"/>
          <ac:picMkLst>
            <pc:docMk/>
            <pc:sldMk cId="3672187948" sldId="388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FEE392FD-CD29-4B87-9537-1EEA550EBD5B}" dt="2022-06-30T13:55:42.810" v="25"/>
          <ac:picMkLst>
            <pc:docMk/>
            <pc:sldMk cId="3672187948" sldId="388"/>
            <ac:picMk id="4" creationId="{2B674330-9D91-4E2D-8F1D-9DCD550E1E60}"/>
          </ac:picMkLst>
        </pc:picChg>
      </pc:sldChg>
      <pc:sldChg chg="addSp delSp modSp add replId">
        <pc:chgData name="Silvia Maria Barros" userId="S::silvia.maria@economia.gov.br::e2bf63e8-b454-4011-9226-6120546e243b" providerId="AD" clId="Web-{FEE392FD-CD29-4B87-9537-1EEA550EBD5B}" dt="2022-06-30T13:57:55.047" v="73" actId="20577"/>
        <pc:sldMkLst>
          <pc:docMk/>
          <pc:sldMk cId="3099054024" sldId="389"/>
        </pc:sldMkLst>
        <pc:spChg chg="add del mod">
          <ac:chgData name="Silvia Maria Barros" userId="S::silvia.maria@economia.gov.br::e2bf63e8-b454-4011-9226-6120546e243b" providerId="AD" clId="Web-{FEE392FD-CD29-4B87-9537-1EEA550EBD5B}" dt="2022-06-30T13:56:44.890" v="48"/>
          <ac:spMkLst>
            <pc:docMk/>
            <pc:sldMk cId="3099054024" sldId="389"/>
            <ac:spMk id="2" creationId="{12843401-35F2-4981-CAD0-C412F4131164}"/>
          </ac:spMkLst>
        </pc:spChg>
        <pc:spChg chg="add mod">
          <ac:chgData name="Silvia Maria Barros" userId="S::silvia.maria@economia.gov.br::e2bf63e8-b454-4011-9226-6120546e243b" providerId="AD" clId="Web-{FEE392FD-CD29-4B87-9537-1EEA550EBD5B}" dt="2022-06-30T13:57:55.047" v="73" actId="20577"/>
          <ac:spMkLst>
            <pc:docMk/>
            <pc:sldMk cId="3099054024" sldId="389"/>
            <ac:spMk id="3" creationId="{9DAB8337-8C0F-D9A6-FA4C-86DAAC71D49F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3:56:16.139" v="38"/>
          <ac:spMkLst>
            <pc:docMk/>
            <pc:sldMk cId="3099054024" sldId="389"/>
            <ac:spMk id="4" creationId="{2E22B725-D6BD-4C10-A8B5-AED8EF485856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3:56:18.530" v="40"/>
          <ac:spMkLst>
            <pc:docMk/>
            <pc:sldMk cId="3099054024" sldId="389"/>
            <ac:spMk id="15" creationId="{AF64411C-F212-40DB-8980-49CED719A902}"/>
          </ac:spMkLst>
        </pc:spChg>
        <pc:spChg chg="mod">
          <ac:chgData name="Silvia Maria Barros" userId="S::silvia.maria@economia.gov.br::e2bf63e8-b454-4011-9226-6120546e243b" providerId="AD" clId="Web-{FEE392FD-CD29-4B87-9537-1EEA550EBD5B}" dt="2022-06-30T13:56:33.389" v="44" actId="20577"/>
          <ac:spMkLst>
            <pc:docMk/>
            <pc:sldMk cId="3099054024" sldId="389"/>
            <ac:spMk id="18" creationId="{36A6754F-8947-4CA2-B6BA-F5BBA490F466}"/>
          </ac:spMkLst>
        </pc:spChg>
        <pc:graphicFrameChg chg="add mod">
          <ac:chgData name="Silvia Maria Barros" userId="S::silvia.maria@economia.gov.br::e2bf63e8-b454-4011-9226-6120546e243b" providerId="AD" clId="Web-{FEE392FD-CD29-4B87-9537-1EEA550EBD5B}" dt="2022-06-30T13:57:25.828" v="55" actId="1076"/>
          <ac:graphicFrameMkLst>
            <pc:docMk/>
            <pc:sldMk cId="3099054024" sldId="389"/>
            <ac:graphicFrameMk id="6" creationId="{91E0D6BB-9A0C-11BB-38BF-2C55C7423CC1}"/>
          </ac:graphicFrameMkLst>
        </pc:graphicFrameChg>
        <pc:picChg chg="del">
          <ac:chgData name="Silvia Maria Barros" userId="S::silvia.maria@economia.gov.br::e2bf63e8-b454-4011-9226-6120546e243b" providerId="AD" clId="Web-{FEE392FD-CD29-4B87-9537-1EEA550EBD5B}" dt="2022-06-30T13:56:17.092" v="39"/>
          <ac:picMkLst>
            <pc:docMk/>
            <pc:sldMk cId="3099054024" sldId="389"/>
            <ac:picMk id="16" creationId="{932FA275-E34C-418E-B370-E577ED5097C4}"/>
          </ac:picMkLst>
        </pc:picChg>
      </pc:sldChg>
      <pc:sldChg chg="addSp delSp modSp add replId">
        <pc:chgData name="Silvia Maria Barros" userId="S::silvia.maria@economia.gov.br::e2bf63e8-b454-4011-9226-6120546e243b" providerId="AD" clId="Web-{FEE392FD-CD29-4B87-9537-1EEA550EBD5B}" dt="2022-06-30T14:00:06.284" v="105" actId="1076"/>
        <pc:sldMkLst>
          <pc:docMk/>
          <pc:sldMk cId="1848521364" sldId="390"/>
        </pc:sldMkLst>
        <pc:spChg chg="del">
          <ac:chgData name="Silvia Maria Barros" userId="S::silvia.maria@economia.gov.br::e2bf63e8-b454-4011-9226-6120546e243b" providerId="AD" clId="Web-{FEE392FD-CD29-4B87-9537-1EEA550EBD5B}" dt="2022-06-30T13:58:19.501" v="82"/>
          <ac:spMkLst>
            <pc:docMk/>
            <pc:sldMk cId="1848521364" sldId="390"/>
            <ac:spMk id="2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FEE392FD-CD29-4B87-9537-1EEA550EBD5B}" dt="2022-06-30T14:00:06.284" v="105" actId="1076"/>
          <ac:spMkLst>
            <pc:docMk/>
            <pc:sldMk cId="1848521364" sldId="390"/>
            <ac:spMk id="6" creationId="{584273D9-487C-4D93-689F-C385C8233A92}"/>
          </ac:spMkLst>
        </pc:spChg>
        <pc:spChg chg="mod">
          <ac:chgData name="Silvia Maria Barros" userId="S::silvia.maria@economia.gov.br::e2bf63e8-b454-4011-9226-6120546e243b" providerId="AD" clId="Web-{FEE392FD-CD29-4B87-9537-1EEA550EBD5B}" dt="2022-06-30T13:58:55.830" v="90" actId="20577"/>
          <ac:spMkLst>
            <pc:docMk/>
            <pc:sldMk cId="1848521364" sldId="390"/>
            <ac:spMk id="18" creationId="{36A6754F-8947-4CA2-B6BA-F5BBA490F466}"/>
          </ac:spMkLst>
        </pc:spChg>
        <pc:graphicFrameChg chg="add mod">
          <ac:chgData name="Silvia Maria Barros" userId="S::silvia.maria@economia.gov.br::e2bf63e8-b454-4011-9226-6120546e243b" providerId="AD" clId="Web-{FEE392FD-CD29-4B87-9537-1EEA550EBD5B}" dt="2022-06-30T13:59:21.393" v="95" actId="1076"/>
          <ac:graphicFrameMkLst>
            <pc:docMk/>
            <pc:sldMk cId="1848521364" sldId="390"/>
            <ac:graphicFrameMk id="4" creationId="{CF5088DC-F61F-2E11-0718-7E46F520E229}"/>
          </ac:graphicFrameMkLst>
        </pc:graphicFrameChg>
        <pc:graphicFrameChg chg="add mod modGraphic">
          <ac:chgData name="Silvia Maria Barros" userId="S::silvia.maria@economia.gov.br::e2bf63e8-b454-4011-9226-6120546e243b" providerId="AD" clId="Web-{FEE392FD-CD29-4B87-9537-1EEA550EBD5B}" dt="2022-06-30T13:59:51.815" v="102"/>
          <ac:graphicFrameMkLst>
            <pc:docMk/>
            <pc:sldMk cId="1848521364" sldId="390"/>
            <ac:graphicFrameMk id="8" creationId="{D65D0C54-184C-D464-1263-CCD842B5C573}"/>
          </ac:graphicFrameMkLst>
        </pc:graphicFrameChg>
      </pc:sldChg>
      <pc:sldChg chg="addSp delSp modSp new mod setBg">
        <pc:chgData name="Silvia Maria Barros" userId="S::silvia.maria@economia.gov.br::e2bf63e8-b454-4011-9226-6120546e243b" providerId="AD" clId="Web-{FEE392FD-CD29-4B87-9537-1EEA550EBD5B}" dt="2022-06-30T14:02:35.037" v="123" actId="1076"/>
        <pc:sldMkLst>
          <pc:docMk/>
          <pc:sldMk cId="2597296151" sldId="391"/>
        </pc:sldMkLst>
        <pc:spChg chg="mod">
          <ac:chgData name="Silvia Maria Barros" userId="S::silvia.maria@economia.gov.br::e2bf63e8-b454-4011-9226-6120546e243b" providerId="AD" clId="Web-{FEE392FD-CD29-4B87-9537-1EEA550EBD5B}" dt="2022-06-30T14:02:35.037" v="123" actId="1076"/>
          <ac:spMkLst>
            <pc:docMk/>
            <pc:sldMk cId="2597296151" sldId="391"/>
            <ac:spMk id="2" creationId="{A1EDC783-40F7-F7A9-37C3-F1892DB5F567}"/>
          </ac:spMkLst>
        </pc:spChg>
        <pc:spChg chg="del mod">
          <ac:chgData name="Silvia Maria Barros" userId="S::silvia.maria@economia.gov.br::e2bf63e8-b454-4011-9226-6120546e243b" providerId="AD" clId="Web-{FEE392FD-CD29-4B87-9537-1EEA550EBD5B}" dt="2022-06-30T14:01:27.724" v="110"/>
          <ac:spMkLst>
            <pc:docMk/>
            <pc:sldMk cId="2597296151" sldId="391"/>
            <ac:spMk id="3" creationId="{2A050A97-CB8D-2782-2335-8EA743578F21}"/>
          </ac:spMkLst>
        </pc:spChg>
        <pc:spChg chg="del mod">
          <ac:chgData name="Silvia Maria Barros" userId="S::silvia.maria@economia.gov.br::e2bf63e8-b454-4011-9226-6120546e243b" providerId="AD" clId="Web-{FEE392FD-CD29-4B87-9537-1EEA550EBD5B}" dt="2022-06-30T14:01:29.067" v="111"/>
          <ac:spMkLst>
            <pc:docMk/>
            <pc:sldMk cId="2597296151" sldId="391"/>
            <ac:spMk id="4" creationId="{4DEFCA60-DC00-7BA6-E438-E43486F2BC28}"/>
          </ac:spMkLst>
        </pc:spChg>
        <pc:spChg chg="add">
          <ac:chgData name="Silvia Maria Barros" userId="S::silvia.maria@economia.gov.br::e2bf63e8-b454-4011-9226-6120546e243b" providerId="AD" clId="Web-{FEE392FD-CD29-4B87-9537-1EEA550EBD5B}" dt="2022-06-30T14:01:12.911" v="108"/>
          <ac:spMkLst>
            <pc:docMk/>
            <pc:sldMk cId="2597296151" sldId="391"/>
            <ac:spMk id="9" creationId="{4FFBEE45-F140-49D5-85EA-C78C24340B23}"/>
          </ac:spMkLst>
        </pc:spChg>
      </pc:sldChg>
      <pc:sldChg chg="addSp delSp modSp add ord replId">
        <pc:chgData name="Silvia Maria Barros" userId="S::silvia.maria@economia.gov.br::e2bf63e8-b454-4011-9226-6120546e243b" providerId="AD" clId="Web-{FEE392FD-CD29-4B87-9537-1EEA550EBD5B}" dt="2022-06-30T14:04:34.962" v="139" actId="20577"/>
        <pc:sldMkLst>
          <pc:docMk/>
          <pc:sldMk cId="2456634978" sldId="392"/>
        </pc:sldMkLst>
        <pc:spChg chg="mod">
          <ac:chgData name="Silvia Maria Barros" userId="S::silvia.maria@economia.gov.br::e2bf63e8-b454-4011-9226-6120546e243b" providerId="AD" clId="Web-{FEE392FD-CD29-4B87-9537-1EEA550EBD5B}" dt="2022-06-30T14:04:34.962" v="139" actId="20577"/>
          <ac:spMkLst>
            <pc:docMk/>
            <pc:sldMk cId="2456634978" sldId="392"/>
            <ac:spMk id="2" creationId="{A1EDC783-40F7-F7A9-37C3-F1892DB5F567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4:03:06.429" v="128"/>
          <ac:spMkLst>
            <pc:docMk/>
            <pc:sldMk cId="2456634978" sldId="392"/>
            <ac:spMk id="3" creationId="{2A050A97-CB8D-2782-2335-8EA743578F21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4:03:09.382" v="129"/>
          <ac:spMkLst>
            <pc:docMk/>
            <pc:sldMk cId="2456634978" sldId="392"/>
            <ac:spMk id="4" creationId="{4DEFCA60-DC00-7BA6-E438-E43486F2BC28}"/>
          </ac:spMkLst>
        </pc:spChg>
        <pc:spChg chg="del">
          <ac:chgData name="Silvia Maria Barros" userId="S::silvia.maria@economia.gov.br::e2bf63e8-b454-4011-9226-6120546e243b" providerId="AD" clId="Web-{FEE392FD-CD29-4B87-9537-1EEA550EBD5B}" dt="2022-06-30T14:03:47.476" v="131"/>
          <ac:spMkLst>
            <pc:docMk/>
            <pc:sldMk cId="2456634978" sldId="392"/>
            <ac:spMk id="9" creationId="{4FFBEE45-F140-49D5-85EA-C78C24340B23}"/>
          </ac:spMkLst>
        </pc:spChg>
        <pc:spChg chg="add">
          <ac:chgData name="Silvia Maria Barros" userId="S::silvia.maria@economia.gov.br::e2bf63e8-b454-4011-9226-6120546e243b" providerId="AD" clId="Web-{FEE392FD-CD29-4B87-9537-1EEA550EBD5B}" dt="2022-06-30T14:03:47.476" v="131"/>
          <ac:spMkLst>
            <pc:docMk/>
            <pc:sldMk cId="2456634978" sldId="392"/>
            <ac:spMk id="14" creationId="{54A6836E-C603-43CB-9DA7-89D8E3FA3838}"/>
          </ac:spMkLst>
        </pc:spChg>
        <pc:spChg chg="add">
          <ac:chgData name="Silvia Maria Barros" userId="S::silvia.maria@economia.gov.br::e2bf63e8-b454-4011-9226-6120546e243b" providerId="AD" clId="Web-{FEE392FD-CD29-4B87-9537-1EEA550EBD5B}" dt="2022-06-30T14:03:47.476" v="131"/>
          <ac:spMkLst>
            <pc:docMk/>
            <pc:sldMk cId="2456634978" sldId="392"/>
            <ac:spMk id="16" creationId="{296007DD-F9BF-4F0F-B8C6-C514B2841971}"/>
          </ac:spMkLst>
        </pc:spChg>
        <pc:grpChg chg="add">
          <ac:chgData name="Silvia Maria Barros" userId="S::silvia.maria@economia.gov.br::e2bf63e8-b454-4011-9226-6120546e243b" providerId="AD" clId="Web-{FEE392FD-CD29-4B87-9537-1EEA550EBD5B}" dt="2022-06-30T14:03:47.476" v="131"/>
          <ac:grpSpMkLst>
            <pc:docMk/>
            <pc:sldMk cId="2456634978" sldId="392"/>
            <ac:grpSpMk id="18" creationId="{8A0FAFCA-5C96-453B-83B7-A9AEF7F18960}"/>
          </ac:grpSpMkLst>
        </pc:grpChg>
        <pc:grpChg chg="add">
          <ac:chgData name="Silvia Maria Barros" userId="S::silvia.maria@economia.gov.br::e2bf63e8-b454-4011-9226-6120546e243b" providerId="AD" clId="Web-{FEE392FD-CD29-4B87-9537-1EEA550EBD5B}" dt="2022-06-30T14:03:47.476" v="131"/>
          <ac:grpSpMkLst>
            <pc:docMk/>
            <pc:sldMk cId="2456634978" sldId="392"/>
            <ac:grpSpMk id="24" creationId="{CD0398DD-AD75-4E2B-A3C6-35073082A8B4}"/>
          </ac:grpSpMkLst>
        </pc:grpChg>
        <pc:picChg chg="add mod">
          <ac:chgData name="Silvia Maria Barros" userId="S::silvia.maria@economia.gov.br::e2bf63e8-b454-4011-9226-6120546e243b" providerId="AD" clId="Web-{FEE392FD-CD29-4B87-9537-1EEA550EBD5B}" dt="2022-06-30T14:04:14.665" v="137" actId="1076"/>
          <ac:picMkLst>
            <pc:docMk/>
            <pc:sldMk cId="2456634978" sldId="392"/>
            <ac:picMk id="6" creationId="{BE8ED00A-0C88-B47B-E00D-1729C1AA171E}"/>
          </ac:picMkLst>
        </pc:picChg>
      </pc:sldChg>
    </pc:docChg>
  </pc:docChgLst>
  <pc:docChgLst>
    <pc:chgData name="Silvia Maria Barros" userId="S::silvia.maria@economia.gov.br::e2bf63e8-b454-4011-9226-6120546e243b" providerId="AD" clId="Web-{317B9D69-5124-4BC3-B574-F5BBEE010B49}"/>
    <pc:docChg chg="addSld delSld modSld sldOrd">
      <pc:chgData name="Silvia Maria Barros" userId="S::silvia.maria@economia.gov.br::e2bf63e8-b454-4011-9226-6120546e243b" providerId="AD" clId="Web-{317B9D69-5124-4BC3-B574-F5BBEE010B49}" dt="2021-08-12T18:17:46.742" v="2412"/>
      <pc:docMkLst>
        <pc:docMk/>
      </pc:docMkLst>
      <pc:sldChg chg="addSp delSp modSp">
        <pc:chgData name="Silvia Maria Barros" userId="S::silvia.maria@economia.gov.br::e2bf63e8-b454-4011-9226-6120546e243b" providerId="AD" clId="Web-{317B9D69-5124-4BC3-B574-F5BBEE010B49}" dt="2021-08-12T18:05:53.807" v="2224" actId="20577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317B9D69-5124-4BC3-B574-F5BBEE010B49}" dt="2021-08-12T18:05:53.807" v="2224" actId="20577"/>
          <ac:spMkLst>
            <pc:docMk/>
            <pc:sldMk cId="3774558176" sldId="271"/>
            <ac:spMk id="3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6:48:54.140" v="1860" actId="14100"/>
          <ac:spMkLst>
            <pc:docMk/>
            <pc:sldMk cId="3774558176" sldId="271"/>
            <ac:spMk id="4" creationId="{082035B9-7B4A-454B-89DB-575422952521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07:29.930" v="1277"/>
          <ac:spMkLst>
            <pc:docMk/>
            <pc:sldMk cId="3774558176" sldId="271"/>
            <ac:spMk id="7" creationId="{69F982B9-2EB3-4C25-9F26-36DF27347D1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2:44:32.833" v="411" actId="20577"/>
          <ac:spMkLst>
            <pc:docMk/>
            <pc:sldMk cId="3774558176" sldId="271"/>
            <ac:spMk id="39" creationId="{E70BB8C5-F468-4BED-9311-8721094240A2}"/>
          </ac:spMkLst>
        </pc:spChg>
        <pc:graphicFrameChg chg="add mod modGraphic">
          <ac:chgData name="Silvia Maria Barros" userId="S::silvia.maria@economia.gov.br::e2bf63e8-b454-4011-9226-6120546e243b" providerId="AD" clId="Web-{317B9D69-5124-4BC3-B574-F5BBEE010B49}" dt="2021-08-12T12:45:06.022" v="421" actId="1076"/>
          <ac:graphicFrameMkLst>
            <pc:docMk/>
            <pc:sldMk cId="3774558176" sldId="271"/>
            <ac:graphicFrameMk id="5" creationId="{84EB8EA4-420A-4A94-A18B-E8DD6087D824}"/>
          </ac:graphicFrameMkLst>
        </pc:graphicFrameChg>
        <pc:graphicFrameChg chg="add mod modGraphic">
          <ac:chgData name="Silvia Maria Barros" userId="S::silvia.maria@economia.gov.br::e2bf63e8-b454-4011-9226-6120546e243b" providerId="AD" clId="Web-{317B9D69-5124-4BC3-B574-F5BBEE010B49}" dt="2021-08-12T16:25:36.766" v="1846" actId="1076"/>
          <ac:graphicFrameMkLst>
            <pc:docMk/>
            <pc:sldMk cId="3774558176" sldId="271"/>
            <ac:graphicFrameMk id="12" creationId="{BBE733AF-641D-4EDF-B38E-07E0E6512410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08:09.839" v="2115" actId="1076"/>
          <ac:picMkLst>
            <pc:docMk/>
            <pc:sldMk cId="3774558176" sldId="271"/>
            <ac:picMk id="2" creationId="{475E3FE5-3E16-4491-999E-AE9AC224A9DF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07:31.932" v="2109"/>
          <ac:picMkLst>
            <pc:docMk/>
            <pc:sldMk cId="3774558176" sldId="271"/>
            <ac:picMk id="6" creationId="{B73A92DA-E227-433E-9FC6-6244CDFC115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8:07.714" v="2114" actId="1076"/>
          <ac:picMkLst>
            <pc:docMk/>
            <pc:sldMk cId="3774558176" sldId="271"/>
            <ac:picMk id="7" creationId="{69BC2360-0DD1-451C-8184-2836255B34FD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17:48.916" v="2197" actId="20577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317B9D69-5124-4BC3-B574-F5BBEE010B49}" dt="2021-08-12T17:17:48.916" v="2197" actId="20577"/>
          <ac:spMkLst>
            <pc:docMk/>
            <pc:sldMk cId="2791789365" sldId="275"/>
            <ac:spMk id="3" creationId="{80A9B244-8221-4746-A89E-0DBC2E1769A4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6:04:23.488" v="1659" actId="1076"/>
          <ac:spMkLst>
            <pc:docMk/>
            <pc:sldMk cId="2791789365" sldId="275"/>
            <ac:spMk id="31" creationId="{5FE6D21C-4E94-4905-9644-DC639BD3DB6E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08:42.184" v="2116" actId="1076"/>
          <ac:picMkLst>
            <pc:docMk/>
            <pc:sldMk cId="2791789365" sldId="275"/>
            <ac:picMk id="2" creationId="{D5BD0D8D-1A0C-462F-B9E4-2D6B8E312890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04:59.069" v="2085"/>
          <ac:picMkLst>
            <pc:docMk/>
            <pc:sldMk cId="2791789365" sldId="275"/>
            <ac:picMk id="4" creationId="{ED9E3AE7-9852-4FEE-9CF0-BBFE4A83BBBE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5:53.211" v="2093" actId="1076"/>
          <ac:picMkLst>
            <pc:docMk/>
            <pc:sldMk cId="2791789365" sldId="275"/>
            <ac:picMk id="5" creationId="{7175D7D3-A65C-4484-A136-6262857C84CC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03:15.694" v="2209" actId="20577"/>
        <pc:sldMkLst>
          <pc:docMk/>
          <pc:sldMk cId="1138443978" sldId="282"/>
        </pc:sldMkLst>
        <pc:spChg chg="mod">
          <ac:chgData name="Silvia Maria Barros" userId="S::silvia.maria@economia.gov.br::e2bf63e8-b454-4011-9226-6120546e243b" providerId="AD" clId="Web-{317B9D69-5124-4BC3-B574-F5BBEE010B49}" dt="2021-08-12T18:03:15.694" v="2209" actId="20577"/>
          <ac:spMkLst>
            <pc:docMk/>
            <pc:sldMk cId="1138443978" sldId="282"/>
            <ac:spMk id="2" creationId="{9FE07C58-60BA-43E6-A12D-4C35133A1CBB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6:21:53.995" v="1834"/>
          <ac:graphicFrameMkLst>
            <pc:docMk/>
            <pc:sldMk cId="1138443978" sldId="282"/>
            <ac:graphicFrameMk id="5" creationId="{CFB62917-E027-4F3A-9D7E-2879C679C426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6:15:54.675" v="1777" actId="1076"/>
          <ac:picMkLst>
            <pc:docMk/>
            <pc:sldMk cId="1138443978" sldId="282"/>
            <ac:picMk id="4" creationId="{0C8855D6-0C4F-4558-8E52-773C300E2F0E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4:13:43.812" v="1075"/>
          <ac:picMkLst>
            <pc:docMk/>
            <pc:sldMk cId="1138443978" sldId="282"/>
            <ac:picMk id="6" creationId="{1735E672-8FC7-4B76-944B-D408B9D13EAC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6:57.369" v="2102" actId="1076"/>
          <ac:picMkLst>
            <pc:docMk/>
            <pc:sldMk cId="1138443978" sldId="282"/>
            <ac:picMk id="6" creationId="{CB60C5C5-985C-497B-B33F-D1B79FC19929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06:51.291" v="2100"/>
          <ac:picMkLst>
            <pc:docMk/>
            <pc:sldMk cId="1138443978" sldId="282"/>
            <ac:picMk id="7" creationId="{CD5E5B2C-1038-447B-AC1C-C372D174F2CF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05:41.945" v="2092" actId="1076"/>
        <pc:sldMkLst>
          <pc:docMk/>
          <pc:sldMk cId="2887255186" sldId="284"/>
        </pc:sldMkLst>
        <pc:picChg chg="add del mod">
          <ac:chgData name="Silvia Maria Barros" userId="S::silvia.maria@economia.gov.br::e2bf63e8-b454-4011-9226-6120546e243b" providerId="AD" clId="Web-{317B9D69-5124-4BC3-B574-F5BBEE010B49}" dt="2021-08-12T14:40:47.957" v="1209"/>
          <ac:picMkLst>
            <pc:docMk/>
            <pc:sldMk cId="2887255186" sldId="284"/>
            <ac:picMk id="2" creationId="{405929AD-28DC-4DBB-A5DE-A1C03D97B106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5:41.945" v="2092" actId="1076"/>
          <ac:picMkLst>
            <pc:docMk/>
            <pc:sldMk cId="2887255186" sldId="284"/>
            <ac:picMk id="2" creationId="{BE4F61B7-3CA7-4475-A656-70AEF03ECC46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4:40:49.863" v="1210"/>
          <ac:picMkLst>
            <pc:docMk/>
            <pc:sldMk cId="2887255186" sldId="284"/>
            <ac:picMk id="3" creationId="{CEB9626C-01EA-452D-98D1-DFBC7F745A78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4:51:12.424" v="1224" actId="1076"/>
          <ac:picMkLst>
            <pc:docMk/>
            <pc:sldMk cId="2887255186" sldId="284"/>
            <ac:picMk id="4" creationId="{00000000-0000-0000-0000-000000000000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04:37.787" v="2081"/>
          <ac:picMkLst>
            <pc:docMk/>
            <pc:sldMk cId="2887255186" sldId="284"/>
            <ac:picMk id="7" creationId="{E5821AC5-77EA-41F5-9B01-3BEFBEBECB6B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09:53.482" v="2125" actId="1076"/>
        <pc:sldMkLst>
          <pc:docMk/>
          <pc:sldMk cId="1504470735" sldId="286"/>
        </pc:sldMkLst>
        <pc:spChg chg="mod">
          <ac:chgData name="Silvia Maria Barros" userId="S::silvia.maria@economia.gov.br::e2bf63e8-b454-4011-9226-6120546e243b" providerId="AD" clId="Web-{317B9D69-5124-4BC3-B574-F5BBEE010B49}" dt="2021-08-12T16:49:34.235" v="1863" actId="20577"/>
          <ac:spMkLst>
            <pc:docMk/>
            <pc:sldMk cId="1504470735" sldId="286"/>
            <ac:spMk id="7" creationId="{6AEB75B8-E66F-41E0-B5EB-CE854E499BD0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5:07:49.102" v="1280" actId="1076"/>
          <ac:spMkLst>
            <pc:docMk/>
            <pc:sldMk cId="1504470735" sldId="286"/>
            <ac:spMk id="45" creationId="{F9294E2C-4626-4BA7-A865-1FA9537B472A}"/>
          </ac:spMkLst>
        </pc:spChg>
        <pc:picChg chg="add del">
          <ac:chgData name="Silvia Maria Barros" userId="S::silvia.maria@economia.gov.br::e2bf63e8-b454-4011-9226-6120546e243b" providerId="AD" clId="Web-{317B9D69-5124-4BC3-B574-F5BBEE010B49}" dt="2021-08-12T17:09:43.389" v="2122"/>
          <ac:picMkLst>
            <pc:docMk/>
            <pc:sldMk cId="1504470735" sldId="286"/>
            <ac:picMk id="2" creationId="{D4C2971F-3F46-453F-86A9-835111C267A8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09:53.482" v="2125" actId="1076"/>
          <ac:picMkLst>
            <pc:docMk/>
            <pc:sldMk cId="1504470735" sldId="286"/>
            <ac:picMk id="4" creationId="{9A48EB0F-3299-4A37-9D98-CBE3B780C251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09:44.514" v="2123"/>
          <ac:picMkLst>
            <pc:docMk/>
            <pc:sldMk cId="1504470735" sldId="286"/>
            <ac:picMk id="5" creationId="{F5322957-B528-474E-94F5-72C509C8ACB5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15:43.052" v="2390" actId="1076"/>
        <pc:sldMkLst>
          <pc:docMk/>
          <pc:sldMk cId="402027870" sldId="296"/>
        </pc:sldMkLst>
        <pc:spChg chg="mod">
          <ac:chgData name="Silvia Maria Barros" userId="S::silvia.maria@economia.gov.br::e2bf63e8-b454-4011-9226-6120546e243b" providerId="AD" clId="Web-{317B9D69-5124-4BC3-B574-F5BBEE010B49}" dt="2021-08-12T16:49:56.626" v="1869" actId="20577"/>
          <ac:spMkLst>
            <pc:docMk/>
            <pc:sldMk cId="402027870" sldId="29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5:08:52.009" v="1289" actId="1076"/>
          <ac:spMkLst>
            <pc:docMk/>
            <pc:sldMk cId="402027870" sldId="296"/>
            <ac:spMk id="39" creationId="{4D402C38-0743-465D-963B-454806B09F7C}"/>
          </ac:spMkLst>
        </pc:spChg>
        <pc:graphicFrameChg chg="mod">
          <ac:chgData name="Silvia Maria Barros" userId="S::silvia.maria@economia.gov.br::e2bf63e8-b454-4011-9226-6120546e243b" providerId="AD" clId="Web-{317B9D69-5124-4BC3-B574-F5BBEE010B49}" dt="2021-08-12T15:08:57.666" v="1290" actId="1076"/>
          <ac:graphicFrameMkLst>
            <pc:docMk/>
            <pc:sldMk cId="402027870" sldId="296"/>
            <ac:graphicFrameMk id="4" creationId="{093D6EBF-1729-4598-8B04-13446F73AFC8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0:35.577" v="2132" actId="1076"/>
          <ac:picMkLst>
            <pc:docMk/>
            <pc:sldMk cId="402027870" sldId="296"/>
            <ac:picMk id="5" creationId="{9F4D4E09-24BD-4DDC-8ED8-D23F9D36C608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0:26.140" v="2130"/>
          <ac:picMkLst>
            <pc:docMk/>
            <pc:sldMk cId="402027870" sldId="296"/>
            <ac:picMk id="6" creationId="{302412F3-8665-4909-9D6C-C5E726A949D1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5:43.052" v="2390" actId="1076"/>
          <ac:picMkLst>
            <pc:docMk/>
            <pc:sldMk cId="402027870" sldId="296"/>
            <ac:picMk id="6" creationId="{FC3D4FB1-3FA5-41F3-917C-EDD6473723D3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0:27.499" v="2131"/>
          <ac:picMkLst>
            <pc:docMk/>
            <pc:sldMk cId="402027870" sldId="296"/>
            <ac:picMk id="7" creationId="{65E18FB1-03A2-478C-B94D-C419EE39185A}"/>
          </ac:picMkLst>
        </pc:picChg>
      </pc:sldChg>
      <pc:sldChg chg="addSp modSp del">
        <pc:chgData name="Silvia Maria Barros" userId="S::silvia.maria@economia.gov.br::e2bf63e8-b454-4011-9226-6120546e243b" providerId="AD" clId="Web-{317B9D69-5124-4BC3-B574-F5BBEE010B49}" dt="2021-08-12T13:05:00.313" v="540"/>
        <pc:sldMkLst>
          <pc:docMk/>
          <pc:sldMk cId="3294197147" sldId="297"/>
        </pc:sldMkLst>
        <pc:spChg chg="mod">
          <ac:chgData name="Silvia Maria Barros" userId="S::silvia.maria@economia.gov.br::e2bf63e8-b454-4011-9226-6120546e243b" providerId="AD" clId="Web-{317B9D69-5124-4BC3-B574-F5BBEE010B49}" dt="2021-08-12T13:01:18.980" v="519" actId="20577"/>
          <ac:spMkLst>
            <pc:docMk/>
            <pc:sldMk cId="3294197147" sldId="297"/>
            <ac:spMk id="3" creationId="{A8D038C1-F02D-4460-9374-7D264A18411B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2:51:28.217" v="494" actId="1076"/>
          <ac:graphicFrameMkLst>
            <pc:docMk/>
            <pc:sldMk cId="3294197147" sldId="297"/>
            <ac:graphicFrameMk id="6" creationId="{EF712080-7809-43A9-9273-4B509432480F}"/>
          </ac:graphicFrameMkLst>
        </pc:graphicFrameChg>
        <pc:graphicFrameChg chg="mod modGraphic">
          <ac:chgData name="Silvia Maria Barros" userId="S::silvia.maria@economia.gov.br::e2bf63e8-b454-4011-9226-6120546e243b" providerId="AD" clId="Web-{317B9D69-5124-4BC3-B574-F5BBEE010B49}" dt="2021-08-12T12:57:39.475" v="516" actId="1076"/>
          <ac:graphicFrameMkLst>
            <pc:docMk/>
            <pc:sldMk cId="3294197147" sldId="297"/>
            <ac:graphicFrameMk id="7" creationId="{498F6950-6D1B-4C57-86B0-AAF278DFA1CC}"/>
          </ac:graphicFrameMkLst>
        </pc:graphicFrameChg>
        <pc:picChg chg="add mod">
          <ac:chgData name="Silvia Maria Barros" userId="S::silvia.maria@economia.gov.br::e2bf63e8-b454-4011-9226-6120546e243b" providerId="AD" clId="Web-{317B9D69-5124-4BC3-B574-F5BBEE010B49}" dt="2021-08-12T12:57:37.272" v="515" actId="1076"/>
          <ac:picMkLst>
            <pc:docMk/>
            <pc:sldMk cId="3294197147" sldId="297"/>
            <ac:picMk id="5" creationId="{D7969FCC-D7AB-472A-B9D4-33915E4BD2DC}"/>
          </ac:picMkLst>
        </pc:picChg>
      </pc:sldChg>
      <pc:sldChg chg="modSp del">
        <pc:chgData name="Silvia Maria Barros" userId="S::silvia.maria@economia.gov.br::e2bf63e8-b454-4011-9226-6120546e243b" providerId="AD" clId="Web-{317B9D69-5124-4BC3-B574-F5BBEE010B49}" dt="2021-08-12T13:23:20.962" v="573"/>
        <pc:sldMkLst>
          <pc:docMk/>
          <pc:sldMk cId="3936655507" sldId="298"/>
        </pc:sldMkLst>
        <pc:graphicFrameChg chg="mod modGraphic">
          <ac:chgData name="Silvia Maria Barros" userId="S::silvia.maria@economia.gov.br::e2bf63e8-b454-4011-9226-6120546e243b" providerId="AD" clId="Web-{317B9D69-5124-4BC3-B574-F5BBEE010B49}" dt="2021-08-12T13:09:00.100" v="558"/>
          <ac:graphicFrameMkLst>
            <pc:docMk/>
            <pc:sldMk cId="3936655507" sldId="298"/>
            <ac:graphicFrameMk id="4" creationId="{AC3C8856-6CB1-4E85-B4F5-4AADDCF34654}"/>
          </ac:graphicFrameMkLst>
        </pc:graphicFrameChg>
      </pc:sldChg>
      <pc:sldChg chg="addSp delSp modSp ord">
        <pc:chgData name="Silvia Maria Barros" userId="S::silvia.maria@economia.gov.br::e2bf63e8-b454-4011-9226-6120546e243b" providerId="AD" clId="Web-{317B9D69-5124-4BC3-B574-F5BBEE010B49}" dt="2021-08-12T17:12:15.127" v="2145" actId="1076"/>
        <pc:sldMkLst>
          <pc:docMk/>
          <pc:sldMk cId="3719773935" sldId="299"/>
        </pc:sldMkLst>
        <pc:spChg chg="mod">
          <ac:chgData name="Silvia Maria Barros" userId="S::silvia.maria@economia.gov.br::e2bf63e8-b454-4011-9226-6120546e243b" providerId="AD" clId="Web-{317B9D69-5124-4BC3-B574-F5BBEE010B49}" dt="2021-08-12T13:25:58.372" v="613" actId="20577"/>
          <ac:spMkLst>
            <pc:docMk/>
            <pc:sldMk cId="3719773935" sldId="299"/>
            <ac:spMk id="5" creationId="{AD947363-7DFD-4442-AB56-A67FBD5E9B14}"/>
          </ac:spMkLst>
        </pc:spChg>
        <pc:picChg chg="add del">
          <ac:chgData name="Silvia Maria Barros" userId="S::silvia.maria@economia.gov.br::e2bf63e8-b454-4011-9226-6120546e243b" providerId="AD" clId="Web-{317B9D69-5124-4BC3-B574-F5BBEE010B49}" dt="2021-08-12T17:12:05.845" v="2143"/>
          <ac:picMkLst>
            <pc:docMk/>
            <pc:sldMk cId="3719773935" sldId="299"/>
            <ac:picMk id="2" creationId="{CE75AF45-CEB8-419A-8909-5452A324172F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12:15.127" v="2145" actId="1076"/>
          <ac:picMkLst>
            <pc:docMk/>
            <pc:sldMk cId="3719773935" sldId="299"/>
            <ac:picMk id="3" creationId="{75B349F9-8A8B-4E6B-9B46-07B455785AD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2:06.189" v="2144"/>
          <ac:picMkLst>
            <pc:docMk/>
            <pc:sldMk cId="3719773935" sldId="299"/>
            <ac:picMk id="4" creationId="{7E45AFD5-4FCF-4065-AABD-AECE9D0252AC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5:12:56.093" v="1328" actId="14100"/>
          <ac:picMkLst>
            <pc:docMk/>
            <pc:sldMk cId="3719773935" sldId="299"/>
            <ac:picMk id="9" creationId="{B320A8EA-67B9-4D61-978A-3D58D2CD3F17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05:44.150" v="2220" actId="20577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317B9D69-5124-4BC3-B574-F5BBEE010B49}" dt="2021-08-12T12:34:57.509" v="341" actId="1076"/>
          <ac:spMkLst>
            <pc:docMk/>
            <pc:sldMk cId="156874233" sldId="301"/>
            <ac:spMk id="4" creationId="{93E3E175-6EA6-4D30-B855-63F44B076DE4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05:44.150" v="2220" actId="20577"/>
          <ac:spMkLst>
            <pc:docMk/>
            <pc:sldMk cId="156874233" sldId="301"/>
            <ac:spMk id="6" creationId="{E00313F1-9AA9-4BFF-A41E-57F8AA4363FF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6:24:53.265" v="1844" actId="20577"/>
          <ac:spMkLst>
            <pc:docMk/>
            <pc:sldMk cId="156874233" sldId="301"/>
            <ac:spMk id="7" creationId="{DE0177E4-11F0-4648-8F06-5F2CECB0E92D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6:48:44.593" v="1856" actId="14100"/>
          <ac:spMkLst>
            <pc:docMk/>
            <pc:sldMk cId="156874233" sldId="301"/>
            <ac:spMk id="9" creationId="{DE4EF7A7-D811-451D-AEB4-A9A2E30AB873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2:38:00.153" v="390" actId="1076"/>
          <ac:spMkLst>
            <pc:docMk/>
            <pc:sldMk cId="156874233" sldId="301"/>
            <ac:spMk id="28" creationId="{C26BAF1F-6F69-4BE7-85A8-6E837DC05671}"/>
          </ac:spMkLst>
        </pc:spChg>
        <pc:graphicFrameChg chg="mod">
          <ac:chgData name="Silvia Maria Barros" userId="S::silvia.maria@economia.gov.br::e2bf63e8-b454-4011-9226-6120546e243b" providerId="AD" clId="Web-{317B9D69-5124-4BC3-B574-F5BBEE010B49}" dt="2021-08-12T12:38:10.403" v="391" actId="1076"/>
          <ac:graphicFrameMkLst>
            <pc:docMk/>
            <pc:sldMk cId="156874233" sldId="301"/>
            <ac:graphicFrameMk id="2" creationId="{1551AD5A-BD49-4AAF-86AB-0A49FFDC7C02}"/>
          </ac:graphicFrameMkLst>
        </pc:graphicFrameChg>
        <pc:graphicFrameChg chg="add mod modGraphic">
          <ac:chgData name="Silvia Maria Barros" userId="S::silvia.maria@economia.gov.br::e2bf63e8-b454-4011-9226-6120546e243b" providerId="AD" clId="Web-{317B9D69-5124-4BC3-B574-F5BBEE010B49}" dt="2021-08-12T16:24:45.358" v="1843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6:24:36.030" v="1842" actId="1076"/>
          <ac:picMkLst>
            <pc:docMk/>
            <pc:sldMk cId="156874233" sldId="301"/>
            <ac:picMk id="8" creationId="{AA76EBA1-3C5F-409C-ACD7-D42E8DDD6BC2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07:22.166" v="2106"/>
          <ac:picMkLst>
            <pc:docMk/>
            <pc:sldMk cId="156874233" sldId="301"/>
            <ac:picMk id="11" creationId="{00A545D1-FB47-4DCB-A54F-BBC0239F051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7:25.932" v="2108" actId="1076"/>
          <ac:picMkLst>
            <pc:docMk/>
            <pc:sldMk cId="156874233" sldId="301"/>
            <ac:picMk id="12" creationId="{4404E231-9F58-4E37-8733-B5339DA2F3B8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12:00.939" v="2142" actId="1076"/>
        <pc:sldMkLst>
          <pc:docMk/>
          <pc:sldMk cId="637370711" sldId="302"/>
        </pc:sldMkLst>
        <pc:spChg chg="mod">
          <ac:chgData name="Silvia Maria Barros" userId="S::silvia.maria@economia.gov.br::e2bf63e8-b454-4011-9226-6120546e243b" providerId="AD" clId="Web-{317B9D69-5124-4BC3-B574-F5BBEE010B49}" dt="2021-08-12T16:51:33.753" v="1879" actId="20577"/>
          <ac:spMkLst>
            <pc:docMk/>
            <pc:sldMk cId="637370711" sldId="302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3:24:29.605" v="594" actId="20577"/>
          <ac:spMkLst>
            <pc:docMk/>
            <pc:sldMk cId="637370711" sldId="302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3:24:20.948" v="592" actId="1076"/>
          <ac:spMkLst>
            <pc:docMk/>
            <pc:sldMk cId="637370711" sldId="302"/>
            <ac:spMk id="5" creationId="{920D4650-DFD6-4BF2-B9B4-573548A43EEC}"/>
          </ac:spMkLst>
        </pc:spChg>
        <pc:graphicFrameChg chg="mod">
          <ac:chgData name="Silvia Maria Barros" userId="S::silvia.maria@economia.gov.br::e2bf63e8-b454-4011-9226-6120546e243b" providerId="AD" clId="Web-{317B9D69-5124-4BC3-B574-F5BBEE010B49}" dt="2021-08-12T15:10:59.231" v="1304" actId="1076"/>
          <ac:graphicFrameMkLst>
            <pc:docMk/>
            <pc:sldMk cId="637370711" sldId="302"/>
            <ac:graphicFrameMk id="4" creationId="{AC3C8856-6CB1-4E85-B4F5-4AADDCF34654}"/>
          </ac:graphicFrameMkLst>
        </pc:graphicFrameChg>
        <pc:graphicFrameChg chg="mod modGraphic">
          <ac:chgData name="Silvia Maria Barros" userId="S::silvia.maria@economia.gov.br::e2bf63e8-b454-4011-9226-6120546e243b" providerId="AD" clId="Web-{317B9D69-5124-4BC3-B574-F5BBEE010B49}" dt="2021-08-12T13:24:41.574" v="598" actId="1076"/>
          <ac:graphicFrameMkLst>
            <pc:docMk/>
            <pc:sldMk cId="637370711" sldId="302"/>
            <ac:graphicFrameMk id="7" creationId="{498F6950-6D1B-4C57-86B0-AAF278DFA1CC}"/>
          </ac:graphicFrameMkLst>
        </pc:graphicFrameChg>
        <pc:picChg chg="add del">
          <ac:chgData name="Silvia Maria Barros" userId="S::silvia.maria@economia.gov.br::e2bf63e8-b454-4011-9226-6120546e243b" providerId="AD" clId="Web-{317B9D69-5124-4BC3-B574-F5BBEE010B49}" dt="2021-08-12T17:11:50.142" v="2139"/>
          <ac:picMkLst>
            <pc:docMk/>
            <pc:sldMk cId="637370711" sldId="302"/>
            <ac:picMk id="6" creationId="{74EBF1A1-662F-4170-BFE3-E19ADE82C91E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2:00.939" v="2142" actId="1076"/>
          <ac:picMkLst>
            <pc:docMk/>
            <pc:sldMk cId="637370711" sldId="302"/>
            <ac:picMk id="8" creationId="{64FA9CBB-F849-4C5A-AA9D-57524DD3AF8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1:50.985" v="2140"/>
          <ac:picMkLst>
            <pc:docMk/>
            <pc:sldMk cId="637370711" sldId="302"/>
            <ac:picMk id="9" creationId="{C2E64C50-C5FE-4EA7-AB37-63FFBFE44592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07:12.479" v="2105" actId="1076"/>
        <pc:sldMkLst>
          <pc:docMk/>
          <pc:sldMk cId="1383430397" sldId="304"/>
        </pc:sldMkLst>
        <pc:spChg chg="del mod">
          <ac:chgData name="Silvia Maria Barros" userId="S::silvia.maria@economia.gov.br::e2bf63e8-b454-4011-9226-6120546e243b" providerId="AD" clId="Web-{317B9D69-5124-4BC3-B574-F5BBEE010B49}" dt="2021-08-12T12:31:30.207" v="297"/>
          <ac:spMkLst>
            <pc:docMk/>
            <pc:sldMk cId="1383430397" sldId="304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6:48:29.999" v="1851" actId="14100"/>
          <ac:spMkLst>
            <pc:docMk/>
            <pc:sldMk cId="1383430397" sldId="304"/>
            <ac:spMk id="5" creationId="{F7DC1303-995C-4D31-86DF-C23E759CE1EA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2:31:07.957" v="286"/>
          <ac:spMkLst>
            <pc:docMk/>
            <pc:sldMk cId="1383430397" sldId="304"/>
            <ac:spMk id="8" creationId="{DFAD1F67-42A0-4225-82D7-50A7D360EF3F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2:31:34.332" v="298"/>
          <ac:spMkLst>
            <pc:docMk/>
            <pc:sldMk cId="1383430397" sldId="304"/>
            <ac:spMk id="10" creationId="{A3EA1CD3-DAFD-48AD-B4BE-D34B962BE06E}"/>
          </ac:spMkLst>
        </pc:spChg>
        <pc:graphicFrameChg chg="add mod modGraphic">
          <ac:chgData name="Silvia Maria Barros" userId="S::silvia.maria@economia.gov.br::e2bf63e8-b454-4011-9226-6120546e243b" providerId="AD" clId="Web-{317B9D69-5124-4BC3-B574-F5BBEE010B49}" dt="2021-08-12T14:53:34.317" v="1260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add mod modGraphic">
          <ac:chgData name="Silvia Maria Barros" userId="S::silvia.maria@economia.gov.br::e2bf63e8-b454-4011-9226-6120546e243b" providerId="AD" clId="Web-{317B9D69-5124-4BC3-B574-F5BBEE010B49}" dt="2021-08-12T16:23:27.107" v="1840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picChg chg="add mod">
          <ac:chgData name="Silvia Maria Barros" userId="S::silvia.maria@economia.gov.br::e2bf63e8-b454-4011-9226-6120546e243b" providerId="AD" clId="Web-{317B9D69-5124-4BC3-B574-F5BBEE010B49}" dt="2021-08-12T17:07:12.479" v="2105" actId="1076"/>
          <ac:picMkLst>
            <pc:docMk/>
            <pc:sldMk cId="1383430397" sldId="304"/>
            <ac:picMk id="3" creationId="{F2584DB5-508C-43E4-AD3A-2DC749626344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6:23:38.623" v="1841" actId="1076"/>
          <ac:picMkLst>
            <pc:docMk/>
            <pc:sldMk cId="1383430397" sldId="304"/>
            <ac:picMk id="4" creationId="{0036F901-E294-419C-BC18-663F6DD7BBF6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07:05.838" v="2103"/>
          <ac:picMkLst>
            <pc:docMk/>
            <pc:sldMk cId="1383430397" sldId="304"/>
            <ac:picMk id="11" creationId="{A777DC07-EE2F-4187-84AC-FFFE19A14CA9}"/>
          </ac:picMkLst>
        </pc:picChg>
      </pc:sldChg>
      <pc:sldChg chg="addSp delSp modSp del">
        <pc:chgData name="Silvia Maria Barros" userId="S::silvia.maria@economia.gov.br::e2bf63e8-b454-4011-9226-6120546e243b" providerId="AD" clId="Web-{317B9D69-5124-4BC3-B574-F5BBEE010B49}" dt="2021-08-12T16:04:40.754" v="1660"/>
        <pc:sldMkLst>
          <pc:docMk/>
          <pc:sldMk cId="3552577576" sldId="305"/>
        </pc:sldMkLst>
        <pc:spChg chg="mod">
          <ac:chgData name="Silvia Maria Barros" userId="S::silvia.maria@economia.gov.br::e2bf63e8-b454-4011-9226-6120546e243b" providerId="AD" clId="Web-{317B9D69-5124-4BC3-B574-F5BBEE010B49}" dt="2021-08-12T12:15:21.093" v="22" actId="20577"/>
          <ac:spMkLst>
            <pc:docMk/>
            <pc:sldMk cId="3552577576" sldId="305"/>
            <ac:spMk id="2" creationId="{00000000-0000-0000-0000-000000000000}"/>
          </ac:spMkLst>
        </pc:spChg>
        <pc:picChg chg="del">
          <ac:chgData name="Silvia Maria Barros" userId="S::silvia.maria@economia.gov.br::e2bf63e8-b454-4011-9226-6120546e243b" providerId="AD" clId="Web-{317B9D69-5124-4BC3-B574-F5BBEE010B49}" dt="2021-08-12T15:43:51.883" v="1518"/>
          <ac:picMkLst>
            <pc:docMk/>
            <pc:sldMk cId="3552577576" sldId="305"/>
            <ac:picMk id="4" creationId="{E88E4EF6-2CD1-46C0-A402-DB29F8A8DC12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4:50:59.392" v="1221"/>
          <ac:picMkLst>
            <pc:docMk/>
            <pc:sldMk cId="3552577576" sldId="305"/>
            <ac:picMk id="5" creationId="{909B57F0-9BDE-4E0E-9827-3FFE23DAF025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4:51:04.986" v="1222" actId="1076"/>
          <ac:picMkLst>
            <pc:docMk/>
            <pc:sldMk cId="3552577576" sldId="305"/>
            <ac:picMk id="9" creationId="{0C1873B0-3B73-49A7-84C0-E67D0CB617AA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08:38.372" v="2280"/>
        <pc:sldMkLst>
          <pc:docMk/>
          <pc:sldMk cId="4175137479" sldId="310"/>
        </pc:sldMkLst>
        <pc:spChg chg="mod">
          <ac:chgData name="Silvia Maria Barros" userId="S::silvia.maria@economia.gov.br::e2bf63e8-b454-4011-9226-6120546e243b" providerId="AD" clId="Web-{317B9D69-5124-4BC3-B574-F5BBEE010B49}" dt="2021-08-12T16:49:45.610" v="1865" actId="20577"/>
          <ac:spMkLst>
            <pc:docMk/>
            <pc:sldMk cId="4175137479" sldId="310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5:08:41.290" v="1288" actId="1076"/>
          <ac:spMkLst>
            <pc:docMk/>
            <pc:sldMk cId="4175137479" sldId="310"/>
            <ac:spMk id="3" creationId="{A8D038C1-F02D-4460-9374-7D264A18411B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2:47:50.431" v="456"/>
          <ac:spMkLst>
            <pc:docMk/>
            <pc:sldMk cId="4175137479" sldId="310"/>
            <ac:spMk id="5" creationId="{CA620E12-C17B-4C65-8659-8D080BF68394}"/>
          </ac:spMkLst>
        </pc:spChg>
        <pc:graphicFrameChg chg="add mod modGraphic">
          <ac:chgData name="Silvia Maria Barros" userId="S::silvia.maria@economia.gov.br::e2bf63e8-b454-4011-9226-6120546e243b" providerId="AD" clId="Web-{317B9D69-5124-4BC3-B574-F5BBEE010B49}" dt="2021-08-12T18:08:38.372" v="2280"/>
          <ac:graphicFrameMkLst>
            <pc:docMk/>
            <pc:sldMk cId="4175137479" sldId="310"/>
            <ac:graphicFrameMk id="6" creationId="{B734F2B8-C76D-472B-9F80-1A23B7A363B2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0:15.155" v="2129" actId="1076"/>
          <ac:picMkLst>
            <pc:docMk/>
            <pc:sldMk cId="4175137479" sldId="310"/>
            <ac:picMk id="4" creationId="{880881F5-38CA-472C-AA84-52E071E1F624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0:01.436" v="2127"/>
          <ac:picMkLst>
            <pc:docMk/>
            <pc:sldMk cId="4175137479" sldId="310"/>
            <ac:picMk id="5" creationId="{4E45523B-35C2-4340-A236-BFC41CF884A2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0:00.623" v="2126"/>
          <ac:picMkLst>
            <pc:docMk/>
            <pc:sldMk cId="4175137479" sldId="310"/>
            <ac:picMk id="7" creationId="{551ADA81-643C-4F0B-A22F-BDE67B1602D6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16:24.146" v="2395" actId="1076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317B9D69-5124-4BC3-B574-F5BBEE010B49}" dt="2021-08-12T18:12:27.017" v="2305" actId="1076"/>
          <ac:spMkLst>
            <pc:docMk/>
            <pc:sldMk cId="2921855288" sldId="312"/>
            <ac:spMk id="7" creationId="{D59E3D40-0692-43B4-8920-103A22529D00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13:02.486" v="2311" actId="1076"/>
          <ac:spMkLst>
            <pc:docMk/>
            <pc:sldMk cId="2921855288" sldId="312"/>
            <ac:spMk id="9" creationId="{108BCBF7-FFAB-498F-A420-29CEFD2CC213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16:21.303" v="2394" actId="1076"/>
          <ac:spMkLst>
            <pc:docMk/>
            <pc:sldMk cId="2921855288" sldId="312"/>
            <ac:spMk id="14" creationId="{856EB9F1-7A57-432F-9923-09BAC81D626E}"/>
          </ac:spMkLst>
        </pc:spChg>
        <pc:graphicFrameChg chg="mod">
          <ac:chgData name="Silvia Maria Barros" userId="S::silvia.maria@economia.gov.br::e2bf63e8-b454-4011-9226-6120546e243b" providerId="AD" clId="Web-{317B9D69-5124-4BC3-B574-F5BBEE010B49}" dt="2021-08-12T18:16:08.349" v="2391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add del">
          <ac:chgData name="Silvia Maria Barros" userId="S::silvia.maria@economia.gov.br::e2bf63e8-b454-4011-9226-6120546e243b" providerId="AD" clId="Web-{317B9D69-5124-4BC3-B574-F5BBEE010B49}" dt="2021-08-12T15:11:22.497" v="1310"/>
          <ac:picMkLst>
            <pc:docMk/>
            <pc:sldMk cId="2921855288" sldId="312"/>
            <ac:picMk id="2" creationId="{78CE9E89-4C2A-4F8E-9802-AAFFF4956A19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2:22.095" v="2147"/>
          <ac:picMkLst>
            <pc:docMk/>
            <pc:sldMk cId="2921855288" sldId="312"/>
            <ac:picMk id="2" creationId="{CF6325DB-3B9D-4E7C-8C38-FA8AC134E843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2:20.814" v="2146"/>
          <ac:picMkLst>
            <pc:docMk/>
            <pc:sldMk cId="2921855288" sldId="312"/>
            <ac:picMk id="3" creationId="{BEFA469E-6553-46A3-82FC-542C92292862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12:32.752" v="2148" actId="1076"/>
          <ac:picMkLst>
            <pc:docMk/>
            <pc:sldMk cId="2921855288" sldId="312"/>
            <ac:picMk id="4" creationId="{880881F5-38CA-472C-AA84-52E071E1F624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8:16:24.146" v="2395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14:05.129" v="2175" actId="1076"/>
        <pc:sldMkLst>
          <pc:docMk/>
          <pc:sldMk cId="3199154398" sldId="313"/>
        </pc:sldMkLst>
        <pc:spChg chg="mod">
          <ac:chgData name="Silvia Maria Barros" userId="S::silvia.maria@economia.gov.br::e2bf63e8-b454-4011-9226-6120546e243b" providerId="AD" clId="Web-{317B9D69-5124-4BC3-B574-F5BBEE010B49}" dt="2021-08-12T13:32:52.069" v="719" actId="20577"/>
          <ac:spMkLst>
            <pc:docMk/>
            <pc:sldMk cId="3199154398" sldId="313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5:14:37.251" v="1347" actId="1076"/>
          <ac:spMkLst>
            <pc:docMk/>
            <pc:sldMk cId="3199154398" sldId="313"/>
            <ac:spMk id="11" creationId="{16BD972A-3B30-421D-8C1A-149D0BF20F2C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5:14:31.048" v="1346" actId="1076"/>
          <ac:spMkLst>
            <pc:docMk/>
            <pc:sldMk cId="3199154398" sldId="313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5:14:18.517" v="1343"/>
          <ac:graphicFrameMkLst>
            <pc:docMk/>
            <pc:sldMk cId="3199154398" sldId="31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4:05.129" v="2175" actId="1076"/>
          <ac:picMkLst>
            <pc:docMk/>
            <pc:sldMk cId="3199154398" sldId="313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3:55.629" v="2172"/>
          <ac:picMkLst>
            <pc:docMk/>
            <pc:sldMk cId="3199154398" sldId="313"/>
            <ac:picMk id="4" creationId="{F3829182-BB25-4100-BF18-E7113DB5E478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4:02.067" v="2174" actId="1076"/>
          <ac:picMkLst>
            <pc:docMk/>
            <pc:sldMk cId="3199154398" sldId="313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16:50.991" v="2398" actId="1076"/>
        <pc:sldMkLst>
          <pc:docMk/>
          <pc:sldMk cId="780447930" sldId="314"/>
        </pc:sldMkLst>
        <pc:picChg chg="mod">
          <ac:chgData name="Silvia Maria Barros" userId="S::silvia.maria@economia.gov.br::e2bf63e8-b454-4011-9226-6120546e243b" providerId="AD" clId="Web-{317B9D69-5124-4BC3-B574-F5BBEE010B49}" dt="2021-08-12T17:13:24.956" v="2165" actId="1076"/>
          <ac:picMkLst>
            <pc:docMk/>
            <pc:sldMk cId="780447930" sldId="314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6:50.991" v="2398" actId="1076"/>
          <ac:picMkLst>
            <pc:docMk/>
            <pc:sldMk cId="780447930" sldId="314"/>
            <ac:picMk id="7" creationId="{8928E11F-5BC9-40AD-97D6-3D104228EE92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3:20.769" v="2163"/>
          <ac:picMkLst>
            <pc:docMk/>
            <pc:sldMk cId="780447930" sldId="314"/>
            <ac:picMk id="7" creationId="{C6DB8D88-9EB1-4689-84AC-F11CDA978AD3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3:21.737" v="2164"/>
          <ac:picMkLst>
            <pc:docMk/>
            <pc:sldMk cId="780447930" sldId="314"/>
            <ac:picMk id="8" creationId="{C0721647-711C-4C8D-ACD8-69490DC5E0E1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12:42.768" v="2151" actId="1076"/>
        <pc:sldMkLst>
          <pc:docMk/>
          <pc:sldMk cId="2855961049" sldId="315"/>
        </pc:sldMkLst>
        <pc:spChg chg="mod">
          <ac:chgData name="Silvia Maria Barros" userId="S::silvia.maria@economia.gov.br::e2bf63e8-b454-4011-9226-6120546e243b" providerId="AD" clId="Web-{317B9D69-5124-4BC3-B574-F5BBEE010B49}" dt="2021-08-12T16:52:14.863" v="1885" actId="20577"/>
          <ac:spMkLst>
            <pc:docMk/>
            <pc:sldMk cId="2855961049" sldId="315"/>
            <ac:spMk id="2" creationId="{9FE07C58-60BA-43E6-A12D-4C35133A1CBB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12:42.768" v="2151" actId="1076"/>
          <ac:picMkLst>
            <pc:docMk/>
            <pc:sldMk cId="2855961049" sldId="315"/>
            <ac:picMk id="3" creationId="{75B349F9-8A8B-4E6B-9B46-07B455785ADD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2:36.236" v="2149"/>
          <ac:picMkLst>
            <pc:docMk/>
            <pc:sldMk cId="2855961049" sldId="315"/>
            <ac:picMk id="4" creationId="{A156B920-3BD8-4BD0-B3EA-74C545D80A2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2:37.190" v="2150"/>
          <ac:picMkLst>
            <pc:docMk/>
            <pc:sldMk cId="2855961049" sldId="315"/>
            <ac:picMk id="5" creationId="{ADDF6297-9765-407A-B2F8-ECF3F7FF3475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8:17:09.241" v="2404" actId="14100"/>
        <pc:sldMkLst>
          <pc:docMk/>
          <pc:sldMk cId="2355254588" sldId="316"/>
        </pc:sldMkLst>
        <pc:picChg chg="mod">
          <ac:chgData name="Silvia Maria Barros" userId="S::silvia.maria@economia.gov.br::e2bf63e8-b454-4011-9226-6120546e243b" providerId="AD" clId="Web-{317B9D69-5124-4BC3-B574-F5BBEE010B49}" dt="2021-08-12T17:14:28.848" v="2183" actId="1076"/>
          <ac:picMkLst>
            <pc:docMk/>
            <pc:sldMk cId="2355254588" sldId="316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7:09.241" v="2404" actId="14100"/>
          <ac:picMkLst>
            <pc:docMk/>
            <pc:sldMk cId="2355254588" sldId="316"/>
            <ac:picMk id="6" creationId="{1BDB3310-774A-47D2-B29F-8B3D09D49EA1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4:21.426" v="2180"/>
          <ac:picMkLst>
            <pc:docMk/>
            <pc:sldMk cId="2355254588" sldId="316"/>
            <ac:picMk id="6" creationId="{E00EF74F-6CDB-4481-819D-299D862B6900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4:26.583" v="2182" actId="1076"/>
          <ac:picMkLst>
            <pc:docMk/>
            <pc:sldMk cId="2355254588" sldId="316"/>
            <ac:picMk id="7" creationId="{9E7AF367-6647-4C03-8C36-E951928EACAA}"/>
          </ac:picMkLst>
        </pc:picChg>
      </pc:sldChg>
      <pc:sldChg chg="addSp delSp modSp">
        <pc:chgData name="Silvia Maria Barros" userId="S::silvia.maria@economia.gov.br::e2bf63e8-b454-4011-9226-6120546e243b" providerId="AD" clId="Web-{317B9D69-5124-4BC3-B574-F5BBEE010B49}" dt="2021-08-12T17:14:40.911" v="2187" actId="1076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317B9D69-5124-4BC3-B574-F5BBEE010B49}" dt="2021-08-12T13:33:08.773" v="730" actId="20577"/>
          <ac:spMkLst>
            <pc:docMk/>
            <pc:sldMk cId="2898235524" sldId="317"/>
            <ac:spMk id="2" creationId="{9FE07C58-60BA-43E6-A12D-4C35133A1CBB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4:12:39.685" v="1073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4:40.911" v="2187" actId="1076"/>
          <ac:picMkLst>
            <pc:docMk/>
            <pc:sldMk cId="2898235524" sldId="317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4:38.630" v="2186" actId="1076"/>
          <ac:picMkLst>
            <pc:docMk/>
            <pc:sldMk cId="2898235524" sldId="317"/>
            <ac:picMk id="4" creationId="{9A81A647-3E73-45BC-85AB-899544721607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4:08:09.054" v="1057"/>
          <ac:picMkLst>
            <pc:docMk/>
            <pc:sldMk cId="2898235524" sldId="317"/>
            <ac:picMk id="4" creationId="{DE8F67A0-C265-4CC0-BA5E-8D01C19527DE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4:12:36.951" v="1069"/>
          <ac:picMkLst>
            <pc:docMk/>
            <pc:sldMk cId="2898235524" sldId="317"/>
            <ac:picMk id="5" creationId="{00A13EF1-614D-4786-A111-4D243B8E8442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4:32.364" v="2184"/>
          <ac:picMkLst>
            <pc:docMk/>
            <pc:sldMk cId="2898235524" sldId="317"/>
            <ac:picMk id="12" creationId="{A12FDC46-1D72-4012-B765-4A0488BF9754}"/>
          </ac:picMkLst>
        </pc:picChg>
      </pc:sldChg>
      <pc:sldChg chg="addSp delSp del">
        <pc:chgData name="Silvia Maria Barros" userId="S::silvia.maria@economia.gov.br::e2bf63e8-b454-4011-9226-6120546e243b" providerId="AD" clId="Web-{317B9D69-5124-4BC3-B574-F5BBEE010B49}" dt="2021-08-12T15:19:40.508" v="1417"/>
        <pc:sldMkLst>
          <pc:docMk/>
          <pc:sldMk cId="2941229062" sldId="319"/>
        </pc:sldMkLst>
        <pc:picChg chg="add del">
          <ac:chgData name="Silvia Maria Barros" userId="S::silvia.maria@economia.gov.br::e2bf63e8-b454-4011-9226-6120546e243b" providerId="AD" clId="Web-{317B9D69-5124-4BC3-B574-F5BBEE010B49}" dt="2021-08-12T15:19:30.398" v="1415"/>
          <ac:picMkLst>
            <pc:docMk/>
            <pc:sldMk cId="2941229062" sldId="319"/>
            <ac:picMk id="7" creationId="{1CDEE50B-A34D-4143-8E9C-4837510A5507}"/>
          </ac:picMkLst>
        </pc:picChg>
      </pc:sldChg>
      <pc:sldChg chg="addSp delSp modSp ord">
        <pc:chgData name="Silvia Maria Barros" userId="S::silvia.maria@economia.gov.br::e2bf63e8-b454-4011-9226-6120546e243b" providerId="AD" clId="Web-{317B9D69-5124-4BC3-B574-F5BBEE010B49}" dt="2021-08-12T18:17:22.991" v="2406" actId="14100"/>
        <pc:sldMkLst>
          <pc:docMk/>
          <pc:sldMk cId="1344977477" sldId="320"/>
        </pc:sldMkLst>
        <pc:picChg chg="del">
          <ac:chgData name="Silvia Maria Barros" userId="S::silvia.maria@economia.gov.br::e2bf63e8-b454-4011-9226-6120546e243b" providerId="AD" clId="Web-{317B9D69-5124-4BC3-B574-F5BBEE010B49}" dt="2021-08-12T13:40:30.127" v="762"/>
          <ac:picMkLst>
            <pc:docMk/>
            <pc:sldMk cId="1344977477" sldId="320"/>
            <ac:picMk id="2" creationId="{7866E78C-2561-4231-B96A-8B0F5424D6C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4:03:26.001" v="1031"/>
          <ac:picMkLst>
            <pc:docMk/>
            <pc:sldMk cId="1344977477" sldId="320"/>
            <ac:picMk id="3" creationId="{5540C74D-10DE-48E9-8597-6C329B1AA117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7:22.991" v="2406" actId="14100"/>
          <ac:picMkLst>
            <pc:docMk/>
            <pc:sldMk cId="1344977477" sldId="320"/>
            <ac:picMk id="4" creationId="{3377D27C-D942-48A1-915A-505C0439D342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5:14.114" v="2388" actId="14100"/>
          <ac:picMkLst>
            <pc:docMk/>
            <pc:sldMk cId="1344977477" sldId="320"/>
            <ac:picMk id="5" creationId="{EDD10D7D-B307-4E2B-AF28-BCD09869B535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4:05:50.457" v="1049" actId="1076"/>
          <ac:picMkLst>
            <pc:docMk/>
            <pc:sldMk cId="1344977477" sldId="320"/>
            <ac:picMk id="6" creationId="{5EE578BE-373F-44F1-97AA-E082FFBAD84C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4:06:21.177" v="1051" actId="1076"/>
          <ac:picMkLst>
            <pc:docMk/>
            <pc:sldMk cId="1344977477" sldId="320"/>
            <ac:picMk id="7" creationId="{5A9279DD-5EEC-46AB-9C3B-8089BD57AFF3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10:25.515" v="2292" actId="1076"/>
        <pc:sldMkLst>
          <pc:docMk/>
          <pc:sldMk cId="3102369552" sldId="321"/>
        </pc:sldMkLst>
        <pc:spChg chg="mod">
          <ac:chgData name="Silvia Maria Barros" userId="S::silvia.maria@economia.gov.br::e2bf63e8-b454-4011-9226-6120546e243b" providerId="AD" clId="Web-{317B9D69-5124-4BC3-B574-F5BBEE010B49}" dt="2021-08-12T16:50:22.986" v="1873" actId="20577"/>
          <ac:spMkLst>
            <pc:docMk/>
            <pc:sldMk cId="3102369552" sldId="321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09:45.405" v="2286" actId="20577"/>
          <ac:spMkLst>
            <pc:docMk/>
            <pc:sldMk cId="3102369552" sldId="321"/>
            <ac:spMk id="3" creationId="{A8D038C1-F02D-4460-9374-7D264A18411B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8:10:25.515" v="2292" actId="1076"/>
          <ac:graphicFrameMkLst>
            <pc:docMk/>
            <pc:sldMk cId="3102369552" sldId="321"/>
            <ac:graphicFrameMk id="7" creationId="{498F6950-6D1B-4C57-86B0-AAF278DFA1CC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1:32.110" v="2135" actId="1076"/>
          <ac:picMkLst>
            <pc:docMk/>
            <pc:sldMk cId="3102369552" sldId="321"/>
            <ac:picMk id="4" creationId="{71AB2E94-CD1D-41CF-A30E-7207520A5BB5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8:10:21.952" v="2291" actId="1076"/>
          <ac:picMkLst>
            <pc:docMk/>
            <pc:sldMk cId="3102369552" sldId="321"/>
            <ac:picMk id="5" creationId="{D7969FCC-D7AB-472A-B9D4-33915E4BD2DC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3:03:41.561" v="525"/>
          <ac:picMkLst>
            <pc:docMk/>
            <pc:sldMk cId="3102369552" sldId="321"/>
            <ac:picMk id="8" creationId="{92B93A8B-7F3D-445D-9136-AD4AF74AD9E4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0:49.218" v="2134"/>
          <ac:picMkLst>
            <pc:docMk/>
            <pc:sldMk cId="3102369552" sldId="321"/>
            <ac:picMk id="8" creationId="{FE08C958-82AD-4547-A9D9-114364C27980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3:06:41.487" v="551"/>
          <ac:picMkLst>
            <pc:docMk/>
            <pc:sldMk cId="3102369552" sldId="321"/>
            <ac:picMk id="9" creationId="{7241BCD3-BABC-4C11-B932-CD9B63F5A5FF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09:52.764" v="2288" actId="1076"/>
          <ac:picMkLst>
            <pc:docMk/>
            <pc:sldMk cId="3102369552" sldId="321"/>
            <ac:picMk id="10" creationId="{F21A3DD2-F132-4BAA-B8ED-A85D6AD04A8B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0:47.359" v="2133"/>
          <ac:picMkLst>
            <pc:docMk/>
            <pc:sldMk cId="3102369552" sldId="321"/>
            <ac:picMk id="11" creationId="{358D8BF8-D721-446F-9961-09BB993473D0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12:01.782" v="2304" actId="1076"/>
        <pc:sldMkLst>
          <pc:docMk/>
          <pc:sldMk cId="399262588" sldId="322"/>
        </pc:sldMkLst>
        <pc:spChg chg="mod">
          <ac:chgData name="Silvia Maria Barros" userId="S::silvia.maria@economia.gov.br::e2bf63e8-b454-4011-9226-6120546e243b" providerId="AD" clId="Web-{317B9D69-5124-4BC3-B574-F5BBEE010B49}" dt="2021-08-12T16:51:23.909" v="1876" actId="20577"/>
          <ac:spMkLst>
            <pc:docMk/>
            <pc:sldMk cId="399262588" sldId="322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12:01.782" v="2304" actId="1076"/>
          <ac:spMkLst>
            <pc:docMk/>
            <pc:sldMk cId="399262588" sldId="322"/>
            <ac:spMk id="8" creationId="{C831580C-259F-4AB0-BCBE-7B867A692460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8:11:56.657" v="2303" actId="1076"/>
          <ac:spMkLst>
            <pc:docMk/>
            <pc:sldMk cId="399262588" sldId="322"/>
            <ac:spMk id="9" creationId="{C810D678-F1C5-413E-823B-EECAE6414BDD}"/>
          </ac:spMkLst>
        </pc:spChg>
        <pc:graphicFrameChg chg="del">
          <ac:chgData name="Silvia Maria Barros" userId="S::silvia.maria@economia.gov.br::e2bf63e8-b454-4011-9226-6120546e243b" providerId="AD" clId="Web-{317B9D69-5124-4BC3-B574-F5BBEE010B49}" dt="2021-08-12T13:21:18.163" v="560"/>
          <ac:graphicFrameMkLst>
            <pc:docMk/>
            <pc:sldMk cId="399262588" sldId="322"/>
            <ac:graphicFrameMk id="4" creationId="{AC3C8856-6CB1-4E85-B4F5-4AADDCF34654}"/>
          </ac:graphicFrameMkLst>
        </pc:graphicFrameChg>
        <pc:picChg chg="add">
          <ac:chgData name="Silvia Maria Barros" userId="S::silvia.maria@economia.gov.br::e2bf63e8-b454-4011-9226-6120546e243b" providerId="AD" clId="Web-{317B9D69-5124-4BC3-B574-F5BBEE010B49}" dt="2021-08-12T17:11:40.329" v="2137"/>
          <ac:picMkLst>
            <pc:docMk/>
            <pc:sldMk cId="399262588" sldId="322"/>
            <ac:picMk id="4" creationId="{3687088C-10EE-4897-88CC-508555B9D6A3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11:44.313" v="2138" actId="1076"/>
          <ac:picMkLst>
            <pc:docMk/>
            <pc:sldMk cId="399262588" sldId="322"/>
            <ac:picMk id="5" creationId="{7BFDF7A0-0A4C-4424-8F76-3A1145D5DE6A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11:50.110" v="2302" actId="1076"/>
          <ac:picMkLst>
            <pc:docMk/>
            <pc:sldMk cId="399262588" sldId="322"/>
            <ac:picMk id="7" creationId="{06DFC355-7CE3-4229-AB7D-3349AD3E585B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1:39.282" v="2136"/>
          <ac:picMkLst>
            <pc:docMk/>
            <pc:sldMk cId="399262588" sldId="322"/>
            <ac:picMk id="10" creationId="{54C4F901-A0CA-4979-BE51-BD45F8B5E22B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7:14:17.692" v="2179" actId="1076"/>
        <pc:sldMkLst>
          <pc:docMk/>
          <pc:sldMk cId="2211656193" sldId="323"/>
        </pc:sldMkLst>
        <pc:spChg chg="mod">
          <ac:chgData name="Silvia Maria Barros" userId="S::silvia.maria@economia.gov.br::e2bf63e8-b454-4011-9226-6120546e243b" providerId="AD" clId="Web-{317B9D69-5124-4BC3-B574-F5BBEE010B49}" dt="2021-08-12T13:40:24.439" v="761" actId="20577"/>
          <ac:spMkLst>
            <pc:docMk/>
            <pc:sldMk cId="2211656193" sldId="323"/>
            <ac:spMk id="2" creationId="{9FE07C58-60BA-43E6-A12D-4C35133A1CBB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14:17.692" v="2179" actId="1076"/>
          <ac:picMkLst>
            <pc:docMk/>
            <pc:sldMk cId="2211656193" sldId="323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4:09.832" v="2176"/>
          <ac:picMkLst>
            <pc:docMk/>
            <pc:sldMk cId="2211656193" sldId="323"/>
            <ac:picMk id="4" creationId="{6234E730-071A-46BB-96B4-CFF35E0625AA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4:15.395" v="2178" actId="1076"/>
          <ac:picMkLst>
            <pc:docMk/>
            <pc:sldMk cId="2211656193" sldId="323"/>
            <ac:picMk id="5" creationId="{C830BF88-1120-4B6E-A0AD-17007878E1C5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3:34:43.103" v="732"/>
          <ac:picMkLst>
            <pc:docMk/>
            <pc:sldMk cId="2211656193" sldId="323"/>
            <ac:picMk id="6" creationId="{AF2767A4-E48E-4980-B91D-A76D378ECC4A}"/>
          </ac:picMkLst>
        </pc:picChg>
      </pc:sldChg>
      <pc:sldChg chg="addSp delSp modSp add ord replId">
        <pc:chgData name="Silvia Maria Barros" userId="S::silvia.maria@economia.gov.br::e2bf63e8-b454-4011-9226-6120546e243b" providerId="AD" clId="Web-{317B9D69-5124-4BC3-B574-F5BBEE010B49}" dt="2021-08-12T17:15:10.490" v="2196" actId="1076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317B9D69-5124-4BC3-B574-F5BBEE010B49}" dt="2021-08-12T13:59:10.480" v="1007" actId="20577"/>
          <ac:spMkLst>
            <pc:docMk/>
            <pc:sldMk cId="441982169" sldId="324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5:16:24.394" v="1373" actId="14100"/>
          <ac:spMkLst>
            <pc:docMk/>
            <pc:sldMk cId="441982169" sldId="324"/>
            <ac:spMk id="4" creationId="{2D58BA4C-36F7-4C33-A1B2-BD22B680E693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3:47:16.573" v="864"/>
          <ac:spMkLst>
            <pc:docMk/>
            <pc:sldMk cId="441982169" sldId="324"/>
            <ac:spMk id="5" creationId="{263ED324-1E43-44CC-9515-8FFFEBBA71C7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3:42:13.817" v="806"/>
          <ac:spMkLst>
            <pc:docMk/>
            <pc:sldMk cId="441982169" sldId="324"/>
            <ac:spMk id="7" creationId="{0EFA868B-1942-4EBF-9D6E-0E24DBB4BA52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3:42:15.160" v="807"/>
          <ac:spMkLst>
            <pc:docMk/>
            <pc:sldMk cId="441982169" sldId="324"/>
            <ac:spMk id="8" creationId="{DD02A2DB-2451-407F-9A12-81447727CDAD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3:42:18.004" v="808"/>
          <ac:spMkLst>
            <pc:docMk/>
            <pc:sldMk cId="441982169" sldId="324"/>
            <ac:spMk id="9" creationId="{68E8ECE2-8DE2-4504-B736-8463DF3ADE14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3:42:22.067" v="810"/>
          <ac:spMkLst>
            <pc:docMk/>
            <pc:sldMk cId="441982169" sldId="324"/>
            <ac:spMk id="10" creationId="{67F1B709-2706-4EE1-8633-C7C5C439C748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5:15:50.753" v="1367" actId="1076"/>
          <ac:spMkLst>
            <pc:docMk/>
            <pc:sldMk cId="441982169" sldId="324"/>
            <ac:spMk id="15" creationId="{324E137D-ABB9-4F49-8C35-8A204161D561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4:00:19.903" v="1025"/>
          <ac:spMkLst>
            <pc:docMk/>
            <pc:sldMk cId="441982169" sldId="324"/>
            <ac:spMk id="16" creationId="{0ACD821B-EE7C-459E-A6CE-2C6EF1BFDC3B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4:00:12.559" v="1023" actId="1076"/>
          <ac:spMkLst>
            <pc:docMk/>
            <pc:sldMk cId="441982169" sldId="324"/>
            <ac:spMk id="17" creationId="{2841BC16-1235-4E46-A2E4-86721F812EB6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9:18.183" v="1009"/>
          <ac:spMkLst>
            <pc:docMk/>
            <pc:sldMk cId="441982169" sldId="324"/>
            <ac:spMk id="38" creationId="{94C5517B-1B0F-47AA-93A5-36718996986F}"/>
          </ac:spMkLst>
        </pc:spChg>
        <pc:graphicFrameChg chg="del">
          <ac:chgData name="Silvia Maria Barros" userId="S::silvia.maria@economia.gov.br::e2bf63e8-b454-4011-9226-6120546e243b" providerId="AD" clId="Web-{317B9D69-5124-4BC3-B574-F5BBEE010B49}" dt="2021-08-12T13:42:19.801" v="809"/>
          <ac:graphicFrameMkLst>
            <pc:docMk/>
            <pc:sldMk cId="441982169" sldId="324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5:10.490" v="2196" actId="1076"/>
          <ac:picMkLst>
            <pc:docMk/>
            <pc:sldMk cId="441982169" sldId="324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5:08.724" v="2195" actId="1076"/>
          <ac:picMkLst>
            <pc:docMk/>
            <pc:sldMk cId="441982169" sldId="324"/>
            <ac:picMk id="5" creationId="{8698EA76-F026-408F-BFE8-F07D9B1F05B3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3:41:40.456" v="772"/>
          <ac:picMkLst>
            <pc:docMk/>
            <pc:sldMk cId="441982169" sldId="324"/>
            <ac:picMk id="6" creationId="{9ECED2AF-04F5-4F25-BA8F-24BE7A0E917A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3:48:01.340" v="871"/>
          <ac:picMkLst>
            <pc:docMk/>
            <pc:sldMk cId="441982169" sldId="324"/>
            <ac:picMk id="12" creationId="{CA693156-850A-496B-B110-145C76536F59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5:16:33.770" v="1376" actId="14100"/>
          <ac:picMkLst>
            <pc:docMk/>
            <pc:sldMk cId="441982169" sldId="324"/>
            <ac:picMk id="13" creationId="{0C5BDF54-00FD-43DF-9791-164ADEE714C2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5:15:52.847" v="1368" actId="1076"/>
          <ac:picMkLst>
            <pc:docMk/>
            <pc:sldMk cId="441982169" sldId="324"/>
            <ac:picMk id="14" creationId="{9843E0F9-CB00-4988-A89A-F197BADDA456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5:00.865" v="2193"/>
          <ac:picMkLst>
            <pc:docMk/>
            <pc:sldMk cId="441982169" sldId="324"/>
            <ac:picMk id="18" creationId="{18B5955F-2D86-4B49-9E95-10D00356CF1D}"/>
          </ac:picMkLst>
        </pc:picChg>
      </pc:sldChg>
      <pc:sldChg chg="addSp delSp modSp add ord replId">
        <pc:chgData name="Silvia Maria Barros" userId="S::silvia.maria@economia.gov.br::e2bf63e8-b454-4011-9226-6120546e243b" providerId="AD" clId="Web-{317B9D69-5124-4BC3-B574-F5BBEE010B49}" dt="2021-08-12T18:14:57.535" v="2386"/>
        <pc:sldMkLst>
          <pc:docMk/>
          <pc:sldMk cId="850264380" sldId="325"/>
        </pc:sldMkLst>
        <pc:spChg chg="mod">
          <ac:chgData name="Silvia Maria Barros" userId="S::silvia.maria@economia.gov.br::e2bf63e8-b454-4011-9226-6120546e243b" providerId="AD" clId="Web-{317B9D69-5124-4BC3-B574-F5BBEE010B49}" dt="2021-08-12T14:14:14.547" v="1077" actId="20577"/>
          <ac:spMkLst>
            <pc:docMk/>
            <pc:sldMk cId="850264380" sldId="325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6:14:43.517" v="1767" actId="1076"/>
          <ac:spMkLst>
            <pc:docMk/>
            <pc:sldMk cId="850264380" sldId="325"/>
            <ac:spMk id="8" creationId="{8BC7C078-7988-4640-9B63-BDAAC9F185A5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7:01:53.846" v="2059" actId="20577"/>
          <ac:spMkLst>
            <pc:docMk/>
            <pc:sldMk cId="850264380" sldId="325"/>
            <ac:spMk id="9" creationId="{687CD7C3-F8A0-45D1-A1C6-571798DA487E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7:03:09.426" v="2071" actId="1076"/>
          <ac:spMkLst>
            <pc:docMk/>
            <pc:sldMk cId="850264380" sldId="325"/>
            <ac:spMk id="13" creationId="{CE8B7B4D-7026-480F-B112-73DB8B319DE0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7:03:35.255" v="2076"/>
          <ac:spMkLst>
            <pc:docMk/>
            <pc:sldMk cId="850264380" sldId="325"/>
            <ac:spMk id="14" creationId="{D654D712-C609-4A43-BA62-6C2051D3F72B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7:03:53.411" v="2078" actId="1076"/>
          <ac:spMkLst>
            <pc:docMk/>
            <pc:sldMk cId="850264380" sldId="325"/>
            <ac:spMk id="15" creationId="{9724D975-C887-441A-8B64-DD0F1BB4EDF1}"/>
          </ac:spMkLst>
        </pc:spChg>
        <pc:graphicFrameChg chg="mod modGraphic">
          <ac:chgData name="Silvia Maria Barros" userId="S::silvia.maria@economia.gov.br::e2bf63e8-b454-4011-9226-6120546e243b" providerId="AD" clId="Web-{317B9D69-5124-4BC3-B574-F5BBEE010B49}" dt="2021-08-12T14:52:12.472" v="1229" actId="1076"/>
          <ac:graphicFrameMkLst>
            <pc:docMk/>
            <pc:sldMk cId="850264380" sldId="325"/>
            <ac:graphicFrameMk id="5" creationId="{CFB62917-E027-4F3A-9D7E-2879C679C426}"/>
          </ac:graphicFrameMkLst>
        </pc:graphicFrameChg>
        <pc:picChg chg="mod">
          <ac:chgData name="Silvia Maria Barros" userId="S::silvia.maria@economia.gov.br::e2bf63e8-b454-4011-9226-6120546e243b" providerId="AD" clId="Web-{317B9D69-5124-4BC3-B574-F5BBEE010B49}" dt="2021-08-12T17:13:44.910" v="2171" actId="1076"/>
          <ac:picMkLst>
            <pc:docMk/>
            <pc:sldMk cId="850264380" sldId="325"/>
            <ac:picMk id="4" creationId="{0C8855D6-0C4F-4558-8E52-773C300E2F0E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6:14:45.470" v="1768" actId="1076"/>
          <ac:picMkLst>
            <pc:docMk/>
            <pc:sldMk cId="850264380" sldId="325"/>
            <ac:picMk id="6" creationId="{1735E672-8FC7-4B76-944B-D408B9D13EAC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3:19.411" v="2074" actId="1076"/>
          <ac:picMkLst>
            <pc:docMk/>
            <pc:sldMk cId="850264380" sldId="325"/>
            <ac:picMk id="7" creationId="{92D40FBE-F8C9-4E13-9F93-CF0BAD32332D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4:16:57.035" v="1164"/>
          <ac:picMkLst>
            <pc:docMk/>
            <pc:sldMk cId="850264380" sldId="325"/>
            <ac:picMk id="7" creationId="{F70345B0-C21C-455B-8548-A1C6FEBAE6D7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3:29.472" v="2166"/>
          <ac:picMkLst>
            <pc:docMk/>
            <pc:sldMk cId="850264380" sldId="325"/>
            <ac:picMk id="10" creationId="{94B4BD07-73E8-434E-95CB-81916E06742B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03:05.113" v="2070" actId="1076"/>
          <ac:picMkLst>
            <pc:docMk/>
            <pc:sldMk cId="850264380" sldId="325"/>
            <ac:picMk id="11" creationId="{67602234-CBE1-49AC-B762-3707F4B68D3D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00:26.110" v="2043"/>
          <ac:picMkLst>
            <pc:docMk/>
            <pc:sldMk cId="850264380" sldId="325"/>
            <ac:picMk id="12" creationId="{D984194E-B7E0-4996-A76D-D3E21EFE315B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13:33.456" v="2168"/>
          <ac:picMkLst>
            <pc:docMk/>
            <pc:sldMk cId="850264380" sldId="325"/>
            <ac:picMk id="16" creationId="{CE4A0C94-3AD0-4D32-8762-732D518ED3BE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7:13:41.847" v="2170" actId="1076"/>
          <ac:picMkLst>
            <pc:docMk/>
            <pc:sldMk cId="850264380" sldId="325"/>
            <ac:picMk id="17" creationId="{1CBF1718-0D89-45C5-898D-E0C3E159711E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317B9D69-5124-4BC3-B574-F5BBEE010B49}" dt="2021-08-12T13:50:16.124" v="922"/>
        <pc:sldMkLst>
          <pc:docMk/>
          <pc:sldMk cId="2216920552" sldId="325"/>
        </pc:sldMkLst>
        <pc:picChg chg="add mod">
          <ac:chgData name="Silvia Maria Barros" userId="S::silvia.maria@economia.gov.br::e2bf63e8-b454-4011-9226-6120546e243b" providerId="AD" clId="Web-{317B9D69-5124-4BC3-B574-F5BBEE010B49}" dt="2021-08-12T13:48:13.043" v="877" actId="1076"/>
          <ac:picMkLst>
            <pc:docMk/>
            <pc:sldMk cId="2216920552" sldId="325"/>
            <ac:picMk id="6" creationId="{1134D280-39E4-4FFF-8DD6-6905E6FF7A2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3:48:09.684" v="874"/>
          <ac:picMkLst>
            <pc:docMk/>
            <pc:sldMk cId="2216920552" sldId="325"/>
            <ac:picMk id="12" creationId="{CA693156-850A-496B-B110-145C76536F59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317B9D69-5124-4BC3-B574-F5BBEE010B49}" dt="2021-08-12T13:58:58.870" v="1005"/>
        <pc:sldMkLst>
          <pc:docMk/>
          <pc:sldMk cId="3395616612" sldId="325"/>
        </pc:sldMkLst>
        <pc:spChg chg="mod">
          <ac:chgData name="Silvia Maria Barros" userId="S::silvia.maria@economia.gov.br::e2bf63e8-b454-4011-9226-6120546e243b" providerId="AD" clId="Web-{317B9D69-5124-4BC3-B574-F5BBEE010B49}" dt="2021-08-12T13:55:05.178" v="955" actId="1076"/>
          <ac:spMkLst>
            <pc:docMk/>
            <pc:sldMk cId="3395616612" sldId="325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3:57:57.166" v="1000" actId="20577"/>
          <ac:spMkLst>
            <pc:docMk/>
            <pc:sldMk cId="3395616612" sldId="325"/>
            <ac:spMk id="4" creationId="{2D58BA4C-36F7-4C33-A1B2-BD22B680E693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3:58:16.791" v="1001" actId="1076"/>
          <ac:spMkLst>
            <pc:docMk/>
            <pc:sldMk cId="3395616612" sldId="325"/>
            <ac:spMk id="5" creationId="{6E0E1FDA-1366-4291-B225-2BECE1CE042E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3:52:11.892" v="930"/>
          <ac:spMkLst>
            <pc:docMk/>
            <pc:sldMk cId="3395616612" sldId="325"/>
            <ac:spMk id="15" creationId="{324E137D-ABB9-4F49-8C35-8A204161D561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32" creationId="{DD38EE57-B708-47C9-A4A4-E25F09FAB029}"/>
          </ac:spMkLst>
        </pc:spChg>
        <pc:spChg chg="or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39" creationId="{4D402C38-0743-465D-963B-454806B09F7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43.629" v="936"/>
          <ac:spMkLst>
            <pc:docMk/>
            <pc:sldMk cId="3395616612" sldId="325"/>
            <ac:spMk id="41" creationId="{13D1A8A5-47E0-4546-A3F9-FC33D5461102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53.410" v="938"/>
          <ac:spMkLst>
            <pc:docMk/>
            <pc:sldMk cId="3395616612" sldId="325"/>
            <ac:spMk id="42" creationId="{6B92FAF7-0AD3-4B47-9111-D0E9CD79E247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29.847" v="934"/>
          <ac:spMkLst>
            <pc:docMk/>
            <pc:sldMk cId="3395616612" sldId="325"/>
            <ac:spMk id="44" creationId="{E02F3C71-C981-4614-98EA-D6C494F8091E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59.504" v="940"/>
          <ac:spMkLst>
            <pc:docMk/>
            <pc:sldMk cId="3395616612" sldId="325"/>
            <ac:spMk id="45" creationId="{5C8908E2-EE49-44D2-9428-A28D2312A8D5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43.629" v="936"/>
          <ac:spMkLst>
            <pc:docMk/>
            <pc:sldMk cId="3395616612" sldId="325"/>
            <ac:spMk id="46" creationId="{3CD1EA40-7116-4FCB-9369-70F29FAA91E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04.801" v="942"/>
          <ac:spMkLst>
            <pc:docMk/>
            <pc:sldMk cId="3395616612" sldId="325"/>
            <ac:spMk id="47" creationId="{C95B82D5-A8BB-45BF-BED8-C7B206892100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43.629" v="936"/>
          <ac:spMkLst>
            <pc:docMk/>
            <pc:sldMk cId="3395616612" sldId="325"/>
            <ac:spMk id="48" creationId="{BF647E38-F93D-4661-8D77-CE13EEB65B5A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04.801" v="942"/>
          <ac:spMkLst>
            <pc:docMk/>
            <pc:sldMk cId="3395616612" sldId="325"/>
            <ac:spMk id="51" creationId="{296C61EC-FBF4-4216-BE67-6C864D30A01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59.504" v="940"/>
          <ac:spMkLst>
            <pc:docMk/>
            <pc:sldMk cId="3395616612" sldId="325"/>
            <ac:spMk id="53" creationId="{02114E49-C077-4083-B5C1-6A6E70F4D91F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59.504" v="940"/>
          <ac:spMkLst>
            <pc:docMk/>
            <pc:sldMk cId="3395616612" sldId="325"/>
            <ac:spMk id="54" creationId="{ED888B23-07FA-482A-96DF-47E31AF1A603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04.801" v="942"/>
          <ac:spMkLst>
            <pc:docMk/>
            <pc:sldMk cId="3395616612" sldId="325"/>
            <ac:spMk id="55" creationId="{39D6C490-0229-4573-9696-B73E5B3A9C33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56" creationId="{D4993743-B10A-433C-9996-3035D2C3ABC6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57" creationId="{BB3B8946-A0AA-42D4-8A24-639DC6EA170E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58" creationId="{AB1038E6-06EF-4DCB-B52E-D3825C50F7C6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59" creationId="{5C7EF35C-8B7D-4026-8F09-8B2B2250579B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60" creationId="{5F24A71D-C0A9-49AC-B2D1-5A9EA2BD383E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3:54:22.020" v="947"/>
          <ac:spMkLst>
            <pc:docMk/>
            <pc:sldMk cId="3395616612" sldId="325"/>
            <ac:spMk id="61" creationId="{14280C55-570C-4284-9850-B2BA33DB6726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13.880" v="944"/>
          <ac:spMkLst>
            <pc:docMk/>
            <pc:sldMk cId="3395616612" sldId="325"/>
            <ac:spMk id="71" creationId="{238B1E8D-ABD1-4FF3-ADD5-341EB78A4617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3:43.629" v="936"/>
          <ac:spMkLst>
            <pc:docMk/>
            <pc:sldMk cId="3395616612" sldId="325"/>
            <ac:spMk id="72" creationId="{D6C80E47-971C-437F-B030-191115B01D68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13.880" v="944"/>
          <ac:spMkLst>
            <pc:docMk/>
            <pc:sldMk cId="3395616612" sldId="325"/>
            <ac:spMk id="73" creationId="{3CD1EA40-7116-4FCB-9369-70F29FAA91E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13.880" v="944"/>
          <ac:spMkLst>
            <pc:docMk/>
            <pc:sldMk cId="3395616612" sldId="325"/>
            <ac:spMk id="74" creationId="{BF647E38-F93D-4661-8D77-CE13EEB65B5A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22.005" v="946"/>
          <ac:spMkLst>
            <pc:docMk/>
            <pc:sldMk cId="3395616612" sldId="325"/>
            <ac:spMk id="76" creationId="{1DCD4319-21CA-4165-A08D-D1E05DC378D3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22.005" v="946"/>
          <ac:spMkLst>
            <pc:docMk/>
            <pc:sldMk cId="3395616612" sldId="325"/>
            <ac:spMk id="77" creationId="{3CD1EA40-7116-4FCB-9369-70F29FAA91E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22.005" v="946"/>
          <ac:spMkLst>
            <pc:docMk/>
            <pc:sldMk cId="3395616612" sldId="325"/>
            <ac:spMk id="78" creationId="{BF647E38-F93D-4661-8D77-CE13EEB65B5A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13.880" v="944"/>
          <ac:spMkLst>
            <pc:docMk/>
            <pc:sldMk cId="3395616612" sldId="325"/>
            <ac:spMk id="81" creationId="{D6C80E47-971C-437F-B030-191115B01D68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3:54:22.005" v="946"/>
          <ac:spMkLst>
            <pc:docMk/>
            <pc:sldMk cId="3395616612" sldId="325"/>
            <ac:spMk id="86" creationId="{D6C80E47-971C-437F-B030-191115B01D68}"/>
          </ac:spMkLst>
        </pc:spChg>
        <pc:grpChg chg="add del">
          <ac:chgData name="Silvia Maria Barros" userId="S::silvia.maria@economia.gov.br::e2bf63e8-b454-4011-9226-6120546e243b" providerId="AD" clId="Web-{317B9D69-5124-4BC3-B574-F5BBEE010B49}" dt="2021-08-12T13:54:22.020" v="947"/>
          <ac:grpSpMkLst>
            <pc:docMk/>
            <pc:sldMk cId="3395616612" sldId="325"/>
            <ac:grpSpMk id="33" creationId="{57A28182-58A5-4DBB-8F64-BD944BCA8154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3:53.410" v="938"/>
          <ac:grpSpMkLst>
            <pc:docMk/>
            <pc:sldMk cId="3395616612" sldId="325"/>
            <ac:grpSpMk id="43" creationId="{D6A77139-BADB-4B2C-BD41-B67A4D37D758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3:59.504" v="940"/>
          <ac:grpSpMkLst>
            <pc:docMk/>
            <pc:sldMk cId="3395616612" sldId="325"/>
            <ac:grpSpMk id="49" creationId="{D8C3AFD7-4CCE-484E-84C6-80FB3E3E2093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3:43.629" v="936"/>
          <ac:grpSpMkLst>
            <pc:docMk/>
            <pc:sldMk cId="3395616612" sldId="325"/>
            <ac:grpSpMk id="50" creationId="{936E4654-58CD-422E-884A-D4ED28FCF62B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3:53.410" v="938"/>
          <ac:grpSpMkLst>
            <pc:docMk/>
            <pc:sldMk cId="3395616612" sldId="325"/>
            <ac:grpSpMk id="52" creationId="{2786ABD8-AB9F-46F2-A7D9-36F1F7338CF9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4:13.880" v="944"/>
          <ac:grpSpMkLst>
            <pc:docMk/>
            <pc:sldMk cId="3395616612" sldId="325"/>
            <ac:grpSpMk id="75" creationId="{13A4721F-AAFC-4D23-AE73-EFE60B518999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3:54:22.005" v="946"/>
          <ac:grpSpMkLst>
            <pc:docMk/>
            <pc:sldMk cId="3395616612" sldId="325"/>
            <ac:grpSpMk id="79" creationId="{71669B06-C46A-44F5-8C95-4AA9C87956A9}"/>
          </ac:grpSpMkLst>
        </pc:grpChg>
        <pc:picChg chg="mod ord">
          <ac:chgData name="Silvia Maria Barros" userId="S::silvia.maria@economia.gov.br::e2bf63e8-b454-4011-9226-6120546e243b" providerId="AD" clId="Web-{317B9D69-5124-4BC3-B574-F5BBEE010B49}" dt="2021-08-12T13:55:10.475" v="957" actId="1076"/>
          <ac:picMkLst>
            <pc:docMk/>
            <pc:sldMk cId="3395616612" sldId="325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3:58:19.276" v="1002" actId="1076"/>
          <ac:picMkLst>
            <pc:docMk/>
            <pc:sldMk cId="3395616612" sldId="325"/>
            <ac:picMk id="6" creationId="{9A9E0F04-EB4A-419F-B25E-3E2A0E8F46F1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3:58:34.495" v="1004" actId="1076"/>
          <ac:picMkLst>
            <pc:docMk/>
            <pc:sldMk cId="3395616612" sldId="325"/>
            <ac:picMk id="13" creationId="{0C5BDF54-00FD-43DF-9791-164ADEE714C2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3:52:13.721" v="931"/>
          <ac:picMkLst>
            <pc:docMk/>
            <pc:sldMk cId="3395616612" sldId="325"/>
            <ac:picMk id="14" creationId="{9843E0F9-CB00-4988-A89A-F197BADDA456}"/>
          </ac:picMkLst>
        </pc:picChg>
      </pc:sldChg>
      <pc:sldChg chg="add del replId">
        <pc:chgData name="Silvia Maria Barros" userId="S::silvia.maria@economia.gov.br::e2bf63e8-b454-4011-9226-6120546e243b" providerId="AD" clId="Web-{317B9D69-5124-4BC3-B574-F5BBEE010B49}" dt="2021-08-12T15:09:55.995" v="1297"/>
        <pc:sldMkLst>
          <pc:docMk/>
          <pc:sldMk cId="724281233" sldId="326"/>
        </pc:sldMkLst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7:14:52.990" v="2191" actId="1076"/>
        <pc:sldMkLst>
          <pc:docMk/>
          <pc:sldMk cId="1380170736" sldId="326"/>
        </pc:sldMkLst>
        <pc:spChg chg="del mod">
          <ac:chgData name="Silvia Maria Barros" userId="S::silvia.maria@economia.gov.br::e2bf63e8-b454-4011-9226-6120546e243b" providerId="AD" clId="Web-{317B9D69-5124-4BC3-B574-F5BBEE010B49}" dt="2021-08-12T15:17:30.896" v="1390"/>
          <ac:spMkLst>
            <pc:docMk/>
            <pc:sldMk cId="1380170736" sldId="326"/>
            <ac:spMk id="2" creationId="{9FE07C58-60BA-43E6-A12D-4C35133A1CBB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17:41.834" v="1397"/>
          <ac:spMkLst>
            <pc:docMk/>
            <pc:sldMk cId="1380170736" sldId="326"/>
            <ac:spMk id="5" creationId="{36848C36-20E0-4B6D-B22D-B34AD1E3DCAF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17:11.239" v="1384"/>
          <ac:spMkLst>
            <pc:docMk/>
            <pc:sldMk cId="1380170736" sldId="326"/>
            <ac:spMk id="7" creationId="{0EFA868B-1942-4EBF-9D6E-0E24DBB4BA52}"/>
          </ac:spMkLst>
        </pc:spChg>
        <pc:spChg chg="del mod">
          <ac:chgData name="Silvia Maria Barros" userId="S::silvia.maria@economia.gov.br::e2bf63e8-b454-4011-9226-6120546e243b" providerId="AD" clId="Web-{317B9D69-5124-4BC3-B574-F5BBEE010B49}" dt="2021-08-12T15:17:13.474" v="1386"/>
          <ac:spMkLst>
            <pc:docMk/>
            <pc:sldMk cId="1380170736" sldId="326"/>
            <ac:spMk id="8" creationId="{DD02A2DB-2451-407F-9A12-81447727CDAD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17:07.192" v="1382"/>
          <ac:spMkLst>
            <pc:docMk/>
            <pc:sldMk cId="1380170736" sldId="326"/>
            <ac:spMk id="9" creationId="{68E8ECE2-8DE2-4504-B736-8463DF3ADE14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17:09.755" v="1383"/>
          <ac:spMkLst>
            <pc:docMk/>
            <pc:sldMk cId="1380170736" sldId="326"/>
            <ac:spMk id="10" creationId="{67F1B709-2706-4EE1-8633-C7C5C439C748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7:33.271" v="1392"/>
          <ac:spMkLst>
            <pc:docMk/>
            <pc:sldMk cId="1380170736" sldId="326"/>
            <ac:spMk id="13" creationId="{7672B264-5A38-47C3-9652-74B7B949D86D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19:17.117" v="1412"/>
          <ac:spMkLst>
            <pc:docMk/>
            <pc:sldMk cId="1380170736" sldId="326"/>
            <ac:spMk id="14" creationId="{299DD56B-C55A-4D05-AA0A-64A1E2C27D67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7:45.568" v="1400"/>
          <ac:spMkLst>
            <pc:docMk/>
            <pc:sldMk cId="1380170736" sldId="326"/>
            <ac:spMk id="15" creationId="{22B59154-562B-40B5-9D7C-9C5A94A91430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17:46.943" v="1402"/>
          <ac:spMkLst>
            <pc:docMk/>
            <pc:sldMk cId="1380170736" sldId="326"/>
            <ac:spMk id="16" creationId="{8C5D53FA-A335-4795-A13A-BF8ABA5118AA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17:44.615" v="1399"/>
          <ac:spMkLst>
            <pc:docMk/>
            <pc:sldMk cId="1380170736" sldId="326"/>
            <ac:spMk id="17" creationId="{C2B24BD1-A169-4793-BBAB-DC34833E9465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8:38.116" v="1408"/>
          <ac:spMkLst>
            <pc:docMk/>
            <pc:sldMk cId="1380170736" sldId="326"/>
            <ac:spMk id="32" creationId="{DD38EE57-B708-47C9-A4A4-E25F09FAB029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17:25.458" v="1388"/>
          <ac:spMkLst>
            <pc:docMk/>
            <pc:sldMk cId="1380170736" sldId="326"/>
            <ac:spMk id="35" creationId="{2163D516-75D4-4DE0-AC27-63719125AE52}"/>
          </ac:spMkLst>
        </pc:spChg>
        <pc:spChg chg="ord">
          <ac:chgData name="Silvia Maria Barros" userId="S::silvia.maria@economia.gov.br::e2bf63e8-b454-4011-9226-6120546e243b" providerId="AD" clId="Web-{317B9D69-5124-4BC3-B574-F5BBEE010B49}" dt="2021-08-12T15:18:38.116" v="1408"/>
          <ac:spMkLst>
            <pc:docMk/>
            <pc:sldMk cId="1380170736" sldId="326"/>
            <ac:spMk id="39" creationId="{4D402C38-0743-465D-963B-454806B09F7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8:27.522" v="1406"/>
          <ac:spMkLst>
            <pc:docMk/>
            <pc:sldMk cId="1380170736" sldId="326"/>
            <ac:spMk id="44" creationId="{69D184B2-2226-4E31-BCCB-444330767440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8:27.522" v="1406"/>
          <ac:spMkLst>
            <pc:docMk/>
            <pc:sldMk cId="1380170736" sldId="326"/>
            <ac:spMk id="46" creationId="{1AC4D4E3-486A-464A-8EC8-D44881097267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18:27.522" v="1406"/>
          <ac:spMkLst>
            <pc:docMk/>
            <pc:sldMk cId="1380170736" sldId="326"/>
            <ac:spMk id="48" creationId="{864DE13E-58EB-4475-B79C-0D4FC651239B}"/>
          </ac:spMkLst>
        </pc:spChg>
        <pc:grpChg chg="add del">
          <ac:chgData name="Silvia Maria Barros" userId="S::silvia.maria@economia.gov.br::e2bf63e8-b454-4011-9226-6120546e243b" providerId="AD" clId="Web-{317B9D69-5124-4BC3-B574-F5BBEE010B49}" dt="2021-08-12T15:18:38.116" v="1408"/>
          <ac:grpSpMkLst>
            <pc:docMk/>
            <pc:sldMk cId="1380170736" sldId="326"/>
            <ac:grpSpMk id="33" creationId="{57A28182-58A5-4DBB-8F64-BD944BCA8154}"/>
          </ac:grpSpMkLst>
        </pc:grpChg>
        <pc:graphicFrameChg chg="del mod modGraphic">
          <ac:chgData name="Silvia Maria Barros" userId="S::silvia.maria@economia.gov.br::e2bf63e8-b454-4011-9226-6120546e243b" providerId="AD" clId="Web-{317B9D69-5124-4BC3-B574-F5BBEE010B49}" dt="2021-08-12T15:17:05.880" v="1381"/>
          <ac:graphicFrameMkLst>
            <pc:docMk/>
            <pc:sldMk cId="1380170736" sldId="326"/>
            <ac:graphicFrameMk id="11" creationId="{4AEFA9CE-3992-49AC-ADAD-83CA34C23469}"/>
          </ac:graphicFrameMkLst>
        </pc:graphicFrameChg>
        <pc:picChg chg="add mod">
          <ac:chgData name="Silvia Maria Barros" userId="S::silvia.maria@economia.gov.br::e2bf63e8-b454-4011-9226-6120546e243b" providerId="AD" clId="Web-{317B9D69-5124-4BC3-B574-F5BBEE010B49}" dt="2021-08-12T17:14:51.240" v="2190" actId="1076"/>
          <ac:picMkLst>
            <pc:docMk/>
            <pc:sldMk cId="1380170736" sldId="326"/>
            <ac:picMk id="2" creationId="{4A90BE7D-9005-4EE4-BC5C-F2F854F40D68}"/>
          </ac:picMkLst>
        </pc:picChg>
        <pc:picChg chg="mod ord">
          <ac:chgData name="Silvia Maria Barros" userId="S::silvia.maria@economia.gov.br::e2bf63e8-b454-4011-9226-6120546e243b" providerId="AD" clId="Web-{317B9D69-5124-4BC3-B574-F5BBEE010B49}" dt="2021-08-12T17:14:52.990" v="2191" actId="1076"/>
          <ac:picMkLst>
            <pc:docMk/>
            <pc:sldMk cId="1380170736" sldId="326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5:16:59.926" v="1378"/>
          <ac:picMkLst>
            <pc:docMk/>
            <pc:sldMk cId="1380170736" sldId="326"/>
            <ac:picMk id="6" creationId="{9ECED2AF-04F5-4F25-BA8F-24BE7A0E917A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7:14:45.677" v="2188"/>
          <ac:picMkLst>
            <pc:docMk/>
            <pc:sldMk cId="1380170736" sldId="326"/>
            <ac:picMk id="12" creationId="{A12FDC46-1D72-4012-B765-4A0488BF9754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5:19:24.461" v="1413"/>
          <ac:picMkLst>
            <pc:docMk/>
            <pc:sldMk cId="1380170736" sldId="326"/>
            <ac:picMk id="18" creationId="{F7E5B6A8-C510-4A59-8941-871AAAAEE329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5:19:35.961" v="1416"/>
          <ac:picMkLst>
            <pc:docMk/>
            <pc:sldMk cId="1380170736" sldId="326"/>
            <ac:picMk id="19" creationId="{8E409A67-F5DF-4076-9174-FD9102BF17A5}"/>
          </ac:picMkLst>
        </pc:picChg>
        <pc:cxnChg chg="add del">
          <ac:chgData name="Silvia Maria Barros" userId="S::silvia.maria@economia.gov.br::e2bf63e8-b454-4011-9226-6120546e243b" providerId="AD" clId="Web-{317B9D69-5124-4BC3-B574-F5BBEE010B49}" dt="2021-08-12T15:18:38.116" v="1408"/>
          <ac:cxnSpMkLst>
            <pc:docMk/>
            <pc:sldMk cId="1380170736" sldId="326"/>
            <ac:cxnSpMk id="41" creationId="{4D56677B-C0B7-4DAC-ACAD-8054FF1B599A}"/>
          </ac:cxnSpMkLst>
        </pc:cxnChg>
        <pc:cxnChg chg="add del">
          <ac:chgData name="Silvia Maria Barros" userId="S::silvia.maria@economia.gov.br::e2bf63e8-b454-4011-9226-6120546e243b" providerId="AD" clId="Web-{317B9D69-5124-4BC3-B574-F5BBEE010B49}" dt="2021-08-12T15:18:27.522" v="1406"/>
          <ac:cxnSpMkLst>
            <pc:docMk/>
            <pc:sldMk cId="1380170736" sldId="326"/>
            <ac:cxnSpMk id="50" creationId="{02E9B2EE-76CA-47F3-9977-3F2FCB7FD252}"/>
          </ac:cxnSpMkLst>
        </pc:cxn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03:58.586" v="2217" actId="14100"/>
        <pc:sldMkLst>
          <pc:docMk/>
          <pc:sldMk cId="1984128865" sldId="327"/>
        </pc:sldMkLst>
        <pc:spChg chg="mod">
          <ac:chgData name="Silvia Maria Barros" userId="S::silvia.maria@economia.gov.br::e2bf63e8-b454-4011-9226-6120546e243b" providerId="AD" clId="Web-{317B9D69-5124-4BC3-B574-F5BBEE010B49}" dt="2021-08-12T18:03:39.398" v="2216" actId="20577"/>
          <ac:spMkLst>
            <pc:docMk/>
            <pc:sldMk cId="1984128865" sldId="327"/>
            <ac:spMk id="2" creationId="{00000000-0000-0000-0000-000000000000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44:00.727" v="1520"/>
          <ac:spMkLst>
            <pc:docMk/>
            <pc:sldMk cId="1984128865" sldId="327"/>
            <ac:spMk id="6" creationId="{1CDCCBD1-5FBB-42C9-BFE5-57BDEE7A2B6E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7:09:19.654" v="2120" actId="14100"/>
          <ac:spMkLst>
            <pc:docMk/>
            <pc:sldMk cId="1984128865" sldId="327"/>
            <ac:spMk id="8" creationId="{99FB3615-3C9D-486F-9AC6-99DFEF357D31}"/>
          </ac:spMkLst>
        </pc:spChg>
        <pc:picChg chg="del">
          <ac:chgData name="Silvia Maria Barros" userId="S::silvia.maria@economia.gov.br::e2bf63e8-b454-4011-9226-6120546e243b" providerId="AD" clId="Web-{317B9D69-5124-4BC3-B574-F5BBEE010B49}" dt="2021-08-12T15:39:22.456" v="1466"/>
          <ac:picMkLst>
            <pc:docMk/>
            <pc:sldMk cId="1984128865" sldId="327"/>
            <ac:picMk id="4" creationId="{E88E4EF6-2CD1-46C0-A402-DB29F8A8DC12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06:30.056" v="2098"/>
          <ac:picMkLst>
            <pc:docMk/>
            <pc:sldMk cId="1984128865" sldId="327"/>
            <ac:picMk id="4" creationId="{F31B6AFA-A2CF-4B2E-AFF9-A564BD690CF8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7:06:27.040" v="2097"/>
          <ac:picMkLst>
            <pc:docMk/>
            <pc:sldMk cId="1984128865" sldId="327"/>
            <ac:picMk id="5" creationId="{909B57F0-9BDE-4E0E-9827-3FFE23DAF025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5:40:38.254" v="1487"/>
          <ac:picMkLst>
            <pc:docMk/>
            <pc:sldMk cId="1984128865" sldId="327"/>
            <ac:picMk id="7" creationId="{6986C275-8B30-43A1-AB69-4E615E075F62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6:18:21.100" v="1787" actId="1076"/>
          <ac:picMkLst>
            <pc:docMk/>
            <pc:sldMk cId="1984128865" sldId="327"/>
            <ac:picMk id="9" creationId="{0C1873B0-3B73-49A7-84C0-E67D0CB617AA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5:44:02.790" v="1521"/>
          <ac:picMkLst>
            <pc:docMk/>
            <pc:sldMk cId="1984128865" sldId="327"/>
            <ac:picMk id="10" creationId="{9DCB29F3-5519-47FF-BC80-32C7DC1D7A41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5:43:58.071" v="1519"/>
          <ac:picMkLst>
            <pc:docMk/>
            <pc:sldMk cId="1984128865" sldId="327"/>
            <ac:picMk id="11" creationId="{5FD03A93-7951-423E-B008-19CF588D8072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09:23.857" v="2121" actId="1076"/>
          <ac:picMkLst>
            <pc:docMk/>
            <pc:sldMk cId="1984128865" sldId="327"/>
            <ac:picMk id="12" creationId="{9A3E2CD3-B628-4223-B892-673670FA0D8C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5:42:05.725" v="1496"/>
          <ac:picMkLst>
            <pc:docMk/>
            <pc:sldMk cId="1984128865" sldId="327"/>
            <ac:picMk id="13" creationId="{468B0DEA-CB8B-4EB8-A0F3-624486C65CB6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8:03:58.586" v="2217" actId="14100"/>
          <ac:picMkLst>
            <pc:docMk/>
            <pc:sldMk cId="1984128865" sldId="327"/>
            <ac:picMk id="14" creationId="{28C06179-CCA5-4640-B194-3B4AF9BD5146}"/>
          </ac:picMkLst>
        </pc:picChg>
      </pc:sldChg>
      <pc:sldChg chg="addSp delSp modSp add ord replId">
        <pc:chgData name="Silvia Maria Barros" userId="S::silvia.maria@economia.gov.br::e2bf63e8-b454-4011-9226-6120546e243b" providerId="AD" clId="Web-{317B9D69-5124-4BC3-B574-F5BBEE010B49}" dt="2021-08-12T18:03:21.835" v="2210" actId="20577"/>
        <pc:sldMkLst>
          <pc:docMk/>
          <pc:sldMk cId="3253421139" sldId="328"/>
        </pc:sldMkLst>
        <pc:spChg chg="mod">
          <ac:chgData name="Silvia Maria Barros" userId="S::silvia.maria@economia.gov.br::e2bf63e8-b454-4011-9226-6120546e243b" providerId="AD" clId="Web-{317B9D69-5124-4BC3-B574-F5BBEE010B49}" dt="2021-08-12T16:19:05.679" v="1799" actId="20577"/>
          <ac:spMkLst>
            <pc:docMk/>
            <pc:sldMk cId="3253421139" sldId="328"/>
            <ac:spMk id="2" creationId="{00000000-0000-0000-0000-000000000000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45:53.183" v="1557"/>
          <ac:spMkLst>
            <pc:docMk/>
            <pc:sldMk cId="3253421139" sldId="328"/>
            <ac:spMk id="3" creationId="{00000000-0000-0000-0000-000000000000}"/>
          </ac:spMkLst>
        </pc:spChg>
        <pc:spChg chg="del mod">
          <ac:chgData name="Silvia Maria Barros" userId="S::silvia.maria@economia.gov.br::e2bf63e8-b454-4011-9226-6120546e243b" providerId="AD" clId="Web-{317B9D69-5124-4BC3-B574-F5BBEE010B49}" dt="2021-08-12T15:52:31.567" v="1604"/>
          <ac:spMkLst>
            <pc:docMk/>
            <pc:sldMk cId="3253421139" sldId="328"/>
            <ac:spMk id="6" creationId="{1CDCCBD1-5FBB-42C9-BFE5-57BDEE7A2B6E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5:45:50.152" v="1556"/>
          <ac:spMkLst>
            <pc:docMk/>
            <pc:sldMk cId="3253421139" sldId="328"/>
            <ac:spMk id="8" creationId="{99FB3615-3C9D-486F-9AC6-99DFEF357D31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5:46:05.480" v="1559"/>
          <ac:spMkLst>
            <pc:docMk/>
            <pc:sldMk cId="3253421139" sldId="328"/>
            <ac:spMk id="13" creationId="{A4FB60D2-4AD1-43DF-8A67-38E50BEA94D1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8:03:21.835" v="2210" actId="20577"/>
          <ac:spMkLst>
            <pc:docMk/>
            <pc:sldMk cId="3253421139" sldId="328"/>
            <ac:spMk id="16" creationId="{CF0D40FB-E89C-4C91-A1D4-36FBCBE51949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17" creationId="{627EE3DE-D988-45F4-AC6F-87A2F864D3C5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5"/>
          <ac:spMkLst>
            <pc:docMk/>
            <pc:sldMk cId="3253421139" sldId="328"/>
            <ac:spMk id="26" creationId="{57FE461E-521A-457C-BD1F-4CC4EB6D7AD8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5"/>
          <ac:spMkLst>
            <pc:docMk/>
            <pc:sldMk cId="3253421139" sldId="328"/>
            <ac:spMk id="27" creationId="{FFFD28B7-CC22-4615-B487-71F011040163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5"/>
          <ac:spMkLst>
            <pc:docMk/>
            <pc:sldMk cId="3253421139" sldId="328"/>
            <ac:spMk id="28" creationId="{712E4DE6-A2E5-4786-B1B9-795E13D1294D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15.614" v="1613"/>
          <ac:spMkLst>
            <pc:docMk/>
            <pc:sldMk cId="3253421139" sldId="328"/>
            <ac:spMk id="29" creationId="{D55CD764-972B-4CA5-A885-53E55C63E174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30" creationId="{2E518683-C2A4-4657-830C-BD321D0A8B3B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15.614" v="1613"/>
          <ac:spMkLst>
            <pc:docMk/>
            <pc:sldMk cId="3253421139" sldId="328"/>
            <ac:spMk id="31" creationId="{34165AB3-7006-4430-BCE3-25476BE13322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32" creationId="{ECF6CE48-067D-4BCC-8118-FAC936C40B75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34" creationId="{5996AF05-FFC0-48E3-A851-FDF4C938802A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5"/>
          <ac:spMkLst>
            <pc:docMk/>
            <pc:sldMk cId="3253421139" sldId="328"/>
            <ac:spMk id="35" creationId="{176DEB1C-09CA-478A-AEEF-963E89897314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36" creationId="{5C32DE67-E0F0-476E-83F7-D49807AC59BF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21.833" v="1615"/>
          <ac:spMkLst>
            <pc:docMk/>
            <pc:sldMk cId="3253421139" sldId="328"/>
            <ac:spMk id="37" creationId="{28861D55-9A89-4552-8E10-2201E1991DB4}"/>
          </ac:spMkLst>
        </pc:spChg>
        <pc:spChg chg="add">
          <ac:chgData name="Silvia Maria Barros" userId="S::silvia.maria@economia.gov.br::e2bf63e8-b454-4011-9226-6120546e243b" providerId="AD" clId="Web-{317B9D69-5124-4BC3-B574-F5BBEE010B49}" dt="2021-08-12T15:53:21.833" v="1616"/>
          <ac:spMkLst>
            <pc:docMk/>
            <pc:sldMk cId="3253421139" sldId="328"/>
            <ac:spMk id="38" creationId="{1AC8D917-094B-4A3C-861B-1C717FAD36BC}"/>
          </ac:spMkLst>
        </pc:spChg>
        <pc:spChg chg="add del">
          <ac:chgData name="Silvia Maria Barros" userId="S::silvia.maria@economia.gov.br::e2bf63e8-b454-4011-9226-6120546e243b" providerId="AD" clId="Web-{317B9D69-5124-4BC3-B574-F5BBEE010B49}" dt="2021-08-12T15:53:15.614" v="1613"/>
          <ac:spMkLst>
            <pc:docMk/>
            <pc:sldMk cId="3253421139" sldId="328"/>
            <ac:spMk id="55" creationId="{E3E51905-F374-4E1A-97CF-B741584B74D5}"/>
          </ac:spMkLst>
        </pc:spChg>
        <pc:grpChg chg="add del">
          <ac:chgData name="Silvia Maria Barros" userId="S::silvia.maria@economia.gov.br::e2bf63e8-b454-4011-9226-6120546e243b" providerId="AD" clId="Web-{317B9D69-5124-4BC3-B574-F5BBEE010B49}" dt="2021-08-12T15:53:21.833" v="1616"/>
          <ac:grpSpMkLst>
            <pc:docMk/>
            <pc:sldMk cId="3253421139" sldId="328"/>
            <ac:grpSpMk id="19" creationId="{FACC39E4-6E3E-4705-8F38-45CADF0F4E8F}"/>
          </ac:grpSpMkLst>
        </pc:grpChg>
        <pc:grpChg chg="add del">
          <ac:chgData name="Silvia Maria Barros" userId="S::silvia.maria@economia.gov.br::e2bf63e8-b454-4011-9226-6120546e243b" providerId="AD" clId="Web-{317B9D69-5124-4BC3-B574-F5BBEE010B49}" dt="2021-08-12T15:53:15.614" v="1613"/>
          <ac:grpSpMkLst>
            <pc:docMk/>
            <pc:sldMk cId="3253421139" sldId="328"/>
            <ac:grpSpMk id="33" creationId="{D2FA11CF-7E1C-45D1-AF83-FB30290E7A96}"/>
          </ac:grpSpMkLst>
        </pc:grpChg>
        <pc:picChg chg="add mod">
          <ac:chgData name="Silvia Maria Barros" userId="S::silvia.maria@economia.gov.br::e2bf63e8-b454-4011-9226-6120546e243b" providerId="AD" clId="Web-{317B9D69-5124-4BC3-B574-F5BBEE010B49}" dt="2021-08-12T17:06:01.993" v="2094" actId="1076"/>
          <ac:picMkLst>
            <pc:docMk/>
            <pc:sldMk cId="3253421139" sldId="328"/>
            <ac:picMk id="3" creationId="{19879CED-D577-44B2-B925-5E76E8952A29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5:45:46.605" v="1555"/>
          <ac:picMkLst>
            <pc:docMk/>
            <pc:sldMk cId="3253421139" sldId="328"/>
            <ac:picMk id="4" creationId="{E88E4EF6-2CD1-46C0-A402-DB29F8A8DC12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6:10:12.902" v="1687"/>
          <ac:picMkLst>
            <pc:docMk/>
            <pc:sldMk cId="3253421139" sldId="328"/>
            <ac:picMk id="5" creationId="{909B57F0-9BDE-4E0E-9827-3FFE23DAF025}"/>
          </ac:picMkLst>
        </pc:picChg>
        <pc:picChg chg="del mod ord">
          <ac:chgData name="Silvia Maria Barros" userId="S::silvia.maria@economia.gov.br::e2bf63e8-b454-4011-9226-6120546e243b" providerId="AD" clId="Web-{317B9D69-5124-4BC3-B574-F5BBEE010B49}" dt="2021-08-12T16:10:22.496" v="1689"/>
          <ac:picMkLst>
            <pc:docMk/>
            <pc:sldMk cId="3253421139" sldId="328"/>
            <ac:picMk id="9" creationId="{0C1873B0-3B73-49A7-84C0-E67D0CB617AA}"/>
          </ac:picMkLst>
        </pc:picChg>
        <pc:picChg chg="del mod">
          <ac:chgData name="Silvia Maria Barros" userId="S::silvia.maria@economia.gov.br::e2bf63e8-b454-4011-9226-6120546e243b" providerId="AD" clId="Web-{317B9D69-5124-4BC3-B574-F5BBEE010B49}" dt="2021-08-12T15:52:33.488" v="1606"/>
          <ac:picMkLst>
            <pc:docMk/>
            <pc:sldMk cId="3253421139" sldId="328"/>
            <ac:picMk id="10" creationId="{9DCB29F3-5519-47FF-BC80-32C7DC1D7A41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5:46:07.277" v="1560"/>
          <ac:picMkLst>
            <pc:docMk/>
            <pc:sldMk cId="3253421139" sldId="328"/>
            <ac:picMk id="11" creationId="{5FD03A93-7951-423E-B008-19CF588D8072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5:45:54.120" v="1558"/>
          <ac:picMkLst>
            <pc:docMk/>
            <pc:sldMk cId="3253421139" sldId="328"/>
            <ac:picMk id="12" creationId="{9A3E2CD3-B628-4223-B892-673670FA0D8C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5:52:27.613" v="1603"/>
          <ac:picMkLst>
            <pc:docMk/>
            <pc:sldMk cId="3253421139" sldId="328"/>
            <ac:picMk id="14" creationId="{E4DF4866-AC59-4151-A84D-31F76F746D56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5:52:32.926" v="1605"/>
          <ac:picMkLst>
            <pc:docMk/>
            <pc:sldMk cId="3253421139" sldId="328"/>
            <ac:picMk id="15" creationId="{CD92F577-2840-4B85-B65D-9E6F49EE01FB}"/>
          </ac:picMkLst>
        </pc:picChg>
        <pc:picChg chg="add del mod">
          <ac:chgData name="Silvia Maria Barros" userId="S::silvia.maria@economia.gov.br::e2bf63e8-b454-4011-9226-6120546e243b" providerId="AD" clId="Web-{317B9D69-5124-4BC3-B574-F5BBEE010B49}" dt="2021-08-12T17:05:06.710" v="2087"/>
          <ac:picMkLst>
            <pc:docMk/>
            <pc:sldMk cId="3253421139" sldId="328"/>
            <ac:picMk id="18" creationId="{91A46068-A07B-455F-A2DE-BE527F19EA45}"/>
          </ac:picMkLst>
        </pc:picChg>
        <pc:picChg chg="add mod">
          <ac:chgData name="Silvia Maria Barros" userId="S::silvia.maria@economia.gov.br::e2bf63e8-b454-4011-9226-6120546e243b" providerId="AD" clId="Web-{317B9D69-5124-4BC3-B574-F5BBEE010B49}" dt="2021-08-12T16:15:40.425" v="1775" actId="1076"/>
          <ac:picMkLst>
            <pc:docMk/>
            <pc:sldMk cId="3253421139" sldId="328"/>
            <ac:picMk id="57" creationId="{FBCF0EE8-2257-4DF9-A852-A3670849FD26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03:30.663" v="2213" actId="20577"/>
        <pc:sldMkLst>
          <pc:docMk/>
          <pc:sldMk cId="3595425092" sldId="329"/>
        </pc:sldMkLst>
        <pc:spChg chg="mod">
          <ac:chgData name="Silvia Maria Barros" userId="S::silvia.maria@economia.gov.br::e2bf63e8-b454-4011-9226-6120546e243b" providerId="AD" clId="Web-{317B9D69-5124-4BC3-B574-F5BBEE010B49}" dt="2021-08-12T18:03:30.663" v="2213" actId="20577"/>
          <ac:spMkLst>
            <pc:docMk/>
            <pc:sldMk cId="3595425092" sldId="329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317B9D69-5124-4BC3-B574-F5BBEE010B49}" dt="2021-08-12T17:06:19.384" v="2096" actId="1076"/>
          <ac:spMkLst>
            <pc:docMk/>
            <pc:sldMk cId="3595425092" sldId="329"/>
            <ac:spMk id="6" creationId="{1CDCCBD1-5FBB-42C9-BFE5-57BDEE7A2B6E}"/>
          </ac:spMkLst>
        </pc:spChg>
        <pc:picChg chg="add mod">
          <ac:chgData name="Silvia Maria Barros" userId="S::silvia.maria@economia.gov.br::e2bf63e8-b454-4011-9226-6120546e243b" providerId="AD" clId="Web-{317B9D69-5124-4BC3-B574-F5BBEE010B49}" dt="2021-08-12T17:05:31.007" v="2091" actId="1076"/>
          <ac:picMkLst>
            <pc:docMk/>
            <pc:sldMk cId="3595425092" sldId="329"/>
            <ac:picMk id="3" creationId="{7C3EE57E-102F-4E22-A7F7-52C811328109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7:05:23.273" v="2089"/>
          <ac:picMkLst>
            <pc:docMk/>
            <pc:sldMk cId="3595425092" sldId="329"/>
            <ac:picMk id="5" creationId="{909B57F0-9BDE-4E0E-9827-3FFE23DAF025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6:15:25.237" v="1774" actId="1076"/>
          <ac:picMkLst>
            <pc:docMk/>
            <pc:sldMk cId="3595425092" sldId="329"/>
            <ac:picMk id="9" creationId="{0C1873B0-3B73-49A7-84C0-E67D0CB617AA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6:03:51.659" v="1655"/>
          <ac:picMkLst>
            <pc:docMk/>
            <pc:sldMk cId="3595425092" sldId="329"/>
            <ac:picMk id="10" creationId="{9DCB29F3-5519-47FF-BC80-32C7DC1D7A41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6:19:42.633" v="1800" actId="1076"/>
          <ac:picMkLst>
            <pc:docMk/>
            <pc:sldMk cId="3595425092" sldId="329"/>
            <ac:picMk id="14" creationId="{E4DF4866-AC59-4151-A84D-31F76F746D56}"/>
          </ac:picMkLst>
        </pc:picChg>
        <pc:picChg chg="mod">
          <ac:chgData name="Silvia Maria Barros" userId="S::silvia.maria@economia.gov.br::e2bf63e8-b454-4011-9226-6120546e243b" providerId="AD" clId="Web-{317B9D69-5124-4BC3-B574-F5BBEE010B49}" dt="2021-08-12T17:06:14.915" v="2095" actId="1076"/>
          <ac:picMkLst>
            <pc:docMk/>
            <pc:sldMk cId="3595425092" sldId="329"/>
            <ac:picMk id="15" creationId="{CD92F577-2840-4B85-B65D-9E6F49EE01FB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7:12:53.049" v="2154" actId="1076"/>
        <pc:sldMkLst>
          <pc:docMk/>
          <pc:sldMk cId="2958088117" sldId="330"/>
        </pc:sldMkLst>
        <pc:spChg chg="mod">
          <ac:chgData name="Silvia Maria Barros" userId="S::silvia.maria@economia.gov.br::e2bf63e8-b454-4011-9226-6120546e243b" providerId="AD" clId="Web-{317B9D69-5124-4BC3-B574-F5BBEE010B49}" dt="2021-08-12T16:52:41.505" v="1902" actId="20577"/>
          <ac:spMkLst>
            <pc:docMk/>
            <pc:sldMk cId="2958088117" sldId="330"/>
            <ac:spMk id="2" creationId="{9FE07C58-60BA-43E6-A12D-4C35133A1CBB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12:53.049" v="2154" actId="1076"/>
          <ac:picMkLst>
            <pc:docMk/>
            <pc:sldMk cId="2958088117" sldId="330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7:12:46.518" v="2152"/>
          <ac:picMkLst>
            <pc:docMk/>
            <pc:sldMk cId="2958088117" sldId="330"/>
            <ac:picMk id="4" creationId="{A156B920-3BD8-4BD0-B3EA-74C545D80A2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2:47.752" v="2153"/>
          <ac:picMkLst>
            <pc:docMk/>
            <pc:sldMk cId="2958088117" sldId="330"/>
            <ac:picMk id="5" creationId="{EFEF84FF-3C2C-41EF-A1D5-EC01BE585D4B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14:22.082" v="2374" actId="14100"/>
        <pc:sldMkLst>
          <pc:docMk/>
          <pc:sldMk cId="3666242081" sldId="331"/>
        </pc:sldMkLst>
        <pc:spChg chg="mod">
          <ac:chgData name="Silvia Maria Barros" userId="S::silvia.maria@economia.gov.br::e2bf63e8-b454-4011-9226-6120546e243b" providerId="AD" clId="Web-{317B9D69-5124-4BC3-B574-F5BBEE010B49}" dt="2021-08-12T16:53:19.756" v="1906" actId="20577"/>
          <ac:spMkLst>
            <pc:docMk/>
            <pc:sldMk cId="3666242081" sldId="331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8:14:22.082" v="2374" actId="14100"/>
          <ac:spMkLst>
            <pc:docMk/>
            <pc:sldMk cId="3666242081" sldId="331"/>
            <ac:spMk id="4" creationId="{8E4D996D-CD9D-4807-9C21-E834ED6653AE}"/>
          </ac:spMkLst>
        </pc:spChg>
        <pc:spChg chg="add del mod">
          <ac:chgData name="Silvia Maria Barros" userId="S::silvia.maria@economia.gov.br::e2bf63e8-b454-4011-9226-6120546e243b" providerId="AD" clId="Web-{317B9D69-5124-4BC3-B574-F5BBEE010B49}" dt="2021-08-12T16:56:45.104" v="2026"/>
          <ac:spMkLst>
            <pc:docMk/>
            <pc:sldMk cId="3666242081" sldId="331"/>
            <ac:spMk id="5" creationId="{CE64A0CB-8B8E-4163-A482-EFF0A1CA3F27}"/>
          </ac:spMkLst>
        </pc:spChg>
        <pc:spChg chg="add mod">
          <ac:chgData name="Silvia Maria Barros" userId="S::silvia.maria@economia.gov.br::e2bf63e8-b454-4011-9226-6120546e243b" providerId="AD" clId="Web-{317B9D69-5124-4BC3-B574-F5BBEE010B49}" dt="2021-08-12T18:13:35.175" v="2330" actId="14100"/>
          <ac:spMkLst>
            <pc:docMk/>
            <pc:sldMk cId="3666242081" sldId="331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13:00.956" v="2157" actId="1076"/>
          <ac:picMkLst>
            <pc:docMk/>
            <pc:sldMk cId="3666242081" sldId="331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7:12:56.612" v="2155"/>
          <ac:picMkLst>
            <pc:docMk/>
            <pc:sldMk cId="3666242081" sldId="331"/>
            <ac:picMk id="4" creationId="{A156B920-3BD8-4BD0-B3EA-74C545D80A2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2:57.503" v="2156"/>
          <ac:picMkLst>
            <pc:docMk/>
            <pc:sldMk cId="3666242081" sldId="331"/>
            <ac:picMk id="7" creationId="{5CE5579F-FA40-40C6-B383-498201932453}"/>
          </ac:picMkLst>
        </pc:picChg>
      </pc:sldChg>
      <pc:sldChg chg="addSp delSp modSp add replId">
        <pc:chgData name="Silvia Maria Barros" userId="S::silvia.maria@economia.gov.br::e2bf63e8-b454-4011-9226-6120546e243b" providerId="AD" clId="Web-{317B9D69-5124-4BC3-B574-F5BBEE010B49}" dt="2021-08-12T18:16:37.459" v="2396"/>
        <pc:sldMkLst>
          <pc:docMk/>
          <pc:sldMk cId="3485172418" sldId="332"/>
        </pc:sldMkLst>
        <pc:spChg chg="mod">
          <ac:chgData name="Silvia Maria Barros" userId="S::silvia.maria@economia.gov.br::e2bf63e8-b454-4011-9226-6120546e243b" providerId="AD" clId="Web-{317B9D69-5124-4BC3-B574-F5BBEE010B49}" dt="2021-08-12T18:14:41.285" v="2385" actId="20577"/>
          <ac:spMkLst>
            <pc:docMk/>
            <pc:sldMk cId="3485172418" sldId="332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317B9D69-5124-4BC3-B574-F5BBEE010B49}" dt="2021-08-12T17:13:16.581" v="2162" actId="1076"/>
          <ac:picMkLst>
            <pc:docMk/>
            <pc:sldMk cId="3485172418" sldId="332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7:13:09.518" v="2160"/>
          <ac:picMkLst>
            <pc:docMk/>
            <pc:sldMk cId="3485172418" sldId="332"/>
            <ac:picMk id="4" creationId="{A156B920-3BD8-4BD0-B3EA-74C545D80A2D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8:16:37.459" v="2396"/>
          <ac:picMkLst>
            <pc:docMk/>
            <pc:sldMk cId="3485172418" sldId="332"/>
            <ac:picMk id="4" creationId="{C4B237EF-229F-48B5-AEB5-7AD300EB8DB8}"/>
          </ac:picMkLst>
        </pc:picChg>
        <pc:picChg chg="add del">
          <ac:chgData name="Silvia Maria Barros" userId="S::silvia.maria@economia.gov.br::e2bf63e8-b454-4011-9226-6120546e243b" providerId="AD" clId="Web-{317B9D69-5124-4BC3-B574-F5BBEE010B49}" dt="2021-08-12T17:13:07.425" v="2159"/>
          <ac:picMkLst>
            <pc:docMk/>
            <pc:sldMk cId="3485172418" sldId="332"/>
            <ac:picMk id="5" creationId="{3FBD172A-6D6B-4F07-AC66-BCA35A27493A}"/>
          </ac:picMkLst>
        </pc:picChg>
        <pc:picChg chg="add">
          <ac:chgData name="Silvia Maria Barros" userId="S::silvia.maria@economia.gov.br::e2bf63e8-b454-4011-9226-6120546e243b" providerId="AD" clId="Web-{317B9D69-5124-4BC3-B574-F5BBEE010B49}" dt="2021-08-12T17:13:10.784" v="2161"/>
          <ac:picMkLst>
            <pc:docMk/>
            <pc:sldMk cId="3485172418" sldId="332"/>
            <ac:picMk id="7" creationId="{E14D39A3-4646-48E7-A689-A3208D8DAC25}"/>
          </ac:picMkLst>
        </pc:picChg>
      </pc:sldChg>
      <pc:sldChg chg="addSp delSp add replId">
        <pc:chgData name="Silvia Maria Barros" userId="S::silvia.maria@economia.gov.br::e2bf63e8-b454-4011-9226-6120546e243b" providerId="AD" clId="Web-{317B9D69-5124-4BC3-B574-F5BBEE010B49}" dt="2021-08-12T18:17:46.742" v="2412"/>
        <pc:sldMkLst>
          <pc:docMk/>
          <pc:sldMk cId="2410422443" sldId="333"/>
        </pc:sldMkLst>
        <pc:spChg chg="del">
          <ac:chgData name="Silvia Maria Barros" userId="S::silvia.maria@economia.gov.br::e2bf63e8-b454-4011-9226-6120546e243b" providerId="AD" clId="Web-{317B9D69-5124-4BC3-B574-F5BBEE010B49}" dt="2021-08-12T18:17:39.085" v="2408"/>
          <ac:spMkLst>
            <pc:docMk/>
            <pc:sldMk cId="2410422443" sldId="333"/>
            <ac:spMk id="4" creationId="{2D58BA4C-36F7-4C33-A1B2-BD22B680E693}"/>
          </ac:spMkLst>
        </pc:spChg>
        <pc:spChg chg="del">
          <ac:chgData name="Silvia Maria Barros" userId="S::silvia.maria@economia.gov.br::e2bf63e8-b454-4011-9226-6120546e243b" providerId="AD" clId="Web-{317B9D69-5124-4BC3-B574-F5BBEE010B49}" dt="2021-08-12T18:17:43.335" v="2410"/>
          <ac:spMkLst>
            <pc:docMk/>
            <pc:sldMk cId="2410422443" sldId="333"/>
            <ac:spMk id="15" creationId="{324E137D-ABB9-4F49-8C35-8A204161D561}"/>
          </ac:spMkLst>
        </pc:spChg>
        <pc:picChg chg="add">
          <ac:chgData name="Silvia Maria Barros" userId="S::silvia.maria@economia.gov.br::e2bf63e8-b454-4011-9226-6120546e243b" providerId="AD" clId="Web-{317B9D69-5124-4BC3-B574-F5BBEE010B49}" dt="2021-08-12T18:17:46.742" v="2412"/>
          <ac:picMkLst>
            <pc:docMk/>
            <pc:sldMk cId="2410422443" sldId="333"/>
            <ac:picMk id="6" creationId="{295B0494-07CC-4C5D-800C-09370AF523BD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8:17:41.273" v="2409"/>
          <ac:picMkLst>
            <pc:docMk/>
            <pc:sldMk cId="2410422443" sldId="333"/>
            <ac:picMk id="13" creationId="{0C5BDF54-00FD-43DF-9791-164ADEE714C2}"/>
          </ac:picMkLst>
        </pc:picChg>
        <pc:picChg chg="del">
          <ac:chgData name="Silvia Maria Barros" userId="S::silvia.maria@economia.gov.br::e2bf63e8-b454-4011-9226-6120546e243b" providerId="AD" clId="Web-{317B9D69-5124-4BC3-B574-F5BBEE010B49}" dt="2021-08-12T18:17:45.007" v="2411"/>
          <ac:picMkLst>
            <pc:docMk/>
            <pc:sldMk cId="2410422443" sldId="333"/>
            <ac:picMk id="14" creationId="{9843E0F9-CB00-4988-A89A-F197BADDA456}"/>
          </ac:picMkLst>
        </pc:picChg>
      </pc:sldChg>
    </pc:docChg>
  </pc:docChgLst>
  <pc:docChgLst>
    <pc:chgData clId="Web-{FFA1B205-AE44-4CA4-BF48-212F7DE75657}"/>
    <pc:docChg chg="modSld">
      <pc:chgData name="" userId="" providerId="" clId="Web-{FFA1B205-AE44-4CA4-BF48-212F7DE75657}" dt="2021-08-09T13:36:39.979" v="0"/>
      <pc:docMkLst>
        <pc:docMk/>
      </pc:docMkLst>
      <pc:sldChg chg="addSp modSp">
        <pc:chgData name="" userId="" providerId="" clId="Web-{FFA1B205-AE44-4CA4-BF48-212F7DE75657}" dt="2021-08-09T13:36:39.979" v="0"/>
        <pc:sldMkLst>
          <pc:docMk/>
          <pc:sldMk cId="2459742487" sldId="256"/>
        </pc:sldMkLst>
        <pc:picChg chg="add mod">
          <ac:chgData name="" userId="" providerId="" clId="Web-{FFA1B205-AE44-4CA4-BF48-212F7DE75657}" dt="2021-08-09T13:36:39.979" v="0"/>
          <ac:picMkLst>
            <pc:docMk/>
            <pc:sldMk cId="2459742487" sldId="256"/>
            <ac:picMk id="3" creationId="{B56854B0-EFC8-433A-A9FD-8EB0AC8688FC}"/>
          </ac:picMkLst>
        </pc:picChg>
      </pc:sldChg>
    </pc:docChg>
  </pc:docChgLst>
  <pc:docChgLst>
    <pc:chgData name="Keila Oliveira T Marinho Ceschini Dias" userId="S::keila.dias@gestao.gov.br::57f9e6d5-0d94-416c-a183-e1ce6a212fe0" providerId="AD" clId="Web-{E16EF23F-F938-46C2-AFDF-983E21554371}"/>
    <pc:docChg chg="modSld">
      <pc:chgData name="Keila Oliveira T Marinho Ceschini Dias" userId="S::keila.dias@gestao.gov.br::57f9e6d5-0d94-416c-a183-e1ce6a212fe0" providerId="AD" clId="Web-{E16EF23F-F938-46C2-AFDF-983E21554371}" dt="2023-06-19T14:48:04.784" v="29"/>
      <pc:docMkLst>
        <pc:docMk/>
      </pc:docMkLst>
      <pc:sldChg chg="modSp">
        <pc:chgData name="Keila Oliveira T Marinho Ceschini Dias" userId="S::keila.dias@gestao.gov.br::57f9e6d5-0d94-416c-a183-e1ce6a212fe0" providerId="AD" clId="Web-{E16EF23F-F938-46C2-AFDF-983E21554371}" dt="2023-06-19T14:47:29.047" v="13"/>
        <pc:sldMkLst>
          <pc:docMk/>
          <pc:sldMk cId="4172200889" sldId="394"/>
        </pc:sldMkLst>
        <pc:graphicFrameChg chg="mod modGraphic">
          <ac:chgData name="Keila Oliveira T Marinho Ceschini Dias" userId="S::keila.dias@gestao.gov.br::57f9e6d5-0d94-416c-a183-e1ce6a212fe0" providerId="AD" clId="Web-{E16EF23F-F938-46C2-AFDF-983E21554371}" dt="2023-06-19T14:47:29.047" v="13"/>
          <ac:graphicFrameMkLst>
            <pc:docMk/>
            <pc:sldMk cId="4172200889" sldId="394"/>
            <ac:graphicFrameMk id="6" creationId="{9826944D-E67B-0618-43C7-EAC2D497674C}"/>
          </ac:graphicFrameMkLst>
        </pc:graphicFrameChg>
      </pc:sldChg>
      <pc:sldChg chg="modSp">
        <pc:chgData name="Keila Oliveira T Marinho Ceschini Dias" userId="S::keila.dias@gestao.gov.br::57f9e6d5-0d94-416c-a183-e1ce6a212fe0" providerId="AD" clId="Web-{E16EF23F-F938-46C2-AFDF-983E21554371}" dt="2023-06-19T14:48:04.784" v="29"/>
        <pc:sldMkLst>
          <pc:docMk/>
          <pc:sldMk cId="4073343395" sldId="397"/>
        </pc:sldMkLst>
        <pc:graphicFrameChg chg="mod modGraphic">
          <ac:chgData name="Keila Oliveira T Marinho Ceschini Dias" userId="S::keila.dias@gestao.gov.br::57f9e6d5-0d94-416c-a183-e1ce6a212fe0" providerId="AD" clId="Web-{E16EF23F-F938-46C2-AFDF-983E21554371}" dt="2023-06-19T14:48:04.784" v="29"/>
          <ac:graphicFrameMkLst>
            <pc:docMk/>
            <pc:sldMk cId="4073343395" sldId="397"/>
            <ac:graphicFrameMk id="9" creationId="{763353D3-0CC5-606D-23ED-ECAF110111A9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71C00A20-5222-4E2B-BE55-E8C16F204B35}"/>
    <pc:docChg chg="addSld delSld modSld sldOrd">
      <pc:chgData name="Silvia Maria Barros" userId="S::silvia.maria@economia.gov.br::e2bf63e8-b454-4011-9226-6120546e243b" providerId="AD" clId="Web-{71C00A20-5222-4E2B-BE55-E8C16F204B35}" dt="2021-08-11T21:47:26.583" v="2649" actId="20577"/>
      <pc:docMkLst>
        <pc:docMk/>
      </pc:docMkLst>
      <pc:sldChg chg="addSp delSp modSp del">
        <pc:chgData name="Silvia Maria Barros" userId="S::silvia.maria@economia.gov.br::e2bf63e8-b454-4011-9226-6120546e243b" providerId="AD" clId="Web-{71C00A20-5222-4E2B-BE55-E8C16F204B35}" dt="2021-08-11T17:08:40.684" v="1135"/>
        <pc:sldMkLst>
          <pc:docMk/>
          <pc:sldMk cId="1721303003" sldId="261"/>
        </pc:sldMkLst>
        <pc:spChg chg="mod">
          <ac:chgData name="Silvia Maria Barros" userId="S::silvia.maria@economia.gov.br::e2bf63e8-b454-4011-9226-6120546e243b" providerId="AD" clId="Web-{71C00A20-5222-4E2B-BE55-E8C16F204B35}" dt="2021-08-11T14:56:48.100" v="255" actId="1076"/>
          <ac:spMkLst>
            <pc:docMk/>
            <pc:sldMk cId="1721303003" sldId="261"/>
            <ac:spMk id="2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14:59:34.463" v="344" actId="1076"/>
          <ac:spMkLst>
            <pc:docMk/>
            <pc:sldMk cId="1721303003" sldId="261"/>
            <ac:spMk id="6" creationId="{1CDCCBD1-5FBB-42C9-BFE5-57BDEE7A2B6E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15:07:19.301" v="493" actId="1076"/>
          <ac:spMkLst>
            <pc:docMk/>
            <pc:sldMk cId="1721303003" sldId="261"/>
            <ac:spMk id="8" creationId="{99FB3615-3C9D-486F-9AC6-99DFEF357D31}"/>
          </ac:spMkLst>
        </pc:spChg>
        <pc:picChg chg="mod">
          <ac:chgData name="Silvia Maria Barros" userId="S::silvia.maria@economia.gov.br::e2bf63e8-b454-4011-9226-6120546e243b" providerId="AD" clId="Web-{71C00A20-5222-4E2B-BE55-E8C16F204B35}" dt="2021-08-11T15:07:14.972" v="492" actId="14100"/>
          <ac:picMkLst>
            <pc:docMk/>
            <pc:sldMk cId="1721303003" sldId="261"/>
            <ac:picMk id="4" creationId="{E88E4EF6-2CD1-46C0-A402-DB29F8A8DC12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5:00:43.214" v="359" actId="1076"/>
          <ac:picMkLst>
            <pc:docMk/>
            <pc:sldMk cId="1721303003" sldId="261"/>
            <ac:picMk id="5" creationId="{2EF9A9B1-4B18-4461-97F9-CDABD21E430D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4:59:38.056" v="345" actId="14100"/>
          <ac:picMkLst>
            <pc:docMk/>
            <pc:sldMk cId="1721303003" sldId="261"/>
            <ac:picMk id="10" creationId="{9DCB29F3-5519-47FF-BC80-32C7DC1D7A41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5:07:23.738" v="494" actId="1076"/>
          <ac:picMkLst>
            <pc:docMk/>
            <pc:sldMk cId="1721303003" sldId="261"/>
            <ac:picMk id="12" creationId="{9A3E2CD3-B628-4223-B892-673670FA0D8C}"/>
          </ac:picMkLst>
        </pc:picChg>
        <pc:picChg chg="add del">
          <ac:chgData name="Silvia Maria Barros" userId="S::silvia.maria@economia.gov.br::e2bf63e8-b454-4011-9226-6120546e243b" providerId="AD" clId="Web-{71C00A20-5222-4E2B-BE55-E8C16F204B35}" dt="2021-08-11T15:01:22.949" v="361"/>
          <ac:picMkLst>
            <pc:docMk/>
            <pc:sldMk cId="1721303003" sldId="261"/>
            <ac:picMk id="14" creationId="{68146433-0DD7-4D04-9EDB-AC9D60111062}"/>
          </ac:picMkLst>
        </pc:picChg>
      </pc:sldChg>
      <pc:sldChg chg="addSp modSp">
        <pc:chgData name="Silvia Maria Barros" userId="S::silvia.maria@economia.gov.br::e2bf63e8-b454-4011-9226-6120546e243b" providerId="AD" clId="Web-{71C00A20-5222-4E2B-BE55-E8C16F204B35}" dt="2021-08-11T21:29:57.356" v="2431" actId="1076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71C00A20-5222-4E2B-BE55-E8C16F204B35}" dt="2021-08-11T21:29:00.386" v="2430" actId="20577"/>
          <ac:spMkLst>
            <pc:docMk/>
            <pc:sldMk cId="3774558176" sldId="271"/>
            <ac:spMk id="3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28:53.276" v="2429" actId="20577"/>
          <ac:spMkLst>
            <pc:docMk/>
            <pc:sldMk cId="3774558176" sldId="271"/>
            <ac:spMk id="39" creationId="{E70BB8C5-F468-4BED-9311-8721094240A2}"/>
          </ac:spMkLst>
        </pc:spChg>
        <pc:picChg chg="add mod">
          <ac:chgData name="Silvia Maria Barros" userId="S::silvia.maria@economia.gov.br::e2bf63e8-b454-4011-9226-6120546e243b" providerId="AD" clId="Web-{71C00A20-5222-4E2B-BE55-E8C16F204B35}" dt="2021-08-11T21:29:57.356" v="2431" actId="1076"/>
          <ac:picMkLst>
            <pc:docMk/>
            <pc:sldMk cId="3774558176" sldId="271"/>
            <ac:picMk id="2" creationId="{475E3FE5-3E16-4491-999E-AE9AC224A9DF}"/>
          </ac:picMkLst>
        </pc:picChg>
      </pc:sldChg>
      <pc:sldChg chg="addSp modSp">
        <pc:chgData name="Silvia Maria Barros" userId="S::silvia.maria@economia.gov.br::e2bf63e8-b454-4011-9226-6120546e243b" providerId="AD" clId="Web-{71C00A20-5222-4E2B-BE55-E8C16F204B35}" dt="2021-08-11T19:18:20.213" v="1906" actId="1076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71C00A20-5222-4E2B-BE55-E8C16F204B35}" dt="2021-08-11T19:18:20.213" v="1906" actId="1076"/>
          <ac:spMkLst>
            <pc:docMk/>
            <pc:sldMk cId="2791789365" sldId="275"/>
            <ac:spMk id="3" creationId="{80A9B244-8221-4746-A89E-0DBC2E1769A4}"/>
          </ac:spMkLst>
        </pc:spChg>
        <pc:picChg chg="add mod">
          <ac:chgData name="Silvia Maria Barros" userId="S::silvia.maria@economia.gov.br::e2bf63e8-b454-4011-9226-6120546e243b" providerId="AD" clId="Web-{71C00A20-5222-4E2B-BE55-E8C16F204B35}" dt="2021-08-11T14:12:31.016" v="99" actId="1076"/>
          <ac:picMkLst>
            <pc:docMk/>
            <pc:sldMk cId="2791789365" sldId="275"/>
            <ac:picMk id="2" creationId="{D5BD0D8D-1A0C-462F-B9E4-2D6B8E312890}"/>
          </ac:picMkLst>
        </pc:picChg>
      </pc:sldChg>
      <pc:sldChg chg="modSp del">
        <pc:chgData name="Silvia Maria Barros" userId="S::silvia.maria@economia.gov.br::e2bf63e8-b454-4011-9226-6120546e243b" providerId="AD" clId="Web-{71C00A20-5222-4E2B-BE55-E8C16F204B35}" dt="2021-08-11T21:10:28.829" v="2289"/>
        <pc:sldMkLst>
          <pc:docMk/>
          <pc:sldMk cId="3264378769" sldId="278"/>
        </pc:sldMkLst>
        <pc:spChg chg="mod">
          <ac:chgData name="Silvia Maria Barros" userId="S::silvia.maria@economia.gov.br::e2bf63e8-b454-4011-9226-6120546e243b" providerId="AD" clId="Web-{71C00A20-5222-4E2B-BE55-E8C16F204B35}" dt="2021-08-11T17:14:02.877" v="1217" actId="1076"/>
          <ac:spMkLst>
            <pc:docMk/>
            <pc:sldMk cId="3264378769" sldId="278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7:15:00.644" v="1223" actId="20577"/>
          <ac:spMkLst>
            <pc:docMk/>
            <pc:sldMk cId="3264378769" sldId="278"/>
            <ac:spMk id="3" creationId="{CF676707-4467-46E7-9AA4-8226F6E6B2B4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7:14:11.299" v="1220" actId="20577"/>
          <ac:spMkLst>
            <pc:docMk/>
            <pc:sldMk cId="3264378769" sldId="278"/>
            <ac:spMk id="6" creationId="{2FBCE119-A196-4618-AB37-F2DD654BED3D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7:13:56.893" v="1216" actId="20577"/>
          <ac:spMkLst>
            <pc:docMk/>
            <pc:sldMk cId="3264378769" sldId="278"/>
            <ac:spMk id="7" creationId="{6DA0582F-FBFB-4F59-B1F7-B2828999F625}"/>
          </ac:spMkLst>
        </pc:spChg>
      </pc:sldChg>
      <pc:sldChg chg="addSp delSp modSp">
        <pc:chgData name="Silvia Maria Barros" userId="S::silvia.maria@economia.gov.br::e2bf63e8-b454-4011-9226-6120546e243b" providerId="AD" clId="Web-{71C00A20-5222-4E2B-BE55-E8C16F204B35}" dt="2021-08-11T21:25:32.693" v="2406"/>
        <pc:sldMkLst>
          <pc:docMk/>
          <pc:sldMk cId="1138443978" sldId="282"/>
        </pc:sldMkLst>
        <pc:spChg chg="mod">
          <ac:chgData name="Silvia Maria Barros" userId="S::silvia.maria@economia.gov.br::e2bf63e8-b454-4011-9226-6120546e243b" providerId="AD" clId="Web-{71C00A20-5222-4E2B-BE55-E8C16F204B35}" dt="2021-08-11T21:22:58.830" v="2349" actId="14100"/>
          <ac:spMkLst>
            <pc:docMk/>
            <pc:sldMk cId="1138443978" sldId="282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20:00.279" v="2329" actId="20577"/>
          <ac:spMkLst>
            <pc:docMk/>
            <pc:sldMk cId="1138443978" sldId="282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5:05:21.798" v="457" actId="20577"/>
          <ac:spMkLst>
            <pc:docMk/>
            <pc:sldMk cId="1138443978" sldId="282"/>
            <ac:spMk id="97" creationId="{6A1473A6-3F22-483E-8A30-80B9D2B14592}"/>
          </ac:spMkLst>
        </pc:spChg>
        <pc:graphicFrameChg chg="add mod modGraphic">
          <ac:chgData name="Silvia Maria Barros" userId="S::silvia.maria@economia.gov.br::e2bf63e8-b454-4011-9226-6120546e243b" providerId="AD" clId="Web-{71C00A20-5222-4E2B-BE55-E8C16F204B35}" dt="2021-08-11T21:25:32.693" v="2406"/>
          <ac:graphicFrameMkLst>
            <pc:docMk/>
            <pc:sldMk cId="1138443978" sldId="282"/>
            <ac:graphicFrameMk id="5" creationId="{CFB62917-E027-4F3A-9D7E-2879C679C426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71C00A20-5222-4E2B-BE55-E8C16F204B35}" dt="2021-08-11T15:06:14.190" v="470"/>
          <ac:graphicFrameMkLst>
            <pc:docMk/>
            <pc:sldMk cId="1138443978" sldId="282"/>
            <ac:graphicFrameMk id="5" creationId="{F9311053-9314-4B6D-9918-40EE14E04B56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4:12:50.611" v="100"/>
          <ac:picMkLst>
            <pc:docMk/>
            <pc:sldMk cId="1138443978" sldId="282"/>
            <ac:picMk id="4" creationId="{0C8855D6-0C4F-4558-8E52-773C300E2F0E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21:25:28.975" v="2405" actId="1076"/>
          <ac:picMkLst>
            <pc:docMk/>
            <pc:sldMk cId="1138443978" sldId="282"/>
            <ac:picMk id="6" creationId="{1735E672-8FC7-4B76-944B-D408B9D13EAC}"/>
          </ac:picMkLst>
        </pc:picChg>
      </pc:sldChg>
      <pc:sldChg chg="modSp">
        <pc:chgData name="Silvia Maria Barros" userId="S::silvia.maria@economia.gov.br::e2bf63e8-b454-4011-9226-6120546e243b" providerId="AD" clId="Web-{71C00A20-5222-4E2B-BE55-E8C16F204B35}" dt="2021-08-11T15:08:39.006" v="518" actId="20577"/>
        <pc:sldMkLst>
          <pc:docMk/>
          <pc:sldMk cId="2887255186" sldId="284"/>
        </pc:sldMkLst>
        <pc:spChg chg="mod">
          <ac:chgData name="Silvia Maria Barros" userId="S::silvia.maria@economia.gov.br::e2bf63e8-b454-4011-9226-6120546e243b" providerId="AD" clId="Web-{71C00A20-5222-4E2B-BE55-E8C16F204B35}" dt="2021-08-11T15:08:39.006" v="518" actId="20577"/>
          <ac:spMkLst>
            <pc:docMk/>
            <pc:sldMk cId="2887255186" sldId="284"/>
            <ac:spMk id="5" creationId="{00000000-0000-0000-0000-000000000000}"/>
          </ac:spMkLst>
        </pc:spChg>
      </pc:sldChg>
      <pc:sldChg chg="addSp modSp">
        <pc:chgData name="Silvia Maria Barros" userId="S::silvia.maria@economia.gov.br::e2bf63e8-b454-4011-9226-6120546e243b" providerId="AD" clId="Web-{71C00A20-5222-4E2B-BE55-E8C16F204B35}" dt="2021-08-11T21:35:50.177" v="2507" actId="1076"/>
        <pc:sldMkLst>
          <pc:docMk/>
          <pc:sldMk cId="1504470735" sldId="286"/>
        </pc:sldMkLst>
        <pc:spChg chg="mod">
          <ac:chgData name="Silvia Maria Barros" userId="S::silvia.maria@economia.gov.br::e2bf63e8-b454-4011-9226-6120546e243b" providerId="AD" clId="Web-{71C00A20-5222-4E2B-BE55-E8C16F204B35}" dt="2021-08-11T21:34:15.627" v="2491" actId="14100"/>
          <ac:spMkLst>
            <pc:docMk/>
            <pc:sldMk cId="1504470735" sldId="28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35:32.535" v="2505" actId="1076"/>
          <ac:spMkLst>
            <pc:docMk/>
            <pc:sldMk cId="1504470735" sldId="286"/>
            <ac:spMk id="26" creationId="{D7523C59-CDC6-4558-AD57-5AE9717130A5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35:35.879" v="2506" actId="1076"/>
          <ac:spMkLst>
            <pc:docMk/>
            <pc:sldMk cId="1504470735" sldId="286"/>
            <ac:spMk id="28" creationId="{F493FDB0-FCF9-40EF-A7C4-B838400342B7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35:50.177" v="2507" actId="1076"/>
          <ac:spMkLst>
            <pc:docMk/>
            <pc:sldMk cId="1504470735" sldId="286"/>
            <ac:spMk id="45" creationId="{F9294E2C-4626-4BA7-A865-1FA9537B472A}"/>
          </ac:spMkLst>
        </pc:spChg>
        <pc:graphicFrameChg chg="mod modGraphic">
          <ac:chgData name="Silvia Maria Barros" userId="S::silvia.maria@economia.gov.br::e2bf63e8-b454-4011-9226-6120546e243b" providerId="AD" clId="Web-{71C00A20-5222-4E2B-BE55-E8C16F204B35}" dt="2021-08-11T21:34:29.659" v="2493"/>
          <ac:graphicFrameMkLst>
            <pc:docMk/>
            <pc:sldMk cId="1504470735" sldId="286"/>
            <ac:graphicFrameMk id="29" creationId="{01EB43DD-8599-42CB-989D-412DBEC3DBE2}"/>
          </ac:graphicFrameMkLst>
        </pc:graphicFrameChg>
        <pc:graphicFrameChg chg="mod">
          <ac:chgData name="Silvia Maria Barros" userId="S::silvia.maria@economia.gov.br::e2bf63e8-b454-4011-9226-6120546e243b" providerId="AD" clId="Web-{71C00A20-5222-4E2B-BE55-E8C16F204B35}" dt="2021-08-11T21:34:54.941" v="2497" actId="1076"/>
          <ac:graphicFrameMkLst>
            <pc:docMk/>
            <pc:sldMk cId="1504470735" sldId="286"/>
            <ac:graphicFrameMk id="38" creationId="{AA4BF171-76F2-40E1-BE37-CD31DCA90AA3}"/>
          </ac:graphicFrameMkLst>
        </pc:graphicFrameChg>
        <pc:graphicFrameChg chg="mod modGraphic">
          <ac:chgData name="Silvia Maria Barros" userId="S::silvia.maria@economia.gov.br::e2bf63e8-b454-4011-9226-6120546e243b" providerId="AD" clId="Web-{71C00A20-5222-4E2B-BE55-E8C16F204B35}" dt="2021-08-11T21:34:40.050" v="2496"/>
          <ac:graphicFrameMkLst>
            <pc:docMk/>
            <pc:sldMk cId="1504470735" sldId="286"/>
            <ac:graphicFrameMk id="39" creationId="{29FEF79D-80A4-4C3E-AE3B-C71C160A6263}"/>
          </ac:graphicFrameMkLst>
        </pc:graphicFrameChg>
        <pc:graphicFrameChg chg="mod">
          <ac:chgData name="Silvia Maria Barros" userId="S::silvia.maria@economia.gov.br::e2bf63e8-b454-4011-9226-6120546e243b" providerId="AD" clId="Web-{71C00A20-5222-4E2B-BE55-E8C16F204B35}" dt="2021-08-11T21:34:58.457" v="2498" actId="1076"/>
          <ac:graphicFrameMkLst>
            <pc:docMk/>
            <pc:sldMk cId="1504470735" sldId="286"/>
            <ac:graphicFrameMk id="42" creationId="{1E038332-0E51-49D0-8A12-96688C23BEBF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7:15:52.661" v="1230"/>
          <ac:picMkLst>
            <pc:docMk/>
            <pc:sldMk cId="1504470735" sldId="286"/>
            <ac:picMk id="4" creationId="{9A48EB0F-3299-4A37-9D98-CBE3B780C251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21:35:09.519" v="2501" actId="14100"/>
          <ac:picMkLst>
            <pc:docMk/>
            <pc:sldMk cId="1504470735" sldId="286"/>
            <ac:picMk id="48" creationId="{D5627D33-4D0A-4346-B23C-FDDAC2738AB6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21:35:23.863" v="2504" actId="14100"/>
          <ac:picMkLst>
            <pc:docMk/>
            <pc:sldMk cId="1504470735" sldId="286"/>
            <ac:picMk id="49" creationId="{A4F0A522-367A-4FF9-9EAF-1953D3195AF9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19:22:20.249" v="1923" actId="14100"/>
          <ac:picMkLst>
            <pc:docMk/>
            <pc:sldMk cId="1504470735" sldId="286"/>
            <ac:picMk id="52" creationId="{BB439090-3BF8-439F-A534-138A1E2899E0}"/>
          </ac:picMkLst>
        </pc:picChg>
      </pc:sldChg>
      <pc:sldChg chg="addSp modSp">
        <pc:chgData name="Silvia Maria Barros" userId="S::silvia.maria@economia.gov.br::e2bf63e8-b454-4011-9226-6120546e243b" providerId="AD" clId="Web-{71C00A20-5222-4E2B-BE55-E8C16F204B35}" dt="2021-08-11T21:37:29.710" v="2512" actId="20577"/>
        <pc:sldMkLst>
          <pc:docMk/>
          <pc:sldMk cId="402027870" sldId="296"/>
        </pc:sldMkLst>
        <pc:spChg chg="mod">
          <ac:chgData name="Silvia Maria Barros" userId="S::silvia.maria@economia.gov.br::e2bf63e8-b454-4011-9226-6120546e243b" providerId="AD" clId="Web-{71C00A20-5222-4E2B-BE55-E8C16F204B35}" dt="2021-08-11T21:37:29.710" v="2512" actId="20577"/>
          <ac:spMkLst>
            <pc:docMk/>
            <pc:sldMk cId="402027870" sldId="296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37:14.147" v="2511" actId="1076"/>
          <ac:spMkLst>
            <pc:docMk/>
            <pc:sldMk cId="402027870" sldId="296"/>
            <ac:spMk id="39" creationId="{4D402C38-0743-465D-963B-454806B09F7C}"/>
          </ac:spMkLst>
        </pc:spChg>
        <pc:graphicFrameChg chg="mod">
          <ac:chgData name="Silvia Maria Barros" userId="S::silvia.maria@economia.gov.br::e2bf63e8-b454-4011-9226-6120546e243b" providerId="AD" clId="Web-{71C00A20-5222-4E2B-BE55-E8C16F204B35}" dt="2021-08-11T21:37:08.960" v="2510" actId="1076"/>
          <ac:graphicFrameMkLst>
            <pc:docMk/>
            <pc:sldMk cId="402027870" sldId="296"/>
            <ac:graphicFrameMk id="4" creationId="{093D6EBF-1729-4598-8B04-13446F73AFC8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7:49:50.573" v="1426"/>
          <ac:picMkLst>
            <pc:docMk/>
            <pc:sldMk cId="402027870" sldId="296"/>
            <ac:picMk id="5" creationId="{9F4D4E09-24BD-4DDC-8ED8-D23F9D36C608}"/>
          </ac:picMkLst>
        </pc:picChg>
      </pc:sldChg>
      <pc:sldChg chg="addSp modSp">
        <pc:chgData name="Silvia Maria Barros" userId="S::silvia.maria@economia.gov.br::e2bf63e8-b454-4011-9226-6120546e243b" providerId="AD" clId="Web-{71C00A20-5222-4E2B-BE55-E8C16F204B35}" dt="2021-08-11T21:38:15.180" v="2519"/>
        <pc:sldMkLst>
          <pc:docMk/>
          <pc:sldMk cId="3294197147" sldId="297"/>
        </pc:sldMkLst>
        <pc:spChg chg="mod">
          <ac:chgData name="Silvia Maria Barros" userId="S::silvia.maria@economia.gov.br::e2bf63e8-b454-4011-9226-6120546e243b" providerId="AD" clId="Web-{71C00A20-5222-4E2B-BE55-E8C16F204B35}" dt="2021-08-11T21:38:02.695" v="2515" actId="20577"/>
          <ac:spMkLst>
            <pc:docMk/>
            <pc:sldMk cId="3294197147" sldId="297"/>
            <ac:spMk id="3" creationId="{A8D038C1-F02D-4460-9374-7D264A18411B}"/>
          </ac:spMkLst>
        </pc:spChg>
        <pc:graphicFrameChg chg="mod modGraphic">
          <ac:chgData name="Silvia Maria Barros" userId="S::silvia.maria@economia.gov.br::e2bf63e8-b454-4011-9226-6120546e243b" providerId="AD" clId="Web-{71C00A20-5222-4E2B-BE55-E8C16F204B35}" dt="2021-08-11T21:38:15.180" v="2519"/>
          <ac:graphicFrameMkLst>
            <pc:docMk/>
            <pc:sldMk cId="3294197147" sldId="297"/>
            <ac:graphicFrameMk id="7" creationId="{498F6950-6D1B-4C57-86B0-AAF278DFA1CC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7:49:53.541" v="1427"/>
          <ac:picMkLst>
            <pc:docMk/>
            <pc:sldMk cId="3294197147" sldId="297"/>
            <ac:picMk id="4" creationId="{71AB2E94-CD1D-41CF-A30E-7207520A5BB5}"/>
          </ac:picMkLst>
        </pc:picChg>
      </pc:sldChg>
      <pc:sldChg chg="addSp delSp modSp">
        <pc:chgData name="Silvia Maria Barros" userId="S::silvia.maria@economia.gov.br::e2bf63e8-b454-4011-9226-6120546e243b" providerId="AD" clId="Web-{71C00A20-5222-4E2B-BE55-E8C16F204B35}" dt="2021-08-11T21:39:03.290" v="2526" actId="1076"/>
        <pc:sldMkLst>
          <pc:docMk/>
          <pc:sldMk cId="3936655507" sldId="298"/>
        </pc:sldMkLst>
        <pc:spChg chg="mod">
          <ac:chgData name="Silvia Maria Barros" userId="S::silvia.maria@economia.gov.br::e2bf63e8-b454-4011-9226-6120546e243b" providerId="AD" clId="Web-{71C00A20-5222-4E2B-BE55-E8C16F204B35}" dt="2021-08-11T21:38:31.618" v="2520" actId="20577"/>
          <ac:spMkLst>
            <pc:docMk/>
            <pc:sldMk cId="3936655507" sldId="298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38:42.618" v="2522" actId="20577"/>
          <ac:spMkLst>
            <pc:docMk/>
            <pc:sldMk cId="3936655507" sldId="298"/>
            <ac:spMk id="3" creationId="{A8D038C1-F02D-4460-9374-7D264A18411B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8:57.571" v="2525" actId="20577"/>
          <ac:spMkLst>
            <pc:docMk/>
            <pc:sldMk cId="3936655507" sldId="298"/>
            <ac:spMk id="8" creationId="{C831580C-259F-4AB0-BCBE-7B867A69246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9:03.290" v="2526" actId="1076"/>
          <ac:spMkLst>
            <pc:docMk/>
            <pc:sldMk cId="3936655507" sldId="298"/>
            <ac:spMk id="9" creationId="{C810D678-F1C5-413E-823B-EECAE6414BDD}"/>
          </ac:spMkLst>
        </pc:spChg>
        <pc:graphicFrameChg chg="mod modGraphic">
          <ac:chgData name="Silvia Maria Barros" userId="S::silvia.maria@economia.gov.br::e2bf63e8-b454-4011-9226-6120546e243b" providerId="AD" clId="Web-{71C00A20-5222-4E2B-BE55-E8C16F204B35}" dt="2021-08-11T18:19:43.073" v="1618"/>
          <ac:graphicFrameMkLst>
            <pc:docMk/>
            <pc:sldMk cId="3936655507" sldId="298"/>
            <ac:graphicFrameMk id="4" creationId="{AC3C8856-6CB1-4E85-B4F5-4AADDCF34654}"/>
          </ac:graphicFrameMkLst>
        </pc:graphicFrameChg>
        <pc:graphicFrameChg chg="mod">
          <ac:chgData name="Silvia Maria Barros" userId="S::silvia.maria@economia.gov.br::e2bf63e8-b454-4011-9226-6120546e243b" providerId="AD" clId="Web-{71C00A20-5222-4E2B-BE55-E8C16F204B35}" dt="2021-08-11T17:53:39.686" v="1483" actId="1076"/>
          <ac:graphicFrameMkLst>
            <pc:docMk/>
            <pc:sldMk cId="3936655507" sldId="298"/>
            <ac:graphicFrameMk id="6" creationId="{EF712080-7809-43A9-9273-4B509432480F}"/>
          </ac:graphicFrameMkLst>
        </pc:graphicFrameChg>
        <pc:graphicFrameChg chg="del mod modGraphic">
          <ac:chgData name="Silvia Maria Barros" userId="S::silvia.maria@economia.gov.br::e2bf63e8-b454-4011-9226-6120546e243b" providerId="AD" clId="Web-{71C00A20-5222-4E2B-BE55-E8C16F204B35}" dt="2021-08-11T18:17:47.384" v="1585"/>
          <ac:graphicFrameMkLst>
            <pc:docMk/>
            <pc:sldMk cId="3936655507" sldId="298"/>
            <ac:graphicFrameMk id="7" creationId="{498F6950-6D1B-4C57-86B0-AAF278DFA1CC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7:50:33.480" v="1434"/>
          <ac:picMkLst>
            <pc:docMk/>
            <pc:sldMk cId="3936655507" sldId="298"/>
            <ac:picMk id="5" creationId="{7BFDF7A0-0A4C-4424-8F76-3A1145D5DE6A}"/>
          </ac:picMkLst>
        </pc:picChg>
      </pc:sldChg>
      <pc:sldChg chg="addSp modSp">
        <pc:chgData name="Silvia Maria Barros" userId="S::silvia.maria@economia.gov.br::e2bf63e8-b454-4011-9226-6120546e243b" providerId="AD" clId="Web-{71C00A20-5222-4E2B-BE55-E8C16F204B35}" dt="2021-08-11T21:40:28.902" v="2556" actId="20577"/>
        <pc:sldMkLst>
          <pc:docMk/>
          <pc:sldMk cId="3719773935" sldId="299"/>
        </pc:sldMkLst>
        <pc:spChg chg="mod">
          <ac:chgData name="Silvia Maria Barros" userId="S::silvia.maria@economia.gov.br::e2bf63e8-b454-4011-9226-6120546e243b" providerId="AD" clId="Web-{71C00A20-5222-4E2B-BE55-E8C16F204B35}" dt="2021-08-11T21:40:28.902" v="2556" actId="20577"/>
          <ac:spMkLst>
            <pc:docMk/>
            <pc:sldMk cId="3719773935" sldId="299"/>
            <ac:spMk id="2" creationId="{9FE07C58-60BA-43E6-A12D-4C35133A1CBB}"/>
          </ac:spMkLst>
        </pc:spChg>
        <pc:picChg chg="add mod">
          <ac:chgData name="Silvia Maria Barros" userId="S::silvia.maria@economia.gov.br::e2bf63e8-b454-4011-9226-6120546e243b" providerId="AD" clId="Web-{71C00A20-5222-4E2B-BE55-E8C16F204B35}" dt="2021-08-11T19:15:19.601" v="1891" actId="1076"/>
          <ac:picMkLst>
            <pc:docMk/>
            <pc:sldMk cId="3719773935" sldId="299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19:15:07.741" v="1889" actId="1076"/>
          <ac:picMkLst>
            <pc:docMk/>
            <pc:sldMk cId="3719773935" sldId="299"/>
            <ac:picMk id="9" creationId="{B320A8EA-67B9-4D61-978A-3D58D2CD3F17}"/>
          </ac:picMkLst>
        </pc:picChg>
      </pc:sldChg>
      <pc:sldChg chg="modSp del">
        <pc:chgData name="Silvia Maria Barros" userId="S::silvia.maria@economia.gov.br::e2bf63e8-b454-4011-9226-6120546e243b" providerId="AD" clId="Web-{71C00A20-5222-4E2B-BE55-E8C16F204B35}" dt="2021-08-11T19:22:08.139" v="1922"/>
        <pc:sldMkLst>
          <pc:docMk/>
          <pc:sldMk cId="1165295226" sldId="300"/>
        </pc:sldMkLst>
        <pc:spChg chg="mod">
          <ac:chgData name="Silvia Maria Barros" userId="S::silvia.maria@economia.gov.br::e2bf63e8-b454-4011-9226-6120546e243b" providerId="AD" clId="Web-{71C00A20-5222-4E2B-BE55-E8C16F204B35}" dt="2021-08-11T17:48:46.837" v="1423" actId="14100"/>
          <ac:spMkLst>
            <pc:docMk/>
            <pc:sldMk cId="1165295226" sldId="300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7:48:37.618" v="1422" actId="14100"/>
          <ac:spMkLst>
            <pc:docMk/>
            <pc:sldMk cId="1165295226" sldId="300"/>
            <ac:spMk id="3" creationId="{A8D038C1-F02D-4460-9374-7D264A18411B}"/>
          </ac:spMkLst>
        </pc:spChg>
      </pc:sldChg>
      <pc:sldChg chg="addSp delSp modSp">
        <pc:chgData name="Silvia Maria Barros" userId="S::silvia.maria@economia.gov.br::e2bf63e8-b454-4011-9226-6120546e243b" providerId="AD" clId="Web-{71C00A20-5222-4E2B-BE55-E8C16F204B35}" dt="2021-08-11T21:27:59.869" v="2423" actId="20577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71C00A20-5222-4E2B-BE55-E8C16F204B35}" dt="2021-08-11T15:11:39.244" v="548" actId="20577"/>
          <ac:spMkLst>
            <pc:docMk/>
            <pc:sldMk cId="156874233" sldId="301"/>
            <ac:spMk id="3" creationId="{525CE29D-7D6D-47E0-8E5D-F552F2410B06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27:37.321" v="2421" actId="20577"/>
          <ac:spMkLst>
            <pc:docMk/>
            <pc:sldMk cId="156874233" sldId="301"/>
            <ac:spMk id="4" creationId="{93E3E175-6EA6-4D30-B855-63F44B076DE4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15:17:11.126" v="624" actId="20577"/>
          <ac:spMkLst>
            <pc:docMk/>
            <pc:sldMk cId="156874233" sldId="301"/>
            <ac:spMk id="5" creationId="{637B8A7A-BDCE-4D97-ADFC-304543F0FE78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27:59.869" v="2423" actId="20577"/>
          <ac:spMkLst>
            <pc:docMk/>
            <pc:sldMk cId="156874233" sldId="301"/>
            <ac:spMk id="6" creationId="{E00313F1-9AA9-4BFF-A41E-57F8AA4363FF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27:11.934" v="2415" actId="1076"/>
          <ac:spMkLst>
            <pc:docMk/>
            <pc:sldMk cId="156874233" sldId="301"/>
            <ac:spMk id="7" creationId="{DE0177E4-11F0-4648-8F06-5F2CECB0E92D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5:14:08.184" v="588"/>
          <ac:spMkLst>
            <pc:docMk/>
            <pc:sldMk cId="156874233" sldId="301"/>
            <ac:spMk id="7" creationId="{E304CB54-4453-429F-853C-38620858877D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5:16:53.126" v="621"/>
          <ac:spMkLst>
            <pc:docMk/>
            <pc:sldMk cId="156874233" sldId="301"/>
            <ac:spMk id="8" creationId="{8A42218B-5082-4012-AA10-8C96384D7E70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27:47.400" v="2422" actId="1076"/>
          <ac:spMkLst>
            <pc:docMk/>
            <pc:sldMk cId="156874233" sldId="301"/>
            <ac:spMk id="28" creationId="{C26BAF1F-6F69-4BE7-85A8-6E837DC05671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5:13:42.528" v="577" actId="20577"/>
          <ac:spMkLst>
            <pc:docMk/>
            <pc:sldMk cId="156874233" sldId="301"/>
            <ac:spMk id="30" creationId="{72C75108-11E8-4C0E-98F1-F99CB78EA5B3}"/>
          </ac:spMkLst>
        </pc:spChg>
        <pc:graphicFrameChg chg="mod modGraphic">
          <ac:chgData name="Silvia Maria Barros" userId="S::silvia.maria@economia.gov.br::e2bf63e8-b454-4011-9226-6120546e243b" providerId="AD" clId="Web-{71C00A20-5222-4E2B-BE55-E8C16F204B35}" dt="2021-08-11T21:27:06.571" v="2414" actId="1076"/>
          <ac:graphicFrameMkLst>
            <pc:docMk/>
            <pc:sldMk cId="156874233" sldId="301"/>
            <ac:graphicFrameMk id="2" creationId="{1551AD5A-BD49-4AAF-86AB-0A49FFDC7C02}"/>
          </ac:graphicFrameMkLst>
        </pc:graphicFrameChg>
        <pc:picChg chg="add">
          <ac:chgData name="Silvia Maria Barros" userId="S::silvia.maria@economia.gov.br::e2bf63e8-b454-4011-9226-6120546e243b" providerId="AD" clId="Web-{71C00A20-5222-4E2B-BE55-E8C16F204B35}" dt="2021-08-11T16:47:00.862" v="822"/>
          <ac:picMkLst>
            <pc:docMk/>
            <pc:sldMk cId="156874233" sldId="301"/>
            <ac:picMk id="8" creationId="{AA76EBA1-3C5F-409C-ACD7-D42E8DDD6BC2}"/>
          </ac:picMkLst>
        </pc:picChg>
      </pc:sldChg>
      <pc:sldChg chg="addSp delSp modSp">
        <pc:chgData name="Silvia Maria Barros" userId="S::silvia.maria@economia.gov.br::e2bf63e8-b454-4011-9226-6120546e243b" providerId="AD" clId="Web-{71C00A20-5222-4E2B-BE55-E8C16F204B35}" dt="2021-08-11T21:39:23.713" v="2529" actId="20577"/>
        <pc:sldMkLst>
          <pc:docMk/>
          <pc:sldMk cId="637370711" sldId="302"/>
        </pc:sldMkLst>
        <pc:spChg chg="mod">
          <ac:chgData name="Silvia Maria Barros" userId="S::silvia.maria@economia.gov.br::e2bf63e8-b454-4011-9226-6120546e243b" providerId="AD" clId="Web-{71C00A20-5222-4E2B-BE55-E8C16F204B35}" dt="2021-08-11T21:39:17.103" v="2527" actId="20577"/>
          <ac:spMkLst>
            <pc:docMk/>
            <pc:sldMk cId="637370711" sldId="302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9:23.713" v="2529" actId="20577"/>
          <ac:spMkLst>
            <pc:docMk/>
            <pc:sldMk cId="637370711" sldId="302"/>
            <ac:spMk id="5" creationId="{920D4650-DFD6-4BF2-B9B4-573548A43EEC}"/>
          </ac:spMkLst>
        </pc:spChg>
        <pc:graphicFrameChg chg="del">
          <ac:chgData name="Silvia Maria Barros" userId="S::silvia.maria@economia.gov.br::e2bf63e8-b454-4011-9226-6120546e243b" providerId="AD" clId="Web-{71C00A20-5222-4E2B-BE55-E8C16F204B35}" dt="2021-08-11T18:20:19.605" v="1623"/>
          <ac:graphicFrameMkLst>
            <pc:docMk/>
            <pc:sldMk cId="637370711" sldId="302"/>
            <ac:graphicFrameMk id="6" creationId="{EF712080-7809-43A9-9273-4B509432480F}"/>
          </ac:graphicFrameMkLst>
        </pc:graphicFrameChg>
      </pc:sldChg>
      <pc:sldChg chg="modSp del">
        <pc:chgData name="Silvia Maria Barros" userId="S::silvia.maria@economia.gov.br::e2bf63e8-b454-4011-9226-6120546e243b" providerId="AD" clId="Web-{71C00A20-5222-4E2B-BE55-E8C16F204B35}" dt="2021-08-11T16:50:13.225" v="857"/>
        <pc:sldMkLst>
          <pc:docMk/>
          <pc:sldMk cId="760718947" sldId="303"/>
        </pc:sldMkLst>
        <pc:spChg chg="mod">
          <ac:chgData name="Silvia Maria Barros" userId="S::silvia.maria@economia.gov.br::e2bf63e8-b454-4011-9226-6120546e243b" providerId="AD" clId="Web-{71C00A20-5222-4E2B-BE55-E8C16F204B35}" dt="2021-08-11T15:09:51.663" v="525" actId="14100"/>
          <ac:spMkLst>
            <pc:docMk/>
            <pc:sldMk cId="760718947" sldId="303"/>
            <ac:spMk id="3" creationId="{A8D038C1-F02D-4460-9374-7D264A18411B}"/>
          </ac:spMkLst>
        </pc:spChg>
      </pc:sldChg>
      <pc:sldChg chg="addSp delSp modSp add replId">
        <pc:chgData name="Silvia Maria Barros" userId="S::silvia.maria@economia.gov.br::e2bf63e8-b454-4011-9226-6120546e243b" providerId="AD" clId="Web-{71C00A20-5222-4E2B-BE55-E8C16F204B35}" dt="2021-08-11T21:26:06.725" v="2407" actId="1076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71C00A20-5222-4E2B-BE55-E8C16F204B35}" dt="2021-08-11T17:12:05.547" v="1168" actId="14100"/>
          <ac:spMkLst>
            <pc:docMk/>
            <pc:sldMk cId="1383430397" sldId="304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21:26:06.725" v="2407" actId="1076"/>
          <ac:spMkLst>
            <pc:docMk/>
            <pc:sldMk cId="1383430397" sldId="304"/>
            <ac:spMk id="3" creationId="{A8D038C1-F02D-4460-9374-7D264A18411B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6:48:46.943" v="841"/>
          <ac:spMkLst>
            <pc:docMk/>
            <pc:sldMk cId="1383430397" sldId="304"/>
            <ac:spMk id="71" creationId="{8C3DEBB2-D54E-470C-86B3-631BDDF6CCA6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6:48:46.943" v="841"/>
          <ac:spMkLst>
            <pc:docMk/>
            <pc:sldMk cId="1383430397" sldId="304"/>
            <ac:spMk id="73" creationId="{268033CC-D08D-4609-83FF-2537764F4F55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6:48:46.943" v="841"/>
          <ac:spMkLst>
            <pc:docMk/>
            <pc:sldMk cId="1383430397" sldId="304"/>
            <ac:spMk id="78" creationId="{6A1473A6-3F22-483E-8A30-80B9D2B14592}"/>
          </ac:spMkLst>
        </pc:spChg>
        <pc:grpChg chg="add">
          <ac:chgData name="Silvia Maria Barros" userId="S::silvia.maria@economia.gov.br::e2bf63e8-b454-4011-9226-6120546e243b" providerId="AD" clId="Web-{71C00A20-5222-4E2B-BE55-E8C16F204B35}" dt="2021-08-11T16:48:46.943" v="841"/>
          <ac:grpSpMkLst>
            <pc:docMk/>
            <pc:sldMk cId="1383430397" sldId="304"/>
            <ac:grpSpMk id="80" creationId="{AA1375E3-3E53-4D75-BAB7-E5929BFCB25F}"/>
          </ac:grpSpMkLst>
        </pc:grpChg>
        <pc:picChg chg="add">
          <ac:chgData name="Silvia Maria Barros" userId="S::silvia.maria@economia.gov.br::e2bf63e8-b454-4011-9226-6120546e243b" providerId="AD" clId="Web-{71C00A20-5222-4E2B-BE55-E8C16F204B35}" dt="2021-08-11T16:49:57.241" v="856"/>
          <ac:picMkLst>
            <pc:docMk/>
            <pc:sldMk cId="1383430397" sldId="304"/>
            <ac:picMk id="4" creationId="{0036F901-E294-419C-BC18-663F6DD7BBF6}"/>
          </ac:picMkLst>
        </pc:picChg>
      </pc:sldChg>
      <pc:sldChg chg="addSp delSp modSp add replId">
        <pc:chgData name="Silvia Maria Barros" userId="S::silvia.maria@economia.gov.br::e2bf63e8-b454-4011-9226-6120546e243b" providerId="AD" clId="Web-{71C00A20-5222-4E2B-BE55-E8C16F204B35}" dt="2021-08-11T17:11:06.609" v="1164" actId="14100"/>
        <pc:sldMkLst>
          <pc:docMk/>
          <pc:sldMk cId="3552577576" sldId="305"/>
        </pc:sldMkLst>
        <pc:spChg chg="mod">
          <ac:chgData name="Silvia Maria Barros" userId="S::silvia.maria@economia.gov.br::e2bf63e8-b454-4011-9226-6120546e243b" providerId="AD" clId="Web-{71C00A20-5222-4E2B-BE55-E8C16F204B35}" dt="2021-08-11T17:03:34.803" v="1069" actId="20577"/>
          <ac:spMkLst>
            <pc:docMk/>
            <pc:sldMk cId="3552577576" sldId="305"/>
            <ac:spMk id="2" creationId="{00000000-0000-0000-0000-000000000000}"/>
          </ac:spMkLst>
        </pc:spChg>
        <pc:spChg chg="mod ord">
          <ac:chgData name="Silvia Maria Barros" userId="S::silvia.maria@economia.gov.br::e2bf63e8-b454-4011-9226-6120546e243b" providerId="AD" clId="Web-{71C00A20-5222-4E2B-BE55-E8C16F204B35}" dt="2021-08-11T17:10:39.233" v="1156" actId="1076"/>
          <ac:spMkLst>
            <pc:docMk/>
            <pc:sldMk cId="3552577576" sldId="305"/>
            <ac:spMk id="3" creationId="{00000000-0000-0000-0000-000000000000}"/>
          </ac:spMkLst>
        </pc:spChg>
        <pc:spChg chg="mod ord">
          <ac:chgData name="Silvia Maria Barros" userId="S::silvia.maria@economia.gov.br::e2bf63e8-b454-4011-9226-6120546e243b" providerId="AD" clId="Web-{71C00A20-5222-4E2B-BE55-E8C16F204B35}" dt="2021-08-11T17:10:59.999" v="1161" actId="1076"/>
          <ac:spMkLst>
            <pc:docMk/>
            <pc:sldMk cId="3552577576" sldId="305"/>
            <ac:spMk id="6" creationId="{1CDCCBD1-5FBB-42C9-BFE5-57BDEE7A2B6E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6:52:22.556" v="861"/>
          <ac:spMkLst>
            <pc:docMk/>
            <pc:sldMk cId="3552577576" sldId="305"/>
            <ac:spMk id="7" creationId="{81AEB8A9-B768-4E30-BA55-D919E6687343}"/>
          </ac:spMkLst>
        </pc:spChg>
        <pc:spChg chg="mod ord">
          <ac:chgData name="Silvia Maria Barros" userId="S::silvia.maria@economia.gov.br::e2bf63e8-b454-4011-9226-6120546e243b" providerId="AD" clId="Web-{71C00A20-5222-4E2B-BE55-E8C16F204B35}" dt="2021-08-11T17:10:45.077" v="1158" actId="1076"/>
          <ac:spMkLst>
            <pc:docMk/>
            <pc:sldMk cId="3552577576" sldId="305"/>
            <ac:spMk id="8" creationId="{99FB3615-3C9D-486F-9AC6-99DFEF357D31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6:52:22.556" v="861"/>
          <ac:spMkLst>
            <pc:docMk/>
            <pc:sldMk cId="3552577576" sldId="305"/>
            <ac:spMk id="17" creationId="{627EE3DE-D988-45F4-AC6F-87A2F864D3C5}"/>
          </ac:spMkLst>
        </pc:spChg>
        <pc:grpChg chg="add">
          <ac:chgData name="Silvia Maria Barros" userId="S::silvia.maria@economia.gov.br::e2bf63e8-b454-4011-9226-6120546e243b" providerId="AD" clId="Web-{71C00A20-5222-4E2B-BE55-E8C16F204B35}" dt="2021-08-11T16:52:22.556" v="861"/>
          <ac:grpSpMkLst>
            <pc:docMk/>
            <pc:sldMk cId="3552577576" sldId="305"/>
            <ac:grpSpMk id="19" creationId="{FACC39E4-6E3E-4705-8F38-45CADF0F4E8F}"/>
          </ac:grpSpMkLst>
        </pc:grpChg>
        <pc:picChg chg="mod">
          <ac:chgData name="Silvia Maria Barros" userId="S::silvia.maria@economia.gov.br::e2bf63e8-b454-4011-9226-6120546e243b" providerId="AD" clId="Web-{71C00A20-5222-4E2B-BE55-E8C16F204B35}" dt="2021-08-11T17:10:37.264" v="1155" actId="14100"/>
          <ac:picMkLst>
            <pc:docMk/>
            <pc:sldMk cId="3552577576" sldId="305"/>
            <ac:picMk id="4" creationId="{E88E4EF6-2CD1-46C0-A402-DB29F8A8DC12}"/>
          </ac:picMkLst>
        </pc:picChg>
        <pc:picChg chg="del mod">
          <ac:chgData name="Silvia Maria Barros" userId="S::silvia.maria@economia.gov.br::e2bf63e8-b454-4011-9226-6120546e243b" providerId="AD" clId="Web-{71C00A20-5222-4E2B-BE55-E8C16F204B35}" dt="2021-08-11T16:58:01.875" v="945"/>
          <ac:picMkLst>
            <pc:docMk/>
            <pc:sldMk cId="3552577576" sldId="305"/>
            <ac:picMk id="5" creationId="{2EF9A9B1-4B18-4461-97F9-CDABD21E430D}"/>
          </ac:picMkLst>
        </pc:picChg>
        <pc:picChg chg="add">
          <ac:chgData name="Silvia Maria Barros" userId="S::silvia.maria@economia.gov.br::e2bf63e8-b454-4011-9226-6120546e243b" providerId="AD" clId="Web-{71C00A20-5222-4E2B-BE55-E8C16F204B35}" dt="2021-08-11T16:55:41.247" v="927"/>
          <ac:picMkLst>
            <pc:docMk/>
            <pc:sldMk cId="3552577576" sldId="305"/>
            <ac:picMk id="9" creationId="{0C1873B0-3B73-49A7-84C0-E67D0CB617AA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17:11:04.327" v="1163" actId="1076"/>
          <ac:picMkLst>
            <pc:docMk/>
            <pc:sldMk cId="3552577576" sldId="305"/>
            <ac:picMk id="10" creationId="{9DCB29F3-5519-47FF-BC80-32C7DC1D7A41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7:11:06.609" v="1164" actId="14100"/>
          <ac:picMkLst>
            <pc:docMk/>
            <pc:sldMk cId="3552577576" sldId="305"/>
            <ac:picMk id="11" creationId="{5FD03A93-7951-423E-B008-19CF588D8072}"/>
          </ac:picMkLst>
        </pc:picChg>
        <pc:picChg chg="mod">
          <ac:chgData name="Silvia Maria Barros" userId="S::silvia.maria@economia.gov.br::e2bf63e8-b454-4011-9226-6120546e243b" providerId="AD" clId="Web-{71C00A20-5222-4E2B-BE55-E8C16F204B35}" dt="2021-08-11T17:10:41.452" v="1157" actId="1076"/>
          <ac:picMkLst>
            <pc:docMk/>
            <pc:sldMk cId="3552577576" sldId="305"/>
            <ac:picMk id="12" creationId="{9A3E2CD3-B628-4223-B892-673670FA0D8C}"/>
          </ac:picMkLst>
        </pc:picChg>
      </pc:sldChg>
      <pc:sldChg chg="add del replId">
        <pc:chgData name="Silvia Maria Barros" userId="S::silvia.maria@economia.gov.br::e2bf63e8-b454-4011-9226-6120546e243b" providerId="AD" clId="Web-{71C00A20-5222-4E2B-BE55-E8C16F204B35}" dt="2021-08-11T17:14:51.331" v="1222"/>
        <pc:sldMkLst>
          <pc:docMk/>
          <pc:sldMk cId="1359189504" sldId="306"/>
        </pc:sldMkLst>
      </pc:sldChg>
      <pc:sldChg chg="addSp delSp modSp add del replId">
        <pc:chgData name="Silvia Maria Barros" userId="S::silvia.maria@economia.gov.br::e2bf63e8-b454-4011-9226-6120546e243b" providerId="AD" clId="Web-{71C00A20-5222-4E2B-BE55-E8C16F204B35}" dt="2021-08-11T19:14:43.366" v="1883"/>
        <pc:sldMkLst>
          <pc:docMk/>
          <pc:sldMk cId="3099733616" sldId="306"/>
        </pc:sldMkLst>
        <pc:spChg chg="mod">
          <ac:chgData name="Silvia Maria Barros" userId="S::silvia.maria@economia.gov.br::e2bf63e8-b454-4011-9226-6120546e243b" providerId="AD" clId="Web-{71C00A20-5222-4E2B-BE55-E8C16F204B35}" dt="2021-08-11T18:47:51.915" v="1695" actId="20577"/>
          <ac:spMkLst>
            <pc:docMk/>
            <pc:sldMk cId="3099733616" sldId="306"/>
            <ac:spMk id="2" creationId="{9FE07C58-60BA-43E6-A12D-4C35133A1CBB}"/>
          </ac:spMkLst>
        </pc:spChg>
        <pc:spChg chg="add mod ord">
          <ac:chgData name="Silvia Maria Barros" userId="S::silvia.maria@economia.gov.br::e2bf63e8-b454-4011-9226-6120546e243b" providerId="AD" clId="Web-{71C00A20-5222-4E2B-BE55-E8C16F204B35}" dt="2021-08-11T18:47:44.071" v="1694" actId="1076"/>
          <ac:spMkLst>
            <pc:docMk/>
            <pc:sldMk cId="3099733616" sldId="306"/>
            <ac:spMk id="12" creationId="{AC72D66E-635E-4B0B-901D-3775F24072CB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8:45:21.960" v="1665"/>
          <ac:spMkLst>
            <pc:docMk/>
            <pc:sldMk cId="3099733616" sldId="306"/>
            <ac:spMk id="32" creationId="{DD38EE57-B708-47C9-A4A4-E25F09FAB029}"/>
          </ac:spMkLst>
        </pc:spChg>
        <pc:spChg chg="or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39" creationId="{4D402C38-0743-465D-963B-454806B09F7C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44" creationId="{AC5782D3-6CED-43A7-BE35-09C48F8091FB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46" creationId="{6721F593-ECD2-4B5B-AAE4-0866A4CDC970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48" creationId="{71DEE99F-D18C-4025-BA3F-CEBF5258ED3D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50" creationId="{976FA5D9-3A7C-4FA7-9BA8-1905D703FD77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52" creationId="{4652D57C-331F-43B8-9C07-69FBA9C0279E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57" creationId="{B5FA7C47-B7C1-4D2E-AB49-ED23BA34BA83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59" creationId="{596EE156-ABF1-4329-A6BA-03B4254E0877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61" creationId="{19B9933F-AAB3-444A-8BB5-9CA194A8BC63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63" creationId="{7D20183A-0B1D-4A1F-89B1-ADBEDBC6E54E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8:47:02.899" v="1686"/>
          <ac:spMkLst>
            <pc:docMk/>
            <pc:sldMk cId="3099733616" sldId="306"/>
            <ac:spMk id="65" creationId="{131031D3-26CD-4214-A9A4-5857EFA15A0C}"/>
          </ac:spMkLst>
        </pc:spChg>
        <pc:grpChg chg="del">
          <ac:chgData name="Silvia Maria Barros" userId="S::silvia.maria@economia.gov.br::e2bf63e8-b454-4011-9226-6120546e243b" providerId="AD" clId="Web-{71C00A20-5222-4E2B-BE55-E8C16F204B35}" dt="2021-08-11T18:45:21.960" v="1665"/>
          <ac:grpSpMkLst>
            <pc:docMk/>
            <pc:sldMk cId="3099733616" sldId="306"/>
            <ac:grpSpMk id="33" creationId="{57A28182-58A5-4DBB-8F64-BD944BCA8154}"/>
          </ac:grpSpMkLst>
        </pc:grpChg>
        <pc:picChg chg="add del mod">
          <ac:chgData name="Silvia Maria Barros" userId="S::silvia.maria@economia.gov.br::e2bf63e8-b454-4011-9226-6120546e243b" providerId="AD" clId="Web-{71C00A20-5222-4E2B-BE55-E8C16F204B35}" dt="2021-08-11T18:45:33.897" v="1669"/>
          <ac:picMkLst>
            <pc:docMk/>
            <pc:sldMk cId="3099733616" sldId="306"/>
            <ac:picMk id="3" creationId="{6DF3BCDF-7C5E-4FED-BB05-7CE25D5B5BBB}"/>
          </ac:picMkLst>
        </pc:picChg>
        <pc:picChg chg="add del">
          <ac:chgData name="Silvia Maria Barros" userId="S::silvia.maria@economia.gov.br::e2bf63e8-b454-4011-9226-6120546e243b" providerId="AD" clId="Web-{71C00A20-5222-4E2B-BE55-E8C16F204B35}" dt="2021-08-11T18:42:32.941" v="1663"/>
          <ac:picMkLst>
            <pc:docMk/>
            <pc:sldMk cId="3099733616" sldId="306"/>
            <ac:picMk id="4" creationId="{0E15EAB4-5ABD-48C8-AC8C-7CE7B7B772D3}"/>
          </ac:picMkLst>
        </pc:picChg>
        <pc:picChg chg="add del mod">
          <ac:chgData name="Silvia Maria Barros" userId="S::silvia.maria@economia.gov.br::e2bf63e8-b454-4011-9226-6120546e243b" providerId="AD" clId="Web-{71C00A20-5222-4E2B-BE55-E8C16F204B35}" dt="2021-08-11T18:50:49.825" v="1701"/>
          <ac:picMkLst>
            <pc:docMk/>
            <pc:sldMk cId="3099733616" sldId="306"/>
            <ac:picMk id="5" creationId="{57B61AD7-ED92-4DD5-8DF4-86A7C4E1B23E}"/>
          </ac:picMkLst>
        </pc:picChg>
        <pc:picChg chg="add del mod">
          <ac:chgData name="Silvia Maria Barros" userId="S::silvia.maria@economia.gov.br::e2bf63e8-b454-4011-9226-6120546e243b" providerId="AD" clId="Web-{71C00A20-5222-4E2B-BE55-E8C16F204B35}" dt="2021-08-11T18:53:58.344" v="1712"/>
          <ac:picMkLst>
            <pc:docMk/>
            <pc:sldMk cId="3099733616" sldId="306"/>
            <ac:picMk id="6" creationId="{0CAE0997-F35E-447A-A52B-38C8E76A942F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8:54:40.141" v="1726" actId="14100"/>
          <ac:picMkLst>
            <pc:docMk/>
            <pc:sldMk cId="3099733616" sldId="306"/>
            <ac:picMk id="7" creationId="{D752BB69-A845-433A-9BB4-509F1225CC65}"/>
          </ac:picMkLst>
        </pc:picChg>
        <pc:picChg chg="del">
          <ac:chgData name="Silvia Maria Barros" userId="S::silvia.maria@economia.gov.br::e2bf63e8-b454-4011-9226-6120546e243b" providerId="AD" clId="Web-{71C00A20-5222-4E2B-BE55-E8C16F204B35}" dt="2021-08-11T18:25:53.283" v="1629"/>
          <ac:picMkLst>
            <pc:docMk/>
            <pc:sldMk cId="3099733616" sldId="306"/>
            <ac:picMk id="9" creationId="{B320A8EA-67B9-4D61-978A-3D58D2CD3F17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71C00A20-5222-4E2B-BE55-E8C16F204B35}" dt="2021-08-11T19:14:39.037" v="1882"/>
        <pc:sldMkLst>
          <pc:docMk/>
          <pc:sldMk cId="1728222481" sldId="307"/>
        </pc:sldMkLst>
        <pc:spChg chg="mod">
          <ac:chgData name="Silvia Maria Barros" userId="S::silvia.maria@economia.gov.br::e2bf63e8-b454-4011-9226-6120546e243b" providerId="AD" clId="Web-{71C00A20-5222-4E2B-BE55-E8C16F204B35}" dt="2021-08-11T19:00:22.772" v="1761" actId="20577"/>
          <ac:spMkLst>
            <pc:docMk/>
            <pc:sldMk cId="1728222481" sldId="307"/>
            <ac:spMk id="12" creationId="{AC72D66E-635E-4B0B-901D-3775F24072CB}"/>
          </ac:spMkLst>
        </pc:spChg>
        <pc:spChg chg="add del mod">
          <ac:chgData name="Silvia Maria Barros" userId="S::silvia.maria@economia.gov.br::e2bf63e8-b454-4011-9226-6120546e243b" providerId="AD" clId="Web-{71C00A20-5222-4E2B-BE55-E8C16F204B35}" dt="2021-08-11T19:09:30.329" v="1832"/>
          <ac:spMkLst>
            <pc:docMk/>
            <pc:sldMk cId="1728222481" sldId="307"/>
            <ac:spMk id="15" creationId="{3A92628A-CDF0-4F7A-93EA-3CD2374B6B04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19:07:31.045" v="1810" actId="1076"/>
          <ac:spMkLst>
            <pc:docMk/>
            <pc:sldMk cId="1728222481" sldId="307"/>
            <ac:spMk id="16" creationId="{4C4B370C-8362-4FE6-98C1-966DF0AAE084}"/>
          </ac:spMkLst>
        </pc:spChg>
        <pc:picChg chg="del mod">
          <ac:chgData name="Silvia Maria Barros" userId="S::silvia.maria@economia.gov.br::e2bf63e8-b454-4011-9226-6120546e243b" providerId="AD" clId="Web-{71C00A20-5222-4E2B-BE55-E8C16F204B35}" dt="2021-08-11T19:07:18.858" v="1807"/>
          <ac:picMkLst>
            <pc:docMk/>
            <pc:sldMk cId="1728222481" sldId="307"/>
            <ac:picMk id="3" creationId="{6DF3BCDF-7C5E-4FED-BB05-7CE25D5B5BBB}"/>
          </ac:picMkLst>
        </pc:picChg>
        <pc:picChg chg="add">
          <ac:chgData name="Silvia Maria Barros" userId="S::silvia.maria@economia.gov.br::e2bf63e8-b454-4011-9226-6120546e243b" providerId="AD" clId="Web-{71C00A20-5222-4E2B-BE55-E8C16F204B35}" dt="2021-08-11T18:56:58.894" v="1736"/>
          <ac:picMkLst>
            <pc:docMk/>
            <pc:sldMk cId="1728222481" sldId="307"/>
            <ac:picMk id="4" creationId="{27F7C01D-6C13-49C0-99AF-B00EDCFE0F13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9:07:47.765" v="1815" actId="1076"/>
          <ac:picMkLst>
            <pc:docMk/>
            <pc:sldMk cId="1728222481" sldId="307"/>
            <ac:picMk id="5" creationId="{AC5D81CD-647E-4889-86E1-9A4017D9F0CF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71C00A20-5222-4E2B-BE55-E8C16F204B35}" dt="2021-08-11T19:14:35.084" v="1881"/>
        <pc:sldMkLst>
          <pc:docMk/>
          <pc:sldMk cId="2774345320" sldId="308"/>
        </pc:sldMkLst>
        <pc:spChg chg="del">
          <ac:chgData name="Silvia Maria Barros" userId="S::silvia.maria@economia.gov.br::e2bf63e8-b454-4011-9226-6120546e243b" providerId="AD" clId="Web-{71C00A20-5222-4E2B-BE55-E8C16F204B35}" dt="2021-08-11T19:03:14.510" v="1772"/>
          <ac:spMkLst>
            <pc:docMk/>
            <pc:sldMk cId="2774345320" sldId="308"/>
            <ac:spMk id="15" creationId="{3A92628A-CDF0-4F7A-93EA-3CD2374B6B04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9:03:16.666" v="1773"/>
          <ac:spMkLst>
            <pc:docMk/>
            <pc:sldMk cId="2774345320" sldId="308"/>
            <ac:spMk id="16" creationId="{4C4B370C-8362-4FE6-98C1-966DF0AAE084}"/>
          </ac:spMkLst>
        </pc:spChg>
        <pc:picChg chg="del">
          <ac:chgData name="Silvia Maria Barros" userId="S::silvia.maria@economia.gov.br::e2bf63e8-b454-4011-9226-6120546e243b" providerId="AD" clId="Web-{71C00A20-5222-4E2B-BE55-E8C16F204B35}" dt="2021-08-11T19:03:11.869" v="1771"/>
          <ac:picMkLst>
            <pc:docMk/>
            <pc:sldMk cId="2774345320" sldId="308"/>
            <ac:picMk id="3" creationId="{6DF3BCDF-7C5E-4FED-BB05-7CE25D5B5BBB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19:03:56.214" v="1787" actId="14100"/>
          <ac:picMkLst>
            <pc:docMk/>
            <pc:sldMk cId="2774345320" sldId="308"/>
            <ac:picMk id="5" creationId="{0EE8CF97-FFAB-42B9-8E80-F852B7B2AE8B}"/>
          </ac:picMkLst>
        </pc:picChg>
      </pc:sldChg>
      <pc:sldChg chg="addSp delSp modSp new mod setBg">
        <pc:chgData name="Silvia Maria Barros" userId="S::silvia.maria@economia.gov.br::e2bf63e8-b454-4011-9226-6120546e243b" providerId="AD" clId="Web-{71C00A20-5222-4E2B-BE55-E8C16F204B35}" dt="2021-08-11T21:44:34.173" v="2599" actId="1076"/>
        <pc:sldMkLst>
          <pc:docMk/>
          <pc:sldMk cId="842020371" sldId="309"/>
        </pc:sldMkLst>
        <pc:spChg chg="mod ord">
          <ac:chgData name="Silvia Maria Barros" userId="S::silvia.maria@economia.gov.br::e2bf63e8-b454-4011-9226-6120546e243b" providerId="AD" clId="Web-{71C00A20-5222-4E2B-BE55-E8C16F204B35}" dt="2021-08-11T19:14:23.272" v="1880" actId="14100"/>
          <ac:spMkLst>
            <pc:docMk/>
            <pc:sldMk cId="842020371" sldId="309"/>
            <ac:spMk id="2" creationId="{00BD085B-E2F6-4A26-8E06-DFEA05F6CB9B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9:05:35.887" v="1789"/>
          <ac:spMkLst>
            <pc:docMk/>
            <pc:sldMk cId="842020371" sldId="309"/>
            <ac:spMk id="3" creationId="{E10496C6-179F-4E2D-9C14-CCE0479F8AC2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9:05:39.168" v="1790"/>
          <ac:spMkLst>
            <pc:docMk/>
            <pc:sldMk cId="842020371" sldId="309"/>
            <ac:spMk id="4" creationId="{AEBDB907-0739-4136-A182-25304F6F06A8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9:09:05.453" v="1826"/>
          <ac:spMkLst>
            <pc:docMk/>
            <pc:sldMk cId="842020371" sldId="309"/>
            <ac:spMk id="7" creationId="{BA18E904-176C-430B-8214-CBE627A6D00E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3:25.578" v="2586" actId="20577"/>
          <ac:spMkLst>
            <pc:docMk/>
            <pc:sldMk cId="842020371" sldId="309"/>
            <ac:spMk id="8" creationId="{744A5438-634E-44C2-91C1-6F437865DFC8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2:27.343" v="2574" actId="1076"/>
          <ac:spMkLst>
            <pc:docMk/>
            <pc:sldMk cId="842020371" sldId="309"/>
            <ac:spMk id="9" creationId="{25BF1C78-B542-41BC-9FB4-794BA33B09C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1:15.497" v="2564" actId="14100"/>
          <ac:spMkLst>
            <pc:docMk/>
            <pc:sldMk cId="842020371" sldId="309"/>
            <ac:spMk id="10" creationId="{D1EBE8FB-0B88-44DE-A63B-F5514A7AD87A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08:30.187" v="1817"/>
          <ac:spMkLst>
            <pc:docMk/>
            <pc:sldMk cId="842020371" sldId="309"/>
            <ac:spMk id="11" creationId="{0ADD3505-D816-4666-AAAA-42EC992FAFC6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4:28.425" v="2598" actId="1076"/>
          <ac:spMkLst>
            <pc:docMk/>
            <pc:sldMk cId="842020371" sldId="309"/>
            <ac:spMk id="12" creationId="{931D8015-8D38-407B-AB2A-76DEE2F7BB99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08:30.187" v="1817"/>
          <ac:spMkLst>
            <pc:docMk/>
            <pc:sldMk cId="842020371" sldId="309"/>
            <ac:spMk id="13" creationId="{B4269A41-C387-4555-A18D-F1B4E366CD01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08:30.187" v="1817"/>
          <ac:spMkLst>
            <pc:docMk/>
            <pc:sldMk cId="842020371" sldId="309"/>
            <ac:spMk id="15" creationId="{911C1882-1ABB-473F-836B-DE0066ABAC90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08:30.187" v="1817"/>
          <ac:spMkLst>
            <pc:docMk/>
            <pc:sldMk cId="842020371" sldId="309"/>
            <ac:spMk id="17" creationId="{336533B6-75CC-4F87-B044-A8241FBF7729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08:30.187" v="1817"/>
          <ac:spMkLst>
            <pc:docMk/>
            <pc:sldMk cId="842020371" sldId="309"/>
            <ac:spMk id="19" creationId="{77EAB586-FBDB-4496-82AC-22F1856379C8}"/>
          </ac:spMkLst>
        </pc:spChg>
        <pc:spChg chg="add del mod">
          <ac:chgData name="Silvia Maria Barros" userId="S::silvia.maria@economia.gov.br::e2bf63e8-b454-4011-9226-6120546e243b" providerId="AD" clId="Web-{71C00A20-5222-4E2B-BE55-E8C16F204B35}" dt="2021-08-11T19:10:38.830" v="1841"/>
          <ac:spMkLst>
            <pc:docMk/>
            <pc:sldMk cId="842020371" sldId="309"/>
            <ac:spMk id="22" creationId="{A64B1E30-38D7-4B1F-BA76-B83E1AD1E2FC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2:43.124" v="2576" actId="1076"/>
          <ac:spMkLst>
            <pc:docMk/>
            <pc:sldMk cId="842020371" sldId="309"/>
            <ac:spMk id="23" creationId="{00326EDF-1B03-45BB-B46C-ABAD7A07C6F9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42:38.998" v="2575" actId="1076"/>
          <ac:spMkLst>
            <pc:docMk/>
            <pc:sldMk cId="842020371" sldId="309"/>
            <ac:spMk id="24" creationId="{E2B51CF9-2B26-458D-9CD2-3BCBBED484DA}"/>
          </ac:spMkLst>
        </pc:spChg>
        <pc:graphicFrameChg chg="add mod modGraphic">
          <ac:chgData name="Silvia Maria Barros" userId="S::silvia.maria@economia.gov.br::e2bf63e8-b454-4011-9226-6120546e243b" providerId="AD" clId="Web-{71C00A20-5222-4E2B-BE55-E8C16F204B35}" dt="2021-08-11T21:44:34.173" v="2599" actId="1076"/>
          <ac:graphicFrameMkLst>
            <pc:docMk/>
            <pc:sldMk cId="842020371" sldId="309"/>
            <ac:graphicFrameMk id="3" creationId="{AC27CD97-B6E0-4F0A-8497-03A3F98C3CAE}"/>
          </ac:graphicFrameMkLst>
        </pc:graphicFrameChg>
        <pc:picChg chg="add del mod">
          <ac:chgData name="Silvia Maria Barros" userId="S::silvia.maria@economia.gov.br::e2bf63e8-b454-4011-9226-6120546e243b" providerId="AD" clId="Web-{71C00A20-5222-4E2B-BE55-E8C16F204B35}" dt="2021-08-11T19:06:46.842" v="1798"/>
          <ac:picMkLst>
            <pc:docMk/>
            <pc:sldMk cId="842020371" sldId="309"/>
            <ac:picMk id="5" creationId="{C341E5B3-51EB-42F0-9401-C7F91DA33BD5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21:42:20.357" v="2573" actId="1076"/>
          <ac:picMkLst>
            <pc:docMk/>
            <pc:sldMk cId="842020371" sldId="309"/>
            <ac:picMk id="6" creationId="{F885EC39-D308-447B-B015-4F4923CC2679}"/>
          </ac:picMkLst>
        </pc:picChg>
        <pc:picChg chg="add del">
          <ac:chgData name="Silvia Maria Barros" userId="S::silvia.maria@economia.gov.br::e2bf63e8-b454-4011-9226-6120546e243b" providerId="AD" clId="Web-{71C00A20-5222-4E2B-BE55-E8C16F204B35}" dt="2021-08-11T19:09:26.548" v="1831"/>
          <ac:picMkLst>
            <pc:docMk/>
            <pc:sldMk cId="842020371" sldId="309"/>
            <ac:picMk id="16" creationId="{6891E2E0-22C1-40AD-8350-C4FA7DBA80F1}"/>
          </ac:picMkLst>
        </pc:picChg>
        <pc:picChg chg="add del">
          <ac:chgData name="Silvia Maria Barros" userId="S::silvia.maria@economia.gov.br::e2bf63e8-b454-4011-9226-6120546e243b" providerId="AD" clId="Web-{71C00A20-5222-4E2B-BE55-E8C16F204B35}" dt="2021-08-11T19:09:38.407" v="1834"/>
          <ac:picMkLst>
            <pc:docMk/>
            <pc:sldMk cId="842020371" sldId="309"/>
            <ac:picMk id="18" creationId="{BA8663AC-6263-41BE-BA7D-B13CA622B122}"/>
          </ac:picMkLst>
        </pc:picChg>
        <pc:picChg chg="add mod">
          <ac:chgData name="Silvia Maria Barros" userId="S::silvia.maria@economia.gov.br::e2bf63e8-b454-4011-9226-6120546e243b" providerId="AD" clId="Web-{71C00A20-5222-4E2B-BE55-E8C16F204B35}" dt="2021-08-11T21:43:51.641" v="2592" actId="1076"/>
          <ac:picMkLst>
            <pc:docMk/>
            <pc:sldMk cId="842020371" sldId="309"/>
            <ac:picMk id="26" creationId="{BAA24309-29CE-4764-965E-26356A3DA423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71C00A20-5222-4E2B-BE55-E8C16F204B35}" dt="2021-08-11T19:16:34.633" v="1902"/>
        <pc:sldMkLst>
          <pc:docMk/>
          <pc:sldMk cId="1815685306" sldId="310"/>
        </pc:sldMkLst>
        <pc:spChg chg="del mod">
          <ac:chgData name="Silvia Maria Barros" userId="S::silvia.maria@economia.gov.br::e2bf63e8-b454-4011-9226-6120546e243b" providerId="AD" clId="Web-{71C00A20-5222-4E2B-BE55-E8C16F204B35}" dt="2021-08-11T19:16:08.586" v="1900"/>
          <ac:spMkLst>
            <pc:docMk/>
            <pc:sldMk cId="1815685306" sldId="310"/>
            <ac:spMk id="2" creationId="{00BD085B-E2F6-4A26-8E06-DFEA05F6CB9B}"/>
          </ac:spMkLst>
        </pc:spChg>
        <pc:spChg chg="add del mod">
          <ac:chgData name="Silvia Maria Barros" userId="S::silvia.maria@economia.gov.br::e2bf63e8-b454-4011-9226-6120546e243b" providerId="AD" clId="Web-{71C00A20-5222-4E2B-BE55-E8C16F204B35}" dt="2021-08-11T19:16:16.352" v="1901"/>
          <ac:spMkLst>
            <pc:docMk/>
            <pc:sldMk cId="1815685306" sldId="310"/>
            <ac:spMk id="4" creationId="{5C9EC82D-218A-4C82-A449-E1A4454E13AF}"/>
          </ac:spMkLst>
        </pc:spChg>
        <pc:spChg chg="del mod">
          <ac:chgData name="Silvia Maria Barros" userId="S::silvia.maria@economia.gov.br::e2bf63e8-b454-4011-9226-6120546e243b" providerId="AD" clId="Web-{71C00A20-5222-4E2B-BE55-E8C16F204B35}" dt="2021-08-11T19:15:50.961" v="1895"/>
          <ac:spMkLst>
            <pc:docMk/>
            <pc:sldMk cId="1815685306" sldId="310"/>
            <ac:spMk id="8" creationId="{744A5438-634E-44C2-91C1-6F437865DFC8}"/>
          </ac:spMkLst>
        </pc:spChg>
        <pc:spChg chg="del mod">
          <ac:chgData name="Silvia Maria Barros" userId="S::silvia.maria@economia.gov.br::e2bf63e8-b454-4011-9226-6120546e243b" providerId="AD" clId="Web-{71C00A20-5222-4E2B-BE55-E8C16F204B35}" dt="2021-08-11T19:15:57.914" v="1897"/>
          <ac:spMkLst>
            <pc:docMk/>
            <pc:sldMk cId="1815685306" sldId="310"/>
            <ac:spMk id="12" creationId="{931D8015-8D38-407B-AB2A-76DEE2F7BB99}"/>
          </ac:spMkLst>
        </pc:spChg>
        <pc:picChg chg="mod">
          <ac:chgData name="Silvia Maria Barros" userId="S::silvia.maria@economia.gov.br::e2bf63e8-b454-4011-9226-6120546e243b" providerId="AD" clId="Web-{71C00A20-5222-4E2B-BE55-E8C16F204B35}" dt="2021-08-11T19:16:01.742" v="1898" actId="1076"/>
          <ac:picMkLst>
            <pc:docMk/>
            <pc:sldMk cId="1815685306" sldId="310"/>
            <ac:picMk id="6" creationId="{F885EC39-D308-447B-B015-4F4923CC2679}"/>
          </ac:picMkLst>
        </pc:picChg>
        <pc:picChg chg="del">
          <ac:chgData name="Silvia Maria Barros" userId="S::silvia.maria@economia.gov.br::e2bf63e8-b454-4011-9226-6120546e243b" providerId="AD" clId="Web-{71C00A20-5222-4E2B-BE55-E8C16F204B35}" dt="2021-08-11T19:15:40.242" v="1893"/>
          <ac:picMkLst>
            <pc:docMk/>
            <pc:sldMk cId="1815685306" sldId="310"/>
            <ac:picMk id="26" creationId="{BAA24309-29CE-4764-965E-26356A3DA423}"/>
          </ac:picMkLst>
        </pc:picChg>
      </pc:sldChg>
      <pc:sldChg chg="addSp delSp modSp add replId">
        <pc:chgData name="Silvia Maria Barros" userId="S::silvia.maria@economia.gov.br::e2bf63e8-b454-4011-9226-6120546e243b" providerId="AD" clId="Web-{71C00A20-5222-4E2B-BE55-E8C16F204B35}" dt="2021-08-11T19:22:02.483" v="1921" actId="20577"/>
        <pc:sldMkLst>
          <pc:docMk/>
          <pc:sldMk cId="4175137479" sldId="310"/>
        </pc:sldMkLst>
        <pc:spChg chg="mod">
          <ac:chgData name="Silvia Maria Barros" userId="S::silvia.maria@economia.gov.br::e2bf63e8-b454-4011-9226-6120546e243b" providerId="AD" clId="Web-{71C00A20-5222-4E2B-BE55-E8C16F204B35}" dt="2021-08-11T19:21:33.967" v="1918" actId="14100"/>
          <ac:spMkLst>
            <pc:docMk/>
            <pc:sldMk cId="4175137479" sldId="310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9:22:02.483" v="1921" actId="20577"/>
          <ac:spMkLst>
            <pc:docMk/>
            <pc:sldMk cId="4175137479" sldId="310"/>
            <ac:spMk id="3" creationId="{A8D038C1-F02D-4460-9374-7D264A18411B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9:20:31.341" v="1908"/>
          <ac:spMkLst>
            <pc:docMk/>
            <pc:sldMk cId="4175137479" sldId="310"/>
            <ac:spMk id="22" creationId="{8C3DEBB2-D54E-470C-86B3-631BDDF6CCA6}"/>
          </ac:spMkLst>
        </pc:spChg>
        <pc:spChg chg="del">
          <ac:chgData name="Silvia Maria Barros" userId="S::silvia.maria@economia.gov.br::e2bf63e8-b454-4011-9226-6120546e243b" providerId="AD" clId="Web-{71C00A20-5222-4E2B-BE55-E8C16F204B35}" dt="2021-08-11T19:20:31.341" v="1908"/>
          <ac:spMkLst>
            <pc:docMk/>
            <pc:sldMk cId="4175137479" sldId="310"/>
            <ac:spMk id="24" creationId="{268033CC-D08D-4609-83FF-2537764F4F55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20:31.341" v="1908"/>
          <ac:spMkLst>
            <pc:docMk/>
            <pc:sldMk cId="4175137479" sldId="310"/>
            <ac:spMk id="29" creationId="{FFE2FE29-1120-4FE4-9FDA-311CBA66F438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20:31.341" v="1908"/>
          <ac:spMkLst>
            <pc:docMk/>
            <pc:sldMk cId="4175137479" sldId="310"/>
            <ac:spMk id="31" creationId="{DDD926EC-6F88-4D89-9AED-1C4C1AC00E22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20:31.341" v="1908"/>
          <ac:spMkLst>
            <pc:docMk/>
            <pc:sldMk cId="4175137479" sldId="310"/>
            <ac:spMk id="33" creationId="{A210685A-6235-45A7-850D-A6F555466EF7}"/>
          </ac:spMkLst>
        </pc:spChg>
        <pc:grpChg chg="add">
          <ac:chgData name="Silvia Maria Barros" userId="S::silvia.maria@economia.gov.br::e2bf63e8-b454-4011-9226-6120546e243b" providerId="AD" clId="Web-{71C00A20-5222-4E2B-BE55-E8C16F204B35}" dt="2021-08-11T19:20:31.341" v="1908"/>
          <ac:grpSpMkLst>
            <pc:docMk/>
            <pc:sldMk cId="4175137479" sldId="310"/>
            <ac:grpSpMk id="35" creationId="{13BE3671-0C43-4D05-A267-3400AD091C75}"/>
          </ac:grpSpMkLst>
        </pc:grpChg>
        <pc:grpChg chg="add">
          <ac:chgData name="Silvia Maria Barros" userId="S::silvia.maria@economia.gov.br::e2bf63e8-b454-4011-9226-6120546e243b" providerId="AD" clId="Web-{71C00A20-5222-4E2B-BE55-E8C16F204B35}" dt="2021-08-11T19:20:31.341" v="1908"/>
          <ac:grpSpMkLst>
            <pc:docMk/>
            <pc:sldMk cId="4175137479" sldId="310"/>
            <ac:grpSpMk id="78" creationId="{283F107F-9294-4679-B247-91D8556A6EFE}"/>
          </ac:grpSpMkLst>
        </pc:grpChg>
        <pc:picChg chg="add">
          <ac:chgData name="Silvia Maria Barros" userId="S::silvia.maria@economia.gov.br::e2bf63e8-b454-4011-9226-6120546e243b" providerId="AD" clId="Web-{71C00A20-5222-4E2B-BE55-E8C16F204B35}" dt="2021-08-11T19:20:53.919" v="1912"/>
          <ac:picMkLst>
            <pc:docMk/>
            <pc:sldMk cId="4175137479" sldId="310"/>
            <ac:picMk id="4" creationId="{880881F5-38CA-472C-AA84-52E071E1F624}"/>
          </ac:picMkLst>
        </pc:picChg>
      </pc:sldChg>
      <pc:sldChg chg="addSp delSp modSp add del mod replId setBg setClrOvrMap">
        <pc:chgData name="Silvia Maria Barros" userId="S::silvia.maria@economia.gov.br::e2bf63e8-b454-4011-9226-6120546e243b" providerId="AD" clId="Web-{71C00A20-5222-4E2B-BE55-E8C16F204B35}" dt="2021-08-11T20:58:38" v="2138"/>
        <pc:sldMkLst>
          <pc:docMk/>
          <pc:sldMk cId="2855731649" sldId="311"/>
        </pc:sldMkLst>
        <pc:spChg chg="mod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3" creationId="{CF676707-4467-46E7-9AA4-8226F6E6B2B4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6" creationId="{2FBCE119-A196-4618-AB37-F2DD654BED3D}"/>
          </ac:spMkLst>
        </pc:spChg>
        <pc:spChg chg="mod">
          <ac:chgData name="Silvia Maria Barros" userId="S::silvia.maria@economia.gov.br::e2bf63e8-b454-4011-9226-6120546e243b" providerId="AD" clId="Web-{71C00A20-5222-4E2B-BE55-E8C16F204B35}" dt="2021-08-11T19:22:37.265" v="1926" actId="20577"/>
          <ac:spMkLst>
            <pc:docMk/>
            <pc:sldMk cId="2855731649" sldId="311"/>
            <ac:spMk id="7" creationId="{6DA0582F-FBFB-4F59-B1F7-B2828999F625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8" creationId="{B775CD93-9DF2-48CB-9F57-1BCA9A46C7FA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10" creationId="{6166C6D1-23AC-49C4-BA07-238E4E9F8CEB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12" creationId="{1C091803-41C2-48E0-9228-5148460C7479}"/>
          </ac:spMkLst>
        </pc:spChg>
        <pc:spChg chg="add">
          <ac:chgData name="Silvia Maria Barros" userId="S::silvia.maria@economia.gov.br::e2bf63e8-b454-4011-9226-6120546e243b" providerId="AD" clId="Web-{71C00A20-5222-4E2B-BE55-E8C16F204B35}" dt="2021-08-11T19:23:45.063" v="1930"/>
          <ac:spMkLst>
            <pc:docMk/>
            <pc:sldMk cId="2855731649" sldId="311"/>
            <ac:spMk id="14" creationId="{10F24D38-B79E-44B4-830E-043F45D96DC2}"/>
          </ac:spMkLst>
        </pc:spChg>
        <pc:spChg chg="add del">
          <ac:chgData name="Silvia Maria Barros" userId="S::silvia.maria@economia.gov.br::e2bf63e8-b454-4011-9226-6120546e243b" providerId="AD" clId="Web-{71C00A20-5222-4E2B-BE55-E8C16F204B35}" dt="2021-08-11T19:23:45.047" v="1929"/>
          <ac:spMkLst>
            <pc:docMk/>
            <pc:sldMk cId="2855731649" sldId="311"/>
            <ac:spMk id="17" creationId="{8CA06CD6-90CA-4C45-856C-6771339E1E22}"/>
          </ac:spMkLst>
        </pc:spChg>
        <pc:picChg chg="add">
          <ac:chgData name="Silvia Maria Barros" userId="S::silvia.maria@economia.gov.br::e2bf63e8-b454-4011-9226-6120546e243b" providerId="AD" clId="Web-{71C00A20-5222-4E2B-BE55-E8C16F204B35}" dt="2021-08-11T19:24:04.204" v="1931"/>
          <ac:picMkLst>
            <pc:docMk/>
            <pc:sldMk cId="2855731649" sldId="311"/>
            <ac:picMk id="4" creationId="{C883BD36-6C35-448D-87B4-21EAD7A6B1C2}"/>
          </ac:picMkLst>
        </pc:picChg>
        <pc:cxnChg chg="add">
          <ac:chgData name="Silvia Maria Barros" userId="S::silvia.maria@economia.gov.br::e2bf63e8-b454-4011-9226-6120546e243b" providerId="AD" clId="Web-{71C00A20-5222-4E2B-BE55-E8C16F204B35}" dt="2021-08-11T19:23:45.063" v="1930"/>
          <ac:cxnSpMkLst>
            <pc:docMk/>
            <pc:sldMk cId="2855731649" sldId="311"/>
            <ac:cxnSpMk id="15" creationId="{FC469874-256B-45B3-A79C-7591B4BA1ECC}"/>
          </ac:cxnSpMkLst>
        </pc:cxnChg>
        <pc:cxnChg chg="add del">
          <ac:chgData name="Silvia Maria Barros" userId="S::silvia.maria@economia.gov.br::e2bf63e8-b454-4011-9226-6120546e243b" providerId="AD" clId="Web-{71C00A20-5222-4E2B-BE55-E8C16F204B35}" dt="2021-08-11T19:23:45.047" v="1929"/>
          <ac:cxnSpMkLst>
            <pc:docMk/>
            <pc:sldMk cId="2855731649" sldId="311"/>
            <ac:cxnSpMk id="19" creationId="{5021601D-2758-4B15-A31C-FDA184C51B3A}"/>
          </ac:cxnSpMkLst>
        </pc:cxnChg>
      </pc:sldChg>
      <pc:sldChg chg="addSp delSp modSp add ord replId">
        <pc:chgData name="Silvia Maria Barros" userId="S::silvia.maria@economia.gov.br::e2bf63e8-b454-4011-9226-6120546e243b" providerId="AD" clId="Web-{71C00A20-5222-4E2B-BE55-E8C16F204B35}" dt="2021-08-11T21:33:55.424" v="2489" actId="20577"/>
        <pc:sldMkLst>
          <pc:docMk/>
          <pc:sldMk cId="2921855288" sldId="312"/>
        </pc:sldMkLst>
        <pc:spChg chg="del mod">
          <ac:chgData name="Silvia Maria Barros" userId="S::silvia.maria@economia.gov.br::e2bf63e8-b454-4011-9226-6120546e243b" providerId="AD" clId="Web-{71C00A20-5222-4E2B-BE55-E8C16F204B35}" dt="2021-08-11T20:46:23.530" v="1936"/>
          <ac:spMkLst>
            <pc:docMk/>
            <pc:sldMk cId="2921855288" sldId="312"/>
            <ac:spMk id="2" creationId="{9FE07C58-60BA-43E6-A12D-4C35133A1CBB}"/>
          </ac:spMkLst>
        </pc:spChg>
        <pc:spChg chg="del mod">
          <ac:chgData name="Silvia Maria Barros" userId="S::silvia.maria@economia.gov.br::e2bf63e8-b454-4011-9226-6120546e243b" providerId="AD" clId="Web-{71C00A20-5222-4E2B-BE55-E8C16F204B35}" dt="2021-08-11T21:03:17.428" v="2172"/>
          <ac:spMkLst>
            <pc:docMk/>
            <pc:sldMk cId="2921855288" sldId="312"/>
            <ac:spMk id="3" creationId="{A8D038C1-F02D-4460-9374-7D264A18411B}"/>
          </ac:spMkLst>
        </pc:spChg>
        <pc:spChg chg="add del mod">
          <ac:chgData name="Silvia Maria Barros" userId="S::silvia.maria@economia.gov.br::e2bf63e8-b454-4011-9226-6120546e243b" providerId="AD" clId="Web-{71C00A20-5222-4E2B-BE55-E8C16F204B35}" dt="2021-08-11T20:46:29.327" v="1937"/>
          <ac:spMkLst>
            <pc:docMk/>
            <pc:sldMk cId="2921855288" sldId="312"/>
            <ac:spMk id="6" creationId="{92E3467F-0E37-4328-BF3D-FA45E2DCA1F3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0:52:57.539" v="2023" actId="1076"/>
          <ac:spMkLst>
            <pc:docMk/>
            <pc:sldMk cId="2921855288" sldId="312"/>
            <ac:spMk id="7" creationId="{D59E3D40-0692-43B4-8920-103A22529D0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0:43.216" v="2440" actId="20577"/>
          <ac:spMkLst>
            <pc:docMk/>
            <pc:sldMk cId="2921855288" sldId="312"/>
            <ac:spMk id="8" creationId="{4CB717E2-DEB7-4E58-B656-5EF2FCBE994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3:13.454" v="2487" actId="20577"/>
          <ac:spMkLst>
            <pc:docMk/>
            <pc:sldMk cId="2921855288" sldId="312"/>
            <ac:spMk id="9" creationId="{108BCBF7-FFAB-498F-A420-29CEFD2CC213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02:41.834" v="2164" actId="20577"/>
          <ac:spMkLst>
            <pc:docMk/>
            <pc:sldMk cId="2921855288" sldId="312"/>
            <ac:spMk id="10" creationId="{4C85B521-D181-484A-9354-783C69FACE00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09:16.874" v="2274" actId="20577"/>
          <ac:spMkLst>
            <pc:docMk/>
            <pc:sldMk cId="2921855288" sldId="312"/>
            <ac:spMk id="11" creationId="{38ACCDF1-4B3D-4612-965B-061AD4244DE0}"/>
          </ac:spMkLst>
        </pc:spChg>
        <pc:spChg chg="add del mod">
          <ac:chgData name="Silvia Maria Barros" userId="S::silvia.maria@economia.gov.br::e2bf63e8-b454-4011-9226-6120546e243b" providerId="AD" clId="Web-{71C00A20-5222-4E2B-BE55-E8C16F204B35}" dt="2021-08-11T21:03:48.601" v="2183"/>
          <ac:spMkLst>
            <pc:docMk/>
            <pc:sldMk cId="2921855288" sldId="312"/>
            <ac:spMk id="13" creationId="{F093B768-04D5-4306-9BB6-9904832BE2B2}"/>
          </ac:spMkLst>
        </pc:spChg>
        <pc:spChg chg="add mod">
          <ac:chgData name="Silvia Maria Barros" userId="S::silvia.maria@economia.gov.br::e2bf63e8-b454-4011-9226-6120546e243b" providerId="AD" clId="Web-{71C00A20-5222-4E2B-BE55-E8C16F204B35}" dt="2021-08-11T21:33:55.424" v="2489" actId="20577"/>
          <ac:spMkLst>
            <pc:docMk/>
            <pc:sldMk cId="2921855288" sldId="312"/>
            <ac:spMk id="14" creationId="{856EB9F1-7A57-432F-9923-09BAC81D626E}"/>
          </ac:spMkLst>
        </pc:spChg>
        <pc:graphicFrameChg chg="add mod modGraphic">
          <ac:chgData name="Silvia Maria Barros" userId="S::silvia.maria@economia.gov.br::e2bf63e8-b454-4011-9226-6120546e243b" providerId="AD" clId="Web-{71C00A20-5222-4E2B-BE55-E8C16F204B35}" dt="2021-08-11T21:13:03.051" v="2306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add mod">
          <ac:chgData name="Silvia Maria Barros" userId="S::silvia.maria@economia.gov.br::e2bf63e8-b454-4011-9226-6120546e243b" providerId="AD" clId="Web-{71C00A20-5222-4E2B-BE55-E8C16F204B35}" dt="2021-08-11T21:15:35.383" v="2313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modSp add del replId">
        <pc:chgData name="Silvia Maria Barros" userId="S::silvia.maria@economia.gov.br::e2bf63e8-b454-4011-9226-6120546e243b" providerId="AD" clId="Web-{71C00A20-5222-4E2B-BE55-E8C16F204B35}" dt="2021-08-11T21:10:39.720" v="2290"/>
        <pc:sldMkLst>
          <pc:docMk/>
          <pc:sldMk cId="3139399025" sldId="313"/>
        </pc:sldMkLst>
        <pc:spChg chg="add mod">
          <ac:chgData name="Silvia Maria Barros" userId="S::silvia.maria@economia.gov.br::e2bf63e8-b454-4011-9226-6120546e243b" providerId="AD" clId="Web-{71C00A20-5222-4E2B-BE55-E8C16F204B35}" dt="2021-08-11T20:47:00.780" v="1942" actId="1076"/>
          <ac:spMkLst>
            <pc:docMk/>
            <pc:sldMk cId="3139399025" sldId="313"/>
            <ac:spMk id="2" creationId="{09DFAE58-47F0-4E91-AD8F-6CA5DC0A1A07}"/>
          </ac:spMkLst>
        </pc:spChg>
      </pc:sldChg>
      <pc:sldChg chg="delSp modSp add replId">
        <pc:chgData name="Silvia Maria Barros" userId="S::silvia.maria@economia.gov.br::e2bf63e8-b454-4011-9226-6120546e243b" providerId="AD" clId="Web-{71C00A20-5222-4E2B-BE55-E8C16F204B35}" dt="2021-08-11T21:47:26.583" v="2649" actId="20577"/>
        <pc:sldMkLst>
          <pc:docMk/>
          <pc:sldMk cId="3199154398" sldId="313"/>
        </pc:sldMkLst>
        <pc:spChg chg="mod">
          <ac:chgData name="Silvia Maria Barros" userId="S::silvia.maria@economia.gov.br::e2bf63e8-b454-4011-9226-6120546e243b" providerId="AD" clId="Web-{71C00A20-5222-4E2B-BE55-E8C16F204B35}" dt="2021-08-11T21:47:26.583" v="2649" actId="20577"/>
          <ac:spMkLst>
            <pc:docMk/>
            <pc:sldMk cId="3199154398" sldId="313"/>
            <ac:spMk id="2" creationId="{9FE07C58-60BA-43E6-A12D-4C35133A1CBB}"/>
          </ac:spMkLst>
        </pc:spChg>
        <pc:picChg chg="del">
          <ac:chgData name="Silvia Maria Barros" userId="S::silvia.maria@economia.gov.br::e2bf63e8-b454-4011-9226-6120546e243b" providerId="AD" clId="Web-{71C00A20-5222-4E2B-BE55-E8C16F204B35}" dt="2021-08-11T21:46:32.926" v="2601"/>
          <ac:picMkLst>
            <pc:docMk/>
            <pc:sldMk cId="3199154398" sldId="313"/>
            <ac:picMk id="9" creationId="{B320A8EA-67B9-4D61-978A-3D58D2CD3F17}"/>
          </ac:picMkLst>
        </pc:picChg>
      </pc:sldChg>
      <pc:sldChg chg="add del replId">
        <pc:chgData name="Silvia Maria Barros" userId="S::silvia.maria@economia.gov.br::e2bf63e8-b454-4011-9226-6120546e243b" providerId="AD" clId="Web-{71C00A20-5222-4E2B-BE55-E8C16F204B35}" dt="2021-08-11T20:46:54.874" v="1940"/>
        <pc:sldMkLst>
          <pc:docMk/>
          <pc:sldMk cId="3167103916" sldId="314"/>
        </pc:sldMkLst>
      </pc:sldChg>
    </pc:docChg>
  </pc:docChgLst>
  <pc:docChgLst>
    <pc:chgData name="Silvia Maria Barros" userId="S::silvia.maria@economia.gov.br::e2bf63e8-b454-4011-9226-6120546e243b" providerId="AD" clId="Web-{9AD7F678-A0BD-4BD2-B07C-9ECAED09CC36}"/>
    <pc:docChg chg="addSld delSld modSld sldOrd">
      <pc:chgData name="Silvia Maria Barros" userId="S::silvia.maria@economia.gov.br::e2bf63e8-b454-4011-9226-6120546e243b" providerId="AD" clId="Web-{9AD7F678-A0BD-4BD2-B07C-9ECAED09CC36}" dt="2021-08-13T16:05:50.285" v="1683" actId="20577"/>
      <pc:docMkLst>
        <pc:docMk/>
      </pc:docMkLst>
      <pc:sldChg chg="modSp">
        <pc:chgData name="Silvia Maria Barros" userId="S::silvia.maria@economia.gov.br::e2bf63e8-b454-4011-9226-6120546e243b" providerId="AD" clId="Web-{9AD7F678-A0BD-4BD2-B07C-9ECAED09CC36}" dt="2021-08-13T15:45:03.863" v="1355" actId="1076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9AD7F678-A0BD-4BD2-B07C-9ECAED09CC36}" dt="2021-08-13T15:44:30.659" v="1349" actId="1076"/>
          <ac:spMkLst>
            <pc:docMk/>
            <pc:sldMk cId="3774558176" sldId="271"/>
            <ac:spMk id="4" creationId="{082035B9-7B4A-454B-89DB-575422952521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44:39.332" v="1351" actId="1076"/>
          <ac:spMkLst>
            <pc:docMk/>
            <pc:sldMk cId="3774558176" sldId="271"/>
            <ac:spMk id="39" creationId="{E70BB8C5-F468-4BED-9311-8721094240A2}"/>
          </ac:spMkLst>
        </pc:spChg>
        <pc:graphicFrameChg chg="mod modGraphic">
          <ac:chgData name="Silvia Maria Barros" userId="S::silvia.maria@economia.gov.br::e2bf63e8-b454-4011-9226-6120546e243b" providerId="AD" clId="Web-{9AD7F678-A0BD-4BD2-B07C-9ECAED09CC36}" dt="2021-08-13T15:44:51.035" v="1353" actId="1076"/>
          <ac:graphicFrameMkLst>
            <pc:docMk/>
            <pc:sldMk cId="3774558176" sldId="271"/>
            <ac:graphicFrameMk id="5" creationId="{84EB8EA4-420A-4A94-A18B-E8DD6087D824}"/>
          </ac:graphicFrameMkLst>
        </pc:graphicFrameChg>
        <pc:picChg chg="mod">
          <ac:chgData name="Silvia Maria Barros" userId="S::silvia.maria@economia.gov.br::e2bf63e8-b454-4011-9226-6120546e243b" providerId="AD" clId="Web-{9AD7F678-A0BD-4BD2-B07C-9ECAED09CC36}" dt="2021-08-13T15:44:58.598" v="1354" actId="1076"/>
          <ac:picMkLst>
            <pc:docMk/>
            <pc:sldMk cId="3774558176" sldId="271"/>
            <ac:picMk id="2" creationId="{475E3FE5-3E16-4491-999E-AE9AC224A9DF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45:03.863" v="1355" actId="1076"/>
          <ac:picMkLst>
            <pc:docMk/>
            <pc:sldMk cId="3774558176" sldId="271"/>
            <ac:picMk id="7" creationId="{69BC2360-0DD1-451C-8184-2836255B34FD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35:40.381" v="1211" actId="1076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9AD7F678-A0BD-4BD2-B07C-9ECAED09CC36}" dt="2021-08-13T15:35:40.381" v="1211" actId="1076"/>
          <ac:spMkLst>
            <pc:docMk/>
            <pc:sldMk cId="2791789365" sldId="275"/>
            <ac:spMk id="3" creationId="{80A9B244-8221-4746-A89E-0DBC2E1769A4}"/>
          </ac:spMkLst>
        </pc:spChg>
      </pc:sldChg>
      <pc:sldChg chg="addSp delSp modSp">
        <pc:chgData name="Silvia Maria Barros" userId="S::silvia.maria@economia.gov.br::e2bf63e8-b454-4011-9226-6120546e243b" providerId="AD" clId="Web-{9AD7F678-A0BD-4BD2-B07C-9ECAED09CC36}" dt="2021-08-13T15:43:38.127" v="1345" actId="1076"/>
        <pc:sldMkLst>
          <pc:docMk/>
          <pc:sldMk cId="1138443978" sldId="282"/>
        </pc:sldMkLst>
        <pc:spChg chg="del mod">
          <ac:chgData name="Silvia Maria Barros" userId="S::silvia.maria@economia.gov.br::e2bf63e8-b454-4011-9226-6120546e243b" providerId="AD" clId="Web-{9AD7F678-A0BD-4BD2-B07C-9ECAED09CC36}" dt="2021-08-13T15:42:03.609" v="1325"/>
          <ac:spMkLst>
            <pc:docMk/>
            <pc:sldMk cId="1138443978" sldId="282"/>
            <ac:spMk id="2" creationId="{9FE07C58-60BA-43E6-A12D-4C35133A1CBB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5:42:16.875" v="1330"/>
          <ac:spMkLst>
            <pc:docMk/>
            <pc:sldMk cId="1138443978" sldId="282"/>
            <ac:spMk id="8" creationId="{D29E8CFB-3C3A-477E-B3FB-0EF9878774E5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43:38.127" v="1345" actId="1076"/>
          <ac:spMkLst>
            <pc:docMk/>
            <pc:sldMk cId="1138443978" sldId="282"/>
            <ac:spMk id="9" creationId="{965FECC6-2D41-4550-8E4C-9861FE0FF4C8}"/>
          </ac:spMkLst>
        </pc:spChg>
        <pc:graphicFrameChg chg="mod modGraphic">
          <ac:chgData name="Silvia Maria Barros" userId="S::silvia.maria@economia.gov.br::e2bf63e8-b454-4011-9226-6120546e243b" providerId="AD" clId="Web-{9AD7F678-A0BD-4BD2-B07C-9ECAED09CC36}" dt="2021-08-13T15:40:10.122" v="1290" actId="1076"/>
          <ac:graphicFrameMkLst>
            <pc:docMk/>
            <pc:sldMk cId="1138443978" sldId="282"/>
            <ac:graphicFrameMk id="5" creationId="{CFB62917-E027-4F3A-9D7E-2879C679C426}"/>
          </ac:graphicFrameMkLst>
        </pc:graphicFrameChg>
      </pc:sldChg>
      <pc:sldChg chg="modSp">
        <pc:chgData name="Silvia Maria Barros" userId="S::silvia.maria@economia.gov.br::e2bf63e8-b454-4011-9226-6120546e243b" providerId="AD" clId="Web-{9AD7F678-A0BD-4BD2-B07C-9ECAED09CC36}" dt="2021-08-13T16:05:50.285" v="1683" actId="20577"/>
        <pc:sldMkLst>
          <pc:docMk/>
          <pc:sldMk cId="2887255186" sldId="284"/>
        </pc:sldMkLst>
        <pc:spChg chg="mod">
          <ac:chgData name="Silvia Maria Barros" userId="S::silvia.maria@economia.gov.br::e2bf63e8-b454-4011-9226-6120546e243b" providerId="AD" clId="Web-{9AD7F678-A0BD-4BD2-B07C-9ECAED09CC36}" dt="2021-08-13T16:05:50.285" v="1683" actId="20577"/>
          <ac:spMkLst>
            <pc:docMk/>
            <pc:sldMk cId="2887255186" sldId="284"/>
            <ac:spMk id="5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6:05:40.566" v="1673" actId="14100"/>
          <ac:picMkLst>
            <pc:docMk/>
            <pc:sldMk cId="2887255186" sldId="284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6:05:48.848" v="1679" actId="1076"/>
          <ac:picMkLst>
            <pc:docMk/>
            <pc:sldMk cId="2887255186" sldId="284"/>
            <ac:picMk id="6" creationId="{00000000-0000-0000-0000-000000000000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16:35.602" v="856" actId="20577"/>
        <pc:sldMkLst>
          <pc:docMk/>
          <pc:sldMk cId="1504470735" sldId="286"/>
        </pc:sldMkLst>
        <pc:spChg chg="mod">
          <ac:chgData name="Silvia Maria Barros" userId="S::silvia.maria@economia.gov.br::e2bf63e8-b454-4011-9226-6120546e243b" providerId="AD" clId="Web-{9AD7F678-A0BD-4BD2-B07C-9ECAED09CC36}" dt="2021-08-13T15:16:35.602" v="856" actId="20577"/>
          <ac:spMkLst>
            <pc:docMk/>
            <pc:sldMk cId="1504470735" sldId="286"/>
            <ac:spMk id="7" creationId="{6AEB75B8-E66F-41E0-B5EB-CE854E499BD0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5:19:23.575" v="889" actId="20577"/>
        <pc:sldMkLst>
          <pc:docMk/>
          <pc:sldMk cId="3719773935" sldId="299"/>
        </pc:sldMkLst>
        <pc:spChg chg="mod">
          <ac:chgData name="Silvia Maria Barros" userId="S::silvia.maria@economia.gov.br::e2bf63e8-b454-4011-9226-6120546e243b" providerId="AD" clId="Web-{9AD7F678-A0BD-4BD2-B07C-9ECAED09CC36}" dt="2021-08-13T15:19:23.575" v="889" actId="20577"/>
          <ac:spMkLst>
            <pc:docMk/>
            <pc:sldMk cId="3719773935" sldId="299"/>
            <ac:spMk id="5" creationId="{AD947363-7DFD-4442-AB56-A67FBD5E9B14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5:16:12.852" v="853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9AD7F678-A0BD-4BD2-B07C-9ECAED09CC36}" dt="2021-08-13T15:15:58.101" v="849" actId="20577"/>
          <ac:spMkLst>
            <pc:docMk/>
            <pc:sldMk cId="156874233" sldId="301"/>
            <ac:spMk id="4" creationId="{93E3E175-6EA6-4D30-B855-63F44B076DE4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16:12.852" v="853" actId="1076"/>
          <ac:spMkLst>
            <pc:docMk/>
            <pc:sldMk cId="156874233" sldId="301"/>
            <ac:spMk id="9" creationId="{DE4EF7A7-D811-451D-AEB4-A9A2E30AB873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5:46:04.756" v="1357" actId="1076"/>
        <pc:sldMkLst>
          <pc:docMk/>
          <pc:sldMk cId="637370711" sldId="302"/>
        </pc:sldMkLst>
        <pc:graphicFrameChg chg="modGraphic">
          <ac:chgData name="Silvia Maria Barros" userId="S::silvia.maria@economia.gov.br::e2bf63e8-b454-4011-9226-6120546e243b" providerId="AD" clId="Web-{9AD7F678-A0BD-4BD2-B07C-9ECAED09CC36}" dt="2021-08-13T15:19:00.043" v="883"/>
          <ac:graphicFrameMkLst>
            <pc:docMk/>
            <pc:sldMk cId="637370711" sldId="302"/>
            <ac:graphicFrameMk id="4" creationId="{AC3C8856-6CB1-4E85-B4F5-4AADDCF34654}"/>
          </ac:graphicFrameMkLst>
        </pc:graphicFrameChg>
        <pc:picChg chg="mod">
          <ac:chgData name="Silvia Maria Barros" userId="S::silvia.maria@economia.gov.br::e2bf63e8-b454-4011-9226-6120546e243b" providerId="AD" clId="Web-{9AD7F678-A0BD-4BD2-B07C-9ECAED09CC36}" dt="2021-08-13T15:46:01.177" v="1356" actId="1076"/>
          <ac:picMkLst>
            <pc:docMk/>
            <pc:sldMk cId="637370711" sldId="302"/>
            <ac:picMk id="8" creationId="{64FA9CBB-F849-4C5A-AA9D-57524DD3AF8D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46:04.756" v="1357" actId="1076"/>
          <ac:picMkLst>
            <pc:docMk/>
            <pc:sldMk cId="637370711" sldId="302"/>
            <ac:picMk id="9" creationId="{C2E64C50-C5FE-4EA7-AB37-63FFBFE44592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43:55.549" v="1348" actId="14100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9AD7F678-A0BD-4BD2-B07C-9ECAED09CC36}" dt="2021-08-13T15:43:55.549" v="1348" actId="14100"/>
          <ac:spMkLst>
            <pc:docMk/>
            <pc:sldMk cId="1383430397" sldId="304"/>
            <ac:spMk id="5" creationId="{F7DC1303-995C-4D31-86DF-C23E759CE1EA}"/>
          </ac:spMkLst>
        </pc:spChg>
      </pc:sldChg>
      <pc:sldChg chg="addSp delSp modSp">
        <pc:chgData name="Silvia Maria Barros" userId="S::silvia.maria@economia.gov.br::e2bf63e8-b454-4011-9226-6120546e243b" providerId="AD" clId="Web-{9AD7F678-A0BD-4BD2-B07C-9ECAED09CC36}" dt="2021-08-13T15:18:18.902" v="879" actId="1076"/>
        <pc:sldMkLst>
          <pc:docMk/>
          <pc:sldMk cId="4175137479" sldId="310"/>
        </pc:sldMkLst>
        <pc:spChg chg="del mod">
          <ac:chgData name="Silvia Maria Barros" userId="S::silvia.maria@economia.gov.br::e2bf63e8-b454-4011-9226-6120546e243b" providerId="AD" clId="Web-{9AD7F678-A0BD-4BD2-B07C-9ECAED09CC36}" dt="2021-08-13T15:17:28.666" v="868"/>
          <ac:spMkLst>
            <pc:docMk/>
            <pc:sldMk cId="4175137479" sldId="310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18:18.902" v="879" actId="1076"/>
          <ac:spMkLst>
            <pc:docMk/>
            <pc:sldMk cId="4175137479" sldId="310"/>
            <ac:spMk id="3" creationId="{9FDB59D5-300D-4959-893C-BD7D207675D5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5:17:37.385" v="869"/>
          <ac:spMkLst>
            <pc:docMk/>
            <pc:sldMk cId="4175137479" sldId="310"/>
            <ac:spMk id="9" creationId="{10CE3D24-0B5C-4434-BCFD-D48D6606BFEE}"/>
          </ac:spMkLst>
        </pc:spChg>
        <pc:graphicFrameChg chg="mod">
          <ac:chgData name="Silvia Maria Barros" userId="S::silvia.maria@economia.gov.br::e2bf63e8-b454-4011-9226-6120546e243b" providerId="AD" clId="Web-{9AD7F678-A0BD-4BD2-B07C-9ECAED09CC36}" dt="2021-08-13T15:18:14.573" v="878" actId="1076"/>
          <ac:graphicFrameMkLst>
            <pc:docMk/>
            <pc:sldMk cId="4175137479" sldId="310"/>
            <ac:graphicFrameMk id="6" creationId="{B734F2B8-C76D-472B-9F80-1A23B7A363B2}"/>
          </ac:graphicFrameMkLst>
        </pc:graphicFrameChg>
      </pc:sldChg>
      <pc:sldChg chg="modSp">
        <pc:chgData name="Silvia Maria Barros" userId="S::silvia.maria@economia.gov.br::e2bf63e8-b454-4011-9226-6120546e243b" providerId="AD" clId="Web-{9AD7F678-A0BD-4BD2-B07C-9ECAED09CC36}" dt="2021-08-13T15:46:44.491" v="1361" actId="1076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9AD7F678-A0BD-4BD2-B07C-9ECAED09CC36}" dt="2021-08-13T15:46:29.037" v="1358" actId="1076"/>
          <ac:spMkLst>
            <pc:docMk/>
            <pc:sldMk cId="2921855288" sldId="312"/>
            <ac:spMk id="9" creationId="{108BCBF7-FFAB-498F-A420-29CEFD2CC213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46:32.209" v="1359" actId="1076"/>
          <ac:spMkLst>
            <pc:docMk/>
            <pc:sldMk cId="2921855288" sldId="312"/>
            <ac:spMk id="14" creationId="{856EB9F1-7A57-432F-9923-09BAC81D626E}"/>
          </ac:spMkLst>
        </pc:spChg>
        <pc:graphicFrameChg chg="mod">
          <ac:chgData name="Silvia Maria Barros" userId="S::silvia.maria@economia.gov.br::e2bf63e8-b454-4011-9226-6120546e243b" providerId="AD" clId="Web-{9AD7F678-A0BD-4BD2-B07C-9ECAED09CC36}" dt="2021-08-13T15:46:44.491" v="1361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9AD7F678-A0BD-4BD2-B07C-9ECAED09CC36}" dt="2021-08-13T15:46:33.788" v="1360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modSp del">
        <pc:chgData name="Silvia Maria Barros" userId="S::silvia.maria@economia.gov.br::e2bf63e8-b454-4011-9226-6120546e243b" providerId="AD" clId="Web-{9AD7F678-A0BD-4BD2-B07C-9ECAED09CC36}" dt="2021-08-13T14:52:47.489" v="434"/>
        <pc:sldMkLst>
          <pc:docMk/>
          <pc:sldMk cId="780447930" sldId="314"/>
        </pc:sldMkLst>
        <pc:spChg chg="mod">
          <ac:chgData name="Silvia Maria Barros" userId="S::silvia.maria@economia.gov.br::e2bf63e8-b454-4011-9226-6120546e243b" providerId="AD" clId="Web-{9AD7F678-A0BD-4BD2-B07C-9ECAED09CC36}" dt="2021-08-13T14:44:50.305" v="283" actId="20577"/>
          <ac:spMkLst>
            <pc:docMk/>
            <pc:sldMk cId="780447930" sldId="314"/>
            <ac:spMk id="4" creationId="{7700FEDD-8790-4202-96F5-9414F786C3CE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4:48:41.342" v="320" actId="20577"/>
          <ac:spMkLst>
            <pc:docMk/>
            <pc:sldMk cId="780447930" sldId="314"/>
            <ac:spMk id="5" creationId="{ABCD8FC6-7644-4191-9345-1643707247DD}"/>
          </ac:spMkLst>
        </pc:spChg>
      </pc:sldChg>
      <pc:sldChg chg="addSp modSp ord">
        <pc:chgData name="Silvia Maria Barros" userId="S::silvia.maria@economia.gov.br::e2bf63e8-b454-4011-9226-6120546e243b" providerId="AD" clId="Web-{9AD7F678-A0BD-4BD2-B07C-9ECAED09CC36}" dt="2021-08-13T15:53:27.298" v="1522" actId="1076"/>
        <pc:sldMkLst>
          <pc:docMk/>
          <pc:sldMk cId="2355254588" sldId="316"/>
        </pc:sldMkLst>
        <pc:spChg chg="mod">
          <ac:chgData name="Silvia Maria Barros" userId="S::silvia.maria@economia.gov.br::e2bf63e8-b454-4011-9226-6120546e243b" providerId="AD" clId="Web-{9AD7F678-A0BD-4BD2-B07C-9ECAED09CC36}" dt="2021-08-13T15:08:10.465" v="704" actId="20577"/>
          <ac:spMkLst>
            <pc:docMk/>
            <pc:sldMk cId="2355254588" sldId="31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08:25.403" v="719" actId="20577"/>
          <ac:spMkLst>
            <pc:docMk/>
            <pc:sldMk cId="2355254588" sldId="316"/>
            <ac:spMk id="5" creationId="{DD8BFE03-EACA-43DB-B36E-A855380288B9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53:27.298" v="1522" actId="1076"/>
          <ac:spMkLst>
            <pc:docMk/>
            <pc:sldMk cId="2355254588" sldId="316"/>
            <ac:spMk id="8" creationId="{6D01E147-0ABC-465D-BEE8-1CD3913EB95A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3:36:19.161" v="145" actId="1076"/>
          <ac:picMkLst>
            <pc:docMk/>
            <pc:sldMk cId="2355254588" sldId="316"/>
            <ac:picMk id="6" creationId="{1BDB3310-774A-47D2-B29F-8B3D09D49EA1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54:45.175" v="1552" actId="1076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9AD7F678-A0BD-4BD2-B07C-9ECAED09CC36}" dt="2021-08-13T15:54:45.175" v="1552" actId="1076"/>
          <ac:spMkLst>
            <pc:docMk/>
            <pc:sldMk cId="2898235524" sldId="317"/>
            <ac:spMk id="2" creationId="{9FE07C58-60BA-43E6-A12D-4C35133A1CBB}"/>
          </ac:spMkLst>
        </pc:spChg>
        <pc:graphicFrameChg chg="mod modGraphic">
          <ac:chgData name="Silvia Maria Barros" userId="S::silvia.maria@economia.gov.br::e2bf63e8-b454-4011-9226-6120546e243b" providerId="AD" clId="Web-{9AD7F678-A0BD-4BD2-B07C-9ECAED09CC36}" dt="2021-08-13T13:19:17.037" v="109"/>
          <ac:graphicFrameMkLst>
            <pc:docMk/>
            <pc:sldMk cId="2898235524" sldId="317"/>
            <ac:graphicFrameMk id="11" creationId="{4AEFA9CE-3992-49AC-ADAD-83CA34C23469}"/>
          </ac:graphicFrameMkLst>
        </pc:graphicFrameChg>
      </pc:sldChg>
      <pc:sldChg chg="del">
        <pc:chgData name="Silvia Maria Barros" userId="S::silvia.maria@economia.gov.br::e2bf63e8-b454-4011-9226-6120546e243b" providerId="AD" clId="Web-{9AD7F678-A0BD-4BD2-B07C-9ECAED09CC36}" dt="2021-08-13T15:09:28.435" v="739"/>
        <pc:sldMkLst>
          <pc:docMk/>
          <pc:sldMk cId="1344977477" sldId="320"/>
        </pc:sldMkLst>
      </pc:sldChg>
      <pc:sldChg chg="addSp modSp">
        <pc:chgData name="Silvia Maria Barros" userId="S::silvia.maria@economia.gov.br::e2bf63e8-b454-4011-9226-6120546e243b" providerId="AD" clId="Web-{9AD7F678-A0BD-4BD2-B07C-9ECAED09CC36}" dt="2021-08-13T15:53:00.813" v="1518" actId="20577"/>
        <pc:sldMkLst>
          <pc:docMk/>
          <pc:sldMk cId="2211656193" sldId="323"/>
        </pc:sldMkLst>
        <pc:spChg chg="add mod">
          <ac:chgData name="Silvia Maria Barros" userId="S::silvia.maria@economia.gov.br::e2bf63e8-b454-4011-9226-6120546e243b" providerId="AD" clId="Web-{9AD7F678-A0BD-4BD2-B07C-9ECAED09CC36}" dt="2021-08-13T15:52:31.484" v="1507" actId="14100"/>
          <ac:spMkLst>
            <pc:docMk/>
            <pc:sldMk cId="2211656193" sldId="323"/>
            <ac:spMk id="4" creationId="{09739145-605D-48CF-9C73-5C88E5B4D89B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53:00.813" v="1518" actId="20577"/>
          <ac:spMkLst>
            <pc:docMk/>
            <pc:sldMk cId="2211656193" sldId="323"/>
            <ac:spMk id="6" creationId="{B11533AF-E085-434E-9F4C-1A7EB75CE727}"/>
          </ac:spMkLst>
        </pc:spChg>
        <pc:graphicFrameChg chg="mod modGraphic">
          <ac:chgData name="Silvia Maria Barros" userId="S::silvia.maria@economia.gov.br::e2bf63e8-b454-4011-9226-6120546e243b" providerId="AD" clId="Web-{9AD7F678-A0BD-4BD2-B07C-9ECAED09CC36}" dt="2021-08-13T15:52:46.203" v="1508" actId="1076"/>
          <ac:graphicFrameMkLst>
            <pc:docMk/>
            <pc:sldMk cId="2211656193" sldId="323"/>
            <ac:graphicFrameMk id="12" creationId="{2A6B70E5-C75A-4544-86ED-E6D368574BAB}"/>
          </ac:graphicFrameMkLst>
        </pc:graphicFrameChg>
      </pc:sldChg>
      <pc:sldChg chg="addSp modSp ord">
        <pc:chgData name="Silvia Maria Barros" userId="S::silvia.maria@economia.gov.br::e2bf63e8-b454-4011-9226-6120546e243b" providerId="AD" clId="Web-{9AD7F678-A0BD-4BD2-B07C-9ECAED09CC36}" dt="2021-08-13T15:08:41.465" v="721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9AD7F678-A0BD-4BD2-B07C-9ECAED09CC36}" dt="2021-08-13T15:07:36.651" v="686" actId="20577"/>
          <ac:spMkLst>
            <pc:docMk/>
            <pc:sldMk cId="441982169" sldId="324"/>
            <ac:spMk id="4" creationId="{2D58BA4C-36F7-4C33-A1B2-BD22B680E693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02:20.097" v="583" actId="20577"/>
          <ac:spMkLst>
            <pc:docMk/>
            <pc:sldMk cId="441982169" sldId="324"/>
            <ac:spMk id="6" creationId="{4D5DA447-A0F9-44A1-831F-BF909EE423C3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07:54.746" v="700" actId="20577"/>
          <ac:spMkLst>
            <pc:docMk/>
            <pc:sldMk cId="441982169" sldId="324"/>
            <ac:spMk id="17" creationId="{2841BC16-1235-4E46-A2E4-86721F812EB6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5:20:05.342" v="899" actId="1076"/>
        <pc:sldMkLst>
          <pc:docMk/>
          <pc:sldMk cId="850264380" sldId="325"/>
        </pc:sldMkLst>
        <pc:spChg chg="mod">
          <ac:chgData name="Silvia Maria Barros" userId="S::silvia.maria@economia.gov.br::e2bf63e8-b454-4011-9226-6120546e243b" providerId="AD" clId="Web-{9AD7F678-A0BD-4BD2-B07C-9ECAED09CC36}" dt="2021-08-13T15:20:05.342" v="899" actId="1076"/>
          <ac:spMkLst>
            <pc:docMk/>
            <pc:sldMk cId="850264380" sldId="325"/>
            <ac:spMk id="8" creationId="{8BC7C078-7988-4640-9B63-BDAAC9F185A5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19:55.920" v="898" actId="1076"/>
          <ac:spMkLst>
            <pc:docMk/>
            <pc:sldMk cId="850264380" sldId="325"/>
            <ac:spMk id="9" creationId="{687CD7C3-F8A0-45D1-A1C6-571798DA487E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5:19:38.279" v="893" actId="14100"/>
          <ac:picMkLst>
            <pc:docMk/>
            <pc:sldMk cId="850264380" sldId="325"/>
            <ac:picMk id="7" creationId="{92D40FBE-F8C9-4E13-9F93-CF0BAD32332D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54:59.722" v="1554" actId="1076"/>
        <pc:sldMkLst>
          <pc:docMk/>
          <pc:sldMk cId="1380170736" sldId="326"/>
        </pc:sldMkLst>
        <pc:picChg chg="mod">
          <ac:chgData name="Silvia Maria Barros" userId="S::silvia.maria@economia.gov.br::e2bf63e8-b454-4011-9226-6120546e243b" providerId="AD" clId="Web-{9AD7F678-A0BD-4BD2-B07C-9ECAED09CC36}" dt="2021-08-13T15:54:55.519" v="1553" actId="1076"/>
          <ac:picMkLst>
            <pc:docMk/>
            <pc:sldMk cId="1380170736" sldId="326"/>
            <ac:picMk id="18" creationId="{F7E5B6A8-C510-4A59-8941-871AAAAEE329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54:59.722" v="1554" actId="1076"/>
          <ac:picMkLst>
            <pc:docMk/>
            <pc:sldMk cId="1380170736" sldId="326"/>
            <ac:picMk id="19" creationId="{8E409A67-F5DF-4076-9174-FD9102BF17A5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5:38:43.713" v="1228" actId="1076"/>
        <pc:sldMkLst>
          <pc:docMk/>
          <pc:sldMk cId="1984128865" sldId="327"/>
        </pc:sldMkLst>
        <pc:spChg chg="mod">
          <ac:chgData name="Silvia Maria Barros" userId="S::silvia.maria@economia.gov.br::e2bf63e8-b454-4011-9226-6120546e243b" providerId="AD" clId="Web-{9AD7F678-A0BD-4BD2-B07C-9ECAED09CC36}" dt="2021-08-13T15:38:43.713" v="1228" actId="1076"/>
          <ac:spMkLst>
            <pc:docMk/>
            <pc:sldMk cId="1984128865" sldId="327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38:22.963" v="1227" actId="1076"/>
          <ac:spMkLst>
            <pc:docMk/>
            <pc:sldMk cId="1984128865" sldId="327"/>
            <ac:spMk id="8" creationId="{99FB3615-3C9D-486F-9AC6-99DFEF357D31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5:38:11.916" v="1226" actId="1076"/>
          <ac:picMkLst>
            <pc:docMk/>
            <pc:sldMk cId="1984128865" sldId="327"/>
            <ac:picMk id="4" creationId="{F31B6AFA-A2CF-4B2E-AFF9-A564BD690CF8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38:01.822" v="1224" actId="1076"/>
          <ac:picMkLst>
            <pc:docMk/>
            <pc:sldMk cId="1984128865" sldId="327"/>
            <ac:picMk id="9" creationId="{0C1873B0-3B73-49A7-84C0-E67D0CB617AA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37:57.697" v="1223" actId="1076"/>
          <ac:picMkLst>
            <pc:docMk/>
            <pc:sldMk cId="1984128865" sldId="327"/>
            <ac:picMk id="12" creationId="{9A3E2CD3-B628-4223-B892-673670FA0D8C}"/>
          </ac:picMkLst>
        </pc:picChg>
      </pc:sldChg>
      <pc:sldChg chg="modSp">
        <pc:chgData name="Silvia Maria Barros" userId="S::silvia.maria@economia.gov.br::e2bf63e8-b454-4011-9226-6120546e243b" providerId="AD" clId="Web-{9AD7F678-A0BD-4BD2-B07C-9ECAED09CC36}" dt="2021-08-13T12:14:04.691" v="2" actId="20577"/>
        <pc:sldMkLst>
          <pc:docMk/>
          <pc:sldMk cId="3253421139" sldId="328"/>
        </pc:sldMkLst>
        <pc:spChg chg="mod">
          <ac:chgData name="Silvia Maria Barros" userId="S::silvia.maria@economia.gov.br::e2bf63e8-b454-4011-9226-6120546e243b" providerId="AD" clId="Web-{9AD7F678-A0BD-4BD2-B07C-9ECAED09CC36}" dt="2021-08-13T12:14:04.691" v="2" actId="20577"/>
          <ac:spMkLst>
            <pc:docMk/>
            <pc:sldMk cId="3253421139" sldId="328"/>
            <ac:spMk id="2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5:37:26.883" v="1220" actId="20577"/>
        <pc:sldMkLst>
          <pc:docMk/>
          <pc:sldMk cId="3595425092" sldId="329"/>
        </pc:sldMkLst>
        <pc:spChg chg="mod">
          <ac:chgData name="Silvia Maria Barros" userId="S::silvia.maria@economia.gov.br::e2bf63e8-b454-4011-9226-6120546e243b" providerId="AD" clId="Web-{9AD7F678-A0BD-4BD2-B07C-9ECAED09CC36}" dt="2021-08-13T15:37:26.883" v="1220" actId="20577"/>
          <ac:spMkLst>
            <pc:docMk/>
            <pc:sldMk cId="3595425092" sldId="329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36:50.664" v="1215" actId="14100"/>
          <ac:spMkLst>
            <pc:docMk/>
            <pc:sldMk cId="3595425092" sldId="329"/>
            <ac:spMk id="6" creationId="{1CDCCBD1-5FBB-42C9-BFE5-57BDEE7A2B6E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5:36:53.507" v="1216" actId="1076"/>
          <ac:picMkLst>
            <pc:docMk/>
            <pc:sldMk cId="3595425092" sldId="329"/>
            <ac:picMk id="15" creationId="{CD92F577-2840-4B85-B65D-9E6F49EE01FB}"/>
          </ac:picMkLst>
        </pc:picChg>
      </pc:sldChg>
      <pc:sldChg chg="del">
        <pc:chgData name="Silvia Maria Barros" userId="S::silvia.maria@economia.gov.br::e2bf63e8-b454-4011-9226-6120546e243b" providerId="AD" clId="Web-{9AD7F678-A0BD-4BD2-B07C-9ECAED09CC36}" dt="2021-08-13T15:53:14.704" v="1519"/>
        <pc:sldMkLst>
          <pc:docMk/>
          <pc:sldMk cId="3485172418" sldId="332"/>
        </pc:sldMkLst>
      </pc:sldChg>
      <pc:sldChg chg="del">
        <pc:chgData name="Silvia Maria Barros" userId="S::silvia.maria@economia.gov.br::e2bf63e8-b454-4011-9226-6120546e243b" providerId="AD" clId="Web-{9AD7F678-A0BD-4BD2-B07C-9ECAED09CC36}" dt="2021-08-13T14:54:12.006" v="448"/>
        <pc:sldMkLst>
          <pc:docMk/>
          <pc:sldMk cId="2410422443" sldId="333"/>
        </pc:sldMkLst>
      </pc:sldChg>
      <pc:sldChg chg="modSp">
        <pc:chgData name="Silvia Maria Barros" userId="S::silvia.maria@economia.gov.br::e2bf63e8-b454-4011-9226-6120546e243b" providerId="AD" clId="Web-{9AD7F678-A0BD-4BD2-B07C-9ECAED09CC36}" dt="2021-08-13T14:53:16.317" v="442" actId="14100"/>
        <pc:sldMkLst>
          <pc:docMk/>
          <pc:sldMk cId="4250770208" sldId="340"/>
        </pc:sldMkLst>
        <pc:spChg chg="mod">
          <ac:chgData name="Silvia Maria Barros" userId="S::silvia.maria@economia.gov.br::e2bf63e8-b454-4011-9226-6120546e243b" providerId="AD" clId="Web-{9AD7F678-A0BD-4BD2-B07C-9ECAED09CC36}" dt="2021-08-13T14:53:16.317" v="442" actId="14100"/>
          <ac:spMkLst>
            <pc:docMk/>
            <pc:sldMk cId="4250770208" sldId="340"/>
            <ac:spMk id="28" creationId="{0A3F6BB7-600D-4A5F-842B-A1963E7A0F48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4:53:06.708" v="439" actId="20577"/>
        <pc:sldMkLst>
          <pc:docMk/>
          <pc:sldMk cId="899805103" sldId="341"/>
        </pc:sldMkLst>
        <pc:spChg chg="mod">
          <ac:chgData name="Silvia Maria Barros" userId="S::silvia.maria@economia.gov.br::e2bf63e8-b454-4011-9226-6120546e243b" providerId="AD" clId="Web-{9AD7F678-A0BD-4BD2-B07C-9ECAED09CC36}" dt="2021-08-13T14:53:06.708" v="439" actId="20577"/>
          <ac:spMkLst>
            <pc:docMk/>
            <pc:sldMk cId="899805103" sldId="341"/>
            <ac:spMk id="4" creationId="{6AF117EA-5EB9-4AA7-A646-978C8F0B0A30}"/>
          </ac:spMkLst>
        </pc:spChg>
      </pc:sldChg>
      <pc:sldChg chg="modSp ord">
        <pc:chgData name="Silvia Maria Barros" userId="S::silvia.maria@economia.gov.br::e2bf63e8-b454-4011-9226-6120546e243b" providerId="AD" clId="Web-{9AD7F678-A0BD-4BD2-B07C-9ECAED09CC36}" dt="2021-08-13T15:09:09.857" v="738"/>
        <pc:sldMkLst>
          <pc:docMk/>
          <pc:sldMk cId="3348575797" sldId="342"/>
        </pc:sldMkLst>
        <pc:spChg chg="mod">
          <ac:chgData name="Silvia Maria Barros" userId="S::silvia.maria@economia.gov.br::e2bf63e8-b454-4011-9226-6120546e243b" providerId="AD" clId="Web-{9AD7F678-A0BD-4BD2-B07C-9ECAED09CC36}" dt="2021-08-13T15:09:02.544" v="737" actId="20577"/>
          <ac:spMkLst>
            <pc:docMk/>
            <pc:sldMk cId="3348575797" sldId="342"/>
            <ac:spMk id="6" creationId="{BFE3CD3C-032F-4F75-B7E2-841AA110643C}"/>
          </ac:spMkLst>
        </pc:spChg>
      </pc:sldChg>
      <pc:sldChg chg="modSp">
        <pc:chgData name="Silvia Maria Barros" userId="S::silvia.maria@economia.gov.br::e2bf63e8-b454-4011-9226-6120546e243b" providerId="AD" clId="Web-{9AD7F678-A0BD-4BD2-B07C-9ECAED09CC36}" dt="2021-08-13T14:53:34.787" v="447" actId="1076"/>
        <pc:sldMkLst>
          <pc:docMk/>
          <pc:sldMk cId="1944310836" sldId="343"/>
        </pc:sldMkLst>
        <pc:spChg chg="mod">
          <ac:chgData name="Silvia Maria Barros" userId="S::silvia.maria@economia.gov.br::e2bf63e8-b454-4011-9226-6120546e243b" providerId="AD" clId="Web-{9AD7F678-A0BD-4BD2-B07C-9ECAED09CC36}" dt="2021-08-13T14:53:32.740" v="446" actId="20577"/>
          <ac:spMkLst>
            <pc:docMk/>
            <pc:sldMk cId="1944310836" sldId="343"/>
            <ac:spMk id="4" creationId="{6AF117EA-5EB9-4AA7-A646-978C8F0B0A30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4:53:34.787" v="447" actId="1076"/>
          <ac:picMkLst>
            <pc:docMk/>
            <pc:sldMk cId="1944310836" sldId="343"/>
            <ac:picMk id="12" creationId="{3027C447-CB7D-4BCA-8982-88CC729E9F05}"/>
          </ac:picMkLst>
        </pc:picChg>
      </pc:sldChg>
      <pc:sldChg chg="addSp delSp modSp">
        <pc:chgData name="Silvia Maria Barros" userId="S::silvia.maria@economia.gov.br::e2bf63e8-b454-4011-9226-6120546e243b" providerId="AD" clId="Web-{9AD7F678-A0BD-4BD2-B07C-9ECAED09CC36}" dt="2021-08-13T15:49:53.761" v="1436" actId="1076"/>
        <pc:sldMkLst>
          <pc:docMk/>
          <pc:sldMk cId="1451533015" sldId="344"/>
        </pc:sldMkLst>
        <pc:spChg chg="del mod">
          <ac:chgData name="Silvia Maria Barros" userId="S::silvia.maria@economia.gov.br::e2bf63e8-b454-4011-9226-6120546e243b" providerId="AD" clId="Web-{9AD7F678-A0BD-4BD2-B07C-9ECAED09CC36}" dt="2021-08-13T14:49:22.421" v="353"/>
          <ac:spMkLst>
            <pc:docMk/>
            <pc:sldMk cId="1451533015" sldId="344"/>
            <ac:spMk id="2" creationId="{9FE07C58-60BA-43E6-A12D-4C35133A1CBB}"/>
          </ac:spMkLst>
        </pc:spChg>
        <pc:spChg chg="del">
          <ac:chgData name="Silvia Maria Barros" userId="S::silvia.maria@economia.gov.br::e2bf63e8-b454-4011-9226-6120546e243b" providerId="AD" clId="Web-{9AD7F678-A0BD-4BD2-B07C-9ECAED09CC36}" dt="2021-08-13T14:46:50.948" v="309"/>
          <ac:spMkLst>
            <pc:docMk/>
            <pc:sldMk cId="1451533015" sldId="344"/>
            <ac:spMk id="7" creationId="{CB2FFBF3-AF73-4B4E-A182-5694B3BDC62C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5:26:24.211" v="1074"/>
          <ac:spMkLst>
            <pc:docMk/>
            <pc:sldMk cId="1451533015" sldId="344"/>
            <ac:spMk id="8" creationId="{91C9C218-5CF4-4019-B26D-97725D816896}"/>
          </ac:spMkLst>
        </pc:spChg>
        <pc:spChg chg="del">
          <ac:chgData name="Silvia Maria Barros" userId="S::silvia.maria@economia.gov.br::e2bf63e8-b454-4011-9226-6120546e243b" providerId="AD" clId="Web-{9AD7F678-A0BD-4BD2-B07C-9ECAED09CC36}" dt="2021-08-13T14:46:52.495" v="310"/>
          <ac:spMkLst>
            <pc:docMk/>
            <pc:sldMk cId="1451533015" sldId="344"/>
            <ac:spMk id="9" creationId="{C57010D8-4E5A-40AB-A642-D0CD8947C1A1}"/>
          </ac:spMkLst>
        </pc:spChg>
        <pc:spChg chg="add del">
          <ac:chgData name="Silvia Maria Barros" userId="S::silvia.maria@economia.gov.br::e2bf63e8-b454-4011-9226-6120546e243b" providerId="AD" clId="Web-{9AD7F678-A0BD-4BD2-B07C-9ECAED09CC36}" dt="2021-08-13T14:48:52.623" v="322"/>
          <ac:spMkLst>
            <pc:docMk/>
            <pc:sldMk cId="1451533015" sldId="344"/>
            <ac:spMk id="11" creationId="{37F64920-FE06-4F53-96D4-EDAA4514348D}"/>
          </ac:spMkLst>
        </pc:spChg>
        <pc:spChg chg="del mod">
          <ac:chgData name="Silvia Maria Barros" userId="S::silvia.maria@economia.gov.br::e2bf63e8-b454-4011-9226-6120546e243b" providerId="AD" clId="Web-{9AD7F678-A0BD-4BD2-B07C-9ECAED09CC36}" dt="2021-08-13T14:46:55.386" v="312"/>
          <ac:spMkLst>
            <pc:docMk/>
            <pc:sldMk cId="1451533015" sldId="344"/>
            <ac:spMk id="13" creationId="{BAD3EEDD-C5AC-421C-9D4A-F4D4FB54CC2D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5:23:22.425" v="995"/>
          <ac:spMkLst>
            <pc:docMk/>
            <pc:sldMk cId="1451533015" sldId="344"/>
            <ac:spMk id="15" creationId="{23ADFD28-DF79-4781-B1D1-1FE923F2D5B9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4:49:39.999" v="363"/>
          <ac:spMkLst>
            <pc:docMk/>
            <pc:sldMk cId="1451533015" sldId="344"/>
            <ac:spMk id="17" creationId="{C632B58D-2E69-4179-92EB-C097BC7D27BC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47:11.382" v="1362" actId="1076"/>
          <ac:spMkLst>
            <pc:docMk/>
            <pc:sldMk cId="1451533015" sldId="344"/>
            <ac:spMk id="18" creationId="{36A6754F-8947-4CA2-B6BA-F5BBA490F466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4:54:58.039" v="456"/>
          <ac:spMkLst>
            <pc:docMk/>
            <pc:sldMk cId="1451533015" sldId="344"/>
            <ac:spMk id="19" creationId="{1CB5A098-CE34-4616-8A52-452EDF4EF27A}"/>
          </ac:spMkLst>
        </pc:spChg>
        <pc:spChg chg="add del mod">
          <ac:chgData name="Silvia Maria Barros" userId="S::silvia.maria@economia.gov.br::e2bf63e8-b454-4011-9226-6120546e243b" providerId="AD" clId="Web-{9AD7F678-A0BD-4BD2-B07C-9ECAED09CC36}" dt="2021-08-13T15:21:21.531" v="916"/>
          <ac:spMkLst>
            <pc:docMk/>
            <pc:sldMk cId="1451533015" sldId="344"/>
            <ac:spMk id="20" creationId="{28F685FA-7632-40B5-A944-6C9131A4AD7D}"/>
          </ac:spMkLst>
        </pc:spChg>
        <pc:spChg chg="add mod">
          <ac:chgData name="Silvia Maria Barros" userId="S::silvia.maria@economia.gov.br::e2bf63e8-b454-4011-9226-6120546e243b" providerId="AD" clId="Web-{9AD7F678-A0BD-4BD2-B07C-9ECAED09CC36}" dt="2021-08-13T15:49:23.042" v="1431" actId="14100"/>
          <ac:spMkLst>
            <pc:docMk/>
            <pc:sldMk cId="1451533015" sldId="344"/>
            <ac:spMk id="23" creationId="{71A91BE3-58DA-4493-BF2D-30EE8D8BB64C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27:39.666" v="1109" actId="1076"/>
          <ac:spMkLst>
            <pc:docMk/>
            <pc:sldMk cId="1451533015" sldId="344"/>
            <ac:spMk id="39" creationId="{4D402C38-0743-465D-963B-454806B09F7C}"/>
          </ac:spMkLst>
        </pc:spChg>
        <pc:graphicFrameChg chg="del mod modGraphic">
          <ac:chgData name="Silvia Maria Barros" userId="S::silvia.maria@economia.gov.br::e2bf63e8-b454-4011-9226-6120546e243b" providerId="AD" clId="Web-{9AD7F678-A0BD-4BD2-B07C-9ECAED09CC36}" dt="2021-08-13T14:46:40.714" v="304"/>
          <ac:graphicFrameMkLst>
            <pc:docMk/>
            <pc:sldMk cId="1451533015" sldId="344"/>
            <ac:graphicFrameMk id="12" creationId="{2A6B70E5-C75A-4544-86ED-E6D368574BAB}"/>
          </ac:graphicFrameMkLst>
        </pc:graphicFrameChg>
        <pc:graphicFrameChg chg="add mod modGraphic">
          <ac:chgData name="Silvia Maria Barros" userId="S::silvia.maria@economia.gov.br::e2bf63e8-b454-4011-9226-6120546e243b" providerId="AD" clId="Web-{9AD7F678-A0BD-4BD2-B07C-9ECAED09CC36}" dt="2021-08-13T15:48:52.932" v="1427" actId="1076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9AD7F678-A0BD-4BD2-B07C-9ECAED09CC36}" dt="2021-08-13T15:30:37.889" v="1182"/>
          <ac:graphicFrameMkLst>
            <pc:docMk/>
            <pc:sldMk cId="1451533015" sldId="344"/>
            <ac:graphicFrameMk id="22" creationId="{E810C415-FA25-4C51-9349-A4208C402CB2}"/>
          </ac:graphicFrameMkLst>
        </pc:graphicFrameChg>
        <pc:picChg chg="mod">
          <ac:chgData name="Silvia Maria Barros" userId="S::silvia.maria@economia.gov.br::e2bf63e8-b454-4011-9226-6120546e243b" providerId="AD" clId="Web-{9AD7F678-A0BD-4BD2-B07C-9ECAED09CC36}" dt="2021-08-13T15:49:53.761" v="1436" actId="1076"/>
          <ac:picMkLst>
            <pc:docMk/>
            <pc:sldMk cId="1451533015" sldId="344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9AD7F678-A0BD-4BD2-B07C-9ECAED09CC36}" dt="2021-08-13T14:46:57.902" v="314"/>
          <ac:picMkLst>
            <pc:docMk/>
            <pc:sldMk cId="1451533015" sldId="344"/>
            <ac:picMk id="4" creationId="{0A62E9AC-3F4B-4E7E-88B0-911638C092C9}"/>
          </ac:picMkLst>
        </pc:picChg>
        <pc:picChg chg="mod">
          <ac:chgData name="Silvia Maria Barros" userId="S::silvia.maria@economia.gov.br::e2bf63e8-b454-4011-9226-6120546e243b" providerId="AD" clId="Web-{9AD7F678-A0BD-4BD2-B07C-9ECAED09CC36}" dt="2021-08-13T15:49:51.652" v="1435" actId="1076"/>
          <ac:picMkLst>
            <pc:docMk/>
            <pc:sldMk cId="1451533015" sldId="344"/>
            <ac:picMk id="5" creationId="{035BDA27-4C0B-472F-934F-BEDA98374516}"/>
          </ac:picMkLst>
        </pc:picChg>
        <pc:picChg chg="del">
          <ac:chgData name="Silvia Maria Barros" userId="S::silvia.maria@economia.gov.br::e2bf63e8-b454-4011-9226-6120546e243b" providerId="AD" clId="Web-{9AD7F678-A0BD-4BD2-B07C-9ECAED09CC36}" dt="2021-08-13T14:46:32.979" v="299"/>
          <ac:picMkLst>
            <pc:docMk/>
            <pc:sldMk cId="1451533015" sldId="344"/>
            <ac:picMk id="6" creationId="{AF2767A4-E48E-4980-B91D-A76D378ECC4A}"/>
          </ac:picMkLst>
        </pc:picChg>
        <pc:picChg chg="del">
          <ac:chgData name="Silvia Maria Barros" userId="S::silvia.maria@economia.gov.br::e2bf63e8-b454-4011-9226-6120546e243b" providerId="AD" clId="Web-{9AD7F678-A0BD-4BD2-B07C-9ECAED09CC36}" dt="2021-08-13T14:46:53.448" v="311"/>
          <ac:picMkLst>
            <pc:docMk/>
            <pc:sldMk cId="1451533015" sldId="344"/>
            <ac:picMk id="10" creationId="{0A84ACAC-BBCC-4442-B63D-CC408190639B}"/>
          </ac:picMkLst>
        </pc:picChg>
        <pc:picChg chg="del">
          <ac:chgData name="Silvia Maria Barros" userId="S::silvia.maria@economia.gov.br::e2bf63e8-b454-4011-9226-6120546e243b" providerId="AD" clId="Web-{9AD7F678-A0BD-4BD2-B07C-9ECAED09CC36}" dt="2021-08-13T14:46:58.652" v="315"/>
          <ac:picMkLst>
            <pc:docMk/>
            <pc:sldMk cId="1451533015" sldId="344"/>
            <ac:picMk id="14" creationId="{812EDC67-6DF2-49D8-96D0-012E2553B773}"/>
          </ac:picMkLst>
        </pc:picChg>
        <pc:picChg chg="add mod">
          <ac:chgData name="Silvia Maria Barros" userId="S::silvia.maria@economia.gov.br::e2bf63e8-b454-4011-9226-6120546e243b" providerId="AD" clId="Web-{9AD7F678-A0BD-4BD2-B07C-9ECAED09CC36}" dt="2021-08-13T15:49:33.980" v="1433" actId="1076"/>
          <ac:picMkLst>
            <pc:docMk/>
            <pc:sldMk cId="1451533015" sldId="344"/>
            <ac:picMk id="24" creationId="{38454909-3233-47FF-96A0-E3E178567F52}"/>
          </ac:picMkLst>
        </pc:picChg>
        <pc:picChg chg="del">
          <ac:chgData name="Silvia Maria Barros" userId="S::silvia.maria@economia.gov.br::e2bf63e8-b454-4011-9226-6120546e243b" providerId="AD" clId="Web-{9AD7F678-A0BD-4BD2-B07C-9ECAED09CC36}" dt="2021-08-13T14:46:56.355" v="313"/>
          <ac:picMkLst>
            <pc:docMk/>
            <pc:sldMk cId="1451533015" sldId="344"/>
            <ac:picMk id="26" creationId="{3AFDBD4C-97E0-47F7-98B4-558D7A51D7FA}"/>
          </ac:picMkLst>
        </pc:picChg>
      </pc:sldChg>
      <pc:sldChg chg="del">
        <pc:chgData name="Silvia Maria Barros" userId="S::silvia.maria@economia.gov.br::e2bf63e8-b454-4011-9226-6120546e243b" providerId="AD" clId="Web-{9AD7F678-A0BD-4BD2-B07C-9ECAED09CC36}" dt="2021-08-13T12:13:32.221" v="0"/>
        <pc:sldMkLst>
          <pc:docMk/>
          <pc:sldMk cId="396874319" sldId="345"/>
        </pc:sldMkLst>
      </pc:sldChg>
      <pc:sldChg chg="addSp modSp add del replId">
        <pc:chgData name="Silvia Maria Barros" userId="S::silvia.maria@economia.gov.br::e2bf63e8-b454-4011-9226-6120546e243b" providerId="AD" clId="Web-{9AD7F678-A0BD-4BD2-B07C-9ECAED09CC36}" dt="2021-08-13T14:54:36.507" v="450"/>
        <pc:sldMkLst>
          <pc:docMk/>
          <pc:sldMk cId="704010472" sldId="345"/>
        </pc:sldMkLst>
        <pc:spChg chg="add mod">
          <ac:chgData name="Silvia Maria Barros" userId="S::silvia.maria@economia.gov.br::e2bf63e8-b454-4011-9226-6120546e243b" providerId="AD" clId="Web-{9AD7F678-A0BD-4BD2-B07C-9ECAED09CC36}" dt="2021-08-13T14:45:41.087" v="297" actId="20577"/>
          <ac:spMkLst>
            <pc:docMk/>
            <pc:sldMk cId="704010472" sldId="345"/>
            <ac:spMk id="4" creationId="{4F34C278-68F2-421E-B4F0-A1A44526BC21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4:54:18.444" v="449" actId="1076"/>
          <ac:spMkLst>
            <pc:docMk/>
            <pc:sldMk cId="704010472" sldId="345"/>
            <ac:spMk id="17" creationId="{2841BC16-1235-4E46-A2E4-86721F812EB6}"/>
          </ac:spMkLst>
        </pc:spChg>
      </pc:sldChg>
      <pc:sldChg chg="modSp add replId">
        <pc:chgData name="Silvia Maria Barros" userId="S::silvia.maria@economia.gov.br::e2bf63e8-b454-4011-9226-6120546e243b" providerId="AD" clId="Web-{9AD7F678-A0BD-4BD2-B07C-9ECAED09CC36}" dt="2021-08-13T15:50:56.435" v="1486" actId="20577"/>
        <pc:sldMkLst>
          <pc:docMk/>
          <pc:sldMk cId="2662427681" sldId="346"/>
        </pc:sldMkLst>
        <pc:spChg chg="mod">
          <ac:chgData name="Silvia Maria Barros" userId="S::silvia.maria@economia.gov.br::e2bf63e8-b454-4011-9226-6120546e243b" providerId="AD" clId="Web-{9AD7F678-A0BD-4BD2-B07C-9ECAED09CC36}" dt="2021-08-13T15:50:56.435" v="1486" actId="20577"/>
          <ac:spMkLst>
            <pc:docMk/>
            <pc:sldMk cId="2662427681" sldId="34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4:51:02.111" v="389" actId="1076"/>
          <ac:spMkLst>
            <pc:docMk/>
            <pc:sldMk cId="2662427681" sldId="346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9AD7F678-A0BD-4BD2-B07C-9ECAED09CC36}" dt="2021-08-13T14:50:57.751" v="388" actId="1076"/>
          <ac:graphicFrameMkLst>
            <pc:docMk/>
            <pc:sldMk cId="2662427681" sldId="346"/>
            <ac:graphicFrameMk id="12" creationId="{2A6B70E5-C75A-4544-86ED-E6D368574BAB}"/>
          </ac:graphicFrameMkLst>
        </pc:graphicFrameChg>
      </pc:sldChg>
      <pc:sldChg chg="addSp modSp add replId">
        <pc:chgData name="Silvia Maria Barros" userId="S::silvia.maria@economia.gov.br::e2bf63e8-b454-4011-9226-6120546e243b" providerId="AD" clId="Web-{9AD7F678-A0BD-4BD2-B07C-9ECAED09CC36}" dt="2021-08-13T15:56:36.506" v="1581" actId="1076"/>
        <pc:sldMkLst>
          <pc:docMk/>
          <pc:sldMk cId="3685704490" sldId="347"/>
        </pc:sldMkLst>
        <pc:spChg chg="add mod">
          <ac:chgData name="Silvia Maria Barros" userId="S::silvia.maria@economia.gov.br::e2bf63e8-b454-4011-9226-6120546e243b" providerId="AD" clId="Web-{9AD7F678-A0BD-4BD2-B07C-9ECAED09CC36}" dt="2021-08-13T15:56:34.193" v="1580" actId="20577"/>
          <ac:spMkLst>
            <pc:docMk/>
            <pc:sldMk cId="3685704490" sldId="347"/>
            <ac:spMk id="5" creationId="{42AE999A-BF96-4087-8016-7700D7517574}"/>
          </ac:spMkLst>
        </pc:spChg>
        <pc:spChg chg="mod">
          <ac:chgData name="Silvia Maria Barros" userId="S::silvia.maria@economia.gov.br::e2bf63e8-b454-4011-9226-6120546e243b" providerId="AD" clId="Web-{9AD7F678-A0BD-4BD2-B07C-9ECAED09CC36}" dt="2021-08-13T15:56:23.927" v="1572" actId="20577"/>
          <ac:spMkLst>
            <pc:docMk/>
            <pc:sldMk cId="3685704490" sldId="347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9AD7F678-A0BD-4BD2-B07C-9ECAED09CC36}" dt="2021-08-13T15:56:36.506" v="1581" actId="1076"/>
          <ac:picMkLst>
            <pc:docMk/>
            <pc:sldMk cId="3685704490" sldId="347"/>
            <ac:picMk id="4" creationId="{C4B237EF-229F-48B5-AEB5-7AD300EB8DB8}"/>
          </ac:picMkLst>
        </pc:picChg>
      </pc:sldChg>
    </pc:docChg>
  </pc:docChgLst>
  <pc:docChgLst>
    <pc:chgData name="Silvia Maria Barros" userId="S::silvia.maria@economia.gov.br::e2bf63e8-b454-4011-9226-6120546e243b" providerId="AD" clId="Web-{0141B383-3C7F-41B7-805A-04872C770F3E}"/>
    <pc:docChg chg="addSld delSld modSld">
      <pc:chgData name="Silvia Maria Barros" userId="S::silvia.maria@economia.gov.br::e2bf63e8-b454-4011-9226-6120546e243b" providerId="AD" clId="Web-{0141B383-3C7F-41B7-805A-04872C770F3E}" dt="2021-08-09T20:58:12.757" v="548" actId="20577"/>
      <pc:docMkLst>
        <pc:docMk/>
      </pc:docMkLst>
      <pc:sldChg chg="modSp">
        <pc:chgData name="Silvia Maria Barros" userId="S::silvia.maria@economia.gov.br::e2bf63e8-b454-4011-9226-6120546e243b" providerId="AD" clId="Web-{0141B383-3C7F-41B7-805A-04872C770F3E}" dt="2021-08-09T20:39:35.087" v="376" actId="14100"/>
        <pc:sldMkLst>
          <pc:docMk/>
          <pc:sldMk cId="2459742487" sldId="256"/>
        </pc:sldMkLst>
        <pc:spChg chg="mod">
          <ac:chgData name="Silvia Maria Barros" userId="S::silvia.maria@economia.gov.br::e2bf63e8-b454-4011-9226-6120546e243b" providerId="AD" clId="Web-{0141B383-3C7F-41B7-805A-04872C770F3E}" dt="2021-08-09T20:39:35.087" v="376" actId="14100"/>
          <ac:spMkLst>
            <pc:docMk/>
            <pc:sldMk cId="2459742487" sldId="256"/>
            <ac:spMk id="2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0141B383-3C7F-41B7-805A-04872C770F3E}" dt="2021-08-09T20:39:32.665" v="375" actId="1076"/>
          <ac:picMkLst>
            <pc:docMk/>
            <pc:sldMk cId="2459742487" sldId="256"/>
            <ac:picMk id="5" creationId="{51586865-841A-4D1C-8274-841767766664}"/>
          </ac:picMkLst>
        </pc:picChg>
      </pc:sldChg>
      <pc:sldChg chg="del">
        <pc:chgData name="Silvia Maria Barros" userId="S::silvia.maria@economia.gov.br::e2bf63e8-b454-4011-9226-6120546e243b" providerId="AD" clId="Web-{0141B383-3C7F-41B7-805A-04872C770F3E}" dt="2021-08-09T19:05:27.610" v="31"/>
        <pc:sldMkLst>
          <pc:docMk/>
          <pc:sldMk cId="2060105990" sldId="263"/>
        </pc:sldMkLst>
      </pc:sldChg>
      <pc:sldChg chg="del">
        <pc:chgData name="Silvia Maria Barros" userId="S::silvia.maria@economia.gov.br::e2bf63e8-b454-4011-9226-6120546e243b" providerId="AD" clId="Web-{0141B383-3C7F-41B7-805A-04872C770F3E}" dt="2021-08-09T19:08:21.132" v="38"/>
        <pc:sldMkLst>
          <pc:docMk/>
          <pc:sldMk cId="2001225209" sldId="265"/>
        </pc:sldMkLst>
      </pc:sldChg>
      <pc:sldChg chg="modSp del">
        <pc:chgData name="Silvia Maria Barros" userId="S::silvia.maria@economia.gov.br::e2bf63e8-b454-4011-9226-6120546e243b" providerId="AD" clId="Web-{0141B383-3C7F-41B7-805A-04872C770F3E}" dt="2021-08-09T19:28:13.800" v="355"/>
        <pc:sldMkLst>
          <pc:docMk/>
          <pc:sldMk cId="806742007" sldId="269"/>
        </pc:sldMkLst>
        <pc:spChg chg="mod">
          <ac:chgData name="Silvia Maria Barros" userId="S::silvia.maria@economia.gov.br::e2bf63e8-b454-4011-9226-6120546e243b" providerId="AD" clId="Web-{0141B383-3C7F-41B7-805A-04872C770F3E}" dt="2021-08-09T19:27:22.345" v="344" actId="20577"/>
          <ac:spMkLst>
            <pc:docMk/>
            <pc:sldMk cId="806742007" sldId="269"/>
            <ac:spMk id="3" creationId="{EE52C960-2ED5-4899-B0A4-49236FF123E2}"/>
          </ac:spMkLst>
        </pc:spChg>
      </pc:sldChg>
      <pc:sldChg chg="del">
        <pc:chgData name="Silvia Maria Barros" userId="S::silvia.maria@economia.gov.br::e2bf63e8-b454-4011-9226-6120546e243b" providerId="AD" clId="Web-{0141B383-3C7F-41B7-805A-04872C770F3E}" dt="2021-08-09T19:25:12.809" v="334"/>
        <pc:sldMkLst>
          <pc:docMk/>
          <pc:sldMk cId="36974486" sldId="270"/>
        </pc:sldMkLst>
      </pc:sldChg>
      <pc:sldChg chg="modSp">
        <pc:chgData name="Silvia Maria Barros" userId="S::silvia.maria@economia.gov.br::e2bf63e8-b454-4011-9226-6120546e243b" providerId="AD" clId="Web-{0141B383-3C7F-41B7-805A-04872C770F3E}" dt="2021-08-09T19:08:36.617" v="40" actId="20577"/>
        <pc:sldMkLst>
          <pc:docMk/>
          <pc:sldMk cId="1630036374" sldId="272"/>
        </pc:sldMkLst>
        <pc:spChg chg="mod">
          <ac:chgData name="Silvia Maria Barros" userId="S::silvia.maria@economia.gov.br::e2bf63e8-b454-4011-9226-6120546e243b" providerId="AD" clId="Web-{0141B383-3C7F-41B7-805A-04872C770F3E}" dt="2021-08-09T19:08:36.617" v="40" actId="20577"/>
          <ac:spMkLst>
            <pc:docMk/>
            <pc:sldMk cId="1630036374" sldId="272"/>
            <ac:spMk id="3" creationId="{00000000-0000-0000-0000-000000000000}"/>
          </ac:spMkLst>
        </pc:spChg>
      </pc:sldChg>
      <pc:sldChg chg="delSp modSp del">
        <pc:chgData name="Silvia Maria Barros" userId="S::silvia.maria@economia.gov.br::e2bf63e8-b454-4011-9226-6120546e243b" providerId="AD" clId="Web-{0141B383-3C7F-41B7-805A-04872C770F3E}" dt="2021-08-09T20:43:55.438" v="434"/>
        <pc:sldMkLst>
          <pc:docMk/>
          <pc:sldMk cId="1128915681" sldId="273"/>
        </pc:sldMkLst>
        <pc:spChg chg="mod">
          <ac:chgData name="Silvia Maria Barros" userId="S::silvia.maria@economia.gov.br::e2bf63e8-b454-4011-9226-6120546e243b" providerId="AD" clId="Web-{0141B383-3C7F-41B7-805A-04872C770F3E}" dt="2021-08-09T20:43:19.312" v="430" actId="20577"/>
          <ac:spMkLst>
            <pc:docMk/>
            <pc:sldMk cId="1128915681" sldId="273"/>
            <ac:spMk id="3" creationId="{EE52C960-2ED5-4899-B0A4-49236FF123E2}"/>
          </ac:spMkLst>
        </pc:spChg>
        <pc:picChg chg="del">
          <ac:chgData name="Silvia Maria Barros" userId="S::silvia.maria@economia.gov.br::e2bf63e8-b454-4011-9226-6120546e243b" providerId="AD" clId="Web-{0141B383-3C7F-41B7-805A-04872C770F3E}" dt="2021-08-09T19:03:59.217" v="2"/>
          <ac:picMkLst>
            <pc:docMk/>
            <pc:sldMk cId="1128915681" sldId="273"/>
            <ac:picMk id="2" creationId="{0968DAB1-100D-4293-9E0D-9E176A042C50}"/>
          </ac:picMkLst>
        </pc:picChg>
      </pc:sldChg>
      <pc:sldChg chg="modSp">
        <pc:chgData name="Silvia Maria Barros" userId="S::silvia.maria@economia.gov.br::e2bf63e8-b454-4011-9226-6120546e243b" providerId="AD" clId="Web-{0141B383-3C7F-41B7-805A-04872C770F3E}" dt="2021-08-09T20:58:12.757" v="548" actId="20577"/>
        <pc:sldMkLst>
          <pc:docMk/>
          <pc:sldMk cId="1141883426" sldId="274"/>
        </pc:sldMkLst>
        <pc:spChg chg="mod">
          <ac:chgData name="Silvia Maria Barros" userId="S::silvia.maria@economia.gov.br::e2bf63e8-b454-4011-9226-6120546e243b" providerId="AD" clId="Web-{0141B383-3C7F-41B7-805A-04872C770F3E}" dt="2021-08-09T20:58:12.757" v="548" actId="20577"/>
          <ac:spMkLst>
            <pc:docMk/>
            <pc:sldMk cId="1141883426" sldId="274"/>
            <ac:spMk id="3" creationId="{525CE29D-7D6D-47E0-8E5D-F552F2410B06}"/>
          </ac:spMkLst>
        </pc:spChg>
      </pc:sldChg>
      <pc:sldChg chg="modSp">
        <pc:chgData name="Silvia Maria Barros" userId="S::silvia.maria@economia.gov.br::e2bf63e8-b454-4011-9226-6120546e243b" providerId="AD" clId="Web-{0141B383-3C7F-41B7-805A-04872C770F3E}" dt="2021-08-09T20:57:10.021" v="507" actId="20577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0141B383-3C7F-41B7-805A-04872C770F3E}" dt="2021-08-09T20:57:10.021" v="507" actId="20577"/>
          <ac:spMkLst>
            <pc:docMk/>
            <pc:sldMk cId="2791789365" sldId="275"/>
            <ac:spMk id="3" creationId="{80A9B244-8221-4746-A89E-0DBC2E1769A4}"/>
          </ac:spMkLst>
        </pc:spChg>
      </pc:sldChg>
      <pc:sldChg chg="modSp">
        <pc:chgData name="Silvia Maria Barros" userId="S::silvia.maria@economia.gov.br::e2bf63e8-b454-4011-9226-6120546e243b" providerId="AD" clId="Web-{0141B383-3C7F-41B7-805A-04872C770F3E}" dt="2021-08-09T19:06:00.237" v="37" actId="20577"/>
        <pc:sldMkLst>
          <pc:docMk/>
          <pc:sldMk cId="2474352330" sldId="276"/>
        </pc:sldMkLst>
        <pc:spChg chg="mod">
          <ac:chgData name="Silvia Maria Barros" userId="S::silvia.maria@economia.gov.br::e2bf63e8-b454-4011-9226-6120546e243b" providerId="AD" clId="Web-{0141B383-3C7F-41B7-805A-04872C770F3E}" dt="2021-08-09T19:06:00.237" v="37" actId="20577"/>
          <ac:spMkLst>
            <pc:docMk/>
            <pc:sldMk cId="2474352330" sldId="276"/>
            <ac:spMk id="3" creationId="{554A6FE2-56E4-4839-BEB9-FA3B0F28783E}"/>
          </ac:spMkLst>
        </pc:spChg>
      </pc:sldChg>
      <pc:sldChg chg="modSp new">
        <pc:chgData name="Silvia Maria Barros" userId="S::silvia.maria@economia.gov.br::e2bf63e8-b454-4011-9226-6120546e243b" providerId="AD" clId="Web-{0141B383-3C7F-41B7-805A-04872C770F3E}" dt="2021-08-09T19:10:12.574" v="43" actId="20577"/>
        <pc:sldMkLst>
          <pc:docMk/>
          <pc:sldMk cId="2033138381" sldId="277"/>
        </pc:sldMkLst>
        <pc:spChg chg="mod">
          <ac:chgData name="Silvia Maria Barros" userId="S::silvia.maria@economia.gov.br::e2bf63e8-b454-4011-9226-6120546e243b" providerId="AD" clId="Web-{0141B383-3C7F-41B7-805A-04872C770F3E}" dt="2021-08-09T19:10:12.574" v="43" actId="20577"/>
          <ac:spMkLst>
            <pc:docMk/>
            <pc:sldMk cId="2033138381" sldId="277"/>
            <ac:spMk id="3" creationId="{A1C3CEC7-2B6F-4634-90F7-5EFC2F07E121}"/>
          </ac:spMkLst>
        </pc:spChg>
      </pc:sldChg>
      <pc:sldChg chg="modSp new">
        <pc:chgData name="Silvia Maria Barros" userId="S::silvia.maria@economia.gov.br::e2bf63e8-b454-4011-9226-6120546e243b" providerId="AD" clId="Web-{0141B383-3C7F-41B7-805A-04872C770F3E}" dt="2021-08-09T19:12:53.579" v="87" actId="20577"/>
        <pc:sldMkLst>
          <pc:docMk/>
          <pc:sldMk cId="3264378769" sldId="278"/>
        </pc:sldMkLst>
        <pc:spChg chg="mod">
          <ac:chgData name="Silvia Maria Barros" userId="S::silvia.maria@economia.gov.br::e2bf63e8-b454-4011-9226-6120546e243b" providerId="AD" clId="Web-{0141B383-3C7F-41B7-805A-04872C770F3E}" dt="2021-08-09T19:10:38.528" v="54" actId="20577"/>
          <ac:spMkLst>
            <pc:docMk/>
            <pc:sldMk cId="3264378769" sldId="278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0141B383-3C7F-41B7-805A-04872C770F3E}" dt="2021-08-09T19:12:53.579" v="87" actId="20577"/>
          <ac:spMkLst>
            <pc:docMk/>
            <pc:sldMk cId="3264378769" sldId="278"/>
            <ac:spMk id="3" creationId="{CF676707-4467-46E7-9AA4-8226F6E6B2B4}"/>
          </ac:spMkLst>
        </pc:spChg>
      </pc:sldChg>
      <pc:sldChg chg="modSp add replId">
        <pc:chgData name="Silvia Maria Barros" userId="S::silvia.maria@economia.gov.br::e2bf63e8-b454-4011-9226-6120546e243b" providerId="AD" clId="Web-{0141B383-3C7F-41B7-805A-04872C770F3E}" dt="2021-08-09T19:24:14.854" v="332" actId="20577"/>
        <pc:sldMkLst>
          <pc:docMk/>
          <pc:sldMk cId="1800301641" sldId="279"/>
        </pc:sldMkLst>
        <pc:spChg chg="mod">
          <ac:chgData name="Silvia Maria Barros" userId="S::silvia.maria@economia.gov.br::e2bf63e8-b454-4011-9226-6120546e243b" providerId="AD" clId="Web-{0141B383-3C7F-41B7-805A-04872C770F3E}" dt="2021-08-09T19:13:18.377" v="106" actId="20577"/>
          <ac:spMkLst>
            <pc:docMk/>
            <pc:sldMk cId="1800301641" sldId="279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0141B383-3C7F-41B7-805A-04872C770F3E}" dt="2021-08-09T19:24:14.854" v="332" actId="20577"/>
          <ac:spMkLst>
            <pc:docMk/>
            <pc:sldMk cId="1800301641" sldId="279"/>
            <ac:spMk id="3" creationId="{CF676707-4467-46E7-9AA4-8226F6E6B2B4}"/>
          </ac:spMkLst>
        </pc:spChg>
      </pc:sldChg>
    </pc:docChg>
  </pc:docChgLst>
  <pc:docChgLst>
    <pc:chgData name="Silvia Maria Barros" userId="S::silvia.maria@economia.gov.br::e2bf63e8-b454-4011-9226-6120546e243b" providerId="AD" clId="Web-{F749224B-98AD-4DA4-ABA8-DDE4D04AE4C7}"/>
    <pc:docChg chg="addSld delSld modSld">
      <pc:chgData name="Silvia Maria Barros" userId="S::silvia.maria@economia.gov.br::e2bf63e8-b454-4011-9226-6120546e243b" providerId="AD" clId="Web-{F749224B-98AD-4DA4-ABA8-DDE4D04AE4C7}" dt="2021-08-14T01:29:25.624" v="434" actId="1076"/>
      <pc:docMkLst>
        <pc:docMk/>
      </pc:docMkLst>
      <pc:sldChg chg="del">
        <pc:chgData name="Silvia Maria Barros" userId="S::silvia.maria@economia.gov.br::e2bf63e8-b454-4011-9226-6120546e243b" providerId="AD" clId="Web-{F749224B-98AD-4DA4-ABA8-DDE4D04AE4C7}" dt="2021-08-13T23:13:17.681" v="67"/>
        <pc:sldMkLst>
          <pc:docMk/>
          <pc:sldMk cId="2887255186" sldId="284"/>
        </pc:sldMkLst>
      </pc:sldChg>
      <pc:sldChg chg="modSp">
        <pc:chgData name="Silvia Maria Barros" userId="S::silvia.maria@economia.gov.br::e2bf63e8-b454-4011-9226-6120546e243b" providerId="AD" clId="Web-{F749224B-98AD-4DA4-ABA8-DDE4D04AE4C7}" dt="2021-08-13T23:50:51.361" v="391"/>
        <pc:sldMkLst>
          <pc:docMk/>
          <pc:sldMk cId="402027870" sldId="296"/>
        </pc:sldMkLst>
        <pc:graphicFrameChg chg="mod modGraphic">
          <ac:chgData name="Silvia Maria Barros" userId="S::silvia.maria@economia.gov.br::e2bf63e8-b454-4011-9226-6120546e243b" providerId="AD" clId="Web-{F749224B-98AD-4DA4-ABA8-DDE4D04AE4C7}" dt="2021-08-13T23:50:51.361" v="391"/>
          <ac:graphicFrameMkLst>
            <pc:docMk/>
            <pc:sldMk cId="402027870" sldId="296"/>
            <ac:graphicFrameMk id="4" creationId="{093D6EBF-1729-4598-8B04-13446F73AFC8}"/>
          </ac:graphicFrameMkLst>
        </pc:graphicFrameChg>
      </pc:sldChg>
      <pc:sldChg chg="addSp delSp modSp">
        <pc:chgData name="Silvia Maria Barros" userId="S::silvia.maria@economia.gov.br::e2bf63e8-b454-4011-9226-6120546e243b" providerId="AD" clId="Web-{F749224B-98AD-4DA4-ABA8-DDE4D04AE4C7}" dt="2021-08-13T23:49:02.328" v="389"/>
        <pc:sldMkLst>
          <pc:docMk/>
          <pc:sldMk cId="637370711" sldId="302"/>
        </pc:sldMkLst>
        <pc:spChg chg="del mod">
          <ac:chgData name="Silvia Maria Barros" userId="S::silvia.maria@economia.gov.br::e2bf63e8-b454-4011-9226-6120546e243b" providerId="AD" clId="Web-{F749224B-98AD-4DA4-ABA8-DDE4D04AE4C7}" dt="2021-08-13T23:46:06.075" v="300"/>
          <ac:spMkLst>
            <pc:docMk/>
            <pc:sldMk cId="637370711" sldId="302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F749224B-98AD-4DA4-ABA8-DDE4D04AE4C7}" dt="2021-08-13T23:46:45.122" v="310" actId="1076"/>
          <ac:spMkLst>
            <pc:docMk/>
            <pc:sldMk cId="637370711" sldId="302"/>
            <ac:spMk id="5" creationId="{920D4650-DFD6-4BF2-B9B4-573548A43EEC}"/>
          </ac:spMkLst>
        </pc:spChg>
        <pc:spChg chg="mod">
          <ac:chgData name="Silvia Maria Barros" userId="S::silvia.maria@economia.gov.br::e2bf63e8-b454-4011-9226-6120546e243b" providerId="AD" clId="Web-{F749224B-98AD-4DA4-ABA8-DDE4D04AE4C7}" dt="2021-08-13T23:46:59.185" v="313" actId="1076"/>
          <ac:spMkLst>
            <pc:docMk/>
            <pc:sldMk cId="637370711" sldId="302"/>
            <ac:spMk id="6" creationId="{8A74344B-95D3-477F-BBB5-8DBF1043FCD2}"/>
          </ac:spMkLst>
        </pc:spChg>
        <pc:spChg chg="add del mod">
          <ac:chgData name="Silvia Maria Barros" userId="S::silvia.maria@economia.gov.br::e2bf63e8-b454-4011-9226-6120546e243b" providerId="AD" clId="Web-{F749224B-98AD-4DA4-ABA8-DDE4D04AE4C7}" dt="2021-08-13T23:46:10.981" v="301"/>
          <ac:spMkLst>
            <pc:docMk/>
            <pc:sldMk cId="637370711" sldId="302"/>
            <ac:spMk id="11" creationId="{26F1DD38-D7AA-41A8-B115-24B270F9329B}"/>
          </ac:spMkLst>
        </pc:spChg>
        <pc:graphicFrameChg chg="mod modGraphic">
          <ac:chgData name="Silvia Maria Barros" userId="S::silvia.maria@economia.gov.br::e2bf63e8-b454-4011-9226-6120546e243b" providerId="AD" clId="Web-{F749224B-98AD-4DA4-ABA8-DDE4D04AE4C7}" dt="2021-08-13T23:49:02.328" v="389"/>
          <ac:graphicFrameMkLst>
            <pc:docMk/>
            <pc:sldMk cId="637370711" sldId="302"/>
            <ac:graphicFrameMk id="4" creationId="{AC3C8856-6CB1-4E85-B4F5-4AADDCF34654}"/>
          </ac:graphicFrameMkLst>
        </pc:graphicFrameChg>
        <pc:graphicFrameChg chg="add mod modGraphic">
          <ac:chgData name="Silvia Maria Barros" userId="S::silvia.maria@economia.gov.br::e2bf63e8-b454-4011-9226-6120546e243b" providerId="AD" clId="Web-{F749224B-98AD-4DA4-ABA8-DDE4D04AE4C7}" dt="2021-08-13T23:48:04.983" v="381"/>
          <ac:graphicFrameMkLst>
            <pc:docMk/>
            <pc:sldMk cId="637370711" sldId="302"/>
            <ac:graphicFrameMk id="7" creationId="{E6D83D84-1877-4B94-932D-98FABCBE291B}"/>
          </ac:graphicFrameMkLst>
        </pc:graphicFrameChg>
      </pc:sldChg>
      <pc:sldChg chg="addSp modSp">
        <pc:chgData name="Silvia Maria Barros" userId="S::silvia.maria@economia.gov.br::e2bf63e8-b454-4011-9226-6120546e243b" providerId="AD" clId="Web-{F749224B-98AD-4DA4-ABA8-DDE4D04AE4C7}" dt="2021-08-14T01:29:25.624" v="434" actId="1076"/>
        <pc:sldMkLst>
          <pc:docMk/>
          <pc:sldMk cId="1609719303" sldId="334"/>
        </pc:sldMkLst>
        <pc:spChg chg="mod">
          <ac:chgData name="Silvia Maria Barros" userId="S::silvia.maria@economia.gov.br::e2bf63e8-b454-4011-9226-6120546e243b" providerId="AD" clId="Web-{F749224B-98AD-4DA4-ABA8-DDE4D04AE4C7}" dt="2021-08-13T23:33:40.061" v="250" actId="20577"/>
          <ac:spMkLst>
            <pc:docMk/>
            <pc:sldMk cId="1609719303" sldId="334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F749224B-98AD-4DA4-ABA8-DDE4D04AE4C7}" dt="2021-08-14T01:29:15.077" v="432" actId="1076"/>
          <ac:spMkLst>
            <pc:docMk/>
            <pc:sldMk cId="1609719303" sldId="334"/>
            <ac:spMk id="10" creationId="{E345F21F-F7E1-4299-967C-ADD41D0BF604}"/>
          </ac:spMkLst>
        </pc:spChg>
        <pc:spChg chg="add mod">
          <ac:chgData name="Silvia Maria Barros" userId="S::silvia.maria@economia.gov.br::e2bf63e8-b454-4011-9226-6120546e243b" providerId="AD" clId="Web-{F749224B-98AD-4DA4-ABA8-DDE4D04AE4C7}" dt="2021-08-14T01:28:14.591" v="424" actId="1076"/>
          <ac:spMkLst>
            <pc:docMk/>
            <pc:sldMk cId="1609719303" sldId="334"/>
            <ac:spMk id="11" creationId="{0A0EBFF0-5C51-441C-9193-A3D7BAE82BB6}"/>
          </ac:spMkLst>
        </pc:spChg>
        <pc:graphicFrameChg chg="mod">
          <ac:chgData name="Silvia Maria Barros" userId="S::silvia.maria@economia.gov.br::e2bf63e8-b454-4011-9226-6120546e243b" providerId="AD" clId="Web-{F749224B-98AD-4DA4-ABA8-DDE4D04AE4C7}" dt="2021-08-13T23:23:47.379" v="144" actId="1076"/>
          <ac:graphicFrameMkLst>
            <pc:docMk/>
            <pc:sldMk cId="1609719303" sldId="334"/>
            <ac:graphicFrameMk id="6" creationId="{EF712080-7809-43A9-9273-4B509432480F}"/>
          </ac:graphicFrameMkLst>
        </pc:graphicFrameChg>
        <pc:graphicFrameChg chg="mod modGraphic">
          <ac:chgData name="Silvia Maria Barros" userId="S::silvia.maria@economia.gov.br::e2bf63e8-b454-4011-9226-6120546e243b" providerId="AD" clId="Web-{F749224B-98AD-4DA4-ABA8-DDE4D04AE4C7}" dt="2021-08-14T01:29:20.905" v="433" actId="1076"/>
          <ac:graphicFrameMkLst>
            <pc:docMk/>
            <pc:sldMk cId="1609719303" sldId="334"/>
            <ac:graphicFrameMk id="7" creationId="{498F6950-6D1B-4C57-86B0-AAF278DFA1CC}"/>
          </ac:graphicFrameMkLst>
        </pc:graphicFrameChg>
        <pc:graphicFrameChg chg="mod modGraphic">
          <ac:chgData name="Silvia Maria Barros" userId="S::silvia.maria@economia.gov.br::e2bf63e8-b454-4011-9226-6120546e243b" providerId="AD" clId="Web-{F749224B-98AD-4DA4-ABA8-DDE4D04AE4C7}" dt="2021-08-14T01:28:51.326" v="430" actId="1076"/>
          <ac:graphicFrameMkLst>
            <pc:docMk/>
            <pc:sldMk cId="1609719303" sldId="334"/>
            <ac:graphicFrameMk id="9" creationId="{77965DCE-4DC4-4586-AAE1-0EB72C37FB56}"/>
          </ac:graphicFrameMkLst>
        </pc:graphicFrameChg>
        <pc:picChg chg="mod">
          <ac:chgData name="Silvia Maria Barros" userId="S::silvia.maria@economia.gov.br::e2bf63e8-b454-4011-9226-6120546e243b" providerId="AD" clId="Web-{F749224B-98AD-4DA4-ABA8-DDE4D04AE4C7}" dt="2021-08-14T01:29:25.624" v="434" actId="1076"/>
          <ac:picMkLst>
            <pc:docMk/>
            <pc:sldMk cId="1609719303" sldId="334"/>
            <ac:picMk id="5" creationId="{D7969FCC-D7AB-472A-B9D4-33915E4BD2DC}"/>
          </ac:picMkLst>
        </pc:picChg>
      </pc:sldChg>
      <pc:sldChg chg="addSp delSp modSp add replId">
        <pc:chgData name="Silvia Maria Barros" userId="S::silvia.maria@economia.gov.br::e2bf63e8-b454-4011-9226-6120546e243b" providerId="AD" clId="Web-{F749224B-98AD-4DA4-ABA8-DDE4D04AE4C7}" dt="2021-08-13T23:01:02.747" v="66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F749224B-98AD-4DA4-ABA8-DDE4D04AE4C7}" dt="2021-08-13T22:59:30.964" v="60" actId="14100"/>
          <ac:spMkLst>
            <pc:docMk/>
            <pc:sldMk cId="4259246890" sldId="348"/>
            <ac:spMk id="5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F749224B-98AD-4DA4-ABA8-DDE4D04AE4C7}" dt="2021-08-13T23:00:00.105" v="64" actId="1076"/>
          <ac:picMkLst>
            <pc:docMk/>
            <pc:sldMk cId="4259246890" sldId="348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F749224B-98AD-4DA4-ABA8-DDE4D04AE4C7}" dt="2021-08-13T22:57:51.290" v="49" actId="1076"/>
          <ac:picMkLst>
            <pc:docMk/>
            <pc:sldMk cId="4259246890" sldId="348"/>
            <ac:picMk id="6" creationId="{00000000-0000-0000-0000-000000000000}"/>
          </ac:picMkLst>
        </pc:picChg>
        <pc:picChg chg="add del mod">
          <ac:chgData name="Silvia Maria Barros" userId="S::silvia.maria@economia.gov.br::e2bf63e8-b454-4011-9226-6120546e243b" providerId="AD" clId="Web-{F749224B-98AD-4DA4-ABA8-DDE4D04AE4C7}" dt="2021-08-13T23:01:02.747" v="66"/>
          <ac:picMkLst>
            <pc:docMk/>
            <pc:sldMk cId="4259246890" sldId="348"/>
            <ac:picMk id="7" creationId="{D0A16CD5-E34D-447E-89F8-326C3ED8C8BD}"/>
          </ac:picMkLst>
        </pc:picChg>
      </pc:sldChg>
    </pc:docChg>
  </pc:docChgLst>
  <pc:docChgLst>
    <pc:chgData name="Silvia Maria Barros" userId="S::silvia.maria@economia.gov.br::e2bf63e8-b454-4011-9226-6120546e243b" providerId="AD" clId="Web-{8D2DDF8A-B85A-4D6C-9EE9-8D8F07A3664E}"/>
    <pc:docChg chg="addSld delSld modSld">
      <pc:chgData name="Silvia Maria Barros" userId="S::silvia.maria@economia.gov.br::e2bf63e8-b454-4011-9226-6120546e243b" providerId="AD" clId="Web-{8D2DDF8A-B85A-4D6C-9EE9-8D8F07A3664E}" dt="2021-08-30T13:41:05.833" v="118" actId="1076"/>
      <pc:docMkLst>
        <pc:docMk/>
      </pc:docMkLst>
      <pc:sldChg chg="addSp delSp modSp">
        <pc:chgData name="Silvia Maria Barros" userId="S::silvia.maria@economia.gov.br::e2bf63e8-b454-4011-9226-6120546e243b" providerId="AD" clId="Web-{8D2DDF8A-B85A-4D6C-9EE9-8D8F07A3664E}" dt="2021-08-30T13:38:55.736" v="78"/>
        <pc:sldMkLst>
          <pc:docMk/>
          <pc:sldMk cId="1383430397" sldId="304"/>
        </pc:sldMkLst>
        <pc:graphicFrameChg chg="mod modGraphic">
          <ac:chgData name="Silvia Maria Barros" userId="S::silvia.maria@economia.gov.br::e2bf63e8-b454-4011-9226-6120546e243b" providerId="AD" clId="Web-{8D2DDF8A-B85A-4D6C-9EE9-8D8F07A3664E}" dt="2021-08-30T13:32:54.728" v="23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8D2DDF8A-B85A-4D6C-9EE9-8D8F07A3664E}" dt="2021-08-30T13:33:19.963" v="26" actId="1076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picChg chg="del mod">
          <ac:chgData name="Silvia Maria Barros" userId="S::silvia.maria@economia.gov.br::e2bf63e8-b454-4011-9226-6120546e243b" providerId="AD" clId="Web-{8D2DDF8A-B85A-4D6C-9EE9-8D8F07A3664E}" dt="2021-08-30T13:38:55.174" v="77"/>
          <ac:picMkLst>
            <pc:docMk/>
            <pc:sldMk cId="1383430397" sldId="304"/>
            <ac:picMk id="3" creationId="{F2584DB5-508C-43E4-AD3A-2DC749626344}"/>
          </ac:picMkLst>
        </pc:picChg>
        <pc:picChg chg="add">
          <ac:chgData name="Silvia Maria Barros" userId="S::silvia.maria@economia.gov.br::e2bf63e8-b454-4011-9226-6120546e243b" providerId="AD" clId="Web-{8D2DDF8A-B85A-4D6C-9EE9-8D8F07A3664E}" dt="2021-08-30T13:38:55.736" v="78"/>
          <ac:picMkLst>
            <pc:docMk/>
            <pc:sldMk cId="1383430397" sldId="304"/>
            <ac:picMk id="9" creationId="{F5888320-E185-4CCC-961A-C930247E1FC8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8:51.518" v="76"/>
        <pc:sldMkLst>
          <pc:docMk/>
          <pc:sldMk cId="4259246890" sldId="348"/>
        </pc:sldMkLst>
        <pc:picChg chg="del mod">
          <ac:chgData name="Silvia Maria Barros" userId="S::silvia.maria@economia.gov.br::e2bf63e8-b454-4011-9226-6120546e243b" providerId="AD" clId="Web-{8D2DDF8A-B85A-4D6C-9EE9-8D8F07A3664E}" dt="2021-08-30T13:38:51.018" v="75"/>
          <ac:picMkLst>
            <pc:docMk/>
            <pc:sldMk cId="4259246890" sldId="348"/>
            <ac:picMk id="2" creationId="{BE4F61B7-3CA7-4475-A656-70AEF03ECC46}"/>
          </ac:picMkLst>
        </pc:picChg>
        <pc:picChg chg="add">
          <ac:chgData name="Silvia Maria Barros" userId="S::silvia.maria@economia.gov.br::e2bf63e8-b454-4011-9226-6120546e243b" providerId="AD" clId="Web-{8D2DDF8A-B85A-4D6C-9EE9-8D8F07A3664E}" dt="2021-08-30T13:38:51.518" v="76"/>
          <ac:picMkLst>
            <pc:docMk/>
            <pc:sldMk cId="4259246890" sldId="348"/>
            <ac:picMk id="3" creationId="{1E7ABE01-5127-4B71-BEFC-9453046F99BD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07.174" v="83" actId="1076"/>
        <pc:sldMkLst>
          <pc:docMk/>
          <pc:sldMk cId="4164616862" sldId="359"/>
        </pc:sldMkLst>
        <pc:picChg chg="add mod">
          <ac:chgData name="Silvia Maria Barros" userId="S::silvia.maria@economia.gov.br::e2bf63e8-b454-4011-9226-6120546e243b" providerId="AD" clId="Web-{8D2DDF8A-B85A-4D6C-9EE9-8D8F07A3664E}" dt="2021-08-30T13:39:07.174" v="83" actId="1076"/>
          <ac:picMkLst>
            <pc:docMk/>
            <pc:sldMk cId="4164616862" sldId="359"/>
            <ac:picMk id="2" creationId="{17A2C728-3014-4239-A320-848AE907AF9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03.877" v="81"/>
          <ac:picMkLst>
            <pc:docMk/>
            <pc:sldMk cId="4164616862" sldId="359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38.816" v="92" actId="1076"/>
        <pc:sldMkLst>
          <pc:docMk/>
          <pc:sldMk cId="2772779180" sldId="361"/>
        </pc:sldMkLst>
        <pc:picChg chg="add mod">
          <ac:chgData name="Silvia Maria Barros" userId="S::silvia.maria@economia.gov.br::e2bf63e8-b454-4011-9226-6120546e243b" providerId="AD" clId="Web-{8D2DDF8A-B85A-4D6C-9EE9-8D8F07A3664E}" dt="2021-08-30T13:39:38.816" v="92" actId="1076"/>
          <ac:picMkLst>
            <pc:docMk/>
            <pc:sldMk cId="2772779180" sldId="361"/>
            <ac:picMk id="2" creationId="{B709C23E-5628-470C-8229-1702142A38FE}"/>
          </ac:picMkLst>
        </pc:picChg>
        <pc:picChg chg="mod">
          <ac:chgData name="Silvia Maria Barros" userId="S::silvia.maria@economia.gov.br::e2bf63e8-b454-4011-9226-6120546e243b" providerId="AD" clId="Web-{8D2DDF8A-B85A-4D6C-9EE9-8D8F07A3664E}" dt="2021-08-30T13:37:17.359" v="63" actId="1076"/>
          <ac:picMkLst>
            <pc:docMk/>
            <pc:sldMk cId="2772779180" sldId="361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33.487" v="90"/>
          <ac:picMkLst>
            <pc:docMk/>
            <pc:sldMk cId="2772779180" sldId="361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5:45.982" v="51" actId="14100"/>
        <pc:sldMkLst>
          <pc:docMk/>
          <pc:sldMk cId="2191474835" sldId="362"/>
        </pc:sldMkLst>
        <pc:picChg chg="mod">
          <ac:chgData name="Silvia Maria Barros" userId="S::silvia.maria@economia.gov.br::e2bf63e8-b454-4011-9226-6120546e243b" providerId="AD" clId="Web-{8D2DDF8A-B85A-4D6C-9EE9-8D8F07A3664E}" dt="2021-08-30T13:35:45.982" v="51" actId="14100"/>
          <ac:picMkLst>
            <pc:docMk/>
            <pc:sldMk cId="2191474835" sldId="362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5:50.514" v="52" actId="14100"/>
        <pc:sldMkLst>
          <pc:docMk/>
          <pc:sldMk cId="1233546931" sldId="363"/>
        </pc:sldMkLst>
        <pc:picChg chg="mod">
          <ac:chgData name="Silvia Maria Barros" userId="S::silvia.maria@economia.gov.br::e2bf63e8-b454-4011-9226-6120546e243b" providerId="AD" clId="Web-{8D2DDF8A-B85A-4D6C-9EE9-8D8F07A3664E}" dt="2021-08-30T13:35:50.514" v="52" actId="14100"/>
          <ac:picMkLst>
            <pc:docMk/>
            <pc:sldMk cId="1233546931" sldId="363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14.096" v="86" actId="1076"/>
        <pc:sldMkLst>
          <pc:docMk/>
          <pc:sldMk cId="257795016" sldId="364"/>
        </pc:sldMkLst>
        <pc:picChg chg="add">
          <ac:chgData name="Silvia Maria Barros" userId="S::silvia.maria@economia.gov.br::e2bf63e8-b454-4011-9226-6120546e243b" providerId="AD" clId="Web-{8D2DDF8A-B85A-4D6C-9EE9-8D8F07A3664E}" dt="2021-08-30T13:39:10.315" v="85"/>
          <ac:picMkLst>
            <pc:docMk/>
            <pc:sldMk cId="257795016" sldId="364"/>
            <ac:picMk id="2" creationId="{C2413C0E-11E9-441A-BE94-777E41BDFF05}"/>
          </ac:picMkLst>
        </pc:picChg>
        <pc:picChg chg="mod">
          <ac:chgData name="Silvia Maria Barros" userId="S::silvia.maria@economia.gov.br::e2bf63e8-b454-4011-9226-6120546e243b" providerId="AD" clId="Web-{8D2DDF8A-B85A-4D6C-9EE9-8D8F07A3664E}" dt="2021-08-30T13:39:14.096" v="86" actId="1076"/>
          <ac:picMkLst>
            <pc:docMk/>
            <pc:sldMk cId="257795016" sldId="364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09.799" v="84"/>
          <ac:picMkLst>
            <pc:docMk/>
            <pc:sldMk cId="257795016" sldId="364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22.862" v="89" actId="1076"/>
        <pc:sldMkLst>
          <pc:docMk/>
          <pc:sldMk cId="854043716" sldId="365"/>
        </pc:sldMkLst>
        <pc:picChg chg="add mod">
          <ac:chgData name="Silvia Maria Barros" userId="S::silvia.maria@economia.gov.br::e2bf63e8-b454-4011-9226-6120546e243b" providerId="AD" clId="Web-{8D2DDF8A-B85A-4D6C-9EE9-8D8F07A3664E}" dt="2021-08-30T13:39:22.862" v="89" actId="1076"/>
          <ac:picMkLst>
            <pc:docMk/>
            <pc:sldMk cId="854043716" sldId="365"/>
            <ac:picMk id="2" creationId="{7053CD51-FA94-4920-9071-6FD61BF2AEA2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16.784" v="87"/>
          <ac:picMkLst>
            <pc:docMk/>
            <pc:sldMk cId="854043716" sldId="365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1:05.833" v="118" actId="1076"/>
        <pc:sldMkLst>
          <pc:docMk/>
          <pc:sldMk cId="1439765016" sldId="368"/>
        </pc:sldMkLst>
        <pc:picChg chg="add del mod">
          <ac:chgData name="Silvia Maria Barros" userId="S::silvia.maria@economia.gov.br::e2bf63e8-b454-4011-9226-6120546e243b" providerId="AD" clId="Web-{8D2DDF8A-B85A-4D6C-9EE9-8D8F07A3664E}" dt="2021-08-30T13:34:38.887" v="37"/>
          <ac:picMkLst>
            <pc:docMk/>
            <pc:sldMk cId="1439765016" sldId="368"/>
            <ac:picMk id="5" creationId="{5EC0AC93-819A-4BD1-8C1C-8745C49D15C5}"/>
          </ac:picMkLst>
        </pc:picChg>
        <pc:picChg chg="add del mod">
          <ac:chgData name="Silvia Maria Barros" userId="S::silvia.maria@economia.gov.br::e2bf63e8-b454-4011-9226-6120546e243b" providerId="AD" clId="Web-{8D2DDF8A-B85A-4D6C-9EE9-8D8F07A3664E}" dt="2021-08-30T13:41:00.958" v="116"/>
          <ac:picMkLst>
            <pc:docMk/>
            <pc:sldMk cId="1439765016" sldId="368"/>
            <ac:picMk id="7" creationId="{64FFDAF0-9C94-430D-9B56-8756E3847B49}"/>
          </ac:picMkLst>
        </pc:picChg>
        <pc:picChg chg="add mod">
          <ac:chgData name="Silvia Maria Barros" userId="S::silvia.maria@economia.gov.br::e2bf63e8-b454-4011-9226-6120546e243b" providerId="AD" clId="Web-{8D2DDF8A-B85A-4D6C-9EE9-8D8F07A3664E}" dt="2021-08-30T13:41:05.833" v="118" actId="1076"/>
          <ac:picMkLst>
            <pc:docMk/>
            <pc:sldMk cId="1439765016" sldId="368"/>
            <ac:picMk id="8" creationId="{DECD9FD1-879B-493D-AEB4-888360B3DE4A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02.160" v="98" actId="1076"/>
        <pc:sldMkLst>
          <pc:docMk/>
          <pc:sldMk cId="46933762" sldId="371"/>
        </pc:sldMkLst>
        <pc:picChg chg="add mod">
          <ac:chgData name="Silvia Maria Barros" userId="S::silvia.maria@economia.gov.br::e2bf63e8-b454-4011-9226-6120546e243b" providerId="AD" clId="Web-{8D2DDF8A-B85A-4D6C-9EE9-8D8F07A3664E}" dt="2021-08-30T13:40:02.160" v="98" actId="1076"/>
          <ac:picMkLst>
            <pc:docMk/>
            <pc:sldMk cId="46933762" sldId="371"/>
            <ac:picMk id="4" creationId="{990816C3-DFB1-4906-80D5-5A8A51CFB7F8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57.019" v="96"/>
          <ac:picMkLst>
            <pc:docMk/>
            <pc:sldMk cId="46933762" sldId="371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53.302" v="115" actId="1076"/>
        <pc:sldMkLst>
          <pc:docMk/>
          <pc:sldMk cId="1808838728" sldId="372"/>
        </pc:sldMkLst>
        <pc:picChg chg="add mod">
          <ac:chgData name="Silvia Maria Barros" userId="S::silvia.maria@economia.gov.br::e2bf63e8-b454-4011-9226-6120546e243b" providerId="AD" clId="Web-{8D2DDF8A-B85A-4D6C-9EE9-8D8F07A3664E}" dt="2021-08-30T13:40:53.302" v="115" actId="1076"/>
          <ac:picMkLst>
            <pc:docMk/>
            <pc:sldMk cId="1808838728" sldId="372"/>
            <ac:picMk id="2" creationId="{370F64DA-6AD6-4EB2-BBDB-EF6F7C9CE4B3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40:48.473" v="113"/>
          <ac:picMkLst>
            <pc:docMk/>
            <pc:sldMk cId="1808838728" sldId="372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8:12.126" v="74" actId="14100"/>
        <pc:sldMkLst>
          <pc:docMk/>
          <pc:sldMk cId="410523473" sldId="373"/>
        </pc:sldMkLst>
        <pc:picChg chg="mod">
          <ac:chgData name="Silvia Maria Barros" userId="S::silvia.maria@economia.gov.br::e2bf63e8-b454-4011-9226-6120546e243b" providerId="AD" clId="Web-{8D2DDF8A-B85A-4D6C-9EE9-8D8F07A3664E}" dt="2021-08-30T13:38:12.126" v="74" actId="14100"/>
          <ac:picMkLst>
            <pc:docMk/>
            <pc:sldMk cId="410523473" sldId="373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43.911" v="112" actId="1076"/>
        <pc:sldMkLst>
          <pc:docMk/>
          <pc:sldMk cId="3713738749" sldId="375"/>
        </pc:sldMkLst>
        <pc:picChg chg="add mod">
          <ac:chgData name="Silvia Maria Barros" userId="S::silvia.maria@economia.gov.br::e2bf63e8-b454-4011-9226-6120546e243b" providerId="AD" clId="Web-{8D2DDF8A-B85A-4D6C-9EE9-8D8F07A3664E}" dt="2021-08-30T13:40:43.911" v="112" actId="1076"/>
          <ac:picMkLst>
            <pc:docMk/>
            <pc:sldMk cId="3713738749" sldId="375"/>
            <ac:picMk id="2" creationId="{73BC6551-36A8-47E7-9F86-F3DCE8A2BDE1}"/>
          </ac:picMkLst>
        </pc:picChg>
        <pc:picChg chg="mod">
          <ac:chgData name="Silvia Maria Barros" userId="S::silvia.maria@economia.gov.br::e2bf63e8-b454-4011-9226-6120546e243b" providerId="AD" clId="Web-{8D2DDF8A-B85A-4D6C-9EE9-8D8F07A3664E}" dt="2021-08-30T13:37:55.360" v="71" actId="1076"/>
          <ac:picMkLst>
            <pc:docMk/>
            <pc:sldMk cId="3713738749" sldId="375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40:38.536" v="110"/>
          <ac:picMkLst>
            <pc:docMk/>
            <pc:sldMk cId="3713738749" sldId="375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35.364" v="109" actId="1076"/>
        <pc:sldMkLst>
          <pc:docMk/>
          <pc:sldMk cId="3110188454" sldId="376"/>
        </pc:sldMkLst>
        <pc:picChg chg="mod">
          <ac:chgData name="Silvia Maria Barros" userId="S::silvia.maria@economia.gov.br::e2bf63e8-b454-4011-9226-6120546e243b" providerId="AD" clId="Web-{8D2DDF8A-B85A-4D6C-9EE9-8D8F07A3664E}" dt="2021-08-30T13:37:49.813" v="69" actId="1076"/>
          <ac:picMkLst>
            <pc:docMk/>
            <pc:sldMk cId="3110188454" sldId="376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40:31.254" v="107"/>
          <ac:picMkLst>
            <pc:docMk/>
            <pc:sldMk cId="3110188454" sldId="376"/>
            <ac:picMk id="5" creationId="{035BDA27-4C0B-472F-934F-BEDA98374516}"/>
          </ac:picMkLst>
        </pc:picChg>
        <pc:picChg chg="add mod">
          <ac:chgData name="Silvia Maria Barros" userId="S::silvia.maria@economia.gov.br::e2bf63e8-b454-4011-9226-6120546e243b" providerId="AD" clId="Web-{8D2DDF8A-B85A-4D6C-9EE9-8D8F07A3664E}" dt="2021-08-30T13:40:35.364" v="109" actId="1076"/>
          <ac:picMkLst>
            <pc:docMk/>
            <pc:sldMk cId="3110188454" sldId="376"/>
            <ac:picMk id="6" creationId="{7BAC5862-7968-49DA-9197-4196AA85B3D2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25.660" v="106" actId="1076"/>
        <pc:sldMkLst>
          <pc:docMk/>
          <pc:sldMk cId="2980091069" sldId="378"/>
        </pc:sldMkLst>
        <pc:picChg chg="mod">
          <ac:chgData name="Silvia Maria Barros" userId="S::silvia.maria@economia.gov.br::e2bf63e8-b454-4011-9226-6120546e243b" providerId="AD" clId="Web-{8D2DDF8A-B85A-4D6C-9EE9-8D8F07A3664E}" dt="2021-08-30T13:40:25.660" v="106" actId="1076"/>
          <ac:picMkLst>
            <pc:docMk/>
            <pc:sldMk cId="2980091069" sldId="378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40:19.645" v="103"/>
          <ac:picMkLst>
            <pc:docMk/>
            <pc:sldMk cId="2980091069" sldId="378"/>
            <ac:picMk id="5" creationId="{035BDA27-4C0B-472F-934F-BEDA98374516}"/>
          </ac:picMkLst>
        </pc:picChg>
        <pc:picChg chg="add mod">
          <ac:chgData name="Silvia Maria Barros" userId="S::silvia.maria@economia.gov.br::e2bf63e8-b454-4011-9226-6120546e243b" providerId="AD" clId="Web-{8D2DDF8A-B85A-4D6C-9EE9-8D8F07A3664E}" dt="2021-08-30T13:40:24.504" v="105" actId="1076"/>
          <ac:picMkLst>
            <pc:docMk/>
            <pc:sldMk cId="2980091069" sldId="378"/>
            <ac:picMk id="6" creationId="{7EFC0DDD-0C1B-435D-A276-E0F5C171149E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7:36.610" v="66" actId="1076"/>
        <pc:sldMkLst>
          <pc:docMk/>
          <pc:sldMk cId="6050705" sldId="379"/>
        </pc:sldMkLst>
        <pc:picChg chg="mod">
          <ac:chgData name="Silvia Maria Barros" userId="S::silvia.maria@economia.gov.br::e2bf63e8-b454-4011-9226-6120546e243b" providerId="AD" clId="Web-{8D2DDF8A-B85A-4D6C-9EE9-8D8F07A3664E}" dt="2021-08-30T13:37:36.610" v="66" actId="1076"/>
          <ac:picMkLst>
            <pc:docMk/>
            <pc:sldMk cId="6050705" sldId="379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8D2DDF8A-B85A-4D6C-9EE9-8D8F07A3664E}" dt="2021-08-30T13:37:34.094" v="65" actId="14100"/>
          <ac:picMkLst>
            <pc:docMk/>
            <pc:sldMk cId="6050705" sldId="379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40:14.019" v="102" actId="1076"/>
        <pc:sldMkLst>
          <pc:docMk/>
          <pc:sldMk cId="11427632" sldId="380"/>
        </pc:sldMkLst>
        <pc:picChg chg="mod">
          <ac:chgData name="Silvia Maria Barros" userId="S::silvia.maria@economia.gov.br::e2bf63e8-b454-4011-9226-6120546e243b" providerId="AD" clId="Web-{8D2DDF8A-B85A-4D6C-9EE9-8D8F07A3664E}" dt="2021-08-30T13:40:14.019" v="102" actId="1076"/>
          <ac:picMkLst>
            <pc:docMk/>
            <pc:sldMk cId="11427632" sldId="380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40:05.972" v="99"/>
          <ac:picMkLst>
            <pc:docMk/>
            <pc:sldMk cId="11427632" sldId="380"/>
            <ac:picMk id="5" creationId="{035BDA27-4C0B-472F-934F-BEDA98374516}"/>
          </ac:picMkLst>
        </pc:picChg>
        <pc:picChg chg="add mod">
          <ac:chgData name="Silvia Maria Barros" userId="S::silvia.maria@economia.gov.br::e2bf63e8-b454-4011-9226-6120546e243b" providerId="AD" clId="Web-{8D2DDF8A-B85A-4D6C-9EE9-8D8F07A3664E}" dt="2021-08-30T13:40:12.269" v="101" actId="1076"/>
          <ac:picMkLst>
            <pc:docMk/>
            <pc:sldMk cId="11427632" sldId="380"/>
            <ac:picMk id="6" creationId="{64B15F0B-2F7A-4FFF-A673-B13895139BB7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00.862" v="80"/>
        <pc:sldMkLst>
          <pc:docMk/>
          <pc:sldMk cId="1825352923" sldId="381"/>
        </pc:sldMkLst>
        <pc:picChg chg="add">
          <ac:chgData name="Silvia Maria Barros" userId="S::silvia.maria@economia.gov.br::e2bf63e8-b454-4011-9226-6120546e243b" providerId="AD" clId="Web-{8D2DDF8A-B85A-4D6C-9EE9-8D8F07A3664E}" dt="2021-08-30T13:39:00.862" v="80"/>
          <ac:picMkLst>
            <pc:docMk/>
            <pc:sldMk cId="1825352923" sldId="381"/>
            <ac:picMk id="4" creationId="{A8C7F815-9094-4A95-A1C6-D35F7EDB181A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00.112" v="79"/>
          <ac:picMkLst>
            <pc:docMk/>
            <pc:sldMk cId="1825352923" sldId="381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7:07.500" v="61" actId="14100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8D2DDF8A-B85A-4D6C-9EE9-8D8F07A3664E}" dt="2021-08-30T13:33:48.605" v="33" actId="20577"/>
          <ac:spMkLst>
            <pc:docMk/>
            <pc:sldMk cId="371036154" sldId="382"/>
            <ac:spMk id="7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8D2DDF8A-B85A-4D6C-9EE9-8D8F07A3664E}" dt="2021-08-30T13:37:07.500" v="61" actId="14100"/>
          <ac:picMkLst>
            <pc:docMk/>
            <pc:sldMk cId="371036154" sldId="382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8D2DDF8A-B85A-4D6C-9EE9-8D8F07A3664E}" dt="2021-08-30T13:35:57.998" v="54" actId="14100"/>
        <pc:sldMkLst>
          <pc:docMk/>
          <pc:sldMk cId="2976110700" sldId="384"/>
        </pc:sldMkLst>
        <pc:picChg chg="mod">
          <ac:chgData name="Silvia Maria Barros" userId="S::silvia.maria@economia.gov.br::e2bf63e8-b454-4011-9226-6120546e243b" providerId="AD" clId="Web-{8D2DDF8A-B85A-4D6C-9EE9-8D8F07A3664E}" dt="2021-08-30T13:35:57.998" v="54" actId="14100"/>
          <ac:picMkLst>
            <pc:docMk/>
            <pc:sldMk cId="2976110700" sldId="384"/>
            <ac:picMk id="6" creationId="{65C7E978-042F-4CE7-BF44-B347D4A85231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9:50.144" v="95" actId="1076"/>
        <pc:sldMkLst>
          <pc:docMk/>
          <pc:sldMk cId="3738154389" sldId="385"/>
        </pc:sldMkLst>
        <pc:picChg chg="add mod">
          <ac:chgData name="Silvia Maria Barros" userId="S::silvia.maria@economia.gov.br::e2bf63e8-b454-4011-9226-6120546e243b" providerId="AD" clId="Web-{8D2DDF8A-B85A-4D6C-9EE9-8D8F07A3664E}" dt="2021-08-30T13:39:50.144" v="95" actId="1076"/>
          <ac:picMkLst>
            <pc:docMk/>
            <pc:sldMk cId="3738154389" sldId="385"/>
            <ac:picMk id="2" creationId="{8DB77EA9-837C-47ED-A289-2B8558690A52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9:44.456" v="93"/>
          <ac:picMkLst>
            <pc:docMk/>
            <pc:sldMk cId="3738154389" sldId="385"/>
            <ac:picMk id="6" creationId="{65C7E978-042F-4CE7-BF44-B347D4A85231}"/>
          </ac:picMkLst>
        </pc:picChg>
      </pc:sldChg>
      <pc:sldChg chg="addSp delSp modSp">
        <pc:chgData name="Silvia Maria Barros" userId="S::silvia.maria@economia.gov.br::e2bf63e8-b454-4011-9226-6120546e243b" providerId="AD" clId="Web-{8D2DDF8A-B85A-4D6C-9EE9-8D8F07A3664E}" dt="2021-08-30T13:35:18.825" v="46" actId="1076"/>
        <pc:sldMkLst>
          <pc:docMk/>
          <pc:sldMk cId="3627457241" sldId="387"/>
        </pc:sldMkLst>
        <pc:picChg chg="add mod">
          <ac:chgData name="Silvia Maria Barros" userId="S::silvia.maria@economia.gov.br::e2bf63e8-b454-4011-9226-6120546e243b" providerId="AD" clId="Web-{8D2DDF8A-B85A-4D6C-9EE9-8D8F07A3664E}" dt="2021-08-30T13:35:18.825" v="46" actId="1076"/>
          <ac:picMkLst>
            <pc:docMk/>
            <pc:sldMk cId="3627457241" sldId="387"/>
            <ac:picMk id="2" creationId="{5EB541C6-1F97-4DA6-82FA-167F2536E173}"/>
          </ac:picMkLst>
        </pc:picChg>
        <pc:picChg chg="del mod">
          <ac:chgData name="Silvia Maria Barros" userId="S::silvia.maria@economia.gov.br::e2bf63e8-b454-4011-9226-6120546e243b" providerId="AD" clId="Web-{8D2DDF8A-B85A-4D6C-9EE9-8D8F07A3664E}" dt="2021-08-30T13:35:15.185" v="44"/>
          <ac:picMkLst>
            <pc:docMk/>
            <pc:sldMk cId="3627457241" sldId="387"/>
            <ac:picMk id="6" creationId="{3FAC43F1-F1CA-4816-A74D-98B5190EC1E0}"/>
          </ac:picMkLst>
        </pc:picChg>
      </pc:sldChg>
      <pc:sldChg chg="addSp modSp add del replId">
        <pc:chgData name="Silvia Maria Barros" userId="S::silvia.maria@economia.gov.br::e2bf63e8-b454-4011-9226-6120546e243b" providerId="AD" clId="Web-{8D2DDF8A-B85A-4D6C-9EE9-8D8F07A3664E}" dt="2021-08-30T13:35:10.903" v="43"/>
        <pc:sldMkLst>
          <pc:docMk/>
          <pc:sldMk cId="2723548219" sldId="388"/>
        </pc:sldMkLst>
        <pc:picChg chg="add mod">
          <ac:chgData name="Silvia Maria Barros" userId="S::silvia.maria@economia.gov.br::e2bf63e8-b454-4011-9226-6120546e243b" providerId="AD" clId="Web-{8D2DDF8A-B85A-4D6C-9EE9-8D8F07A3664E}" dt="2021-08-30T13:35:03.434" v="42" actId="1076"/>
          <ac:picMkLst>
            <pc:docMk/>
            <pc:sldMk cId="2723548219" sldId="388"/>
            <ac:picMk id="5" creationId="{9CA45EBE-6EB5-4AB5-8D93-8CC9B1C5EADD}"/>
          </ac:picMkLst>
        </pc:picChg>
      </pc:sldChg>
    </pc:docChg>
  </pc:docChgLst>
  <pc:docChgLst>
    <pc:chgData name="Silvia Maria Barros" userId="S::silvia.maria@economia.gov.br::e2bf63e8-b454-4011-9226-6120546e243b" providerId="AD" clId="Web-{20CF7BFF-0B2F-49AE-86B0-BAED24BC7242}"/>
    <pc:docChg chg="addSld delSld modSld sldOrd">
      <pc:chgData name="Silvia Maria Barros" userId="S::silvia.maria@economia.gov.br::e2bf63e8-b454-4011-9226-6120546e243b" providerId="AD" clId="Web-{20CF7BFF-0B2F-49AE-86B0-BAED24BC7242}" dt="2021-08-17T18:45:47.909" v="4148" actId="20577"/>
      <pc:docMkLst>
        <pc:docMk/>
      </pc:docMkLst>
      <pc:sldChg chg="modSp">
        <pc:chgData name="Silvia Maria Barros" userId="S::silvia.maria@economia.gov.br::e2bf63e8-b454-4011-9226-6120546e243b" providerId="AD" clId="Web-{20CF7BFF-0B2F-49AE-86B0-BAED24BC7242}" dt="2021-08-17T14:42:31.958" v="158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20CF7BFF-0B2F-49AE-86B0-BAED24BC7242}" dt="2021-08-17T14:42:23.426" v="156" actId="1076"/>
          <ac:spMkLst>
            <pc:docMk/>
            <pc:sldMk cId="156874233" sldId="301"/>
            <ac:spMk id="6" creationId="{E00313F1-9AA9-4BFF-A41E-57F8AA4363FF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4:42:28.348" v="157" actId="1076"/>
          <ac:spMkLst>
            <pc:docMk/>
            <pc:sldMk cId="156874233" sldId="301"/>
            <ac:spMk id="7" creationId="{DE0177E4-11F0-4648-8F06-5F2CECB0E92D}"/>
          </ac:spMkLst>
        </pc:spChg>
        <pc:graphicFrameChg chg="mod">
          <ac:chgData name="Silvia Maria Barros" userId="S::silvia.maria@economia.gov.br::e2bf63e8-b454-4011-9226-6120546e243b" providerId="AD" clId="Web-{20CF7BFF-0B2F-49AE-86B0-BAED24BC7242}" dt="2021-08-17T14:42:31.958" v="158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</pc:sldChg>
      <pc:sldChg chg="modSp">
        <pc:chgData name="Silvia Maria Barros" userId="S::silvia.maria@economia.gov.br::e2bf63e8-b454-4011-9226-6120546e243b" providerId="AD" clId="Web-{20CF7BFF-0B2F-49AE-86B0-BAED24BC7242}" dt="2021-08-17T15:06:56.552" v="353"/>
        <pc:sldMkLst>
          <pc:docMk/>
          <pc:sldMk cId="1383430397" sldId="304"/>
        </pc:sldMkLst>
        <pc:graphicFrameChg chg="modGraphic">
          <ac:chgData name="Silvia Maria Barros" userId="S::silvia.maria@economia.gov.br::e2bf63e8-b454-4011-9226-6120546e243b" providerId="AD" clId="Web-{20CF7BFF-0B2F-49AE-86B0-BAED24BC7242}" dt="2021-08-17T15:06:56.552" v="353"/>
          <ac:graphicFrameMkLst>
            <pc:docMk/>
            <pc:sldMk cId="1383430397" sldId="304"/>
            <ac:graphicFrameMk id="10" creationId="{F39B78FB-A9E8-4EDC-908D-950355A4F9D6}"/>
          </ac:graphicFrameMkLst>
        </pc:graphicFrameChg>
      </pc:sldChg>
      <pc:sldChg chg="modSp">
        <pc:chgData name="Silvia Maria Barros" userId="S::silvia.maria@economia.gov.br::e2bf63e8-b454-4011-9226-6120546e243b" providerId="AD" clId="Web-{20CF7BFF-0B2F-49AE-86B0-BAED24BC7242}" dt="2021-08-17T15:12:00.997" v="392" actId="20577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20CF7BFF-0B2F-49AE-86B0-BAED24BC7242}" dt="2021-08-17T15:12:00.997" v="392" actId="20577"/>
          <ac:spMkLst>
            <pc:docMk/>
            <pc:sldMk cId="2921855288" sldId="312"/>
            <ac:spMk id="8" creationId="{4CB717E2-DEB7-4E58-B656-5EF2FCBE9940}"/>
          </ac:spMkLst>
        </pc:spChg>
      </pc:sldChg>
      <pc:sldChg chg="addSp delSp modSp">
        <pc:chgData name="Silvia Maria Barros" userId="S::silvia.maria@economia.gov.br::e2bf63e8-b454-4011-9226-6120546e243b" providerId="AD" clId="Web-{20CF7BFF-0B2F-49AE-86B0-BAED24BC7242}" dt="2021-08-17T16:09:28.947" v="1867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20CF7BFF-0B2F-49AE-86B0-BAED24BC7242}" dt="2021-08-17T16:07:12.913" v="1833" actId="14100"/>
          <ac:spMkLst>
            <pc:docMk/>
            <pc:sldMk cId="2898235524" sldId="317"/>
            <ac:spMk id="7" creationId="{0EFA868B-1942-4EBF-9D6E-0E24DBB4BA52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6:09:11.978" v="1864"/>
          <ac:spMkLst>
            <pc:docMk/>
            <pc:sldMk cId="2898235524" sldId="317"/>
            <ac:spMk id="14" creationId="{67CF50A7-2276-4800-A4BD-FE4934A3F401}"/>
          </ac:spMkLst>
        </pc:spChg>
        <pc:spChg chg="add del mod">
          <ac:chgData name="Silvia Maria Barros" userId="S::silvia.maria@economia.gov.br::e2bf63e8-b454-4011-9226-6120546e243b" providerId="AD" clId="Web-{20CF7BFF-0B2F-49AE-86B0-BAED24BC7242}" dt="2021-08-17T16:09:06.728" v="1862"/>
          <ac:spMkLst>
            <pc:docMk/>
            <pc:sldMk cId="2898235524" sldId="317"/>
            <ac:spMk id="15" creationId="{29F7238D-BC13-4162-9D6A-EB1C50250DCF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6:08:56.118" v="1859"/>
          <ac:spMkLst>
            <pc:docMk/>
            <pc:sldMk cId="2898235524" sldId="317"/>
            <ac:spMk id="17" creationId="{A4DC6C34-202E-4534-A892-623E09243F19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6:08:49.665" v="1856"/>
          <ac:spMkLst>
            <pc:docMk/>
            <pc:sldMk cId="2898235524" sldId="317"/>
            <ac:spMk id="18" creationId="{1BBB8A62-6CC3-43E4-9243-BFFB22470415}"/>
          </ac:spMkLst>
        </pc:spChg>
        <pc:graphicFrameChg chg="mod modGraphic">
          <ac:chgData name="Silvia Maria Barros" userId="S::silvia.maria@economia.gov.br::e2bf63e8-b454-4011-9226-6120546e243b" providerId="AD" clId="Web-{20CF7BFF-0B2F-49AE-86B0-BAED24BC7242}" dt="2021-08-17T16:07:42.695" v="1839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20CF7BFF-0B2F-49AE-86B0-BAED24BC7242}" dt="2021-08-17T16:07:47.632" v="1842" actId="1076"/>
          <ac:picMkLst>
            <pc:docMk/>
            <pc:sldMk cId="2898235524" sldId="317"/>
            <ac:picMk id="6" creationId="{9ECED2AF-04F5-4F25-BA8F-24BE7A0E917A}"/>
          </ac:picMkLst>
        </pc:picChg>
        <pc:picChg chg="add del">
          <ac:chgData name="Silvia Maria Barros" userId="S::silvia.maria@economia.gov.br::e2bf63e8-b454-4011-9226-6120546e243b" providerId="AD" clId="Web-{20CF7BFF-0B2F-49AE-86B0-BAED24BC7242}" dt="2021-08-17T16:09:28.947" v="1867"/>
          <ac:picMkLst>
            <pc:docMk/>
            <pc:sldMk cId="2898235524" sldId="317"/>
            <ac:picMk id="8" creationId="{D4D0C950-AB8E-44C1-8408-DA7EAE7F017C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6:09:26.494" v="1866" actId="1076"/>
          <ac:picMkLst>
            <pc:docMk/>
            <pc:sldMk cId="2898235524" sldId="317"/>
            <ac:picMk id="13" creationId="{2A17E8FE-526B-4F0D-82EC-CA3973001C34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53:37.270" v="1737" actId="14100"/>
          <ac:picMkLst>
            <pc:docMk/>
            <pc:sldMk cId="2898235524" sldId="317"/>
            <ac:picMk id="16" creationId="{C38A4551-51EA-4CEF-A465-FCC29DABBFB8}"/>
          </ac:picMkLst>
        </pc:picChg>
      </pc:sldChg>
      <pc:sldChg chg="addSp delSp modSp">
        <pc:chgData name="Silvia Maria Barros" userId="S::silvia.maria@economia.gov.br::e2bf63e8-b454-4011-9226-6120546e243b" providerId="AD" clId="Web-{20CF7BFF-0B2F-49AE-86B0-BAED24BC7242}" dt="2021-08-17T18:31:54.796" v="3986" actId="14100"/>
        <pc:sldMkLst>
          <pc:docMk/>
          <pc:sldMk cId="2211656193" sldId="323"/>
        </pc:sldMkLst>
        <pc:spChg chg="mod">
          <ac:chgData name="Silvia Maria Barros" userId="S::silvia.maria@economia.gov.br::e2bf63e8-b454-4011-9226-6120546e243b" providerId="AD" clId="Web-{20CF7BFF-0B2F-49AE-86B0-BAED24BC7242}" dt="2021-08-17T14:46:01.541" v="195" actId="14100"/>
          <ac:spMkLst>
            <pc:docMk/>
            <pc:sldMk cId="2211656193" sldId="323"/>
            <ac:spMk id="4" creationId="{09739145-605D-48CF-9C73-5C88E5B4D89B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4:46:54.651" v="207" actId="1076"/>
          <ac:spMkLst>
            <pc:docMk/>
            <pc:sldMk cId="2211656193" sldId="323"/>
            <ac:spMk id="16" creationId="{802CF02B-58C5-4E53-A744-A176F4332757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4:47:18.667" v="215" actId="1076"/>
          <ac:spMkLst>
            <pc:docMk/>
            <pc:sldMk cId="2211656193" sldId="323"/>
            <ac:spMk id="28" creationId="{0355C349-9838-428D-AD68-B20D0F5E480A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2:52.068" v="160"/>
          <ac:spMkLst>
            <pc:docMk/>
            <pc:sldMk cId="2211656193" sldId="323"/>
            <ac:spMk id="39" creationId="{4D402C38-0743-465D-963B-454806B09F7C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4:46:57.776" v="208" actId="1076"/>
          <ac:spMkLst>
            <pc:docMk/>
            <pc:sldMk cId="2211656193" sldId="323"/>
            <ac:spMk id="40" creationId="{645B6BEA-9F33-4B7E-A494-EF299A489312}"/>
          </ac:spMkLst>
        </pc:spChg>
        <pc:graphicFrameChg chg="mod modGraphic">
          <ac:chgData name="Silvia Maria Barros" userId="S::silvia.maria@economia.gov.br::e2bf63e8-b454-4011-9226-6120546e243b" providerId="AD" clId="Web-{20CF7BFF-0B2F-49AE-86B0-BAED24BC7242}" dt="2021-08-17T15:09:26.243" v="365" actId="1076"/>
          <ac:graphicFrameMkLst>
            <pc:docMk/>
            <pc:sldMk cId="2211656193" sldId="323"/>
            <ac:graphicFrameMk id="6" creationId="{AAEA5EB8-D595-48D7-BA21-4F8E81E23BF2}"/>
          </ac:graphicFrameMkLst>
        </pc:graphicFrameChg>
        <pc:graphicFrameChg chg="mod modGraphic">
          <ac:chgData name="Silvia Maria Barros" userId="S::silvia.maria@economia.gov.br::e2bf63e8-b454-4011-9226-6120546e243b" providerId="AD" clId="Web-{20CF7BFF-0B2F-49AE-86B0-BAED24BC7242}" dt="2021-08-17T15:08:25.211" v="363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20CF7BFF-0B2F-49AE-86B0-BAED24BC7242}" dt="2021-08-17T14:46:51.026" v="206" actId="1076"/>
          <ac:picMkLst>
            <pc:docMk/>
            <pc:sldMk cId="2211656193" sldId="323"/>
            <ac:picMk id="2" creationId="{60FFB20B-872B-4912-B185-2E759C2498C2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4:42:43.599" v="159"/>
          <ac:picMkLst>
            <pc:docMk/>
            <pc:sldMk cId="2211656193" sldId="323"/>
            <ac:picMk id="7" creationId="{5B5653F4-848A-477E-99DC-F42F015642E1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5:09:20.821" v="364" actId="1076"/>
          <ac:picMkLst>
            <pc:docMk/>
            <pc:sldMk cId="2211656193" sldId="323"/>
            <ac:picMk id="8" creationId="{FEE5E8AB-8FA4-45F1-8DCC-1F85F3A680F1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7:13.011" v="214" actId="1076"/>
          <ac:picMkLst>
            <pc:docMk/>
            <pc:sldMk cId="2211656193" sldId="323"/>
            <ac:picMk id="15" creationId="{74484A8F-24D4-4F48-B216-18671F398262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54:15.411" v="1740" actId="14100"/>
          <ac:picMkLst>
            <pc:docMk/>
            <pc:sldMk cId="2211656193" sldId="323"/>
            <ac:picMk id="24" creationId="{14C08311-83AE-4F4F-89E4-F776D3916DDD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8:31:54.796" v="3986" actId="14100"/>
          <ac:picMkLst>
            <pc:docMk/>
            <pc:sldMk cId="2211656193" sldId="323"/>
            <ac:picMk id="25" creationId="{E00C858F-E574-461B-BEB9-58C978C0B5E7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7:05.823" v="211" actId="1076"/>
          <ac:picMkLst>
            <pc:docMk/>
            <pc:sldMk cId="2211656193" sldId="323"/>
            <ac:picMk id="26" creationId="{90530DD3-D990-4830-8E9E-899EC9EC9635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54:20.708" v="1741" actId="14100"/>
          <ac:picMkLst>
            <pc:docMk/>
            <pc:sldMk cId="2211656193" sldId="323"/>
            <ac:picMk id="27" creationId="{4EF69094-BD89-472D-9E0E-9C46F00157F0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6:59.870" v="209" actId="1076"/>
          <ac:picMkLst>
            <pc:docMk/>
            <pc:sldMk cId="2211656193" sldId="323"/>
            <ac:picMk id="29" creationId="{185AFAA1-184C-46A2-B960-9DECABAB3589}"/>
          </ac:picMkLst>
        </pc:picChg>
      </pc:sldChg>
      <pc:sldChg chg="modSp">
        <pc:chgData name="Silvia Maria Barros" userId="S::silvia.maria@economia.gov.br::e2bf63e8-b454-4011-9226-6120546e243b" providerId="AD" clId="Web-{20CF7BFF-0B2F-49AE-86B0-BAED24BC7242}" dt="2021-08-17T15:22:54.714" v="674" actId="1076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20CF7BFF-0B2F-49AE-86B0-BAED24BC7242}" dt="2021-08-17T15:22:50.745" v="673" actId="1076"/>
          <ac:spMkLst>
            <pc:docMk/>
            <pc:sldMk cId="441982169" sldId="324"/>
            <ac:spMk id="4" creationId="{2D58BA4C-36F7-4C33-A1B2-BD22B680E693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5:14:17.234" v="447" actId="1076"/>
          <ac:spMkLst>
            <pc:docMk/>
            <pc:sldMk cId="441982169" sldId="324"/>
            <ac:spMk id="15" creationId="{324E137D-ABB9-4F49-8C35-8A204161D561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5:19:00.896" v="623" actId="20577"/>
          <ac:spMkLst>
            <pc:docMk/>
            <pc:sldMk cId="441982169" sldId="324"/>
            <ac:spMk id="17" creationId="{2841BC16-1235-4E46-A2E4-86721F812EB6}"/>
          </ac:spMkLst>
        </pc:spChg>
        <pc:graphicFrameChg chg="mod modGraphic">
          <ac:chgData name="Silvia Maria Barros" userId="S::silvia.maria@economia.gov.br::e2bf63e8-b454-4011-9226-6120546e243b" providerId="AD" clId="Web-{20CF7BFF-0B2F-49AE-86B0-BAED24BC7242}" dt="2021-08-17T15:22:35.104" v="671" actId="1076"/>
          <ac:graphicFrameMkLst>
            <pc:docMk/>
            <pc:sldMk cId="441982169" sldId="324"/>
            <ac:graphicFrameMk id="7" creationId="{9F09C028-F760-4AEE-9421-E796708E93F6}"/>
          </ac:graphicFrameMkLst>
        </pc:graphicFrameChg>
        <pc:picChg chg="mod">
          <ac:chgData name="Silvia Maria Barros" userId="S::silvia.maria@economia.gov.br::e2bf63e8-b454-4011-9226-6120546e243b" providerId="AD" clId="Web-{20CF7BFF-0B2F-49AE-86B0-BAED24BC7242}" dt="2021-08-17T15:22:42.698" v="672" actId="1076"/>
          <ac:picMkLst>
            <pc:docMk/>
            <pc:sldMk cId="441982169" sldId="324"/>
            <ac:picMk id="6" creationId="{290FA4D8-7631-4E9D-A56E-C0040BA97437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21:25.603" v="654" actId="1076"/>
          <ac:picMkLst>
            <pc:docMk/>
            <pc:sldMk cId="441982169" sldId="324"/>
            <ac:picMk id="8" creationId="{3D383442-6510-4F77-A985-2AD3C6830E07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22:54.714" v="674" actId="1076"/>
          <ac:picMkLst>
            <pc:docMk/>
            <pc:sldMk cId="441982169" sldId="324"/>
            <ac:picMk id="14" creationId="{9843E0F9-CB00-4988-A89A-F197BADDA456}"/>
          </ac:picMkLst>
        </pc:picChg>
      </pc:sldChg>
      <pc:sldChg chg="modSp del">
        <pc:chgData name="Silvia Maria Barros" userId="S::silvia.maria@economia.gov.br::e2bf63e8-b454-4011-9226-6120546e243b" providerId="AD" clId="Web-{20CF7BFF-0B2F-49AE-86B0-BAED24BC7242}" dt="2021-08-17T17:09:45.795" v="2273"/>
        <pc:sldMkLst>
          <pc:docMk/>
          <pc:sldMk cId="4250770208" sldId="340"/>
        </pc:sldMkLst>
        <pc:spChg chg="mod">
          <ac:chgData name="Silvia Maria Barros" userId="S::silvia.maria@economia.gov.br::e2bf63e8-b454-4011-9226-6120546e243b" providerId="AD" clId="Web-{20CF7BFF-0B2F-49AE-86B0-BAED24BC7242}" dt="2021-08-17T14:44:51.742" v="182" actId="1076"/>
          <ac:spMkLst>
            <pc:docMk/>
            <pc:sldMk cId="4250770208" sldId="340"/>
            <ac:spMk id="13" creationId="{41960DED-24B2-40BD-A374-3EED8A125BBA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4:45:15.805" v="188" actId="1076"/>
          <ac:spMkLst>
            <pc:docMk/>
            <pc:sldMk cId="4250770208" sldId="340"/>
            <ac:spMk id="17" creationId="{B329BE50-154F-4C74-94B1-365C9E01EF88}"/>
          </ac:spMkLst>
        </pc:spChg>
        <pc:picChg chg="mod">
          <ac:chgData name="Silvia Maria Barros" userId="S::silvia.maria@economia.gov.br::e2bf63e8-b454-4011-9226-6120546e243b" providerId="AD" clId="Web-{20CF7BFF-0B2F-49AE-86B0-BAED24BC7242}" dt="2021-08-17T14:45:10.727" v="187" actId="1076"/>
          <ac:picMkLst>
            <pc:docMk/>
            <pc:sldMk cId="4250770208" sldId="340"/>
            <ac:picMk id="8" creationId="{08586D22-5502-41E4-9717-F5FC603696B9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4:57.695" v="183" actId="1076"/>
          <ac:picMkLst>
            <pc:docMk/>
            <pc:sldMk cId="4250770208" sldId="340"/>
            <ac:picMk id="30" creationId="{5AA726C9-F4A2-46CA-AEED-9A0759EBADE7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5:18.962" v="189" actId="1076"/>
          <ac:picMkLst>
            <pc:docMk/>
            <pc:sldMk cId="4250770208" sldId="340"/>
            <ac:picMk id="47" creationId="{6225FBAE-9BF7-42BA-945F-4B9B9755C621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4:59.758" v="184" actId="1076"/>
          <ac:picMkLst>
            <pc:docMk/>
            <pc:sldMk cId="4250770208" sldId="340"/>
            <ac:picMk id="49" creationId="{BFB28FE7-2D86-4F7F-BBCE-9DA1CF7D75E2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4:45:21.337" v="190" actId="1076"/>
          <ac:picMkLst>
            <pc:docMk/>
            <pc:sldMk cId="4250770208" sldId="340"/>
            <ac:picMk id="51" creationId="{254870E9-B2F6-4066-8BD4-39D40DDD0218}"/>
          </ac:picMkLst>
        </pc:picChg>
      </pc:sldChg>
      <pc:sldChg chg="addSp delSp modSp">
        <pc:chgData name="Silvia Maria Barros" userId="S::silvia.maria@economia.gov.br::e2bf63e8-b454-4011-9226-6120546e243b" providerId="AD" clId="Web-{20CF7BFF-0B2F-49AE-86B0-BAED24BC7242}" dt="2021-08-17T15:06:13.130" v="352" actId="1076"/>
        <pc:sldMkLst>
          <pc:docMk/>
          <pc:sldMk cId="1451533015" sldId="344"/>
        </pc:sldMkLst>
        <pc:spChg chg="mod">
          <ac:chgData name="Silvia Maria Barros" userId="S::silvia.maria@economia.gov.br::e2bf63e8-b454-4011-9226-6120546e243b" providerId="AD" clId="Web-{20CF7BFF-0B2F-49AE-86B0-BAED24BC7242}" dt="2021-08-17T14:31:56.819" v="82" actId="20577"/>
          <ac:spMkLst>
            <pc:docMk/>
            <pc:sldMk cId="1451533015" sldId="344"/>
            <ac:spMk id="18" creationId="{36A6754F-8947-4CA2-B6BA-F5BBA490F466}"/>
          </ac:spMkLst>
        </pc:spChg>
        <pc:graphicFrameChg chg="mod modGraphic">
          <ac:chgData name="Silvia Maria Barros" userId="S::silvia.maria@economia.gov.br::e2bf63e8-b454-4011-9226-6120546e243b" providerId="AD" clId="Web-{20CF7BFF-0B2F-49AE-86B0-BAED24BC7242}" dt="2021-08-17T14:38:10.999" v="136" actId="1076"/>
          <ac:graphicFrameMkLst>
            <pc:docMk/>
            <pc:sldMk cId="1451533015" sldId="344"/>
            <ac:graphicFrameMk id="2" creationId="{834631BA-929C-4864-A349-708FD92A3674}"/>
          </ac:graphicFrameMkLst>
        </pc:graphicFrameChg>
        <pc:graphicFrameChg chg="mod modGraphic">
          <ac:chgData name="Silvia Maria Barros" userId="S::silvia.maria@economia.gov.br::e2bf63e8-b454-4011-9226-6120546e243b" providerId="AD" clId="Web-{20CF7BFF-0B2F-49AE-86B0-BAED24BC7242}" dt="2021-08-17T14:38:18.171" v="139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picChg chg="mod">
          <ac:chgData name="Silvia Maria Barros" userId="S::silvia.maria@economia.gov.br::e2bf63e8-b454-4011-9226-6120546e243b" providerId="AD" clId="Web-{20CF7BFF-0B2F-49AE-86B0-BAED24BC7242}" dt="2021-08-17T15:06:13.130" v="352" actId="1076"/>
          <ac:picMkLst>
            <pc:docMk/>
            <pc:sldMk cId="1451533015" sldId="344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4:41:31.988" v="155"/>
          <ac:picMkLst>
            <pc:docMk/>
            <pc:sldMk cId="1451533015" sldId="344"/>
            <ac:picMk id="4" creationId="{7A432545-B0A1-42A1-B2E8-D00C53847CEC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06:07.051" v="351" actId="1076"/>
          <ac:picMkLst>
            <pc:docMk/>
            <pc:sldMk cId="1451533015" sldId="344"/>
            <ac:picMk id="5" creationId="{035BDA27-4C0B-472F-934F-BEDA98374516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4:41:24.441" v="154" actId="1076"/>
          <ac:picMkLst>
            <pc:docMk/>
            <pc:sldMk cId="1451533015" sldId="344"/>
            <ac:picMk id="6" creationId="{2E5013B2-D070-42E2-AD72-51C0416A50BE}"/>
          </ac:picMkLst>
        </pc:picChg>
        <pc:picChg chg="del">
          <ac:chgData name="Silvia Maria Barros" userId="S::silvia.maria@economia.gov.br::e2bf63e8-b454-4011-9226-6120546e243b" providerId="AD" clId="Web-{20CF7BFF-0B2F-49AE-86B0-BAED24BC7242}" dt="2021-08-17T14:33:21.196" v="83"/>
          <ac:picMkLst>
            <pc:docMk/>
            <pc:sldMk cId="1451533015" sldId="344"/>
            <ac:picMk id="24" creationId="{38454909-3233-47FF-96A0-E3E178567F52}"/>
          </ac:picMkLst>
        </pc:picChg>
      </pc:sldChg>
      <pc:sldChg chg="addSp delSp modSp">
        <pc:chgData name="Silvia Maria Barros" userId="S::silvia.maria@economia.gov.br::e2bf63e8-b454-4011-9226-6120546e243b" providerId="AD" clId="Web-{20CF7BFF-0B2F-49AE-86B0-BAED24BC7242}" dt="2021-08-17T15:26:54.532" v="692" actId="1076"/>
        <pc:sldMkLst>
          <pc:docMk/>
          <pc:sldMk cId="3685704490" sldId="347"/>
        </pc:sldMkLst>
        <pc:spChg chg="mod ord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2" creationId="{9FE07C58-60BA-43E6-A12D-4C35133A1CBB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8:33.856" v="227"/>
          <ac:spMkLst>
            <pc:docMk/>
            <pc:sldMk cId="3685704490" sldId="347"/>
            <ac:spMk id="5" creationId="{42AE999A-BF96-4087-8016-7700D7517574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5:26:54.532" v="692" actId="1076"/>
          <ac:spMkLst>
            <pc:docMk/>
            <pc:sldMk cId="3685704490" sldId="347"/>
            <ac:spMk id="6" creationId="{BFE3CD3C-032F-4F75-B7E2-841AA110643C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32" creationId="{DD38EE57-B708-47C9-A4A4-E25F09FAB029}"/>
          </ac:spMkLst>
        </pc:spChg>
        <pc:spChg chg="ord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39" creationId="{4D402C38-0743-465D-963B-454806B09F7C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44" creationId="{FCF2430C-7E93-4E96-B299-10A70DF80820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46" creationId="{295243DF-455B-4029-BB02-420E8E6253FE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9:15.964" v="303"/>
          <ac:spMkLst>
            <pc:docMk/>
            <pc:sldMk cId="3685704490" sldId="347"/>
            <ac:spMk id="48" creationId="{4C71773A-EA9D-495A-9212-9D483206A662}"/>
          </ac:spMkLst>
        </pc:spChg>
        <pc:grpChg chg="del">
          <ac:chgData name="Silvia Maria Barros" userId="S::silvia.maria@economia.gov.br::e2bf63e8-b454-4011-9226-6120546e243b" providerId="AD" clId="Web-{20CF7BFF-0B2F-49AE-86B0-BAED24BC7242}" dt="2021-08-17T14:59:15.964" v="303"/>
          <ac:grpSpMkLst>
            <pc:docMk/>
            <pc:sldMk cId="3685704490" sldId="347"/>
            <ac:grpSpMk id="33" creationId="{57A28182-58A5-4DBB-8F64-BD944BCA8154}"/>
          </ac:grpSpMkLst>
        </pc:grpChg>
        <pc:picChg chg="del mod">
          <ac:chgData name="Silvia Maria Barros" userId="S::silvia.maria@economia.gov.br::e2bf63e8-b454-4011-9226-6120546e243b" providerId="AD" clId="Web-{20CF7BFF-0B2F-49AE-86B0-BAED24BC7242}" dt="2021-08-17T14:59:22.871" v="304"/>
          <ac:picMkLst>
            <pc:docMk/>
            <pc:sldMk cId="3685704490" sldId="347"/>
            <ac:picMk id="3" creationId="{75B349F9-8A8B-4E6B-9B46-07B455785ADD}"/>
          </ac:picMkLst>
        </pc:picChg>
        <pc:picChg chg="del mod">
          <ac:chgData name="Silvia Maria Barros" userId="S::silvia.maria@economia.gov.br::e2bf63e8-b454-4011-9226-6120546e243b" providerId="AD" clId="Web-{20CF7BFF-0B2F-49AE-86B0-BAED24BC7242}" dt="2021-08-17T14:54:01.317" v="277"/>
          <ac:picMkLst>
            <pc:docMk/>
            <pc:sldMk cId="3685704490" sldId="347"/>
            <ac:picMk id="4" creationId="{C4B237EF-229F-48B5-AEB5-7AD300EB8DB8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01:25.342" v="344" actId="1076"/>
          <ac:picMkLst>
            <pc:docMk/>
            <pc:sldMk cId="3685704490" sldId="347"/>
            <ac:picMk id="7" creationId="{E14D39A3-4646-48E7-A689-A3208D8DAC25}"/>
          </ac:picMkLst>
        </pc:picChg>
        <pc:picChg chg="add mod ord">
          <ac:chgData name="Silvia Maria Barros" userId="S::silvia.maria@economia.gov.br::e2bf63e8-b454-4011-9226-6120546e243b" providerId="AD" clId="Web-{20CF7BFF-0B2F-49AE-86B0-BAED24BC7242}" dt="2021-08-17T15:26:40.047" v="691" actId="14100"/>
          <ac:picMkLst>
            <pc:docMk/>
            <pc:sldMk cId="3685704490" sldId="347"/>
            <ac:picMk id="8" creationId="{4D65D84C-24E8-4648-897C-72C1971BB4F0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5:01:23.373" v="343" actId="1076"/>
          <ac:picMkLst>
            <pc:docMk/>
            <pc:sldMk cId="3685704490" sldId="347"/>
            <ac:picMk id="9" creationId="{8A1828D7-4C6B-4201-AA19-2F6F125D9CFA}"/>
          </ac:picMkLst>
        </pc:picChg>
      </pc:sldChg>
      <pc:sldChg chg="modSp">
        <pc:chgData name="Silvia Maria Barros" userId="S::silvia.maria@economia.gov.br::e2bf63e8-b454-4011-9226-6120546e243b" providerId="AD" clId="Web-{20CF7BFF-0B2F-49AE-86B0-BAED24BC7242}" dt="2021-08-17T15:11:21.074" v="369"/>
        <pc:sldMkLst>
          <pc:docMk/>
          <pc:sldMk cId="1534033661" sldId="352"/>
        </pc:sldMkLst>
        <pc:spChg chg="mod">
          <ac:chgData name="Silvia Maria Barros" userId="S::silvia.maria@economia.gov.br::e2bf63e8-b454-4011-9226-6120546e243b" providerId="AD" clId="Web-{20CF7BFF-0B2F-49AE-86B0-BAED24BC7242}" dt="2021-08-17T14:43:16.474" v="167" actId="20577"/>
          <ac:spMkLst>
            <pc:docMk/>
            <pc:sldMk cId="1534033661" sldId="352"/>
            <ac:spMk id="20" creationId="{7A4DED3B-1200-49FD-BEF0-3E0707EB2A59}"/>
          </ac:spMkLst>
        </pc:spChg>
        <pc:graphicFrameChg chg="mod">
          <ac:chgData name="Silvia Maria Barros" userId="S::silvia.maria@economia.gov.br::e2bf63e8-b454-4011-9226-6120546e243b" providerId="AD" clId="Web-{20CF7BFF-0B2F-49AE-86B0-BAED24BC7242}" dt="2021-08-17T15:10:53.308" v="366" actId="1076"/>
          <ac:graphicFrameMkLst>
            <pc:docMk/>
            <pc:sldMk cId="1534033661" sldId="352"/>
            <ac:graphicFrameMk id="2" creationId="{17C86207-FC4C-4F9C-B935-5A735042BC61}"/>
          </ac:graphicFrameMkLst>
        </pc:graphicFrameChg>
        <pc:graphicFrameChg chg="modGraphic">
          <ac:chgData name="Silvia Maria Barros" userId="S::silvia.maria@economia.gov.br::e2bf63e8-b454-4011-9226-6120546e243b" providerId="AD" clId="Web-{20CF7BFF-0B2F-49AE-86B0-BAED24BC7242}" dt="2021-08-17T15:11:21.074" v="369"/>
          <ac:graphicFrameMkLst>
            <pc:docMk/>
            <pc:sldMk cId="1534033661" sldId="352"/>
            <ac:graphicFrameMk id="12" creationId="{2A6B70E5-C75A-4544-86ED-E6D368574BAB}"/>
          </ac:graphicFrameMkLst>
        </pc:graphicFrameChg>
      </pc:sldChg>
      <pc:sldChg chg="addSp delSp modSp">
        <pc:chgData name="Silvia Maria Barros" userId="S::silvia.maria@economia.gov.br::e2bf63e8-b454-4011-9226-6120546e243b" providerId="AD" clId="Web-{20CF7BFF-0B2F-49AE-86B0-BAED24BC7242}" dt="2021-08-17T18:32:47.500" v="3990" actId="14100"/>
        <pc:sldMkLst>
          <pc:docMk/>
          <pc:sldMk cId="200701504" sldId="353"/>
        </pc:sldMkLst>
        <pc:spChg chg="del mod">
          <ac:chgData name="Silvia Maria Barros" userId="S::silvia.maria@economia.gov.br::e2bf63e8-b454-4011-9226-6120546e243b" providerId="AD" clId="Web-{20CF7BFF-0B2F-49AE-86B0-BAED24BC7242}" dt="2021-08-17T15:37:37.140" v="1227"/>
          <ac:spMkLst>
            <pc:docMk/>
            <pc:sldMk cId="200701504" sldId="353"/>
            <ac:spMk id="2" creationId="{B8C0DE2E-FB9D-4129-89F0-A8B2E61848F7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6:06:35.256" v="1828" actId="1076"/>
          <ac:spMkLst>
            <pc:docMk/>
            <pc:sldMk cId="200701504" sldId="353"/>
            <ac:spMk id="8" creationId="{EFCAD8CB-996F-4ABF-9668-60110F280722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5:51:39.517" v="1709" actId="14100"/>
          <ac:spMkLst>
            <pc:docMk/>
            <pc:sldMk cId="200701504" sldId="353"/>
            <ac:spMk id="9" creationId="{416972C2-02C8-4DC4-AD34-27C408AF4A73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5:28:20.534" v="703"/>
          <ac:spMkLst>
            <pc:docMk/>
            <pc:sldMk cId="200701504" sldId="353"/>
            <ac:spMk id="10" creationId="{22F780BD-C799-49EA-A1E8-FB968D46F8D6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5:51:54.361" v="1715" actId="14100"/>
          <ac:spMkLst>
            <pc:docMk/>
            <pc:sldMk cId="200701504" sldId="353"/>
            <ac:spMk id="36" creationId="{B4559EDD-E617-413E-9547-173B4279F795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5:52:10.534" v="1721" actId="14100"/>
          <ac:spMkLst>
            <pc:docMk/>
            <pc:sldMk cId="200701504" sldId="353"/>
            <ac:spMk id="42" creationId="{911CAF3E-08F6-4E5C-9449-A90CFF3B6D23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5:52:36.175" v="1728" actId="14100"/>
          <ac:spMkLst>
            <pc:docMk/>
            <pc:sldMk cId="200701504" sldId="353"/>
            <ac:spMk id="44" creationId="{336973DF-336E-49EC-8EDC-5E8D9B00A362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5:52:53.644" v="1734" actId="14100"/>
          <ac:spMkLst>
            <pc:docMk/>
            <pc:sldMk cId="200701504" sldId="353"/>
            <ac:spMk id="46" creationId="{AA7CA8C3-3E1B-478C-9CE0-4E78ED4050F5}"/>
          </ac:spMkLst>
        </pc:spChg>
        <pc:graphicFrameChg chg="add mod modGraphic">
          <ac:chgData name="Silvia Maria Barros" userId="S::silvia.maria@economia.gov.br::e2bf63e8-b454-4011-9226-6120546e243b" providerId="AD" clId="Web-{20CF7BFF-0B2F-49AE-86B0-BAED24BC7242}" dt="2021-08-17T16:09:55.791" v="1873"/>
          <ac:graphicFrameMkLst>
            <pc:docMk/>
            <pc:sldMk cId="200701504" sldId="353"/>
            <ac:graphicFrameMk id="4" creationId="{ABA21F5F-DCF1-43CD-9AC6-69E521FA1881}"/>
          </ac:graphicFrameMkLst>
        </pc:graphicFrameChg>
        <pc:picChg chg="add del mod">
          <ac:chgData name="Silvia Maria Barros" userId="S::silvia.maria@economia.gov.br::e2bf63e8-b454-4011-9226-6120546e243b" providerId="AD" clId="Web-{20CF7BFF-0B2F-49AE-86B0-BAED24BC7242}" dt="2021-08-17T15:46:39.448" v="1617"/>
          <ac:picMkLst>
            <pc:docMk/>
            <pc:sldMk cId="200701504" sldId="353"/>
            <ac:picMk id="3" creationId="{A3C11CD1-C297-4389-9AC5-BBF534B11432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6:06:54.412" v="1830" actId="1076"/>
          <ac:picMkLst>
            <pc:docMk/>
            <pc:sldMk cId="200701504" sldId="353"/>
            <ac:picMk id="5" creationId="{AF1B422B-9389-4BE0-A777-E94053A2B56C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52:18.190" v="1724" actId="1076"/>
          <ac:picMkLst>
            <pc:docMk/>
            <pc:sldMk cId="200701504" sldId="353"/>
            <ac:picMk id="6" creationId="{7A60F2FE-C5F5-4CF8-9749-F4AD7F656B44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5:50:49.719" v="1700" actId="14100"/>
          <ac:picMkLst>
            <pc:docMk/>
            <pc:sldMk cId="200701504" sldId="353"/>
            <ac:picMk id="7" creationId="{FE2807BA-45DE-42A1-8ADC-6B7E0154596E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6:05:28.660" v="1820"/>
          <ac:picMkLst>
            <pc:docMk/>
            <pc:sldMk cId="200701504" sldId="353"/>
            <ac:picMk id="48" creationId="{72D9D279-BF0A-4441-842A-792EF982886C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6:04:32.987" v="1808"/>
          <ac:picMkLst>
            <pc:docMk/>
            <pc:sldMk cId="200701504" sldId="353"/>
            <ac:picMk id="50" creationId="{E3848423-E8FE-4CC8-BE44-A46A0C4B9920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6:03:40.861" v="1800"/>
          <ac:picMkLst>
            <pc:docMk/>
            <pc:sldMk cId="200701504" sldId="353"/>
            <ac:picMk id="52" creationId="{046C474B-16F4-4D47-9B14-14C1872F8A12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5:56:32.555" v="1757"/>
          <ac:picMkLst>
            <pc:docMk/>
            <pc:sldMk cId="200701504" sldId="353"/>
            <ac:picMk id="53" creationId="{F81E26F4-AC1A-4E56-890D-0AFCD9513228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6:01:23.561" v="1774"/>
          <ac:picMkLst>
            <pc:docMk/>
            <pc:sldMk cId="200701504" sldId="353"/>
            <ac:picMk id="54" creationId="{3274BD95-654A-4AC1-988D-F8927B16077F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6:00:33.357" v="1768"/>
          <ac:picMkLst>
            <pc:docMk/>
            <pc:sldMk cId="200701504" sldId="353"/>
            <ac:picMk id="55" creationId="{04FA0F43-A8B1-45DE-AB3D-5E062BCA7D61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6:05:00.832" v="1813" actId="14100"/>
          <ac:picMkLst>
            <pc:docMk/>
            <pc:sldMk cId="200701504" sldId="353"/>
            <ac:picMk id="56" creationId="{D624C66E-CE8F-4D22-AC65-6B83474F6ACF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6:05:22.770" v="1818" actId="1076"/>
          <ac:picMkLst>
            <pc:docMk/>
            <pc:sldMk cId="200701504" sldId="353"/>
            <ac:picMk id="57" creationId="{5F975721-83AB-41A4-8410-FFDB32C213A8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6:05:18.051" v="1817" actId="1076"/>
          <ac:picMkLst>
            <pc:docMk/>
            <pc:sldMk cId="200701504" sldId="353"/>
            <ac:picMk id="58" creationId="{44A8B6DE-99E0-4BF4-91ED-902239052D64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2:28.391" v="3989" actId="14100"/>
          <ac:picMkLst>
            <pc:docMk/>
            <pc:sldMk cId="200701504" sldId="353"/>
            <ac:picMk id="59" creationId="{45C2508E-B3D7-4CD5-A25C-F79B9F4620E5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2:47.500" v="3990" actId="14100"/>
          <ac:picMkLst>
            <pc:docMk/>
            <pc:sldMk cId="200701504" sldId="353"/>
            <ac:picMk id="60" creationId="{FE960D18-F6D1-42E2-B02E-73E5ADFAAA1F}"/>
          </ac:picMkLst>
        </pc:picChg>
      </pc:sldChg>
      <pc:sldChg chg="modSp">
        <pc:chgData name="Silvia Maria Barros" userId="S::silvia.maria@economia.gov.br::e2bf63e8-b454-4011-9226-6120546e243b" providerId="AD" clId="Web-{20CF7BFF-0B2F-49AE-86B0-BAED24BC7242}" dt="2021-08-17T18:45:47.909" v="4148" actId="20577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20CF7BFF-0B2F-49AE-86B0-BAED24BC7242}" dt="2021-08-17T18:45:47.909" v="4148" actId="20577"/>
          <ac:spMkLst>
            <pc:docMk/>
            <pc:sldMk cId="2232845212" sldId="354"/>
            <ac:spMk id="3" creationId="{80A9B244-8221-4746-A89E-0DBC2E1769A4}"/>
          </ac:spMkLst>
        </pc:spChg>
        <pc:picChg chg="mod">
          <ac:chgData name="Silvia Maria Barros" userId="S::silvia.maria@economia.gov.br::e2bf63e8-b454-4011-9226-6120546e243b" providerId="AD" clId="Web-{20CF7BFF-0B2F-49AE-86B0-BAED24BC7242}" dt="2021-08-17T15:05:44.285" v="349" actId="1076"/>
          <ac:picMkLst>
            <pc:docMk/>
            <pc:sldMk cId="2232845212" sldId="354"/>
            <ac:picMk id="2" creationId="{D5BD0D8D-1A0C-462F-B9E4-2D6B8E312890}"/>
          </ac:picMkLst>
        </pc:picChg>
      </pc:sldChg>
      <pc:sldChg chg="addSp delSp modSp">
        <pc:chgData name="Silvia Maria Barros" userId="S::silvia.maria@economia.gov.br::e2bf63e8-b454-4011-9226-6120546e243b" providerId="AD" clId="Web-{20CF7BFF-0B2F-49AE-86B0-BAED24BC7242}" dt="2021-08-17T17:10:47.906" v="2286"/>
        <pc:sldMkLst>
          <pc:docMk/>
          <pc:sldMk cId="3375932042" sldId="355"/>
        </pc:sldMkLst>
        <pc:graphicFrameChg chg="mod modGraphic">
          <ac:chgData name="Silvia Maria Barros" userId="S::silvia.maria@economia.gov.br::e2bf63e8-b454-4011-9226-6120546e243b" providerId="AD" clId="Web-{20CF7BFF-0B2F-49AE-86B0-BAED24BC7242}" dt="2021-08-17T17:10:39.702" v="2285"/>
          <ac:graphicFrameMkLst>
            <pc:docMk/>
            <pc:sldMk cId="3375932042" sldId="355"/>
            <ac:graphicFrameMk id="13" creationId="{A4554870-3AA5-496C-B528-10007E592533}"/>
          </ac:graphicFrameMkLst>
        </pc:graphicFrameChg>
        <pc:picChg chg="del">
          <ac:chgData name="Silvia Maria Barros" userId="S::silvia.maria@economia.gov.br::e2bf63e8-b454-4011-9226-6120546e243b" providerId="AD" clId="Web-{20CF7BFF-0B2F-49AE-86B0-BAED24BC7242}" dt="2021-08-17T17:10:47.906" v="2286"/>
          <ac:picMkLst>
            <pc:docMk/>
            <pc:sldMk cId="3375932042" sldId="355"/>
            <ac:picMk id="7" creationId="{99F4F1E7-E3D3-4632-B25C-8156C60B1EE5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7:10:35.015" v="2282" actId="1076"/>
          <ac:picMkLst>
            <pc:docMk/>
            <pc:sldMk cId="3375932042" sldId="355"/>
            <ac:picMk id="8" creationId="{53B92CFE-C052-4FF2-9D09-B3CC2C9D59FE}"/>
          </ac:picMkLst>
        </pc:picChg>
      </pc:sldChg>
      <pc:sldChg chg="add del replId">
        <pc:chgData name="Silvia Maria Barros" userId="S::silvia.maria@economia.gov.br::e2bf63e8-b454-4011-9226-6120546e243b" providerId="AD" clId="Web-{20CF7BFF-0B2F-49AE-86B0-BAED24BC7242}" dt="2021-08-17T16:10:21.448" v="1874"/>
        <pc:sldMkLst>
          <pc:docMk/>
          <pc:sldMk cId="722678414" sldId="356"/>
        </pc:sldMkLst>
      </pc:sldChg>
      <pc:sldChg chg="addSp delSp modSp new del mod setBg">
        <pc:chgData name="Silvia Maria Barros" userId="S::silvia.maria@economia.gov.br::e2bf63e8-b454-4011-9226-6120546e243b" providerId="AD" clId="Web-{20CF7BFF-0B2F-49AE-86B0-BAED24BC7242}" dt="2021-08-17T15:27:00.548" v="693"/>
        <pc:sldMkLst>
          <pc:docMk/>
          <pc:sldMk cId="1258931297" sldId="356"/>
        </pc:sldMkLst>
        <pc:spChg chg="del">
          <ac:chgData name="Silvia Maria Barros" userId="S::silvia.maria@economia.gov.br::e2bf63e8-b454-4011-9226-6120546e243b" providerId="AD" clId="Web-{20CF7BFF-0B2F-49AE-86B0-BAED24BC7242}" dt="2021-08-17T14:48:41.794" v="229"/>
          <ac:spMkLst>
            <pc:docMk/>
            <pc:sldMk cId="1258931297" sldId="356"/>
            <ac:spMk id="2" creationId="{9402E656-238A-4335-86EB-013AF05C4FEB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8:43.607" v="230"/>
          <ac:spMkLst>
            <pc:docMk/>
            <pc:sldMk cId="1258931297" sldId="356"/>
            <ac:spMk id="3" creationId="{84B9BE3B-C383-412A-A796-9BA4FEF70987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8:44.872" v="231"/>
          <ac:spMkLst>
            <pc:docMk/>
            <pc:sldMk cId="1258931297" sldId="356"/>
            <ac:spMk id="4" creationId="{F2744044-C945-490B-B4DE-483F7ACF9D24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8"/>
          <ac:spMkLst>
            <pc:docMk/>
            <pc:sldMk cId="1258931297" sldId="356"/>
            <ac:spMk id="10" creationId="{AB8C311F-7253-4AED-9701-7FC0708C41C7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8"/>
          <ac:spMkLst>
            <pc:docMk/>
            <pc:sldMk cId="1258931297" sldId="356"/>
            <ac:spMk id="12" creationId="{E2384209-CB15-4CDF-9D31-C44FD9A3F20D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8"/>
          <ac:spMkLst>
            <pc:docMk/>
            <pc:sldMk cId="1258931297" sldId="356"/>
            <ac:spMk id="14" creationId="{2633B3B5-CC90-43F0-8714-D31D1F3F0209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8"/>
          <ac:spMkLst>
            <pc:docMk/>
            <pc:sldMk cId="1258931297" sldId="356"/>
            <ac:spMk id="16" creationId="{A8D57A06-A426-446D-B02C-A2DC6B62E45E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7"/>
          <ac:spMkLst>
            <pc:docMk/>
            <pc:sldMk cId="1258931297" sldId="356"/>
            <ac:spMk id="18" creationId="{A169D286-F4D7-4C8B-A6BD-D05384C7F1D8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7"/>
          <ac:spMkLst>
            <pc:docMk/>
            <pc:sldMk cId="1258931297" sldId="356"/>
            <ac:spMk id="19" creationId="{39E8235E-135E-4261-8F54-2B316E493C42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9.409" v="267"/>
          <ac:spMkLst>
            <pc:docMk/>
            <pc:sldMk cId="1258931297" sldId="356"/>
            <ac:spMk id="20" creationId="{D4ED8EC3-4D57-4620-93CE-4E6661F09A3E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0.471" v="265"/>
          <ac:spMkLst>
            <pc:docMk/>
            <pc:sldMk cId="1258931297" sldId="356"/>
            <ac:spMk id="21" creationId="{69D184B2-2226-4E31-BCCB-444330767440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0.471" v="265"/>
          <ac:spMkLst>
            <pc:docMk/>
            <pc:sldMk cId="1258931297" sldId="356"/>
            <ac:spMk id="23" creationId="{1AC4D4E3-486A-464A-8EC8-D44881097267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4:52:30.471" v="265"/>
          <ac:spMkLst>
            <pc:docMk/>
            <pc:sldMk cId="1258931297" sldId="356"/>
            <ac:spMk id="25" creationId="{864DE13E-58EB-4475-B79C-0D4FC651239B}"/>
          </ac:spMkLst>
        </pc:spChg>
        <pc:picChg chg="add del mod">
          <ac:chgData name="Silvia Maria Barros" userId="S::silvia.maria@economia.gov.br::e2bf63e8-b454-4011-9226-6120546e243b" providerId="AD" clId="Web-{20CF7BFF-0B2F-49AE-86B0-BAED24BC7242}" dt="2021-08-17T14:50:58.313" v="253"/>
          <ac:picMkLst>
            <pc:docMk/>
            <pc:sldMk cId="1258931297" sldId="356"/>
            <ac:picMk id="5" creationId="{ED9D57AB-C9C0-4EDE-8FD7-0AA099B62977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4:51:05.594" v="255"/>
          <ac:picMkLst>
            <pc:docMk/>
            <pc:sldMk cId="1258931297" sldId="356"/>
            <ac:picMk id="6" creationId="{EE8F89B1-90FD-48C9-B46B-087F5BB41AD3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5:26:26.234" v="689" actId="14100"/>
          <ac:picMkLst>
            <pc:docMk/>
            <pc:sldMk cId="1258931297" sldId="356"/>
            <ac:picMk id="7" creationId="{7F41E322-11D8-414B-AF76-9EC2287F76F4}"/>
          </ac:picMkLst>
        </pc:picChg>
      </pc:sldChg>
      <pc:sldChg chg="addSp delSp modSp add replId">
        <pc:chgData name="Silvia Maria Barros" userId="S::silvia.maria@economia.gov.br::e2bf63e8-b454-4011-9226-6120546e243b" providerId="AD" clId="Web-{20CF7BFF-0B2F-49AE-86B0-BAED24BC7242}" dt="2021-08-17T17:09:20.669" v="2272" actId="1076"/>
        <pc:sldMkLst>
          <pc:docMk/>
          <pc:sldMk cId="2454104228" sldId="356"/>
        </pc:sldMkLst>
        <pc:spChg chg="add del">
          <ac:chgData name="Silvia Maria Barros" userId="S::silvia.maria@economia.gov.br::e2bf63e8-b454-4011-9226-6120546e243b" providerId="AD" clId="Web-{20CF7BFF-0B2F-49AE-86B0-BAED24BC7242}" dt="2021-08-17T16:12:43.701" v="1893"/>
          <ac:spMkLst>
            <pc:docMk/>
            <pc:sldMk cId="2454104228" sldId="356"/>
            <ac:spMk id="2" creationId="{4E57BB11-520C-4E1E-8F36-6CB5CCCB3C49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7:06:55.994" v="2238"/>
          <ac:spMkLst>
            <pc:docMk/>
            <pc:sldMk cId="2454104228" sldId="356"/>
            <ac:spMk id="6" creationId="{F658F661-1CF6-43FC-944C-67952CDBF40C}"/>
          </ac:spMkLst>
        </pc:spChg>
        <pc:spChg chg="add del mod">
          <ac:chgData name="Silvia Maria Barros" userId="S::silvia.maria@economia.gov.br::e2bf63e8-b454-4011-9226-6120546e243b" providerId="AD" clId="Web-{20CF7BFF-0B2F-49AE-86B0-BAED24BC7242}" dt="2021-08-17T17:07:40.198" v="2249"/>
          <ac:spMkLst>
            <pc:docMk/>
            <pc:sldMk cId="2454104228" sldId="356"/>
            <ac:spMk id="7" creationId="{59CED152-F494-4715-8C3D-79CAF22FA76F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7:06:34.916" v="2234" actId="14100"/>
          <ac:spMkLst>
            <pc:docMk/>
            <pc:sldMk cId="2454104228" sldId="356"/>
            <ac:spMk id="13" creationId="{41960DED-24B2-40BD-A374-3EED8A125BBA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7:06:43.212" v="2235" actId="14100"/>
          <ac:spMkLst>
            <pc:docMk/>
            <pc:sldMk cId="2454104228" sldId="356"/>
            <ac:spMk id="17" creationId="{B329BE50-154F-4C74-94B1-365C9E01EF88}"/>
          </ac:spMkLst>
        </pc:spChg>
        <pc:spChg chg="mod">
          <ac:chgData name="Silvia Maria Barros" userId="S::silvia.maria@economia.gov.br::e2bf63e8-b454-4011-9226-6120546e243b" providerId="AD" clId="Web-{20CF7BFF-0B2F-49AE-86B0-BAED24BC7242}" dt="2021-08-17T16:16:23.612" v="1952" actId="1076"/>
          <ac:spMkLst>
            <pc:docMk/>
            <pc:sldMk cId="2454104228" sldId="356"/>
            <ac:spMk id="28" creationId="{0A3F6BB7-600D-4A5F-842B-A1963E7A0F48}"/>
          </ac:spMkLst>
        </pc:spChg>
        <pc:graphicFrameChg chg="add mod modGraphic">
          <ac:chgData name="Silvia Maria Barros" userId="S::silvia.maria@economia.gov.br::e2bf63e8-b454-4011-9226-6120546e243b" providerId="AD" clId="Web-{20CF7BFF-0B2F-49AE-86B0-BAED24BC7242}" dt="2021-08-17T17:09:17.013" v="2271"/>
          <ac:graphicFrameMkLst>
            <pc:docMk/>
            <pc:sldMk cId="2454104228" sldId="356"/>
            <ac:graphicFrameMk id="3" creationId="{DFB8ABE3-BB90-4B9B-94E2-DFD3C84C162A}"/>
          </ac:graphicFrameMkLst>
        </pc:graphicFrameChg>
        <pc:graphicFrameChg chg="del mod modGraphic">
          <ac:chgData name="Silvia Maria Barros" userId="S::silvia.maria@economia.gov.br::e2bf63e8-b454-4011-9226-6120546e243b" providerId="AD" clId="Web-{20CF7BFF-0B2F-49AE-86B0-BAED24BC7242}" dt="2021-08-17T16:14:36.969" v="1924"/>
          <ac:graphicFrameMkLst>
            <pc:docMk/>
            <pc:sldMk cId="2454104228" sldId="356"/>
            <ac:graphicFrameMk id="10" creationId="{FC23FD99-59E8-4A19-81BE-8642C7B75D97}"/>
          </ac:graphicFrameMkLst>
        </pc:graphicFrameChg>
        <pc:graphicFrameChg chg="del">
          <ac:chgData name="Silvia Maria Barros" userId="S::silvia.maria@economia.gov.br::e2bf63e8-b454-4011-9226-6120546e243b" providerId="AD" clId="Web-{20CF7BFF-0B2F-49AE-86B0-BAED24BC7242}" dt="2021-08-17T16:14:33.797" v="1923"/>
          <ac:graphicFrameMkLst>
            <pc:docMk/>
            <pc:sldMk cId="2454104228" sldId="356"/>
            <ac:graphicFrameMk id="12" creationId="{7BD5C367-64EC-4572-AF08-67B6EAD0FB25}"/>
          </ac:graphicFrameMkLst>
        </pc:graphicFrameChg>
        <pc:picChg chg="add mod">
          <ac:chgData name="Silvia Maria Barros" userId="S::silvia.maria@economia.gov.br::e2bf63e8-b454-4011-9226-6120546e243b" providerId="AD" clId="Web-{20CF7BFF-0B2F-49AE-86B0-BAED24BC7242}" dt="2021-08-17T17:09:20.669" v="2272" actId="1076"/>
          <ac:picMkLst>
            <pc:docMk/>
            <pc:sldMk cId="2454104228" sldId="356"/>
            <ac:picMk id="2" creationId="{00150AA2-9506-4FFA-9E78-FC508B52B71E}"/>
          </ac:picMkLst>
        </pc:picChg>
        <pc:picChg chg="add">
          <ac:chgData name="Silvia Maria Barros" userId="S::silvia.maria@economia.gov.br::e2bf63e8-b454-4011-9226-6120546e243b" providerId="AD" clId="Web-{20CF7BFF-0B2F-49AE-86B0-BAED24BC7242}" dt="2021-08-17T16:15:32.877" v="1946"/>
          <ac:picMkLst>
            <pc:docMk/>
            <pc:sldMk cId="2454104228" sldId="356"/>
            <ac:picMk id="4" creationId="{00E5268F-336F-4080-96B0-3575A8C6BC41}"/>
          </ac:picMkLst>
        </pc:picChg>
        <pc:picChg chg="add">
          <ac:chgData name="Silvia Maria Barros" userId="S::silvia.maria@economia.gov.br::e2bf63e8-b454-4011-9226-6120546e243b" providerId="AD" clId="Web-{20CF7BFF-0B2F-49AE-86B0-BAED24BC7242}" dt="2021-08-17T16:15:41.486" v="1947"/>
          <ac:picMkLst>
            <pc:docMk/>
            <pc:sldMk cId="2454104228" sldId="356"/>
            <ac:picMk id="5" creationId="{E0E2A33D-3AB7-4491-9BC1-B9791F8CA694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7:06:26.525" v="2232" actId="1076"/>
          <ac:picMkLst>
            <pc:docMk/>
            <pc:sldMk cId="2454104228" sldId="356"/>
            <ac:picMk id="8" creationId="{08586D22-5502-41E4-9717-F5FC603696B9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7:09:04.763" v="2268" actId="1076"/>
          <ac:picMkLst>
            <pc:docMk/>
            <pc:sldMk cId="2454104228" sldId="356"/>
            <ac:picMk id="9" creationId="{7FE3F65F-C610-46BF-9B36-42862A598B87}"/>
          </ac:picMkLst>
        </pc:picChg>
        <pc:picChg chg="del mod">
          <ac:chgData name="Silvia Maria Barros" userId="S::silvia.maria@economia.gov.br::e2bf63e8-b454-4011-9226-6120546e243b" providerId="AD" clId="Web-{20CF7BFF-0B2F-49AE-86B0-BAED24BC7242}" dt="2021-08-17T17:07:43.151" v="2250"/>
          <ac:picMkLst>
            <pc:docMk/>
            <pc:sldMk cId="2454104228" sldId="356"/>
            <ac:picMk id="24" creationId="{D21D40B0-875D-4BA1-BBEF-14E7AA21F60B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6:12:18.466" v="1885" actId="1076"/>
          <ac:picMkLst>
            <pc:docMk/>
            <pc:sldMk cId="2454104228" sldId="356"/>
            <ac:picMk id="30" creationId="{5AA726C9-F4A2-46CA-AEED-9A0759EBADE7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7:06:48.134" v="2236" actId="14100"/>
          <ac:picMkLst>
            <pc:docMk/>
            <pc:sldMk cId="2454104228" sldId="356"/>
            <ac:picMk id="47" creationId="{6225FBAE-9BF7-42BA-945F-4B9B9755C621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6:12:23.576" v="1887" actId="1076"/>
          <ac:picMkLst>
            <pc:docMk/>
            <pc:sldMk cId="2454104228" sldId="356"/>
            <ac:picMk id="49" creationId="{BFB28FE7-2D86-4F7F-BBCE-9DA1CF7D75E2}"/>
          </ac:picMkLst>
        </pc:picChg>
        <pc:picChg chg="mod">
          <ac:chgData name="Silvia Maria Barros" userId="S::silvia.maria@economia.gov.br::e2bf63e8-b454-4011-9226-6120546e243b" providerId="AD" clId="Web-{20CF7BFF-0B2F-49AE-86B0-BAED24BC7242}" dt="2021-08-17T16:12:36.560" v="1891" actId="1076"/>
          <ac:picMkLst>
            <pc:docMk/>
            <pc:sldMk cId="2454104228" sldId="356"/>
            <ac:picMk id="51" creationId="{254870E9-B2F6-4066-8BD4-39D40DDD0218}"/>
          </ac:picMkLst>
        </pc:picChg>
        <pc:picChg chg="del">
          <ac:chgData name="Silvia Maria Barros" userId="S::silvia.maria@economia.gov.br::e2bf63e8-b454-4011-9226-6120546e243b" providerId="AD" clId="Web-{20CF7BFF-0B2F-49AE-86B0-BAED24BC7242}" dt="2021-08-17T16:16:19.112" v="1951"/>
          <ac:picMkLst>
            <pc:docMk/>
            <pc:sldMk cId="2454104228" sldId="356"/>
            <ac:picMk id="53" creationId="{26C9DEC7-199D-4F11-B86E-027F0560B804}"/>
          </ac:picMkLst>
        </pc:picChg>
        <pc:picChg chg="del">
          <ac:chgData name="Silvia Maria Barros" userId="S::silvia.maria@economia.gov.br::e2bf63e8-b454-4011-9226-6120546e243b" providerId="AD" clId="Web-{20CF7BFF-0B2F-49AE-86B0-BAED24BC7242}" dt="2021-08-17T16:16:17.846" v="1950"/>
          <ac:picMkLst>
            <pc:docMk/>
            <pc:sldMk cId="2454104228" sldId="356"/>
            <ac:picMk id="55" creationId="{924D3A0F-1557-4D90-A937-421389660AE2}"/>
          </ac:picMkLst>
        </pc:picChg>
      </pc:sldChg>
      <pc:sldChg chg="addSp delSp modSp add ord replId">
        <pc:chgData name="Silvia Maria Barros" userId="S::silvia.maria@economia.gov.br::e2bf63e8-b454-4011-9226-6120546e243b" providerId="AD" clId="Web-{20CF7BFF-0B2F-49AE-86B0-BAED24BC7242}" dt="2021-08-17T18:38:37.071" v="4055" actId="20577"/>
        <pc:sldMkLst>
          <pc:docMk/>
          <pc:sldMk cId="1497874907" sldId="357"/>
        </pc:sldMkLst>
        <pc:spChg chg="mod">
          <ac:chgData name="Silvia Maria Barros" userId="S::silvia.maria@economia.gov.br::e2bf63e8-b454-4011-9226-6120546e243b" providerId="AD" clId="Web-{20CF7BFF-0B2F-49AE-86B0-BAED24BC7242}" dt="2021-08-17T18:19:27.841" v="3716" actId="20577"/>
          <ac:spMkLst>
            <pc:docMk/>
            <pc:sldMk cId="1497874907" sldId="357"/>
            <ac:spMk id="5" creationId="{F7DC1303-995C-4D31-86DF-C23E759CE1EA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8:37:45.382" v="4044" actId="14100"/>
          <ac:spMkLst>
            <pc:docMk/>
            <pc:sldMk cId="1497874907" sldId="357"/>
            <ac:spMk id="9" creationId="{121D0E88-258F-4946-8ACC-934D4EF29E8A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8:37:49.382" v="4045" actId="14100"/>
          <ac:spMkLst>
            <pc:docMk/>
            <pc:sldMk cId="1497874907" sldId="357"/>
            <ac:spMk id="11" creationId="{43D5E8DF-8DE6-4B74-BFD1-338C836F60F8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7:29:27.322" v="3368"/>
          <ac:spMkLst>
            <pc:docMk/>
            <pc:sldMk cId="1497874907" sldId="357"/>
            <ac:spMk id="12" creationId="{5E747BFB-B595-4E38-8798-AAAD31D5CC87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8:38:37.071" v="4055" actId="20577"/>
          <ac:spMkLst>
            <pc:docMk/>
            <pc:sldMk cId="1497874907" sldId="357"/>
            <ac:spMk id="14" creationId="{9F316917-6C97-4F34-9B8A-35903A68DD3F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8:37:52.961" v="4046" actId="14100"/>
          <ac:spMkLst>
            <pc:docMk/>
            <pc:sldMk cId="1497874907" sldId="357"/>
            <ac:spMk id="15" creationId="{AF64411C-F212-40DB-8980-49CED719A902}"/>
          </ac:spMkLst>
        </pc:spChg>
        <pc:spChg chg="add del">
          <ac:chgData name="Silvia Maria Barros" userId="S::silvia.maria@economia.gov.br::e2bf63e8-b454-4011-9226-6120546e243b" providerId="AD" clId="Web-{20CF7BFF-0B2F-49AE-86B0-BAED24BC7242}" dt="2021-08-17T18:31:08.811" v="3977"/>
          <ac:spMkLst>
            <pc:docMk/>
            <pc:sldMk cId="1497874907" sldId="357"/>
            <ac:spMk id="16" creationId="{5B93A317-1C26-46ED-803E-251354FA4B08}"/>
          </ac:spMkLst>
        </pc:spChg>
        <pc:graphicFrameChg chg="mod modGraphic">
          <ac:chgData name="Silvia Maria Barros" userId="S::silvia.maria@economia.gov.br::e2bf63e8-b454-4011-9226-6120546e243b" providerId="AD" clId="Web-{20CF7BFF-0B2F-49AE-86B0-BAED24BC7242}" dt="2021-08-17T18:37:14.882" v="4036"/>
          <ac:graphicFrameMkLst>
            <pc:docMk/>
            <pc:sldMk cId="1497874907" sldId="357"/>
            <ac:graphicFrameMk id="6" creationId="{C5752DE4-A00B-46A4-9B61-461770D8C5A2}"/>
          </ac:graphicFrameMkLst>
        </pc:graphicFrameChg>
        <pc:graphicFrameChg chg="del">
          <ac:chgData name="Silvia Maria Barros" userId="S::silvia.maria@economia.gov.br::e2bf63e8-b454-4011-9226-6120546e243b" providerId="AD" clId="Web-{20CF7BFF-0B2F-49AE-86B0-BAED24BC7242}" dt="2021-08-17T17:12:28.424" v="2315"/>
          <ac:graphicFrameMkLst>
            <pc:docMk/>
            <pc:sldMk cId="1497874907" sldId="357"/>
            <ac:graphicFrameMk id="7" creationId="{72D3D03F-2426-4FAA-A4C1-B24452CB2323}"/>
          </ac:graphicFrameMkLst>
        </pc:graphicFrameChg>
        <pc:graphicFrameChg chg="del mod">
          <ac:chgData name="Silvia Maria Barros" userId="S::silvia.maria@economia.gov.br::e2bf63e8-b454-4011-9226-6120546e243b" providerId="AD" clId="Web-{20CF7BFF-0B2F-49AE-86B0-BAED24BC7242}" dt="2021-08-17T17:24:59.847" v="3168"/>
          <ac:graphicFrameMkLst>
            <pc:docMk/>
            <pc:sldMk cId="1497874907" sldId="357"/>
            <ac:graphicFrameMk id="10" creationId="{F39B78FB-A9E8-4EDC-908D-950355A4F9D6}"/>
          </ac:graphicFrameMkLst>
        </pc:graphicFrameChg>
        <pc:picChg chg="add mod">
          <ac:chgData name="Silvia Maria Barros" userId="S::silvia.maria@economia.gov.br::e2bf63e8-b454-4011-9226-6120546e243b" providerId="AD" clId="Web-{20CF7BFF-0B2F-49AE-86B0-BAED24BC7242}" dt="2021-08-17T18:36:50.740" v="4031" actId="1076"/>
          <ac:picMkLst>
            <pc:docMk/>
            <pc:sldMk cId="1497874907" sldId="357"/>
            <ac:picMk id="7" creationId="{84B21777-DE96-471E-878D-0E9F49B4C5DD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7:20.694" v="4037" actId="1076"/>
          <ac:picMkLst>
            <pc:docMk/>
            <pc:sldMk cId="1497874907" sldId="357"/>
            <ac:picMk id="8" creationId="{4F1F5882-E8D8-49E7-9291-588F29B1F075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8:26:31.351" v="3917"/>
          <ac:picMkLst>
            <pc:docMk/>
            <pc:sldMk cId="1497874907" sldId="357"/>
            <ac:picMk id="10" creationId="{405864C9-B9D5-471D-A208-3721DA3E54EA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6:42.740" v="4030" actId="1076"/>
          <ac:picMkLst>
            <pc:docMk/>
            <pc:sldMk cId="1497874907" sldId="357"/>
            <ac:picMk id="12" creationId="{D727A387-39B5-443A-B146-8C5CA4C13D8C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8:23.196" v="4053" actId="14100"/>
          <ac:picMkLst>
            <pc:docMk/>
            <pc:sldMk cId="1497874907" sldId="357"/>
            <ac:picMk id="13" creationId="{F84F33BF-7BE1-4D8A-A08C-27B7529D2AB9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8:34:09.268" v="4001"/>
          <ac:picMkLst>
            <pc:docMk/>
            <pc:sldMk cId="1497874907" sldId="357"/>
            <ac:picMk id="17" creationId="{4E173FD0-6259-42AA-B39B-01B0127758E7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8:04.820" v="4050" actId="1076"/>
          <ac:picMkLst>
            <pc:docMk/>
            <pc:sldMk cId="1497874907" sldId="357"/>
            <ac:picMk id="18" creationId="{1EDEF0FF-E27E-4639-9EB3-9F57535A690A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7:40.273" v="4043" actId="1076"/>
          <ac:picMkLst>
            <pc:docMk/>
            <pc:sldMk cId="1497874907" sldId="357"/>
            <ac:picMk id="20" creationId="{EAA14D27-9312-42EC-960C-31291651D4E5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7:55.476" v="4047" actId="1076"/>
          <ac:picMkLst>
            <pc:docMk/>
            <pc:sldMk cId="1497874907" sldId="357"/>
            <ac:picMk id="21" creationId="{50858F20-CF9C-42FF-86D3-B34AD93A3039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7:58.461" v="4048" actId="1076"/>
          <ac:picMkLst>
            <pc:docMk/>
            <pc:sldMk cId="1497874907" sldId="357"/>
            <ac:picMk id="22" creationId="{0F8D0592-518B-4283-93A2-E457C36BD528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8:07.430" v="4051" actId="1076"/>
          <ac:picMkLst>
            <pc:docMk/>
            <pc:sldMk cId="1497874907" sldId="357"/>
            <ac:picMk id="32" creationId="{932FA275-E34C-418E-B370-E577ED5097C4}"/>
          </ac:picMkLst>
        </pc:picChg>
        <pc:picChg chg="add mod">
          <ac:chgData name="Silvia Maria Barros" userId="S::silvia.maria@economia.gov.br::e2bf63e8-b454-4011-9226-6120546e243b" providerId="AD" clId="Web-{20CF7BFF-0B2F-49AE-86B0-BAED24BC7242}" dt="2021-08-17T18:37:37.851" v="4042" actId="1076"/>
          <ac:picMkLst>
            <pc:docMk/>
            <pc:sldMk cId="1497874907" sldId="357"/>
            <ac:picMk id="33" creationId="{7F70ED85-2DDA-47B8-87C7-6B60C6FF42DD}"/>
          </ac:picMkLst>
        </pc:picChg>
      </pc:sldChg>
      <pc:sldChg chg="addSp delSp modSp new del mod setBg">
        <pc:chgData name="Silvia Maria Barros" userId="S::silvia.maria@economia.gov.br::e2bf63e8-b454-4011-9226-6120546e243b" providerId="AD" clId="Web-{20CF7BFF-0B2F-49AE-86B0-BAED24BC7242}" dt="2021-08-17T15:25:22.077" v="685"/>
        <pc:sldMkLst>
          <pc:docMk/>
          <pc:sldMk cId="3481009602" sldId="357"/>
        </pc:sldMkLst>
        <pc:spChg chg="del">
          <ac:chgData name="Silvia Maria Barros" userId="S::silvia.maria@economia.gov.br::e2bf63e8-b454-4011-9226-6120546e243b" providerId="AD" clId="Web-{20CF7BFF-0B2F-49AE-86B0-BAED24BC7242}" dt="2021-08-17T14:49:52.843" v="239"/>
          <ac:spMkLst>
            <pc:docMk/>
            <pc:sldMk cId="3481009602" sldId="357"/>
            <ac:spMk id="2" creationId="{1F3002B6-79BA-456C-8358-C02A575A16EB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9:55.655" v="240"/>
          <ac:spMkLst>
            <pc:docMk/>
            <pc:sldMk cId="3481009602" sldId="357"/>
            <ac:spMk id="3" creationId="{B4AD89FE-40D2-4C92-9FD9-0FFE4D462D5E}"/>
          </ac:spMkLst>
        </pc:spChg>
        <pc:spChg chg="del">
          <ac:chgData name="Silvia Maria Barros" userId="S::silvia.maria@economia.gov.br::e2bf63e8-b454-4011-9226-6120546e243b" providerId="AD" clId="Web-{20CF7BFF-0B2F-49AE-86B0-BAED24BC7242}" dt="2021-08-17T14:49:58.780" v="241"/>
          <ac:spMkLst>
            <pc:docMk/>
            <pc:sldMk cId="3481009602" sldId="357"/>
            <ac:spMk id="4" creationId="{14166EB8-20F2-495B-A824-73B0ACB3724F}"/>
          </ac:spMkLst>
        </pc:spChg>
        <pc:spChg chg="add mod">
          <ac:chgData name="Silvia Maria Barros" userId="S::silvia.maria@economia.gov.br::e2bf63e8-b454-4011-9226-6120546e243b" providerId="AD" clId="Web-{20CF7BFF-0B2F-49AE-86B0-BAED24BC7242}" dt="2021-08-17T14:55:24.725" v="292" actId="1076"/>
          <ac:spMkLst>
            <pc:docMk/>
            <pc:sldMk cId="3481009602" sldId="357"/>
            <ac:spMk id="6" creationId="{FD06BFBB-3836-4C93-BDA2-68C454ED8325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0:11.952" v="243"/>
          <ac:spMkLst>
            <pc:docMk/>
            <pc:sldMk cId="3481009602" sldId="357"/>
            <ac:spMk id="10" creationId="{AB8C311F-7253-4AED-9701-7FC0708C41C7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0:11.952" v="243"/>
          <ac:spMkLst>
            <pc:docMk/>
            <pc:sldMk cId="3481009602" sldId="357"/>
            <ac:spMk id="12" creationId="{FD073016-B734-483B-8953-5BADEE145112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0:11.952" v="243"/>
          <ac:spMkLst>
            <pc:docMk/>
            <pc:sldMk cId="3481009602" sldId="357"/>
            <ac:spMk id="14" creationId="{90A7EAB6-59D3-4325-8DE6-E0CA4009CE53}"/>
          </ac:spMkLst>
        </pc:spChg>
        <pc:spChg chg="add">
          <ac:chgData name="Silvia Maria Barros" userId="S::silvia.maria@economia.gov.br::e2bf63e8-b454-4011-9226-6120546e243b" providerId="AD" clId="Web-{20CF7BFF-0B2F-49AE-86B0-BAED24BC7242}" dt="2021-08-17T14:50:11.952" v="243"/>
          <ac:spMkLst>
            <pc:docMk/>
            <pc:sldMk cId="3481009602" sldId="357"/>
            <ac:spMk id="16" creationId="{A8D57A06-A426-446D-B02C-A2DC6B62E45E}"/>
          </ac:spMkLst>
        </pc:spChg>
        <pc:picChg chg="add mod">
          <ac:chgData name="Silvia Maria Barros" userId="S::silvia.maria@economia.gov.br::e2bf63e8-b454-4011-9226-6120546e243b" providerId="AD" clId="Web-{20CF7BFF-0B2F-49AE-86B0-BAED24BC7242}" dt="2021-08-17T14:54:36.083" v="281" actId="14100"/>
          <ac:picMkLst>
            <pc:docMk/>
            <pc:sldMk cId="3481009602" sldId="357"/>
            <ac:picMk id="5" creationId="{A760BCD9-A3B1-4422-BA72-D525DFFD9910}"/>
          </ac:picMkLst>
        </pc:picChg>
        <pc:picChg chg="add">
          <ac:chgData name="Silvia Maria Barros" userId="S::silvia.maria@economia.gov.br::e2bf63e8-b454-4011-9226-6120546e243b" providerId="AD" clId="Web-{20CF7BFF-0B2F-49AE-86B0-BAED24BC7242}" dt="2021-08-17T14:55:34.756" v="293"/>
          <ac:picMkLst>
            <pc:docMk/>
            <pc:sldMk cId="3481009602" sldId="357"/>
            <ac:picMk id="7" creationId="{72ACF390-C1B3-4DA3-84EA-1BFB48099F4B}"/>
          </ac:picMkLst>
        </pc:picChg>
        <pc:picChg chg="add">
          <ac:chgData name="Silvia Maria Barros" userId="S::silvia.maria@economia.gov.br::e2bf63e8-b454-4011-9226-6120546e243b" providerId="AD" clId="Web-{20CF7BFF-0B2F-49AE-86B0-BAED24BC7242}" dt="2021-08-17T14:55:41.210" v="294"/>
          <ac:picMkLst>
            <pc:docMk/>
            <pc:sldMk cId="3481009602" sldId="357"/>
            <ac:picMk id="8" creationId="{D9434517-2C05-4220-B9A4-4541884A31FF}"/>
          </ac:picMkLst>
        </pc:picChg>
        <pc:picChg chg="add del mod">
          <ac:chgData name="Silvia Maria Barros" userId="S::silvia.maria@economia.gov.br::e2bf63e8-b454-4011-9226-6120546e243b" providerId="AD" clId="Web-{20CF7BFF-0B2F-49AE-86B0-BAED24BC7242}" dt="2021-08-17T14:57:33.603" v="297"/>
          <ac:picMkLst>
            <pc:docMk/>
            <pc:sldMk cId="3481009602" sldId="357"/>
            <ac:picMk id="9" creationId="{2153A1B9-7D4A-4F51-91D8-6F09F117591C}"/>
          </ac:picMkLst>
        </pc:picChg>
      </pc:sldChg>
    </pc:docChg>
  </pc:docChgLst>
  <pc:docChgLst>
    <pc:chgData name="Silvia Maria Barros" userId="S::silvia.maria@economia.gov.br::e2bf63e8-b454-4011-9226-6120546e243b" providerId="AD" clId="Web-{91190B15-BBF2-4F28-B109-93704FC49A48}"/>
    <pc:docChg chg="modSld">
      <pc:chgData name="Silvia Maria Barros" userId="S::silvia.maria@economia.gov.br::e2bf63e8-b454-4011-9226-6120546e243b" providerId="AD" clId="Web-{91190B15-BBF2-4F28-B109-93704FC49A48}" dt="2021-09-01T21:38:31.700" v="96" actId="1076"/>
      <pc:docMkLst>
        <pc:docMk/>
      </pc:docMkLst>
      <pc:sldChg chg="modSp">
        <pc:chgData name="Silvia Maria Barros" userId="S::silvia.maria@economia.gov.br::e2bf63e8-b454-4011-9226-6120546e243b" providerId="AD" clId="Web-{91190B15-BBF2-4F28-B109-93704FC49A48}" dt="2021-09-01T21:35:05.674" v="23" actId="20577"/>
        <pc:sldMkLst>
          <pc:docMk/>
          <pc:sldMk cId="1233546931" sldId="363"/>
        </pc:sldMkLst>
        <pc:spChg chg="mod">
          <ac:chgData name="Silvia Maria Barros" userId="S::silvia.maria@economia.gov.br::e2bf63e8-b454-4011-9226-6120546e243b" providerId="AD" clId="Web-{91190B15-BBF2-4F28-B109-93704FC49A48}" dt="2021-09-01T21:35:05.674" v="23" actId="20577"/>
          <ac:spMkLst>
            <pc:docMk/>
            <pc:sldMk cId="1233546931" sldId="363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91190B15-BBF2-4F28-B109-93704FC49A48}" dt="2021-09-01T21:34:24.955" v="18" actId="20577"/>
        <pc:sldMkLst>
          <pc:docMk/>
          <pc:sldMk cId="1808838728" sldId="372"/>
        </pc:sldMkLst>
        <pc:spChg chg="mod">
          <ac:chgData name="Silvia Maria Barros" userId="S::silvia.maria@economia.gov.br::e2bf63e8-b454-4011-9226-6120546e243b" providerId="AD" clId="Web-{91190B15-BBF2-4F28-B109-93704FC49A48}" dt="2021-09-01T21:34:24.955" v="18" actId="20577"/>
          <ac:spMkLst>
            <pc:docMk/>
            <pc:sldMk cId="1808838728" sldId="372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91190B15-BBF2-4F28-B109-93704FC49A48}" dt="2021-09-01T21:34:00.548" v="15" actId="20577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91190B15-BBF2-4F28-B109-93704FC49A48}" dt="2021-09-01T21:34:00.548" v="15" actId="20577"/>
          <ac:spMkLst>
            <pc:docMk/>
            <pc:sldMk cId="410523473" sldId="373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91190B15-BBF2-4F28-B109-93704FC49A48}" dt="2021-09-01T21:33:47.532" v="10" actId="1076"/>
          <ac:spMkLst>
            <pc:docMk/>
            <pc:sldMk cId="410523473" sldId="373"/>
            <ac:spMk id="15" creationId="{AF64411C-F212-40DB-8980-49CED719A902}"/>
          </ac:spMkLst>
        </pc:spChg>
      </pc:sldChg>
      <pc:sldChg chg="modSp">
        <pc:chgData name="Silvia Maria Barros" userId="S::silvia.maria@economia.gov.br::e2bf63e8-b454-4011-9226-6120546e243b" providerId="AD" clId="Web-{91190B15-BBF2-4F28-B109-93704FC49A48}" dt="2021-09-01T21:38:31.700" v="96" actId="1076"/>
        <pc:sldMkLst>
          <pc:docMk/>
          <pc:sldMk cId="3627457241" sldId="387"/>
        </pc:sldMkLst>
        <pc:spChg chg="mod">
          <ac:chgData name="Silvia Maria Barros" userId="S::silvia.maria@economia.gov.br::e2bf63e8-b454-4011-9226-6120546e243b" providerId="AD" clId="Web-{91190B15-BBF2-4F28-B109-93704FC49A48}" dt="2021-09-01T21:38:27.413" v="95" actId="1076"/>
          <ac:spMkLst>
            <pc:docMk/>
            <pc:sldMk cId="3627457241" sldId="387"/>
            <ac:spMk id="3" creationId="{28BB6663-B84A-4DE8-96FA-1571AAF38A4F}"/>
          </ac:spMkLst>
        </pc:spChg>
        <pc:graphicFrameChg chg="mod modGraphic">
          <ac:chgData name="Silvia Maria Barros" userId="S::silvia.maria@economia.gov.br::e2bf63e8-b454-4011-9226-6120546e243b" providerId="AD" clId="Web-{91190B15-BBF2-4F28-B109-93704FC49A48}" dt="2021-09-01T21:37:33.412" v="71"/>
          <ac:graphicFrameMkLst>
            <pc:docMk/>
            <pc:sldMk cId="3627457241" sldId="387"/>
            <ac:graphicFrameMk id="4" creationId="{FB3ABB22-C284-4AB9-8025-E4856A6B2F89}"/>
          </ac:graphicFrameMkLst>
        </pc:graphicFrameChg>
        <pc:graphicFrameChg chg="mod modGraphic">
          <ac:chgData name="Silvia Maria Barros" userId="S::silvia.maria@economia.gov.br::e2bf63e8-b454-4011-9226-6120546e243b" providerId="AD" clId="Web-{91190B15-BBF2-4F28-B109-93704FC49A48}" dt="2021-09-01T21:38:31.700" v="96" actId="1076"/>
          <ac:graphicFrameMkLst>
            <pc:docMk/>
            <pc:sldMk cId="3627457241" sldId="387"/>
            <ac:graphicFrameMk id="5" creationId="{39051717-64ED-4C54-BEC7-0763F4C1E8A5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992EC880-D7B3-44DB-BA8E-27566B06ED23}"/>
    <pc:docChg chg="addSld modSld sldOrd">
      <pc:chgData name="Silvia Maria Barros" userId="S::silvia.maria@economia.gov.br::e2bf63e8-b454-4011-9226-6120546e243b" providerId="AD" clId="Web-{992EC880-D7B3-44DB-BA8E-27566B06ED23}" dt="2021-08-16T13:27:31.437" v="18"/>
      <pc:docMkLst>
        <pc:docMk/>
      </pc:docMkLst>
      <pc:sldChg chg="addSp delSp modSp">
        <pc:chgData name="Silvia Maria Barros" userId="S::silvia.maria@economia.gov.br::e2bf63e8-b454-4011-9226-6120546e243b" providerId="AD" clId="Web-{992EC880-D7B3-44DB-BA8E-27566B06ED23}" dt="2021-08-16T13:27:31.437" v="18"/>
        <pc:sldMkLst>
          <pc:docMk/>
          <pc:sldMk cId="3774558176" sldId="271"/>
        </pc:sldMkLst>
        <pc:spChg chg="del">
          <ac:chgData name="Silvia Maria Barros" userId="S::silvia.maria@economia.gov.br::e2bf63e8-b454-4011-9226-6120546e243b" providerId="AD" clId="Web-{992EC880-D7B3-44DB-BA8E-27566B06ED23}" dt="2021-08-16T13:26:23.670" v="17"/>
          <ac:spMkLst>
            <pc:docMk/>
            <pc:sldMk cId="3774558176" sldId="271"/>
            <ac:spMk id="3" creationId="{00000000-0000-0000-0000-000000000000}"/>
          </ac:spMkLst>
        </pc:spChg>
        <pc:spChg chg="add del mod">
          <ac:chgData name="Silvia Maria Barros" userId="S::silvia.maria@economia.gov.br::e2bf63e8-b454-4011-9226-6120546e243b" providerId="AD" clId="Web-{992EC880-D7B3-44DB-BA8E-27566B06ED23}" dt="2021-08-16T13:27:31.437" v="18"/>
          <ac:spMkLst>
            <pc:docMk/>
            <pc:sldMk cId="3774558176" sldId="271"/>
            <ac:spMk id="8" creationId="{AA7999F6-5B94-4412-BE69-38A5A810AB7A}"/>
          </ac:spMkLst>
        </pc:spChg>
        <pc:graphicFrameChg chg="del">
          <ac:chgData name="Silvia Maria Barros" userId="S::silvia.maria@economia.gov.br::e2bf63e8-b454-4011-9226-6120546e243b" providerId="AD" clId="Web-{992EC880-D7B3-44DB-BA8E-27566B06ED23}" dt="2021-08-16T13:26:20.358" v="16"/>
          <ac:graphicFrameMkLst>
            <pc:docMk/>
            <pc:sldMk cId="3774558176" sldId="271"/>
            <ac:graphicFrameMk id="12" creationId="{BBE733AF-641D-4EDF-B38E-07E0E6512410}"/>
          </ac:graphicFrameMkLst>
        </pc:graphicFrameChg>
      </pc:sldChg>
      <pc:sldChg chg="mod modShow">
        <pc:chgData name="Silvia Maria Barros" userId="S::silvia.maria@economia.gov.br::e2bf63e8-b454-4011-9226-6120546e243b" providerId="AD" clId="Web-{992EC880-D7B3-44DB-BA8E-27566B06ED23}" dt="2021-08-16T13:14:47.969" v="3"/>
        <pc:sldMkLst>
          <pc:docMk/>
          <pc:sldMk cId="1138443978" sldId="282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12.782" v="4"/>
        <pc:sldMkLst>
          <pc:docMk/>
          <pc:sldMk cId="1504470735" sldId="286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36.955" v="6"/>
        <pc:sldMkLst>
          <pc:docMk/>
          <pc:sldMk cId="402027870" sldId="296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56.018" v="10"/>
        <pc:sldMkLst>
          <pc:docMk/>
          <pc:sldMk cId="3719773935" sldId="299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45.892" v="9"/>
        <pc:sldMkLst>
          <pc:docMk/>
          <pc:sldMk cId="637370711" sldId="302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33.017" v="5"/>
        <pc:sldMkLst>
          <pc:docMk/>
          <pc:sldMk cId="4175137479" sldId="310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42.752" v="8"/>
        <pc:sldMkLst>
          <pc:docMk/>
          <pc:sldMk cId="399262588" sldId="322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6:12.284" v="11"/>
        <pc:sldMkLst>
          <pc:docMk/>
          <pc:sldMk cId="850264380" sldId="325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4:42.798" v="2"/>
        <pc:sldMkLst>
          <pc:docMk/>
          <pc:sldMk cId="1984128865" sldId="327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4:31.969" v="0"/>
        <pc:sldMkLst>
          <pc:docMk/>
          <pc:sldMk cId="3253421139" sldId="328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4:39.329" v="1"/>
        <pc:sldMkLst>
          <pc:docMk/>
          <pc:sldMk cId="3595425092" sldId="329"/>
        </pc:sldMkLst>
      </pc:sldChg>
      <pc:sldChg chg="mod modShow">
        <pc:chgData name="Silvia Maria Barros" userId="S::silvia.maria@economia.gov.br::e2bf63e8-b454-4011-9226-6120546e243b" providerId="AD" clId="Web-{992EC880-D7B3-44DB-BA8E-27566B06ED23}" dt="2021-08-16T13:15:39.127" v="7"/>
        <pc:sldMkLst>
          <pc:docMk/>
          <pc:sldMk cId="1609719303" sldId="334"/>
        </pc:sldMkLst>
      </pc:sldChg>
      <pc:sldChg chg="ord">
        <pc:chgData name="Silvia Maria Barros" userId="S::silvia.maria@economia.gov.br::e2bf63e8-b454-4011-9226-6120546e243b" providerId="AD" clId="Web-{992EC880-D7B3-44DB-BA8E-27566B06ED23}" dt="2021-08-16T13:21:45.227" v="13"/>
        <pc:sldMkLst>
          <pc:docMk/>
          <pc:sldMk cId="1451533015" sldId="344"/>
        </pc:sldMkLst>
      </pc:sldChg>
      <pc:sldChg chg="add mod replId modShow">
        <pc:chgData name="Silvia Maria Barros" userId="S::silvia.maria@economia.gov.br::e2bf63e8-b454-4011-9226-6120546e243b" providerId="AD" clId="Web-{992EC880-D7B3-44DB-BA8E-27566B06ED23}" dt="2021-08-16T13:26:14.889" v="15"/>
        <pc:sldMkLst>
          <pc:docMk/>
          <pc:sldMk cId="2726598145" sldId="349"/>
        </pc:sldMkLst>
      </pc:sldChg>
    </pc:docChg>
  </pc:docChgLst>
  <pc:docChgLst>
    <pc:chgData name="Silvia Maria Barros" userId="S::silvia.maria@economia.gov.br::e2bf63e8-b454-4011-9226-6120546e243b" providerId="AD" clId="Web-{08C1CF96-62C3-4D43-A34B-323AF6E66A70}"/>
    <pc:docChg chg="addSld delSld modSld sldOrd">
      <pc:chgData name="Silvia Maria Barros" userId="S::silvia.maria@economia.gov.br::e2bf63e8-b454-4011-9226-6120546e243b" providerId="AD" clId="Web-{08C1CF96-62C3-4D43-A34B-323AF6E66A70}" dt="2021-08-13T01:42:13.644" v="3096" actId="1076"/>
      <pc:docMkLst>
        <pc:docMk/>
      </pc:docMkLst>
      <pc:sldChg chg="modSp">
        <pc:chgData name="Silvia Maria Barros" userId="S::silvia.maria@economia.gov.br::e2bf63e8-b454-4011-9226-6120546e243b" providerId="AD" clId="Web-{08C1CF96-62C3-4D43-A34B-323AF6E66A70}" dt="2021-08-13T01:25:52.298" v="2971" actId="20577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08C1CF96-62C3-4D43-A34B-323AF6E66A70}" dt="2021-08-13T01:25:52.298" v="2971" actId="20577"/>
          <ac:spMkLst>
            <pc:docMk/>
            <pc:sldMk cId="3774558176" sldId="271"/>
            <ac:spMk id="3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18:25:06.163" v="8" actId="1076"/>
          <ac:spMkLst>
            <pc:docMk/>
            <pc:sldMk cId="3774558176" sldId="271"/>
            <ac:spMk id="39" creationId="{E70BB8C5-F468-4BED-9311-8721094240A2}"/>
          </ac:spMkLst>
        </pc:spChg>
        <pc:graphicFrameChg chg="mod">
          <ac:chgData name="Silvia Maria Barros" userId="S::silvia.maria@economia.gov.br::e2bf63e8-b454-4011-9226-6120546e243b" providerId="AD" clId="Web-{08C1CF96-62C3-4D43-A34B-323AF6E66A70}" dt="2021-08-12T18:25:13.210" v="9" actId="1076"/>
          <ac:graphicFrameMkLst>
            <pc:docMk/>
            <pc:sldMk cId="3774558176" sldId="271"/>
            <ac:graphicFrameMk id="5" creationId="{84EB8EA4-420A-4A94-A18B-E8DD6087D824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6:56.491" v="2855" actId="1076"/>
          <ac:picMkLst>
            <pc:docMk/>
            <pc:sldMk cId="3774558176" sldId="271"/>
            <ac:picMk id="2" creationId="{475E3FE5-3E16-4491-999E-AE9AC224A9DF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01.772" v="2856" actId="1076"/>
          <ac:picMkLst>
            <pc:docMk/>
            <pc:sldMk cId="3774558176" sldId="271"/>
            <ac:picMk id="7" creationId="{69BC2360-0DD1-451C-8184-2836255B34FD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5:19.021" v="2839" actId="1076"/>
        <pc:sldMkLst>
          <pc:docMk/>
          <pc:sldMk cId="2791789365" sldId="275"/>
        </pc:sldMkLst>
        <pc:picChg chg="mod">
          <ac:chgData name="Silvia Maria Barros" userId="S::silvia.maria@economia.gov.br::e2bf63e8-b454-4011-9226-6120546e243b" providerId="AD" clId="Web-{08C1CF96-62C3-4D43-A34B-323AF6E66A70}" dt="2021-08-13T01:15:19.021" v="2839" actId="1076"/>
          <ac:picMkLst>
            <pc:docMk/>
            <pc:sldMk cId="2791789365" sldId="275"/>
            <ac:picMk id="2" creationId="{D5BD0D8D-1A0C-462F-B9E4-2D6B8E312890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5:12.974" v="2838" actId="1076"/>
          <ac:picMkLst>
            <pc:docMk/>
            <pc:sldMk cId="2791789365" sldId="275"/>
            <ac:picMk id="5" creationId="{7175D7D3-A65C-4484-A136-6262857C84CC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22:18.528" v="2944" actId="1076"/>
        <pc:sldMkLst>
          <pc:docMk/>
          <pc:sldMk cId="1138443978" sldId="282"/>
        </pc:sldMkLst>
        <pc:graphicFrameChg chg="mod modGraphic">
          <ac:chgData name="Silvia Maria Barros" userId="S::silvia.maria@economia.gov.br::e2bf63e8-b454-4011-9226-6120546e243b" providerId="AD" clId="Web-{08C1CF96-62C3-4D43-A34B-323AF6E66A70}" dt="2021-08-13T01:22:18.528" v="2944" actId="1076"/>
          <ac:graphicFrameMkLst>
            <pc:docMk/>
            <pc:sldMk cId="1138443978" sldId="282"/>
            <ac:graphicFrameMk id="5" creationId="{CFB62917-E027-4F3A-9D7E-2879C679C426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6:31.538" v="2848" actId="1076"/>
          <ac:picMkLst>
            <pc:docMk/>
            <pc:sldMk cId="1138443978" sldId="282"/>
            <ac:picMk id="4" creationId="{0C8855D6-0C4F-4558-8E52-773C300E2F0E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33.725" v="2849" actId="1076"/>
          <ac:picMkLst>
            <pc:docMk/>
            <pc:sldMk cId="1138443978" sldId="282"/>
            <ac:picMk id="6" creationId="{CB60C5C5-985C-497B-B33F-D1B79FC19929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5:02.489" v="2836" actId="1076"/>
        <pc:sldMkLst>
          <pc:docMk/>
          <pc:sldMk cId="2887255186" sldId="284"/>
        </pc:sldMkLst>
        <pc:picChg chg="mod">
          <ac:chgData name="Silvia Maria Barros" userId="S::silvia.maria@economia.gov.br::e2bf63e8-b454-4011-9226-6120546e243b" providerId="AD" clId="Web-{08C1CF96-62C3-4D43-A34B-323AF6E66A70}" dt="2021-08-13T01:15:02.489" v="2836" actId="1076"/>
          <ac:picMkLst>
            <pc:docMk/>
            <pc:sldMk cId="2887255186" sldId="284"/>
            <ac:picMk id="2" creationId="{BE4F61B7-3CA7-4475-A656-70AEF03ECC46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7:15.742" v="2859" actId="1076"/>
        <pc:sldMkLst>
          <pc:docMk/>
          <pc:sldMk cId="1504470735" sldId="286"/>
        </pc:sldMkLst>
        <pc:spChg chg="mod">
          <ac:chgData name="Silvia Maria Barros" userId="S::silvia.maria@economia.gov.br::e2bf63e8-b454-4011-9226-6120546e243b" providerId="AD" clId="Web-{08C1CF96-62C3-4D43-A34B-323AF6E66A70}" dt="2021-08-12T21:46:40.641" v="35" actId="14100"/>
          <ac:spMkLst>
            <pc:docMk/>
            <pc:sldMk cId="1504470735" sldId="286"/>
            <ac:spMk id="26" creationId="{D7523C59-CDC6-4558-AD57-5AE9717130A5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1:47:50.346" v="45" actId="1076"/>
          <ac:spMkLst>
            <pc:docMk/>
            <pc:sldMk cId="1504470735" sldId="286"/>
            <ac:spMk id="28" creationId="{F493FDB0-FCF9-40EF-A7C4-B838400342B7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1:49:32.442" v="56" actId="1076"/>
          <ac:spMkLst>
            <pc:docMk/>
            <pc:sldMk cId="1504470735" sldId="286"/>
            <ac:spMk id="45" creationId="{F9294E2C-4626-4BA7-A865-1FA9537B472A}"/>
          </ac:spMkLst>
        </pc:spChg>
        <pc:graphicFrameChg chg="mod">
          <ac:chgData name="Silvia Maria Barros" userId="S::silvia.maria@economia.gov.br::e2bf63e8-b454-4011-9226-6120546e243b" providerId="AD" clId="Web-{08C1CF96-62C3-4D43-A34B-323AF6E66A70}" dt="2021-08-12T21:48:26.925" v="49" actId="1076"/>
          <ac:graphicFrameMkLst>
            <pc:docMk/>
            <pc:sldMk cId="1504470735" sldId="286"/>
            <ac:graphicFrameMk id="29" creationId="{01EB43DD-8599-42CB-989D-412DBEC3DBE2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1:46:48.766" v="36" actId="1076"/>
          <ac:graphicFrameMkLst>
            <pc:docMk/>
            <pc:sldMk cId="1504470735" sldId="286"/>
            <ac:graphicFrameMk id="38" creationId="{AA4BF171-76F2-40E1-BE37-CD31DCA90AA3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1:49:07.441" v="54" actId="1076"/>
          <ac:graphicFrameMkLst>
            <pc:docMk/>
            <pc:sldMk cId="1504470735" sldId="286"/>
            <ac:graphicFrameMk id="39" creationId="{29FEF79D-80A4-4C3E-AE3B-C71C160A6263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1:48:07.956" v="48" actId="1076"/>
          <ac:graphicFrameMkLst>
            <pc:docMk/>
            <pc:sldMk cId="1504470735" sldId="286"/>
            <ac:graphicFrameMk id="42" creationId="{1E038332-0E51-49D0-8A12-96688C23BEBF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1:49:24.207" v="55" actId="1076"/>
          <ac:graphicFrameMkLst>
            <pc:docMk/>
            <pc:sldMk cId="1504470735" sldId="286"/>
            <ac:graphicFrameMk id="44" creationId="{B97717D0-D543-4B64-B3E4-E8B68C93960B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1:47:09.736" v="39" actId="1076"/>
          <ac:graphicFrameMkLst>
            <pc:docMk/>
            <pc:sldMk cId="1504470735" sldId="286"/>
            <ac:graphicFrameMk id="51" creationId="{90D554B1-B5B8-4069-99C2-90D3C431790F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15.742" v="2859" actId="1076"/>
          <ac:picMkLst>
            <pc:docMk/>
            <pc:sldMk cId="1504470735" sldId="286"/>
            <ac:picMk id="4" creationId="{9A48EB0F-3299-4A37-9D98-CBE3B780C251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12.538" v="2858" actId="1076"/>
          <ac:picMkLst>
            <pc:docMk/>
            <pc:sldMk cId="1504470735" sldId="286"/>
            <ac:picMk id="5" creationId="{F5322957-B528-474E-94F5-72C509C8ACB5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8:55.410" v="52" actId="1076"/>
          <ac:picMkLst>
            <pc:docMk/>
            <pc:sldMk cId="1504470735" sldId="286"/>
            <ac:picMk id="43" creationId="{C139CFD1-6BC4-4124-8157-BBFCC29E90B2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6:55.907" v="37" actId="1076"/>
          <ac:picMkLst>
            <pc:docMk/>
            <pc:sldMk cId="1504470735" sldId="286"/>
            <ac:picMk id="46" creationId="{785BE261-10C3-4789-B77F-E9B1C077933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6:59.470" v="38" actId="1076"/>
          <ac:picMkLst>
            <pc:docMk/>
            <pc:sldMk cId="1504470735" sldId="286"/>
            <ac:picMk id="47" creationId="{47EE33C5-ABD0-4979-ACA2-93F877B3EDB7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8:43.144" v="51" actId="1076"/>
          <ac:picMkLst>
            <pc:docMk/>
            <pc:sldMk cId="1504470735" sldId="286"/>
            <ac:picMk id="48" creationId="{D5627D33-4D0A-4346-B23C-FDDAC2738AB6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7:22.877" v="42" actId="1076"/>
          <ac:picMkLst>
            <pc:docMk/>
            <pc:sldMk cId="1504470735" sldId="286"/>
            <ac:picMk id="49" creationId="{A4F0A522-367A-4FF9-9EAF-1953D3195AF9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1:49:00.660" v="53" actId="1076"/>
          <ac:picMkLst>
            <pc:docMk/>
            <pc:sldMk cId="1504470735" sldId="286"/>
            <ac:picMk id="52" creationId="{BB439090-3BF8-439F-A534-138A1E2899E0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7:31.648" v="2863" actId="1076"/>
        <pc:sldMkLst>
          <pc:docMk/>
          <pc:sldMk cId="402027870" sldId="296"/>
        </pc:sldMkLst>
        <pc:spChg chg="mod">
          <ac:chgData name="Silvia Maria Barros" userId="S::silvia.maria@economia.gov.br::e2bf63e8-b454-4011-9226-6120546e243b" providerId="AD" clId="Web-{08C1CF96-62C3-4D43-A34B-323AF6E66A70}" dt="2021-08-12T23:40:25.993" v="1661" actId="20577"/>
          <ac:spMkLst>
            <pc:docMk/>
            <pc:sldMk cId="402027870" sldId="296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3:40:34.556" v="1662" actId="14100"/>
          <ac:spMkLst>
            <pc:docMk/>
            <pc:sldMk cId="402027870" sldId="296"/>
            <ac:spMk id="39" creationId="{4D402C38-0743-465D-963B-454806B09F7C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2T22:15:57.226" v="655" actId="1076"/>
          <ac:graphicFrameMkLst>
            <pc:docMk/>
            <pc:sldMk cId="402027870" sldId="296"/>
            <ac:graphicFrameMk id="4" creationId="{093D6EBF-1729-4598-8B04-13446F73AFC8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30.414" v="2862" actId="1076"/>
          <ac:picMkLst>
            <pc:docMk/>
            <pc:sldMk cId="402027870" sldId="296"/>
            <ac:picMk id="5" creationId="{9F4D4E09-24BD-4DDC-8ED8-D23F9D36C608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0:49:52.695" v="2535" actId="1076"/>
          <ac:picMkLst>
            <pc:docMk/>
            <pc:sldMk cId="402027870" sldId="296"/>
            <ac:picMk id="6" creationId="{FC3D4FB1-3FA5-41F3-917C-EDD6473723D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31.648" v="2863" actId="1076"/>
          <ac:picMkLst>
            <pc:docMk/>
            <pc:sldMk cId="402027870" sldId="296"/>
            <ac:picMk id="7" creationId="{65E18FB1-03A2-478C-B94D-C419EE39185A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31:21.679" v="3028" actId="20577"/>
        <pc:sldMkLst>
          <pc:docMk/>
          <pc:sldMk cId="3719773935" sldId="299"/>
        </pc:sldMkLst>
        <pc:spChg chg="mod">
          <ac:chgData name="Silvia Maria Barros" userId="S::silvia.maria@economia.gov.br::e2bf63e8-b454-4011-9226-6120546e243b" providerId="AD" clId="Web-{08C1CF96-62C3-4D43-A34B-323AF6E66A70}" dt="2021-08-13T01:31:21.679" v="3028" actId="20577"/>
          <ac:spMkLst>
            <pc:docMk/>
            <pc:sldMk cId="3719773935" sldId="299"/>
            <ac:spMk id="5" creationId="{AD947363-7DFD-4442-AB56-A67FBD5E9B14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8:05.149" v="2873" actId="1076"/>
          <ac:picMkLst>
            <pc:docMk/>
            <pc:sldMk cId="3719773935" sldId="299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07.867" v="2874" actId="1076"/>
          <ac:picMkLst>
            <pc:docMk/>
            <pc:sldMk cId="3719773935" sldId="299"/>
            <ac:picMk id="4" creationId="{7E45AFD5-4FCF-4065-AABD-AECE9D0252AC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0:52:30.589" v="2560" actId="14100"/>
          <ac:picMkLst>
            <pc:docMk/>
            <pc:sldMk cId="3719773935" sldId="299"/>
            <ac:picMk id="9" creationId="{B320A8EA-67B9-4D61-978A-3D58D2CD3F17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24:29.375" v="2949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08C1CF96-62C3-4D43-A34B-323AF6E66A70}" dt="2021-08-12T23:39:06.257" v="1654" actId="20577"/>
          <ac:spMkLst>
            <pc:docMk/>
            <pc:sldMk cId="156874233" sldId="301"/>
            <ac:spMk id="4" creationId="{93E3E175-6EA6-4D30-B855-63F44B076DE4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1:24:18.077" v="2947" actId="1076"/>
          <ac:spMkLst>
            <pc:docMk/>
            <pc:sldMk cId="156874233" sldId="301"/>
            <ac:spMk id="6" creationId="{E00313F1-9AA9-4BFF-A41E-57F8AA4363FF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1:24:23.031" v="2948" actId="1076"/>
          <ac:spMkLst>
            <pc:docMk/>
            <pc:sldMk cId="156874233" sldId="301"/>
            <ac:spMk id="7" creationId="{DE0177E4-11F0-4648-8F06-5F2CECB0E92D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3:38:01.225" v="1649" actId="20577"/>
          <ac:spMkLst>
            <pc:docMk/>
            <pc:sldMk cId="156874233" sldId="301"/>
            <ac:spMk id="28" creationId="{C26BAF1F-6F69-4BE7-85A8-6E837DC05671}"/>
          </ac:spMkLst>
        </pc:spChg>
        <pc:graphicFrameChg chg="modGraphic">
          <ac:chgData name="Silvia Maria Barros" userId="S::silvia.maria@economia.gov.br::e2bf63e8-b454-4011-9226-6120546e243b" providerId="AD" clId="Web-{08C1CF96-62C3-4D43-A34B-323AF6E66A70}" dt="2021-08-13T01:24:13.249" v="2946"/>
          <ac:graphicFrameMkLst>
            <pc:docMk/>
            <pc:sldMk cId="156874233" sldId="301"/>
            <ac:graphicFrameMk id="2" creationId="{1551AD5A-BD49-4AAF-86AB-0A49FFDC7C02}"/>
          </ac:graphicFrameMkLst>
        </pc:graphicFrameChg>
        <pc:graphicFrameChg chg="mod modGraphic">
          <ac:chgData name="Silvia Maria Barros" userId="S::silvia.maria@economia.gov.br::e2bf63e8-b454-4011-9226-6120546e243b" providerId="AD" clId="Web-{08C1CF96-62C3-4D43-A34B-323AF6E66A70}" dt="2021-08-13T01:24:29.375" v="2949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6:43.382" v="2852" actId="1076"/>
          <ac:picMkLst>
            <pc:docMk/>
            <pc:sldMk cId="156874233" sldId="301"/>
            <ac:picMk id="8" creationId="{AA76EBA1-3C5F-409C-ACD7-D42E8DDD6BC2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45.944" v="2853" actId="1076"/>
          <ac:picMkLst>
            <pc:docMk/>
            <pc:sldMk cId="156874233" sldId="301"/>
            <ac:picMk id="12" creationId="{4404E231-9F58-4E37-8733-B5339DA2F3B8}"/>
          </ac:picMkLst>
        </pc:picChg>
      </pc:sldChg>
      <pc:sldChg chg="addSp delSp modSp">
        <pc:chgData name="Silvia Maria Barros" userId="S::silvia.maria@economia.gov.br::e2bf63e8-b454-4011-9226-6120546e243b" providerId="AD" clId="Web-{08C1CF96-62C3-4D43-A34B-323AF6E66A70}" dt="2021-08-13T01:30:57.319" v="3015" actId="1076"/>
        <pc:sldMkLst>
          <pc:docMk/>
          <pc:sldMk cId="637370711" sldId="302"/>
        </pc:sldMkLst>
        <pc:spChg chg="mod">
          <ac:chgData name="Silvia Maria Barros" userId="S::silvia.maria@economia.gov.br::e2bf63e8-b454-4011-9226-6120546e243b" providerId="AD" clId="Web-{08C1CF96-62C3-4D43-A34B-323AF6E66A70}" dt="2021-08-13T01:29:48.005" v="2997" actId="14100"/>
          <ac:spMkLst>
            <pc:docMk/>
            <pc:sldMk cId="637370711" sldId="302"/>
            <ac:spMk id="3" creationId="{A8D038C1-F02D-4460-9374-7D264A18411B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1:29:51.927" v="2998" actId="1076"/>
          <ac:spMkLst>
            <pc:docMk/>
            <pc:sldMk cId="637370711" sldId="302"/>
            <ac:spMk id="5" creationId="{920D4650-DFD6-4BF2-B9B4-573548A43EEC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1:30:53.960" v="3014" actId="1076"/>
          <ac:spMkLst>
            <pc:docMk/>
            <pc:sldMk cId="637370711" sldId="302"/>
            <ac:spMk id="6" creationId="{8A74344B-95D3-477F-BBB5-8DBF1043FCD2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30:57.319" v="3015" actId="1076"/>
          <ac:graphicFrameMkLst>
            <pc:docMk/>
            <pc:sldMk cId="637370711" sldId="302"/>
            <ac:graphicFrameMk id="4" creationId="{AC3C8856-6CB1-4E85-B4F5-4AADDCF34654}"/>
          </ac:graphicFrameMkLst>
        </pc:graphicFrameChg>
        <pc:graphicFrameChg chg="del">
          <ac:chgData name="Silvia Maria Barros" userId="S::silvia.maria@economia.gov.br::e2bf63e8-b454-4011-9226-6120546e243b" providerId="AD" clId="Web-{08C1CF96-62C3-4D43-A34B-323AF6E66A70}" dt="2021-08-12T23:43:31.872" v="1766"/>
          <ac:graphicFrameMkLst>
            <pc:docMk/>
            <pc:sldMk cId="637370711" sldId="302"/>
            <ac:graphicFrameMk id="7" creationId="{498F6950-6D1B-4C57-86B0-AAF278DFA1CC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51.992" v="2869" actId="1076"/>
          <ac:picMkLst>
            <pc:docMk/>
            <pc:sldMk cId="637370711" sldId="302"/>
            <ac:picMk id="8" creationId="{64FA9CBB-F849-4C5A-AA9D-57524DD3AF8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53.555" v="2870" actId="1076"/>
          <ac:picMkLst>
            <pc:docMk/>
            <pc:sldMk cId="637370711" sldId="302"/>
            <ac:picMk id="9" creationId="{C2E64C50-C5FE-4EA7-AB37-63FFBFE44592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6:39.725" v="2851" actId="1076"/>
        <pc:sldMkLst>
          <pc:docMk/>
          <pc:sldMk cId="1383430397" sldId="304"/>
        </pc:sldMkLst>
        <pc:graphicFrameChg chg="mod">
          <ac:chgData name="Silvia Maria Barros" userId="S::silvia.maria@economia.gov.br::e2bf63e8-b454-4011-9226-6120546e243b" providerId="AD" clId="Web-{08C1CF96-62C3-4D43-A34B-323AF6E66A70}" dt="2021-08-12T23:36:52.317" v="1640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">
          <ac:chgData name="Silvia Maria Barros" userId="S::silvia.maria@economia.gov.br::e2bf63e8-b454-4011-9226-6120546e243b" providerId="AD" clId="Web-{08C1CF96-62C3-4D43-A34B-323AF6E66A70}" dt="2021-08-12T23:36:47.192" v="1639" actId="1076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6:39.725" v="2851" actId="1076"/>
          <ac:picMkLst>
            <pc:docMk/>
            <pc:sldMk cId="1383430397" sldId="304"/>
            <ac:picMk id="3" creationId="{F2584DB5-508C-43E4-AD3A-2DC749626344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37.960" v="2850" actId="1076"/>
          <ac:picMkLst>
            <pc:docMk/>
            <pc:sldMk cId="1383430397" sldId="304"/>
            <ac:picMk id="4" creationId="{0036F901-E294-419C-BC18-663F6DD7BBF6}"/>
          </ac:picMkLst>
        </pc:picChg>
      </pc:sldChg>
      <pc:sldChg chg="addSp delSp modSp">
        <pc:chgData name="Silvia Maria Barros" userId="S::silvia.maria@economia.gov.br::e2bf63e8-b454-4011-9226-6120546e243b" providerId="AD" clId="Web-{08C1CF96-62C3-4D43-A34B-323AF6E66A70}" dt="2021-08-13T01:26:43.330" v="2979"/>
        <pc:sldMkLst>
          <pc:docMk/>
          <pc:sldMk cId="4175137479" sldId="310"/>
        </pc:sldMkLst>
        <pc:spChg chg="mod">
          <ac:chgData name="Silvia Maria Barros" userId="S::silvia.maria@economia.gov.br::e2bf63e8-b454-4011-9226-6120546e243b" providerId="AD" clId="Web-{08C1CF96-62C3-4D43-A34B-323AF6E66A70}" dt="2021-08-12T22:14:17.927" v="634" actId="1076"/>
          <ac:spMkLst>
            <pc:docMk/>
            <pc:sldMk cId="4175137479" sldId="310"/>
            <ac:spMk id="2" creationId="{9FE07C58-60BA-43E6-A12D-4C35133A1CBB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2T21:58:37.875" v="231"/>
          <ac:spMkLst>
            <pc:docMk/>
            <pc:sldMk cId="4175137479" sldId="310"/>
            <ac:spMk id="3" creationId="{A8D038C1-F02D-4460-9374-7D264A18411B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2T21:58:44.219" v="233"/>
          <ac:spMkLst>
            <pc:docMk/>
            <pc:sldMk cId="4175137479" sldId="310"/>
            <ac:spMk id="9" creationId="{FA8602F3-C7A1-432C-9DCA-DA7969D2CD1C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3T00:49:21.461" v="2528"/>
          <ac:spMkLst>
            <pc:docMk/>
            <pc:sldMk cId="4175137479" sldId="310"/>
            <ac:spMk id="10" creationId="{6046282F-DA74-444E-8072-ADA095F8F6C9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2T22:14:10.336" v="633" actId="1076"/>
          <ac:graphicFrameMkLst>
            <pc:docMk/>
            <pc:sldMk cId="4175137479" sldId="310"/>
            <ac:graphicFrameMk id="6" creationId="{B734F2B8-C76D-472B-9F80-1A23B7A363B2}"/>
          </ac:graphicFrameMkLst>
        </pc:graphicFrameChg>
        <pc:graphicFrameChg chg="add mod modGraphic">
          <ac:chgData name="Silvia Maria Barros" userId="S::silvia.maria@economia.gov.br::e2bf63e8-b454-4011-9226-6120546e243b" providerId="AD" clId="Web-{08C1CF96-62C3-4D43-A34B-323AF6E66A70}" dt="2021-08-13T01:26:43.330" v="2979"/>
          <ac:graphicFrameMkLst>
            <pc:docMk/>
            <pc:sldMk cId="4175137479" sldId="310"/>
            <ac:graphicFrameMk id="7" creationId="{792E9908-EC92-4BA6-B268-05A5CAD55A83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22.679" v="2860" actId="1076"/>
          <ac:picMkLst>
            <pc:docMk/>
            <pc:sldMk cId="4175137479" sldId="310"/>
            <ac:picMk id="4" creationId="{880881F5-38CA-472C-AA84-52E071E1F624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24.289" v="2861" actId="1076"/>
          <ac:picMkLst>
            <pc:docMk/>
            <pc:sldMk cId="4175137479" sldId="310"/>
            <ac:picMk id="5" creationId="{4E45523B-35C2-4340-A236-BFC41CF884A2}"/>
          </ac:picMkLst>
        </pc:picChg>
      </pc:sldChg>
      <pc:sldChg chg="modSp ord">
        <pc:chgData name="Silvia Maria Barros" userId="S::silvia.maria@economia.gov.br::e2bf63e8-b454-4011-9226-6120546e243b" providerId="AD" clId="Web-{08C1CF96-62C3-4D43-A34B-323AF6E66A70}" dt="2021-08-13T01:34:11.229" v="3047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08C1CF96-62C3-4D43-A34B-323AF6E66A70}" dt="2021-08-13T01:18:42.790" v="2885" actId="1076"/>
          <ac:spMkLst>
            <pc:docMk/>
            <pc:sldMk cId="2921855288" sldId="312"/>
            <ac:spMk id="9" creationId="{108BCBF7-FFAB-498F-A420-29CEFD2CC213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1:18:45.462" v="2886" actId="1076"/>
          <ac:spMkLst>
            <pc:docMk/>
            <pc:sldMk cId="2921855288" sldId="312"/>
            <ac:spMk id="14" creationId="{856EB9F1-7A57-432F-9923-09BAC81D626E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18:50.681" v="2888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8:56.931" v="2890" actId="1076"/>
          <ac:picMkLst>
            <pc:docMk/>
            <pc:sldMk cId="2921855288" sldId="312"/>
            <ac:picMk id="2" creationId="{CF6325DB-3B9D-4E7C-8C38-FA8AC134E84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53.759" v="2889" actId="1076"/>
          <ac:picMkLst>
            <pc:docMk/>
            <pc:sldMk cId="2921855288" sldId="312"/>
            <ac:picMk id="4" creationId="{880881F5-38CA-472C-AA84-52E071E1F624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47.649" v="2887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delSp modSp del ord">
        <pc:chgData name="Silvia Maria Barros" userId="S::silvia.maria@economia.gov.br::e2bf63e8-b454-4011-9226-6120546e243b" providerId="AD" clId="Web-{08C1CF96-62C3-4D43-A34B-323AF6E66A70}" dt="2021-08-13T01:23:38.420" v="2945"/>
        <pc:sldMkLst>
          <pc:docMk/>
          <pc:sldMk cId="3199154398" sldId="313"/>
        </pc:sldMkLst>
        <pc:spChg chg="mod">
          <ac:chgData name="Silvia Maria Barros" userId="S::silvia.maria@economia.gov.br::e2bf63e8-b454-4011-9226-6120546e243b" providerId="AD" clId="Web-{08C1CF96-62C3-4D43-A34B-323AF6E66A70}" dt="2021-08-13T01:03:08.429" v="2813" actId="1076"/>
          <ac:spMkLst>
            <pc:docMk/>
            <pc:sldMk cId="3199154398" sldId="313"/>
            <ac:spMk id="2" creationId="{9FE07C58-60BA-43E6-A12D-4C35133A1CBB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3T01:02:48.694" v="2796"/>
          <ac:spMkLst>
            <pc:docMk/>
            <pc:sldMk cId="3199154398" sldId="313"/>
            <ac:spMk id="7" creationId="{CB2FFBF3-AF73-4B4E-A182-5694B3BDC62C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3T00:46:39.520" v="2506"/>
          <ac:spMkLst>
            <pc:docMk/>
            <pc:sldMk cId="3199154398" sldId="313"/>
            <ac:spMk id="8" creationId="{24575425-5259-4858-8E43-66D797A34354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3T01:02:46.696" v="2794"/>
          <ac:spMkLst>
            <pc:docMk/>
            <pc:sldMk cId="3199154398" sldId="313"/>
            <ac:spMk id="9" creationId="{C57010D8-4E5A-40AB-A642-D0CD8947C1A1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3T00:46:15.332" v="2500"/>
          <ac:spMkLst>
            <pc:docMk/>
            <pc:sldMk cId="3199154398" sldId="313"/>
            <ac:spMk id="11" creationId="{16BD972A-3B30-421D-8C1A-149D0BF20F2C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3T01:02:44.100" v="2792"/>
          <ac:spMkLst>
            <pc:docMk/>
            <pc:sldMk cId="3199154398" sldId="313"/>
            <ac:spMk id="13" creationId="{BAD3EEDD-C5AC-421C-9D4A-F4D4FB54CC2D}"/>
          </ac:spMkLst>
        </pc:spChg>
        <pc:graphicFrameChg chg="del mod modGraphic">
          <ac:chgData name="Silvia Maria Barros" userId="S::silvia.maria@economia.gov.br::e2bf63e8-b454-4011-9226-6120546e243b" providerId="AD" clId="Web-{08C1CF96-62C3-4D43-A34B-323AF6E66A70}" dt="2021-08-13T01:02:41.491" v="2790"/>
          <ac:graphicFrameMkLst>
            <pc:docMk/>
            <pc:sldMk cId="3199154398" sldId="31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8:17.790" v="2877" actId="1076"/>
          <ac:picMkLst>
            <pc:docMk/>
            <pc:sldMk cId="3199154398" sldId="313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1:02:49.663" v="2797"/>
          <ac:picMkLst>
            <pc:docMk/>
            <pc:sldMk cId="3199154398" sldId="313"/>
            <ac:picMk id="4" creationId="{0A62E9AC-3F4B-4E7E-88B0-911638C092C9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19.790" v="2878" actId="1076"/>
          <ac:picMkLst>
            <pc:docMk/>
            <pc:sldMk cId="3199154398" sldId="313"/>
            <ac:picMk id="5" creationId="{035BDA27-4C0B-472F-934F-BEDA98374516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3T01:02:39.444" v="2789"/>
          <ac:picMkLst>
            <pc:docMk/>
            <pc:sldMk cId="3199154398" sldId="313"/>
            <ac:picMk id="6" creationId="{AF2767A4-E48E-4980-B91D-A76D378ECC4A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1:02:45.632" v="2793"/>
          <ac:picMkLst>
            <pc:docMk/>
            <pc:sldMk cId="3199154398" sldId="313"/>
            <ac:picMk id="10" creationId="{0A84ACAC-BBCC-4442-B63D-CC408190639B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1:02:50.194" v="2798"/>
          <ac:picMkLst>
            <pc:docMk/>
            <pc:sldMk cId="3199154398" sldId="313"/>
            <ac:picMk id="14" creationId="{812EDC67-6DF2-49D8-96D0-012E2553B773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1:02:47.397" v="2795"/>
          <ac:picMkLst>
            <pc:docMk/>
            <pc:sldMk cId="3199154398" sldId="313"/>
            <ac:picMk id="26" creationId="{3AFDBD4C-97E0-47F7-98B4-558D7A51D7FA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9:47.182" v="2904" actId="1076"/>
        <pc:sldMkLst>
          <pc:docMk/>
          <pc:sldMk cId="780447930" sldId="314"/>
        </pc:sldMkLst>
        <pc:picChg chg="mod">
          <ac:chgData name="Silvia Maria Barros" userId="S::silvia.maria@economia.gov.br::e2bf63e8-b454-4011-9226-6120546e243b" providerId="AD" clId="Web-{08C1CF96-62C3-4D43-A34B-323AF6E66A70}" dt="2021-08-13T01:19:45.651" v="2903" actId="1076"/>
          <ac:picMkLst>
            <pc:docMk/>
            <pc:sldMk cId="780447930" sldId="314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47.182" v="2904" actId="1076"/>
          <ac:picMkLst>
            <pc:docMk/>
            <pc:sldMk cId="780447930" sldId="314"/>
            <ac:picMk id="8" creationId="{C0721647-711C-4C8D-ACD8-69490DC5E0E1}"/>
          </ac:picMkLst>
        </pc:picChg>
      </pc:sldChg>
      <pc:sldChg chg="addSp modSp del ord">
        <pc:chgData name="Silvia Maria Barros" userId="S::silvia.maria@economia.gov.br::e2bf63e8-b454-4011-9226-6120546e243b" providerId="AD" clId="Web-{08C1CF96-62C3-4D43-A34B-323AF6E66A70}" dt="2021-08-13T01:01:35.021" v="2785"/>
        <pc:sldMkLst>
          <pc:docMk/>
          <pc:sldMk cId="2855961049" sldId="315"/>
        </pc:sldMkLst>
        <pc:spChg chg="mod">
          <ac:chgData name="Silvia Maria Barros" userId="S::silvia.maria@economia.gov.br::e2bf63e8-b454-4011-9226-6120546e243b" providerId="AD" clId="Web-{08C1CF96-62C3-4D43-A34B-323AF6E66A70}" dt="2021-08-13T00:58:57.440" v="2746" actId="20577"/>
          <ac:spMkLst>
            <pc:docMk/>
            <pc:sldMk cId="2855961049" sldId="315"/>
            <ac:spMk id="2" creationId="{9FE07C58-60BA-43E6-A12D-4C35133A1CBB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1:00:29.457" v="2784" actId="20577"/>
          <ac:spMkLst>
            <pc:docMk/>
            <pc:sldMk cId="2855961049" sldId="315"/>
            <ac:spMk id="4" creationId="{96253CAE-A7E0-4C26-9E31-A72898790206}"/>
          </ac:spMkLst>
        </pc:spChg>
      </pc:sldChg>
      <pc:sldChg chg="modSp ord">
        <pc:chgData name="Silvia Maria Barros" userId="S::silvia.maria@economia.gov.br::e2bf63e8-b454-4011-9226-6120546e243b" providerId="AD" clId="Web-{08C1CF96-62C3-4D43-A34B-323AF6E66A70}" dt="2021-08-13T01:19:32.088" v="2899" actId="1076"/>
        <pc:sldMkLst>
          <pc:docMk/>
          <pc:sldMk cId="2355254588" sldId="316"/>
        </pc:sldMkLst>
        <pc:spChg chg="mod">
          <ac:chgData name="Silvia Maria Barros" userId="S::silvia.maria@economia.gov.br::e2bf63e8-b454-4011-9226-6120546e243b" providerId="AD" clId="Web-{08C1CF96-62C3-4D43-A34B-323AF6E66A70}" dt="2021-08-13T01:04:20.165" v="2818" actId="20577"/>
          <ac:spMkLst>
            <pc:docMk/>
            <pc:sldMk cId="2355254588" sldId="316"/>
            <ac:spMk id="5" creationId="{DD8BFE03-EACA-43DB-B36E-A855380288B9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9:29.963" v="2898" actId="1076"/>
          <ac:picMkLst>
            <pc:docMk/>
            <pc:sldMk cId="2355254588" sldId="316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32.088" v="2899" actId="1076"/>
          <ac:picMkLst>
            <pc:docMk/>
            <pc:sldMk cId="2355254588" sldId="316"/>
            <ac:picMk id="7" creationId="{9E7AF367-6647-4C03-8C36-E951928EACAA}"/>
          </ac:picMkLst>
        </pc:picChg>
      </pc:sldChg>
      <pc:sldChg chg="addSp delSp modSp ord">
        <pc:chgData name="Silvia Maria Barros" userId="S::silvia.maria@economia.gov.br::e2bf63e8-b454-4011-9226-6120546e243b" providerId="AD" clId="Web-{08C1CF96-62C3-4D43-A34B-323AF6E66A70}" dt="2021-08-13T01:37:52.061" v="3075" actId="14100"/>
        <pc:sldMkLst>
          <pc:docMk/>
          <pc:sldMk cId="2898235524" sldId="317"/>
        </pc:sldMkLst>
        <pc:spChg chg="del mod">
          <ac:chgData name="Silvia Maria Barros" userId="S::silvia.maria@economia.gov.br::e2bf63e8-b454-4011-9226-6120546e243b" providerId="AD" clId="Web-{08C1CF96-62C3-4D43-A34B-323AF6E66A70}" dt="2021-08-13T00:43:29.454" v="2478"/>
          <ac:spMkLst>
            <pc:docMk/>
            <pc:sldMk cId="2898235524" sldId="317"/>
            <ac:spMk id="8" creationId="{DD02A2DB-2451-407F-9A12-81447727CDAD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0:45:26.472" v="2495" actId="14100"/>
          <ac:spMkLst>
            <pc:docMk/>
            <pc:sldMk cId="2898235524" sldId="317"/>
            <ac:spMk id="9" creationId="{68E8ECE2-8DE2-4504-B736-8463DF3ADE14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0:45:08.378" v="2492" actId="20577"/>
          <ac:spMkLst>
            <pc:docMk/>
            <pc:sldMk cId="2898235524" sldId="317"/>
            <ac:spMk id="10" creationId="{67F1B709-2706-4EE1-8633-C7C5C439C748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37:00.435" v="3070" actId="1076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9:16.369" v="2894" actId="1076"/>
          <ac:picMkLst>
            <pc:docMk/>
            <pc:sldMk cId="2898235524" sldId="317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19.056" v="2895" actId="1076"/>
          <ac:picMkLst>
            <pc:docMk/>
            <pc:sldMk cId="2898235524" sldId="317"/>
            <ac:picMk id="4" creationId="{9A81A647-3E73-45BC-85AB-899544721607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7:52.061" v="3075" actId="14100"/>
          <ac:picMkLst>
            <pc:docMk/>
            <pc:sldMk cId="2898235524" sldId="317"/>
            <ac:picMk id="5" creationId="{2FCFCB80-C19D-4614-951E-7CFEFF4611F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0:42:28.718" v="2468" actId="1076"/>
          <ac:picMkLst>
            <pc:docMk/>
            <pc:sldMk cId="2898235524" sldId="317"/>
            <ac:picMk id="6" creationId="{9ECED2AF-04F5-4F25-BA8F-24BE7A0E917A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7:41.420" v="3074" actId="14100"/>
          <ac:picMkLst>
            <pc:docMk/>
            <pc:sldMk cId="2898235524" sldId="317"/>
            <ac:picMk id="12" creationId="{7636E299-31C9-4728-8D31-970EF400EBAB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37:59.354" v="2445"/>
          <ac:picMkLst>
            <pc:docMk/>
            <pc:sldMk cId="2898235524" sldId="317"/>
            <ac:picMk id="13" creationId="{AE26B845-7408-4CE9-9FAC-06E6B021613B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38:29.136" v="2454"/>
          <ac:picMkLst>
            <pc:docMk/>
            <pc:sldMk cId="2898235524" sldId="317"/>
            <ac:picMk id="14" creationId="{A481BC0B-C646-4114-B6AB-C37205D79D06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43:48.407" v="2481"/>
          <ac:picMkLst>
            <pc:docMk/>
            <pc:sldMk cId="2898235524" sldId="317"/>
            <ac:picMk id="15" creationId="{9F270F70-8D1D-423B-B6BD-8495A08762BD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7:22.139" v="3071" actId="14100"/>
          <ac:picMkLst>
            <pc:docMk/>
            <pc:sldMk cId="2898235524" sldId="317"/>
            <ac:picMk id="16" creationId="{C38A4551-51EA-4CEF-A465-FCC29DABBFB8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7:27.389" v="3072" actId="14100"/>
          <ac:picMkLst>
            <pc:docMk/>
            <pc:sldMk cId="2898235524" sldId="317"/>
            <ac:picMk id="27" creationId="{0D80B3E4-AB2A-4783-A08A-17BC30FEB52A}"/>
          </ac:picMkLst>
        </pc:picChg>
      </pc:sldChg>
      <pc:sldChg chg="addSp delSp modSp">
        <pc:chgData name="Silvia Maria Barros" userId="S::silvia.maria@economia.gov.br::e2bf63e8-b454-4011-9226-6120546e243b" providerId="AD" clId="Web-{08C1CF96-62C3-4D43-A34B-323AF6E66A70}" dt="2021-08-13T00:44:27.111" v="2488"/>
        <pc:sldMkLst>
          <pc:docMk/>
          <pc:sldMk cId="1344977477" sldId="320"/>
        </pc:sldMkLst>
        <pc:graphicFrameChg chg="add del">
          <ac:chgData name="Silvia Maria Barros" userId="S::silvia.maria@economia.gov.br::e2bf63e8-b454-4011-9226-6120546e243b" providerId="AD" clId="Web-{08C1CF96-62C3-4D43-A34B-323AF6E66A70}" dt="2021-08-12T22:24:08.112" v="948"/>
          <ac:graphicFrameMkLst>
            <pc:docMk/>
            <pc:sldMk cId="1344977477" sldId="320"/>
            <ac:graphicFrameMk id="2" creationId="{9973008D-C478-4164-9AC0-77E7DB977EB5}"/>
          </ac:graphicFrameMkLst>
        </pc:graphicFrameChg>
        <pc:picChg chg="add mod">
          <ac:chgData name="Silvia Maria Barros" userId="S::silvia.maria@economia.gov.br::e2bf63e8-b454-4011-9226-6120546e243b" providerId="AD" clId="Web-{08C1CF96-62C3-4D43-A34B-323AF6E66A70}" dt="2021-08-13T00:44:22.517" v="2486" actId="1076"/>
          <ac:picMkLst>
            <pc:docMk/>
            <pc:sldMk cId="1344977477" sldId="320"/>
            <ac:picMk id="2" creationId="{2D08B495-4ACE-451E-8682-FA5218FF76B6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2:47:56.908" v="1068" actId="14100"/>
          <ac:picMkLst>
            <pc:docMk/>
            <pc:sldMk cId="1344977477" sldId="320"/>
            <ac:picMk id="7" creationId="{5A9279DD-5EEC-46AB-9C3B-8089BD57AFF3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44:26.158" v="2487"/>
          <ac:picMkLst>
            <pc:docMk/>
            <pc:sldMk cId="1344977477" sldId="320"/>
            <ac:picMk id="9" creationId="{AAE9C6BE-111C-4ADE-B045-382AD1BA1A47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44:27.111" v="2488"/>
          <ac:picMkLst>
            <pc:docMk/>
            <pc:sldMk cId="1344977477" sldId="320"/>
            <ac:picMk id="10" creationId="{88B59AD8-DE20-4FE5-BC8A-3661A12D064F}"/>
          </ac:picMkLst>
        </pc:picChg>
      </pc:sldChg>
      <pc:sldChg chg="modSp del">
        <pc:chgData name="Silvia Maria Barros" userId="S::silvia.maria@economia.gov.br::e2bf63e8-b454-4011-9226-6120546e243b" providerId="AD" clId="Web-{08C1CF96-62C3-4D43-A34B-323AF6E66A70}" dt="2021-08-12T23:40:54.791" v="1663"/>
        <pc:sldMkLst>
          <pc:docMk/>
          <pc:sldMk cId="3102369552" sldId="321"/>
        </pc:sldMkLst>
        <pc:picChg chg="mod">
          <ac:chgData name="Silvia Maria Barros" userId="S::silvia.maria@economia.gov.br::e2bf63e8-b454-4011-9226-6120546e243b" providerId="AD" clId="Web-{08C1CF96-62C3-4D43-A34B-323AF6E66A70}" dt="2021-08-12T22:15:02.147" v="635" actId="14100"/>
          <ac:picMkLst>
            <pc:docMk/>
            <pc:sldMk cId="3102369552" sldId="321"/>
            <ac:picMk id="5" creationId="{D7969FCC-D7AB-472A-B9D4-33915E4BD2DC}"/>
          </ac:picMkLst>
        </pc:picChg>
      </pc:sldChg>
      <pc:sldChg chg="addSp delSp modSp">
        <pc:chgData name="Silvia Maria Barros" userId="S::silvia.maria@economia.gov.br::e2bf63e8-b454-4011-9226-6120546e243b" providerId="AD" clId="Web-{08C1CF96-62C3-4D43-A34B-323AF6E66A70}" dt="2021-08-13T01:17:45.398" v="2867" actId="1076"/>
        <pc:sldMkLst>
          <pc:docMk/>
          <pc:sldMk cId="399262588" sldId="322"/>
        </pc:sldMkLst>
        <pc:spChg chg="mod">
          <ac:chgData name="Silvia Maria Barros" userId="S::silvia.maria@economia.gov.br::e2bf63e8-b454-4011-9226-6120546e243b" providerId="AD" clId="Web-{08C1CF96-62C3-4D43-A34B-323AF6E66A70}" dt="2021-08-12T23:42:33.246" v="1760" actId="1076"/>
          <ac:spMkLst>
            <pc:docMk/>
            <pc:sldMk cId="399262588" sldId="322"/>
            <ac:spMk id="8" creationId="{C831580C-259F-4AB0-BCBE-7B867A692460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3:42:47.996" v="1763" actId="20577"/>
          <ac:spMkLst>
            <pc:docMk/>
            <pc:sldMk cId="399262588" sldId="322"/>
            <ac:spMk id="9" creationId="{C810D678-F1C5-413E-823B-EECAE6414BDD}"/>
          </ac:spMkLst>
        </pc:spChg>
        <pc:graphicFrameChg chg="add mod modGraphic">
          <ac:chgData name="Silvia Maria Barros" userId="S::silvia.maria@economia.gov.br::e2bf63e8-b454-4011-9226-6120546e243b" providerId="AD" clId="Web-{08C1CF96-62C3-4D43-A34B-323AF6E66A70}" dt="2021-08-12T23:42:54.277" v="1764" actId="1076"/>
          <ac:graphicFrameMkLst>
            <pc:docMk/>
            <pc:sldMk cId="399262588" sldId="322"/>
            <ac:graphicFrameMk id="10" creationId="{82F4929A-0748-452E-B872-22D8A75CF7B1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45.398" v="2867" actId="1076"/>
          <ac:picMkLst>
            <pc:docMk/>
            <pc:sldMk cId="399262588" sldId="322"/>
            <ac:picMk id="4" creationId="{3687088C-10EE-4897-88CC-508555B9D6A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43.601" v="2866" actId="1076"/>
          <ac:picMkLst>
            <pc:docMk/>
            <pc:sldMk cId="399262588" sldId="322"/>
            <ac:picMk id="5" creationId="{7BFDF7A0-0A4C-4424-8F76-3A1145D5DE6A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42:12.292" v="1754"/>
          <ac:picMkLst>
            <pc:docMk/>
            <pc:sldMk cId="399262588" sldId="322"/>
            <ac:picMk id="7" creationId="{06DFC355-7CE3-4229-AB7D-3349AD3E585B}"/>
          </ac:picMkLst>
        </pc:picChg>
      </pc:sldChg>
      <pc:sldChg chg="delSp modSp ord">
        <pc:chgData name="Silvia Maria Barros" userId="S::silvia.maria@economia.gov.br::e2bf63e8-b454-4011-9226-6120546e243b" providerId="AD" clId="Web-{08C1CF96-62C3-4D43-A34B-323AF6E66A70}" dt="2021-08-13T01:33:20.947" v="3045" actId="1076"/>
        <pc:sldMkLst>
          <pc:docMk/>
          <pc:sldMk cId="2211656193" sldId="323"/>
        </pc:sldMkLst>
        <pc:spChg chg="mod">
          <ac:chgData name="Silvia Maria Barros" userId="S::silvia.maria@economia.gov.br::e2bf63e8-b454-4011-9226-6120546e243b" providerId="AD" clId="Web-{08C1CF96-62C3-4D43-A34B-323AF6E66A70}" dt="2021-08-12T23:54:09.728" v="2131" actId="20577"/>
          <ac:spMkLst>
            <pc:docMk/>
            <pc:sldMk cId="2211656193" sldId="323"/>
            <ac:spMk id="2" creationId="{9FE07C58-60BA-43E6-A12D-4C35133A1CBB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3:54:27.290" v="2138"/>
          <ac:spMkLst>
            <pc:docMk/>
            <pc:sldMk cId="2211656193" sldId="323"/>
            <ac:spMk id="7" creationId="{CB2FFBF3-AF73-4B4E-A182-5694B3BDC62C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3:54:31.525" v="2139"/>
          <ac:spMkLst>
            <pc:docMk/>
            <pc:sldMk cId="2211656193" sldId="323"/>
            <ac:spMk id="8" creationId="{24575425-5259-4858-8E43-66D797A34354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3:54:25.665" v="2137"/>
          <ac:spMkLst>
            <pc:docMk/>
            <pc:sldMk cId="2211656193" sldId="323"/>
            <ac:spMk id="9" creationId="{C57010D8-4E5A-40AB-A642-D0CD8947C1A1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3:54:24.634" v="2136" actId="20577"/>
          <ac:spMkLst>
            <pc:docMk/>
            <pc:sldMk cId="2211656193" sldId="323"/>
            <ac:spMk id="11" creationId="{16BD972A-3B30-421D-8C1A-149D0BF20F2C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3:54:18.821" v="2135" actId="20577"/>
          <ac:spMkLst>
            <pc:docMk/>
            <pc:sldMk cId="2211656193" sldId="323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33:20.947" v="3045" actId="1076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8:29.321" v="2881" actId="1076"/>
          <ac:picMkLst>
            <pc:docMk/>
            <pc:sldMk cId="2211656193" sldId="323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30.602" v="2882" actId="1076"/>
          <ac:picMkLst>
            <pc:docMk/>
            <pc:sldMk cId="2211656193" sldId="323"/>
            <ac:picMk id="5" creationId="{C830BF88-1120-4B6E-A0AD-17007878E1C5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20:15.745" v="2911" actId="1076"/>
        <pc:sldMkLst>
          <pc:docMk/>
          <pc:sldMk cId="441982169" sldId="324"/>
        </pc:sldMkLst>
        <pc:picChg chg="mod">
          <ac:chgData name="Silvia Maria Barros" userId="S::silvia.maria@economia.gov.br::e2bf63e8-b454-4011-9226-6120546e243b" providerId="AD" clId="Web-{08C1CF96-62C3-4D43-A34B-323AF6E66A70}" dt="2021-08-13T01:20:14.057" v="2910" actId="1076"/>
          <ac:picMkLst>
            <pc:docMk/>
            <pc:sldMk cId="441982169" sldId="324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20:15.745" v="2911" actId="1076"/>
          <ac:picMkLst>
            <pc:docMk/>
            <pc:sldMk cId="441982169" sldId="324"/>
            <ac:picMk id="5" creationId="{8698EA76-F026-408F-BFE8-F07D9B1F05B3}"/>
          </ac:picMkLst>
        </pc:picChg>
      </pc:sldChg>
      <pc:sldChg chg="delSp modSp ord">
        <pc:chgData name="Silvia Maria Barros" userId="S::silvia.maria@economia.gov.br::e2bf63e8-b454-4011-9226-6120546e243b" providerId="AD" clId="Web-{08C1CF96-62C3-4D43-A34B-323AF6E66A70}" dt="2021-08-13T01:35:15.652" v="3052" actId="1076"/>
        <pc:sldMkLst>
          <pc:docMk/>
          <pc:sldMk cId="850264380" sldId="325"/>
        </pc:sldMkLst>
        <pc:spChg chg="mod">
          <ac:chgData name="Silvia Maria Barros" userId="S::silvia.maria@economia.gov.br::e2bf63e8-b454-4011-9226-6120546e243b" providerId="AD" clId="Web-{08C1CF96-62C3-4D43-A34B-323AF6E66A70}" dt="2021-08-13T01:35:15.652" v="3052" actId="1076"/>
          <ac:spMkLst>
            <pc:docMk/>
            <pc:sldMk cId="850264380" sldId="325"/>
            <ac:spMk id="9" creationId="{687CD7C3-F8A0-45D1-A1C6-571798DA487E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2T23:48:36.956" v="2047"/>
          <ac:spMkLst>
            <pc:docMk/>
            <pc:sldMk cId="850264380" sldId="325"/>
            <ac:spMk id="13" creationId="{CE8B7B4D-7026-480F-B112-73DB8B319DE0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3:48:40.253" v="2048"/>
          <ac:spMkLst>
            <pc:docMk/>
            <pc:sldMk cId="850264380" sldId="325"/>
            <ac:spMk id="15" creationId="{9724D975-C887-441A-8B64-DD0F1BB4EDF1}"/>
          </ac:spMkLst>
        </pc:spChg>
        <pc:graphicFrameChg chg="mod">
          <ac:chgData name="Silvia Maria Barros" userId="S::silvia.maria@economia.gov.br::e2bf63e8-b454-4011-9226-6120546e243b" providerId="AD" clId="Web-{08C1CF96-62C3-4D43-A34B-323AF6E66A70}" dt="2021-08-13T01:34:57.480" v="3048" actId="1076"/>
          <ac:graphicFrameMkLst>
            <pc:docMk/>
            <pc:sldMk cId="850264380" sldId="325"/>
            <ac:graphicFrameMk id="5" creationId="{CFB62917-E027-4F3A-9D7E-2879C679C426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8:11.539" v="2875" actId="1076"/>
          <ac:picMkLst>
            <pc:docMk/>
            <pc:sldMk cId="850264380" sldId="325"/>
            <ac:picMk id="4" creationId="{0C8855D6-0C4F-4558-8E52-773C300E2F0E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3:49:31.206" v="2058" actId="1076"/>
          <ac:picMkLst>
            <pc:docMk/>
            <pc:sldMk cId="850264380" sldId="325"/>
            <ac:picMk id="6" creationId="{1735E672-8FC7-4B76-944B-D408B9D13EAC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5:03.293" v="3049" actId="1076"/>
          <ac:picMkLst>
            <pc:docMk/>
            <pc:sldMk cId="850264380" sldId="325"/>
            <ac:picMk id="7" creationId="{92D40FBE-F8C9-4E13-9F93-CF0BAD32332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5:09.746" v="3051" actId="1076"/>
          <ac:picMkLst>
            <pc:docMk/>
            <pc:sldMk cId="850264380" sldId="325"/>
            <ac:picMk id="11" creationId="{67602234-CBE1-49AC-B762-3707F4B68D3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13.821" v="2876" actId="1076"/>
          <ac:picMkLst>
            <pc:docMk/>
            <pc:sldMk cId="850264380" sldId="325"/>
            <ac:picMk id="17" creationId="{1CBF1718-0D89-45C5-898D-E0C3E159711E}"/>
          </ac:picMkLst>
        </pc:picChg>
      </pc:sldChg>
      <pc:sldChg chg="modSp ord">
        <pc:chgData name="Silvia Maria Barros" userId="S::silvia.maria@economia.gov.br::e2bf63e8-b454-4011-9226-6120546e243b" providerId="AD" clId="Web-{08C1CF96-62C3-4D43-A34B-323AF6E66A70}" dt="2021-08-13T01:19:26.041" v="2897" actId="1076"/>
        <pc:sldMkLst>
          <pc:docMk/>
          <pc:sldMk cId="1380170736" sldId="326"/>
        </pc:sldMkLst>
        <pc:picChg chg="mod">
          <ac:chgData name="Silvia Maria Barros" userId="S::silvia.maria@economia.gov.br::e2bf63e8-b454-4011-9226-6120546e243b" providerId="AD" clId="Web-{08C1CF96-62C3-4D43-A34B-323AF6E66A70}" dt="2021-08-13T01:19:26.041" v="2897" actId="1076"/>
          <ac:picMkLst>
            <pc:docMk/>
            <pc:sldMk cId="1380170736" sldId="326"/>
            <ac:picMk id="2" creationId="{4A90BE7D-9005-4EE4-BC5C-F2F854F40D68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24.556" v="2896" actId="1076"/>
          <ac:picMkLst>
            <pc:docMk/>
            <pc:sldMk cId="1380170736" sldId="326"/>
            <ac:picMk id="3" creationId="{75B349F9-8A8B-4E6B-9B46-07B455785ADD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6:24.647" v="2847" actId="1076"/>
        <pc:sldMkLst>
          <pc:docMk/>
          <pc:sldMk cId="1984128865" sldId="327"/>
        </pc:sldMkLst>
        <pc:spChg chg="mod">
          <ac:chgData name="Silvia Maria Barros" userId="S::silvia.maria@economia.gov.br::e2bf63e8-b454-4011-9226-6120546e243b" providerId="AD" clId="Web-{08C1CF96-62C3-4D43-A34B-323AF6E66A70}" dt="2021-08-12T23:36:08.301" v="1636" actId="1076"/>
          <ac:spMkLst>
            <pc:docMk/>
            <pc:sldMk cId="1984128865" sldId="327"/>
            <ac:spMk id="8" creationId="{99FB3615-3C9D-486F-9AC6-99DFEF357D31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6:24.647" v="2847" actId="1076"/>
          <ac:picMkLst>
            <pc:docMk/>
            <pc:sldMk cId="1984128865" sldId="327"/>
            <ac:picMk id="4" creationId="{F31B6AFA-A2CF-4B2E-AFF9-A564BD690CF8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21.116" v="2846" actId="1076"/>
          <ac:picMkLst>
            <pc:docMk/>
            <pc:sldMk cId="1984128865" sldId="327"/>
            <ac:picMk id="9" creationId="{0C1873B0-3B73-49A7-84C0-E67D0CB617AA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2T23:36:15.379" v="1637" actId="1076"/>
          <ac:picMkLst>
            <pc:docMk/>
            <pc:sldMk cId="1984128865" sldId="327"/>
            <ac:picMk id="12" creationId="{9A3E2CD3-B628-4223-B892-673670FA0D8C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18.350" v="2845" actId="1076"/>
          <ac:picMkLst>
            <pc:docMk/>
            <pc:sldMk cId="1984128865" sldId="327"/>
            <ac:picMk id="14" creationId="{28C06179-CCA5-4640-B194-3B4AF9BD5146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5:56.381" v="2841" actId="1076"/>
        <pc:sldMkLst>
          <pc:docMk/>
          <pc:sldMk cId="3253421139" sldId="328"/>
        </pc:sldMkLst>
        <pc:picChg chg="mod">
          <ac:chgData name="Silvia Maria Barros" userId="S::silvia.maria@economia.gov.br::e2bf63e8-b454-4011-9226-6120546e243b" providerId="AD" clId="Web-{08C1CF96-62C3-4D43-A34B-323AF6E66A70}" dt="2021-08-13T01:15:56.381" v="2841" actId="1076"/>
          <ac:picMkLst>
            <pc:docMk/>
            <pc:sldMk cId="3253421139" sldId="328"/>
            <ac:picMk id="3" creationId="{19879CED-D577-44B2-B925-5E76E8952A29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5:51.209" v="2840" actId="1076"/>
          <ac:picMkLst>
            <pc:docMk/>
            <pc:sldMk cId="3253421139" sldId="328"/>
            <ac:picMk id="57" creationId="{FBCF0EE8-2257-4DF9-A852-A3670849FD26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16:05.318" v="2843" actId="1076"/>
        <pc:sldMkLst>
          <pc:docMk/>
          <pc:sldMk cId="3595425092" sldId="329"/>
        </pc:sldMkLst>
        <pc:spChg chg="mod">
          <ac:chgData name="Silvia Maria Barros" userId="S::silvia.maria@economia.gov.br::e2bf63e8-b454-4011-9226-6120546e243b" providerId="AD" clId="Web-{08C1CF96-62C3-4D43-A34B-323AF6E66A70}" dt="2021-08-12T23:35:46.472" v="1634" actId="1076"/>
          <ac:spMkLst>
            <pc:docMk/>
            <pc:sldMk cId="3595425092" sldId="329"/>
            <ac:spMk id="6" creationId="{1CDCCBD1-5FBB-42C9-BFE5-57BDEE7A2B6E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6:05.318" v="2843" actId="1076"/>
          <ac:picMkLst>
            <pc:docMk/>
            <pc:sldMk cId="3595425092" sldId="329"/>
            <ac:picMk id="3" creationId="{7C3EE57E-102F-4E22-A7F7-52C811328109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6:02.553" v="2842" actId="1076"/>
          <ac:picMkLst>
            <pc:docMk/>
            <pc:sldMk cId="3595425092" sldId="329"/>
            <ac:picMk id="9" creationId="{0C1873B0-3B73-49A7-84C0-E67D0CB617AA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0:48:02.209" v="2515" actId="688"/>
          <ac:picMkLst>
            <pc:docMk/>
            <pc:sldMk cId="3595425092" sldId="329"/>
            <ac:picMk id="15" creationId="{CD92F577-2840-4B85-B65D-9E6F49EE01FB}"/>
          </ac:picMkLst>
        </pc:picChg>
      </pc:sldChg>
      <pc:sldChg chg="del ord">
        <pc:chgData name="Silvia Maria Barros" userId="S::silvia.maria@economia.gov.br::e2bf63e8-b454-4011-9226-6120546e243b" providerId="AD" clId="Web-{08C1CF96-62C3-4D43-A34B-323AF6E66A70}" dt="2021-08-12T23:53:40.399" v="2105"/>
        <pc:sldMkLst>
          <pc:docMk/>
          <pc:sldMk cId="2958088117" sldId="330"/>
        </pc:sldMkLst>
      </pc:sldChg>
      <pc:sldChg chg="modSp del ord">
        <pc:chgData name="Silvia Maria Barros" userId="S::silvia.maria@economia.gov.br::e2bf63e8-b454-4011-9226-6120546e243b" providerId="AD" clId="Web-{08C1CF96-62C3-4D43-A34B-323AF6E66A70}" dt="2021-08-12T23:52:25.366" v="2082"/>
        <pc:sldMkLst>
          <pc:docMk/>
          <pc:sldMk cId="3666242081" sldId="331"/>
        </pc:sldMkLst>
        <pc:spChg chg="mod">
          <ac:chgData name="Silvia Maria Barros" userId="S::silvia.maria@economia.gov.br::e2bf63e8-b454-4011-9226-6120546e243b" providerId="AD" clId="Web-{08C1CF96-62C3-4D43-A34B-323AF6E66A70}" dt="2021-08-12T23:51:05.271" v="2076" actId="20577"/>
          <ac:spMkLst>
            <pc:docMk/>
            <pc:sldMk cId="3666242081" sldId="331"/>
            <ac:spMk id="4" creationId="{8E4D996D-CD9D-4807-9C21-E834ED6653AE}"/>
          </ac:spMkLst>
        </pc:spChg>
      </pc:sldChg>
      <pc:sldChg chg="modSp">
        <pc:chgData name="Silvia Maria Barros" userId="S::silvia.maria@economia.gov.br::e2bf63e8-b454-4011-9226-6120546e243b" providerId="AD" clId="Web-{08C1CF96-62C3-4D43-A34B-323AF6E66A70}" dt="2021-08-13T01:19:06.712" v="2892" actId="1076"/>
        <pc:sldMkLst>
          <pc:docMk/>
          <pc:sldMk cId="3485172418" sldId="332"/>
        </pc:sldMkLst>
        <pc:spChg chg="mod">
          <ac:chgData name="Silvia Maria Barros" userId="S::silvia.maria@economia.gov.br::e2bf63e8-b454-4011-9226-6120546e243b" providerId="AD" clId="Web-{08C1CF96-62C3-4D43-A34B-323AF6E66A70}" dt="2021-08-12T23:50:36.755" v="2074" actId="20577"/>
          <ac:spMkLst>
            <pc:docMk/>
            <pc:sldMk cId="3485172418" sldId="332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9:03.962" v="2891" actId="1076"/>
          <ac:picMkLst>
            <pc:docMk/>
            <pc:sldMk cId="3485172418" sldId="33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06.712" v="2892" actId="1076"/>
          <ac:picMkLst>
            <pc:docMk/>
            <pc:sldMk cId="3485172418" sldId="332"/>
            <ac:picMk id="7" creationId="{E14D39A3-4646-48E7-A689-A3208D8DAC25}"/>
          </ac:picMkLst>
        </pc:picChg>
      </pc:sldChg>
      <pc:sldChg chg="modSp">
        <pc:chgData name="Silvia Maria Barros" userId="S::silvia.maria@economia.gov.br::e2bf63e8-b454-4011-9226-6120546e243b" providerId="AD" clId="Web-{08C1CF96-62C3-4D43-A34B-323AF6E66A70}" dt="2021-08-13T01:41:37.503" v="3093" actId="1076"/>
        <pc:sldMkLst>
          <pc:docMk/>
          <pc:sldMk cId="2410422443" sldId="333"/>
        </pc:sldMkLst>
        <pc:picChg chg="mod">
          <ac:chgData name="Silvia Maria Barros" userId="S::silvia.maria@economia.gov.br::e2bf63e8-b454-4011-9226-6120546e243b" providerId="AD" clId="Web-{08C1CF96-62C3-4D43-A34B-323AF6E66A70}" dt="2021-08-13T01:20:20.542" v="2913" actId="1076"/>
          <ac:picMkLst>
            <pc:docMk/>
            <pc:sldMk cId="2410422443" sldId="333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20:22.432" v="2914" actId="1076"/>
          <ac:picMkLst>
            <pc:docMk/>
            <pc:sldMk cId="2410422443" sldId="333"/>
            <ac:picMk id="5" creationId="{8698EA76-F026-408F-BFE8-F07D9B1F05B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41:37.503" v="3093" actId="1076"/>
          <ac:picMkLst>
            <pc:docMk/>
            <pc:sldMk cId="2410422443" sldId="333"/>
            <ac:picMk id="6" creationId="{295B0494-07CC-4C5D-800C-09370AF523BD}"/>
          </ac:picMkLst>
        </pc:picChg>
      </pc:sldChg>
      <pc:sldChg chg="addSp delSp modSp add replId">
        <pc:chgData name="Silvia Maria Barros" userId="S::silvia.maria@economia.gov.br::e2bf63e8-b454-4011-9226-6120546e243b" providerId="AD" clId="Web-{08C1CF96-62C3-4D43-A34B-323AF6E66A70}" dt="2021-08-13T01:27:51.050" v="2981"/>
        <pc:sldMkLst>
          <pc:docMk/>
          <pc:sldMk cId="1609719303" sldId="334"/>
        </pc:sldMkLst>
        <pc:spChg chg="mod">
          <ac:chgData name="Silvia Maria Barros" userId="S::silvia.maria@economia.gov.br::e2bf63e8-b454-4011-9226-6120546e243b" providerId="AD" clId="Web-{08C1CF96-62C3-4D43-A34B-323AF6E66A70}" dt="2021-08-13T00:51:10.978" v="2555" actId="20577"/>
          <ac:spMkLst>
            <pc:docMk/>
            <pc:sldMk cId="1609719303" sldId="334"/>
            <ac:spMk id="3" creationId="{A8D038C1-F02D-4460-9374-7D264A18411B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0:51:04.509" v="2554" actId="20577"/>
          <ac:spMkLst>
            <pc:docMk/>
            <pc:sldMk cId="1609719303" sldId="334"/>
            <ac:spMk id="10" creationId="{E345F21F-F7E1-4299-967C-ADD41D0BF604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27:51.050" v="2981"/>
          <ac:graphicFrameMkLst>
            <pc:docMk/>
            <pc:sldMk cId="1609719303" sldId="334"/>
            <ac:graphicFrameMk id="7" creationId="{498F6950-6D1B-4C57-86B0-AAF278DFA1CC}"/>
          </ac:graphicFrameMkLst>
        </pc:graphicFrameChg>
        <pc:graphicFrameChg chg="add mod modGraphic">
          <ac:chgData name="Silvia Maria Barros" userId="S::silvia.maria@economia.gov.br::e2bf63e8-b454-4011-9226-6120546e243b" providerId="AD" clId="Web-{08C1CF96-62C3-4D43-A34B-323AF6E66A70}" dt="2021-08-13T00:50:56.744" v="2553" actId="1076"/>
          <ac:graphicFrameMkLst>
            <pc:docMk/>
            <pc:sldMk cId="1609719303" sldId="334"/>
            <ac:graphicFrameMk id="9" creationId="{77965DCE-4DC4-4586-AAE1-0EB72C37FB56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7:36.338" v="2864" actId="1076"/>
          <ac:picMkLst>
            <pc:docMk/>
            <pc:sldMk cId="1609719303" sldId="334"/>
            <ac:picMk id="4" creationId="{71AB2E94-CD1D-41CF-A30E-7207520A5BB5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7:37.836" v="2865" actId="1076"/>
          <ac:picMkLst>
            <pc:docMk/>
            <pc:sldMk cId="1609719303" sldId="334"/>
            <ac:picMk id="8" creationId="{FE08C958-82AD-4547-A9D9-114364C27980}"/>
          </ac:picMkLst>
        </pc:picChg>
        <pc:picChg chg="del mod">
          <ac:chgData name="Silvia Maria Barros" userId="S::silvia.maria@economia.gov.br::e2bf63e8-b454-4011-9226-6120546e243b" providerId="AD" clId="Web-{08C1CF96-62C3-4D43-A34B-323AF6E66A70}" dt="2021-08-12T22:19:58.559" v="932"/>
          <ac:picMkLst>
            <pc:docMk/>
            <pc:sldMk cId="1609719303" sldId="334"/>
            <ac:picMk id="10" creationId="{F21A3DD2-F132-4BAA-B8ED-A85D6AD04A8B}"/>
          </ac:picMkLst>
        </pc:picChg>
      </pc:sldChg>
      <pc:sldChg chg="addSp delSp modSp new del">
        <pc:chgData name="Silvia Maria Barros" userId="S::silvia.maria@economia.gov.br::e2bf63e8-b454-4011-9226-6120546e243b" providerId="AD" clId="Web-{08C1CF96-62C3-4D43-A34B-323AF6E66A70}" dt="2021-08-12T22:46:00.171" v="1047"/>
        <pc:sldMkLst>
          <pc:docMk/>
          <pc:sldMk cId="155835826" sldId="335"/>
        </pc:sldMkLst>
        <pc:spChg chg="del">
          <ac:chgData name="Silvia Maria Barros" userId="S::silvia.maria@economia.gov.br::e2bf63e8-b454-4011-9226-6120546e243b" providerId="AD" clId="Web-{08C1CF96-62C3-4D43-A34B-323AF6E66A70}" dt="2021-08-12T22:35:09.345" v="990"/>
          <ac:spMkLst>
            <pc:docMk/>
            <pc:sldMk cId="155835826" sldId="335"/>
            <ac:spMk id="2" creationId="{EA2B0774-CC50-4AA4-93F6-A18BF342A65A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2:34:56.516" v="986"/>
          <ac:spMkLst>
            <pc:docMk/>
            <pc:sldMk cId="155835826" sldId="335"/>
            <ac:spMk id="3" creationId="{5C685128-586C-4EA2-A832-D5D50C3DDEE1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2:34:59.547" v="987"/>
          <ac:spMkLst>
            <pc:docMk/>
            <pc:sldMk cId="155835826" sldId="335"/>
            <ac:spMk id="4" creationId="{1D211EF2-97F0-49BD-91B2-CDCFAF6F7E54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2:37:52.973" v="1006" actId="1076"/>
          <ac:spMkLst>
            <pc:docMk/>
            <pc:sldMk cId="155835826" sldId="335"/>
            <ac:spMk id="5" creationId="{08A339CE-2E73-45FA-8F00-DB469E394085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8:51.724" v="1015"/>
          <ac:spMkLst>
            <pc:docMk/>
            <pc:sldMk cId="155835826" sldId="335"/>
            <ac:spMk id="10" creationId="{57127686-164C-4378-94EE-425FF2125B14}"/>
          </ac:spMkLst>
        </pc:spChg>
        <pc:picChg chg="add mod">
          <ac:chgData name="Silvia Maria Barros" userId="S::silvia.maria@economia.gov.br::e2bf63e8-b454-4011-9226-6120546e243b" providerId="AD" clId="Web-{08C1CF96-62C3-4D43-A34B-323AF6E66A70}" dt="2021-08-12T22:38:46.130" v="1014" actId="1076"/>
          <ac:picMkLst>
            <pc:docMk/>
            <pc:sldMk cId="155835826" sldId="335"/>
            <ac:picMk id="6" creationId="{B2F8F583-AFFF-4566-8C7C-1666C653C175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2:38:21.146" v="1011"/>
          <ac:picMkLst>
            <pc:docMk/>
            <pc:sldMk cId="155835826" sldId="335"/>
            <ac:picMk id="8" creationId="{821813E7-8190-4275-A0AD-1FE285F86305}"/>
          </ac:picMkLst>
        </pc:picChg>
      </pc:sldChg>
      <pc:sldChg chg="addSp delSp modSp add del mod replId setBg">
        <pc:chgData name="Silvia Maria Barros" userId="S::silvia.maria@economia.gov.br::e2bf63e8-b454-4011-9226-6120546e243b" providerId="AD" clId="Web-{08C1CF96-62C3-4D43-A34B-323AF6E66A70}" dt="2021-08-12T22:43:51.512" v="1029"/>
        <pc:sldMkLst>
          <pc:docMk/>
          <pc:sldMk cId="3418006081" sldId="336"/>
        </pc:sldMkLst>
        <pc:spChg chg="del">
          <ac:chgData name="Silvia Maria Barros" userId="S::silvia.maria@economia.gov.br::e2bf63e8-b454-4011-9226-6120546e243b" providerId="AD" clId="Web-{08C1CF96-62C3-4D43-A34B-323AF6E66A70}" dt="2021-08-12T22:39:11.897" v="1017"/>
          <ac:spMkLst>
            <pc:docMk/>
            <pc:sldMk cId="3418006081" sldId="336"/>
            <ac:spMk id="5" creationId="{08A339CE-2E73-45FA-8F00-DB469E394085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9.413" v="1021"/>
          <ac:spMkLst>
            <pc:docMk/>
            <pc:sldMk cId="3418006081" sldId="336"/>
            <ac:spMk id="8" creationId="{76C9B752-504F-4803-92CD-5373B8220C2C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9.413" v="1021"/>
          <ac:spMkLst>
            <pc:docMk/>
            <pc:sldMk cId="3418006081" sldId="336"/>
            <ac:spMk id="9" creationId="{A5C2A117-93B7-4C54-9DCE-BDD4A5A05B6D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9.413" v="1021"/>
          <ac:spMkLst>
            <pc:docMk/>
            <pc:sldMk cId="3418006081" sldId="336"/>
            <ac:spMk id="10" creationId="{C262B97F-B393-4C41-A3C9-DD240F982861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3.694" v="1019"/>
          <ac:spMkLst>
            <pc:docMk/>
            <pc:sldMk cId="3418006081" sldId="336"/>
            <ac:spMk id="11" creationId="{8950AD4C-6AF3-49F8-94E1-DBCAFB39478B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3.694" v="1019"/>
          <ac:spMkLst>
            <pc:docMk/>
            <pc:sldMk cId="3418006081" sldId="336"/>
            <ac:spMk id="13" creationId="{072DC3EE-C469-49E0-A83D-CA3BE525C59A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53.929" v="1023"/>
          <ac:spMkLst>
            <pc:docMk/>
            <pc:sldMk cId="3418006081" sldId="336"/>
            <ac:spMk id="14" creationId="{A169D286-F4D7-4C8B-A6BD-D05384C7F1D8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3.694" v="1019"/>
          <ac:spMkLst>
            <pc:docMk/>
            <pc:sldMk cId="3418006081" sldId="336"/>
            <ac:spMk id="15" creationId="{8DBEAE55-3EA1-41D7-A212-5F7D8986C1F2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53.929" v="1023"/>
          <ac:spMkLst>
            <pc:docMk/>
            <pc:sldMk cId="3418006081" sldId="336"/>
            <ac:spMk id="16" creationId="{39E8235E-135E-4261-8F54-2B316E493C42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43.694" v="1019"/>
          <ac:spMkLst>
            <pc:docMk/>
            <pc:sldMk cId="3418006081" sldId="336"/>
            <ac:spMk id="17" creationId="{CFC5F0E7-644F-4101-BE72-12825CF537E7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39:53.929" v="1023"/>
          <ac:spMkLst>
            <pc:docMk/>
            <pc:sldMk cId="3418006081" sldId="336"/>
            <ac:spMk id="18" creationId="{D4ED8EC3-4D57-4620-93CE-4E6661F09A3E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40:03.257" v="1025"/>
          <ac:spMkLst>
            <pc:docMk/>
            <pc:sldMk cId="3418006081" sldId="336"/>
            <ac:spMk id="19" creationId="{76C9B752-504F-4803-92CD-5373B8220C2C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40:03.257" v="1025"/>
          <ac:spMkLst>
            <pc:docMk/>
            <pc:sldMk cId="3418006081" sldId="336"/>
            <ac:spMk id="20" creationId="{A5C2A117-93B7-4C54-9DCE-BDD4A5A05B6D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40:03.257" v="1025"/>
          <ac:spMkLst>
            <pc:docMk/>
            <pc:sldMk cId="3418006081" sldId="336"/>
            <ac:spMk id="21" creationId="{C262B97F-B393-4C41-A3C9-DD240F982861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43:39.152" v="1027"/>
          <ac:spMkLst>
            <pc:docMk/>
            <pc:sldMk cId="3418006081" sldId="336"/>
            <ac:spMk id="22" creationId="{01D0AF59-99C3-4251-AB9A-C966C6AD4400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2:43:39.152" v="1027"/>
          <ac:spMkLst>
            <pc:docMk/>
            <pc:sldMk cId="3418006081" sldId="336"/>
            <ac:spMk id="23" creationId="{1855405F-37A2-4869-9154-F8BE3BECE6C3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4" creationId="{F3060C83-F051-4F0E-ABAD-AA0DFC48B218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5" creationId="{83C98ABE-055B-441F-B07E-44F97F083C39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6" creationId="{29FDB030-9B49-4CED-8CCD-4D99382388AC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7" creationId="{3783CA14-24A1-485C-8B30-D6A5D87987AD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8" creationId="{9A97C86A-04D6-40F7-AE84-31AB43E6A846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29" creationId="{FF9F2414-84E8-453E-B1F3-389FDE8192D9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2:43:39.168" v="1028"/>
          <ac:spMkLst>
            <pc:docMk/>
            <pc:sldMk cId="3418006081" sldId="336"/>
            <ac:spMk id="30" creationId="{3ECA69A1-7536-43AC-85EF-C7106179F5ED}"/>
          </ac:spMkLst>
        </pc:spChg>
        <pc:grpChg chg="add del">
          <ac:chgData name="Silvia Maria Barros" userId="S::silvia.maria@economia.gov.br::e2bf63e8-b454-4011-9226-6120546e243b" providerId="AD" clId="Web-{08C1CF96-62C3-4D43-A34B-323AF6E66A70}" dt="2021-08-12T22:39:49.413" v="1021"/>
          <ac:grpSpMkLst>
            <pc:docMk/>
            <pc:sldMk cId="3418006081" sldId="336"/>
            <ac:grpSpMk id="12" creationId="{391021FB-218F-4441-88C5-259B444A2E0C}"/>
          </ac:grpSpMkLst>
        </pc:grpChg>
        <pc:picChg chg="mod">
          <ac:chgData name="Silvia Maria Barros" userId="S::silvia.maria@economia.gov.br::e2bf63e8-b454-4011-9226-6120546e243b" providerId="AD" clId="Web-{08C1CF96-62C3-4D43-A34B-323AF6E66A70}" dt="2021-08-12T22:43:39.168" v="1028"/>
          <ac:picMkLst>
            <pc:docMk/>
            <pc:sldMk cId="3418006081" sldId="336"/>
            <ac:picMk id="6" creationId="{B2F8F583-AFFF-4566-8C7C-1666C653C175}"/>
          </ac:picMkLst>
        </pc:picChg>
      </pc:sldChg>
      <pc:sldChg chg="addSp delSp modSp add del ord replId">
        <pc:chgData name="Silvia Maria Barros" userId="S::silvia.maria@economia.gov.br::e2bf63e8-b454-4011-9226-6120546e243b" providerId="AD" clId="Web-{08C1CF96-62C3-4D43-A34B-323AF6E66A70}" dt="2021-08-12T23:22:05.817" v="1500"/>
        <pc:sldMkLst>
          <pc:docMk/>
          <pc:sldMk cId="3559451134" sldId="336"/>
        </pc:sldMkLst>
        <pc:spChg chg="add mod">
          <ac:chgData name="Silvia Maria Barros" userId="S::silvia.maria@economia.gov.br::e2bf63e8-b454-4011-9226-6120546e243b" providerId="AD" clId="Web-{08C1CF96-62C3-4D43-A34B-323AF6E66A70}" dt="2021-08-12T22:47:19.329" v="1061" actId="1076"/>
          <ac:spMkLst>
            <pc:docMk/>
            <pc:sldMk cId="3559451134" sldId="336"/>
            <ac:spMk id="8" creationId="{1C38987D-B6F7-47CC-A8FE-BCF7BB039996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2:48:47.268" v="1072" actId="1076"/>
          <ac:spMkLst>
            <pc:docMk/>
            <pc:sldMk cId="3559451134" sldId="336"/>
            <ac:spMk id="10" creationId="{BF7879A3-E8A8-4AC9-B09D-27A0E75A59B4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2T22:55:17.746" v="1174" actId="20577"/>
          <ac:spMkLst>
            <pc:docMk/>
            <pc:sldMk cId="3559451134" sldId="336"/>
            <ac:spMk id="17" creationId="{2841BC16-1235-4E46-A2E4-86721F812EB6}"/>
          </ac:spMkLst>
        </pc:spChg>
        <pc:picChg chg="del">
          <ac:chgData name="Silvia Maria Barros" userId="S::silvia.maria@economia.gov.br::e2bf63e8-b454-4011-9226-6120546e243b" providerId="AD" clId="Web-{08C1CF96-62C3-4D43-A34B-323AF6E66A70}" dt="2021-08-12T22:46:48.938" v="1057"/>
          <ac:picMkLst>
            <pc:docMk/>
            <pc:sldMk cId="3559451134" sldId="336"/>
            <ac:picMk id="3" creationId="{75B349F9-8A8B-4E6B-9B46-07B455785ADD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2:47:13.407" v="1060" actId="1076"/>
          <ac:picMkLst>
            <pc:docMk/>
            <pc:sldMk cId="3559451134" sldId="336"/>
            <ac:picMk id="4" creationId="{801642B1-A3EA-439E-A8B9-008A085EE938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2:46:50" v="1058"/>
          <ac:picMkLst>
            <pc:docMk/>
            <pc:sldMk cId="3559451134" sldId="336"/>
            <ac:picMk id="5" creationId="{8698EA76-F026-408F-BFE8-F07D9B1F05B3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2:44:33.560" v="1036"/>
          <ac:picMkLst>
            <pc:docMk/>
            <pc:sldMk cId="3559451134" sldId="336"/>
            <ac:picMk id="6" creationId="{295B0494-07CC-4C5D-800C-09370AF523BD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2:46:18.531" v="1049"/>
          <ac:picMkLst>
            <pc:docMk/>
            <pc:sldMk cId="3559451134" sldId="336"/>
            <ac:picMk id="7" creationId="{640E300B-F3D1-46C6-86F0-21DB9FF857A9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2:48:11.424" v="1070" actId="1076"/>
          <ac:picMkLst>
            <pc:docMk/>
            <pc:sldMk cId="3559451134" sldId="336"/>
            <ac:picMk id="9" creationId="{D546D5AB-3C37-48F2-9C68-DA1BE13BFCE7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2:54:50.636" v="1156"/>
          <ac:picMkLst>
            <pc:docMk/>
            <pc:sldMk cId="3559451134" sldId="336"/>
            <ac:picMk id="11" creationId="{792DA29C-EC81-4AC0-A5D2-AD209A64C136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2:55:06.058" v="1161" actId="1076"/>
          <ac:picMkLst>
            <pc:docMk/>
            <pc:sldMk cId="3559451134" sldId="336"/>
            <ac:picMk id="25" creationId="{09FEA6D2-B496-409F-BE29-C24ECC236A4D}"/>
          </ac:picMkLst>
        </pc:picChg>
      </pc:sldChg>
      <pc:sldChg chg="add del replId">
        <pc:chgData name="Silvia Maria Barros" userId="S::silvia.maria@economia.gov.br::e2bf63e8-b454-4011-9226-6120546e243b" providerId="AD" clId="Web-{08C1CF96-62C3-4D43-A34B-323AF6E66A70}" dt="2021-08-12T23:15:18.747" v="1419"/>
        <pc:sldMkLst>
          <pc:docMk/>
          <pc:sldMk cId="506348166" sldId="337"/>
        </pc:sldMkLst>
      </pc:sldChg>
      <pc:sldChg chg="addSp delSp modSp new del">
        <pc:chgData name="Silvia Maria Barros" userId="S::silvia.maria@economia.gov.br::e2bf63e8-b454-4011-9226-6120546e243b" providerId="AD" clId="Web-{08C1CF96-62C3-4D43-A34B-323AF6E66A70}" dt="2021-08-12T23:35:26.300" v="1632"/>
        <pc:sldMkLst>
          <pc:docMk/>
          <pc:sldMk cId="2924489926" sldId="338"/>
        </pc:sldMkLst>
        <pc:spChg chg="del mod">
          <ac:chgData name="Silvia Maria Barros" userId="S::silvia.maria@economia.gov.br::e2bf63e8-b454-4011-9226-6120546e243b" providerId="AD" clId="Web-{08C1CF96-62C3-4D43-A34B-323AF6E66A70}" dt="2021-08-12T22:55:52.762" v="1178"/>
          <ac:spMkLst>
            <pc:docMk/>
            <pc:sldMk cId="2924489926" sldId="338"/>
            <ac:spMk id="2" creationId="{955144F3-52F6-4075-9CBE-814267D7FD49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2:55:59.262" v="1180"/>
          <ac:spMkLst>
            <pc:docMk/>
            <pc:sldMk cId="2924489926" sldId="338"/>
            <ac:spMk id="3" creationId="{2E9F365E-1B9F-49E7-9B0D-A143644B3197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2:55:55.793" v="1179"/>
          <ac:spMkLst>
            <pc:docMk/>
            <pc:sldMk cId="2924489926" sldId="338"/>
            <ac:spMk id="4" creationId="{2BD6A0FA-B09C-4462-A0D8-8B078C2567EC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19:35.954" v="1486" actId="1076"/>
          <ac:spMkLst>
            <pc:docMk/>
            <pc:sldMk cId="2924489926" sldId="338"/>
            <ac:spMk id="4" creationId="{E099827B-00B9-4FF5-B81D-A107285A6A23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20:28.799" v="1495"/>
          <ac:spMkLst>
            <pc:docMk/>
            <pc:sldMk cId="2924489926" sldId="338"/>
            <ac:spMk id="5" creationId="{09B7D589-D7BC-4636-A8AC-7F48B1E553A9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20:53.097" v="1497"/>
          <ac:spMkLst>
            <pc:docMk/>
            <pc:sldMk cId="2924489926" sldId="338"/>
            <ac:spMk id="7" creationId="{D6E10D89-8879-4458-A3DC-332972781F6F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21:39.582" v="1499" actId="1076"/>
          <ac:spMkLst>
            <pc:docMk/>
            <pc:sldMk cId="2924489926" sldId="338"/>
            <ac:spMk id="8" creationId="{B35C986F-1BE2-4611-8DCF-304D77F3EC77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2T23:04:51.977" v="1302"/>
          <ac:spMkLst>
            <pc:docMk/>
            <pc:sldMk cId="2924489926" sldId="338"/>
            <ac:spMk id="16" creationId="{ED34CE6E-0A1C-4931-94D9-885B4EAFAE2D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19:30.923" v="1485" actId="1076"/>
          <ac:spMkLst>
            <pc:docMk/>
            <pc:sldMk cId="2924489926" sldId="338"/>
            <ac:spMk id="18" creationId="{256DF038-07C4-4DBF-8540-8DB29EA3F84B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19:39.470" v="1487" actId="1076"/>
          <ac:spMkLst>
            <pc:docMk/>
            <pc:sldMk cId="2924489926" sldId="338"/>
            <ac:spMk id="20" creationId="{34CA492A-620F-4AE0-B173-A888CCDFB319}"/>
          </ac:spMkLst>
        </pc:spChg>
        <pc:graphicFrameChg chg="add mod modGraphic">
          <ac:chgData name="Silvia Maria Barros" userId="S::silvia.maria@economia.gov.br::e2bf63e8-b454-4011-9226-6120546e243b" providerId="AD" clId="Web-{08C1CF96-62C3-4D43-A34B-323AF6E66A70}" dt="2021-08-12T23:19:52.345" v="1489" actId="1076"/>
          <ac:graphicFrameMkLst>
            <pc:docMk/>
            <pc:sldMk cId="2924489926" sldId="338"/>
            <ac:graphicFrameMk id="2" creationId="{6E730337-8021-4EAD-B2A1-254B2FD2CCEF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08C1CF96-62C3-4D43-A34B-323AF6E66A70}" dt="2021-08-12T23:00:43.268" v="1231"/>
          <ac:graphicFrameMkLst>
            <pc:docMk/>
            <pc:sldMk cId="2924489926" sldId="338"/>
            <ac:graphicFrameMk id="8" creationId="{A0F6F553-814C-484D-9ABC-B13DDDD7922A}"/>
          </ac:graphicFrameMkLst>
        </pc:graphicFrameChg>
        <pc:graphicFrameChg chg="add mod modGraphic">
          <ac:chgData name="Silvia Maria Barros" userId="S::silvia.maria@economia.gov.br::e2bf63e8-b454-4011-9226-6120546e243b" providerId="AD" clId="Web-{08C1CF96-62C3-4D43-A34B-323AF6E66A70}" dt="2021-08-12T23:34:10.033" v="1622" actId="1076"/>
          <ac:graphicFrameMkLst>
            <pc:docMk/>
            <pc:sldMk cId="2924489926" sldId="338"/>
            <ac:graphicFrameMk id="10" creationId="{A1F7882C-029B-4CAC-91D1-11BF44CA3B44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08C1CF96-62C3-4D43-A34B-323AF6E66A70}" dt="2021-08-12T22:59:30.923" v="1214"/>
          <ac:graphicFrameMkLst>
            <pc:docMk/>
            <pc:sldMk cId="2924489926" sldId="338"/>
            <ac:graphicFrameMk id="11" creationId="{6ABBF9CA-6C63-44CE-8E91-E82A44DE1CF2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08C1CF96-62C3-4D43-A34B-323AF6E66A70}" dt="2021-08-12T23:11:38.914" v="1383"/>
          <ac:graphicFrameMkLst>
            <pc:docMk/>
            <pc:sldMk cId="2924489926" sldId="338"/>
            <ac:graphicFrameMk id="15" creationId="{E83B938B-7126-445F-BC7B-F45AC1FC3560}"/>
          </ac:graphicFrameMkLst>
        </pc:graphicFrameChg>
        <pc:picChg chg="add mod">
          <ac:chgData name="Silvia Maria Barros" userId="S::silvia.maria@economia.gov.br::e2bf63e8-b454-4011-9226-6120546e243b" providerId="AD" clId="Web-{08C1CF96-62C3-4D43-A34B-323AF6E66A70}" dt="2021-08-12T23:19:43.564" v="1488" actId="1076"/>
          <ac:picMkLst>
            <pc:docMk/>
            <pc:sldMk cId="2924489926" sldId="338"/>
            <ac:picMk id="3" creationId="{CB7798B3-359E-418B-9C5A-6A4A2B27B049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3:19:24.329" v="1483" actId="1076"/>
          <ac:picMkLst>
            <pc:docMk/>
            <pc:sldMk cId="2924489926" sldId="338"/>
            <ac:picMk id="6" creationId="{ECD4552F-9D58-4B12-A15B-016D405D0ABC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3:00:32.112" v="1229"/>
          <ac:picMkLst>
            <pc:docMk/>
            <pc:sldMk cId="2924489926" sldId="338"/>
            <ac:picMk id="10" creationId="{D62E3EF2-81EE-4928-8A50-9F0BE1B0A549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3:20:11.111" v="1493" actId="1076"/>
          <ac:picMkLst>
            <pc:docMk/>
            <pc:sldMk cId="2924489926" sldId="338"/>
            <ac:picMk id="13" creationId="{93DB4A02-834B-4CED-8BED-087E0D355D03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3:14:25.480" v="1416"/>
          <ac:picMkLst>
            <pc:docMk/>
            <pc:sldMk cId="2924489926" sldId="338"/>
            <ac:picMk id="22" creationId="{8722B4D0-107B-43D2-AC99-663B2BF96055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08C1CF96-62C3-4D43-A34B-323AF6E66A70}" dt="2021-08-12T23:06:10.807" v="1330"/>
        <pc:sldMkLst>
          <pc:docMk/>
          <pc:sldMk cId="1925351828" sldId="339"/>
        </pc:sldMkLst>
        <pc:spChg chg="del">
          <ac:chgData name="Silvia Maria Barros" userId="S::silvia.maria@economia.gov.br::e2bf63e8-b454-4011-9226-6120546e243b" providerId="AD" clId="Web-{08C1CF96-62C3-4D43-A34B-323AF6E66A70}" dt="2021-08-12T23:05:41.853" v="1310"/>
          <ac:spMkLst>
            <pc:docMk/>
            <pc:sldMk cId="1925351828" sldId="339"/>
            <ac:spMk id="2" creationId="{9FE07C58-60BA-43E6-A12D-4C35133A1CBB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3:05:37.759" v="1308"/>
          <ac:spMkLst>
            <pc:docMk/>
            <pc:sldMk cId="1925351828" sldId="339"/>
            <ac:spMk id="4" creationId="{941F1414-1973-421B-BF71-8990C0BD8F7E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2T23:05:42.712" v="1311"/>
          <ac:spMkLst>
            <pc:docMk/>
            <pc:sldMk cId="1925351828" sldId="339"/>
            <ac:spMk id="8" creationId="{5384954B-02E7-4365-81A5-2E3F8B6C8366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5:44.415" v="1313"/>
          <ac:spMkLst>
            <pc:docMk/>
            <pc:sldMk cId="1925351828" sldId="339"/>
            <ac:spMk id="9" creationId="{61AA6566-7948-4AFB-9299-78290AF59B18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3:05:45.212" v="1314"/>
          <ac:spMkLst>
            <pc:docMk/>
            <pc:sldMk cId="1925351828" sldId="339"/>
            <ac:spMk id="10" creationId="{80D6EF89-2ADC-499F-9D3D-292CD9D32035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5:45.900" v="1316"/>
          <ac:spMkLst>
            <pc:docMk/>
            <pc:sldMk cId="1925351828" sldId="339"/>
            <ac:spMk id="11" creationId="{1D5FD413-0205-435E-B345-F217C05F3AFF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6:03.791" v="1326"/>
          <ac:spMkLst>
            <pc:docMk/>
            <pc:sldMk cId="1925351828" sldId="339"/>
            <ac:spMk id="12" creationId="{066AE4DF-2535-4164-B54F-566B8123FA24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5:48.337" v="1319"/>
          <ac:spMkLst>
            <pc:docMk/>
            <pc:sldMk cId="1925351828" sldId="339"/>
            <ac:spMk id="13" creationId="{75C0C4DA-C24F-4593-9754-BB26B107B2EA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6:02.963" v="1325"/>
          <ac:spMkLst>
            <pc:docMk/>
            <pc:sldMk cId="1925351828" sldId="339"/>
            <ac:spMk id="14" creationId="{E5E339FA-6D1E-4C91-8BFB-9BA3417691CF}"/>
          </ac:spMkLst>
        </pc:spChg>
        <pc:spChg chg="add del">
          <ac:chgData name="Silvia Maria Barros" userId="S::silvia.maria@economia.gov.br::e2bf63e8-b454-4011-9226-6120546e243b" providerId="AD" clId="Web-{08C1CF96-62C3-4D43-A34B-323AF6E66A70}" dt="2021-08-12T23:06:04.853" v="1328"/>
          <ac:spMkLst>
            <pc:docMk/>
            <pc:sldMk cId="1925351828" sldId="339"/>
            <ac:spMk id="15" creationId="{BD0447BE-6ECA-4ED8-B582-D434DB2BA04B}"/>
          </ac:spMkLst>
        </pc:spChg>
        <pc:spChg chg="add">
          <ac:chgData name="Silvia Maria Barros" userId="S::silvia.maria@economia.gov.br::e2bf63e8-b454-4011-9226-6120546e243b" providerId="AD" clId="Web-{08C1CF96-62C3-4D43-A34B-323AF6E66A70}" dt="2021-08-12T23:06:05.619" v="1329"/>
          <ac:spMkLst>
            <pc:docMk/>
            <pc:sldMk cId="1925351828" sldId="339"/>
            <ac:spMk id="16" creationId="{2B67D32B-FFF4-47F0-A1B3-951A1108E133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2T23:05:53.369" v="1323"/>
          <ac:spMkLst>
            <pc:docMk/>
            <pc:sldMk cId="1925351828" sldId="339"/>
            <ac:spMk id="17" creationId="{2841BC16-1235-4E46-A2E4-86721F812EB6}"/>
          </ac:spMkLst>
        </pc:spChg>
        <pc:spChg chg="del">
          <ac:chgData name="Silvia Maria Barros" userId="S::silvia.maria@economia.gov.br::e2bf63e8-b454-4011-9226-6120546e243b" providerId="AD" clId="Web-{08C1CF96-62C3-4D43-A34B-323AF6E66A70}" dt="2021-08-12T23:05:40.650" v="1309"/>
          <ac:spMkLst>
            <pc:docMk/>
            <pc:sldMk cId="1925351828" sldId="339"/>
            <ac:spMk id="38" creationId="{94C5517B-1B0F-47AA-93A5-36718996986F}"/>
          </ac:spMkLst>
        </pc:spChg>
        <pc:picChg chg="del">
          <ac:chgData name="Silvia Maria Barros" userId="S::silvia.maria@economia.gov.br::e2bf63e8-b454-4011-9226-6120546e243b" providerId="AD" clId="Web-{08C1CF96-62C3-4D43-A34B-323AF6E66A70}" dt="2021-08-12T23:05:35.884" v="1305"/>
          <ac:picMkLst>
            <pc:docMk/>
            <pc:sldMk cId="1925351828" sldId="339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05:36.446" v="1306"/>
          <ac:picMkLst>
            <pc:docMk/>
            <pc:sldMk cId="1925351828" sldId="339"/>
            <ac:picMk id="5" creationId="{8698EA76-F026-408F-BFE8-F07D9B1F05B3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05:37.087" v="1307"/>
          <ac:picMkLst>
            <pc:docMk/>
            <pc:sldMk cId="1925351828" sldId="339"/>
            <ac:picMk id="6" creationId="{295B0494-07CC-4C5D-800C-09370AF523BD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08C1CF96-62C3-4D43-A34B-323AF6E66A70}" dt="2021-08-12T23:25:29.149" v="1531"/>
        <pc:sldMkLst>
          <pc:docMk/>
          <pc:sldMk cId="2542022277" sldId="339"/>
        </pc:sldMkLst>
        <pc:spChg chg="mod">
          <ac:chgData name="Silvia Maria Barros" userId="S::silvia.maria@economia.gov.br::e2bf63e8-b454-4011-9226-6120546e243b" providerId="AD" clId="Web-{08C1CF96-62C3-4D43-A34B-323AF6E66A70}" dt="2021-08-12T23:24:12.241" v="1513" actId="20577"/>
          <ac:spMkLst>
            <pc:docMk/>
            <pc:sldMk cId="2542022277" sldId="339"/>
            <ac:spMk id="4" creationId="{E099827B-00B9-4FF5-B81D-A107285A6A23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22:51.271" v="1506" actId="20577"/>
          <ac:spMkLst>
            <pc:docMk/>
            <pc:sldMk cId="2542022277" sldId="339"/>
            <ac:spMk id="5" creationId="{12804779-4253-4DA5-A55D-D775043C8EA8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2T23:24:28.976" v="1516"/>
          <ac:spMkLst>
            <pc:docMk/>
            <pc:sldMk cId="2542022277" sldId="339"/>
            <ac:spMk id="8" creationId="{B35C986F-1BE2-4611-8DCF-304D77F3EC77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2T23:23:02.708" v="1510"/>
          <ac:graphicFrameMkLst>
            <pc:docMk/>
            <pc:sldMk cId="2542022277" sldId="339"/>
            <ac:graphicFrameMk id="2" creationId="{6E730337-8021-4EAD-B2A1-254B2FD2CCEF}"/>
          </ac:graphicFrameMkLst>
        </pc:graphicFrameChg>
        <pc:graphicFrameChg chg="del">
          <ac:chgData name="Silvia Maria Barros" userId="S::silvia.maria@economia.gov.br::e2bf63e8-b454-4011-9226-6120546e243b" providerId="AD" clId="Web-{08C1CF96-62C3-4D43-A34B-323AF6E66A70}" dt="2021-08-12T23:24:03.178" v="1511"/>
          <ac:graphicFrameMkLst>
            <pc:docMk/>
            <pc:sldMk cId="2542022277" sldId="339"/>
            <ac:graphicFrameMk id="10" creationId="{A1F7882C-029B-4CAC-91D1-11BF44CA3B44}"/>
          </ac:graphicFrameMkLst>
        </pc:graphicFrameChg>
        <pc:picChg chg="del">
          <ac:chgData name="Silvia Maria Barros" userId="S::silvia.maria@economia.gov.br::e2bf63e8-b454-4011-9226-6120546e243b" providerId="AD" clId="Web-{08C1CF96-62C3-4D43-A34B-323AF6E66A70}" dt="2021-08-12T23:24:13.772" v="1514"/>
          <ac:picMkLst>
            <pc:docMk/>
            <pc:sldMk cId="2542022277" sldId="339"/>
            <ac:picMk id="3" creationId="{CB7798B3-359E-418B-9C5A-6A4A2B27B049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22:37.177" v="1502"/>
          <ac:picMkLst>
            <pc:docMk/>
            <pc:sldMk cId="2542022277" sldId="339"/>
            <ac:picMk id="6" creationId="{ECD4552F-9D58-4B12-A15B-016D405D0ABC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3:24:31.116" v="1517"/>
          <ac:picMkLst>
            <pc:docMk/>
            <pc:sldMk cId="2542022277" sldId="339"/>
            <ac:picMk id="7" creationId="{41CDD191-16B3-4F32-80CF-174DE1D8BEB1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24:05.975" v="1512"/>
          <ac:picMkLst>
            <pc:docMk/>
            <pc:sldMk cId="2542022277" sldId="339"/>
            <ac:picMk id="13" creationId="{93DB4A02-834B-4CED-8BED-087E0D355D03}"/>
          </ac:picMkLst>
        </pc:picChg>
      </pc:sldChg>
      <pc:sldChg chg="addSp delSp modSp add ord replId">
        <pc:chgData name="Silvia Maria Barros" userId="S::silvia.maria@economia.gov.br::e2bf63e8-b454-4011-9226-6120546e243b" providerId="AD" clId="Web-{08C1CF96-62C3-4D43-A34B-323AF6E66A70}" dt="2021-08-13T01:40:06.829" v="3084" actId="1076"/>
        <pc:sldMkLst>
          <pc:docMk/>
          <pc:sldMk cId="4250770208" sldId="340"/>
        </pc:sldMkLst>
        <pc:spChg chg="add del mod">
          <ac:chgData name="Silvia Maria Barros" userId="S::silvia.maria@economia.gov.br::e2bf63e8-b454-4011-9226-6120546e243b" providerId="AD" clId="Web-{08C1CF96-62C3-4D43-A34B-323AF6E66A70}" dt="2021-08-12T23:29:14.106" v="1568"/>
          <ac:spMkLst>
            <pc:docMk/>
            <pc:sldMk cId="4250770208" sldId="340"/>
            <ac:spMk id="4" creationId="{6AF117EA-5EB9-4AA7-A646-978C8F0B0A30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2T23:28:17.636" v="1558"/>
          <ac:spMkLst>
            <pc:docMk/>
            <pc:sldMk cId="4250770208" sldId="340"/>
            <ac:spMk id="6" creationId="{86F18CE8-AE5D-48FB-A148-D44AA3EDBBCE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2T23:32:28.422" v="1612" actId="1076"/>
          <ac:spMkLst>
            <pc:docMk/>
            <pc:sldMk cId="4250770208" sldId="340"/>
            <ac:spMk id="13" creationId="{41960DED-24B2-40BD-A374-3EED8A125BBA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0:43:56.720" v="2482" actId="20577"/>
          <ac:spMkLst>
            <pc:docMk/>
            <pc:sldMk cId="4250770208" sldId="340"/>
            <ac:spMk id="15" creationId="{BAE037DA-FDA0-45FB-A98E-1DEE7C26A303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0:32:13.379" v="2429" actId="14100"/>
          <ac:spMkLst>
            <pc:docMk/>
            <pc:sldMk cId="4250770208" sldId="340"/>
            <ac:spMk id="17" creationId="{B329BE50-154F-4C74-94B1-365C9E01EF88}"/>
          </ac:spMkLst>
        </pc:spChg>
        <pc:spChg chg="add del mod">
          <ac:chgData name="Silvia Maria Barros" userId="S::silvia.maria@economia.gov.br::e2bf63e8-b454-4011-9226-6120546e243b" providerId="AD" clId="Web-{08C1CF96-62C3-4D43-A34B-323AF6E66A70}" dt="2021-08-13T00:45:49.207" v="2497"/>
          <ac:spMkLst>
            <pc:docMk/>
            <pc:sldMk cId="4250770208" sldId="340"/>
            <ac:spMk id="22" creationId="{8F68BF3D-DCF6-432F-9428-17C4B72289D3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0:00:07.750" v="2310" actId="1076"/>
          <ac:spMkLst>
            <pc:docMk/>
            <pc:sldMk cId="4250770208" sldId="340"/>
            <ac:spMk id="28" creationId="{0A3F6BB7-600D-4A5F-842B-A1963E7A0F48}"/>
          </ac:spMkLst>
        </pc:spChg>
        <pc:graphicFrameChg chg="add mod modGraphic">
          <ac:chgData name="Silvia Maria Barros" userId="S::silvia.maria@economia.gov.br::e2bf63e8-b454-4011-9226-6120546e243b" providerId="AD" clId="Web-{08C1CF96-62C3-4D43-A34B-323AF6E66A70}" dt="2021-08-12T23:59:51.202" v="2306" actId="1076"/>
          <ac:graphicFrameMkLst>
            <pc:docMk/>
            <pc:sldMk cId="4250770208" sldId="340"/>
            <ac:graphicFrameMk id="10" creationId="{FC23FD99-59E8-4A19-81BE-8642C7B75D97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08C1CF96-62C3-4D43-A34B-323AF6E66A70}" dt="2021-08-12T23:31:03.186" v="1592"/>
          <ac:graphicFrameMkLst>
            <pc:docMk/>
            <pc:sldMk cId="4250770208" sldId="340"/>
            <ac:graphicFrameMk id="11" creationId="{5D14BE79-66A5-4FB3-AA04-E457A09D3BB9}"/>
          </ac:graphicFrameMkLst>
        </pc:graphicFrameChg>
        <pc:graphicFrameChg chg="add mod modGraphic">
          <ac:chgData name="Silvia Maria Barros" userId="S::silvia.maria@economia.gov.br::e2bf63e8-b454-4011-9226-6120546e243b" providerId="AD" clId="Web-{08C1CF96-62C3-4D43-A34B-323AF6E66A70}" dt="2021-08-12T23:59:55.421" v="2307" actId="1076"/>
          <ac:graphicFrameMkLst>
            <pc:docMk/>
            <pc:sldMk cId="4250770208" sldId="340"/>
            <ac:graphicFrameMk id="12" creationId="{7BD5C367-64EC-4572-AF08-67B6EAD0FB25}"/>
          </ac:graphicFrameMkLst>
        </pc:graphicFrameChg>
        <pc:picChg chg="del">
          <ac:chgData name="Silvia Maria Barros" userId="S::silvia.maria@economia.gov.br::e2bf63e8-b454-4011-9226-6120546e243b" providerId="AD" clId="Web-{08C1CF96-62C3-4D43-A34B-323AF6E66A70}" dt="2021-08-12T23:28:19.558" v="1559"/>
          <ac:picMkLst>
            <pc:docMk/>
            <pc:sldMk cId="4250770208" sldId="340"/>
            <ac:picMk id="2" creationId="{4A90BE7D-9005-4EE4-BC5C-F2F854F40D68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28:21.183" v="1560"/>
          <ac:picMkLst>
            <pc:docMk/>
            <pc:sldMk cId="4250770208" sldId="340"/>
            <ac:picMk id="3" creationId="{75B349F9-8A8B-4E6B-9B46-07B455785ADD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3:28:15.417" v="1557"/>
          <ac:picMkLst>
            <pc:docMk/>
            <pc:sldMk cId="4250770208" sldId="340"/>
            <ac:picMk id="5" creationId="{0A55F4B1-C204-4A4C-A77F-F56AB6F42354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2T23:29:06.793" v="1565"/>
          <ac:picMkLst>
            <pc:docMk/>
            <pc:sldMk cId="4250770208" sldId="340"/>
            <ac:picMk id="7" creationId="{99F4F1E7-E3D3-4632-B25C-8156C60B1EE5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0:31:59.941" v="2428" actId="1076"/>
          <ac:picMkLst>
            <pc:docMk/>
            <pc:sldMk cId="4250770208" sldId="340"/>
            <ac:picMk id="8" creationId="{08586D22-5502-41E4-9717-F5FC603696B9}"/>
          </ac:picMkLst>
        </pc:picChg>
        <pc:picChg chg="add del">
          <ac:chgData name="Silvia Maria Barros" userId="S::silvia.maria@economia.gov.br::e2bf63e8-b454-4011-9226-6120546e243b" providerId="AD" clId="Web-{08C1CF96-62C3-4D43-A34B-323AF6E66A70}" dt="2021-08-12T23:29:16.825" v="1570"/>
          <ac:picMkLst>
            <pc:docMk/>
            <pc:sldMk cId="4250770208" sldId="340"/>
            <ac:picMk id="9" creationId="{CFC4BF70-F85E-49C7-A7B4-E14BBCCC3DA8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24:46.976" v="1520"/>
          <ac:picMkLst>
            <pc:docMk/>
            <pc:sldMk cId="4250770208" sldId="340"/>
            <ac:picMk id="18" creationId="{F7E5B6A8-C510-4A59-8941-871AAAAEE329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2T23:24:47.773" v="1521"/>
          <ac:picMkLst>
            <pc:docMk/>
            <pc:sldMk cId="4250770208" sldId="340"/>
            <ac:picMk id="19" creationId="{8E409A67-F5DF-4076-9174-FD9102BF17A5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2T23:59:59.343" v="2308" actId="1076"/>
          <ac:picMkLst>
            <pc:docMk/>
            <pc:sldMk cId="4250770208" sldId="340"/>
            <ac:picMk id="24" creationId="{D21D40B0-875D-4BA1-BBEF-14E7AA21F60B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30:44.487" v="2413"/>
          <ac:picMkLst>
            <pc:docMk/>
            <pc:sldMk cId="4250770208" sldId="340"/>
            <ac:picMk id="26" creationId="{401804D4-0F95-4BE3-9997-E874EA63AD11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8:45.547" v="3078" actId="14100"/>
          <ac:picMkLst>
            <pc:docMk/>
            <pc:sldMk cId="4250770208" sldId="340"/>
            <ac:picMk id="30" creationId="{5AA726C9-F4A2-46CA-AEED-9A0759EBADE7}"/>
          </ac:picMkLst>
        </pc:picChg>
        <pc:picChg chg="add del">
          <ac:chgData name="Silvia Maria Barros" userId="S::silvia.maria@economia.gov.br::e2bf63e8-b454-4011-9226-6120546e243b" providerId="AD" clId="Web-{08C1CF96-62C3-4D43-A34B-323AF6E66A70}" dt="2021-08-13T00:30:56.065" v="2417"/>
          <ac:picMkLst>
            <pc:docMk/>
            <pc:sldMk cId="4250770208" sldId="340"/>
            <ac:picMk id="45" creationId="{4317C675-9942-4BFC-ABF1-8F29662DD5DE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8:51.547" v="3079" actId="14100"/>
          <ac:picMkLst>
            <pc:docMk/>
            <pc:sldMk cId="4250770208" sldId="340"/>
            <ac:picMk id="47" creationId="{6225FBAE-9BF7-42BA-945F-4B9B9755C621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44:46.330" v="2489"/>
          <ac:picMkLst>
            <pc:docMk/>
            <pc:sldMk cId="4250770208" sldId="340"/>
            <ac:picMk id="48" creationId="{9E769027-EC20-4BCE-B52C-8CCD43C94CDC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8:37.109" v="3077" actId="14100"/>
          <ac:picMkLst>
            <pc:docMk/>
            <pc:sldMk cId="4250770208" sldId="340"/>
            <ac:picMk id="49" creationId="{BFB28FE7-2D86-4F7F-BBCE-9DA1CF7D75E2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8:54.891" v="3080" actId="14100"/>
          <ac:picMkLst>
            <pc:docMk/>
            <pc:sldMk cId="4250770208" sldId="340"/>
            <ac:picMk id="51" creationId="{254870E9-B2F6-4066-8BD4-39D40DDD0218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39:49.813" v="3082" actId="1076"/>
          <ac:picMkLst>
            <pc:docMk/>
            <pc:sldMk cId="4250770208" sldId="340"/>
            <ac:picMk id="53" creationId="{26C9DEC7-199D-4F11-B86E-027F0560B804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40:06.829" v="3084" actId="1076"/>
          <ac:picMkLst>
            <pc:docMk/>
            <pc:sldMk cId="4250770208" sldId="340"/>
            <ac:picMk id="55" creationId="{924D3A0F-1557-4D90-A937-421389660AE2}"/>
          </ac:picMkLst>
        </pc:picChg>
      </pc:sldChg>
      <pc:sldChg chg="addSp modSp add ord replId">
        <pc:chgData name="Silvia Maria Barros" userId="S::silvia.maria@economia.gov.br::e2bf63e8-b454-4011-9226-6120546e243b" providerId="AD" clId="Web-{08C1CF96-62C3-4D43-A34B-323AF6E66A70}" dt="2021-08-13T01:40:45.502" v="3086"/>
        <pc:sldMkLst>
          <pc:docMk/>
          <pc:sldMk cId="899805103" sldId="341"/>
        </pc:sldMkLst>
        <pc:spChg chg="mod">
          <ac:chgData name="Silvia Maria Barros" userId="S::silvia.maria@economia.gov.br::e2bf63e8-b454-4011-9226-6120546e243b" providerId="AD" clId="Web-{08C1CF96-62C3-4D43-A34B-323AF6E66A70}" dt="2021-08-13T01:05:09.337" v="2823" actId="1076"/>
          <ac:spMkLst>
            <pc:docMk/>
            <pc:sldMk cId="899805103" sldId="341"/>
            <ac:spMk id="4" creationId="{6AF117EA-5EB9-4AA7-A646-978C8F0B0A30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9:55.526" v="2906" actId="1076"/>
          <ac:picMkLst>
            <pc:docMk/>
            <pc:sldMk cId="899805103" sldId="341"/>
            <ac:picMk id="2" creationId="{4A90BE7D-9005-4EE4-BC5C-F2F854F40D68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53.557" v="2905" actId="1076"/>
          <ac:picMkLst>
            <pc:docMk/>
            <pc:sldMk cId="899805103" sldId="341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05:12.572" v="2824" actId="1076"/>
          <ac:picMkLst>
            <pc:docMk/>
            <pc:sldMk cId="899805103" sldId="341"/>
            <ac:picMk id="7" creationId="{99F4F1E7-E3D3-4632-B25C-8156C60B1EE5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0:30:33.627" v="2412" actId="688"/>
          <ac:picMkLst>
            <pc:docMk/>
            <pc:sldMk cId="899805103" sldId="341"/>
            <ac:picMk id="8" creationId="{AC3AFBE1-EC85-434E-B99F-431D9355DFF7}"/>
          </ac:picMkLst>
        </pc:picChg>
        <pc:picChg chg="add">
          <ac:chgData name="Silvia Maria Barros" userId="S::silvia.maria@economia.gov.br::e2bf63e8-b454-4011-9226-6120546e243b" providerId="AD" clId="Web-{08C1CF96-62C3-4D43-A34B-323AF6E66A70}" dt="2021-08-13T01:40:38.955" v="3085"/>
          <ac:picMkLst>
            <pc:docMk/>
            <pc:sldMk cId="899805103" sldId="341"/>
            <ac:picMk id="9" creationId="{8E2D6C41-96FD-4677-B36A-1D7A974CCF60}"/>
          </ac:picMkLst>
        </pc:picChg>
        <pc:picChg chg="add">
          <ac:chgData name="Silvia Maria Barros" userId="S::silvia.maria@economia.gov.br::e2bf63e8-b454-4011-9226-6120546e243b" providerId="AD" clId="Web-{08C1CF96-62C3-4D43-A34B-323AF6E66A70}" dt="2021-08-13T01:40:45.502" v="3086"/>
          <ac:picMkLst>
            <pc:docMk/>
            <pc:sldMk cId="899805103" sldId="341"/>
            <ac:picMk id="10" creationId="{00E04AB4-BDB4-4C1F-9214-915949636D2B}"/>
          </ac:picMkLst>
        </pc:picChg>
      </pc:sldChg>
      <pc:sldChg chg="add del replId">
        <pc:chgData name="Silvia Maria Barros" userId="S::silvia.maria@economia.gov.br::e2bf63e8-b454-4011-9226-6120546e243b" providerId="AD" clId="Web-{08C1CF96-62C3-4D43-A34B-323AF6E66A70}" dt="2021-08-12T23:32:45.860" v="1614"/>
        <pc:sldMkLst>
          <pc:docMk/>
          <pc:sldMk cId="1514596395" sldId="342"/>
        </pc:sldMkLst>
      </pc:sldChg>
      <pc:sldChg chg="add del replId">
        <pc:chgData name="Silvia Maria Barros" userId="S::silvia.maria@economia.gov.br::e2bf63e8-b454-4011-9226-6120546e243b" providerId="AD" clId="Web-{08C1CF96-62C3-4D43-A34B-323AF6E66A70}" dt="2021-08-12T23:43:25.387" v="1765"/>
        <pc:sldMkLst>
          <pc:docMk/>
          <pc:sldMk cId="2118984526" sldId="342"/>
        </pc:sldMkLst>
      </pc:sldChg>
      <pc:sldChg chg="modSp add replId">
        <pc:chgData name="Silvia Maria Barros" userId="S::silvia.maria@economia.gov.br::e2bf63e8-b454-4011-9226-6120546e243b" providerId="AD" clId="Web-{08C1CF96-62C3-4D43-A34B-323AF6E66A70}" dt="2021-08-13T01:38:28.468" v="3076" actId="1076"/>
        <pc:sldMkLst>
          <pc:docMk/>
          <pc:sldMk cId="3348575797" sldId="342"/>
        </pc:sldMkLst>
        <pc:spChg chg="mod">
          <ac:chgData name="Silvia Maria Barros" userId="S::silvia.maria@economia.gov.br::e2bf63e8-b454-4011-9226-6120546e243b" providerId="AD" clId="Web-{08C1CF96-62C3-4D43-A34B-323AF6E66A70}" dt="2021-08-13T01:38:28.468" v="3076" actId="1076"/>
          <ac:spMkLst>
            <pc:docMk/>
            <pc:sldMk cId="3348575797" sldId="342"/>
            <ac:spMk id="6" creationId="{BFE3CD3C-032F-4F75-B7E2-841AA110643C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19:35.682" v="2900" actId="1076"/>
          <ac:picMkLst>
            <pc:docMk/>
            <pc:sldMk cId="3348575797" sldId="34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9:41.463" v="2902" actId="1076"/>
          <ac:picMkLst>
            <pc:docMk/>
            <pc:sldMk cId="3348575797" sldId="342"/>
            <ac:picMk id="7" creationId="{E14D39A3-4646-48E7-A689-A3208D8DAC25}"/>
          </ac:picMkLst>
        </pc:picChg>
      </pc:sldChg>
      <pc:sldChg chg="addSp delSp modSp add replId">
        <pc:chgData name="Silvia Maria Barros" userId="S::silvia.maria@economia.gov.br::e2bf63e8-b454-4011-9226-6120546e243b" providerId="AD" clId="Web-{08C1CF96-62C3-4D43-A34B-323AF6E66A70}" dt="2021-08-13T01:42:13.644" v="3096" actId="1076"/>
        <pc:sldMkLst>
          <pc:docMk/>
          <pc:sldMk cId="1944310836" sldId="343"/>
        </pc:sldMkLst>
        <pc:spChg chg="mod">
          <ac:chgData name="Silvia Maria Barros" userId="S::silvia.maria@economia.gov.br::e2bf63e8-b454-4011-9226-6120546e243b" providerId="AD" clId="Web-{08C1CF96-62C3-4D43-A34B-323AF6E66A70}" dt="2021-08-13T01:05:36.447" v="2834" actId="20577"/>
          <ac:spMkLst>
            <pc:docMk/>
            <pc:sldMk cId="1944310836" sldId="343"/>
            <ac:spMk id="4" creationId="{6AF117EA-5EB9-4AA7-A646-978C8F0B0A30}"/>
          </ac:spMkLst>
        </pc:spChg>
        <pc:spChg chg="del mod">
          <ac:chgData name="Silvia Maria Barros" userId="S::silvia.maria@economia.gov.br::e2bf63e8-b454-4011-9226-6120546e243b" providerId="AD" clId="Web-{08C1CF96-62C3-4D43-A34B-323AF6E66A70}" dt="2021-08-13T00:21:59.321" v="2344"/>
          <ac:spMkLst>
            <pc:docMk/>
            <pc:sldMk cId="1944310836" sldId="343"/>
            <ac:spMk id="6" creationId="{86F18CE8-AE5D-48FB-A148-D44AA3EDBBCE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1:41:11.190" v="3092" actId="1076"/>
          <ac:spMkLst>
            <pc:docMk/>
            <pc:sldMk cId="1944310836" sldId="343"/>
            <ac:spMk id="9" creationId="{A7D148B7-A2D1-41CC-B70E-3AD45674539E}"/>
          </ac:spMkLst>
        </pc:spChg>
        <pc:spChg chg="add mod">
          <ac:chgData name="Silvia Maria Barros" userId="S::silvia.maria@economia.gov.br::e2bf63e8-b454-4011-9226-6120546e243b" providerId="AD" clId="Web-{08C1CF96-62C3-4D43-A34B-323AF6E66A70}" dt="2021-08-13T01:42:13.644" v="3096" actId="1076"/>
          <ac:spMkLst>
            <pc:docMk/>
            <pc:sldMk cId="1944310836" sldId="343"/>
            <ac:spMk id="10" creationId="{7D0D01FD-8B0E-43DD-AE24-E2D618D5C2CF}"/>
          </ac:spMkLst>
        </pc:spChg>
        <pc:picChg chg="mod">
          <ac:chgData name="Silvia Maria Barros" userId="S::silvia.maria@economia.gov.br::e2bf63e8-b454-4011-9226-6120546e243b" providerId="AD" clId="Web-{08C1CF96-62C3-4D43-A34B-323AF6E66A70}" dt="2021-08-13T01:20:08.260" v="2909" actId="1076"/>
          <ac:picMkLst>
            <pc:docMk/>
            <pc:sldMk cId="1944310836" sldId="343"/>
            <ac:picMk id="2" creationId="{4A90BE7D-9005-4EE4-BC5C-F2F854F40D68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20:06.385" v="2908" actId="1076"/>
          <ac:picMkLst>
            <pc:docMk/>
            <pc:sldMk cId="1944310836" sldId="343"/>
            <ac:picMk id="3" creationId="{75B349F9-8A8B-4E6B-9B46-07B455785ADD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3T00:16:15.142" v="2312"/>
          <ac:picMkLst>
            <pc:docMk/>
            <pc:sldMk cId="1944310836" sldId="343"/>
            <ac:picMk id="5" creationId="{0A55F4B1-C204-4A4C-A77F-F56AB6F42354}"/>
          </ac:picMkLst>
        </pc:picChg>
        <pc:picChg chg="del">
          <ac:chgData name="Silvia Maria Barros" userId="S::silvia.maria@economia.gov.br::e2bf63e8-b454-4011-9226-6120546e243b" providerId="AD" clId="Web-{08C1CF96-62C3-4D43-A34B-323AF6E66A70}" dt="2021-08-13T00:16:17.283" v="2313"/>
          <ac:picMkLst>
            <pc:docMk/>
            <pc:sldMk cId="1944310836" sldId="343"/>
            <ac:picMk id="7" creationId="{99F4F1E7-E3D3-4632-B25C-8156C60B1EE5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42:03.253" v="3095" actId="1076"/>
          <ac:picMkLst>
            <pc:docMk/>
            <pc:sldMk cId="1944310836" sldId="343"/>
            <ac:picMk id="8" creationId="{EB73A673-9512-4732-824B-E48CC6B6DCE5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23:41.869" v="2356"/>
          <ac:picMkLst>
            <pc:docMk/>
            <pc:sldMk cId="1944310836" sldId="343"/>
            <ac:picMk id="11" creationId="{715C25C0-7BB1-427B-B547-220EA8FB0C82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1:05:38.072" v="2835" actId="1076"/>
          <ac:picMkLst>
            <pc:docMk/>
            <pc:sldMk cId="1944310836" sldId="343"/>
            <ac:picMk id="12" creationId="{3027C447-CB7D-4BCA-8982-88CC729E9F05}"/>
          </ac:picMkLst>
        </pc:picChg>
        <pc:picChg chg="add del mod">
          <ac:chgData name="Silvia Maria Barros" userId="S::silvia.maria@economia.gov.br::e2bf63e8-b454-4011-9226-6120546e243b" providerId="AD" clId="Web-{08C1CF96-62C3-4D43-A34B-323AF6E66A70}" dt="2021-08-13T00:27:01.451" v="2372"/>
          <ac:picMkLst>
            <pc:docMk/>
            <pc:sldMk cId="1944310836" sldId="343"/>
            <ac:picMk id="13" creationId="{1D180C43-2F9E-4B86-AB75-43858FD7B020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0:27:35.202" v="2387" actId="1076"/>
          <ac:picMkLst>
            <pc:docMk/>
            <pc:sldMk cId="1944310836" sldId="343"/>
            <ac:picMk id="14" creationId="{66FFBC1F-C045-48B1-8F1F-38EF5C2D820E}"/>
          </ac:picMkLst>
        </pc:picChg>
        <pc:picChg chg="add">
          <ac:chgData name="Silvia Maria Barros" userId="S::silvia.maria@economia.gov.br::e2bf63e8-b454-4011-9226-6120546e243b" providerId="AD" clId="Web-{08C1CF96-62C3-4D43-A34B-323AF6E66A70}" dt="2021-08-13T01:40:49.690" v="3087"/>
          <ac:picMkLst>
            <pc:docMk/>
            <pc:sldMk cId="1944310836" sldId="343"/>
            <ac:picMk id="15" creationId="{2635ACCD-CB9C-401C-ACB0-BE7459E5AD81}"/>
          </ac:picMkLst>
        </pc:picChg>
        <pc:picChg chg="add">
          <ac:chgData name="Silvia Maria Barros" userId="S::silvia.maria@economia.gov.br::e2bf63e8-b454-4011-9226-6120546e243b" providerId="AD" clId="Web-{08C1CF96-62C3-4D43-A34B-323AF6E66A70}" dt="2021-08-13T01:40:57.002" v="3088"/>
          <ac:picMkLst>
            <pc:docMk/>
            <pc:sldMk cId="1944310836" sldId="343"/>
            <ac:picMk id="17" creationId="{5A0E9F18-D435-46A0-B7F1-654A760D0551}"/>
          </ac:picMkLst>
        </pc:picChg>
        <pc:picChg chg="add mod">
          <ac:chgData name="Silvia Maria Barros" userId="S::silvia.maria@economia.gov.br::e2bf63e8-b454-4011-9226-6120546e243b" providerId="AD" clId="Web-{08C1CF96-62C3-4D43-A34B-323AF6E66A70}" dt="2021-08-13T00:28:06.781" v="2392" actId="1076"/>
          <ac:picMkLst>
            <pc:docMk/>
            <pc:sldMk cId="1944310836" sldId="343"/>
            <ac:picMk id="25" creationId="{A0F6959C-BE14-4E49-BCC7-7BC219321908}"/>
          </ac:picMkLst>
        </pc:picChg>
      </pc:sldChg>
      <pc:sldChg chg="modSp add replId">
        <pc:chgData name="Silvia Maria Barros" userId="S::silvia.maria@economia.gov.br::e2bf63e8-b454-4011-9226-6120546e243b" providerId="AD" clId="Web-{08C1CF96-62C3-4D43-A34B-323AF6E66A70}" dt="2021-08-13T01:32:56.150" v="3044" actId="1076"/>
        <pc:sldMkLst>
          <pc:docMk/>
          <pc:sldMk cId="1451533015" sldId="344"/>
        </pc:sldMkLst>
        <pc:spChg chg="mod">
          <ac:chgData name="Silvia Maria Barros" userId="S::silvia.maria@economia.gov.br::e2bf63e8-b454-4011-9226-6120546e243b" providerId="AD" clId="Web-{08C1CF96-62C3-4D43-A34B-323AF6E66A70}" dt="2021-08-13T01:32:56.150" v="3044" actId="1076"/>
          <ac:spMkLst>
            <pc:docMk/>
            <pc:sldMk cId="1451533015" sldId="344"/>
            <ac:spMk id="9" creationId="{C57010D8-4E5A-40AB-A642-D0CD8947C1A1}"/>
          </ac:spMkLst>
        </pc:spChg>
        <pc:spChg chg="mod">
          <ac:chgData name="Silvia Maria Barros" userId="S::silvia.maria@economia.gov.br::e2bf63e8-b454-4011-9226-6120546e243b" providerId="AD" clId="Web-{08C1CF96-62C3-4D43-A34B-323AF6E66A70}" dt="2021-08-13T01:32:17.915" v="3036" actId="1076"/>
          <ac:spMkLst>
            <pc:docMk/>
            <pc:sldMk cId="1451533015" sldId="344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08C1CF96-62C3-4D43-A34B-323AF6E66A70}" dt="2021-08-13T01:32:03.336" v="3032" actId="1076"/>
          <ac:graphicFrameMkLst>
            <pc:docMk/>
            <pc:sldMk cId="1451533015" sldId="344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08C1CF96-62C3-4D43-A34B-323AF6E66A70}" dt="2021-08-13T01:18:24.758" v="2879" actId="1076"/>
          <ac:picMkLst>
            <pc:docMk/>
            <pc:sldMk cId="1451533015" sldId="344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2:41.368" v="3042" actId="14100"/>
          <ac:picMkLst>
            <pc:docMk/>
            <pc:sldMk cId="1451533015" sldId="344"/>
            <ac:picMk id="4" creationId="{0A62E9AC-3F4B-4E7E-88B0-911638C092C9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18:26.462" v="2880" actId="1076"/>
          <ac:picMkLst>
            <pc:docMk/>
            <pc:sldMk cId="1451533015" sldId="344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2:26.649" v="3038" actId="14100"/>
          <ac:picMkLst>
            <pc:docMk/>
            <pc:sldMk cId="1451533015" sldId="344"/>
            <ac:picMk id="10" creationId="{0A84ACAC-BBCC-4442-B63D-CC408190639B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2:36.696" v="3041" actId="14100"/>
          <ac:picMkLst>
            <pc:docMk/>
            <pc:sldMk cId="1451533015" sldId="344"/>
            <ac:picMk id="14" creationId="{812EDC67-6DF2-49D8-96D0-012E2553B773}"/>
          </ac:picMkLst>
        </pc:picChg>
        <pc:picChg chg="mod">
          <ac:chgData name="Silvia Maria Barros" userId="S::silvia.maria@economia.gov.br::e2bf63e8-b454-4011-9226-6120546e243b" providerId="AD" clId="Web-{08C1CF96-62C3-4D43-A34B-323AF6E66A70}" dt="2021-08-13T01:32:29.868" v="3039" actId="14100"/>
          <ac:picMkLst>
            <pc:docMk/>
            <pc:sldMk cId="1451533015" sldId="344"/>
            <ac:picMk id="26" creationId="{3AFDBD4C-97E0-47F7-98B4-558D7A51D7FA}"/>
          </ac:picMkLst>
        </pc:picChg>
      </pc:sldChg>
    </pc:docChg>
  </pc:docChgLst>
  <pc:docChgLst>
    <pc:chgData name="Silvia Maria Barros" userId="S::silvia.maria@economia.gov.br::e2bf63e8-b454-4011-9226-6120546e243b" providerId="AD" clId="Web-{8E107860-C530-4C7A-96C7-8951057657A6}"/>
    <pc:docChg chg="addSld delSld modSld sldOrd">
      <pc:chgData name="Silvia Maria Barros" userId="S::silvia.maria@economia.gov.br::e2bf63e8-b454-4011-9226-6120546e243b" providerId="AD" clId="Web-{8E107860-C530-4C7A-96C7-8951057657A6}" dt="2021-08-09T13:32:56.178" v="173" actId="20577"/>
      <pc:docMkLst>
        <pc:docMk/>
      </pc:docMkLst>
      <pc:sldChg chg="modSp ord">
        <pc:chgData name="Silvia Maria Barros" userId="S::silvia.maria@economia.gov.br::e2bf63e8-b454-4011-9226-6120546e243b" providerId="AD" clId="Web-{8E107860-C530-4C7A-96C7-8951057657A6}" dt="2021-08-09T13:25:11.044" v="11" actId="20577"/>
        <pc:sldMkLst>
          <pc:docMk/>
          <pc:sldMk cId="2919107254" sldId="257"/>
        </pc:sldMkLst>
        <pc:spChg chg="mod">
          <ac:chgData name="Silvia Maria Barros" userId="S::silvia.maria@economia.gov.br::e2bf63e8-b454-4011-9226-6120546e243b" providerId="AD" clId="Web-{8E107860-C530-4C7A-96C7-8951057657A6}" dt="2021-08-09T13:25:11.044" v="11" actId="20577"/>
          <ac:spMkLst>
            <pc:docMk/>
            <pc:sldMk cId="2919107254" sldId="257"/>
            <ac:spMk id="3" creationId="{00000000-0000-0000-0000-000000000000}"/>
          </ac:spMkLst>
        </pc:spChg>
      </pc:sldChg>
      <pc:sldChg chg="modSp del ord">
        <pc:chgData name="Silvia Maria Barros" userId="S::silvia.maria@economia.gov.br::e2bf63e8-b454-4011-9226-6120546e243b" providerId="AD" clId="Web-{8E107860-C530-4C7A-96C7-8951057657A6}" dt="2021-08-09T13:26:12.873" v="44"/>
        <pc:sldMkLst>
          <pc:docMk/>
          <pc:sldMk cId="3322988445" sldId="260"/>
        </pc:sldMkLst>
        <pc:spChg chg="mod">
          <ac:chgData name="Silvia Maria Barros" userId="S::silvia.maria@economia.gov.br::e2bf63e8-b454-4011-9226-6120546e243b" providerId="AD" clId="Web-{8E107860-C530-4C7A-96C7-8951057657A6}" dt="2021-08-09T13:26:12.155" v="43" actId="20577"/>
          <ac:spMkLst>
            <pc:docMk/>
            <pc:sldMk cId="3322988445" sldId="260"/>
            <ac:spMk id="3" creationId="{00000000-0000-0000-0000-000000000000}"/>
          </ac:spMkLst>
        </pc:spChg>
      </pc:sldChg>
      <pc:sldChg chg="add del replId">
        <pc:chgData name="Silvia Maria Barros" userId="S::silvia.maria@economia.gov.br::e2bf63e8-b454-4011-9226-6120546e243b" providerId="AD" clId="Web-{8E107860-C530-4C7A-96C7-8951057657A6}" dt="2021-08-09T13:27:54.907" v="89"/>
        <pc:sldMkLst>
          <pc:docMk/>
          <pc:sldMk cId="158952001" sldId="267"/>
        </pc:sldMkLst>
      </pc:sldChg>
      <pc:sldChg chg="delSp modSp new">
        <pc:chgData name="Silvia Maria Barros" userId="S::silvia.maria@economia.gov.br::e2bf63e8-b454-4011-9226-6120546e243b" providerId="AD" clId="Web-{8E107860-C530-4C7A-96C7-8951057657A6}" dt="2021-08-09T13:32:03.708" v="150" actId="20577"/>
        <pc:sldMkLst>
          <pc:docMk/>
          <pc:sldMk cId="323518797" sldId="268"/>
        </pc:sldMkLst>
        <pc:spChg chg="del">
          <ac:chgData name="Silvia Maria Barros" userId="S::silvia.maria@economia.gov.br::e2bf63e8-b454-4011-9226-6120546e243b" providerId="AD" clId="Web-{8E107860-C530-4C7A-96C7-8951057657A6}" dt="2021-08-09T13:26:47.702" v="51"/>
          <ac:spMkLst>
            <pc:docMk/>
            <pc:sldMk cId="323518797" sldId="268"/>
            <ac:spMk id="2" creationId="{24E7C7F6-3B23-49A2-9217-09FBF67E134C}"/>
          </ac:spMkLst>
        </pc:spChg>
        <pc:spChg chg="mod">
          <ac:chgData name="Silvia Maria Barros" userId="S::silvia.maria@economia.gov.br::e2bf63e8-b454-4011-9226-6120546e243b" providerId="AD" clId="Web-{8E107860-C530-4C7A-96C7-8951057657A6}" dt="2021-08-09T13:32:03.708" v="150" actId="20577"/>
          <ac:spMkLst>
            <pc:docMk/>
            <pc:sldMk cId="323518797" sldId="268"/>
            <ac:spMk id="3" creationId="{EE52C960-2ED5-4899-B0A4-49236FF123E2}"/>
          </ac:spMkLst>
        </pc:spChg>
      </pc:sldChg>
      <pc:sldChg chg="modSp add replId">
        <pc:chgData name="Silvia Maria Barros" userId="S::silvia.maria@economia.gov.br::e2bf63e8-b454-4011-9226-6120546e243b" providerId="AD" clId="Web-{8E107860-C530-4C7A-96C7-8951057657A6}" dt="2021-08-09T13:32:56.178" v="173" actId="20577"/>
        <pc:sldMkLst>
          <pc:docMk/>
          <pc:sldMk cId="806742007" sldId="269"/>
        </pc:sldMkLst>
        <pc:spChg chg="mod">
          <ac:chgData name="Silvia Maria Barros" userId="S::silvia.maria@economia.gov.br::e2bf63e8-b454-4011-9226-6120546e243b" providerId="AD" clId="Web-{8E107860-C530-4C7A-96C7-8951057657A6}" dt="2021-08-09T13:32:56.178" v="173" actId="20577"/>
          <ac:spMkLst>
            <pc:docMk/>
            <pc:sldMk cId="806742007" sldId="269"/>
            <ac:spMk id="3" creationId="{EE52C960-2ED5-4899-B0A4-49236FF123E2}"/>
          </ac:spMkLst>
        </pc:spChg>
      </pc:sldChg>
    </pc:docChg>
  </pc:docChgLst>
  <pc:docChgLst>
    <pc:chgData name="Silvia Maria Barros" userId="S::silvia.maria@economia.gov.br::e2bf63e8-b454-4011-9226-6120546e243b" providerId="AD" clId="Web-{E431B067-0810-4CB5-8279-775509603C73}"/>
    <pc:docChg chg="addSld delSld modSld addMainMaster modMainMaster">
      <pc:chgData name="Silvia Maria Barros" userId="S::silvia.maria@economia.gov.br::e2bf63e8-b454-4011-9226-6120546e243b" providerId="AD" clId="Web-{E431B067-0810-4CB5-8279-775509603C73}" dt="2023-02-06T18:52:45.925" v="214" actId="14100"/>
      <pc:docMkLst>
        <pc:docMk/>
      </pc:docMkLst>
      <pc:sldChg chg="modSp">
        <pc:chgData name="Silvia Maria Barros" userId="S::silvia.maria@economia.gov.br::e2bf63e8-b454-4011-9226-6120546e243b" providerId="AD" clId="Web-{E431B067-0810-4CB5-8279-775509603C73}" dt="2023-02-06T18:42:50.559" v="85"/>
        <pc:sldMkLst>
          <pc:docMk/>
          <pc:sldMk cId="1383430397" sldId="304"/>
        </pc:sldMkLst>
        <pc:graphicFrameChg chg="mod modGraphic">
          <ac:chgData name="Silvia Maria Barros" userId="S::silvia.maria@economia.gov.br::e2bf63e8-b454-4011-9226-6120546e243b" providerId="AD" clId="Web-{E431B067-0810-4CB5-8279-775509603C73}" dt="2023-02-06T18:42:50.559" v="85"/>
          <ac:graphicFrameMkLst>
            <pc:docMk/>
            <pc:sldMk cId="1383430397" sldId="304"/>
            <ac:graphicFrameMk id="6" creationId="{C5752DE4-A00B-46A4-9B61-461770D8C5A2}"/>
          </ac:graphicFrameMkLst>
        </pc:graphicFrameChg>
      </pc:sldChg>
      <pc:sldChg chg="modSp">
        <pc:chgData name="Silvia Maria Barros" userId="S::silvia.maria@economia.gov.br::e2bf63e8-b454-4011-9226-6120546e243b" providerId="AD" clId="Web-{E431B067-0810-4CB5-8279-775509603C73}" dt="2023-02-06T18:43:17.951" v="89" actId="20577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E431B067-0810-4CB5-8279-775509603C73}" dt="2023-02-06T18:43:17.951" v="89" actId="20577"/>
          <ac:spMkLst>
            <pc:docMk/>
            <pc:sldMk cId="4164616862" sldId="359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E431B067-0810-4CB5-8279-775509603C73}" dt="2023-02-06T18:48:50.823" v="161" actId="20577"/>
        <pc:sldMkLst>
          <pc:docMk/>
          <pc:sldMk cId="257795016" sldId="364"/>
        </pc:sldMkLst>
        <pc:spChg chg="mod">
          <ac:chgData name="Silvia Maria Barros" userId="S::silvia.maria@economia.gov.br::e2bf63e8-b454-4011-9226-6120546e243b" providerId="AD" clId="Web-{E431B067-0810-4CB5-8279-775509603C73}" dt="2023-02-06T18:48:50.823" v="161" actId="20577"/>
          <ac:spMkLst>
            <pc:docMk/>
            <pc:sldMk cId="257795016" sldId="364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E431B067-0810-4CB5-8279-775509603C73}" dt="2023-02-06T18:52:45.925" v="214" actId="14100"/>
        <pc:sldMkLst>
          <pc:docMk/>
          <pc:sldMk cId="46933762" sldId="371"/>
        </pc:sldMkLst>
        <pc:spChg chg="mod">
          <ac:chgData name="Silvia Maria Barros" userId="S::silvia.maria@economia.gov.br::e2bf63e8-b454-4011-9226-6120546e243b" providerId="AD" clId="Web-{E431B067-0810-4CB5-8279-775509603C73}" dt="2023-02-06T18:52:45.925" v="214" actId="14100"/>
          <ac:spMkLst>
            <pc:docMk/>
            <pc:sldMk cId="46933762" sldId="371"/>
            <ac:spMk id="2" creationId="{00000000-0000-0000-0000-000000000000}"/>
          </ac:spMkLst>
        </pc:spChg>
      </pc:sldChg>
      <pc:sldChg chg="del">
        <pc:chgData name="Silvia Maria Barros" userId="S::silvia.maria@economia.gov.br::e2bf63e8-b454-4011-9226-6120546e243b" providerId="AD" clId="Web-{E431B067-0810-4CB5-8279-775509603C73}" dt="2023-02-06T18:51:38.907" v="193"/>
        <pc:sldMkLst>
          <pc:docMk/>
          <pc:sldMk cId="1808838728" sldId="372"/>
        </pc:sldMkLst>
      </pc:sldChg>
      <pc:sldChg chg="modSp">
        <pc:chgData name="Silvia Maria Barros" userId="S::silvia.maria@economia.gov.br::e2bf63e8-b454-4011-9226-6120546e243b" providerId="AD" clId="Web-{E431B067-0810-4CB5-8279-775509603C73}" dt="2023-02-06T18:48:09.681" v="144" actId="20577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E431B067-0810-4CB5-8279-775509603C73}" dt="2023-02-06T18:48:09.681" v="144" actId="20577"/>
          <ac:spMkLst>
            <pc:docMk/>
            <pc:sldMk cId="1825352923" sldId="381"/>
            <ac:spMk id="2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E431B067-0810-4CB5-8279-775509603C73}" dt="2023-02-06T18:51:20.688" v="192" actId="20577"/>
        <pc:sldMkLst>
          <pc:docMk/>
          <pc:sldMk cId="3672187948" sldId="388"/>
        </pc:sldMkLst>
        <pc:spChg chg="mod">
          <ac:chgData name="Silvia Maria Barros" userId="S::silvia.maria@economia.gov.br::e2bf63e8-b454-4011-9226-6120546e243b" providerId="AD" clId="Web-{E431B067-0810-4CB5-8279-775509603C73}" dt="2023-02-06T18:51:20.688" v="192" actId="20577"/>
          <ac:spMkLst>
            <pc:docMk/>
            <pc:sldMk cId="3672187948" sldId="388"/>
            <ac:spMk id="7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E431B067-0810-4CB5-8279-775509603C73}" dt="2023-02-06T18:52:34.722" v="213" actId="20577"/>
        <pc:sldMkLst>
          <pc:docMk/>
          <pc:sldMk cId="3099054024" sldId="389"/>
        </pc:sldMkLst>
        <pc:spChg chg="mod">
          <ac:chgData name="Silvia Maria Barros" userId="S::silvia.maria@economia.gov.br::e2bf63e8-b454-4011-9226-6120546e243b" providerId="AD" clId="Web-{E431B067-0810-4CB5-8279-775509603C73}" dt="2023-02-06T18:52:34.722" v="213" actId="20577"/>
          <ac:spMkLst>
            <pc:docMk/>
            <pc:sldMk cId="3099054024" sldId="389"/>
            <ac:spMk id="3" creationId="{9DAB8337-8C0F-D9A6-FA4C-86DAAC71D49F}"/>
          </ac:spMkLst>
        </pc:spChg>
      </pc:sldChg>
      <pc:sldChg chg="modSp">
        <pc:chgData name="Silvia Maria Barros" userId="S::silvia.maria@economia.gov.br::e2bf63e8-b454-4011-9226-6120546e243b" providerId="AD" clId="Web-{E431B067-0810-4CB5-8279-775509603C73}" dt="2023-02-06T18:45:08.846" v="140" actId="1076"/>
        <pc:sldMkLst>
          <pc:docMk/>
          <pc:sldMk cId="1848521364" sldId="390"/>
        </pc:sldMkLst>
        <pc:spChg chg="mod">
          <ac:chgData name="Silvia Maria Barros" userId="S::silvia.maria@economia.gov.br::e2bf63e8-b454-4011-9226-6120546e243b" providerId="AD" clId="Web-{E431B067-0810-4CB5-8279-775509603C73}" dt="2023-02-06T18:45:08.846" v="140" actId="1076"/>
          <ac:spMkLst>
            <pc:docMk/>
            <pc:sldMk cId="1848521364" sldId="390"/>
            <ac:spMk id="6" creationId="{584273D9-487C-4D93-689F-C385C8233A92}"/>
          </ac:spMkLst>
        </pc:spChg>
        <pc:graphicFrameChg chg="mod modGraphic">
          <ac:chgData name="Silvia Maria Barros" userId="S::silvia.maria@economia.gov.br::e2bf63e8-b454-4011-9226-6120546e243b" providerId="AD" clId="Web-{E431B067-0810-4CB5-8279-775509603C73}" dt="2023-02-06T18:44:56.955" v="139"/>
          <ac:graphicFrameMkLst>
            <pc:docMk/>
            <pc:sldMk cId="1848521364" sldId="390"/>
            <ac:graphicFrameMk id="4" creationId="{CF5088DC-F61F-2E11-0718-7E46F520E229}"/>
          </ac:graphicFrameMkLst>
        </pc:graphicFrameChg>
      </pc:sldChg>
      <pc:sldChg chg="del">
        <pc:chgData name="Silvia Maria Barros" userId="S::silvia.maria@economia.gov.br::e2bf63e8-b454-4011-9226-6120546e243b" providerId="AD" clId="Web-{E431B067-0810-4CB5-8279-775509603C73}" dt="2023-02-06T18:42:08.808" v="36"/>
        <pc:sldMkLst>
          <pc:docMk/>
          <pc:sldMk cId="2456944093" sldId="393"/>
        </pc:sldMkLst>
      </pc:sldChg>
      <pc:sldChg chg="add">
        <pc:chgData name="Silvia Maria Barros" userId="S::silvia.maria@economia.gov.br::e2bf63e8-b454-4011-9226-6120546e243b" providerId="AD" clId="Web-{E431B067-0810-4CB5-8279-775509603C73}" dt="2023-02-06T18:41:23.853" v="0"/>
        <pc:sldMkLst>
          <pc:docMk/>
          <pc:sldMk cId="4172200889" sldId="394"/>
        </pc:sldMkLst>
      </pc:sldChg>
      <pc:sldChg chg="modSp add">
        <pc:chgData name="Silvia Maria Barros" userId="S::silvia.maria@economia.gov.br::e2bf63e8-b454-4011-9226-6120546e243b" providerId="AD" clId="Web-{E431B067-0810-4CB5-8279-775509603C73}" dt="2023-02-06T18:42:04.026" v="35" actId="14100"/>
        <pc:sldMkLst>
          <pc:docMk/>
          <pc:sldMk cId="523837562" sldId="395"/>
        </pc:sldMkLst>
        <pc:spChg chg="mod">
          <ac:chgData name="Silvia Maria Barros" userId="S::silvia.maria@economia.gov.br::e2bf63e8-b454-4011-9226-6120546e243b" providerId="AD" clId="Web-{E431B067-0810-4CB5-8279-775509603C73}" dt="2023-02-06T18:42:04.026" v="35" actId="14100"/>
          <ac:spMkLst>
            <pc:docMk/>
            <pc:sldMk cId="523837562" sldId="395"/>
            <ac:spMk id="3" creationId="{7AA2C567-A0DA-E911-7431-37417F72D1A4}"/>
          </ac:spMkLst>
        </pc:spChg>
      </pc:sldChg>
      <pc:sldChg chg="add">
        <pc:chgData name="Silvia Maria Barros" userId="S::silvia.maria@economia.gov.br::e2bf63e8-b454-4011-9226-6120546e243b" providerId="AD" clId="Web-{E431B067-0810-4CB5-8279-775509603C73}" dt="2023-02-06T18:45:21.174" v="141"/>
        <pc:sldMkLst>
          <pc:docMk/>
          <pc:sldMk cId="581161696" sldId="396"/>
        </pc:sldMkLst>
      </pc:sldChg>
      <pc:sldMasterChg chg="add addSldLayout">
        <pc:chgData name="Silvia Maria Barros" userId="S::silvia.maria@economia.gov.br::e2bf63e8-b454-4011-9226-6120546e243b" providerId="AD" clId="Web-{E431B067-0810-4CB5-8279-775509603C73}" dt="2023-02-06T18:41:23.853" v="0"/>
        <pc:sldMasterMkLst>
          <pc:docMk/>
          <pc:sldMasterMk cId="2228961341" sldId="2147483648"/>
        </pc:sldMasterMkLst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3308635928" sldId="2147483649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971214249" sldId="2147483650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1200647357" sldId="2147483651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389437530" sldId="2147483652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1394293385" sldId="2147483653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3873466248" sldId="2147483654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418200278" sldId="2147483655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2704127250" sldId="2147483656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344452386" sldId="2147483657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3104719602" sldId="2147483658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4289005810" sldId="2147483659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87284279" sldId="2147483660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1461655717" sldId="2147483661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1445719141" sldId="2147483662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1482422111" sldId="2147483663"/>
          </pc:sldLayoutMkLst>
        </pc:sldLayoutChg>
        <pc:sldLayoutChg chg="ad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28961341" sldId="2147483648"/>
            <pc:sldLayoutMk cId="2571246533" sldId="2147483708"/>
          </pc:sldLayoutMkLst>
        </pc:sldLayoutChg>
      </pc:sldMasterChg>
      <pc:sldMasterChg chg="replId modSldLayout">
        <pc:chgData name="Silvia Maria Barros" userId="S::silvia.maria@economia.gov.br::e2bf63e8-b454-4011-9226-6120546e243b" providerId="AD" clId="Web-{E431B067-0810-4CB5-8279-775509603C73}" dt="2023-02-06T18:41:23.853" v="0"/>
        <pc:sldMasterMkLst>
          <pc:docMk/>
          <pc:sldMasterMk cId="2675746937" sldId="2147483709"/>
        </pc:sldMasterMkLst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2245566346" sldId="2147483725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746588027" sldId="2147483726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1306397509" sldId="2147483727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877683876" sldId="2147483729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314005268" sldId="2147483730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3781375764" sldId="2147483731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2124613824" sldId="2147483732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3694421058" sldId="2147483733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3108533492" sldId="2147483734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578281579" sldId="2147483735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675746937" sldId="2147483709"/>
            <pc:sldLayoutMk cId="2217836567" sldId="2147483736"/>
          </pc:sldLayoutMkLst>
        </pc:sldLayoutChg>
      </pc:sldMasterChg>
      <pc:sldMasterChg chg="replId modSldLayout">
        <pc:chgData name="Silvia Maria Barros" userId="S::silvia.maria@economia.gov.br::e2bf63e8-b454-4011-9226-6120546e243b" providerId="AD" clId="Web-{E431B067-0810-4CB5-8279-775509603C73}" dt="2023-02-06T18:41:23.853" v="0"/>
        <pc:sldMasterMkLst>
          <pc:docMk/>
          <pc:sldMasterMk cId="2253354690" sldId="2147483728"/>
        </pc:sldMasterMkLst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53354690" sldId="2147483728"/>
            <pc:sldLayoutMk cId="2925872473" sldId="2147483722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53354690" sldId="2147483728"/>
            <pc:sldLayoutMk cId="641976101" sldId="2147483723"/>
          </pc:sldLayoutMkLst>
        </pc:sldLayoutChg>
        <pc:sldLayoutChg chg="replId">
          <pc:chgData name="Silvia Maria Barros" userId="S::silvia.maria@economia.gov.br::e2bf63e8-b454-4011-9226-6120546e243b" providerId="AD" clId="Web-{E431B067-0810-4CB5-8279-775509603C73}" dt="2023-02-06T18:41:23.853" v="0"/>
          <pc:sldLayoutMkLst>
            <pc:docMk/>
            <pc:sldMasterMk cId="2253354690" sldId="2147483728"/>
            <pc:sldLayoutMk cId="4256939887" sldId="2147483724"/>
          </pc:sldLayoutMkLst>
        </pc:sldLayoutChg>
      </pc:sldMasterChg>
    </pc:docChg>
  </pc:docChgLst>
  <pc:docChgLst>
    <pc:chgData name="Silvia Maria Barros" userId="S::silvia.maria@economia.gov.br::e2bf63e8-b454-4011-9226-6120546e243b" providerId="AD" clId="Web-{B62B9207-BE33-4C9B-98D2-4406E892F725}"/>
    <pc:docChg chg="addSld delSld modSld">
      <pc:chgData name="Silvia Maria Barros" userId="S::silvia.maria@economia.gov.br::e2bf63e8-b454-4011-9226-6120546e243b" providerId="AD" clId="Web-{B62B9207-BE33-4C9B-98D2-4406E892F725}" dt="2021-08-19T16:14:37.226" v="12"/>
      <pc:docMkLst>
        <pc:docMk/>
      </pc:docMkLst>
      <pc:sldChg chg="del">
        <pc:chgData name="Silvia Maria Barros" userId="S::silvia.maria@economia.gov.br::e2bf63e8-b454-4011-9226-6120546e243b" providerId="AD" clId="Web-{B62B9207-BE33-4C9B-98D2-4406E892F725}" dt="2021-08-19T16:14:37.226" v="12"/>
        <pc:sldMkLst>
          <pc:docMk/>
          <pc:sldMk cId="3685704490" sldId="347"/>
        </pc:sldMkLst>
      </pc:sldChg>
      <pc:sldChg chg="addSp delSp modSp add replId">
        <pc:chgData name="Silvia Maria Barros" userId="S::silvia.maria@economia.gov.br::e2bf63e8-b454-4011-9226-6120546e243b" providerId="AD" clId="Web-{B62B9207-BE33-4C9B-98D2-4406E892F725}" dt="2021-08-19T16:14:34.226" v="11" actId="14100"/>
        <pc:sldMkLst>
          <pc:docMk/>
          <pc:sldMk cId="2196908203" sldId="358"/>
        </pc:sldMkLst>
        <pc:spChg chg="mod">
          <ac:chgData name="Silvia Maria Barros" userId="S::silvia.maria@economia.gov.br::e2bf63e8-b454-4011-9226-6120546e243b" providerId="AD" clId="Web-{B62B9207-BE33-4C9B-98D2-4406E892F725}" dt="2021-08-19T16:14:27.789" v="10" actId="1076"/>
          <ac:spMkLst>
            <pc:docMk/>
            <pc:sldMk cId="2196908203" sldId="358"/>
            <ac:spMk id="6" creationId="{BFE3CD3C-032F-4F75-B7E2-841AA110643C}"/>
          </ac:spMkLst>
        </pc:spChg>
        <pc:picChg chg="add mod">
          <ac:chgData name="Silvia Maria Barros" userId="S::silvia.maria@economia.gov.br::e2bf63e8-b454-4011-9226-6120546e243b" providerId="AD" clId="Web-{B62B9207-BE33-4C9B-98D2-4406E892F725}" dt="2021-08-19T16:14:34.226" v="11" actId="14100"/>
          <ac:picMkLst>
            <pc:docMk/>
            <pc:sldMk cId="2196908203" sldId="358"/>
            <ac:picMk id="3" creationId="{217B87BF-723F-4FB0-8118-35D5F991182A}"/>
          </ac:picMkLst>
        </pc:picChg>
        <pc:picChg chg="del">
          <ac:chgData name="Silvia Maria Barros" userId="S::silvia.maria@economia.gov.br::e2bf63e8-b454-4011-9226-6120546e243b" providerId="AD" clId="Web-{B62B9207-BE33-4C9B-98D2-4406E892F725}" dt="2021-08-19T16:12:46.178" v="1"/>
          <ac:picMkLst>
            <pc:docMk/>
            <pc:sldMk cId="2196908203" sldId="358"/>
            <ac:picMk id="8" creationId="{4D65D84C-24E8-4648-897C-72C1971BB4F0}"/>
          </ac:picMkLst>
        </pc:picChg>
      </pc:sldChg>
    </pc:docChg>
  </pc:docChgLst>
  <pc:docChgLst>
    <pc:chgData name="Silvia Maria Barros" userId="S::silvia.maria@economia.gov.br::e2bf63e8-b454-4011-9226-6120546e243b" providerId="AD" clId="Web-{AD13D2EB-6B44-47E6-BE32-3803BD240511}"/>
    <pc:docChg chg="addSld delSld modSld sldOrd">
      <pc:chgData name="Silvia Maria Barros" userId="S::silvia.maria@economia.gov.br::e2bf63e8-b454-4011-9226-6120546e243b" providerId="AD" clId="Web-{AD13D2EB-6B44-47E6-BE32-3803BD240511}" dt="2021-08-10T13:49:29.594" v="482" actId="20577"/>
      <pc:docMkLst>
        <pc:docMk/>
      </pc:docMkLst>
      <pc:sldChg chg="addSp modSp ord">
        <pc:chgData name="Silvia Maria Barros" userId="S::silvia.maria@economia.gov.br::e2bf63e8-b454-4011-9226-6120546e243b" providerId="AD" clId="Web-{AD13D2EB-6B44-47E6-BE32-3803BD240511}" dt="2021-08-10T13:30:53.776" v="171" actId="14100"/>
        <pc:sldMkLst>
          <pc:docMk/>
          <pc:sldMk cId="1721303003" sldId="261"/>
        </pc:sldMkLst>
        <pc:spChg chg="mod">
          <ac:chgData name="Silvia Maria Barros" userId="S::silvia.maria@economia.gov.br::e2bf63e8-b454-4011-9226-6120546e243b" providerId="AD" clId="Web-{AD13D2EB-6B44-47E6-BE32-3803BD240511}" dt="2021-08-10T13:23:21.705" v="71" actId="20577"/>
          <ac:spMkLst>
            <pc:docMk/>
            <pc:sldMk cId="1721303003" sldId="26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17:42.558" v="11" actId="20577"/>
          <ac:spMkLst>
            <pc:docMk/>
            <pc:sldMk cId="1721303003" sldId="261"/>
            <ac:spMk id="3" creationId="{00000000-0000-0000-0000-000000000000}"/>
          </ac:spMkLst>
        </pc:spChg>
        <pc:picChg chg="add mod">
          <ac:chgData name="Silvia Maria Barros" userId="S::silvia.maria@economia.gov.br::e2bf63e8-b454-4011-9226-6120546e243b" providerId="AD" clId="Web-{AD13D2EB-6B44-47E6-BE32-3803BD240511}" dt="2021-08-10T13:30:53.776" v="171" actId="14100"/>
          <ac:picMkLst>
            <pc:docMk/>
            <pc:sldMk cId="1721303003" sldId="261"/>
            <ac:picMk id="4" creationId="{E88E4EF6-2CD1-46C0-A402-DB29F8A8DC12}"/>
          </ac:picMkLst>
        </pc:picChg>
      </pc:sldChg>
      <pc:sldChg chg="del ord">
        <pc:chgData name="Silvia Maria Barros" userId="S::silvia.maria@economia.gov.br::e2bf63e8-b454-4011-9226-6120546e243b" providerId="AD" clId="Web-{AD13D2EB-6B44-47E6-BE32-3803BD240511}" dt="2021-08-10T13:27:40.460" v="133"/>
        <pc:sldMkLst>
          <pc:docMk/>
          <pc:sldMk cId="605208095" sldId="262"/>
        </pc:sldMkLst>
      </pc:sldChg>
      <pc:sldChg chg="del">
        <pc:chgData name="Silvia Maria Barros" userId="S::silvia.maria@economia.gov.br::e2bf63e8-b454-4011-9226-6120546e243b" providerId="AD" clId="Web-{AD13D2EB-6B44-47E6-BE32-3803BD240511}" dt="2021-08-10T13:28:26.726" v="140"/>
        <pc:sldMkLst>
          <pc:docMk/>
          <pc:sldMk cId="3237963028" sldId="264"/>
        </pc:sldMkLst>
      </pc:sldChg>
      <pc:sldChg chg="modSp">
        <pc:chgData name="Silvia Maria Barros" userId="S::silvia.maria@economia.gov.br::e2bf63e8-b454-4011-9226-6120546e243b" providerId="AD" clId="Web-{AD13D2EB-6B44-47E6-BE32-3803BD240511}" dt="2021-08-10T13:43:42.587" v="425" actId="20577"/>
        <pc:sldMkLst>
          <pc:docMk/>
          <pc:sldMk cId="3774558176" sldId="271"/>
        </pc:sldMkLst>
        <pc:spChg chg="mod">
          <ac:chgData name="Silvia Maria Barros" userId="S::silvia.maria@economia.gov.br::e2bf63e8-b454-4011-9226-6120546e243b" providerId="AD" clId="Web-{AD13D2EB-6B44-47E6-BE32-3803BD240511}" dt="2021-08-10T13:39:48.552" v="340" actId="20577"/>
          <ac:spMkLst>
            <pc:docMk/>
            <pc:sldMk cId="3774558176" sldId="27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43:42.587" v="425" actId="20577"/>
          <ac:spMkLst>
            <pc:docMk/>
            <pc:sldMk cId="3774558176" sldId="271"/>
            <ac:spMk id="3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AD13D2EB-6B44-47E6-BE32-3803BD240511}" dt="2021-08-10T13:49:29.594" v="482" actId="20577"/>
        <pc:sldMkLst>
          <pc:docMk/>
          <pc:sldMk cId="1630036374" sldId="272"/>
        </pc:sldMkLst>
        <pc:spChg chg="mod">
          <ac:chgData name="Silvia Maria Barros" userId="S::silvia.maria@economia.gov.br::e2bf63e8-b454-4011-9226-6120546e243b" providerId="AD" clId="Web-{AD13D2EB-6B44-47E6-BE32-3803BD240511}" dt="2021-08-10T13:40:09.005" v="342" actId="20577"/>
          <ac:spMkLst>
            <pc:docMk/>
            <pc:sldMk cId="1630036374" sldId="272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49:29.594" v="482" actId="20577"/>
          <ac:spMkLst>
            <pc:docMk/>
            <pc:sldMk cId="1630036374" sldId="272"/>
            <ac:spMk id="3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AD13D2EB-6B44-47E6-BE32-3803BD240511}" dt="2021-08-10T13:49:18.875" v="479" actId="20577"/>
        <pc:sldMkLst>
          <pc:docMk/>
          <pc:sldMk cId="1141883426" sldId="274"/>
        </pc:sldMkLst>
        <pc:spChg chg="mod">
          <ac:chgData name="Silvia Maria Barros" userId="S::silvia.maria@economia.gov.br::e2bf63e8-b454-4011-9226-6120546e243b" providerId="AD" clId="Web-{AD13D2EB-6B44-47E6-BE32-3803BD240511}" dt="2021-08-10T13:49:18.875" v="479" actId="20577"/>
          <ac:spMkLst>
            <pc:docMk/>
            <pc:sldMk cId="1141883426" sldId="274"/>
            <ac:spMk id="3" creationId="{525CE29D-7D6D-47E0-8E5D-F552F2410B06}"/>
          </ac:spMkLst>
        </pc:spChg>
      </pc:sldChg>
      <pc:sldChg chg="modSp">
        <pc:chgData name="Silvia Maria Barros" userId="S::silvia.maria@economia.gov.br::e2bf63e8-b454-4011-9226-6120546e243b" providerId="AD" clId="Web-{AD13D2EB-6B44-47E6-BE32-3803BD240511}" dt="2021-08-10T13:37:36.268" v="305" actId="20577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AD13D2EB-6B44-47E6-BE32-3803BD240511}" dt="2021-08-10T13:37:36.268" v="305" actId="20577"/>
          <ac:spMkLst>
            <pc:docMk/>
            <pc:sldMk cId="2791789365" sldId="275"/>
            <ac:spMk id="3" creationId="{80A9B244-8221-4746-A89E-0DBC2E1769A4}"/>
          </ac:spMkLst>
        </pc:spChg>
      </pc:sldChg>
      <pc:sldChg chg="del ord">
        <pc:chgData name="Silvia Maria Barros" userId="S::silvia.maria@economia.gov.br::e2bf63e8-b454-4011-9226-6120546e243b" providerId="AD" clId="Web-{AD13D2EB-6B44-47E6-BE32-3803BD240511}" dt="2021-08-10T13:48:57.421" v="474"/>
        <pc:sldMkLst>
          <pc:docMk/>
          <pc:sldMk cId="2474352330" sldId="276"/>
        </pc:sldMkLst>
      </pc:sldChg>
      <pc:sldChg chg="del">
        <pc:chgData name="Silvia Maria Barros" userId="S::silvia.maria@economia.gov.br::e2bf63e8-b454-4011-9226-6120546e243b" providerId="AD" clId="Web-{AD13D2EB-6B44-47E6-BE32-3803BD240511}" dt="2021-08-10T13:49:21.250" v="480"/>
        <pc:sldMkLst>
          <pc:docMk/>
          <pc:sldMk cId="2033138381" sldId="277"/>
        </pc:sldMkLst>
      </pc:sldChg>
      <pc:sldChg chg="modSp">
        <pc:chgData name="Silvia Maria Barros" userId="S::silvia.maria@economia.gov.br::e2bf63e8-b454-4011-9226-6120546e243b" providerId="AD" clId="Web-{AD13D2EB-6B44-47E6-BE32-3803BD240511}" dt="2021-08-10T13:44:14.994" v="429" actId="20577"/>
        <pc:sldMkLst>
          <pc:docMk/>
          <pc:sldMk cId="3264378769" sldId="278"/>
        </pc:sldMkLst>
        <pc:spChg chg="mod">
          <ac:chgData name="Silvia Maria Barros" userId="S::silvia.maria@economia.gov.br::e2bf63e8-b454-4011-9226-6120546e243b" providerId="AD" clId="Web-{AD13D2EB-6B44-47E6-BE32-3803BD240511}" dt="2021-08-10T13:43:59.322" v="426" actId="20577"/>
          <ac:spMkLst>
            <pc:docMk/>
            <pc:sldMk cId="3264378769" sldId="278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44:14.994" v="429" actId="20577"/>
          <ac:spMkLst>
            <pc:docMk/>
            <pc:sldMk cId="3264378769" sldId="278"/>
            <ac:spMk id="3" creationId="{CF676707-4467-46E7-9AA4-8226F6E6B2B4}"/>
          </ac:spMkLst>
        </pc:spChg>
      </pc:sldChg>
      <pc:sldChg chg="modSp">
        <pc:chgData name="Silvia Maria Barros" userId="S::silvia.maria@economia.gov.br::e2bf63e8-b454-4011-9226-6120546e243b" providerId="AD" clId="Web-{AD13D2EB-6B44-47E6-BE32-3803BD240511}" dt="2021-08-10T13:44:45.057" v="435" actId="20577"/>
        <pc:sldMkLst>
          <pc:docMk/>
          <pc:sldMk cId="1800301641" sldId="279"/>
        </pc:sldMkLst>
        <pc:spChg chg="mod">
          <ac:chgData name="Silvia Maria Barros" userId="S::silvia.maria@economia.gov.br::e2bf63e8-b454-4011-9226-6120546e243b" providerId="AD" clId="Web-{AD13D2EB-6B44-47E6-BE32-3803BD240511}" dt="2021-08-10T13:44:28.557" v="433" actId="20577"/>
          <ac:spMkLst>
            <pc:docMk/>
            <pc:sldMk cId="1800301641" sldId="279"/>
            <ac:spMk id="2" creationId="{548E3E69-B0A0-4639-BDE2-F7603FBC894B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44:45.057" v="435" actId="20577"/>
          <ac:spMkLst>
            <pc:docMk/>
            <pc:sldMk cId="1800301641" sldId="279"/>
            <ac:spMk id="3" creationId="{CF676707-4467-46E7-9AA4-8226F6E6B2B4}"/>
          </ac:spMkLst>
        </pc:spChg>
      </pc:sldChg>
      <pc:sldChg chg="add del replId">
        <pc:chgData name="Silvia Maria Barros" userId="S::silvia.maria@economia.gov.br::e2bf63e8-b454-4011-9226-6120546e243b" providerId="AD" clId="Web-{AD13D2EB-6B44-47E6-BE32-3803BD240511}" dt="2021-08-10T13:26:49.381" v="119"/>
        <pc:sldMkLst>
          <pc:docMk/>
          <pc:sldMk cId="2673151724" sldId="280"/>
        </pc:sldMkLst>
      </pc:sldChg>
      <pc:sldChg chg="addSp delSp modSp add del replId">
        <pc:chgData name="Silvia Maria Barros" userId="S::silvia.maria@economia.gov.br::e2bf63e8-b454-4011-9226-6120546e243b" providerId="AD" clId="Web-{AD13D2EB-6B44-47E6-BE32-3803BD240511}" dt="2021-08-10T13:24:11.815" v="85"/>
        <pc:sldMkLst>
          <pc:docMk/>
          <pc:sldMk cId="2144395309" sldId="281"/>
        </pc:sldMkLst>
        <pc:spChg chg="mod">
          <ac:chgData name="Silvia Maria Barros" userId="S::silvia.maria@economia.gov.br::e2bf63e8-b454-4011-9226-6120546e243b" providerId="AD" clId="Web-{AD13D2EB-6B44-47E6-BE32-3803BD240511}" dt="2021-08-10T13:24:08.143" v="84" actId="20577"/>
          <ac:spMkLst>
            <pc:docMk/>
            <pc:sldMk cId="2144395309" sldId="281"/>
            <ac:spMk id="2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AD13D2EB-6B44-47E6-BE32-3803BD240511}" dt="2021-08-10T13:23:51.393" v="81" actId="14100"/>
          <ac:spMkLst>
            <pc:docMk/>
            <pc:sldMk cId="2144395309" sldId="281"/>
            <ac:spMk id="5" creationId="{17941B7B-DEB1-4FE7-8D27-E21DF98FE3C7}"/>
          </ac:spMkLst>
        </pc:spChg>
        <pc:picChg chg="add del">
          <ac:chgData name="Silvia Maria Barros" userId="S::silvia.maria@economia.gov.br::e2bf63e8-b454-4011-9226-6120546e243b" providerId="AD" clId="Web-{AD13D2EB-6B44-47E6-BE32-3803BD240511}" dt="2021-08-10T13:23:28.705" v="73"/>
          <ac:picMkLst>
            <pc:docMk/>
            <pc:sldMk cId="2144395309" sldId="281"/>
            <ac:picMk id="4" creationId="{E88E4EF6-2CD1-46C0-A402-DB29F8A8DC12}"/>
          </ac:picMkLst>
        </pc:picChg>
      </pc:sldChg>
      <pc:sldChg chg="modSp new">
        <pc:chgData name="Silvia Maria Barros" userId="S::silvia.maria@economia.gov.br::e2bf63e8-b454-4011-9226-6120546e243b" providerId="AD" clId="Web-{AD13D2EB-6B44-47E6-BE32-3803BD240511}" dt="2021-08-10T13:49:04.328" v="476" actId="20577"/>
        <pc:sldMkLst>
          <pc:docMk/>
          <pc:sldMk cId="1138443978" sldId="282"/>
        </pc:sldMkLst>
        <pc:spChg chg="mod">
          <ac:chgData name="Silvia Maria Barros" userId="S::silvia.maria@economia.gov.br::e2bf63e8-b454-4011-9226-6120546e243b" providerId="AD" clId="Web-{AD13D2EB-6B44-47E6-BE32-3803BD240511}" dt="2021-08-10T13:46:20.731" v="452" actId="20577"/>
          <ac:spMkLst>
            <pc:docMk/>
            <pc:sldMk cId="1138443978" sldId="282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AD13D2EB-6B44-47E6-BE32-3803BD240511}" dt="2021-08-10T13:49:04.328" v="476" actId="20577"/>
          <ac:spMkLst>
            <pc:docMk/>
            <pc:sldMk cId="1138443978" sldId="282"/>
            <ac:spMk id="3" creationId="{A8D038C1-F02D-4460-9374-7D264A18411B}"/>
          </ac:spMkLst>
        </pc:spChg>
      </pc:sldChg>
      <pc:sldChg chg="modSp add del replId">
        <pc:chgData name="Silvia Maria Barros" userId="S::silvia.maria@economia.gov.br::e2bf63e8-b454-4011-9226-6120546e243b" providerId="AD" clId="Web-{AD13D2EB-6B44-47E6-BE32-3803BD240511}" dt="2021-08-10T13:36:19.579" v="302"/>
        <pc:sldMkLst>
          <pc:docMk/>
          <pc:sldMk cId="1189629891" sldId="283"/>
        </pc:sldMkLst>
        <pc:spChg chg="mod">
          <ac:chgData name="Silvia Maria Barros" userId="S::silvia.maria@economia.gov.br::e2bf63e8-b454-4011-9226-6120546e243b" providerId="AD" clId="Web-{AD13D2EB-6B44-47E6-BE32-3803BD240511}" dt="2021-08-10T13:28:44.024" v="144" actId="20577"/>
          <ac:spMkLst>
            <pc:docMk/>
            <pc:sldMk cId="1189629891" sldId="283"/>
            <ac:spMk id="3" creationId="{A8D038C1-F02D-4460-9374-7D264A18411B}"/>
          </ac:spMkLst>
        </pc:spChg>
      </pc:sldChg>
    </pc:docChg>
  </pc:docChgLst>
  <pc:docChgLst>
    <pc:chgData name="Silvia Maria Barros" userId="S::silvia.maria@economia.gov.br::e2bf63e8-b454-4011-9226-6120546e243b" providerId="AD" clId="Web-{F00ABADE-802C-49FB-B0DD-90B45A8786D7}"/>
    <pc:docChg chg="modSld">
      <pc:chgData name="Silvia Maria Barros" userId="S::silvia.maria@economia.gov.br::e2bf63e8-b454-4011-9226-6120546e243b" providerId="AD" clId="Web-{F00ABADE-802C-49FB-B0DD-90B45A8786D7}" dt="2021-08-20T14:46:10.624" v="0"/>
      <pc:docMkLst>
        <pc:docMk/>
      </pc:docMkLst>
      <pc:sldChg chg="modSp">
        <pc:chgData name="Silvia Maria Barros" userId="S::silvia.maria@economia.gov.br::e2bf63e8-b454-4011-9226-6120546e243b" providerId="AD" clId="Web-{F00ABADE-802C-49FB-B0DD-90B45A8786D7}" dt="2021-08-20T14:46:10.624" v="0"/>
        <pc:sldMkLst>
          <pc:docMk/>
          <pc:sldMk cId="200701504" sldId="353"/>
        </pc:sldMkLst>
        <pc:graphicFrameChg chg="modGraphic">
          <ac:chgData name="Silvia Maria Barros" userId="S::silvia.maria@economia.gov.br::e2bf63e8-b454-4011-9226-6120546e243b" providerId="AD" clId="Web-{F00ABADE-802C-49FB-B0DD-90B45A8786D7}" dt="2021-08-20T14:46:10.624" v="0"/>
          <ac:graphicFrameMkLst>
            <pc:docMk/>
            <pc:sldMk cId="200701504" sldId="353"/>
            <ac:graphicFrameMk id="4" creationId="{ABA21F5F-DCF1-43CD-9AC6-69E521FA1881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F26D48EA-85E0-4F81-A616-E0C9DABD26DF}"/>
    <pc:docChg chg="modSld">
      <pc:chgData name="Silvia Maria Barros" userId="S::silvia.maria@economia.gov.br::e2bf63e8-b454-4011-9226-6120546e243b" providerId="AD" clId="Web-{F26D48EA-85E0-4F81-A616-E0C9DABD26DF}" dt="2021-08-27T16:58:36.023" v="15" actId="20577"/>
      <pc:docMkLst>
        <pc:docMk/>
      </pc:docMkLst>
      <pc:sldChg chg="modSp">
        <pc:chgData name="Silvia Maria Barros" userId="S::silvia.maria@economia.gov.br::e2bf63e8-b454-4011-9226-6120546e243b" providerId="AD" clId="Web-{F26D48EA-85E0-4F81-A616-E0C9DABD26DF}" dt="2021-08-27T16:51:55.828" v="12"/>
        <pc:sldMkLst>
          <pc:docMk/>
          <pc:sldMk cId="1383430397" sldId="304"/>
        </pc:sldMkLst>
        <pc:graphicFrameChg chg="mod modGraphic">
          <ac:chgData name="Silvia Maria Barros" userId="S::silvia.maria@economia.gov.br::e2bf63e8-b454-4011-9226-6120546e243b" providerId="AD" clId="Web-{F26D48EA-85E0-4F81-A616-E0C9DABD26DF}" dt="2021-08-27T16:51:55.828" v="12"/>
          <ac:graphicFrameMkLst>
            <pc:docMk/>
            <pc:sldMk cId="1383430397" sldId="304"/>
            <ac:graphicFrameMk id="6" creationId="{C5752DE4-A00B-46A4-9B61-461770D8C5A2}"/>
          </ac:graphicFrameMkLst>
        </pc:graphicFrameChg>
      </pc:sldChg>
      <pc:sldChg chg="modSp">
        <pc:chgData name="Silvia Maria Barros" userId="S::silvia.maria@economia.gov.br::e2bf63e8-b454-4011-9226-6120546e243b" providerId="AD" clId="Web-{F26D48EA-85E0-4F81-A616-E0C9DABD26DF}" dt="2021-08-27T16:58:36.023" v="15" actId="20577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F26D48EA-85E0-4F81-A616-E0C9DABD26DF}" dt="2021-08-27T16:58:36.023" v="15" actId="20577"/>
          <ac:spMkLst>
            <pc:docMk/>
            <pc:sldMk cId="1825352923" sldId="381"/>
            <ac:spMk id="2" creationId="{00000000-0000-0000-0000-000000000000}"/>
          </ac:spMkLst>
        </pc:spChg>
      </pc:sldChg>
    </pc:docChg>
  </pc:docChgLst>
  <pc:docChgLst>
    <pc:chgData name="Silvia Maria Barros" userId="S::silvia.maria@economia.gov.br::e2bf63e8-b454-4011-9226-6120546e243b" providerId="AD" clId="Web-{126F7337-2B7E-4EC3-B6CD-D5D776B30890}"/>
    <pc:docChg chg="addSld modSld addMainMaster modMainMaster">
      <pc:chgData name="Silvia Maria Barros" userId="S::silvia.maria@economia.gov.br::e2bf63e8-b454-4011-9226-6120546e243b" providerId="AD" clId="Web-{126F7337-2B7E-4EC3-B6CD-D5D776B30890}" dt="2023-04-19T15:01:14.593" v="91"/>
      <pc:docMkLst>
        <pc:docMk/>
      </pc:docMkLst>
      <pc:sldChg chg="modSp">
        <pc:chgData name="Silvia Maria Barros" userId="S::silvia.maria@economia.gov.br::e2bf63e8-b454-4011-9226-6120546e243b" providerId="AD" clId="Web-{126F7337-2B7E-4EC3-B6CD-D5D776B30890}" dt="2023-04-19T14:42:20.066" v="49" actId="20577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126F7337-2B7E-4EC3-B6CD-D5D776B30890}" dt="2023-04-19T14:42:20.066" v="49" actId="20577"/>
          <ac:spMkLst>
            <pc:docMk/>
            <pc:sldMk cId="1383430397" sldId="304"/>
            <ac:spMk id="7" creationId="{E11F1693-F14A-C9DB-DCE4-AA4884FE096D}"/>
          </ac:spMkLst>
        </pc:spChg>
      </pc:sldChg>
      <pc:sldChg chg="modSp">
        <pc:chgData name="Silvia Maria Barros" userId="S::silvia.maria@economia.gov.br::e2bf63e8-b454-4011-9226-6120546e243b" providerId="AD" clId="Web-{126F7337-2B7E-4EC3-B6CD-D5D776B30890}" dt="2023-04-19T14:44:50.211" v="90" actId="20577"/>
        <pc:sldMkLst>
          <pc:docMk/>
          <pc:sldMk cId="46933762" sldId="371"/>
        </pc:sldMkLst>
        <pc:spChg chg="mod">
          <ac:chgData name="Silvia Maria Barros" userId="S::silvia.maria@economia.gov.br::e2bf63e8-b454-4011-9226-6120546e243b" providerId="AD" clId="Web-{126F7337-2B7E-4EC3-B6CD-D5D776B30890}" dt="2023-04-19T14:44:50.211" v="90" actId="20577"/>
          <ac:spMkLst>
            <pc:docMk/>
            <pc:sldMk cId="46933762" sldId="371"/>
            <ac:spMk id="2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126F7337-2B7E-4EC3-B6CD-D5D776B30890}" dt="2023-04-19T14:43:53.412" v="78" actId="20577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126F7337-2B7E-4EC3-B6CD-D5D776B30890}" dt="2023-04-19T14:43:53.412" v="78" actId="20577"/>
          <ac:spMkLst>
            <pc:docMk/>
            <pc:sldMk cId="371036154" sldId="382"/>
            <ac:spMk id="7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126F7337-2B7E-4EC3-B6CD-D5D776B30890}" dt="2023-04-19T14:44:26.398" v="85" actId="1076"/>
        <pc:sldMkLst>
          <pc:docMk/>
          <pc:sldMk cId="3099054024" sldId="389"/>
        </pc:sldMkLst>
        <pc:spChg chg="mod">
          <ac:chgData name="Silvia Maria Barros" userId="S::silvia.maria@economia.gov.br::e2bf63e8-b454-4011-9226-6120546e243b" providerId="AD" clId="Web-{126F7337-2B7E-4EC3-B6CD-D5D776B30890}" dt="2023-04-19T14:44:22.726" v="84" actId="14100"/>
          <ac:spMkLst>
            <pc:docMk/>
            <pc:sldMk cId="3099054024" sldId="389"/>
            <ac:spMk id="3" creationId="{9DAB8337-8C0F-D9A6-FA4C-86DAAC71D49F}"/>
          </ac:spMkLst>
        </pc:spChg>
        <pc:graphicFrameChg chg="mod">
          <ac:chgData name="Silvia Maria Barros" userId="S::silvia.maria@economia.gov.br::e2bf63e8-b454-4011-9226-6120546e243b" providerId="AD" clId="Web-{126F7337-2B7E-4EC3-B6CD-D5D776B30890}" dt="2023-04-19T14:44:26.398" v="85" actId="1076"/>
          <ac:graphicFrameMkLst>
            <pc:docMk/>
            <pc:sldMk cId="3099054024" sldId="389"/>
            <ac:graphicFrameMk id="6" creationId="{91E0D6BB-9A0C-11BB-38BF-2C55C7423CC1}"/>
          </ac:graphicFrameMkLst>
        </pc:graphicFrameChg>
      </pc:sldChg>
      <pc:sldChg chg="modSp">
        <pc:chgData name="Silvia Maria Barros" userId="S::silvia.maria@economia.gov.br::e2bf63e8-b454-4011-9226-6120546e243b" providerId="AD" clId="Web-{126F7337-2B7E-4EC3-B6CD-D5D776B30890}" dt="2023-04-19T14:41:48.205" v="41"/>
        <pc:sldMkLst>
          <pc:docMk/>
          <pc:sldMk cId="4172200889" sldId="394"/>
        </pc:sldMkLst>
        <pc:graphicFrameChg chg="mod modGraphic">
          <ac:chgData name="Silvia Maria Barros" userId="S::silvia.maria@economia.gov.br::e2bf63e8-b454-4011-9226-6120546e243b" providerId="AD" clId="Web-{126F7337-2B7E-4EC3-B6CD-D5D776B30890}" dt="2023-04-19T14:41:48.205" v="41"/>
          <ac:graphicFrameMkLst>
            <pc:docMk/>
            <pc:sldMk cId="4172200889" sldId="394"/>
            <ac:graphicFrameMk id="6" creationId="{9826944D-E67B-0618-43C7-EAC2D497674C}"/>
          </ac:graphicFrameMkLst>
        </pc:graphicFrameChg>
      </pc:sldChg>
      <pc:sldChg chg="modSp">
        <pc:chgData name="Silvia Maria Barros" userId="S::silvia.maria@economia.gov.br::e2bf63e8-b454-4011-9226-6120546e243b" providerId="AD" clId="Web-{126F7337-2B7E-4EC3-B6CD-D5D776B30890}" dt="2023-04-19T14:40:55.063" v="2" actId="14100"/>
        <pc:sldMkLst>
          <pc:docMk/>
          <pc:sldMk cId="523837562" sldId="395"/>
        </pc:sldMkLst>
        <pc:spChg chg="mod">
          <ac:chgData name="Silvia Maria Barros" userId="S::silvia.maria@economia.gov.br::e2bf63e8-b454-4011-9226-6120546e243b" providerId="AD" clId="Web-{126F7337-2B7E-4EC3-B6CD-D5D776B30890}" dt="2023-04-19T14:40:55.063" v="2" actId="14100"/>
          <ac:spMkLst>
            <pc:docMk/>
            <pc:sldMk cId="523837562" sldId="395"/>
            <ac:spMk id="3" creationId="{7AA2C567-A0DA-E911-7431-37417F72D1A4}"/>
          </ac:spMkLst>
        </pc:spChg>
      </pc:sldChg>
      <pc:sldChg chg="add">
        <pc:chgData name="Silvia Maria Barros" userId="S::silvia.maria@economia.gov.br::e2bf63e8-b454-4011-9226-6120546e243b" providerId="AD" clId="Web-{126F7337-2B7E-4EC3-B6CD-D5D776B30890}" dt="2023-04-19T15:01:14.593" v="91"/>
        <pc:sldMkLst>
          <pc:docMk/>
          <pc:sldMk cId="4073343395" sldId="397"/>
        </pc:sldMkLst>
      </pc:sldChg>
      <pc:sldMasterChg chg="modSldLayout">
        <pc:chgData name="Silvia Maria Barros" userId="S::silvia.maria@economia.gov.br::e2bf63e8-b454-4011-9226-6120546e243b" providerId="AD" clId="Web-{126F7337-2B7E-4EC3-B6CD-D5D776B30890}" dt="2023-04-19T15:01:14.593" v="91"/>
        <pc:sldMasterMkLst>
          <pc:docMk/>
          <pc:sldMasterMk cId="2675746937" sldId="2147483709"/>
        </pc:sldMasterMkLst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2245566346" sldId="2147483725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746588027" sldId="2147483726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1306397509" sldId="2147483727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877683876" sldId="2147483729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314005268" sldId="2147483730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3781375764" sldId="2147483731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2124613824" sldId="2147483732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3694421058" sldId="2147483733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3108533492" sldId="2147483734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578281579" sldId="2147483735"/>
          </pc:sldLayoutMkLst>
        </pc:sldLayoutChg>
        <pc:sldLayoutChg chg="replI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2675746937" sldId="2147483709"/>
            <pc:sldLayoutMk cId="2217836567" sldId="2147483736"/>
          </pc:sldLayoutMkLst>
        </pc:sldLayoutChg>
      </pc:sldMasterChg>
      <pc:sldMasterChg chg="add addSldLayout">
        <pc:chgData name="Silvia Maria Barros" userId="S::silvia.maria@economia.gov.br::e2bf63e8-b454-4011-9226-6120546e243b" providerId="AD" clId="Web-{126F7337-2B7E-4EC3-B6CD-D5D776B30890}" dt="2023-04-19T15:01:14.593" v="91"/>
        <pc:sldMasterMkLst>
          <pc:docMk/>
          <pc:sldMasterMk cId="316598179" sldId="2147483718"/>
        </pc:sldMasterMkLst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1988337096" sldId="2147483710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3360021249" sldId="2147483711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3754708005" sldId="2147483712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3727990292" sldId="2147483713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1146508964" sldId="2147483714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3863218307" sldId="2147483715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2223725585" sldId="2147483716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2836842719" sldId="2147483717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4257104244" sldId="2147483719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1516215444" sldId="2147483720"/>
          </pc:sldLayoutMkLst>
        </pc:sldLayoutChg>
        <pc:sldLayoutChg chg="add">
          <pc:chgData name="Silvia Maria Barros" userId="S::silvia.maria@economia.gov.br::e2bf63e8-b454-4011-9226-6120546e243b" providerId="AD" clId="Web-{126F7337-2B7E-4EC3-B6CD-D5D776B30890}" dt="2023-04-19T15:01:14.593" v="91"/>
          <pc:sldLayoutMkLst>
            <pc:docMk/>
            <pc:sldMasterMk cId="316598179" sldId="2147483718"/>
            <pc:sldLayoutMk cId="4082818438" sldId="2147483721"/>
          </pc:sldLayoutMkLst>
        </pc:sldLayoutChg>
      </pc:sldMasterChg>
      <pc:sldMasterChg chg="replId">
        <pc:chgData name="Silvia Maria Barros" userId="S::silvia.maria@economia.gov.br::e2bf63e8-b454-4011-9226-6120546e243b" providerId="AD" clId="Web-{126F7337-2B7E-4EC3-B6CD-D5D776B30890}" dt="2023-04-19T15:01:14.593" v="91"/>
        <pc:sldMasterMkLst>
          <pc:docMk/>
          <pc:sldMasterMk cId="2253354690" sldId="2147483728"/>
        </pc:sldMasterMkLst>
      </pc:sldMasterChg>
    </pc:docChg>
  </pc:docChgLst>
  <pc:docChgLst>
    <pc:chgData name="Silvia Maria Barros" userId="S::silvia.maria@economia.gov.br::e2bf63e8-b454-4011-9226-6120546e243b" providerId="AD" clId="Web-{E1A69D99-8371-4274-B88A-FAEE979EC740}"/>
    <pc:docChg chg="modSld">
      <pc:chgData name="Silvia Maria Barros" userId="S::silvia.maria@economia.gov.br::e2bf63e8-b454-4011-9226-6120546e243b" providerId="AD" clId="Web-{E1A69D99-8371-4274-B88A-FAEE979EC740}" dt="2021-08-20T23:39:32.161" v="103" actId="1076"/>
      <pc:docMkLst>
        <pc:docMk/>
      </pc:docMkLst>
      <pc:sldChg chg="modSp">
        <pc:chgData name="Silvia Maria Barros" userId="S::silvia.maria@economia.gov.br::e2bf63e8-b454-4011-9226-6120546e243b" providerId="AD" clId="Web-{E1A69D99-8371-4274-B88A-FAEE979EC740}" dt="2021-08-20T23:39:32.161" v="103" actId="1076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E1A69D99-8371-4274-B88A-FAEE979EC740}" dt="2021-08-20T23:38:37.111" v="93" actId="20577"/>
          <ac:spMkLst>
            <pc:docMk/>
            <pc:sldMk cId="2921855288" sldId="312"/>
            <ac:spMk id="5" creationId="{F866B0D0-7EEA-431B-ADB9-D99CA1482770}"/>
          </ac:spMkLst>
        </pc:spChg>
        <pc:spChg chg="mod">
          <ac:chgData name="Silvia Maria Barros" userId="S::silvia.maria@economia.gov.br::e2bf63e8-b454-4011-9226-6120546e243b" providerId="AD" clId="Web-{E1A69D99-8371-4274-B88A-FAEE979EC740}" dt="2021-08-20T23:35:29.020" v="81" actId="1076"/>
          <ac:spMkLst>
            <pc:docMk/>
            <pc:sldMk cId="2921855288" sldId="312"/>
            <ac:spMk id="7" creationId="{D59E3D40-0692-43B4-8920-103A22529D00}"/>
          </ac:spMkLst>
        </pc:spChg>
        <pc:spChg chg="mod">
          <ac:chgData name="Silvia Maria Barros" userId="S::silvia.maria@economia.gov.br::e2bf63e8-b454-4011-9226-6120546e243b" providerId="AD" clId="Web-{E1A69D99-8371-4274-B88A-FAEE979EC740}" dt="2021-08-20T23:37:17.652" v="86" actId="1076"/>
          <ac:spMkLst>
            <pc:docMk/>
            <pc:sldMk cId="2921855288" sldId="312"/>
            <ac:spMk id="8" creationId="{4CB717E2-DEB7-4E58-B656-5EF2FCBE9940}"/>
          </ac:spMkLst>
        </pc:spChg>
        <pc:graphicFrameChg chg="mod modGraphic">
          <ac:chgData name="Silvia Maria Barros" userId="S::silvia.maria@economia.gov.br::e2bf63e8-b454-4011-9226-6120546e243b" providerId="AD" clId="Web-{E1A69D99-8371-4274-B88A-FAEE979EC740}" dt="2021-08-20T23:39:30.567" v="102" actId="1076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mod">
          <ac:chgData name="Silvia Maria Barros" userId="S::silvia.maria@economia.gov.br::e2bf63e8-b454-4011-9226-6120546e243b" providerId="AD" clId="Web-{E1A69D99-8371-4274-B88A-FAEE979EC740}" dt="2021-08-20T23:38:43.220" v="94" actId="1076"/>
          <ac:picMkLst>
            <pc:docMk/>
            <pc:sldMk cId="2921855288" sldId="312"/>
            <ac:picMk id="3" creationId="{1B566113-C383-40D9-8162-F7BD889FBAD7}"/>
          </ac:picMkLst>
        </pc:picChg>
        <pc:picChg chg="mod">
          <ac:chgData name="Silvia Maria Barros" userId="S::silvia.maria@economia.gov.br::e2bf63e8-b454-4011-9226-6120546e243b" providerId="AD" clId="Web-{E1A69D99-8371-4274-B88A-FAEE979EC740}" dt="2021-08-20T23:39:32.161" v="103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delSp modSp">
        <pc:chgData name="Silvia Maria Barros" userId="S::silvia.maria@economia.gov.br::e2bf63e8-b454-4011-9226-6120546e243b" providerId="AD" clId="Web-{E1A69D99-8371-4274-B88A-FAEE979EC740}" dt="2021-08-20T23:34:05.046" v="72" actId="20577"/>
        <pc:sldMkLst>
          <pc:docMk/>
          <pc:sldMk cId="1534033661" sldId="352"/>
        </pc:sldMkLst>
        <pc:spChg chg="del mod">
          <ac:chgData name="Silvia Maria Barros" userId="S::silvia.maria@economia.gov.br::e2bf63e8-b454-4011-9226-6120546e243b" providerId="AD" clId="Web-{E1A69D99-8371-4274-B88A-FAEE979EC740}" dt="2021-08-20T23:29:32.560" v="22"/>
          <ac:spMkLst>
            <pc:docMk/>
            <pc:sldMk cId="1534033661" sldId="352"/>
            <ac:spMk id="7" creationId="{C1A4170F-0B53-49D5-8AD2-15897450A97D}"/>
          </ac:spMkLst>
        </pc:spChg>
        <pc:spChg chg="add del mod">
          <ac:chgData name="Silvia Maria Barros" userId="S::silvia.maria@economia.gov.br::e2bf63e8-b454-4011-9226-6120546e243b" providerId="AD" clId="Web-{E1A69D99-8371-4274-B88A-FAEE979EC740}" dt="2021-08-20T23:32:25.462" v="48"/>
          <ac:spMkLst>
            <pc:docMk/>
            <pc:sldMk cId="1534033661" sldId="352"/>
            <ac:spMk id="8" creationId="{DD8F703E-6E52-4C76-BB0A-7131E64831D9}"/>
          </ac:spMkLst>
        </pc:spChg>
        <pc:spChg chg="add mod">
          <ac:chgData name="Silvia Maria Barros" userId="S::silvia.maria@economia.gov.br::e2bf63e8-b454-4011-9226-6120546e243b" providerId="AD" clId="Web-{E1A69D99-8371-4274-B88A-FAEE979EC740}" dt="2021-08-20T23:34:05.046" v="72" actId="20577"/>
          <ac:spMkLst>
            <pc:docMk/>
            <pc:sldMk cId="1534033661" sldId="352"/>
            <ac:spMk id="17" creationId="{773D6801-37F4-4C47-8785-97F0EFC51C29}"/>
          </ac:spMkLst>
        </pc:spChg>
        <pc:graphicFrameChg chg="del">
          <ac:chgData name="Silvia Maria Barros" userId="S::silvia.maria@economia.gov.br::e2bf63e8-b454-4011-9226-6120546e243b" providerId="AD" clId="Web-{E1A69D99-8371-4274-B88A-FAEE979EC740}" dt="2021-08-20T23:29:34.888" v="23"/>
          <ac:graphicFrameMkLst>
            <pc:docMk/>
            <pc:sldMk cId="1534033661" sldId="352"/>
            <ac:graphicFrameMk id="2" creationId="{17C86207-FC4C-4F9C-B935-5A735042BC61}"/>
          </ac:graphicFrameMkLst>
        </pc:graphicFrameChg>
        <pc:graphicFrameChg chg="add del mod">
          <ac:chgData name="Silvia Maria Barros" userId="S::silvia.maria@economia.gov.br::e2bf63e8-b454-4011-9226-6120546e243b" providerId="AD" clId="Web-{E1A69D99-8371-4274-B88A-FAEE979EC740}" dt="2021-08-20T23:31:08.566" v="29"/>
          <ac:graphicFrameMkLst>
            <pc:docMk/>
            <pc:sldMk cId="1534033661" sldId="352"/>
            <ac:graphicFrameMk id="6" creationId="{AE7F3AF7-E35A-44C1-8652-A0E8D70AA8FB}"/>
          </ac:graphicFrameMkLst>
        </pc:graphicFrameChg>
        <pc:graphicFrameChg chg="add mod modGraphic">
          <ac:chgData name="Silvia Maria Barros" userId="S::silvia.maria@economia.gov.br::e2bf63e8-b454-4011-9226-6120546e243b" providerId="AD" clId="Web-{E1A69D99-8371-4274-B88A-FAEE979EC740}" dt="2021-08-20T23:33:00.495" v="58" actId="1076"/>
          <ac:graphicFrameMkLst>
            <pc:docMk/>
            <pc:sldMk cId="1534033661" sldId="352"/>
            <ac:graphicFrameMk id="9" creationId="{7E5EF50A-A943-4734-B82F-0578035750B4}"/>
          </ac:graphicFrameMkLst>
        </pc:graphicFrameChg>
        <pc:graphicFrameChg chg="add del mod modGraphic">
          <ac:chgData name="Silvia Maria Barros" userId="S::silvia.maria@economia.gov.br::e2bf63e8-b454-4011-9226-6120546e243b" providerId="AD" clId="Web-{E1A69D99-8371-4274-B88A-FAEE979EC740}" dt="2021-08-20T23:29:30.888" v="21"/>
          <ac:graphicFrameMkLst>
            <pc:docMk/>
            <pc:sldMk cId="1534033661" sldId="352"/>
            <ac:graphicFrameMk id="12" creationId="{2A6B70E5-C75A-4544-86ED-E6D368574BAB}"/>
          </ac:graphicFrameMkLst>
        </pc:graphicFrameChg>
        <pc:picChg chg="add mod">
          <ac:chgData name="Silvia Maria Barros" userId="S::silvia.maria@economia.gov.br::e2bf63e8-b454-4011-9226-6120546e243b" providerId="AD" clId="Web-{E1A69D99-8371-4274-B88A-FAEE979EC740}" dt="2021-08-20T23:33:17.887" v="62" actId="1076"/>
          <ac:picMkLst>
            <pc:docMk/>
            <pc:sldMk cId="1534033661" sldId="352"/>
            <ac:picMk id="10" creationId="{D87688FC-B911-40F5-9A8D-637143EAE978}"/>
          </ac:picMkLst>
        </pc:picChg>
      </pc:sldChg>
    </pc:docChg>
  </pc:docChgLst>
  <pc:docChgLst>
    <pc:chgData name="Silvia Maria Barros" userId="S::silvia.maria@economia.gov.br::e2bf63e8-b454-4011-9226-6120546e243b" providerId="AD" clId="Web-{F4EC94E7-9E2B-460B-97BA-D63A92809544}"/>
    <pc:docChg chg="addSld delSld modSld sldOrd">
      <pc:chgData name="Silvia Maria Barros" userId="S::silvia.maria@economia.gov.br::e2bf63e8-b454-4011-9226-6120546e243b" providerId="AD" clId="Web-{F4EC94E7-9E2B-460B-97BA-D63A92809544}" dt="2021-08-29T16:35:53.099" v="1731" actId="14100"/>
      <pc:docMkLst>
        <pc:docMk/>
      </pc:docMkLst>
      <pc:sldChg chg="modSp">
        <pc:chgData name="Silvia Maria Barros" userId="S::silvia.maria@economia.gov.br::e2bf63e8-b454-4011-9226-6120546e243b" providerId="AD" clId="Web-{F4EC94E7-9E2B-460B-97BA-D63A92809544}" dt="2021-08-29T16:35:49.037" v="1730" actId="14100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F4EC94E7-9E2B-460B-97BA-D63A92809544}" dt="2021-08-29T16:14:26.852" v="1505" actId="1076"/>
          <ac:spMkLst>
            <pc:docMk/>
            <pc:sldMk cId="1383430397" sldId="304"/>
            <ac:spMk id="14" creationId="{4CEB5AE1-CA7C-40CF-AF85-4DD94E70A747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3:33:47.157" v="31" actId="1076"/>
          <ac:spMkLst>
            <pc:docMk/>
            <pc:sldMk cId="1383430397" sldId="304"/>
            <ac:spMk id="15" creationId="{C8190707-FD13-4057-B628-77FB23C02204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14:39.103" v="1507" actId="1076"/>
          <ac:spMkLst>
            <pc:docMk/>
            <pc:sldMk cId="1383430397" sldId="304"/>
            <ac:spMk id="16" creationId="{0A633087-2E46-47D4-A7AA-B100D4B0627F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14:46.290" v="1508" actId="1076"/>
          <ac:spMkLst>
            <pc:docMk/>
            <pc:sldMk cId="1383430397" sldId="304"/>
            <ac:spMk id="17" creationId="{A6DE013E-6E67-4104-9299-C96349BD73E2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3:39:50.101" v="129" actId="1076"/>
          <ac:spMkLst>
            <pc:docMk/>
            <pc:sldMk cId="1383430397" sldId="304"/>
            <ac:spMk id="18" creationId="{C2A83E32-B1F4-49F2-BE00-D906C6DC3139}"/>
          </ac:spMkLst>
        </pc:spChg>
        <pc:graphicFrameChg chg="mod modGraphic">
          <ac:chgData name="Silvia Maria Barros" userId="S::silvia.maria@economia.gov.br::e2bf63e8-b454-4011-9226-6120546e243b" providerId="AD" clId="Web-{F4EC94E7-9E2B-460B-97BA-D63A92809544}" dt="2021-08-29T16:14:12.680" v="1502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F4EC94E7-9E2B-460B-97BA-D63A92809544}" dt="2021-08-29T16:14:23.149" v="1504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picChg chg="mod">
          <ac:chgData name="Silvia Maria Barros" userId="S::silvia.maria@economia.gov.br::e2bf63e8-b454-4011-9226-6120546e243b" providerId="AD" clId="Web-{F4EC94E7-9E2B-460B-97BA-D63A92809544}" dt="2021-08-29T16:35:49.037" v="1730" actId="14100"/>
          <ac:picMkLst>
            <pc:docMk/>
            <pc:sldMk cId="1383430397" sldId="304"/>
            <ac:picMk id="3" creationId="{F2584DB5-508C-43E4-AD3A-2DC749626344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53.099" v="1731" actId="14100"/>
        <pc:sldMkLst>
          <pc:docMk/>
          <pc:sldMk cId="4259246890" sldId="348"/>
        </pc:sldMkLst>
        <pc:picChg chg="mod">
          <ac:chgData name="Silvia Maria Barros" userId="S::silvia.maria@economia.gov.br::e2bf63e8-b454-4011-9226-6120546e243b" providerId="AD" clId="Web-{F4EC94E7-9E2B-460B-97BA-D63A92809544}" dt="2021-08-29T16:35:53.099" v="1731" actId="14100"/>
          <ac:picMkLst>
            <pc:docMk/>
            <pc:sldMk cId="4259246890" sldId="348"/>
            <ac:picMk id="2" creationId="{BE4F61B7-3CA7-4475-A656-70AEF03ECC4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38.193" v="1727" actId="14100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F4EC94E7-9E2B-460B-97BA-D63A92809544}" dt="2021-08-29T13:57:11.378" v="179" actId="20577"/>
          <ac:spMkLst>
            <pc:docMk/>
            <pc:sldMk cId="4164616862" sldId="359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35.193" v="1726" actId="1076"/>
          <ac:picMkLst>
            <pc:docMk/>
            <pc:sldMk cId="4164616862" sldId="359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5:38.193" v="1727" actId="14100"/>
          <ac:picMkLst>
            <pc:docMk/>
            <pc:sldMk cId="4164616862" sldId="359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11.848" v="1721" actId="14100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F4EC94E7-9E2B-460B-97BA-D63A92809544}" dt="2021-08-29T16:21:22.986" v="1565" actId="14100"/>
          <ac:spMkLst>
            <pc:docMk/>
            <pc:sldMk cId="2772779180" sldId="361"/>
            <ac:spMk id="7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11.848" v="1721" actId="14100"/>
          <ac:picMkLst>
            <pc:docMk/>
            <pc:sldMk cId="2772779180" sldId="361"/>
            <ac:picMk id="5" creationId="{035BDA27-4C0B-472F-934F-BEDA98374516}"/>
          </ac:picMkLst>
        </pc:picChg>
      </pc:sldChg>
      <pc:sldChg chg="addSp modSp add del">
        <pc:chgData name="Silvia Maria Barros" userId="S::silvia.maria@economia.gov.br::e2bf63e8-b454-4011-9226-6120546e243b" providerId="AD" clId="Web-{F4EC94E7-9E2B-460B-97BA-D63A92809544}" dt="2021-08-29T16:34:59.754" v="1719" actId="14100"/>
        <pc:sldMkLst>
          <pc:docMk/>
          <pc:sldMk cId="2191474835" sldId="362"/>
        </pc:sldMkLst>
        <pc:spChg chg="add mod">
          <ac:chgData name="Silvia Maria Barros" userId="S::silvia.maria@economia.gov.br::e2bf63e8-b454-4011-9226-6120546e243b" providerId="AD" clId="Web-{F4EC94E7-9E2B-460B-97BA-D63A92809544}" dt="2021-08-29T15:37:12.210" v="1147" actId="20577"/>
          <ac:spMkLst>
            <pc:docMk/>
            <pc:sldMk cId="2191474835" sldId="362"/>
            <ac:spMk id="2" creationId="{49E66DBC-D840-4F6D-A1E3-9F678A616A26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30:30.248" v="1679" actId="20577"/>
          <ac:spMkLst>
            <pc:docMk/>
            <pc:sldMk cId="2191474835" sldId="362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4:25:17.925" v="244" actId="20577"/>
          <ac:spMkLst>
            <pc:docMk/>
            <pc:sldMk cId="2191474835" sldId="362"/>
            <ac:spMk id="6" creationId="{00000000-0000-0000-0000-000000000000}"/>
          </ac:spMkLst>
        </pc:spChg>
        <pc:spChg chg="add mod">
          <ac:chgData name="Silvia Maria Barros" userId="S::silvia.maria@economia.gov.br::e2bf63e8-b454-4011-9226-6120546e243b" providerId="AD" clId="Web-{F4EC94E7-9E2B-460B-97BA-D63A92809544}" dt="2021-08-29T15:33:42.440" v="1071" actId="20577"/>
          <ac:spMkLst>
            <pc:docMk/>
            <pc:sldMk cId="2191474835" sldId="362"/>
            <ac:spMk id="8" creationId="{404E9AB2-5E69-4680-8F0E-0B6BB8E36658}"/>
          </ac:spMkLst>
        </pc:spChg>
        <pc:graphicFrameChg chg="add mod modGraphic">
          <ac:chgData name="Silvia Maria Barros" userId="S::silvia.maria@economia.gov.br::e2bf63e8-b454-4011-9226-6120546e243b" providerId="AD" clId="Web-{F4EC94E7-9E2B-460B-97BA-D63A92809544}" dt="2021-08-29T16:30:40.389" v="1680" actId="1076"/>
          <ac:graphicFrameMkLst>
            <pc:docMk/>
            <pc:sldMk cId="2191474835" sldId="362"/>
            <ac:graphicFrameMk id="9" creationId="{7B7C2282-5F68-49FC-A895-268EE5E6E7AC}"/>
          </ac:graphicFrameMkLst>
        </pc:graphicFrameChg>
        <pc:picChg chg="mod">
          <ac:chgData name="Silvia Maria Barros" userId="S::silvia.maria@economia.gov.br::e2bf63e8-b454-4011-9226-6120546e243b" providerId="AD" clId="Web-{F4EC94E7-9E2B-460B-97BA-D63A92809544}" dt="2021-08-29T16:21:59.940" v="1570" actId="1076"/>
          <ac:picMkLst>
            <pc:docMk/>
            <pc:sldMk cId="2191474835" sldId="36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59.754" v="1719" actId="14100"/>
          <ac:picMkLst>
            <pc:docMk/>
            <pc:sldMk cId="2191474835" sldId="362"/>
            <ac:picMk id="5" creationId="{035BDA27-4C0B-472F-934F-BEDA98374516}"/>
          </ac:picMkLst>
        </pc:picChg>
        <pc:picChg chg="add mod">
          <ac:chgData name="Silvia Maria Barros" userId="S::silvia.maria@economia.gov.br::e2bf63e8-b454-4011-9226-6120546e243b" providerId="AD" clId="Web-{F4EC94E7-9E2B-460B-97BA-D63A92809544}" dt="2021-08-29T16:29:23.450" v="1663" actId="1076"/>
          <ac:picMkLst>
            <pc:docMk/>
            <pc:sldMk cId="2191474835" sldId="362"/>
            <ac:picMk id="7" creationId="{DCE29ADA-A56B-4BF3-B2A7-3AB5E4FB4A1E}"/>
          </ac:picMkLst>
        </pc:picChg>
      </pc:sldChg>
      <pc:sldChg chg="modSp ord">
        <pc:chgData name="Silvia Maria Barros" userId="S::silvia.maria@economia.gov.br::e2bf63e8-b454-4011-9226-6120546e243b" providerId="AD" clId="Web-{F4EC94E7-9E2B-460B-97BA-D63A92809544}" dt="2021-08-29T16:35:03.645" v="1720" actId="14100"/>
        <pc:sldMkLst>
          <pc:docMk/>
          <pc:sldMk cId="1233546931" sldId="363"/>
        </pc:sldMkLst>
        <pc:spChg chg="mod">
          <ac:chgData name="Silvia Maria Barros" userId="S::silvia.maria@economia.gov.br::e2bf63e8-b454-4011-9226-6120546e243b" providerId="AD" clId="Web-{F4EC94E7-9E2B-460B-97BA-D63A92809544}" dt="2021-08-29T16:28:50.527" v="1658" actId="20577"/>
          <ac:spMkLst>
            <pc:docMk/>
            <pc:sldMk cId="1233546931" sldId="363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03.645" v="1720" actId="14100"/>
          <ac:picMkLst>
            <pc:docMk/>
            <pc:sldMk cId="1233546931" sldId="363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28:56.293" v="1659" actId="1076"/>
          <ac:picMkLst>
            <pc:docMk/>
            <pc:sldMk cId="1233546931" sldId="363"/>
            <ac:picMk id="14" creationId="{75C12A66-AFB1-4F55-AA41-46DB126F790E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30.864" v="1725" actId="14100"/>
        <pc:sldMkLst>
          <pc:docMk/>
          <pc:sldMk cId="257795016" sldId="364"/>
        </pc:sldMkLst>
        <pc:spChg chg="mod">
          <ac:chgData name="Silvia Maria Barros" userId="S::silvia.maria@economia.gov.br::e2bf63e8-b454-4011-9226-6120546e243b" providerId="AD" clId="Web-{F4EC94E7-9E2B-460B-97BA-D63A92809544}" dt="2021-08-29T13:59:54.178" v="209" actId="20577"/>
          <ac:spMkLst>
            <pc:docMk/>
            <pc:sldMk cId="257795016" sldId="364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30.864" v="1725" actId="14100"/>
          <ac:picMkLst>
            <pc:docMk/>
            <pc:sldMk cId="257795016" sldId="364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26.849" v="1724" actId="14100"/>
        <pc:sldMkLst>
          <pc:docMk/>
          <pc:sldMk cId="854043716" sldId="365"/>
        </pc:sldMkLst>
        <pc:picChg chg="mod">
          <ac:chgData name="Silvia Maria Barros" userId="S::silvia.maria@economia.gov.br::e2bf63e8-b454-4011-9226-6120546e243b" providerId="AD" clId="Web-{F4EC94E7-9E2B-460B-97BA-D63A92809544}" dt="2021-08-29T16:35:26.849" v="1724" actId="14100"/>
          <ac:picMkLst>
            <pc:docMk/>
            <pc:sldMk cId="854043716" sldId="365"/>
            <ac:picMk id="5" creationId="{035BDA27-4C0B-472F-934F-BEDA98374516}"/>
          </ac:picMkLst>
        </pc:picChg>
      </pc:sldChg>
      <pc:sldChg chg="addSp delSp modSp">
        <pc:chgData name="Silvia Maria Barros" userId="S::silvia.maria@economia.gov.br::e2bf63e8-b454-4011-9226-6120546e243b" providerId="AD" clId="Web-{F4EC94E7-9E2B-460B-97BA-D63A92809544}" dt="2021-08-29T16:34:10.863" v="1707" actId="688"/>
        <pc:sldMkLst>
          <pc:docMk/>
          <pc:sldMk cId="1439765016" sldId="368"/>
        </pc:sldMkLst>
        <pc:spChg chg="add del mod">
          <ac:chgData name="Silvia Maria Barros" userId="S::silvia.maria@economia.gov.br::e2bf63e8-b454-4011-9226-6120546e243b" providerId="AD" clId="Web-{F4EC94E7-9E2B-460B-97BA-D63A92809544}" dt="2021-08-29T16:22:33.894" v="1580"/>
          <ac:spMkLst>
            <pc:docMk/>
            <pc:sldMk cId="1439765016" sldId="368"/>
            <ac:spMk id="4" creationId="{953E7D08-0454-4CCF-88AF-75B74023DA87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4:10.863" v="1707" actId="688"/>
          <ac:picMkLst>
            <pc:docMk/>
            <pc:sldMk cId="1439765016" sldId="368"/>
            <ac:picMk id="3" creationId="{D87688FC-B911-40F5-9A8D-637143EAE978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55.629" v="1718" actId="14100"/>
        <pc:sldMkLst>
          <pc:docMk/>
          <pc:sldMk cId="46933762" sldId="371"/>
        </pc:sldMkLst>
        <pc:spChg chg="mod">
          <ac:chgData name="Silvia Maria Barros" userId="S::silvia.maria@economia.gov.br::e2bf63e8-b454-4011-9226-6120546e243b" providerId="AD" clId="Web-{F4EC94E7-9E2B-460B-97BA-D63A92809544}" dt="2021-08-29T16:31:23.609" v="1687" actId="1076"/>
          <ac:spMkLst>
            <pc:docMk/>
            <pc:sldMk cId="46933762" sldId="37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31:28.531" v="1688" actId="1076"/>
          <ac:spMkLst>
            <pc:docMk/>
            <pc:sldMk cId="46933762" sldId="371"/>
            <ac:spMk id="18" creationId="{36A6754F-8947-4CA2-B6BA-F5BBA490F46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4:53.332" v="1717" actId="1076"/>
          <ac:picMkLst>
            <pc:docMk/>
            <pc:sldMk cId="46933762" sldId="371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55.629" v="1718" actId="14100"/>
          <ac:picMkLst>
            <pc:docMk/>
            <pc:sldMk cId="46933762" sldId="371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27.425" v="1711" actId="14100"/>
        <pc:sldMkLst>
          <pc:docMk/>
          <pc:sldMk cId="1808838728" sldId="372"/>
        </pc:sldMkLst>
        <pc:spChg chg="mod">
          <ac:chgData name="Silvia Maria Barros" userId="S::silvia.maria@economia.gov.br::e2bf63e8-b454-4011-9226-6120546e243b" providerId="AD" clId="Web-{F4EC94E7-9E2B-460B-97BA-D63A92809544}" dt="2021-08-29T16:32:44.439" v="1696" actId="20577"/>
          <ac:spMkLst>
            <pc:docMk/>
            <pc:sldMk cId="1808838728" sldId="372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4:25.269" v="1710" actId="1076"/>
          <ac:picMkLst>
            <pc:docMk/>
            <pc:sldMk cId="1808838728" sldId="37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27.425" v="1711" actId="14100"/>
          <ac:picMkLst>
            <pc:docMk/>
            <pc:sldMk cId="1808838728" sldId="372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20.832" v="1709" actId="14100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F4EC94E7-9E2B-460B-97BA-D63A92809544}" dt="2021-08-29T16:32:56.924" v="1698" actId="20577"/>
          <ac:spMkLst>
            <pc:docMk/>
            <pc:sldMk cId="410523473" sldId="373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33:09.643" v="1702" actId="1076"/>
          <ac:spMkLst>
            <pc:docMk/>
            <pc:sldMk cId="410523473" sldId="373"/>
            <ac:spMk id="15" creationId="{AF64411C-F212-40DB-8980-49CED719A902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4:18.050" v="1708" actId="1076"/>
          <ac:picMkLst>
            <pc:docMk/>
            <pc:sldMk cId="410523473" sldId="373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20.832" v="1709" actId="14100"/>
          <ac:picMkLst>
            <pc:docMk/>
            <pc:sldMk cId="410523473" sldId="373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4:52:23.680" v="636" actId="1076"/>
          <ac:picMkLst>
            <pc:docMk/>
            <pc:sldMk cId="410523473" sldId="373"/>
            <ac:picMk id="16" creationId="{932FA275-E34C-418E-B370-E577ED5097C4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33.207" v="1712" actId="14100"/>
        <pc:sldMkLst>
          <pc:docMk/>
          <pc:sldMk cId="3713738749" sldId="375"/>
        </pc:sldMkLst>
        <pc:picChg chg="mod">
          <ac:chgData name="Silvia Maria Barros" userId="S::silvia.maria@economia.gov.br::e2bf63e8-b454-4011-9226-6120546e243b" providerId="AD" clId="Web-{F4EC94E7-9E2B-460B-97BA-D63A92809544}" dt="2021-08-29T16:34:33.207" v="1712" actId="14100"/>
          <ac:picMkLst>
            <pc:docMk/>
            <pc:sldMk cId="3713738749" sldId="375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03:30.416" v="1337" actId="14100"/>
          <ac:picMkLst>
            <pc:docMk/>
            <pc:sldMk cId="3713738749" sldId="375"/>
            <ac:picMk id="14" creationId="{00000000-0000-0000-0000-000000000000}"/>
          </ac:picMkLst>
        </pc:picChg>
      </pc:sldChg>
      <pc:sldChg chg="addSp modSp">
        <pc:chgData name="Silvia Maria Barros" userId="S::silvia.maria@economia.gov.br::e2bf63e8-b454-4011-9226-6120546e243b" providerId="AD" clId="Web-{F4EC94E7-9E2B-460B-97BA-D63A92809544}" dt="2021-08-29T16:34:38.535" v="1713" actId="14100"/>
        <pc:sldMkLst>
          <pc:docMk/>
          <pc:sldMk cId="3110188454" sldId="376"/>
        </pc:sldMkLst>
        <pc:spChg chg="add mod">
          <ac:chgData name="Silvia Maria Barros" userId="S::silvia.maria@economia.gov.br::e2bf63e8-b454-4011-9226-6120546e243b" providerId="AD" clId="Web-{F4EC94E7-9E2B-460B-97BA-D63A92809544}" dt="2021-08-29T14:51:19.101" v="621" actId="14100"/>
          <ac:spMkLst>
            <pc:docMk/>
            <pc:sldMk cId="3110188454" sldId="376"/>
            <ac:spMk id="2" creationId="{B78CCFE9-E5D9-4756-AC68-0F801F1560F9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32:30.360" v="1694" actId="20577"/>
          <ac:spMkLst>
            <pc:docMk/>
            <pc:sldMk cId="3110188454" sldId="376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4:38.535" v="1713" actId="14100"/>
          <ac:picMkLst>
            <pc:docMk/>
            <pc:sldMk cId="3110188454" sldId="376"/>
            <ac:picMk id="5" creationId="{035BDA27-4C0B-472F-934F-BEDA98374516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4:50:59.382" v="615" actId="14100"/>
          <ac:picMkLst>
            <pc:docMk/>
            <pc:sldMk cId="3110188454" sldId="376"/>
            <ac:picMk id="14" creationId="{00000000-0000-0000-0000-000000000000}"/>
          </ac:picMkLst>
        </pc:picChg>
      </pc:sldChg>
      <pc:sldChg chg="modSp del">
        <pc:chgData name="Silvia Maria Barros" userId="S::silvia.maria@economia.gov.br::e2bf63e8-b454-4011-9226-6120546e243b" providerId="AD" clId="Web-{F4EC94E7-9E2B-460B-97BA-D63A92809544}" dt="2021-08-29T16:02:16.461" v="1335"/>
        <pc:sldMkLst>
          <pc:docMk/>
          <pc:sldMk cId="2229832379" sldId="377"/>
        </pc:sldMkLst>
        <pc:spChg chg="mod">
          <ac:chgData name="Silvia Maria Barros" userId="S::silvia.maria@economia.gov.br::e2bf63e8-b454-4011-9226-6120546e243b" providerId="AD" clId="Web-{F4EC94E7-9E2B-460B-97BA-D63A92809544}" dt="2021-08-29T14:50:11.005" v="604" actId="20577"/>
          <ac:spMkLst>
            <pc:docMk/>
            <pc:sldMk cId="2229832379" sldId="377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F4EC94E7-9E2B-460B-97BA-D63A92809544}" dt="2021-08-29T16:34:42.754" v="1714" actId="14100"/>
        <pc:sldMkLst>
          <pc:docMk/>
          <pc:sldMk cId="2980091069" sldId="378"/>
        </pc:sldMkLst>
        <pc:spChg chg="mod">
          <ac:chgData name="Silvia Maria Barros" userId="S::silvia.maria@economia.gov.br::e2bf63e8-b454-4011-9226-6120546e243b" providerId="AD" clId="Web-{F4EC94E7-9E2B-460B-97BA-D63A92809544}" dt="2021-08-29T16:32:18.891" v="1693" actId="1076"/>
          <ac:spMkLst>
            <pc:docMk/>
            <pc:sldMk cId="2980091069" sldId="378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4:49:31.567" v="592" actId="1076"/>
          <ac:picMkLst>
            <pc:docMk/>
            <pc:sldMk cId="2980091069" sldId="378"/>
            <ac:picMk id="2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42.754" v="1714" actId="14100"/>
          <ac:picMkLst>
            <pc:docMk/>
            <pc:sldMk cId="2980091069" sldId="378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46.676" v="1715" actId="14100"/>
        <pc:sldMkLst>
          <pc:docMk/>
          <pc:sldMk cId="6050705" sldId="379"/>
        </pc:sldMkLst>
        <pc:spChg chg="mod">
          <ac:chgData name="Silvia Maria Barros" userId="S::silvia.maria@economia.gov.br::e2bf63e8-b454-4011-9226-6120546e243b" providerId="AD" clId="Web-{F4EC94E7-9E2B-460B-97BA-D63A92809544}" dt="2021-08-29T14:45:39.984" v="522" actId="20577"/>
          <ac:spMkLst>
            <pc:docMk/>
            <pc:sldMk cId="6050705" sldId="379"/>
            <ac:spMk id="2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4:45:59.031" v="523" actId="14100"/>
          <ac:picMkLst>
            <pc:docMk/>
            <pc:sldMk cId="6050705" sldId="379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46.676" v="1715" actId="14100"/>
          <ac:picMkLst>
            <pc:docMk/>
            <pc:sldMk cId="6050705" sldId="379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4:49.988" v="1716" actId="14100"/>
        <pc:sldMkLst>
          <pc:docMk/>
          <pc:sldMk cId="11427632" sldId="380"/>
        </pc:sldMkLst>
        <pc:spChg chg="mod">
          <ac:chgData name="Silvia Maria Barros" userId="S::silvia.maria@economia.gov.br::e2bf63e8-b454-4011-9226-6120546e243b" providerId="AD" clId="Web-{F4EC94E7-9E2B-460B-97BA-D63A92809544}" dt="2021-08-29T16:31:53.875" v="1690" actId="14100"/>
          <ac:spMkLst>
            <pc:docMk/>
            <pc:sldMk cId="11427632" sldId="380"/>
            <ac:spMk id="2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4:45:08.030" v="513" actId="1076"/>
          <ac:picMkLst>
            <pc:docMk/>
            <pc:sldMk cId="11427632" sldId="380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4:49.988" v="1716" actId="14100"/>
          <ac:picMkLst>
            <pc:docMk/>
            <pc:sldMk cId="11427632" sldId="380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44.646" v="1729" actId="14100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F4EC94E7-9E2B-460B-97BA-D63A92809544}" dt="2021-08-29T16:16:11.573" v="1511" actId="20577"/>
          <ac:spMkLst>
            <pc:docMk/>
            <pc:sldMk cId="1825352923" sldId="38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15:40.323" v="1509" actId="1076"/>
          <ac:spMkLst>
            <pc:docMk/>
            <pc:sldMk cId="1825352923" sldId="381"/>
            <ac:spMk id="18" creationId="{36A6754F-8947-4CA2-B6BA-F5BBA490F46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42.115" v="1728" actId="1076"/>
          <ac:picMkLst>
            <pc:docMk/>
            <pc:sldMk cId="1825352923" sldId="381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5:44.646" v="1729" actId="14100"/>
          <ac:picMkLst>
            <pc:docMk/>
            <pc:sldMk cId="1825352923" sldId="381"/>
            <ac:picMk id="5" creationId="{035BDA27-4C0B-472F-934F-BEDA98374516}"/>
          </ac:picMkLst>
        </pc:picChg>
      </pc:sldChg>
      <pc:sldChg chg="modSp">
        <pc:chgData name="Silvia Maria Barros" userId="S::silvia.maria@economia.gov.br::e2bf63e8-b454-4011-9226-6120546e243b" providerId="AD" clId="Web-{F4EC94E7-9E2B-460B-97BA-D63A92809544}" dt="2021-08-29T16:35:21.849" v="1723" actId="14100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F4EC94E7-9E2B-460B-97BA-D63A92809544}" dt="2021-08-29T16:19:50.547" v="1560" actId="20577"/>
          <ac:spMkLst>
            <pc:docMk/>
            <pc:sldMk cId="371036154" sldId="382"/>
            <ac:spMk id="7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35:16.645" v="1722" actId="1076"/>
          <ac:picMkLst>
            <pc:docMk/>
            <pc:sldMk cId="371036154" sldId="382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35:21.849" v="1723" actId="14100"/>
          <ac:picMkLst>
            <pc:docMk/>
            <pc:sldMk cId="371036154" sldId="382"/>
            <ac:picMk id="5" creationId="{035BDA27-4C0B-472F-934F-BEDA98374516}"/>
          </ac:picMkLst>
        </pc:picChg>
      </pc:sldChg>
      <pc:sldChg chg="modSp add del ord replId">
        <pc:chgData name="Silvia Maria Barros" userId="S::silvia.maria@economia.gov.br::e2bf63e8-b454-4011-9226-6120546e243b" providerId="AD" clId="Web-{F4EC94E7-9E2B-460B-97BA-D63A92809544}" dt="2021-08-29T14:30:48.354" v="297"/>
        <pc:sldMkLst>
          <pc:docMk/>
          <pc:sldMk cId="3746810717" sldId="383"/>
        </pc:sldMkLst>
        <pc:spChg chg="mod">
          <ac:chgData name="Silvia Maria Barros" userId="S::silvia.maria@economia.gov.br::e2bf63e8-b454-4011-9226-6120546e243b" providerId="AD" clId="Web-{F4EC94E7-9E2B-460B-97BA-D63A92809544}" dt="2021-08-29T14:26:05.442" v="258" actId="20577"/>
          <ac:spMkLst>
            <pc:docMk/>
            <pc:sldMk cId="3746810717" sldId="383"/>
            <ac:spMk id="4" creationId="{2E22B725-D6BD-4C10-A8B5-AED8EF485856}"/>
          </ac:spMkLst>
        </pc:spChg>
      </pc:sldChg>
      <pc:sldChg chg="delSp modSp new del">
        <pc:chgData name="Silvia Maria Barros" userId="S::silvia.maria@economia.gov.br::e2bf63e8-b454-4011-9226-6120546e243b" providerId="AD" clId="Web-{F4EC94E7-9E2B-460B-97BA-D63A92809544}" dt="2021-08-29T14:26:39.115" v="266"/>
        <pc:sldMkLst>
          <pc:docMk/>
          <pc:sldMk cId="1315923279" sldId="384"/>
        </pc:sldMkLst>
        <pc:spChg chg="mod">
          <ac:chgData name="Silvia Maria Barros" userId="S::silvia.maria@economia.gov.br::e2bf63e8-b454-4011-9226-6120546e243b" providerId="AD" clId="Web-{F4EC94E7-9E2B-460B-97BA-D63A92809544}" dt="2021-08-29T14:26:30.833" v="265" actId="20577"/>
          <ac:spMkLst>
            <pc:docMk/>
            <pc:sldMk cId="1315923279" sldId="384"/>
            <ac:spMk id="2" creationId="{89128132-243F-4F9E-BB98-A02F1D358DDD}"/>
          </ac:spMkLst>
        </pc:spChg>
        <pc:spChg chg="del">
          <ac:chgData name="Silvia Maria Barros" userId="S::silvia.maria@economia.gov.br::e2bf63e8-b454-4011-9226-6120546e243b" providerId="AD" clId="Web-{F4EC94E7-9E2B-460B-97BA-D63A92809544}" dt="2021-08-29T14:26:23.942" v="260"/>
          <ac:spMkLst>
            <pc:docMk/>
            <pc:sldMk cId="1315923279" sldId="384"/>
            <ac:spMk id="3" creationId="{A5FB9408-FD0C-46A3-86AA-3838BBFD96C5}"/>
          </ac:spMkLst>
        </pc:spChg>
        <pc:spChg chg="del">
          <ac:chgData name="Silvia Maria Barros" userId="S::silvia.maria@economia.gov.br::e2bf63e8-b454-4011-9226-6120546e243b" providerId="AD" clId="Web-{F4EC94E7-9E2B-460B-97BA-D63A92809544}" dt="2021-08-29T14:26:25.333" v="261"/>
          <ac:spMkLst>
            <pc:docMk/>
            <pc:sldMk cId="1315923279" sldId="384"/>
            <ac:spMk id="4" creationId="{C6CB2AB8-A4A5-4BAD-8830-51823FD9D1F5}"/>
          </ac:spMkLst>
        </pc:spChg>
      </pc:sldChg>
      <pc:sldChg chg="addSp delSp modSp new">
        <pc:chgData name="Silvia Maria Barros" userId="S::silvia.maria@economia.gov.br::e2bf63e8-b454-4011-9226-6120546e243b" providerId="AD" clId="Web-{F4EC94E7-9E2B-460B-97BA-D63A92809544}" dt="2021-08-29T16:21:37.174" v="1566" actId="14100"/>
        <pc:sldMkLst>
          <pc:docMk/>
          <pc:sldMk cId="2976110700" sldId="384"/>
        </pc:sldMkLst>
        <pc:spChg chg="del">
          <ac:chgData name="Silvia Maria Barros" userId="S::silvia.maria@economia.gov.br::e2bf63e8-b454-4011-9226-6120546e243b" providerId="AD" clId="Web-{F4EC94E7-9E2B-460B-97BA-D63A92809544}" dt="2021-08-29T14:26:49.287" v="268"/>
          <ac:spMkLst>
            <pc:docMk/>
            <pc:sldMk cId="2976110700" sldId="384"/>
            <ac:spMk id="2" creationId="{113009FC-83FA-44C4-AB1E-06325F264DC6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4:42:54.324" v="488" actId="20577"/>
          <ac:spMkLst>
            <pc:docMk/>
            <pc:sldMk cId="2976110700" sldId="384"/>
            <ac:spMk id="3" creationId="{D72D47AF-3DEE-4C0D-ABE2-7D81082D7A96}"/>
          </ac:spMkLst>
        </pc:spChg>
        <pc:spChg chg="del">
          <ac:chgData name="Silvia Maria Barros" userId="S::silvia.maria@economia.gov.br::e2bf63e8-b454-4011-9226-6120546e243b" providerId="AD" clId="Web-{F4EC94E7-9E2B-460B-97BA-D63A92809544}" dt="2021-08-29T14:26:51.349" v="269"/>
          <ac:spMkLst>
            <pc:docMk/>
            <pc:sldMk cId="2976110700" sldId="384"/>
            <ac:spMk id="4" creationId="{2569914A-BB2C-4FCD-879C-9B13748051F4}"/>
          </ac:spMkLst>
        </pc:spChg>
        <pc:picChg chg="add mod">
          <ac:chgData name="Silvia Maria Barros" userId="S::silvia.maria@economia.gov.br::e2bf63e8-b454-4011-9226-6120546e243b" providerId="AD" clId="Web-{F4EC94E7-9E2B-460B-97BA-D63A92809544}" dt="2021-08-29T16:21:37.174" v="1566" actId="14100"/>
          <ac:picMkLst>
            <pc:docMk/>
            <pc:sldMk cId="2976110700" sldId="384"/>
            <ac:picMk id="6" creationId="{65C7E978-042F-4CE7-BF44-B347D4A85231}"/>
          </ac:picMkLst>
        </pc:picChg>
      </pc:sldChg>
      <pc:sldChg chg="modSp add replId">
        <pc:chgData name="Silvia Maria Barros" userId="S::silvia.maria@economia.gov.br::e2bf63e8-b454-4011-9226-6120546e243b" providerId="AD" clId="Web-{F4EC94E7-9E2B-460B-97BA-D63A92809544}" dt="2021-08-29T16:21:43.878" v="1567" actId="14100"/>
        <pc:sldMkLst>
          <pc:docMk/>
          <pc:sldMk cId="3738154389" sldId="385"/>
        </pc:sldMkLst>
        <pc:spChg chg="mod">
          <ac:chgData name="Silvia Maria Barros" userId="S::silvia.maria@economia.gov.br::e2bf63e8-b454-4011-9226-6120546e243b" providerId="AD" clId="Web-{F4EC94E7-9E2B-460B-97BA-D63A92809544}" dt="2021-08-29T15:04:21.604" v="699" actId="20577"/>
          <ac:spMkLst>
            <pc:docMk/>
            <pc:sldMk cId="3738154389" sldId="385"/>
            <ac:spMk id="3" creationId="{D72D47AF-3DEE-4C0D-ABE2-7D81082D7A9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21:43.878" v="1567" actId="14100"/>
          <ac:picMkLst>
            <pc:docMk/>
            <pc:sldMk cId="3738154389" sldId="385"/>
            <ac:picMk id="6" creationId="{65C7E978-042F-4CE7-BF44-B347D4A85231}"/>
          </ac:picMkLst>
        </pc:picChg>
      </pc:sldChg>
      <pc:sldChg chg="delSp modSp add del replId">
        <pc:chgData name="Silvia Maria Barros" userId="S::silvia.maria@economia.gov.br::e2bf63e8-b454-4011-9226-6120546e243b" providerId="AD" clId="Web-{F4EC94E7-9E2B-460B-97BA-D63A92809544}" dt="2021-08-29T16:12:18.068" v="1493"/>
        <pc:sldMkLst>
          <pc:docMk/>
          <pc:sldMk cId="4252954271" sldId="386"/>
        </pc:sldMkLst>
        <pc:spChg chg="mod">
          <ac:chgData name="Silvia Maria Barros" userId="S::silvia.maria@economia.gov.br::e2bf63e8-b454-4011-9226-6120546e243b" providerId="AD" clId="Web-{F4EC94E7-9E2B-460B-97BA-D63A92809544}" dt="2021-08-29T16:10:20.488" v="1471" actId="1076"/>
          <ac:spMkLst>
            <pc:docMk/>
            <pc:sldMk cId="4252954271" sldId="386"/>
            <ac:spMk id="4" creationId="{2E22B725-D6BD-4C10-A8B5-AED8EF485856}"/>
          </ac:spMkLst>
        </pc:spChg>
        <pc:spChg chg="del">
          <ac:chgData name="Silvia Maria Barros" userId="S::silvia.maria@economia.gov.br::e2bf63e8-b454-4011-9226-6120546e243b" providerId="AD" clId="Web-{F4EC94E7-9E2B-460B-97BA-D63A92809544}" dt="2021-08-29T15:02:15.789" v="669"/>
          <ac:spMkLst>
            <pc:docMk/>
            <pc:sldMk cId="4252954271" sldId="386"/>
            <ac:spMk id="15" creationId="{AF64411C-F212-40DB-8980-49CED719A902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5:56:02.031" v="1204" actId="20577"/>
          <ac:spMkLst>
            <pc:docMk/>
            <pc:sldMk cId="4252954271" sldId="386"/>
            <ac:spMk id="18" creationId="{36A6754F-8947-4CA2-B6BA-F5BBA490F466}"/>
          </ac:spMkLst>
        </pc:spChg>
        <pc:picChg chg="mod">
          <ac:chgData name="Silvia Maria Barros" userId="S::silvia.maria@economia.gov.br::e2bf63e8-b454-4011-9226-6120546e243b" providerId="AD" clId="Web-{F4EC94E7-9E2B-460B-97BA-D63A92809544}" dt="2021-08-29T16:10:25.019" v="1472" actId="1076"/>
          <ac:picMkLst>
            <pc:docMk/>
            <pc:sldMk cId="4252954271" sldId="386"/>
            <ac:picMk id="3" creationId="{75B349F9-8A8B-4E6B-9B46-07B455785ADD}"/>
          </ac:picMkLst>
        </pc:picChg>
        <pc:picChg chg="mod">
          <ac:chgData name="Silvia Maria Barros" userId="S::silvia.maria@economia.gov.br::e2bf63e8-b454-4011-9226-6120546e243b" providerId="AD" clId="Web-{F4EC94E7-9E2B-460B-97BA-D63A92809544}" dt="2021-08-29T16:10:17.019" v="1469" actId="1076"/>
          <ac:picMkLst>
            <pc:docMk/>
            <pc:sldMk cId="4252954271" sldId="386"/>
            <ac:picMk id="5" creationId="{035BDA27-4C0B-472F-934F-BEDA98374516}"/>
          </ac:picMkLst>
        </pc:picChg>
        <pc:picChg chg="del">
          <ac:chgData name="Silvia Maria Barros" userId="S::silvia.maria@economia.gov.br::e2bf63e8-b454-4011-9226-6120546e243b" providerId="AD" clId="Web-{F4EC94E7-9E2B-460B-97BA-D63A92809544}" dt="2021-08-29T15:02:16.867" v="670"/>
          <ac:picMkLst>
            <pc:docMk/>
            <pc:sldMk cId="4252954271" sldId="386"/>
            <ac:picMk id="16" creationId="{932FA275-E34C-418E-B370-E577ED5097C4}"/>
          </ac:picMkLst>
        </pc:picChg>
      </pc:sldChg>
      <pc:sldChg chg="addSp delSp modSp new">
        <pc:chgData name="Silvia Maria Barros" userId="S::silvia.maria@economia.gov.br::e2bf63e8-b454-4011-9226-6120546e243b" providerId="AD" clId="Web-{F4EC94E7-9E2B-460B-97BA-D63A92809544}" dt="2021-08-29T16:34:00.237" v="1705" actId="20577"/>
        <pc:sldMkLst>
          <pc:docMk/>
          <pc:sldMk cId="3627457241" sldId="387"/>
        </pc:sldMkLst>
        <pc:spChg chg="del">
          <ac:chgData name="Silvia Maria Barros" userId="S::silvia.maria@economia.gov.br::e2bf63e8-b454-4011-9226-6120546e243b" providerId="AD" clId="Web-{F4EC94E7-9E2B-460B-97BA-D63A92809544}" dt="2021-08-29T16:10:49.488" v="1474"/>
          <ac:spMkLst>
            <pc:docMk/>
            <pc:sldMk cId="3627457241" sldId="387"/>
            <ac:spMk id="2" creationId="{DB4FC7BA-39F3-4138-B1AA-C646511E33B5}"/>
          </ac:spMkLst>
        </pc:spChg>
        <pc:spChg chg="mod">
          <ac:chgData name="Silvia Maria Barros" userId="S::silvia.maria@economia.gov.br::e2bf63e8-b454-4011-9226-6120546e243b" providerId="AD" clId="Web-{F4EC94E7-9E2B-460B-97BA-D63A92809544}" dt="2021-08-29T16:34:00.237" v="1705" actId="20577"/>
          <ac:spMkLst>
            <pc:docMk/>
            <pc:sldMk cId="3627457241" sldId="387"/>
            <ac:spMk id="3" creationId="{28BB6663-B84A-4DE8-96FA-1571AAF38A4F}"/>
          </ac:spMkLst>
        </pc:spChg>
        <pc:spChg chg="del">
          <ac:chgData name="Silvia Maria Barros" userId="S::silvia.maria@economia.gov.br::e2bf63e8-b454-4011-9226-6120546e243b" providerId="AD" clId="Web-{F4EC94E7-9E2B-460B-97BA-D63A92809544}" dt="2021-08-29T16:10:50.879" v="1475"/>
          <ac:spMkLst>
            <pc:docMk/>
            <pc:sldMk cId="3627457241" sldId="387"/>
            <ac:spMk id="4" creationId="{B4BD1858-EC76-4D0D-9254-4C920646E8DB}"/>
          </ac:spMkLst>
        </pc:spChg>
        <pc:picChg chg="add mod">
          <ac:chgData name="Silvia Maria Barros" userId="S::silvia.maria@economia.gov.br::e2bf63e8-b454-4011-9226-6120546e243b" providerId="AD" clId="Web-{F4EC94E7-9E2B-460B-97BA-D63A92809544}" dt="2021-08-29T16:23:31.114" v="1611" actId="14100"/>
          <ac:picMkLst>
            <pc:docMk/>
            <pc:sldMk cId="3627457241" sldId="387"/>
            <ac:picMk id="6" creationId="{3FAC43F1-F1CA-4816-A74D-98B5190EC1E0}"/>
          </ac:picMkLst>
        </pc:picChg>
      </pc:sldChg>
    </pc:docChg>
  </pc:docChgLst>
  <pc:docChgLst>
    <pc:chgData name="Silvia Maria Barros" userId="S::silvia.maria@economia.gov.br::e2bf63e8-b454-4011-9226-6120546e243b" providerId="AD" clId="Web-{CC6868CF-0BE0-415E-B790-449C217BC064}"/>
    <pc:docChg chg="addSld delSld modSld">
      <pc:chgData name="Silvia Maria Barros" userId="S::silvia.maria@economia.gov.br::e2bf63e8-b454-4011-9226-6120546e243b" providerId="AD" clId="Web-{CC6868CF-0BE0-415E-B790-449C217BC064}" dt="2021-08-11T23:07:41.013" v="232"/>
      <pc:docMkLst>
        <pc:docMk/>
      </pc:docMkLst>
      <pc:sldChg chg="del">
        <pc:chgData name="Silvia Maria Barros" userId="S::silvia.maria@economia.gov.br::e2bf63e8-b454-4011-9226-6120546e243b" providerId="AD" clId="Web-{CC6868CF-0BE0-415E-B790-449C217BC064}" dt="2021-08-11T22:53:58.201" v="51"/>
        <pc:sldMkLst>
          <pc:docMk/>
          <pc:sldMk cId="842020371" sldId="309"/>
        </pc:sldMkLst>
      </pc:sldChg>
      <pc:sldChg chg="addSp delSp modSp">
        <pc:chgData name="Silvia Maria Barros" userId="S::silvia.maria@economia.gov.br::e2bf63e8-b454-4011-9226-6120546e243b" providerId="AD" clId="Web-{CC6868CF-0BE0-415E-B790-449C217BC064}" dt="2021-08-11T22:53:46.623" v="50"/>
        <pc:sldMkLst>
          <pc:docMk/>
          <pc:sldMk cId="3199154398" sldId="313"/>
        </pc:sldMkLst>
        <pc:spChg chg="mod">
          <ac:chgData name="Silvia Maria Barros" userId="S::silvia.maria@economia.gov.br::e2bf63e8-b454-4011-9226-6120546e243b" providerId="AD" clId="Web-{CC6868CF-0BE0-415E-B790-449C217BC064}" dt="2021-08-11T22:52:59.263" v="44" actId="14100"/>
          <ac:spMkLst>
            <pc:docMk/>
            <pc:sldMk cId="3199154398" sldId="313"/>
            <ac:spMk id="2" creationId="{9FE07C58-60BA-43E6-A12D-4C35133A1CBB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2:49:02.759" v="4"/>
          <ac:spMkLst>
            <pc:docMk/>
            <pc:sldMk cId="3199154398" sldId="313"/>
            <ac:spMk id="4" creationId="{FD147E71-B7C0-4D26-8B59-4C6F4B337ECE}"/>
          </ac:spMkLst>
        </pc:spChg>
        <pc:spChg chg="del mod">
          <ac:chgData name="Silvia Maria Barros" userId="S::silvia.maria@economia.gov.br::e2bf63e8-b454-4011-9226-6120546e243b" providerId="AD" clId="Web-{CC6868CF-0BE0-415E-B790-449C217BC064}" dt="2021-08-11T22:49:01.055" v="3"/>
          <ac:spMkLst>
            <pc:docMk/>
            <pc:sldMk cId="3199154398" sldId="313"/>
            <ac:spMk id="5" creationId="{DD8BFE03-EACA-43DB-B36E-A855380288B9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0:48.432" v="22" actId="1076"/>
          <ac:spMkLst>
            <pc:docMk/>
            <pc:sldMk cId="3199154398" sldId="313"/>
            <ac:spMk id="7" creationId="{CB2FFBF3-AF73-4B4E-A182-5694B3BDC62C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0:54.745" v="23" actId="1076"/>
          <ac:spMkLst>
            <pc:docMk/>
            <pc:sldMk cId="3199154398" sldId="313"/>
            <ac:spMk id="8" creationId="{24575425-5259-4858-8E43-66D797A34354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3:17.513" v="45" actId="1076"/>
          <ac:spMkLst>
            <pc:docMk/>
            <pc:sldMk cId="3199154398" sldId="313"/>
            <ac:spMk id="9" creationId="{C57010D8-4E5A-40AB-A642-D0CD8947C1A1}"/>
          </ac:spMkLst>
        </pc:spChg>
        <pc:spChg chg="add del">
          <ac:chgData name="Silvia Maria Barros" userId="S::silvia.maria@economia.gov.br::e2bf63e8-b454-4011-9226-6120546e243b" providerId="AD" clId="Web-{CC6868CF-0BE0-415E-B790-449C217BC064}" dt="2021-08-11T22:51:21.386" v="28"/>
          <ac:spMkLst>
            <pc:docMk/>
            <pc:sldMk cId="3199154398" sldId="313"/>
            <ac:spMk id="10" creationId="{C3DB7081-B8B1-4B0F-8E23-BB9524473852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1:39.574" v="30" actId="1076"/>
          <ac:spMkLst>
            <pc:docMk/>
            <pc:sldMk cId="3199154398" sldId="313"/>
            <ac:spMk id="11" creationId="{16BD972A-3B30-421D-8C1A-149D0BF20F2C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3:30.388" v="46" actId="20577"/>
          <ac:spMkLst>
            <pc:docMk/>
            <pc:sldMk cId="3199154398" sldId="313"/>
            <ac:spMk id="13" creationId="{BAD3EEDD-C5AC-421C-9D4A-F4D4FB54CC2D}"/>
          </ac:spMkLst>
        </pc:spChg>
        <pc:graphicFrameChg chg="add mod modGraphic">
          <ac:chgData name="Silvia Maria Barros" userId="S::silvia.maria@economia.gov.br::e2bf63e8-b454-4011-9226-6120546e243b" providerId="AD" clId="Web-{CC6868CF-0BE0-415E-B790-449C217BC064}" dt="2021-08-11T22:53:46.623" v="50"/>
          <ac:graphicFrameMkLst>
            <pc:docMk/>
            <pc:sldMk cId="3199154398" sldId="313"/>
            <ac:graphicFrameMk id="12" creationId="{2A6B70E5-C75A-4544-86ED-E6D368574BAB}"/>
          </ac:graphicFrameMkLst>
        </pc:graphicFrameChg>
        <pc:picChg chg="add mod">
          <ac:chgData name="Silvia Maria Barros" userId="S::silvia.maria@economia.gov.br::e2bf63e8-b454-4011-9226-6120546e243b" providerId="AD" clId="Web-{CC6868CF-0BE0-415E-B790-449C217BC064}" dt="2021-08-11T22:51:00.698" v="25" actId="1076"/>
          <ac:picMkLst>
            <pc:docMk/>
            <pc:sldMk cId="3199154398" sldId="313"/>
            <ac:picMk id="6" creationId="{AF2767A4-E48E-4980-B91D-A76D378ECC4A}"/>
          </ac:picMkLst>
        </pc:picChg>
        <pc:picChg chg="add del">
          <ac:chgData name="Silvia Maria Barros" userId="S::silvia.maria@economia.gov.br::e2bf63e8-b454-4011-9226-6120546e243b" providerId="AD" clId="Web-{CC6868CF-0BE0-415E-B790-449C217BC064}" dt="2021-08-11T22:49:38.369" v="10"/>
          <ac:picMkLst>
            <pc:docMk/>
            <pc:sldMk cId="3199154398" sldId="313"/>
            <ac:picMk id="16" creationId="{104CA632-0519-425A-9141-4A36581C26E4}"/>
          </ac:picMkLst>
        </pc:picChg>
      </pc:sldChg>
      <pc:sldChg chg="modSp add replId">
        <pc:chgData name="Silvia Maria Barros" userId="S::silvia.maria@economia.gov.br::e2bf63e8-b454-4011-9226-6120546e243b" providerId="AD" clId="Web-{CC6868CF-0BE0-415E-B790-449C217BC064}" dt="2021-08-11T22:54:15.421" v="52" actId="20577"/>
        <pc:sldMkLst>
          <pc:docMk/>
          <pc:sldMk cId="2355254588" sldId="316"/>
        </pc:sldMkLst>
        <pc:spChg chg="mod">
          <ac:chgData name="Silvia Maria Barros" userId="S::silvia.maria@economia.gov.br::e2bf63e8-b454-4011-9226-6120546e243b" providerId="AD" clId="Web-{CC6868CF-0BE0-415E-B790-449C217BC064}" dt="2021-08-11T22:54:15.421" v="52" actId="20577"/>
          <ac:spMkLst>
            <pc:docMk/>
            <pc:sldMk cId="2355254588" sldId="316"/>
            <ac:spMk id="2" creationId="{9FE07C58-60BA-43E6-A12D-4C35133A1CBB}"/>
          </ac:spMkLst>
        </pc:spChg>
      </pc:sldChg>
      <pc:sldChg chg="addSp delSp modSp add replId">
        <pc:chgData name="Silvia Maria Barros" userId="S::silvia.maria@economia.gov.br::e2bf63e8-b454-4011-9226-6120546e243b" providerId="AD" clId="Web-{CC6868CF-0BE0-415E-B790-449C217BC064}" dt="2021-08-11T23:07:41.013" v="232"/>
        <pc:sldMkLst>
          <pc:docMk/>
          <pc:sldMk cId="2898235524" sldId="317"/>
        </pc:sldMkLst>
        <pc:spChg chg="del">
          <ac:chgData name="Silvia Maria Barros" userId="S::silvia.maria@economia.gov.br::e2bf63e8-b454-4011-9226-6120546e243b" providerId="AD" clId="Web-{CC6868CF-0BE0-415E-B790-449C217BC064}" dt="2021-08-11T22:54:28.968" v="57"/>
          <ac:spMkLst>
            <pc:docMk/>
            <pc:sldMk cId="2898235524" sldId="317"/>
            <ac:spMk id="4" creationId="{FD147E71-B7C0-4D26-8B59-4C6F4B337ECE}"/>
          </ac:spMkLst>
        </pc:spChg>
        <pc:spChg chg="del mod">
          <ac:chgData name="Silvia Maria Barros" userId="S::silvia.maria@economia.gov.br::e2bf63e8-b454-4011-9226-6120546e243b" providerId="AD" clId="Web-{CC6868CF-0BE0-415E-B790-449C217BC064}" dt="2021-08-11T22:54:26.155" v="56"/>
          <ac:spMkLst>
            <pc:docMk/>
            <pc:sldMk cId="2898235524" sldId="317"/>
            <ac:spMk id="5" creationId="{DD8BFE03-EACA-43DB-B36E-A855380288B9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9:04.566" v="86" actId="1076"/>
          <ac:spMkLst>
            <pc:docMk/>
            <pc:sldMk cId="2898235524" sldId="317"/>
            <ac:spMk id="7" creationId="{0EFA868B-1942-4EBF-9D6E-0E24DBB4BA52}"/>
          </ac:spMkLst>
        </pc:spChg>
        <pc:spChg chg="add">
          <ac:chgData name="Silvia Maria Barros" userId="S::silvia.maria@economia.gov.br::e2bf63e8-b454-4011-9226-6120546e243b" providerId="AD" clId="Web-{CC6868CF-0BE0-415E-B790-449C217BC064}" dt="2021-08-11T22:58:04.315" v="77"/>
          <ac:spMkLst>
            <pc:docMk/>
            <pc:sldMk cId="2898235524" sldId="317"/>
            <ac:spMk id="8" creationId="{DD02A2DB-2451-407F-9A12-81447727CDAD}"/>
          </ac:spMkLst>
        </pc:spChg>
        <pc:spChg chg="add mod">
          <ac:chgData name="Silvia Maria Barros" userId="S::silvia.maria@economia.gov.br::e2bf63e8-b454-4011-9226-6120546e243b" providerId="AD" clId="Web-{CC6868CF-0BE0-415E-B790-449C217BC064}" dt="2021-08-11T22:59:16.348" v="88" actId="1076"/>
          <ac:spMkLst>
            <pc:docMk/>
            <pc:sldMk cId="2898235524" sldId="317"/>
            <ac:spMk id="9" creationId="{68E8ECE2-8DE2-4504-B736-8463DF3ADE14}"/>
          </ac:spMkLst>
        </pc:spChg>
        <pc:spChg chg="add">
          <ac:chgData name="Silvia Maria Barros" userId="S::silvia.maria@economia.gov.br::e2bf63e8-b454-4011-9226-6120546e243b" providerId="AD" clId="Web-{CC6868CF-0BE0-415E-B790-449C217BC064}" dt="2021-08-11T22:59:35.754" v="89"/>
          <ac:spMkLst>
            <pc:docMk/>
            <pc:sldMk cId="2898235524" sldId="317"/>
            <ac:spMk id="10" creationId="{67F1B709-2706-4EE1-8633-C7C5C439C748}"/>
          </ac:spMkLst>
        </pc:spChg>
        <pc:graphicFrameChg chg="add mod modGraphic">
          <ac:chgData name="Silvia Maria Barros" userId="S::silvia.maria@economia.gov.br::e2bf63e8-b454-4011-9226-6120546e243b" providerId="AD" clId="Web-{CC6868CF-0BE0-415E-B790-449C217BC064}" dt="2021-08-11T23:07:41.013" v="232"/>
          <ac:graphicFrameMkLst>
            <pc:docMk/>
            <pc:sldMk cId="2898235524" sldId="317"/>
            <ac:graphicFrameMk id="11" creationId="{4AEFA9CE-3992-49AC-ADAD-83CA34C23469}"/>
          </ac:graphicFrameMkLst>
        </pc:graphicFrameChg>
        <pc:picChg chg="add mod">
          <ac:chgData name="Silvia Maria Barros" userId="S::silvia.maria@economia.gov.br::e2bf63e8-b454-4011-9226-6120546e243b" providerId="AD" clId="Web-{CC6868CF-0BE0-415E-B790-449C217BC064}" dt="2021-08-11T22:58:58.879" v="85" actId="1076"/>
          <ac:picMkLst>
            <pc:docMk/>
            <pc:sldMk cId="2898235524" sldId="317"/>
            <ac:picMk id="6" creationId="{9ECED2AF-04F5-4F25-BA8F-24BE7A0E917A}"/>
          </ac:picMkLst>
        </pc:picChg>
      </pc:sldChg>
      <pc:sldChg chg="addSp delSp modSp add del replId">
        <pc:chgData name="Silvia Maria Barros" userId="S::silvia.maria@economia.gov.br::e2bf63e8-b454-4011-9226-6120546e243b" providerId="AD" clId="Web-{CC6868CF-0BE0-415E-B790-449C217BC064}" dt="2021-08-11T23:03:08.274" v="159"/>
        <pc:sldMkLst>
          <pc:docMk/>
          <pc:sldMk cId="3293832398" sldId="318"/>
        </pc:sldMkLst>
        <pc:spChg chg="del">
          <ac:chgData name="Silvia Maria Barros" userId="S::silvia.maria@economia.gov.br::e2bf63e8-b454-4011-9226-6120546e243b" providerId="AD" clId="Web-{CC6868CF-0BE0-415E-B790-449C217BC064}" dt="2021-08-11T23:02:35.773" v="150"/>
          <ac:spMkLst>
            <pc:docMk/>
            <pc:sldMk cId="3293832398" sldId="318"/>
            <ac:spMk id="7" creationId="{0EFA868B-1942-4EBF-9D6E-0E24DBB4BA52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3:02:37.680" v="151"/>
          <ac:spMkLst>
            <pc:docMk/>
            <pc:sldMk cId="3293832398" sldId="318"/>
            <ac:spMk id="8" creationId="{DD02A2DB-2451-407F-9A12-81447727CDAD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3:02:39.476" v="152"/>
          <ac:spMkLst>
            <pc:docMk/>
            <pc:sldMk cId="3293832398" sldId="318"/>
            <ac:spMk id="9" creationId="{68E8ECE2-8DE2-4504-B736-8463DF3ADE14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3:02:45.664" v="153"/>
          <ac:spMkLst>
            <pc:docMk/>
            <pc:sldMk cId="3293832398" sldId="318"/>
            <ac:spMk id="10" creationId="{67F1B709-2706-4EE1-8633-C7C5C439C748}"/>
          </ac:spMkLst>
        </pc:spChg>
        <pc:picChg chg="add mod">
          <ac:chgData name="Silvia Maria Barros" userId="S::silvia.maria@economia.gov.br::e2bf63e8-b454-4011-9226-6120546e243b" providerId="AD" clId="Web-{CC6868CF-0BE0-415E-B790-449C217BC064}" dt="2021-08-11T23:02:31.226" v="149" actId="14100"/>
          <ac:picMkLst>
            <pc:docMk/>
            <pc:sldMk cId="3293832398" sldId="318"/>
            <ac:picMk id="4" creationId="{FA6B4014-4282-4064-8395-ABD2DC9D08D3}"/>
          </ac:picMkLst>
        </pc:picChg>
        <pc:picChg chg="del">
          <ac:chgData name="Silvia Maria Barros" userId="S::silvia.maria@economia.gov.br::e2bf63e8-b454-4011-9226-6120546e243b" providerId="AD" clId="Web-{CC6868CF-0BE0-415E-B790-449C217BC064}" dt="2021-08-11T23:02:21.023" v="146"/>
          <ac:picMkLst>
            <pc:docMk/>
            <pc:sldMk cId="3293832398" sldId="318"/>
            <ac:picMk id="6" creationId="{9ECED2AF-04F5-4F25-BA8F-24BE7A0E917A}"/>
          </ac:picMkLst>
        </pc:picChg>
      </pc:sldChg>
      <pc:sldChg chg="addSp delSp modSp new">
        <pc:chgData name="Silvia Maria Barros" userId="S::silvia.maria@economia.gov.br::e2bf63e8-b454-4011-9226-6120546e243b" providerId="AD" clId="Web-{CC6868CF-0BE0-415E-B790-449C217BC064}" dt="2021-08-11T23:04:31.682" v="175" actId="14100"/>
        <pc:sldMkLst>
          <pc:docMk/>
          <pc:sldMk cId="2941229062" sldId="319"/>
        </pc:sldMkLst>
        <pc:spChg chg="del">
          <ac:chgData name="Silvia Maria Barros" userId="S::silvia.maria@economia.gov.br::e2bf63e8-b454-4011-9226-6120546e243b" providerId="AD" clId="Web-{CC6868CF-0BE0-415E-B790-449C217BC064}" dt="2021-08-11T23:02:56.555" v="155"/>
          <ac:spMkLst>
            <pc:docMk/>
            <pc:sldMk cId="2941229062" sldId="319"/>
            <ac:spMk id="2" creationId="{622410A2-BF09-43FA-9C51-A77FF479D496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3:02:58.367" v="156"/>
          <ac:spMkLst>
            <pc:docMk/>
            <pc:sldMk cId="2941229062" sldId="319"/>
            <ac:spMk id="3" creationId="{D704C1B9-3799-4CC4-B5B7-F631F4AC7BED}"/>
          </ac:spMkLst>
        </pc:spChg>
        <pc:spChg chg="del">
          <ac:chgData name="Silvia Maria Barros" userId="S::silvia.maria@economia.gov.br::e2bf63e8-b454-4011-9226-6120546e243b" providerId="AD" clId="Web-{CC6868CF-0BE0-415E-B790-449C217BC064}" dt="2021-08-11T23:02:59.930" v="157"/>
          <ac:spMkLst>
            <pc:docMk/>
            <pc:sldMk cId="2941229062" sldId="319"/>
            <ac:spMk id="4" creationId="{A75A4579-58FB-4995-AD6B-65FDAFFDB8EA}"/>
          </ac:spMkLst>
        </pc:spChg>
        <pc:picChg chg="add mod">
          <ac:chgData name="Silvia Maria Barros" userId="S::silvia.maria@economia.gov.br::e2bf63e8-b454-4011-9226-6120546e243b" providerId="AD" clId="Web-{CC6868CF-0BE0-415E-B790-449C217BC064}" dt="2021-08-11T23:04:27.275" v="174" actId="14100"/>
          <ac:picMkLst>
            <pc:docMk/>
            <pc:sldMk cId="2941229062" sldId="319"/>
            <ac:picMk id="6" creationId="{72C0B63C-FF9D-4911-A6DD-98711F580841}"/>
          </ac:picMkLst>
        </pc:picChg>
        <pc:picChg chg="add mod">
          <ac:chgData name="Silvia Maria Barros" userId="S::silvia.maria@economia.gov.br::e2bf63e8-b454-4011-9226-6120546e243b" providerId="AD" clId="Web-{CC6868CF-0BE0-415E-B790-449C217BC064}" dt="2021-08-11T23:04:31.682" v="175" actId="14100"/>
          <ac:picMkLst>
            <pc:docMk/>
            <pc:sldMk cId="2941229062" sldId="319"/>
            <ac:picMk id="7" creationId="{1CDEE50B-A34D-4143-8E9C-4837510A5507}"/>
          </ac:picMkLst>
        </pc:picChg>
      </pc:sldChg>
      <pc:sldChg chg="addSp delSp modSp add replId">
        <pc:chgData name="Silvia Maria Barros" userId="S::silvia.maria@economia.gov.br::e2bf63e8-b454-4011-9226-6120546e243b" providerId="AD" clId="Web-{CC6868CF-0BE0-415E-B790-449C217BC064}" dt="2021-08-11T23:06:51.919" v="196" actId="14100"/>
        <pc:sldMkLst>
          <pc:docMk/>
          <pc:sldMk cId="1344977477" sldId="320"/>
        </pc:sldMkLst>
        <pc:picChg chg="add mod">
          <ac:chgData name="Silvia Maria Barros" userId="S::silvia.maria@economia.gov.br::e2bf63e8-b454-4011-9226-6120546e243b" providerId="AD" clId="Web-{CC6868CF-0BE0-415E-B790-449C217BC064}" dt="2021-08-11T23:06:51.919" v="196" actId="14100"/>
          <ac:picMkLst>
            <pc:docMk/>
            <pc:sldMk cId="1344977477" sldId="320"/>
            <ac:picMk id="2" creationId="{7866E78C-2561-4231-B96A-8B0F5424D6CD}"/>
          </ac:picMkLst>
        </pc:picChg>
        <pc:picChg chg="del">
          <ac:chgData name="Silvia Maria Barros" userId="S::silvia.maria@economia.gov.br::e2bf63e8-b454-4011-9226-6120546e243b" providerId="AD" clId="Web-{CC6868CF-0BE0-415E-B790-449C217BC064}" dt="2021-08-11T23:05:25.792" v="177"/>
          <ac:picMkLst>
            <pc:docMk/>
            <pc:sldMk cId="1344977477" sldId="320"/>
            <ac:picMk id="6" creationId="{72C0B63C-FF9D-4911-A6DD-98711F580841}"/>
          </ac:picMkLst>
        </pc:picChg>
        <pc:picChg chg="del">
          <ac:chgData name="Silvia Maria Barros" userId="S::silvia.maria@economia.gov.br::e2bf63e8-b454-4011-9226-6120546e243b" providerId="AD" clId="Web-{CC6868CF-0BE0-415E-B790-449C217BC064}" dt="2021-08-11T23:05:27.136" v="178"/>
          <ac:picMkLst>
            <pc:docMk/>
            <pc:sldMk cId="1344977477" sldId="320"/>
            <ac:picMk id="7" creationId="{1CDEE50B-A34D-4143-8E9C-4837510A5507}"/>
          </ac:picMkLst>
        </pc:picChg>
      </pc:sldChg>
    </pc:docChg>
  </pc:docChgLst>
  <pc:docChgLst>
    <pc:chgData name="Silvia Maria Barros" userId="S::silvia.maria@economia.gov.br::e2bf63e8-b454-4011-9226-6120546e243b" providerId="AD" clId="Web-{82979E71-4D3F-4D40-9BA4-4184ABFB89DA}"/>
    <pc:docChg chg="addSld delSld modSld sldOrd">
      <pc:chgData name="Silvia Maria Barros" userId="S::silvia.maria@economia.gov.br::e2bf63e8-b454-4011-9226-6120546e243b" providerId="AD" clId="Web-{82979E71-4D3F-4D40-9BA4-4184ABFB89DA}" dt="2021-09-01T21:25:23.038" v="170" actId="20577"/>
      <pc:docMkLst>
        <pc:docMk/>
      </pc:docMkLst>
      <pc:sldChg chg="modSp">
        <pc:chgData name="Silvia Maria Barros" userId="S::silvia.maria@economia.gov.br::e2bf63e8-b454-4011-9226-6120546e243b" providerId="AD" clId="Web-{82979E71-4D3F-4D40-9BA4-4184ABFB89DA}" dt="2021-09-01T21:19:37.343" v="104" actId="1076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82979E71-4D3F-4D40-9BA4-4184ABFB89DA}" dt="2021-09-01T21:19:37.343" v="104" actId="1076"/>
          <ac:spMkLst>
            <pc:docMk/>
            <pc:sldMk cId="2772779180" sldId="361"/>
            <ac:spMk id="7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82979E71-4D3F-4D40-9BA4-4184ABFB89DA}" dt="2021-09-01T21:14:24.275" v="53" actId="20577"/>
          <ac:spMkLst>
            <pc:docMk/>
            <pc:sldMk cId="2772779180" sldId="361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2979E71-4D3F-4D40-9BA4-4184ABFB89DA}" dt="2021-09-01T21:24:16.927" v="162" actId="1076"/>
        <pc:sldMkLst>
          <pc:docMk/>
          <pc:sldMk cId="1233546931" sldId="363"/>
        </pc:sldMkLst>
        <pc:spChg chg="mod">
          <ac:chgData name="Silvia Maria Barros" userId="S::silvia.maria@economia.gov.br::e2bf63e8-b454-4011-9226-6120546e243b" providerId="AD" clId="Web-{82979E71-4D3F-4D40-9BA4-4184ABFB89DA}" dt="2021-09-01T21:24:12.849" v="161" actId="20577"/>
          <ac:spMkLst>
            <pc:docMk/>
            <pc:sldMk cId="1233546931" sldId="363"/>
            <ac:spMk id="4" creationId="{2E22B725-D6BD-4C10-A8B5-AED8EF485856}"/>
          </ac:spMkLst>
        </pc:spChg>
        <pc:picChg chg="mod">
          <ac:chgData name="Silvia Maria Barros" userId="S::silvia.maria@economia.gov.br::e2bf63e8-b454-4011-9226-6120546e243b" providerId="AD" clId="Web-{82979E71-4D3F-4D40-9BA4-4184ABFB89DA}" dt="2021-09-01T21:24:16.927" v="162" actId="1076"/>
          <ac:picMkLst>
            <pc:docMk/>
            <pc:sldMk cId="1233546931" sldId="363"/>
            <ac:picMk id="14" creationId="{75C12A66-AFB1-4F55-AA41-46DB126F790E}"/>
          </ac:picMkLst>
        </pc:picChg>
      </pc:sldChg>
      <pc:sldChg chg="modSp">
        <pc:chgData name="Silvia Maria Barros" userId="S::silvia.maria@economia.gov.br::e2bf63e8-b454-4011-9226-6120546e243b" providerId="AD" clId="Web-{82979E71-4D3F-4D40-9BA4-4184ABFB89DA}" dt="2021-09-01T21:11:27.130" v="18" actId="20577"/>
        <pc:sldMkLst>
          <pc:docMk/>
          <pc:sldMk cId="257795016" sldId="364"/>
        </pc:sldMkLst>
        <pc:spChg chg="mod">
          <ac:chgData name="Silvia Maria Barros" userId="S::silvia.maria@economia.gov.br::e2bf63e8-b454-4011-9226-6120546e243b" providerId="AD" clId="Web-{82979E71-4D3F-4D40-9BA4-4184ABFB89DA}" dt="2021-09-01T21:11:27.130" v="18" actId="20577"/>
          <ac:spMkLst>
            <pc:docMk/>
            <pc:sldMk cId="257795016" sldId="364"/>
            <ac:spMk id="4" creationId="{2E22B725-D6BD-4C10-A8B5-AED8EF485856}"/>
          </ac:spMkLst>
        </pc:spChg>
      </pc:sldChg>
      <pc:sldChg chg="modSp ord">
        <pc:chgData name="Silvia Maria Barros" userId="S::silvia.maria@economia.gov.br::e2bf63e8-b454-4011-9226-6120546e243b" providerId="AD" clId="Web-{82979E71-4D3F-4D40-9BA4-4184ABFB89DA}" dt="2021-09-01T21:20:42.532" v="115" actId="20577"/>
        <pc:sldMkLst>
          <pc:docMk/>
          <pc:sldMk cId="1808838728" sldId="372"/>
        </pc:sldMkLst>
        <pc:spChg chg="mod">
          <ac:chgData name="Silvia Maria Barros" userId="S::silvia.maria@economia.gov.br::e2bf63e8-b454-4011-9226-6120546e243b" providerId="AD" clId="Web-{82979E71-4D3F-4D40-9BA4-4184ABFB89DA}" dt="2021-09-01T21:20:42.532" v="115" actId="20577"/>
          <ac:spMkLst>
            <pc:docMk/>
            <pc:sldMk cId="1808838728" sldId="372"/>
            <ac:spMk id="4" creationId="{2E22B725-D6BD-4C10-A8B5-AED8EF485856}"/>
          </ac:spMkLst>
        </pc:spChg>
      </pc:sldChg>
      <pc:sldChg chg="modSp ord">
        <pc:chgData name="Silvia Maria Barros" userId="S::silvia.maria@economia.gov.br::e2bf63e8-b454-4011-9226-6120546e243b" providerId="AD" clId="Web-{82979E71-4D3F-4D40-9BA4-4184ABFB89DA}" dt="2021-09-01T21:23:38.192" v="149" actId="1076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82979E71-4D3F-4D40-9BA4-4184ABFB89DA}" dt="2021-09-01T21:23:31.035" v="148" actId="20577"/>
          <ac:spMkLst>
            <pc:docMk/>
            <pc:sldMk cId="410523473" sldId="373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2979E71-4D3F-4D40-9BA4-4184ABFB89DA}" dt="2021-09-01T21:22:52.550" v="138" actId="14100"/>
          <ac:spMkLst>
            <pc:docMk/>
            <pc:sldMk cId="410523473" sldId="373"/>
            <ac:spMk id="15" creationId="{AF64411C-F212-40DB-8980-49CED719A902}"/>
          </ac:spMkLst>
        </pc:spChg>
        <pc:spChg chg="mod">
          <ac:chgData name="Silvia Maria Barros" userId="S::silvia.maria@economia.gov.br::e2bf63e8-b454-4011-9226-6120546e243b" providerId="AD" clId="Web-{82979E71-4D3F-4D40-9BA4-4184ABFB89DA}" dt="2021-09-01T21:23:38.192" v="149" actId="1076"/>
          <ac:spMkLst>
            <pc:docMk/>
            <pc:sldMk cId="410523473" sldId="373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2979E71-4D3F-4D40-9BA4-4184ABFB89DA}" dt="2021-09-01T21:25:23.038" v="170" actId="20577"/>
        <pc:sldMkLst>
          <pc:docMk/>
          <pc:sldMk cId="3110188454" sldId="376"/>
        </pc:sldMkLst>
        <pc:spChg chg="mod">
          <ac:chgData name="Silvia Maria Barros" userId="S::silvia.maria@economia.gov.br::e2bf63e8-b454-4011-9226-6120546e243b" providerId="AD" clId="Web-{82979E71-4D3F-4D40-9BA4-4184ABFB89DA}" dt="2021-09-01T21:25:23.038" v="170" actId="20577"/>
          <ac:spMkLst>
            <pc:docMk/>
            <pc:sldMk cId="3110188454" sldId="376"/>
            <ac:spMk id="4" creationId="{2E22B725-D6BD-4C10-A8B5-AED8EF485856}"/>
          </ac:spMkLst>
        </pc:spChg>
      </pc:sldChg>
      <pc:sldChg chg="modSp">
        <pc:chgData name="Silvia Maria Barros" userId="S::silvia.maria@economia.gov.br::e2bf63e8-b454-4011-9226-6120546e243b" providerId="AD" clId="Web-{82979E71-4D3F-4D40-9BA4-4184ABFB89DA}" dt="2021-09-01T21:24:37.271" v="165" actId="14100"/>
        <pc:sldMkLst>
          <pc:docMk/>
          <pc:sldMk cId="11427632" sldId="380"/>
        </pc:sldMkLst>
        <pc:spChg chg="mod">
          <ac:chgData name="Silvia Maria Barros" userId="S::silvia.maria@economia.gov.br::e2bf63e8-b454-4011-9226-6120546e243b" providerId="AD" clId="Web-{82979E71-4D3F-4D40-9BA4-4184ABFB89DA}" dt="2021-09-01T21:24:37.271" v="165" actId="14100"/>
          <ac:spMkLst>
            <pc:docMk/>
            <pc:sldMk cId="11427632" sldId="380"/>
            <ac:spMk id="2" creationId="{00000000-0000-0000-0000-000000000000}"/>
          </ac:spMkLst>
        </pc:spChg>
      </pc:sldChg>
      <pc:sldChg chg="modSp">
        <pc:chgData name="Silvia Maria Barros" userId="S::silvia.maria@economia.gov.br::e2bf63e8-b454-4011-9226-6120546e243b" providerId="AD" clId="Web-{82979E71-4D3F-4D40-9BA4-4184ABFB89DA}" dt="2021-09-01T21:12:15.366" v="36" actId="20577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82979E71-4D3F-4D40-9BA4-4184ABFB89DA}" dt="2021-09-01T21:12:15.366" v="36" actId="20577"/>
          <ac:spMkLst>
            <pc:docMk/>
            <pc:sldMk cId="1825352923" sldId="381"/>
            <ac:spMk id="2" creationId="{00000000-0000-0000-0000-000000000000}"/>
          </ac:spMkLst>
        </pc:spChg>
      </pc:sldChg>
      <pc:sldChg chg="add del replId">
        <pc:chgData name="Silvia Maria Barros" userId="S::silvia.maria@economia.gov.br::e2bf63e8-b454-4011-9226-6120546e243b" providerId="AD" clId="Web-{82979E71-4D3F-4D40-9BA4-4184ABFB89DA}" dt="2021-09-01T21:13:14.836" v="38"/>
        <pc:sldMkLst>
          <pc:docMk/>
          <pc:sldMk cId="2683712625" sldId="388"/>
        </pc:sldMkLst>
      </pc:sldChg>
      <pc:sldChg chg="modSp add replId">
        <pc:chgData name="Silvia Maria Barros" userId="S::silvia.maria@economia.gov.br::e2bf63e8-b454-4011-9226-6120546e243b" providerId="AD" clId="Web-{82979E71-4D3F-4D40-9BA4-4184ABFB89DA}" dt="2021-09-01T21:21:20.533" v="118" actId="14100"/>
        <pc:sldMkLst>
          <pc:docMk/>
          <pc:sldMk cId="3672187948" sldId="388"/>
        </pc:sldMkLst>
        <pc:spChg chg="mod">
          <ac:chgData name="Silvia Maria Barros" userId="S::silvia.maria@economia.gov.br::e2bf63e8-b454-4011-9226-6120546e243b" providerId="AD" clId="Web-{82979E71-4D3F-4D40-9BA4-4184ABFB89DA}" dt="2021-09-01T21:21:20.533" v="118" actId="14100"/>
          <ac:spMkLst>
            <pc:docMk/>
            <pc:sldMk cId="3672187948" sldId="388"/>
            <ac:spMk id="7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82979E71-4D3F-4D40-9BA4-4184ABFB89DA}" dt="2021-09-01T21:15:41.354" v="74" actId="20577"/>
          <ac:spMkLst>
            <pc:docMk/>
            <pc:sldMk cId="3672187948" sldId="388"/>
            <ac:spMk id="18" creationId="{36A6754F-8947-4CA2-B6BA-F5BBA490F466}"/>
          </ac:spMkLst>
        </pc:spChg>
      </pc:sldChg>
    </pc:docChg>
  </pc:docChgLst>
  <pc:docChgLst>
    <pc:chgData name="Silvia Maria Barros" userId="S::silvia.maria@economia.gov.br::e2bf63e8-b454-4011-9226-6120546e243b" providerId="AD" clId="Web-{D2918A7F-D49B-4025-850F-FB11E8075713}"/>
    <pc:docChg chg="addSld delSld modSld">
      <pc:chgData name="Silvia Maria Barros" userId="S::silvia.maria@economia.gov.br::e2bf63e8-b454-4011-9226-6120546e243b" providerId="AD" clId="Web-{D2918A7F-D49B-4025-850F-FB11E8075713}" dt="2021-08-16T23:04:48.846" v="1073" actId="14100"/>
      <pc:docMkLst>
        <pc:docMk/>
      </pc:docMkLst>
      <pc:sldChg chg="modSp del">
        <pc:chgData name="Silvia Maria Barros" userId="S::silvia.maria@economia.gov.br::e2bf63e8-b454-4011-9226-6120546e243b" providerId="AD" clId="Web-{D2918A7F-D49B-4025-850F-FB11E8075713}" dt="2021-08-16T21:13:37.484" v="91"/>
        <pc:sldMkLst>
          <pc:docMk/>
          <pc:sldMk cId="2791789365" sldId="275"/>
        </pc:sldMkLst>
        <pc:spChg chg="mod">
          <ac:chgData name="Silvia Maria Barros" userId="S::silvia.maria@economia.gov.br::e2bf63e8-b454-4011-9226-6120546e243b" providerId="AD" clId="Web-{D2918A7F-D49B-4025-850F-FB11E8075713}" dt="2021-08-16T21:12:49.312" v="72" actId="20577"/>
          <ac:spMkLst>
            <pc:docMk/>
            <pc:sldMk cId="2791789365" sldId="275"/>
            <ac:spMk id="3" creationId="{80A9B244-8221-4746-A89E-0DBC2E1769A4}"/>
          </ac:spMkLst>
        </pc:spChg>
      </pc:sldChg>
      <pc:sldChg chg="delSp modSp">
        <pc:chgData name="Silvia Maria Barros" userId="S::silvia.maria@economia.gov.br::e2bf63e8-b454-4011-9226-6120546e243b" providerId="AD" clId="Web-{D2918A7F-D49B-4025-850F-FB11E8075713}" dt="2021-08-16T22:50:57.185" v="783" actId="1076"/>
        <pc:sldMkLst>
          <pc:docMk/>
          <pc:sldMk cId="156874233" sldId="301"/>
        </pc:sldMkLst>
        <pc:spChg chg="mod">
          <ac:chgData name="Silvia Maria Barros" userId="S::silvia.maria@economia.gov.br::e2bf63e8-b454-4011-9226-6120546e243b" providerId="AD" clId="Web-{D2918A7F-D49B-4025-850F-FB11E8075713}" dt="2021-08-16T22:48:49.359" v="715" actId="20577"/>
          <ac:spMkLst>
            <pc:docMk/>
            <pc:sldMk cId="156874233" sldId="301"/>
            <ac:spMk id="4" creationId="{93E3E175-6EA6-4D30-B855-63F44B076DE4}"/>
          </ac:spMkLst>
        </pc:spChg>
        <pc:spChg chg="del mod">
          <ac:chgData name="Silvia Maria Barros" userId="S::silvia.maria@economia.gov.br::e2bf63e8-b454-4011-9226-6120546e243b" providerId="AD" clId="Web-{D2918A7F-D49B-4025-850F-FB11E8075713}" dt="2021-08-16T22:49:15.452" v="732"/>
          <ac:spMkLst>
            <pc:docMk/>
            <pc:sldMk cId="156874233" sldId="301"/>
            <ac:spMk id="5" creationId="{637B8A7A-BDCE-4D97-ADFC-304543F0FE78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2:50:52.654" v="782" actId="1076"/>
          <ac:spMkLst>
            <pc:docMk/>
            <pc:sldMk cId="156874233" sldId="301"/>
            <ac:spMk id="7" creationId="{DE0177E4-11F0-4648-8F06-5F2CECB0E92D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14:59.781" v="106" actId="1076"/>
          <ac:spMkLst>
            <pc:docMk/>
            <pc:sldMk cId="156874233" sldId="301"/>
            <ac:spMk id="9" creationId="{DE4EF7A7-D811-451D-AEB4-A9A2E30AB873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2:49:25.702" v="744"/>
          <ac:graphicFrameMkLst>
            <pc:docMk/>
            <pc:sldMk cId="156874233" sldId="301"/>
            <ac:graphicFrameMk id="2" creationId="{1551AD5A-BD49-4AAF-86AB-0A49FFDC7C02}"/>
          </ac:graphicFrameMkLst>
        </pc:graphicFrameChg>
        <pc:graphicFrameChg chg="mod">
          <ac:chgData name="Silvia Maria Barros" userId="S::silvia.maria@economia.gov.br::e2bf63e8-b454-4011-9226-6120546e243b" providerId="AD" clId="Web-{D2918A7F-D49B-4025-850F-FB11E8075713}" dt="2021-08-16T22:50:49.045" v="781" actId="1076"/>
          <ac:graphicFrameMkLst>
            <pc:docMk/>
            <pc:sldMk cId="156874233" sldId="301"/>
            <ac:graphicFrameMk id="10" creationId="{FA7C626B-BE7D-4441-A2FD-B10DB7AE5314}"/>
          </ac:graphicFrameMkLst>
        </pc:graphicFrameChg>
        <pc:graphicFrameChg chg="mod modGraphic">
          <ac:chgData name="Silvia Maria Barros" userId="S::silvia.maria@economia.gov.br::e2bf63e8-b454-4011-9226-6120546e243b" providerId="AD" clId="Web-{D2918A7F-D49B-4025-850F-FB11E8075713}" dt="2021-08-16T22:50:57.185" v="783" actId="1076"/>
          <ac:graphicFrameMkLst>
            <pc:docMk/>
            <pc:sldMk cId="156874233" sldId="301"/>
            <ac:graphicFrameMk id="13" creationId="{F150D492-3E85-4B53-B57A-11FEBAAA21B7}"/>
          </ac:graphicFrameMkLst>
        </pc:graphicFrameChg>
      </pc:sldChg>
      <pc:sldChg chg="modSp">
        <pc:chgData name="Silvia Maria Barros" userId="S::silvia.maria@economia.gov.br::e2bf63e8-b454-4011-9226-6120546e243b" providerId="AD" clId="Web-{D2918A7F-D49B-4025-850F-FB11E8075713}" dt="2021-08-16T22:48:26.718" v="708" actId="1076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D2918A7F-D49B-4025-850F-FB11E8075713}" dt="2021-08-16T21:14:38.094" v="101" actId="1076"/>
          <ac:spMkLst>
            <pc:docMk/>
            <pc:sldMk cId="1383430397" sldId="304"/>
            <ac:spMk id="5" creationId="{F7DC1303-995C-4D31-86DF-C23E759CE1EA}"/>
          </ac:spMkLst>
        </pc:spChg>
        <pc:graphicFrameChg chg="mod">
          <ac:chgData name="Silvia Maria Barros" userId="S::silvia.maria@economia.gov.br::e2bf63e8-b454-4011-9226-6120546e243b" providerId="AD" clId="Web-{D2918A7F-D49B-4025-850F-FB11E8075713}" dt="2021-08-16T21:38:02.304" v="481" actId="1076"/>
          <ac:graphicFrameMkLst>
            <pc:docMk/>
            <pc:sldMk cId="1383430397" sldId="304"/>
            <ac:graphicFrameMk id="6" creationId="{C5752DE4-A00B-46A4-9B61-461770D8C5A2}"/>
          </ac:graphicFrameMkLst>
        </pc:graphicFrameChg>
        <pc:graphicFrameChg chg="mod modGraphic">
          <ac:chgData name="Silvia Maria Barros" userId="S::silvia.maria@economia.gov.br::e2bf63e8-b454-4011-9226-6120546e243b" providerId="AD" clId="Web-{D2918A7F-D49B-4025-850F-FB11E8075713}" dt="2021-08-16T21:37:33.429" v="480"/>
          <ac:graphicFrameMkLst>
            <pc:docMk/>
            <pc:sldMk cId="1383430397" sldId="304"/>
            <ac:graphicFrameMk id="7" creationId="{72D3D03F-2426-4FAA-A4C1-B24452CB2323}"/>
          </ac:graphicFrameMkLst>
        </pc:graphicFrameChg>
        <pc:graphicFrameChg chg="mod modGraphic">
          <ac:chgData name="Silvia Maria Barros" userId="S::silvia.maria@economia.gov.br::e2bf63e8-b454-4011-9226-6120546e243b" providerId="AD" clId="Web-{D2918A7F-D49B-4025-850F-FB11E8075713}" dt="2021-08-16T22:48:26.718" v="708" actId="1076"/>
          <ac:graphicFrameMkLst>
            <pc:docMk/>
            <pc:sldMk cId="1383430397" sldId="304"/>
            <ac:graphicFrameMk id="10" creationId="{F39B78FB-A9E8-4EDC-908D-950355A4F9D6}"/>
          </ac:graphicFrameMkLst>
        </pc:graphicFrameChg>
      </pc:sldChg>
      <pc:sldChg chg="addSp modSp">
        <pc:chgData name="Silvia Maria Barros" userId="S::silvia.maria@economia.gov.br::e2bf63e8-b454-4011-9226-6120546e243b" providerId="AD" clId="Web-{D2918A7F-D49B-4025-850F-FB11E8075713}" dt="2021-08-16T22:56:01.947" v="824"/>
        <pc:sldMkLst>
          <pc:docMk/>
          <pc:sldMk cId="2921855288" sldId="312"/>
        </pc:sldMkLst>
        <pc:spChg chg="mod">
          <ac:chgData name="Silvia Maria Barros" userId="S::silvia.maria@economia.gov.br::e2bf63e8-b454-4011-9226-6120546e243b" providerId="AD" clId="Web-{D2918A7F-D49B-4025-850F-FB11E8075713}" dt="2021-08-16T22:55:55.369" v="822" actId="20577"/>
          <ac:spMkLst>
            <pc:docMk/>
            <pc:sldMk cId="2921855288" sldId="312"/>
            <ac:spMk id="5" creationId="{F866B0D0-7EEA-431B-ADB9-D99CA1482770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25:22.691" v="278" actId="20577"/>
          <ac:spMkLst>
            <pc:docMk/>
            <pc:sldMk cId="2921855288" sldId="312"/>
            <ac:spMk id="7" creationId="{D59E3D40-0692-43B4-8920-103A22529D00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25:28.832" v="279" actId="20577"/>
          <ac:spMkLst>
            <pc:docMk/>
            <pc:sldMk cId="2921855288" sldId="312"/>
            <ac:spMk id="8" creationId="{4CB717E2-DEB7-4E58-B656-5EF2FCBE9940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2:56:01.947" v="824"/>
          <ac:graphicFrameMkLst>
            <pc:docMk/>
            <pc:sldMk cId="2921855288" sldId="312"/>
            <ac:graphicFrameMk id="15" creationId="{1394D406-8F2C-4DE7-BA27-B6D01CA554EB}"/>
          </ac:graphicFrameMkLst>
        </pc:graphicFrameChg>
        <pc:picChg chg="add mod">
          <ac:chgData name="Silvia Maria Barros" userId="S::silvia.maria@economia.gov.br::e2bf63e8-b454-4011-9226-6120546e243b" providerId="AD" clId="Web-{D2918A7F-D49B-4025-850F-FB11E8075713}" dt="2021-08-16T21:29:19.708" v="329" actId="1076"/>
          <ac:picMkLst>
            <pc:docMk/>
            <pc:sldMk cId="2921855288" sldId="312"/>
            <ac:picMk id="3" creationId="{1B566113-C383-40D9-8162-F7BD889FBAD7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1:29:11.645" v="327" actId="1076"/>
          <ac:picMkLst>
            <pc:docMk/>
            <pc:sldMk cId="2921855288" sldId="312"/>
            <ac:picMk id="16" creationId="{9AFFF613-A1BF-4980-A19B-6051E566F47F}"/>
          </ac:picMkLst>
        </pc:picChg>
      </pc:sldChg>
      <pc:sldChg chg="addSp modSp">
        <pc:chgData name="Silvia Maria Barros" userId="S::silvia.maria@economia.gov.br::e2bf63e8-b454-4011-9226-6120546e243b" providerId="AD" clId="Web-{D2918A7F-D49B-4025-850F-FB11E8075713}" dt="2021-08-16T22:57:39.493" v="831" actId="688"/>
        <pc:sldMkLst>
          <pc:docMk/>
          <pc:sldMk cId="2355254588" sldId="316"/>
        </pc:sldMkLst>
        <pc:spChg chg="mod">
          <ac:chgData name="Silvia Maria Barros" userId="S::silvia.maria@economia.gov.br::e2bf63e8-b454-4011-9226-6120546e243b" providerId="AD" clId="Web-{D2918A7F-D49B-4025-850F-FB11E8075713}" dt="2021-08-16T21:29:29.755" v="331" actId="20577"/>
          <ac:spMkLst>
            <pc:docMk/>
            <pc:sldMk cId="2355254588" sldId="31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29:49.630" v="335" actId="20577"/>
          <ac:spMkLst>
            <pc:docMk/>
            <pc:sldMk cId="2355254588" sldId="316"/>
            <ac:spMk id="5" creationId="{DD8BFE03-EACA-43DB-B36E-A855380288B9}"/>
          </ac:spMkLst>
        </pc:spChg>
        <pc:picChg chg="add mod">
          <ac:chgData name="Silvia Maria Barros" userId="S::silvia.maria@economia.gov.br::e2bf63e8-b454-4011-9226-6120546e243b" providerId="AD" clId="Web-{D2918A7F-D49B-4025-850F-FB11E8075713}" dt="2021-08-16T22:57:39.493" v="831" actId="688"/>
          <ac:picMkLst>
            <pc:docMk/>
            <pc:sldMk cId="2355254588" sldId="316"/>
            <ac:picMk id="4" creationId="{AA92308E-3CA1-4E90-B5FD-2178467881C1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1:29:31.755" v="333" actId="1076"/>
          <ac:picMkLst>
            <pc:docMk/>
            <pc:sldMk cId="2355254588" sldId="316"/>
            <ac:picMk id="10" creationId="{75C12A66-AFB1-4F55-AA41-46DB126F790E}"/>
          </ac:picMkLst>
        </pc:picChg>
      </pc:sldChg>
      <pc:sldChg chg="modSp">
        <pc:chgData name="Silvia Maria Barros" userId="S::silvia.maria@economia.gov.br::e2bf63e8-b454-4011-9226-6120546e243b" providerId="AD" clId="Web-{D2918A7F-D49B-4025-850F-FB11E8075713}" dt="2021-08-16T23:04:48.846" v="1073" actId="14100"/>
        <pc:sldMkLst>
          <pc:docMk/>
          <pc:sldMk cId="2898235524" sldId="317"/>
        </pc:sldMkLst>
        <pc:spChg chg="mod">
          <ac:chgData name="Silvia Maria Barros" userId="S::silvia.maria@economia.gov.br::e2bf63e8-b454-4011-9226-6120546e243b" providerId="AD" clId="Web-{D2918A7F-D49B-4025-850F-FB11E8075713}" dt="2021-08-16T23:02:06.552" v="1064" actId="1076"/>
          <ac:spMkLst>
            <pc:docMk/>
            <pc:sldMk cId="2898235524" sldId="317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3:04:48.846" v="1073" actId="14100"/>
          <ac:spMkLst>
            <pc:docMk/>
            <pc:sldMk cId="2898235524" sldId="317"/>
            <ac:spMk id="9" creationId="{68E8ECE2-8DE2-4504-B736-8463DF3ADE14}"/>
          </ac:spMkLst>
        </pc:spChg>
        <pc:graphicFrameChg chg="mod">
          <ac:chgData name="Silvia Maria Barros" userId="S::silvia.maria@economia.gov.br::e2bf63e8-b454-4011-9226-6120546e243b" providerId="AD" clId="Web-{D2918A7F-D49B-4025-850F-FB11E8075713}" dt="2021-08-16T23:02:19.520" v="1065" actId="1076"/>
          <ac:graphicFrameMkLst>
            <pc:docMk/>
            <pc:sldMk cId="2898235524" sldId="317"/>
            <ac:graphicFrameMk id="11" creationId="{4AEFA9CE-3992-49AC-ADAD-83CA34C23469}"/>
          </ac:graphicFrameMkLst>
        </pc:graphicFrameChg>
      </pc:sldChg>
      <pc:sldChg chg="addSp modSp">
        <pc:chgData name="Silvia Maria Barros" userId="S::silvia.maria@economia.gov.br::e2bf63e8-b454-4011-9226-6120546e243b" providerId="AD" clId="Web-{D2918A7F-D49B-4025-850F-FB11E8075713}" dt="2021-08-16T23:04:07.753" v="1069"/>
        <pc:sldMkLst>
          <pc:docMk/>
          <pc:sldMk cId="2211656193" sldId="323"/>
        </pc:sldMkLst>
        <pc:spChg chg="mod">
          <ac:chgData name="Silvia Maria Barros" userId="S::silvia.maria@economia.gov.br::e2bf63e8-b454-4011-9226-6120546e243b" providerId="AD" clId="Web-{D2918A7F-D49B-4025-850F-FB11E8075713}" dt="2021-08-16T21:24:51.597" v="269" actId="1076"/>
          <ac:spMkLst>
            <pc:docMk/>
            <pc:sldMk cId="2211656193" sldId="323"/>
            <ac:spMk id="4" creationId="{09739145-605D-48CF-9C73-5C88E5B4D89B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2:53:26.074" v="801" actId="1076"/>
          <ac:spMkLst>
            <pc:docMk/>
            <pc:sldMk cId="2211656193" sldId="323"/>
            <ac:spMk id="16" creationId="{802CF02B-58C5-4E53-A744-A176F4332757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16:12.720" v="118" actId="1076"/>
          <ac:spMkLst>
            <pc:docMk/>
            <pc:sldMk cId="2211656193" sldId="323"/>
            <ac:spMk id="20" creationId="{7A4DED3B-1200-49FD-BEF0-3E0707EB2A59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2:52:54.590" v="794" actId="1076"/>
          <ac:spMkLst>
            <pc:docMk/>
            <pc:sldMk cId="2211656193" sldId="323"/>
            <ac:spMk id="28" creationId="{0355C349-9838-428D-AD68-B20D0F5E480A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2:53:14.777" v="798" actId="1076"/>
          <ac:spMkLst>
            <pc:docMk/>
            <pc:sldMk cId="2211656193" sldId="323"/>
            <ac:spMk id="40" creationId="{645B6BEA-9F33-4B7E-A494-EF299A489312}"/>
          </ac:spMkLst>
        </pc:spChg>
        <pc:graphicFrameChg chg="add mod modGraphic">
          <ac:chgData name="Silvia Maria Barros" userId="S::silvia.maria@economia.gov.br::e2bf63e8-b454-4011-9226-6120546e243b" providerId="AD" clId="Web-{D2918A7F-D49B-4025-850F-FB11E8075713}" dt="2021-08-16T23:04:07.753" v="1069"/>
          <ac:graphicFrameMkLst>
            <pc:docMk/>
            <pc:sldMk cId="2211656193" sldId="323"/>
            <ac:graphicFrameMk id="6" creationId="{AAEA5EB8-D595-48D7-BA21-4F8E81E23BF2}"/>
          </ac:graphicFrameMkLst>
        </pc:graphicFrameChg>
        <pc:graphicFrameChg chg="mod modGraphic">
          <ac:chgData name="Silvia Maria Barros" userId="S::silvia.maria@economia.gov.br::e2bf63e8-b454-4011-9226-6120546e243b" providerId="AD" clId="Web-{D2918A7F-D49B-4025-850F-FB11E8075713}" dt="2021-08-16T22:52:24.794" v="787" actId="1076"/>
          <ac:graphicFrameMkLst>
            <pc:docMk/>
            <pc:sldMk cId="2211656193" sldId="323"/>
            <ac:graphicFrameMk id="12" creationId="{2A6B70E5-C75A-4544-86ED-E6D368574BAB}"/>
          </ac:graphicFrameMkLst>
        </pc:graphicFrameChg>
        <pc:picChg chg="mod">
          <ac:chgData name="Silvia Maria Barros" userId="S::silvia.maria@economia.gov.br::e2bf63e8-b454-4011-9226-6120546e243b" providerId="AD" clId="Web-{D2918A7F-D49B-4025-850F-FB11E8075713}" dt="2021-08-16T22:53:29.621" v="802" actId="1076"/>
          <ac:picMkLst>
            <pc:docMk/>
            <pc:sldMk cId="2211656193" sldId="323"/>
            <ac:picMk id="2" creationId="{60FFB20B-872B-4912-B185-2E759C2498C2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2:53:00.731" v="795" actId="1076"/>
          <ac:picMkLst>
            <pc:docMk/>
            <pc:sldMk cId="2211656193" sldId="323"/>
            <ac:picMk id="15" creationId="{74484A8F-24D4-4F48-B216-18671F398262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2:53:08.184" v="797" actId="1076"/>
          <ac:picMkLst>
            <pc:docMk/>
            <pc:sldMk cId="2211656193" sldId="323"/>
            <ac:picMk id="24" creationId="{14C08311-83AE-4F4F-89E4-F776D3916DDD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2:53:37.949" v="803" actId="14100"/>
          <ac:picMkLst>
            <pc:docMk/>
            <pc:sldMk cId="2211656193" sldId="323"/>
            <ac:picMk id="25" creationId="{E00C858F-E574-461B-BEB9-58C978C0B5E7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2:53:04.996" v="796" actId="1076"/>
          <ac:picMkLst>
            <pc:docMk/>
            <pc:sldMk cId="2211656193" sldId="323"/>
            <ac:picMk id="26" creationId="{90530DD3-D990-4830-8E9E-899EC9EC9635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1:18:41.236" v="159" actId="1076"/>
          <ac:picMkLst>
            <pc:docMk/>
            <pc:sldMk cId="2211656193" sldId="323"/>
            <ac:picMk id="27" creationId="{4EF69094-BD89-472D-9E0E-9C46F00157F0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2:53:18.355" v="799" actId="1076"/>
          <ac:picMkLst>
            <pc:docMk/>
            <pc:sldMk cId="2211656193" sldId="323"/>
            <ac:picMk id="29" creationId="{185AFAA1-184C-46A2-B960-9DECABAB3589}"/>
          </ac:picMkLst>
        </pc:picChg>
      </pc:sldChg>
      <pc:sldChg chg="addSp modSp">
        <pc:chgData name="Silvia Maria Barros" userId="S::silvia.maria@economia.gov.br::e2bf63e8-b454-4011-9226-6120546e243b" providerId="AD" clId="Web-{D2918A7F-D49B-4025-850F-FB11E8075713}" dt="2021-08-16T23:01:16.787" v="1048" actId="14100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D2918A7F-D49B-4025-850F-FB11E8075713}" dt="2021-08-16T23:00:44.084" v="1040" actId="14100"/>
          <ac:spMkLst>
            <pc:docMk/>
            <pc:sldMk cId="441982169" sldId="324"/>
            <ac:spMk id="4" creationId="{2D58BA4C-36F7-4C33-A1B2-BD22B680E693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3:01:16.787" v="1048" actId="14100"/>
          <ac:spMkLst>
            <pc:docMk/>
            <pc:sldMk cId="441982169" sldId="324"/>
            <ac:spMk id="15" creationId="{324E137D-ABB9-4F49-8C35-8A204161D561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29:54.614" v="337" actId="20577"/>
          <ac:spMkLst>
            <pc:docMk/>
            <pc:sldMk cId="441982169" sldId="324"/>
            <ac:spMk id="17" creationId="{2841BC16-1235-4E46-A2E4-86721F812EB6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3:00:27.209" v="1037"/>
          <ac:graphicFrameMkLst>
            <pc:docMk/>
            <pc:sldMk cId="441982169" sldId="324"/>
            <ac:graphicFrameMk id="7" creationId="{9F09C028-F760-4AEE-9421-E796708E93F6}"/>
          </ac:graphicFrameMkLst>
        </pc:graphicFrameChg>
        <pc:picChg chg="add mod">
          <ac:chgData name="Silvia Maria Barros" userId="S::silvia.maria@economia.gov.br::e2bf63e8-b454-4011-9226-6120546e243b" providerId="AD" clId="Web-{D2918A7F-D49B-4025-850F-FB11E8075713}" dt="2021-08-16T22:59:50.616" v="965" actId="1076"/>
          <ac:picMkLst>
            <pc:docMk/>
            <pc:sldMk cId="441982169" sldId="324"/>
            <ac:picMk id="6" creationId="{290FA4D8-7631-4E9D-A56E-C0040BA97437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3:01:00.146" v="1043" actId="1076"/>
          <ac:picMkLst>
            <pc:docMk/>
            <pc:sldMk cId="441982169" sldId="324"/>
            <ac:picMk id="8" creationId="{3D383442-6510-4F77-A985-2AD3C6830E07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3:01:07.677" v="1044" actId="1076"/>
          <ac:picMkLst>
            <pc:docMk/>
            <pc:sldMk cId="441982169" sldId="324"/>
            <ac:picMk id="14" creationId="{9843E0F9-CB00-4988-A89A-F197BADDA456}"/>
          </ac:picMkLst>
        </pc:picChg>
      </pc:sldChg>
      <pc:sldChg chg="modSp">
        <pc:chgData name="Silvia Maria Barros" userId="S::silvia.maria@economia.gov.br::e2bf63e8-b454-4011-9226-6120546e243b" providerId="AD" clId="Web-{D2918A7F-D49B-4025-850F-FB11E8075713}" dt="2021-08-16T23:02:37.426" v="1066" actId="1076"/>
        <pc:sldMkLst>
          <pc:docMk/>
          <pc:sldMk cId="4250770208" sldId="340"/>
        </pc:sldMkLst>
        <pc:spChg chg="mod">
          <ac:chgData name="Silvia Maria Barros" userId="S::silvia.maria@economia.gov.br::e2bf63e8-b454-4011-9226-6120546e243b" providerId="AD" clId="Web-{D2918A7F-D49B-4025-850F-FB11E8075713}" dt="2021-08-16T23:02:37.426" v="1066" actId="1076"/>
          <ac:spMkLst>
            <pc:docMk/>
            <pc:sldMk cId="4250770208" sldId="340"/>
            <ac:spMk id="13" creationId="{41960DED-24B2-40BD-A374-3EED8A125BBA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30:53.396" v="363" actId="14100"/>
          <ac:spMkLst>
            <pc:docMk/>
            <pc:sldMk cId="4250770208" sldId="340"/>
            <ac:spMk id="28" creationId="{0A3F6BB7-600D-4A5F-842B-A1963E7A0F48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1:31:08.005" v="368"/>
          <ac:graphicFrameMkLst>
            <pc:docMk/>
            <pc:sldMk cId="4250770208" sldId="340"/>
            <ac:graphicFrameMk id="10" creationId="{FC23FD99-59E8-4A19-81BE-8642C7B75D97}"/>
          </ac:graphicFrameMkLst>
        </pc:graphicFrameChg>
        <pc:graphicFrameChg chg="mod modGraphic">
          <ac:chgData name="Silvia Maria Barros" userId="S::silvia.maria@economia.gov.br::e2bf63e8-b454-4011-9226-6120546e243b" providerId="AD" clId="Web-{D2918A7F-D49B-4025-850F-FB11E8075713}" dt="2021-08-16T21:31:27.427" v="374" actId="1076"/>
          <ac:graphicFrameMkLst>
            <pc:docMk/>
            <pc:sldMk cId="4250770208" sldId="340"/>
            <ac:graphicFrameMk id="12" creationId="{7BD5C367-64EC-4572-AF08-67B6EAD0FB25}"/>
          </ac:graphicFrameMkLst>
        </pc:graphicFrameChg>
        <pc:picChg chg="mod">
          <ac:chgData name="Silvia Maria Barros" userId="S::silvia.maria@economia.gov.br::e2bf63e8-b454-4011-9226-6120546e243b" providerId="AD" clId="Web-{D2918A7F-D49B-4025-850F-FB11E8075713}" dt="2021-08-16T21:31:29.490" v="375" actId="1076"/>
          <ac:picMkLst>
            <pc:docMk/>
            <pc:sldMk cId="4250770208" sldId="340"/>
            <ac:picMk id="24" creationId="{D21D40B0-875D-4BA1-BBEF-14E7AA21F60B}"/>
          </ac:picMkLst>
        </pc:picChg>
      </pc:sldChg>
      <pc:sldChg chg="addSp delSp modSp del">
        <pc:chgData name="Silvia Maria Barros" userId="S::silvia.maria@economia.gov.br::e2bf63e8-b454-4011-9226-6120546e243b" providerId="AD" clId="Web-{D2918A7F-D49B-4025-850F-FB11E8075713}" dt="2021-08-16T21:42:55.618" v="526"/>
        <pc:sldMkLst>
          <pc:docMk/>
          <pc:sldMk cId="899805103" sldId="341"/>
        </pc:sldMkLst>
        <pc:spChg chg="mod">
          <ac:chgData name="Silvia Maria Barros" userId="S::silvia.maria@economia.gov.br::e2bf63e8-b454-4011-9226-6120546e243b" providerId="AD" clId="Web-{D2918A7F-D49B-4025-850F-FB11E8075713}" dt="2021-08-16T21:33:21.631" v="424" actId="1076"/>
          <ac:spMkLst>
            <pc:docMk/>
            <pc:sldMk cId="899805103" sldId="341"/>
            <ac:spMk id="4" creationId="{6AF117EA-5EB9-4AA7-A646-978C8F0B0A30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42:16.493" v="518" actId="1076"/>
          <ac:spMkLst>
            <pc:docMk/>
            <pc:sldMk cId="899805103" sldId="341"/>
            <ac:spMk id="6" creationId="{86F18CE8-AE5D-48FB-A148-D44AA3EDBBCE}"/>
          </ac:spMkLst>
        </pc:spChg>
        <pc:spChg chg="add del">
          <ac:chgData name="Silvia Maria Barros" userId="S::silvia.maria@economia.gov.br::e2bf63e8-b454-4011-9226-6120546e243b" providerId="AD" clId="Web-{D2918A7F-D49B-4025-850F-FB11E8075713}" dt="2021-08-16T21:33:08.897" v="422"/>
          <ac:spMkLst>
            <pc:docMk/>
            <pc:sldMk cId="899805103" sldId="341"/>
            <ac:spMk id="11" creationId="{296B96FC-3FF2-4F54-91AD-14C9BDA744D6}"/>
          </ac:spMkLst>
        </pc:spChg>
        <pc:spChg chg="add mod">
          <ac:chgData name="Silvia Maria Barros" userId="S::silvia.maria@economia.gov.br::e2bf63e8-b454-4011-9226-6120546e243b" providerId="AD" clId="Web-{D2918A7F-D49B-4025-850F-FB11E8075713}" dt="2021-08-16T21:42:02.446" v="514" actId="20577"/>
          <ac:spMkLst>
            <pc:docMk/>
            <pc:sldMk cId="899805103" sldId="341"/>
            <ac:spMk id="12" creationId="{A96A79B3-1494-457C-B766-958C5DA975E1}"/>
          </ac:spMkLst>
        </pc:spChg>
        <pc:spChg chg="add del">
          <ac:chgData name="Silvia Maria Barros" userId="S::silvia.maria@economia.gov.br::e2bf63e8-b454-4011-9226-6120546e243b" providerId="AD" clId="Web-{D2918A7F-D49B-4025-850F-FB11E8075713}" dt="2021-08-16T21:42:23.384" v="520"/>
          <ac:spMkLst>
            <pc:docMk/>
            <pc:sldMk cId="899805103" sldId="341"/>
            <ac:spMk id="14" creationId="{A50C17B4-5B37-4063-AEB6-90115FD07566}"/>
          </ac:spMkLst>
        </pc:spChg>
        <pc:spChg chg="add del">
          <ac:chgData name="Silvia Maria Barros" userId="S::silvia.maria@economia.gov.br::e2bf63e8-b454-4011-9226-6120546e243b" providerId="AD" clId="Web-{D2918A7F-D49B-4025-850F-FB11E8075713}" dt="2021-08-16T21:42:31.290" v="523"/>
          <ac:spMkLst>
            <pc:docMk/>
            <pc:sldMk cId="899805103" sldId="341"/>
            <ac:spMk id="15" creationId="{D11773AE-3DF7-48F2-BA7C-8E01679ED3BC}"/>
          </ac:spMkLst>
        </pc:spChg>
        <pc:graphicFrameChg chg="add mod modGraphic">
          <ac:chgData name="Silvia Maria Barros" userId="S::silvia.maria@economia.gov.br::e2bf63e8-b454-4011-9226-6120546e243b" providerId="AD" clId="Web-{D2918A7F-D49B-4025-850F-FB11E8075713}" dt="2021-08-16T21:42:25.946" v="521" actId="1076"/>
          <ac:graphicFrameMkLst>
            <pc:docMk/>
            <pc:sldMk cId="899805103" sldId="341"/>
            <ac:graphicFrameMk id="13" creationId="{A4554870-3AA5-496C-B528-10007E592533}"/>
          </ac:graphicFrameMkLst>
        </pc:graphicFrameChg>
        <pc:picChg chg="mod">
          <ac:chgData name="Silvia Maria Barros" userId="S::silvia.maria@economia.gov.br::e2bf63e8-b454-4011-9226-6120546e243b" providerId="AD" clId="Web-{D2918A7F-D49B-4025-850F-FB11E8075713}" dt="2021-08-16T21:42:12.743" v="517" actId="1076"/>
          <ac:picMkLst>
            <pc:docMk/>
            <pc:sldMk cId="899805103" sldId="341"/>
            <ac:picMk id="5" creationId="{0A55F4B1-C204-4A4C-A77F-F56AB6F42354}"/>
          </ac:picMkLst>
        </pc:picChg>
      </pc:sldChg>
      <pc:sldChg chg="modSp">
        <pc:chgData name="Silvia Maria Barros" userId="S::silvia.maria@economia.gov.br::e2bf63e8-b454-4011-9226-6120546e243b" providerId="AD" clId="Web-{D2918A7F-D49B-4025-850F-FB11E8075713}" dt="2021-08-16T22:46:23.454" v="703" actId="14100"/>
        <pc:sldMkLst>
          <pc:docMk/>
          <pc:sldMk cId="1451533015" sldId="344"/>
        </pc:sldMkLst>
        <pc:spChg chg="mod">
          <ac:chgData name="Silvia Maria Barros" userId="S::silvia.maria@economia.gov.br::e2bf63e8-b454-4011-9226-6120546e243b" providerId="AD" clId="Web-{D2918A7F-D49B-4025-850F-FB11E8075713}" dt="2021-08-16T21:35:20.944" v="434" actId="20577"/>
          <ac:spMkLst>
            <pc:docMk/>
            <pc:sldMk cId="1451533015" sldId="344"/>
            <ac:spMk id="18" creationId="{36A6754F-8947-4CA2-B6BA-F5BBA490F466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2:45:35.299" v="701"/>
          <ac:graphicFrameMkLst>
            <pc:docMk/>
            <pc:sldMk cId="1451533015" sldId="344"/>
            <ac:graphicFrameMk id="21" creationId="{64AD8E5E-F061-45F4-AF0D-5E6CDFCAA0F2}"/>
          </ac:graphicFrameMkLst>
        </pc:graphicFrameChg>
        <pc:picChg chg="mod">
          <ac:chgData name="Silvia Maria Barros" userId="S::silvia.maria@economia.gov.br::e2bf63e8-b454-4011-9226-6120546e243b" providerId="AD" clId="Web-{D2918A7F-D49B-4025-850F-FB11E8075713}" dt="2021-08-16T22:46:23.454" v="703" actId="14100"/>
          <ac:picMkLst>
            <pc:docMk/>
            <pc:sldMk cId="1451533015" sldId="344"/>
            <ac:picMk id="24" creationId="{38454909-3233-47FF-96A0-E3E178567F52}"/>
          </ac:picMkLst>
        </pc:picChg>
      </pc:sldChg>
      <pc:sldChg chg="modSp">
        <pc:chgData name="Silvia Maria Barros" userId="S::silvia.maria@economia.gov.br::e2bf63e8-b454-4011-9226-6120546e243b" providerId="AD" clId="Web-{D2918A7F-D49B-4025-850F-FB11E8075713}" dt="2021-08-16T21:40:09.899" v="492" actId="1076"/>
        <pc:sldMkLst>
          <pc:docMk/>
          <pc:sldMk cId="2662427681" sldId="346"/>
        </pc:sldMkLst>
        <pc:spChg chg="mod">
          <ac:chgData name="Silvia Maria Barros" userId="S::silvia.maria@economia.gov.br::e2bf63e8-b454-4011-9226-6120546e243b" providerId="AD" clId="Web-{D2918A7F-D49B-4025-850F-FB11E8075713}" dt="2021-08-16T21:40:09.899" v="492" actId="1076"/>
          <ac:spMkLst>
            <pc:docMk/>
            <pc:sldMk cId="2662427681" sldId="346"/>
            <ac:spMk id="2" creationId="{9FE07C58-60BA-43E6-A12D-4C35133A1CBB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39:54.196" v="491" actId="1076"/>
          <ac:spMkLst>
            <pc:docMk/>
            <pc:sldMk cId="2662427681" sldId="346"/>
            <ac:spMk id="13" creationId="{BAD3EEDD-C5AC-421C-9D4A-F4D4FB54CC2D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1:39:49.586" v="490" actId="1076"/>
          <ac:graphicFrameMkLst>
            <pc:docMk/>
            <pc:sldMk cId="2662427681" sldId="346"/>
            <ac:graphicFrameMk id="12" creationId="{2A6B70E5-C75A-4544-86ED-E6D368574BAB}"/>
          </ac:graphicFrameMkLst>
        </pc:graphicFrameChg>
      </pc:sldChg>
      <pc:sldChg chg="modSp">
        <pc:chgData name="Silvia Maria Barros" userId="S::silvia.maria@economia.gov.br::e2bf63e8-b454-4011-9226-6120546e243b" providerId="AD" clId="Web-{D2918A7F-D49B-4025-850F-FB11E8075713}" dt="2021-08-16T21:30:14.318" v="341" actId="20577"/>
        <pc:sldMkLst>
          <pc:docMk/>
          <pc:sldMk cId="3685704490" sldId="347"/>
        </pc:sldMkLst>
        <pc:spChg chg="mod">
          <ac:chgData name="Silvia Maria Barros" userId="S::silvia.maria@economia.gov.br::e2bf63e8-b454-4011-9226-6120546e243b" providerId="AD" clId="Web-{D2918A7F-D49B-4025-850F-FB11E8075713}" dt="2021-08-16T21:30:14.318" v="341" actId="20577"/>
          <ac:spMkLst>
            <pc:docMk/>
            <pc:sldMk cId="3685704490" sldId="347"/>
            <ac:spMk id="6" creationId="{BFE3CD3C-032F-4F75-B7E2-841AA110643C}"/>
          </ac:spMkLst>
        </pc:spChg>
      </pc:sldChg>
      <pc:sldChg chg="modSp">
        <pc:chgData name="Silvia Maria Barros" userId="S::silvia.maria@economia.gov.br::e2bf63e8-b454-4011-9226-6120546e243b" providerId="AD" clId="Web-{D2918A7F-D49B-4025-850F-FB11E8075713}" dt="2021-08-16T21:34:17.085" v="431" actId="1076"/>
        <pc:sldMkLst>
          <pc:docMk/>
          <pc:sldMk cId="4259246890" sldId="348"/>
        </pc:sldMkLst>
        <pc:spChg chg="mod">
          <ac:chgData name="Silvia Maria Barros" userId="S::silvia.maria@economia.gov.br::e2bf63e8-b454-4011-9226-6120546e243b" providerId="AD" clId="Web-{D2918A7F-D49B-4025-850F-FB11E8075713}" dt="2021-08-16T21:34:11.100" v="430" actId="14100"/>
          <ac:spMkLst>
            <pc:docMk/>
            <pc:sldMk cId="4259246890" sldId="348"/>
            <ac:spMk id="5" creationId="{00000000-0000-0000-0000-000000000000}"/>
          </ac:spMkLst>
        </pc:spChg>
        <pc:picChg chg="mod">
          <ac:chgData name="Silvia Maria Barros" userId="S::silvia.maria@economia.gov.br::e2bf63e8-b454-4011-9226-6120546e243b" providerId="AD" clId="Web-{D2918A7F-D49B-4025-850F-FB11E8075713}" dt="2021-08-16T21:33:58.100" v="428" actId="1076"/>
          <ac:picMkLst>
            <pc:docMk/>
            <pc:sldMk cId="4259246890" sldId="348"/>
            <ac:picMk id="4" creationId="{00000000-0000-0000-0000-000000000000}"/>
          </ac:picMkLst>
        </pc:picChg>
        <pc:picChg chg="mod">
          <ac:chgData name="Silvia Maria Barros" userId="S::silvia.maria@economia.gov.br::e2bf63e8-b454-4011-9226-6120546e243b" providerId="AD" clId="Web-{D2918A7F-D49B-4025-850F-FB11E8075713}" dt="2021-08-16T21:34:17.085" v="431" actId="1076"/>
          <ac:picMkLst>
            <pc:docMk/>
            <pc:sldMk cId="4259246890" sldId="348"/>
            <ac:picMk id="6" creationId="{00000000-0000-0000-0000-000000000000}"/>
          </ac:picMkLst>
        </pc:picChg>
      </pc:sldChg>
      <pc:sldChg chg="modSp">
        <pc:chgData name="Silvia Maria Barros" userId="S::silvia.maria@economia.gov.br::e2bf63e8-b454-4011-9226-6120546e243b" providerId="AD" clId="Web-{D2918A7F-D49B-4025-850F-FB11E8075713}" dt="2021-08-16T22:55:09.557" v="821"/>
        <pc:sldMkLst>
          <pc:docMk/>
          <pc:sldMk cId="1534033661" sldId="352"/>
        </pc:sldMkLst>
        <pc:spChg chg="mod">
          <ac:chgData name="Silvia Maria Barros" userId="S::silvia.maria@economia.gov.br::e2bf63e8-b454-4011-9226-6120546e243b" providerId="AD" clId="Web-{D2918A7F-D49B-4025-850F-FB11E8075713}" dt="2021-08-16T21:25:13.316" v="276" actId="20577"/>
          <ac:spMkLst>
            <pc:docMk/>
            <pc:sldMk cId="1534033661" sldId="352"/>
            <ac:spMk id="7" creationId="{C1A4170F-0B53-49D5-8AD2-15897450A97D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25:09.363" v="274" actId="20577"/>
          <ac:spMkLst>
            <pc:docMk/>
            <pc:sldMk cId="1534033661" sldId="352"/>
            <ac:spMk id="20" creationId="{7A4DED3B-1200-49FD-BEF0-3E0707EB2A59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2:55:09.557" v="821"/>
          <ac:graphicFrameMkLst>
            <pc:docMk/>
            <pc:sldMk cId="1534033661" sldId="352"/>
            <ac:graphicFrameMk id="2" creationId="{17C86207-FC4C-4F9C-B935-5A735042BC61}"/>
          </ac:graphicFrameMkLst>
        </pc:graphicFrameChg>
      </pc:sldChg>
      <pc:sldChg chg="addSp modSp">
        <pc:chgData name="Silvia Maria Barros" userId="S::silvia.maria@economia.gov.br::e2bf63e8-b454-4011-9226-6120546e243b" providerId="AD" clId="Web-{D2918A7F-D49B-4025-850F-FB11E8075713}" dt="2021-08-16T21:40:53.743" v="501" actId="1076"/>
        <pc:sldMkLst>
          <pc:docMk/>
          <pc:sldMk cId="200701504" sldId="353"/>
        </pc:sldMkLst>
        <pc:spChg chg="add mod">
          <ac:chgData name="Silvia Maria Barros" userId="S::silvia.maria@economia.gov.br::e2bf63e8-b454-4011-9226-6120546e243b" providerId="AD" clId="Web-{D2918A7F-D49B-4025-850F-FB11E8075713}" dt="2021-08-16T21:40:53.743" v="501" actId="1076"/>
          <ac:spMkLst>
            <pc:docMk/>
            <pc:sldMk cId="200701504" sldId="353"/>
            <ac:spMk id="2" creationId="{B8C0DE2E-FB9D-4129-89F0-A8B2E61848F7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31:57.443" v="377" actId="20577"/>
          <ac:spMkLst>
            <pc:docMk/>
            <pc:sldMk cId="200701504" sldId="353"/>
            <ac:spMk id="8" creationId="{EFCAD8CB-996F-4ABF-9668-60110F280722}"/>
          </ac:spMkLst>
        </pc:spChg>
      </pc:sldChg>
      <pc:sldChg chg="modSp add replId">
        <pc:chgData name="Silvia Maria Barros" userId="S::silvia.maria@economia.gov.br::e2bf63e8-b454-4011-9226-6120546e243b" providerId="AD" clId="Web-{D2918A7F-D49B-4025-850F-FB11E8075713}" dt="2021-08-16T22:36:52.024" v="621" actId="20577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D2918A7F-D49B-4025-850F-FB11E8075713}" dt="2021-08-16T22:36:52.024" v="621" actId="20577"/>
          <ac:spMkLst>
            <pc:docMk/>
            <pc:sldMk cId="2232845212" sldId="354"/>
            <ac:spMk id="3" creationId="{80A9B244-8221-4746-A89E-0DBC2E1769A4}"/>
          </ac:spMkLst>
        </pc:spChg>
        <pc:spChg chg="mod">
          <ac:chgData name="Silvia Maria Barros" userId="S::silvia.maria@economia.gov.br::e2bf63e8-b454-4011-9226-6120546e243b" providerId="AD" clId="Web-{D2918A7F-D49B-4025-850F-FB11E8075713}" dt="2021-08-16T21:14:20.891" v="98" actId="20577"/>
          <ac:spMkLst>
            <pc:docMk/>
            <pc:sldMk cId="2232845212" sldId="354"/>
            <ac:spMk id="31" creationId="{5FE6D21C-4E94-4905-9644-DC639BD3DB6E}"/>
          </ac:spMkLst>
        </pc:spChg>
      </pc:sldChg>
      <pc:sldChg chg="delSp modSp add replId">
        <pc:chgData name="Silvia Maria Barros" userId="S::silvia.maria@economia.gov.br::e2bf63e8-b454-4011-9226-6120546e243b" providerId="AD" clId="Web-{D2918A7F-D49B-4025-850F-FB11E8075713}" dt="2021-08-16T21:43:33.697" v="536" actId="1076"/>
        <pc:sldMkLst>
          <pc:docMk/>
          <pc:sldMk cId="3375932042" sldId="355"/>
        </pc:sldMkLst>
        <pc:spChg chg="mod">
          <ac:chgData name="Silvia Maria Barros" userId="S::silvia.maria@economia.gov.br::e2bf63e8-b454-4011-9226-6120546e243b" providerId="AD" clId="Web-{D2918A7F-D49B-4025-850F-FB11E8075713}" dt="2021-08-16T21:43:33.697" v="536" actId="1076"/>
          <ac:spMkLst>
            <pc:docMk/>
            <pc:sldMk cId="3375932042" sldId="355"/>
            <ac:spMk id="6" creationId="{86F18CE8-AE5D-48FB-A148-D44AA3EDBBCE}"/>
          </ac:spMkLst>
        </pc:spChg>
        <pc:spChg chg="del mod">
          <ac:chgData name="Silvia Maria Barros" userId="S::silvia.maria@economia.gov.br::e2bf63e8-b454-4011-9226-6120546e243b" providerId="AD" clId="Web-{D2918A7F-D49B-4025-850F-FB11E8075713}" dt="2021-08-16T21:43:26.603" v="534"/>
          <ac:spMkLst>
            <pc:docMk/>
            <pc:sldMk cId="3375932042" sldId="355"/>
            <ac:spMk id="12" creationId="{A96A79B3-1494-457C-B766-958C5DA975E1}"/>
          </ac:spMkLst>
        </pc:spChg>
        <pc:graphicFrameChg chg="mod modGraphic">
          <ac:chgData name="Silvia Maria Barros" userId="S::silvia.maria@economia.gov.br::e2bf63e8-b454-4011-9226-6120546e243b" providerId="AD" clId="Web-{D2918A7F-D49B-4025-850F-FB11E8075713}" dt="2021-08-16T21:43:08.119" v="530"/>
          <ac:graphicFrameMkLst>
            <pc:docMk/>
            <pc:sldMk cId="3375932042" sldId="355"/>
            <ac:graphicFrameMk id="13" creationId="{A4554870-3AA5-496C-B528-10007E592533}"/>
          </ac:graphicFrameMkLst>
        </pc:graphicFrameChg>
        <pc:picChg chg="mod">
          <ac:chgData name="Silvia Maria Barros" userId="S::silvia.maria@economia.gov.br::e2bf63e8-b454-4011-9226-6120546e243b" providerId="AD" clId="Web-{D2918A7F-D49B-4025-850F-FB11E8075713}" dt="2021-08-16T21:43:29.541" v="535" actId="1076"/>
          <ac:picMkLst>
            <pc:docMk/>
            <pc:sldMk cId="3375932042" sldId="355"/>
            <ac:picMk id="5" creationId="{0A55F4B1-C204-4A4C-A77F-F56AB6F42354}"/>
          </ac:picMkLst>
        </pc:picChg>
        <pc:picChg chg="del">
          <ac:chgData name="Silvia Maria Barros" userId="S::silvia.maria@economia.gov.br::e2bf63e8-b454-4011-9226-6120546e243b" providerId="AD" clId="Web-{D2918A7F-D49B-4025-850F-FB11E8075713}" dt="2021-08-16T21:42:45.290" v="525"/>
          <ac:picMkLst>
            <pc:docMk/>
            <pc:sldMk cId="3375932042" sldId="355"/>
            <ac:picMk id="8" creationId="{AC3AFBE1-EC85-434E-B99F-431D9355DFF7}"/>
          </ac:picMkLst>
        </pc:picChg>
      </pc:sldChg>
    </pc:docChg>
  </pc:docChgLst>
  <pc:docChgLst>
    <pc:chgData name="Silvia Maria Barros" userId="S::silvia.maria@economia.gov.br::e2bf63e8-b454-4011-9226-6120546e243b" providerId="AD" clId="Web-{8C06D201-EE18-465B-8FCE-D41D9F225E50}"/>
    <pc:docChg chg="addSld delSld modSld addMainMaster modMainMaster">
      <pc:chgData name="Silvia Maria Barros" userId="S::silvia.maria@economia.gov.br::e2bf63e8-b454-4011-9226-6120546e243b" providerId="AD" clId="Web-{8C06D201-EE18-465B-8FCE-D41D9F225E50}" dt="2022-10-24T15:23:37.819" v="254" actId="20577"/>
      <pc:docMkLst>
        <pc:docMk/>
      </pc:docMkLst>
      <pc:sldChg chg="modSp">
        <pc:chgData name="Silvia Maria Barros" userId="S::silvia.maria@economia.gov.br::e2bf63e8-b454-4011-9226-6120546e243b" providerId="AD" clId="Web-{8C06D201-EE18-465B-8FCE-D41D9F225E50}" dt="2022-10-24T15:21:51.504" v="200" actId="20577"/>
        <pc:sldMkLst>
          <pc:docMk/>
          <pc:sldMk cId="1383430397" sldId="304"/>
        </pc:sldMkLst>
        <pc:spChg chg="mod">
          <ac:chgData name="Silvia Maria Barros" userId="S::silvia.maria@economia.gov.br::e2bf63e8-b454-4011-9226-6120546e243b" providerId="AD" clId="Web-{8C06D201-EE18-465B-8FCE-D41D9F225E50}" dt="2022-10-24T15:21:51.504" v="200" actId="20577"/>
          <ac:spMkLst>
            <pc:docMk/>
            <pc:sldMk cId="1383430397" sldId="304"/>
            <ac:spMk id="7" creationId="{E11F1693-F14A-C9DB-DCE4-AA4884FE096D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15:57.386" v="14" actId="20577"/>
          <ac:spMkLst>
            <pc:docMk/>
            <pc:sldMk cId="1383430397" sldId="304"/>
            <ac:spMk id="8" creationId="{00000000-0000-0000-0000-000000000000}"/>
          </ac:spMkLst>
        </pc:spChg>
        <pc:graphicFrameChg chg="mod modGraphic">
          <ac:chgData name="Silvia Maria Barros" userId="S::silvia.maria@economia.gov.br::e2bf63e8-b454-4011-9226-6120546e243b" providerId="AD" clId="Web-{8C06D201-EE18-465B-8FCE-D41D9F225E50}" dt="2022-10-24T15:16:48.606" v="65"/>
          <ac:graphicFrameMkLst>
            <pc:docMk/>
            <pc:sldMk cId="1383430397" sldId="304"/>
            <ac:graphicFrameMk id="6" creationId="{C5752DE4-A00B-46A4-9B61-461770D8C5A2}"/>
          </ac:graphicFrameMkLst>
        </pc:graphicFrameChg>
      </pc:sldChg>
      <pc:sldChg chg="modSp">
        <pc:chgData name="Silvia Maria Barros" userId="S::silvia.maria@economia.gov.br::e2bf63e8-b454-4011-9226-6120546e243b" providerId="AD" clId="Web-{8C06D201-EE18-465B-8FCE-D41D9F225E50}" dt="2022-10-24T15:17:38.748" v="96" actId="20577"/>
        <pc:sldMkLst>
          <pc:docMk/>
          <pc:sldMk cId="4164616862" sldId="359"/>
        </pc:sldMkLst>
        <pc:spChg chg="mod">
          <ac:chgData name="Silvia Maria Barros" userId="S::silvia.maria@economia.gov.br::e2bf63e8-b454-4011-9226-6120546e243b" providerId="AD" clId="Web-{8C06D201-EE18-465B-8FCE-D41D9F225E50}" dt="2022-10-24T15:17:29.341" v="90" actId="20577"/>
          <ac:spMkLst>
            <pc:docMk/>
            <pc:sldMk cId="4164616862" sldId="359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17:38.748" v="96" actId="20577"/>
          <ac:spMkLst>
            <pc:docMk/>
            <pc:sldMk cId="4164616862" sldId="359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2:47.115" v="241" actId="20577"/>
        <pc:sldMkLst>
          <pc:docMk/>
          <pc:sldMk cId="2772779180" sldId="361"/>
        </pc:sldMkLst>
        <pc:spChg chg="mod">
          <ac:chgData name="Silvia Maria Barros" userId="S::silvia.maria@economia.gov.br::e2bf63e8-b454-4011-9226-6120546e243b" providerId="AD" clId="Web-{8C06D201-EE18-465B-8FCE-D41D9F225E50}" dt="2022-10-24T15:19:12.484" v="151" actId="1076"/>
          <ac:spMkLst>
            <pc:docMk/>
            <pc:sldMk cId="2772779180" sldId="361"/>
            <ac:spMk id="7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22:47.115" v="241" actId="20577"/>
          <ac:spMkLst>
            <pc:docMk/>
            <pc:sldMk cId="2772779180" sldId="361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18:10.686" v="119" actId="20577"/>
        <pc:sldMkLst>
          <pc:docMk/>
          <pc:sldMk cId="257795016" sldId="364"/>
        </pc:sldMkLst>
        <pc:spChg chg="mod">
          <ac:chgData name="Silvia Maria Barros" userId="S::silvia.maria@economia.gov.br::e2bf63e8-b454-4011-9226-6120546e243b" providerId="AD" clId="Web-{8C06D201-EE18-465B-8FCE-D41D9F225E50}" dt="2022-10-24T15:18:10.686" v="119" actId="20577"/>
          <ac:spMkLst>
            <pc:docMk/>
            <pc:sldMk cId="257795016" sldId="364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17:50.670" v="105" actId="20577"/>
          <ac:spMkLst>
            <pc:docMk/>
            <pc:sldMk cId="257795016" sldId="364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18:29.077" v="124" actId="20577"/>
        <pc:sldMkLst>
          <pc:docMk/>
          <pc:sldMk cId="854043716" sldId="365"/>
        </pc:sldMkLst>
        <pc:spChg chg="mod">
          <ac:chgData name="Silvia Maria Barros" userId="S::silvia.maria@economia.gov.br::e2bf63e8-b454-4011-9226-6120546e243b" providerId="AD" clId="Web-{8C06D201-EE18-465B-8FCE-D41D9F225E50}" dt="2022-10-24T15:18:29.077" v="124" actId="20577"/>
          <ac:spMkLst>
            <pc:docMk/>
            <pc:sldMk cId="854043716" sldId="365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18:23.124" v="121" actId="20577"/>
          <ac:spMkLst>
            <pc:docMk/>
            <pc:sldMk cId="854043716" sldId="365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3:20.068" v="252" actId="20577"/>
        <pc:sldMkLst>
          <pc:docMk/>
          <pc:sldMk cId="46933762" sldId="371"/>
        </pc:sldMkLst>
        <pc:spChg chg="mod">
          <ac:chgData name="Silvia Maria Barros" userId="S::silvia.maria@economia.gov.br::e2bf63e8-b454-4011-9226-6120546e243b" providerId="AD" clId="Web-{8C06D201-EE18-465B-8FCE-D41D9F225E50}" dt="2022-10-24T15:20:31.205" v="184" actId="20577"/>
          <ac:spMkLst>
            <pc:docMk/>
            <pc:sldMk cId="46933762" sldId="37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23:20.068" v="252" actId="20577"/>
          <ac:spMkLst>
            <pc:docMk/>
            <pc:sldMk cId="46933762" sldId="371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19:32.141" v="156" actId="1076"/>
        <pc:sldMkLst>
          <pc:docMk/>
          <pc:sldMk cId="1808838728" sldId="372"/>
        </pc:sldMkLst>
        <pc:spChg chg="mod">
          <ac:chgData name="Silvia Maria Barros" userId="S::silvia.maria@economia.gov.br::e2bf63e8-b454-4011-9226-6120546e243b" providerId="AD" clId="Web-{8C06D201-EE18-465B-8FCE-D41D9F225E50}" dt="2022-10-24T15:19:32.141" v="156" actId="1076"/>
          <ac:spMkLst>
            <pc:docMk/>
            <pc:sldMk cId="1808838728" sldId="372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19:28.344" v="155" actId="20577"/>
          <ac:spMkLst>
            <pc:docMk/>
            <pc:sldMk cId="1808838728" sldId="372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2:54.427" v="243" actId="20577"/>
        <pc:sldMkLst>
          <pc:docMk/>
          <pc:sldMk cId="410523473" sldId="373"/>
        </pc:sldMkLst>
        <pc:spChg chg="mod">
          <ac:chgData name="Silvia Maria Barros" userId="S::silvia.maria@economia.gov.br::e2bf63e8-b454-4011-9226-6120546e243b" providerId="AD" clId="Web-{8C06D201-EE18-465B-8FCE-D41D9F225E50}" dt="2022-10-24T15:19:39.126" v="164" actId="20577"/>
          <ac:spMkLst>
            <pc:docMk/>
            <pc:sldMk cId="410523473" sldId="373"/>
            <ac:spMk id="4" creationId="{2E22B725-D6BD-4C10-A8B5-AED8EF485856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22:54.427" v="243" actId="20577"/>
          <ac:spMkLst>
            <pc:docMk/>
            <pc:sldMk cId="410523473" sldId="373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2:11.942" v="209" actId="1076"/>
        <pc:sldMkLst>
          <pc:docMk/>
          <pc:sldMk cId="1825352923" sldId="381"/>
        </pc:sldMkLst>
        <pc:spChg chg="mod">
          <ac:chgData name="Silvia Maria Barros" userId="S::silvia.maria@economia.gov.br::e2bf63e8-b454-4011-9226-6120546e243b" providerId="AD" clId="Web-{8C06D201-EE18-465B-8FCE-D41D9F225E50}" dt="2022-10-24T15:16:28.527" v="33" actId="20577"/>
          <ac:spMkLst>
            <pc:docMk/>
            <pc:sldMk cId="1825352923" sldId="381"/>
            <ac:spMk id="2" creationId="{00000000-0000-0000-0000-000000000000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22:11.942" v="209" actId="1076"/>
          <ac:spMkLst>
            <pc:docMk/>
            <pc:sldMk cId="1825352923" sldId="381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2:34.739" v="220" actId="20577"/>
        <pc:sldMkLst>
          <pc:docMk/>
          <pc:sldMk cId="371036154" sldId="382"/>
        </pc:sldMkLst>
        <pc:spChg chg="mod">
          <ac:chgData name="Silvia Maria Barros" userId="S::silvia.maria@economia.gov.br::e2bf63e8-b454-4011-9226-6120546e243b" providerId="AD" clId="Web-{8C06D201-EE18-465B-8FCE-D41D9F225E50}" dt="2022-10-24T15:22:34.739" v="220" actId="20577"/>
          <ac:spMkLst>
            <pc:docMk/>
            <pc:sldMk cId="371036154" sldId="382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19:22.266" v="153" actId="20577"/>
        <pc:sldMkLst>
          <pc:docMk/>
          <pc:sldMk cId="3672187948" sldId="388"/>
        </pc:sldMkLst>
        <pc:spChg chg="mod">
          <ac:chgData name="Silvia Maria Barros" userId="S::silvia.maria@economia.gov.br::e2bf63e8-b454-4011-9226-6120546e243b" providerId="AD" clId="Web-{8C06D201-EE18-465B-8FCE-D41D9F225E50}" dt="2022-10-24T15:19:22.266" v="153" actId="20577"/>
          <ac:spMkLst>
            <pc:docMk/>
            <pc:sldMk cId="3672187948" sldId="388"/>
            <ac:spMk id="18" creationId="{36A6754F-8947-4CA2-B6BA-F5BBA490F466}"/>
          </ac:spMkLst>
        </pc:spChg>
      </pc:sldChg>
      <pc:sldChg chg="modSp">
        <pc:chgData name="Silvia Maria Barros" userId="S::silvia.maria@economia.gov.br::e2bf63e8-b454-4011-9226-6120546e243b" providerId="AD" clId="Web-{8C06D201-EE18-465B-8FCE-D41D9F225E50}" dt="2022-10-24T15:23:37.819" v="254" actId="20577"/>
        <pc:sldMkLst>
          <pc:docMk/>
          <pc:sldMk cId="3099054024" sldId="389"/>
        </pc:sldMkLst>
        <pc:spChg chg="mod">
          <ac:chgData name="Silvia Maria Barros" userId="S::silvia.maria@economia.gov.br::e2bf63e8-b454-4011-9226-6120546e243b" providerId="AD" clId="Web-{8C06D201-EE18-465B-8FCE-D41D9F225E50}" dt="2022-10-24T15:20:02.923" v="170" actId="20577"/>
          <ac:spMkLst>
            <pc:docMk/>
            <pc:sldMk cId="3099054024" sldId="389"/>
            <ac:spMk id="3" creationId="{9DAB8337-8C0F-D9A6-FA4C-86DAAC71D49F}"/>
          </ac:spMkLst>
        </pc:spChg>
        <pc:spChg chg="mod">
          <ac:chgData name="Silvia Maria Barros" userId="S::silvia.maria@economia.gov.br::e2bf63e8-b454-4011-9226-6120546e243b" providerId="AD" clId="Web-{8C06D201-EE18-465B-8FCE-D41D9F225E50}" dt="2022-10-24T15:23:37.819" v="254" actId="20577"/>
          <ac:spMkLst>
            <pc:docMk/>
            <pc:sldMk cId="3099054024" sldId="389"/>
            <ac:spMk id="18" creationId="{36A6754F-8947-4CA2-B6BA-F5BBA490F466}"/>
          </ac:spMkLst>
        </pc:spChg>
      </pc:sldChg>
      <pc:sldChg chg="modSp del">
        <pc:chgData name="Silvia Maria Barros" userId="S::silvia.maria@economia.gov.br::e2bf63e8-b454-4011-9226-6120546e243b" providerId="AD" clId="Web-{8C06D201-EE18-465B-8FCE-D41D9F225E50}" dt="2022-10-24T15:21:30.675" v="199"/>
        <pc:sldMkLst>
          <pc:docMk/>
          <pc:sldMk cId="2456634978" sldId="392"/>
        </pc:sldMkLst>
        <pc:spChg chg="mod">
          <ac:chgData name="Silvia Maria Barros" userId="S::silvia.maria@economia.gov.br::e2bf63e8-b454-4011-9226-6120546e243b" providerId="AD" clId="Web-{8C06D201-EE18-465B-8FCE-D41D9F225E50}" dt="2022-10-24T15:20:58.159" v="190" actId="20577"/>
          <ac:spMkLst>
            <pc:docMk/>
            <pc:sldMk cId="2456634978" sldId="392"/>
            <ac:spMk id="2" creationId="{A1EDC783-40F7-F7A9-37C3-F1892DB5F567}"/>
          </ac:spMkLst>
        </pc:spChg>
      </pc:sldChg>
      <pc:sldChg chg="addSp modSp add">
        <pc:chgData name="Silvia Maria Barros" userId="S::silvia.maria@economia.gov.br::e2bf63e8-b454-4011-9226-6120546e243b" providerId="AD" clId="Web-{8C06D201-EE18-465B-8FCE-D41D9F225E50}" dt="2022-10-24T15:21:28.097" v="198" actId="1076"/>
        <pc:sldMkLst>
          <pc:docMk/>
          <pc:sldMk cId="2456944093" sldId="393"/>
        </pc:sldMkLst>
        <pc:spChg chg="mod">
          <ac:chgData name="Silvia Maria Barros" userId="S::silvia.maria@economia.gov.br::e2bf63e8-b454-4011-9226-6120546e243b" providerId="AD" clId="Web-{8C06D201-EE18-465B-8FCE-D41D9F225E50}" dt="2022-10-24T15:21:15.019" v="193" actId="20577"/>
          <ac:spMkLst>
            <pc:docMk/>
            <pc:sldMk cId="2456944093" sldId="393"/>
            <ac:spMk id="2" creationId="{00000000-0000-0000-0000-000000000000}"/>
          </ac:spMkLst>
        </pc:spChg>
        <pc:picChg chg="add mod">
          <ac:chgData name="Silvia Maria Barros" userId="S::silvia.maria@economia.gov.br::e2bf63e8-b454-4011-9226-6120546e243b" providerId="AD" clId="Web-{8C06D201-EE18-465B-8FCE-D41D9F225E50}" dt="2022-10-24T15:21:28.097" v="198" actId="1076"/>
          <ac:picMkLst>
            <pc:docMk/>
            <pc:sldMk cId="2456944093" sldId="393"/>
            <ac:picMk id="4" creationId="{ED2E9427-548F-DD61-383F-3A7E9AF6F713}"/>
          </ac:picMkLst>
        </pc:picChg>
      </pc:sldChg>
      <pc:sldMasterChg chg="add addSldLayout">
        <pc:chgData name="Silvia Maria Barros" userId="S::silvia.maria@economia.gov.br::e2bf63e8-b454-4011-9226-6120546e243b" providerId="AD" clId="Web-{8C06D201-EE18-465B-8FCE-D41D9F225E50}" dt="2022-10-24T15:20:59.003" v="191"/>
        <pc:sldMasterMkLst>
          <pc:docMk/>
          <pc:sldMasterMk cId="2675746937" sldId="2147483709"/>
        </pc:sldMasterMkLst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2245566346" sldId="2147483725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746588027" sldId="2147483726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1306397509" sldId="2147483727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877683876" sldId="2147483729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314005268" sldId="2147483730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3781375764" sldId="2147483731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2124613824" sldId="2147483732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3694421058" sldId="2147483733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3108533492" sldId="2147483734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578281579" sldId="2147483735"/>
          </pc:sldLayoutMkLst>
        </pc:sldLayoutChg>
        <pc:sldLayoutChg chg="ad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675746937" sldId="2147483709"/>
            <pc:sldLayoutMk cId="2217836567" sldId="2147483736"/>
          </pc:sldLayoutMkLst>
        </pc:sldLayoutChg>
      </pc:sldMasterChg>
      <pc:sldMasterChg chg="replId modSldLayout">
        <pc:chgData name="Silvia Maria Barros" userId="S::silvia.maria@economia.gov.br::e2bf63e8-b454-4011-9226-6120546e243b" providerId="AD" clId="Web-{8C06D201-EE18-465B-8FCE-D41D9F225E50}" dt="2022-10-24T15:20:59.003" v="191"/>
        <pc:sldMasterMkLst>
          <pc:docMk/>
          <pc:sldMasterMk cId="2253354690" sldId="2147483728"/>
        </pc:sldMasterMkLst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2488628698" sldId="2147483664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2397211602" sldId="2147483665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606649517" sldId="2147483666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1159382897" sldId="2147483667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1259255159" sldId="2147483668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3162519398" sldId="2147483669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1041906474" sldId="2147483670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1671291738" sldId="2147483671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2925872473" sldId="2147483722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641976101" sldId="2147483723"/>
          </pc:sldLayoutMkLst>
        </pc:sldLayoutChg>
        <pc:sldLayoutChg chg="replId">
          <pc:chgData name="Silvia Maria Barros" userId="S::silvia.maria@economia.gov.br::e2bf63e8-b454-4011-9226-6120546e243b" providerId="AD" clId="Web-{8C06D201-EE18-465B-8FCE-D41D9F225E50}" dt="2022-10-24T15:20:59.003" v="191"/>
          <pc:sldLayoutMkLst>
            <pc:docMk/>
            <pc:sldMasterMk cId="2253354690" sldId="2147483728"/>
            <pc:sldLayoutMk cId="4256939887" sldId="2147483724"/>
          </pc:sldLayoutMkLst>
        </pc:sldLayoutChg>
      </pc:sldMasterChg>
    </pc:docChg>
  </pc:docChgLst>
  <pc:docChgLst>
    <pc:chgData name="Silvia Maria Barros" userId="S::silvia.maria@economia.gov.br::e2bf63e8-b454-4011-9226-6120546e243b" providerId="AD" clId="Web-{5EE4134E-F226-4E67-B09A-06C89C6BEBC6}"/>
    <pc:docChg chg="modSld">
      <pc:chgData name="Silvia Maria Barros" userId="S::silvia.maria@economia.gov.br::e2bf63e8-b454-4011-9226-6120546e243b" providerId="AD" clId="Web-{5EE4134E-F226-4E67-B09A-06C89C6BEBC6}" dt="2021-08-19T14:54:04.434" v="0" actId="20577"/>
      <pc:docMkLst>
        <pc:docMk/>
      </pc:docMkLst>
      <pc:sldChg chg="modSp">
        <pc:chgData name="Silvia Maria Barros" userId="S::silvia.maria@economia.gov.br::e2bf63e8-b454-4011-9226-6120546e243b" providerId="AD" clId="Web-{5EE4134E-F226-4E67-B09A-06C89C6BEBC6}" dt="2021-08-19T14:54:04.434" v="0" actId="20577"/>
        <pc:sldMkLst>
          <pc:docMk/>
          <pc:sldMk cId="441982169" sldId="324"/>
        </pc:sldMkLst>
        <pc:spChg chg="mod">
          <ac:chgData name="Silvia Maria Barros" userId="S::silvia.maria@economia.gov.br::e2bf63e8-b454-4011-9226-6120546e243b" providerId="AD" clId="Web-{5EE4134E-F226-4E67-B09A-06C89C6BEBC6}" dt="2021-08-19T14:54:04.434" v="0" actId="20577"/>
          <ac:spMkLst>
            <pc:docMk/>
            <pc:sldMk cId="441982169" sldId="324"/>
            <ac:spMk id="4" creationId="{2D58BA4C-36F7-4C33-A1B2-BD22B680E693}"/>
          </ac:spMkLst>
        </pc:spChg>
      </pc:sldChg>
    </pc:docChg>
  </pc:docChgLst>
  <pc:docChgLst>
    <pc:chgData name="Silvia Maria Barros" userId="S::silvia.maria@economia.gov.br::e2bf63e8-b454-4011-9226-6120546e243b" providerId="AD" clId="Web-{126C3547-F020-4D60-A98B-413AEFDEE61B}"/>
    <pc:docChg chg="modSld">
      <pc:chgData name="Silvia Maria Barros" userId="S::silvia.maria@economia.gov.br::e2bf63e8-b454-4011-9226-6120546e243b" providerId="AD" clId="Web-{126C3547-F020-4D60-A98B-413AEFDEE61B}" dt="2021-08-20T22:28:14.875" v="3" actId="1076"/>
      <pc:docMkLst>
        <pc:docMk/>
      </pc:docMkLst>
      <pc:sldChg chg="modSp">
        <pc:chgData name="Silvia Maria Barros" userId="S::silvia.maria@economia.gov.br::e2bf63e8-b454-4011-9226-6120546e243b" providerId="AD" clId="Web-{126C3547-F020-4D60-A98B-413AEFDEE61B}" dt="2021-08-20T22:28:14.875" v="3" actId="1076"/>
        <pc:sldMkLst>
          <pc:docMk/>
          <pc:sldMk cId="2232845212" sldId="354"/>
        </pc:sldMkLst>
        <pc:spChg chg="mod">
          <ac:chgData name="Silvia Maria Barros" userId="S::silvia.maria@economia.gov.br::e2bf63e8-b454-4011-9226-6120546e243b" providerId="AD" clId="Web-{126C3547-F020-4D60-A98B-413AEFDEE61B}" dt="2021-08-20T22:28:14.875" v="3" actId="1076"/>
          <ac:spMkLst>
            <pc:docMk/>
            <pc:sldMk cId="2232845212" sldId="354"/>
            <ac:spMk id="3" creationId="{80A9B244-8221-4746-A89E-0DBC2E1769A4}"/>
          </ac:spMkLst>
        </pc:spChg>
      </pc:sldChg>
    </pc:docChg>
  </pc:docChgLst>
  <pc:docChgLst>
    <pc:chgData name="Pablo Vinícius Alves da Cunha" userId="S::pablo.cunha@gestao.gov.br::f38bbe19-bf4e-4a2a-ad92-e41c2744801c" providerId="AD" clId="Web-{C32ED555-928D-466B-89E4-C94F91928376}"/>
    <pc:docChg chg="modSld">
      <pc:chgData name="Pablo Vinícius Alves da Cunha" userId="S::pablo.cunha@gestao.gov.br::f38bbe19-bf4e-4a2a-ad92-e41c2744801c" providerId="AD" clId="Web-{C32ED555-928D-466B-89E4-C94F91928376}" dt="2023-07-31T19:18:15.370" v="39"/>
      <pc:docMkLst>
        <pc:docMk/>
      </pc:docMkLst>
      <pc:sldChg chg="modSp">
        <pc:chgData name="Pablo Vinícius Alves da Cunha" userId="S::pablo.cunha@gestao.gov.br::f38bbe19-bf4e-4a2a-ad92-e41c2744801c" providerId="AD" clId="Web-{C32ED555-928D-466B-89E4-C94F91928376}" dt="2023-07-31T19:17:49.323" v="13"/>
        <pc:sldMkLst>
          <pc:docMk/>
          <pc:sldMk cId="4172200889" sldId="394"/>
        </pc:sldMkLst>
        <pc:graphicFrameChg chg="mod modGraphic">
          <ac:chgData name="Pablo Vinícius Alves da Cunha" userId="S::pablo.cunha@gestao.gov.br::f38bbe19-bf4e-4a2a-ad92-e41c2744801c" providerId="AD" clId="Web-{C32ED555-928D-466B-89E4-C94F91928376}" dt="2023-07-31T19:17:49.323" v="13"/>
          <ac:graphicFrameMkLst>
            <pc:docMk/>
            <pc:sldMk cId="4172200889" sldId="394"/>
            <ac:graphicFrameMk id="6" creationId="{9826944D-E67B-0618-43C7-EAC2D497674C}"/>
          </ac:graphicFrameMkLst>
        </pc:graphicFrameChg>
      </pc:sldChg>
      <pc:sldChg chg="modSp">
        <pc:chgData name="Pablo Vinícius Alves da Cunha" userId="S::pablo.cunha@gestao.gov.br::f38bbe19-bf4e-4a2a-ad92-e41c2744801c" providerId="AD" clId="Web-{C32ED555-928D-466B-89E4-C94F91928376}" dt="2023-07-31T19:18:15.370" v="39"/>
        <pc:sldMkLst>
          <pc:docMk/>
          <pc:sldMk cId="4073343395" sldId="397"/>
        </pc:sldMkLst>
        <pc:graphicFrameChg chg="mod modGraphic">
          <ac:chgData name="Pablo Vinícius Alves da Cunha" userId="S::pablo.cunha@gestao.gov.br::f38bbe19-bf4e-4a2a-ad92-e41c2744801c" providerId="AD" clId="Web-{C32ED555-928D-466B-89E4-C94F91928376}" dt="2023-07-31T19:18:15.370" v="39"/>
          <ac:graphicFrameMkLst>
            <pc:docMk/>
            <pc:sldMk cId="4073343395" sldId="397"/>
            <ac:graphicFrameMk id="9" creationId="{763353D3-0CC5-606D-23ED-ECAF110111A9}"/>
          </ac:graphicFrameMkLst>
        </pc:graphicFrameChg>
      </pc:sldChg>
    </pc:docChg>
  </pc:docChgLst>
  <pc:docChgLst>
    <pc:chgData name="Silvia Maria Barros" userId="S::silvia.maria@economia.gov.br::e2bf63e8-b454-4011-9226-6120546e243b" providerId="AD" clId="Web-{B8403E0E-ED87-40F9-B52F-F4721198E4CD}"/>
    <pc:docChg chg="addSld delSld modSld">
      <pc:chgData name="Silvia Maria Barros" userId="S::silvia.maria@economia.gov.br::e2bf63e8-b454-4011-9226-6120546e243b" providerId="AD" clId="Web-{B8403E0E-ED87-40F9-B52F-F4721198E4CD}" dt="2021-08-16T13:58:33.143" v="12"/>
      <pc:docMkLst>
        <pc:docMk/>
      </pc:docMkLst>
      <pc:sldChg chg="del">
        <pc:chgData name="Silvia Maria Barros" userId="S::silvia.maria@economia.gov.br::e2bf63e8-b454-4011-9226-6120546e243b" providerId="AD" clId="Web-{B8403E0E-ED87-40F9-B52F-F4721198E4CD}" dt="2021-08-16T13:55:59.109" v="0"/>
        <pc:sldMkLst>
          <pc:docMk/>
          <pc:sldMk cId="1944310836" sldId="343"/>
        </pc:sldMkLst>
      </pc:sldChg>
      <pc:sldChg chg="add mod replId modShow">
        <pc:chgData name="Silvia Maria Barros" userId="S::silvia.maria@economia.gov.br::e2bf63e8-b454-4011-9226-6120546e243b" providerId="AD" clId="Web-{B8403E0E-ED87-40F9-B52F-F4721198E4CD}" dt="2021-08-16T13:56:35.094" v="2"/>
        <pc:sldMkLst>
          <pc:docMk/>
          <pc:sldMk cId="228660610" sldId="350"/>
        </pc:sldMkLst>
      </pc:sldChg>
      <pc:sldChg chg="addSp delSp modSp new">
        <pc:chgData name="Silvia Maria Barros" userId="S::silvia.maria@economia.gov.br::e2bf63e8-b454-4011-9226-6120546e243b" providerId="AD" clId="Web-{B8403E0E-ED87-40F9-B52F-F4721198E4CD}" dt="2021-08-16T13:58:33.143" v="12"/>
        <pc:sldMkLst>
          <pc:docMk/>
          <pc:sldMk cId="2232899486" sldId="351"/>
        </pc:sldMkLst>
        <pc:spChg chg="del">
          <ac:chgData name="Silvia Maria Barros" userId="S::silvia.maria@economia.gov.br::e2bf63e8-b454-4011-9226-6120546e243b" providerId="AD" clId="Web-{B8403E0E-ED87-40F9-B52F-F4721198E4CD}" dt="2021-08-16T13:57:23.001" v="5"/>
          <ac:spMkLst>
            <pc:docMk/>
            <pc:sldMk cId="2232899486" sldId="351"/>
            <ac:spMk id="2" creationId="{72E4C58E-B003-44A5-8F87-8AEF71CB354D}"/>
          </ac:spMkLst>
        </pc:spChg>
        <pc:spChg chg="mod">
          <ac:chgData name="Silvia Maria Barros" userId="S::silvia.maria@economia.gov.br::e2bf63e8-b454-4011-9226-6120546e243b" providerId="AD" clId="Web-{B8403E0E-ED87-40F9-B52F-F4721198E4CD}" dt="2021-08-16T13:58:21.581" v="11" actId="14100"/>
          <ac:spMkLst>
            <pc:docMk/>
            <pc:sldMk cId="2232899486" sldId="351"/>
            <ac:spMk id="3" creationId="{9C17BA74-BC8C-4C8A-9297-1E38BD0AD840}"/>
          </ac:spMkLst>
        </pc:spChg>
        <pc:spChg chg="add">
          <ac:chgData name="Silvia Maria Barros" userId="S::silvia.maria@economia.gov.br::e2bf63e8-b454-4011-9226-6120546e243b" providerId="AD" clId="Web-{B8403E0E-ED87-40F9-B52F-F4721198E4CD}" dt="2021-08-16T13:58:33.143" v="12"/>
          <ac:spMkLst>
            <pc:docMk/>
            <pc:sldMk cId="2232899486" sldId="351"/>
            <ac:spMk id="7" creationId="{C0E9BB8E-8B83-4A16-B4A4-64CFE685B482}"/>
          </ac:spMkLst>
        </pc:spChg>
        <pc:graphicFrameChg chg="add mod modGraphic">
          <ac:chgData name="Silvia Maria Barros" userId="S::silvia.maria@economia.gov.br::e2bf63e8-b454-4011-9226-6120546e243b" providerId="AD" clId="Web-{B8403E0E-ED87-40F9-B52F-F4721198E4CD}" dt="2021-08-16T13:57:30.111" v="8"/>
          <ac:graphicFrameMkLst>
            <pc:docMk/>
            <pc:sldMk cId="2232899486" sldId="351"/>
            <ac:graphicFrameMk id="5" creationId="{56804ABB-2B77-47A5-9AD9-F8DE9A1ACF7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7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90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291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4FF08-8BFF-4B33-B663-826E369CC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25FDF0-BE39-4479-96CE-A604FCDBE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E42E20-90CB-4859-B9A2-3748A95A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817263-9AA7-47B3-85D9-9C8148A0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35A235-F432-4E2F-875E-D5EF05FDF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63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E31AE-1776-438B-A369-F567C041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E99BD0-BBBB-4B2B-9E34-3CD5E171F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710D83-6035-44F9-ACCB-90F1A2AE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C9F1D9-4434-484C-888D-68CDE1D6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1A9C75-BE19-4C79-93D6-C2182370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214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9804F-B629-4BC9-9D5D-4561613E5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9A6B6C-168F-4CF6-9DA7-0BB6D2E55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B0A92E-1430-4B11-B397-E84CAA89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924667-BFF9-4A18-97F8-F9B2143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73DCA-36C1-4DA6-AF56-F337A491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647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A38FD-39A7-43F3-9217-25A6B829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FF1709-3F20-4C30-AB6C-42DA95DCE3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B510E1-2D42-4364-949E-556000A87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B95336-B31A-4DFA-BA6A-5151E722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BDC906-AA57-45E4-BA75-2A36AA98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F96FC9-BFCF-4B2B-8412-677D1B0E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3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4F74F-C6B8-4DA2-A49E-B43208B7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7F668A-3EA6-4369-9C2D-58DF9664A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3A101A-AB6A-4C14-A9B4-FBB0B3BB5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7F19050-E54A-45F8-8427-BAD6338BB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92CBADE-6C6B-40F0-87E5-715602D1B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6DDC2D9-70D4-4F28-9EA6-1CF4AC1A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8DDBD6-9FF5-42B9-A3F2-AA0199C1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3D353A-42C5-44F5-9054-4B549BA5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293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96E1B-1C83-459A-A480-CCB4C1F40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FBDAA60-7123-4A66-BA8B-C3A40BA28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7FA3293-9E23-45F0-A97A-A0B8A72A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45F0C83-5DE0-426C-BF94-4EC075F7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466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0749AAF-741B-43BE-98F4-0EF68248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C4A3E2-6E05-4D52-9EFA-99CE933F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31AD814-28BF-4868-B64D-0C423D34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00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1F6BA-87B4-4C99-8909-36BC0608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F1A15E-F858-4DB8-A132-A93903FEC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A7A544-1824-46AE-9D39-DDDCDFD3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98E29E-1AA5-41FA-8C80-5A99BE48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5CBE74-831D-47D8-88FA-8EF384FCE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CAF967-30C4-49B5-B0D3-059535FF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12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976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C013C-C420-4248-890B-0617FE48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D270FE-6BC6-4E83-AE9A-461EEF975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4F310FF-99FC-4106-A276-A03AE5E5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400554-6D4A-421D-8C47-FC253BBA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2F4014-2524-42D3-8529-9643DCB2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F1D153-F0A2-43F2-AA0D-6EF56A20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2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720FA4-0274-439E-A988-168D3C9D0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B9F4B3-424B-48B2-97C1-49AD80B7A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66310B-8580-48F4-B4B3-4B6C656B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7C0B0A-E47C-4E2C-9F60-53F4C5D8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19A337-CD4D-405C-B260-26CE7E24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719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1CD532-4981-4794-AE37-53642AADD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F74589-19D2-4282-8769-E57DF15FC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D4743B-8D70-4F8C-A49C-278AA0FD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A8B68E-C100-481B-8B11-0B5CE704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31A213-AEDF-4945-88A0-7CA9076A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005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84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536500" y="2852533"/>
            <a:ext cx="5701200" cy="17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72524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867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rgbClr val="482400"/>
              </a:buClr>
              <a:buSzPts val="1200"/>
              <a:buFont typeface="Nunito Light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536500" y="2088933"/>
            <a:ext cx="570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165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3120567" y="3598884"/>
            <a:ext cx="6088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subTitle" idx="1"/>
          </p:nvPr>
        </p:nvSpPr>
        <p:spPr>
          <a:xfrm>
            <a:off x="3120567" y="2190717"/>
            <a:ext cx="6088000" cy="15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30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5719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Berkshire Swash"/>
              <a:buNone/>
              <a:defRPr sz="3733"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subTitle" idx="1"/>
          </p:nvPr>
        </p:nvSpPr>
        <p:spPr>
          <a:xfrm>
            <a:off x="950951" y="2278960"/>
            <a:ext cx="2928000" cy="6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Font typeface="Berkshire Swash"/>
              <a:buNone/>
              <a:defRPr b="1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title" idx="2" hasCustomPrompt="1"/>
          </p:nvPr>
        </p:nvSpPr>
        <p:spPr>
          <a:xfrm>
            <a:off x="950951" y="1726017"/>
            <a:ext cx="1098800" cy="6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43" name="Google Shape;43;p14"/>
          <p:cNvSpPr txBox="1">
            <a:spLocks noGrp="1"/>
          </p:cNvSpPr>
          <p:nvPr>
            <p:ph type="subTitle" idx="3"/>
          </p:nvPr>
        </p:nvSpPr>
        <p:spPr>
          <a:xfrm>
            <a:off x="950951" y="2771484"/>
            <a:ext cx="29280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ubTitle" idx="4"/>
          </p:nvPr>
        </p:nvSpPr>
        <p:spPr>
          <a:xfrm>
            <a:off x="4041217" y="2278960"/>
            <a:ext cx="2928000" cy="6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/>
              <a:buNone/>
              <a:defRPr b="1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title" idx="5" hasCustomPrompt="1"/>
          </p:nvPr>
        </p:nvSpPr>
        <p:spPr>
          <a:xfrm>
            <a:off x="4041217" y="1726017"/>
            <a:ext cx="1098800" cy="6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>
            <a:spLocks noGrp="1"/>
          </p:cNvSpPr>
          <p:nvPr>
            <p:ph type="subTitle" idx="6"/>
          </p:nvPr>
        </p:nvSpPr>
        <p:spPr>
          <a:xfrm>
            <a:off x="4041217" y="2771484"/>
            <a:ext cx="29280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ubTitle" idx="7"/>
          </p:nvPr>
        </p:nvSpPr>
        <p:spPr>
          <a:xfrm>
            <a:off x="950951" y="4404947"/>
            <a:ext cx="2928000" cy="6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/>
              <a:buNone/>
              <a:defRPr b="1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title" idx="8" hasCustomPrompt="1"/>
          </p:nvPr>
        </p:nvSpPr>
        <p:spPr>
          <a:xfrm>
            <a:off x="950951" y="3852000"/>
            <a:ext cx="1098800" cy="6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49" name="Google Shape;49;p14"/>
          <p:cNvSpPr txBox="1">
            <a:spLocks noGrp="1"/>
          </p:cNvSpPr>
          <p:nvPr>
            <p:ph type="subTitle" idx="9"/>
          </p:nvPr>
        </p:nvSpPr>
        <p:spPr>
          <a:xfrm>
            <a:off x="950951" y="4897476"/>
            <a:ext cx="29280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ubTitle" idx="13"/>
          </p:nvPr>
        </p:nvSpPr>
        <p:spPr>
          <a:xfrm>
            <a:off x="4041217" y="4404947"/>
            <a:ext cx="2928000" cy="6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erkshire Swash"/>
              <a:buNone/>
              <a:defRPr b="1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title" idx="14" hasCustomPrompt="1"/>
          </p:nvPr>
        </p:nvSpPr>
        <p:spPr>
          <a:xfrm>
            <a:off x="4041217" y="3852000"/>
            <a:ext cx="1098800" cy="6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52" name="Google Shape;52;p14"/>
          <p:cNvSpPr txBox="1">
            <a:spLocks noGrp="1"/>
          </p:cNvSpPr>
          <p:nvPr>
            <p:ph type="subTitle" idx="15"/>
          </p:nvPr>
        </p:nvSpPr>
        <p:spPr>
          <a:xfrm>
            <a:off x="4041217" y="4897476"/>
            <a:ext cx="29280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1246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>
            <a:spLocks noGrp="1"/>
          </p:cNvSpPr>
          <p:nvPr>
            <p:ph type="title"/>
          </p:nvPr>
        </p:nvSpPr>
        <p:spPr>
          <a:xfrm>
            <a:off x="950967" y="2310767"/>
            <a:ext cx="4205600" cy="8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subTitle" idx="1"/>
          </p:nvPr>
        </p:nvSpPr>
        <p:spPr>
          <a:xfrm>
            <a:off x="950967" y="3126167"/>
            <a:ext cx="4205600" cy="14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422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D5A0D-FFFC-41BD-8F12-8FF2C4165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4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035DE4-D0F2-4B04-A879-8D2401164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778"/>
            </a:lvl1pPr>
            <a:lvl2pPr marL="338658" indent="0" algn="ctr">
              <a:buNone/>
              <a:defRPr sz="1482"/>
            </a:lvl2pPr>
            <a:lvl3pPr marL="677315" indent="0" algn="ctr">
              <a:buNone/>
              <a:defRPr sz="1333"/>
            </a:lvl3pPr>
            <a:lvl4pPr marL="1015972" indent="0" algn="ctr">
              <a:buNone/>
              <a:defRPr sz="1185"/>
            </a:lvl4pPr>
            <a:lvl5pPr marL="1354629" indent="0" algn="ctr">
              <a:buNone/>
              <a:defRPr sz="1185"/>
            </a:lvl5pPr>
            <a:lvl6pPr marL="1693287" indent="0" algn="ctr">
              <a:buNone/>
              <a:defRPr sz="1185"/>
            </a:lvl6pPr>
            <a:lvl7pPr marL="2031945" indent="0" algn="ctr">
              <a:buNone/>
              <a:defRPr sz="1185"/>
            </a:lvl7pPr>
            <a:lvl8pPr marL="2370601" indent="0" algn="ctr">
              <a:buNone/>
              <a:defRPr sz="1185"/>
            </a:lvl8pPr>
            <a:lvl9pPr marL="2709259" indent="0" algn="ctr">
              <a:buNone/>
              <a:defRPr sz="1185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55619C-C0D4-415D-A116-9CFA19B0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8FA6DD-CE6C-4382-AF54-BE3F5DE0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607E21-81C6-48BF-93BF-186263E7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1042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06785-1691-4ADB-8CD6-5DDBB457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BD6BFB-3A00-4685-89B7-6FCECC5C6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8F4E66-7D3D-42ED-8456-46162F44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F7ED55-B41B-4DD5-A11F-B80F6771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661B89-0368-4A03-9C5E-18D8257B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21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939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5C920-45D4-4803-B82D-240AE15B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7"/>
          </a:xfrm>
        </p:spPr>
        <p:txBody>
          <a:bodyPr anchor="b"/>
          <a:lstStyle>
            <a:lvl1pPr>
              <a:defRPr sz="444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E5D0A1-B2AB-4423-A112-526F38E03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6"/>
            <a:ext cx="10515600" cy="1500187"/>
          </a:xfrm>
        </p:spPr>
        <p:txBody>
          <a:bodyPr/>
          <a:lstStyle>
            <a:lvl1pPr marL="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1pPr>
            <a:lvl2pPr marL="338658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2pPr>
            <a:lvl3pPr marL="6773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015972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4pPr>
            <a:lvl5pPr marL="1354629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5pPr>
            <a:lvl6pPr marL="1693287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6pPr>
            <a:lvl7pPr marL="2031945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7pPr>
            <a:lvl8pPr marL="2370601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8pPr>
            <a:lvl9pPr marL="2709259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3EC8CF-7C9D-4470-9FE7-78FD3FEF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D92E9F-1AA2-48AD-8376-879DD876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5E4DA0-5883-4535-A931-C3F50B6C1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8184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8DFC6-EBB1-406F-AE8A-8D56DC77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A6793B-FF38-4FEA-867C-8E30DD449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7515BA-75D8-4454-A93A-9941879DA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38926D-95FE-4DD0-8D0E-D27756C4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8007F0-EA57-40CA-B327-53532CF5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B7DD19-9D71-44ED-900C-2AC8976F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370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8DEA8-E0F5-4A3D-A6A6-1D5065F59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276782-663B-4293-B811-50F5068EF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58" indent="0">
              <a:buNone/>
              <a:defRPr sz="1482" b="1"/>
            </a:lvl2pPr>
            <a:lvl3pPr marL="677315" indent="0">
              <a:buNone/>
              <a:defRPr sz="1333" b="1"/>
            </a:lvl3pPr>
            <a:lvl4pPr marL="1015972" indent="0">
              <a:buNone/>
              <a:defRPr sz="1185" b="1"/>
            </a:lvl4pPr>
            <a:lvl5pPr marL="1354629" indent="0">
              <a:buNone/>
              <a:defRPr sz="1185" b="1"/>
            </a:lvl5pPr>
            <a:lvl6pPr marL="1693287" indent="0">
              <a:buNone/>
              <a:defRPr sz="1185" b="1"/>
            </a:lvl6pPr>
            <a:lvl7pPr marL="2031945" indent="0">
              <a:buNone/>
              <a:defRPr sz="1185" b="1"/>
            </a:lvl7pPr>
            <a:lvl8pPr marL="2370601" indent="0">
              <a:buNone/>
              <a:defRPr sz="1185" b="1"/>
            </a:lvl8pPr>
            <a:lvl9pPr marL="2709259" indent="0">
              <a:buNone/>
              <a:defRPr sz="118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7DD2B2-FD85-4074-AA3D-93A3E2C98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F02BC47-A914-4573-8166-2677FB613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58" indent="0">
              <a:buNone/>
              <a:defRPr sz="1482" b="1"/>
            </a:lvl2pPr>
            <a:lvl3pPr marL="677315" indent="0">
              <a:buNone/>
              <a:defRPr sz="1333" b="1"/>
            </a:lvl3pPr>
            <a:lvl4pPr marL="1015972" indent="0">
              <a:buNone/>
              <a:defRPr sz="1185" b="1"/>
            </a:lvl4pPr>
            <a:lvl5pPr marL="1354629" indent="0">
              <a:buNone/>
              <a:defRPr sz="1185" b="1"/>
            </a:lvl5pPr>
            <a:lvl6pPr marL="1693287" indent="0">
              <a:buNone/>
              <a:defRPr sz="1185" b="1"/>
            </a:lvl6pPr>
            <a:lvl7pPr marL="2031945" indent="0">
              <a:buNone/>
              <a:defRPr sz="1185" b="1"/>
            </a:lvl7pPr>
            <a:lvl8pPr marL="2370601" indent="0">
              <a:buNone/>
              <a:defRPr sz="1185" b="1"/>
            </a:lvl8pPr>
            <a:lvl9pPr marL="2709259" indent="0">
              <a:buNone/>
              <a:defRPr sz="118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021946-EA1A-40B1-8AD3-1621AF227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54C4CB5-48C5-4D14-9F89-3B0F736F8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056C01C-3120-49BC-BAA7-9F1C3D3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BC096F-CA72-4E52-A7C8-DCB24095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0212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D7064-2CCB-4B36-9FEE-9FD5478B8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1CDE7D1-92D2-44D7-AB74-FBF32D2E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957DA99-91E9-4A99-A109-5FF6A1FA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D3FDD32-161E-4C2F-BAD2-40A33007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7080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C7C176A-7BC1-4D61-A193-20DDCBD9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76680F0-7588-4293-94E5-C709FA1B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6D5AADE-2A9A-4135-8349-7D76C7BB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9902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BCC61-C905-44D2-9BB2-527D9799D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237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C6E19F-9113-41B7-BAB7-0FA12BBD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1" y="987428"/>
            <a:ext cx="6172200" cy="4873625"/>
          </a:xfrm>
        </p:spPr>
        <p:txBody>
          <a:bodyPr/>
          <a:lstStyle>
            <a:lvl1pPr>
              <a:defRPr sz="2371"/>
            </a:lvl1pPr>
            <a:lvl2pPr>
              <a:defRPr sz="2074"/>
            </a:lvl2pPr>
            <a:lvl3pPr>
              <a:defRPr sz="1778"/>
            </a:lvl3pPr>
            <a:lvl4pPr>
              <a:defRPr sz="1482"/>
            </a:lvl4pPr>
            <a:lvl5pPr>
              <a:defRPr sz="1482"/>
            </a:lvl5pPr>
            <a:lvl6pPr>
              <a:defRPr sz="1482"/>
            </a:lvl6pPr>
            <a:lvl7pPr>
              <a:defRPr sz="1482"/>
            </a:lvl7pPr>
            <a:lvl8pPr>
              <a:defRPr sz="1482"/>
            </a:lvl8pPr>
            <a:lvl9pPr>
              <a:defRPr sz="148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7AC989D-6A42-4438-AC9F-CEC8247E8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185"/>
            </a:lvl1pPr>
            <a:lvl2pPr marL="338658" indent="0">
              <a:buNone/>
              <a:defRPr sz="1037"/>
            </a:lvl2pPr>
            <a:lvl3pPr marL="677315" indent="0">
              <a:buNone/>
              <a:defRPr sz="889"/>
            </a:lvl3pPr>
            <a:lvl4pPr marL="1015972" indent="0">
              <a:buNone/>
              <a:defRPr sz="740"/>
            </a:lvl4pPr>
            <a:lvl5pPr marL="1354629" indent="0">
              <a:buNone/>
              <a:defRPr sz="740"/>
            </a:lvl5pPr>
            <a:lvl6pPr marL="1693287" indent="0">
              <a:buNone/>
              <a:defRPr sz="740"/>
            </a:lvl6pPr>
            <a:lvl7pPr marL="2031945" indent="0">
              <a:buNone/>
              <a:defRPr sz="740"/>
            </a:lvl7pPr>
            <a:lvl8pPr marL="2370601" indent="0">
              <a:buNone/>
              <a:defRPr sz="740"/>
            </a:lvl8pPr>
            <a:lvl9pPr marL="2709259" indent="0">
              <a:buNone/>
              <a:defRPr sz="74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42DE0E-088D-475D-8E52-ABA8723A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8FAC71-B6A0-47DE-A542-1FCF2632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A898A8-57F5-45C1-8660-12069779B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5089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85D9C-9EA5-4DE2-859A-8EC0A323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237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28454C7-049B-4375-A6A1-8EF56D830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1" y="987428"/>
            <a:ext cx="6172200" cy="4873625"/>
          </a:xfrm>
        </p:spPr>
        <p:txBody>
          <a:bodyPr/>
          <a:lstStyle>
            <a:lvl1pPr marL="0" indent="0">
              <a:buNone/>
              <a:defRPr sz="2371"/>
            </a:lvl1pPr>
            <a:lvl2pPr marL="338658" indent="0">
              <a:buNone/>
              <a:defRPr sz="2074"/>
            </a:lvl2pPr>
            <a:lvl3pPr marL="677315" indent="0">
              <a:buNone/>
              <a:defRPr sz="1778"/>
            </a:lvl3pPr>
            <a:lvl4pPr marL="1015972" indent="0">
              <a:buNone/>
              <a:defRPr sz="1482"/>
            </a:lvl4pPr>
            <a:lvl5pPr marL="1354629" indent="0">
              <a:buNone/>
              <a:defRPr sz="1482"/>
            </a:lvl5pPr>
            <a:lvl6pPr marL="1693287" indent="0">
              <a:buNone/>
              <a:defRPr sz="1482"/>
            </a:lvl6pPr>
            <a:lvl7pPr marL="2031945" indent="0">
              <a:buNone/>
              <a:defRPr sz="1482"/>
            </a:lvl7pPr>
            <a:lvl8pPr marL="2370601" indent="0">
              <a:buNone/>
              <a:defRPr sz="1482"/>
            </a:lvl8pPr>
            <a:lvl9pPr marL="2709259" indent="0">
              <a:buNone/>
              <a:defRPr sz="1482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D42F5C-70C8-431A-91FC-DCDF9A794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185"/>
            </a:lvl1pPr>
            <a:lvl2pPr marL="338658" indent="0">
              <a:buNone/>
              <a:defRPr sz="1037"/>
            </a:lvl2pPr>
            <a:lvl3pPr marL="677315" indent="0">
              <a:buNone/>
              <a:defRPr sz="889"/>
            </a:lvl3pPr>
            <a:lvl4pPr marL="1015972" indent="0">
              <a:buNone/>
              <a:defRPr sz="740"/>
            </a:lvl4pPr>
            <a:lvl5pPr marL="1354629" indent="0">
              <a:buNone/>
              <a:defRPr sz="740"/>
            </a:lvl5pPr>
            <a:lvl6pPr marL="1693287" indent="0">
              <a:buNone/>
              <a:defRPr sz="740"/>
            </a:lvl6pPr>
            <a:lvl7pPr marL="2031945" indent="0">
              <a:buNone/>
              <a:defRPr sz="740"/>
            </a:lvl7pPr>
            <a:lvl8pPr marL="2370601" indent="0">
              <a:buNone/>
              <a:defRPr sz="740"/>
            </a:lvl8pPr>
            <a:lvl9pPr marL="2709259" indent="0">
              <a:buNone/>
              <a:defRPr sz="74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CC7293-08CA-4CAE-918F-BFE5C18F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D26100-34F8-4AA5-B553-D94869B8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B67ED0-F12E-403C-AF0D-DFEFC50E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2183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65CA9-9A86-493C-81CC-99F3705C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03E9D3D-11C1-41A0-B19E-D53CAFA15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A908A4-E409-4C0B-92F6-D10074C5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6541FE-DAA7-4ACA-873D-3D4F71464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909F5A-C2EE-4B6F-BDDD-4F7D5CED8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7255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62BD55-BFE7-420C-BAD7-5653853B7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4DF475-55C7-4EE1-8432-DA1F94B33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B3BD1A-4024-4F04-A968-7FF7E0CCC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447C8-AAC0-4867-9B8B-3805C0A5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ABF553-C7A7-4AA0-B991-0C77A0B0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84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21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6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8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25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1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65000"/>
              <a:lumOff val="3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E155BFF-5EAD-4187-8D37-01D8529B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42BA08-CB15-4EF8-BBEB-1121F6E8C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6F1F28-1DE7-4635-92F8-8860D25B3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8E02-C4DE-4BE4-960F-4109492B31BF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17211E-0B64-43C7-8225-3637A7158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A8F6A5-44C2-4FB4-B99F-6805AB2B4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2288-0259-4511-BDA9-EAD36B1AE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08" r:id="rId15"/>
    <p:sldLayoutId id="2147483663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5D4838E-C5E9-4FCC-9E14-CA2247D15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087C04-1F70-4167-9FED-64FD0327A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B65DAB-5C04-4E15-A087-92FF7F0C6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BEA5-A321-49D9-88BC-AF9665891886}" type="datetimeFigureOut">
              <a:rPr lang="pt-BR" smtClean="0"/>
              <a:t>31/07/2023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E0A699-29BA-49F2-9D3B-824EF1279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E53E9D-4368-49FB-A52B-529EEAF79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D49B0-D216-4DF3-A162-779261CF8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9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812810" rtl="0" eaLnBrk="1" latinLnBrk="0" hangingPunct="1">
        <a:lnSpc>
          <a:spcPct val="90000"/>
        </a:lnSpc>
        <a:spcBef>
          <a:spcPct val="0"/>
        </a:spcBef>
        <a:buNone/>
        <a:defRPr sz="3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203" indent="-203203" algn="l" defTabSz="81281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2489" kern="1200">
          <a:solidFill>
            <a:schemeClr val="tx1"/>
          </a:solidFill>
          <a:latin typeface="+mn-lt"/>
          <a:ea typeface="+mn-ea"/>
          <a:cs typeface="+mn-cs"/>
        </a:defRPr>
      </a:lvl1pPr>
      <a:lvl2pPr marL="60960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1601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3pPr>
      <a:lvl4pPr marL="142241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3522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br/servidor/dft" TargetMode="External"/><Relationship Id="rId2" Type="http://schemas.openxmlformats.org/officeDocument/2006/relationships/hyperlink" Target="mailto:sgp.dft@economia.gov.br" TargetMode="Externa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sdip.sigepe.gov.br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2" descr="Interface gráfica do usuário, Texto, Logotipo, Site&#10;&#10;Descrição gerada automaticamente">
            <a:extLst>
              <a:ext uri="{FF2B5EF4-FFF2-40B4-BE49-F238E27FC236}">
                <a16:creationId xmlns:a16="http://schemas.microsoft.com/office/drawing/2014/main" id="{56E10FF8-9117-0911-806C-D6E99CCA93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5" b="556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AA2C567-A0DA-E911-7431-37417F72D1A4}"/>
              </a:ext>
            </a:extLst>
          </p:cNvPr>
          <p:cNvSpPr txBox="1"/>
          <p:nvPr/>
        </p:nvSpPr>
        <p:spPr>
          <a:xfrm>
            <a:off x="1028892" y="4979362"/>
            <a:ext cx="493518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Informações básicas sobre o Sistema de Dimensionamento de Pessoas (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</a:rPr>
              <a:t>Sisdip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pt-BR" sz="2200" dirty="0">
              <a:solidFill>
                <a:schemeClr val="accent1">
                  <a:lumMod val="50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383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902963" y="757074"/>
            <a:ext cx="10484546" cy="14003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b="1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Quantificação de esforços: </a:t>
            </a:r>
          </a:p>
          <a:p>
            <a:pPr algn="ctr"/>
            <a:endParaRPr lang="pt-BR" sz="2500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2588" y="2416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91623" y="1715314"/>
            <a:ext cx="9606247" cy="566308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pt-BR" sz="3000" b="1">
              <a:cs typeface="Calibri" panose="020F0502020204030204"/>
            </a:endParaRPr>
          </a:p>
          <a:p>
            <a:pPr marL="457200" indent="-457200" algn="just">
              <a:buFont typeface="Arial"/>
              <a:buChar char="•"/>
            </a:pPr>
            <a:r>
              <a:rPr lang="pt-BR" sz="3300" dirty="0">
                <a:ea typeface="+mn-lt"/>
                <a:cs typeface="+mn-lt"/>
              </a:rPr>
              <a:t>O esforço é definido como o percentual de tempo que o(a) servidor(a) percebe dedicar a cada entrega da qual fez parte, direta ou indiretamente.</a:t>
            </a:r>
            <a:br>
              <a:rPr lang="pt-BR" sz="3300" dirty="0">
                <a:ea typeface="+mn-lt"/>
                <a:cs typeface="+mn-lt"/>
              </a:rPr>
            </a:br>
            <a:r>
              <a:rPr lang="pt-BR" sz="3300" dirty="0">
                <a:ea typeface="+mn-lt"/>
                <a:cs typeface="+mn-lt"/>
              </a:rPr>
              <a:t> </a:t>
            </a:r>
            <a:endParaRPr lang="en-US" sz="3300" dirty="0">
              <a:ea typeface="+mn-lt"/>
              <a:cs typeface="+mn-lt"/>
            </a:endParaRPr>
          </a:p>
          <a:p>
            <a:pPr marL="457200" indent="-457200" algn="just">
              <a:buFont typeface="Arial"/>
              <a:buChar char="•"/>
            </a:pPr>
            <a:r>
              <a:rPr lang="pt-BR" sz="3300" dirty="0">
                <a:ea typeface="+mn-lt"/>
                <a:cs typeface="+mn-lt"/>
              </a:rPr>
              <a:t>Todos os servidores que participaram efetivamente das entregas técnicas da unidade deverão preencher o questionário de esforço no </a:t>
            </a:r>
            <a:r>
              <a:rPr lang="pt-BR" sz="3300" dirty="0" err="1">
                <a:ea typeface="+mn-lt"/>
                <a:cs typeface="+mn-lt"/>
              </a:rPr>
              <a:t>Sisdip</a:t>
            </a:r>
            <a:r>
              <a:rPr lang="pt-BR" sz="3300" dirty="0">
                <a:ea typeface="+mn-lt"/>
                <a:cs typeface="+mn-lt"/>
              </a:rPr>
              <a:t>.</a:t>
            </a:r>
            <a:endParaRPr lang="en-US" sz="3300" dirty="0">
              <a:ea typeface="+mn-lt"/>
              <a:cs typeface="+mn-lt"/>
            </a:endParaRPr>
          </a:p>
          <a:p>
            <a:pPr algn="just"/>
            <a:endParaRPr lang="pt-BR" sz="3400" dirty="0">
              <a:cs typeface="Calibri"/>
            </a:endParaRPr>
          </a:p>
          <a:p>
            <a:pPr algn="ctr"/>
            <a:endParaRPr lang="pt-BR" sz="2400" b="1"/>
          </a:p>
          <a:p>
            <a:pPr algn="just"/>
            <a:endParaRPr lang="pt-BR"/>
          </a:p>
          <a:p>
            <a:pPr algn="just"/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3672187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955143" y="777731"/>
            <a:ext cx="828142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Casos especiais de esforços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22B725-D6BD-4C10-A8B5-AED8EF485856}"/>
              </a:ext>
            </a:extLst>
          </p:cNvPr>
          <p:cNvSpPr txBox="1"/>
          <p:nvPr/>
        </p:nvSpPr>
        <p:spPr>
          <a:xfrm>
            <a:off x="1082860" y="1872617"/>
            <a:ext cx="10146956" cy="4339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pt-BR" sz="2300" b="1"/>
          </a:p>
          <a:p>
            <a:pPr algn="just"/>
            <a:r>
              <a:rPr lang="pt-BR" sz="2300" dirty="0"/>
              <a:t>Colaboradores: Somente os terceirizados que participaram diretamente das entregas da unidade serão considerados no cálculo do dimensionamento. </a:t>
            </a:r>
            <a:endParaRPr lang="pt-BR" sz="2300" dirty="0">
              <a:cs typeface="Calibri"/>
            </a:endParaRPr>
          </a:p>
          <a:p>
            <a:pPr algn="just"/>
            <a:endParaRPr lang="pt-BR" sz="2300">
              <a:cs typeface="Calibri"/>
            </a:endParaRPr>
          </a:p>
          <a:p>
            <a:pPr algn="just"/>
            <a:r>
              <a:rPr lang="pt-BR" sz="2300" b="1" dirty="0">
                <a:solidFill>
                  <a:srgbClr val="FF0000"/>
                </a:solidFill>
              </a:rPr>
              <a:t>Atenção! </a:t>
            </a:r>
            <a:r>
              <a:rPr lang="pt-BR" sz="2300" dirty="0"/>
              <a:t>Os terceirizados deverão ser inseridos manualmente no dimensionamento criado, uma vez que seus dados não são trazidos por integração. </a:t>
            </a:r>
            <a:endParaRPr lang="pt-BR" sz="2300" dirty="0">
              <a:cs typeface="Calibri"/>
            </a:endParaRPr>
          </a:p>
          <a:p>
            <a:pPr algn="just"/>
            <a:endParaRPr lang="pt-BR" sz="2200">
              <a:cs typeface="Calibri"/>
            </a:endParaRPr>
          </a:p>
          <a:p>
            <a:pPr algn="just"/>
            <a:r>
              <a:rPr lang="pt-BR" sz="2600" dirty="0"/>
              <a:t>Os colaboradores terceirizados     </a:t>
            </a:r>
            <a:r>
              <a:rPr lang="pt-BR" sz="2600" b="1" dirty="0"/>
              <a:t>NÃO POSSUEM     </a:t>
            </a:r>
            <a:r>
              <a:rPr lang="pt-BR" sz="2600" dirty="0"/>
              <a:t>acesso ao </a:t>
            </a:r>
            <a:r>
              <a:rPr lang="pt-BR" sz="2600" dirty="0" err="1"/>
              <a:t>Sisdip</a:t>
            </a:r>
            <a:r>
              <a:rPr lang="pt-BR" sz="2600" dirty="0"/>
              <a:t>.</a:t>
            </a:r>
            <a:endParaRPr lang="pt-BR" sz="2600" dirty="0">
              <a:cs typeface="Calibri"/>
            </a:endParaRPr>
          </a:p>
          <a:p>
            <a:pPr algn="just"/>
            <a:endParaRPr lang="pt-BR" sz="2300">
              <a:cs typeface="Calibri"/>
            </a:endParaRPr>
          </a:p>
          <a:p>
            <a:pPr algn="just"/>
            <a:r>
              <a:rPr lang="pt-BR" sz="2600" dirty="0"/>
              <a:t>Estagiários: </a:t>
            </a:r>
            <a:r>
              <a:rPr lang="pt-BR" sz="2600" b="1" dirty="0">
                <a:solidFill>
                  <a:srgbClr val="FF0000"/>
                </a:solidFill>
              </a:rPr>
              <a:t>Não</a:t>
            </a:r>
            <a:r>
              <a:rPr lang="pt-BR" sz="2600" dirty="0"/>
              <a:t> são considerados no cálculo do dimensionamento por motivação legal. </a:t>
            </a:r>
            <a:endParaRPr lang="pt-BR" sz="2600" dirty="0">
              <a:cs typeface="Calibri"/>
            </a:endParaRPr>
          </a:p>
          <a:p>
            <a:pPr algn="just"/>
            <a:endParaRPr lang="pt-BR" sz="15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F64411C-F212-40DB-8980-49CED719A902}"/>
              </a:ext>
            </a:extLst>
          </p:cNvPr>
          <p:cNvSpPr/>
          <p:nvPr/>
        </p:nvSpPr>
        <p:spPr>
          <a:xfrm flipV="1">
            <a:off x="5425212" y="4150667"/>
            <a:ext cx="2548304" cy="70767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>
              <a:ln w="254000">
                <a:solidFill>
                  <a:schemeClr val="tx1"/>
                </a:solidFill>
              </a:ln>
            </a:endParaRPr>
          </a:p>
        </p:txBody>
      </p:sp>
      <p:pic>
        <p:nvPicPr>
          <p:cNvPr id="16" name="Imagem 14" descr="Forma, Seta&#10;&#10;Descrição gerada automaticamente">
            <a:extLst>
              <a:ext uri="{FF2B5EF4-FFF2-40B4-BE49-F238E27FC236}">
                <a16:creationId xmlns:a16="http://schemas.microsoft.com/office/drawing/2014/main" id="{932FA275-E34C-418E-B370-E577ED509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03993">
            <a:off x="457469" y="3414017"/>
            <a:ext cx="459134" cy="39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965440" y="788028"/>
            <a:ext cx="8281426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3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Seleção do p</a:t>
            </a:r>
            <a:r>
              <a:rPr lang="en-US" sz="3500" b="1" dirty="0" err="1">
                <a:solidFill>
                  <a:schemeClr val="bg1">
                    <a:lumMod val="95000"/>
                  </a:schemeClr>
                </a:solidFill>
              </a:rPr>
              <a:t>eríodo</a:t>
            </a:r>
            <a:r>
              <a:rPr lang="en-US" sz="3500" b="1" dirty="0">
                <a:solidFill>
                  <a:schemeClr val="bg1">
                    <a:lumMod val="95000"/>
                  </a:schemeClr>
                </a:solidFill>
              </a:rPr>
              <a:t> do </a:t>
            </a:r>
            <a:r>
              <a:rPr lang="en-US" sz="3500" b="1" dirty="0" err="1">
                <a:solidFill>
                  <a:schemeClr val="bg1">
                    <a:lumMod val="95000"/>
                  </a:schemeClr>
                </a:solidFill>
              </a:rPr>
              <a:t>dimensionamento</a:t>
            </a:r>
            <a:endParaRPr lang="pt-BR" sz="3500" b="1" dirty="0" err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AB8337-8C0F-D9A6-FA4C-86DAAC71D49F}"/>
              </a:ext>
            </a:extLst>
          </p:cNvPr>
          <p:cNvSpPr>
            <a:spLocks noGrp="1"/>
          </p:cNvSpPr>
          <p:nvPr/>
        </p:nvSpPr>
        <p:spPr>
          <a:xfrm>
            <a:off x="1397476" y="1323801"/>
            <a:ext cx="9469837" cy="48381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4000" b="1">
              <a:solidFill>
                <a:srgbClr val="0070C0"/>
              </a:solidFill>
              <a:ea typeface="+mn-lt"/>
              <a:cs typeface="+mn-lt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3800" b="1">
              <a:solidFill>
                <a:srgbClr val="0070C0"/>
              </a:solidFill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>
                <a:cs typeface="Calibri"/>
              </a:rPr>
              <a:t>Período mínimo aceito pelo </a:t>
            </a:r>
            <a:r>
              <a:rPr lang="pt-BR" sz="2700" dirty="0" err="1">
                <a:cs typeface="Calibri"/>
              </a:rPr>
              <a:t>Sisdip</a:t>
            </a:r>
            <a:r>
              <a:rPr lang="pt-BR" sz="2700" dirty="0">
                <a:cs typeface="Calibri"/>
              </a:rPr>
              <a:t>: Dois meses (não recomendado).</a:t>
            </a:r>
            <a:endParaRPr lang="en-US" sz="2700" dirty="0">
              <a:ea typeface="+mn-lt"/>
              <a:cs typeface="+mn-lt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>
                <a:cs typeface="Calibri"/>
              </a:rPr>
              <a:t>A área dimensionável pode optar por períodos de três meses (mínimo) ou, no máximo, um ano.</a:t>
            </a:r>
            <a:endParaRPr lang="en-US" sz="2700" dirty="0">
              <a:ea typeface="+mn-lt"/>
              <a:cs typeface="+mn-lt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>
                <a:cs typeface="Calibri"/>
              </a:rPr>
              <a:t>O ideal é, no mínimo, seis meses.</a:t>
            </a:r>
            <a:endParaRPr lang="pt-BR" sz="2700" dirty="0">
              <a:ea typeface="+mn-lt"/>
              <a:cs typeface="+mn-lt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2700" dirty="0">
              <a:ea typeface="+mn-lt"/>
              <a:cs typeface="+mn-lt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t-BR" sz="2600">
              <a:cs typeface="Calibri" panose="020F0502020204030204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3700" b="1">
              <a:cs typeface="Calibri" panose="020F0502020204030204"/>
            </a:endParaRPr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91E0D6BB-9A0C-11BB-38BF-2C55C7423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535720"/>
              </p:ext>
            </p:extLst>
          </p:nvPr>
        </p:nvGraphicFramePr>
        <p:xfrm>
          <a:off x="2797915" y="4870923"/>
          <a:ext cx="7078972" cy="1066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78972">
                  <a:extLst>
                    <a:ext uri="{9D8B030D-6E8A-4147-A177-3AD203B41FA5}">
                      <a16:colId xmlns:a16="http://schemas.microsoft.com/office/drawing/2014/main" val="2238028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3200" b="1" i="0" u="none" strike="noStrike" noProof="0">
                          <a:solidFill>
                            <a:srgbClr val="00B050"/>
                          </a:solidFill>
                          <a:latin typeface="Calibri"/>
                        </a:rPr>
                        <a:t>A disponibilidade dos dados influencia na definição do período.</a:t>
                      </a:r>
                      <a:endParaRPr lang="pt-BR" sz="320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523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054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EDC783-40F7-F7A9-37C3-F1892DB5F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815" y="2748818"/>
            <a:ext cx="10515600" cy="182844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,Sans-Serif"/>
              <a:buChar char="Ø"/>
            </a:pPr>
            <a:endParaRPr lang="pt-BR" sz="2500" dirty="0">
              <a:solidFill>
                <a:srgbClr val="0070C0"/>
              </a:solidFill>
              <a:ea typeface="+mn-lt"/>
              <a:cs typeface="+mn-lt"/>
            </a:endParaRPr>
          </a:p>
          <a:p>
            <a:endParaRPr lang="pt-BR" sz="2500" dirty="0">
              <a:cs typeface="Calibri"/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C6F9049-A363-C203-559A-A65C9AA1F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931386"/>
              </p:ext>
            </p:extLst>
          </p:nvPr>
        </p:nvGraphicFramePr>
        <p:xfrm>
          <a:off x="928413" y="797034"/>
          <a:ext cx="10471300" cy="50444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471300">
                  <a:extLst>
                    <a:ext uri="{9D8B030D-6E8A-4147-A177-3AD203B41FA5}">
                      <a16:colId xmlns:a16="http://schemas.microsoft.com/office/drawing/2014/main" val="331853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,Sans-Serif"/>
                        <a:buChar char="Ø"/>
                      </a:pPr>
                      <a:r>
                        <a:rPr lang="pt-BR" sz="2500" b="1" i="0" u="none" strike="noStrike" noProof="0">
                          <a:solidFill>
                            <a:srgbClr val="0070C0"/>
                          </a:solidFill>
                          <a:latin typeface="Calibri"/>
                        </a:rPr>
                        <a:t>Dimensionamentos mais curtos (seis meses):</a:t>
                      </a:r>
                      <a:endParaRPr lang="en-US" sz="2500" b="0" i="0" u="none" strike="noStrike" noProof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5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Vantagem: </a:t>
                      </a:r>
                      <a:r>
                        <a:rPr lang="pt-BR" sz="25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quantificação</a:t>
                      </a:r>
                      <a:r>
                        <a:rPr lang="pt-BR" sz="2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pt-BR" sz="25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mais fácil e rápida.</a:t>
                      </a:r>
                      <a:endParaRPr lang="en-US" sz="25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5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Desvantagens: </a:t>
                      </a:r>
                      <a:r>
                        <a:rPr lang="pt-BR" sz="25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período considerado curto, várias atividades importantes podem ficar de fora, o que pode gerar resultado tendencioso e não representativo para o órgão e o retrato pode não refletir a realidade da área.</a:t>
                      </a:r>
                      <a:endParaRPr lang="en-US" sz="25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2500" b="1" i="0" u="none" strike="noStrike" noProof="0">
                          <a:solidFill>
                            <a:srgbClr val="0070C0"/>
                          </a:solidFill>
                          <a:latin typeface="Calibri"/>
                        </a:rPr>
                        <a:t>Dimensionamentos mais longos (um ano):</a:t>
                      </a:r>
                      <a:endParaRPr lang="en-US" sz="2500" b="0" i="0" u="none" strike="noStrike" noProof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5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Vantagem: </a:t>
                      </a:r>
                      <a:r>
                        <a:rPr lang="pt-BR" sz="25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melhor observação das sazonalidades e um retrato mais fidedigno.</a:t>
                      </a:r>
                      <a:endParaRPr lang="en-US" sz="25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5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Desvantagens: </a:t>
                      </a:r>
                      <a:r>
                        <a:rPr lang="pt-BR" sz="25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quantificação um pouco mais onerosa e demorada.</a:t>
                      </a:r>
                      <a:endParaRPr lang="en-US" sz="25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2500" b="0" i="0" u="none" strike="noStrike" noProof="0" dirty="0">
                        <a:solidFill>
                          <a:srgbClr val="595959"/>
                        </a:solidFill>
                        <a:latin typeface="Calibri"/>
                      </a:endParaRP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500" b="0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O ideal é selecionar o ano mais próximo possível e que reflita a realidade presente e/ou futura da área.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48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296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953763" y="811302"/>
            <a:ext cx="828142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Perfis disponíveis no </a:t>
            </a:r>
            <a:r>
              <a:rPr lang="pt-BR" sz="3500" b="1" dirty="0" err="1">
                <a:solidFill>
                  <a:schemeClr val="bg1">
                    <a:lumMod val="95000"/>
                  </a:schemeClr>
                </a:solidFill>
              </a:rPr>
              <a:t>Sisdip</a:t>
            </a:r>
          </a:p>
        </p:txBody>
      </p:sp>
      <p:sp>
        <p:nvSpPr>
          <p:cNvPr id="2" name="Retângulo 1"/>
          <p:cNvSpPr/>
          <p:nvPr/>
        </p:nvSpPr>
        <p:spPr>
          <a:xfrm>
            <a:off x="1349694" y="2382159"/>
            <a:ext cx="9672618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b="1" dirty="0">
                <a:solidFill>
                  <a:srgbClr val="0479CC"/>
                </a:solidFill>
              </a:rPr>
              <a:t>Gestor geral: </a:t>
            </a:r>
            <a:r>
              <a:rPr lang="pt-BR" sz="3000" dirty="0"/>
              <a:t>Ministério da Gestão e da Inovação em Serviços Públicos (MGI).</a:t>
            </a:r>
            <a:endParaRPr lang="pt-BR" sz="3000" dirty="0"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b="1" dirty="0">
                <a:solidFill>
                  <a:srgbClr val="0479CC"/>
                </a:solidFill>
              </a:rPr>
              <a:t>Gestor de órgão: </a:t>
            </a:r>
            <a:r>
              <a:rPr lang="pt-BR" sz="3000" dirty="0"/>
              <a:t>servidor(es) responsável(</a:t>
            </a:r>
            <a:r>
              <a:rPr lang="pt-BR" sz="3000" dirty="0" err="1"/>
              <a:t>is</a:t>
            </a:r>
            <a:r>
              <a:rPr lang="pt-BR" sz="3000" dirty="0"/>
              <a:t>) por gerenciar o órgão no </a:t>
            </a:r>
            <a:r>
              <a:rPr lang="pt-BR" sz="3000" dirty="0" err="1"/>
              <a:t>Sisdip</a:t>
            </a:r>
            <a:r>
              <a:rPr lang="pt-BR" sz="3000" dirty="0"/>
              <a:t>.</a:t>
            </a:r>
            <a:endParaRPr lang="pt-BR" sz="3000" dirty="0"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b="1" dirty="0">
                <a:solidFill>
                  <a:srgbClr val="0479CC"/>
                </a:solidFill>
              </a:rPr>
              <a:t>Gestor de unidade: </a:t>
            </a:r>
            <a:r>
              <a:rPr lang="pt-BR" sz="3000" dirty="0"/>
              <a:t>coordenadores, chefes de divisões e chefes de serviços.</a:t>
            </a:r>
            <a:endParaRPr lang="pt-BR" sz="3000" dirty="0"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b="1" dirty="0">
                <a:solidFill>
                  <a:srgbClr val="0479CC"/>
                </a:solidFill>
              </a:rPr>
              <a:t>Usuário: </a:t>
            </a:r>
            <a:r>
              <a:rPr lang="pt-BR" sz="3000" dirty="0"/>
              <a:t>servidores e colaboradores terceirizados que participaram diretamente das entregas.</a:t>
            </a:r>
            <a:endParaRPr lang="pt-BR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93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454522" y="749992"/>
            <a:ext cx="927990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Atribuições de cada perfil disponível no </a:t>
            </a:r>
            <a:r>
              <a:rPr lang="pt-BR" sz="3500" b="1" dirty="0" err="1">
                <a:solidFill>
                  <a:schemeClr val="bg1">
                    <a:lumMod val="95000"/>
                  </a:schemeClr>
                </a:solidFill>
              </a:rPr>
              <a:t>Sisdip</a:t>
            </a:r>
            <a:endParaRPr lang="pt-BR" sz="3500" b="1" dirty="0" err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349694" y="2382159"/>
            <a:ext cx="9672618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000" dirty="0">
              <a:cs typeface="Calibri"/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983AF2EC-C4CE-42EB-F1BC-B65218C3D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329159"/>
              </p:ext>
            </p:extLst>
          </p:nvPr>
        </p:nvGraphicFramePr>
        <p:xfrm>
          <a:off x="1322551" y="2294758"/>
          <a:ext cx="9652373" cy="3870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9652373">
                  <a:extLst>
                    <a:ext uri="{9D8B030D-6E8A-4147-A177-3AD203B41FA5}">
                      <a16:colId xmlns:a16="http://schemas.microsoft.com/office/drawing/2014/main" val="1555430796"/>
                    </a:ext>
                  </a:extLst>
                </a:gridCol>
              </a:tblGrid>
              <a:tr h="385784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50" b="1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Gestor de órgão: </a:t>
                      </a:r>
                      <a:r>
                        <a:rPr lang="pt-BR" sz="1550" b="0" i="0" u="none" strike="noStrike" noProof="0" dirty="0">
                          <a:latin typeface="Calibri"/>
                        </a:rPr>
                        <a:t>O gestor de órgão é o servidor responsável por gerenciar a instituição no </a:t>
                      </a:r>
                      <a:r>
                        <a:rPr lang="pt-BR" sz="1550" b="0" i="0" u="none" strike="noStrike" noProof="0" err="1">
                          <a:latin typeface="Calibri"/>
                        </a:rPr>
                        <a:t>Sisdip</a:t>
                      </a:r>
                      <a:r>
                        <a:rPr lang="pt-BR" sz="1550" b="0" i="0" u="none" strike="noStrike" noProof="0" dirty="0">
                          <a:latin typeface="Calibri"/>
                        </a:rPr>
                        <a:t>. Esse profissional tem perfil para editar e excluir unidades organizacionais, solicitar a validação de novas entregas junto ao Ministério da Gestão e da Inovação em Serviços Públicos, revisar e validar dimensionamentos, depois de devidamente preenchidos, além de realizar todas as ações do perfil de gestor de unidade. Com o perfil de gestor de órgão, é possível visualizar todos os dimensionamentos realizados na organização, podendo, inclusive, editá-los e excluí-los, se necessário. É essencial que o gestor de órgão participe de todo o processo de capacitação do DFT, pois será o encarregado de promover a disseminação da metodologia no órgão/entidade, além de ser a ponte de comunicação entre a sua instituição e o MGI.</a:t>
                      </a:r>
                      <a:endParaRPr lang="pt-BR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55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50" b="1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Gestor de unidade:  </a:t>
                      </a:r>
                      <a:r>
                        <a:rPr lang="pt-BR" sz="155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O Gestor de unidade é o servidor responsável por gerenciar determinada unidade da qual seja titular ou substituto. Esse perfil consegue cadastrar, editar e excluir pessoas da equipe; criar e editar dimensionamentos da sua área, selecionar e quantificar entregas; quantificar os indicadores de pessoal; notificar usuários sem esforço alocado; e enviar o dimensionamento da sua área para validação do superior hierárquico. Os servidores com esse perfil são os responsáveis por inserir os dados qualitativos e quantitativos no </a:t>
                      </a:r>
                      <a:r>
                        <a:rPr lang="pt-BR" sz="155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Sisdip</a:t>
                      </a:r>
                      <a:r>
                        <a:rPr lang="pt-BR" sz="155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. No entanto, podem delegar as quantificações para os membros da equipe, sem prejuízos, desde que acompanhem e validem todo o processo. Esse perfil consegue visualizar apenas o dimensionamento da sua unidade.</a:t>
                      </a:r>
                      <a:endParaRPr lang="pt-BR" sz="15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647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78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454522" y="749992"/>
            <a:ext cx="927990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Atribuições de cada perfil disponível no </a:t>
            </a:r>
            <a:r>
              <a:rPr lang="pt-BR" sz="3500" b="1" dirty="0" err="1">
                <a:solidFill>
                  <a:schemeClr val="bg1">
                    <a:lumMod val="95000"/>
                  </a:schemeClr>
                </a:solidFill>
              </a:rPr>
              <a:t>Sisdip</a:t>
            </a:r>
            <a:endParaRPr lang="pt-BR" sz="3500" b="1" dirty="0" err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349694" y="2382159"/>
            <a:ext cx="9672618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000" dirty="0">
              <a:cs typeface="Calibri"/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983AF2EC-C4CE-42EB-F1BC-B65218C3D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09361"/>
              </p:ext>
            </p:extLst>
          </p:nvPr>
        </p:nvGraphicFramePr>
        <p:xfrm>
          <a:off x="1278758" y="2286000"/>
          <a:ext cx="9739084" cy="4206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9739084">
                  <a:extLst>
                    <a:ext uri="{9D8B030D-6E8A-4147-A177-3AD203B41FA5}">
                      <a16:colId xmlns:a16="http://schemas.microsoft.com/office/drawing/2014/main" val="1555430796"/>
                    </a:ext>
                  </a:extLst>
                </a:gridCol>
              </a:tblGrid>
              <a:tr h="385784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Usuário (executor de entregas): </a:t>
                      </a:r>
                      <a:r>
                        <a:rPr lang="pt-BR" sz="1500" b="0" i="0" u="none" strike="noStrike" noProof="0" dirty="0">
                          <a:latin typeface="Calibri"/>
                        </a:rPr>
                        <a:t>esse perfil é concedido aos servidores públicos (sem função de chefia) que atuaram especificamente nas entregas técnicas da unidade. A única funcionalidade disponível para esse perfil é a de alocação de esforço.  </a:t>
                      </a:r>
                      <a:endParaRPr lang="pt-BR" sz="15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5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Apoio exclusivo:</a:t>
                      </a:r>
                      <a:r>
                        <a:rPr lang="pt-BR" sz="15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pt-BR" sz="1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são servidores, empregados públicos e anistiados, em exercício na unidade, que não participaram da execução técnica e especializada das etapas centrais das entregas, ou seja, não atuaram diretamente nas atividades que a área executa. </a:t>
                      </a: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Exemplos de atividades típicas de apoio: recepção, atendimentos genéricos, repasses de e-mails, arquivamento de documentos, distribuição de processos no SEI, agendamento de reuniões, preparação de salas, entrega de documentação, auxílio em atividades operacionais, dentre outras atividades.</a:t>
                      </a: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Pontos de atenção:</a:t>
                      </a:r>
                      <a:endParaRPr lang="en-US" sz="1500" b="1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Colaboradores terceirizados que atuaram apenas como apoio exclusivo não deverão fazer parte do DFT. Caso tenham participado diretamente das entregas técnicas da área, o gestor de unidade deverá incluí-lo no dimensionamento e preencher os esforços por estes profissionais, pois os mesmos não possuem matrícula </a:t>
                      </a:r>
                      <a:r>
                        <a:rPr lang="pt-BR" sz="15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Siape</a:t>
                      </a:r>
                      <a:r>
                        <a:rPr lang="pt-BR" sz="1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nem acesso ao </a:t>
                      </a:r>
                      <a:r>
                        <a:rPr lang="pt-BR" sz="15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Sisdip</a:t>
                      </a:r>
                      <a:r>
                        <a:rPr lang="pt-BR" sz="15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5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pt-BR" sz="15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Estagiários não devem fazer parte do DFT por motivação legal.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647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157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953763" y="811302"/>
            <a:ext cx="8281426" cy="9387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endParaRPr lang="pt-BR" sz="3000" b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D65D0C54-184C-D464-1263-CCD842B5C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684276"/>
              </p:ext>
            </p:extLst>
          </p:nvPr>
        </p:nvGraphicFramePr>
        <p:xfrm>
          <a:off x="1594069" y="2566276"/>
          <a:ext cx="9229030" cy="3017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29030">
                  <a:extLst>
                    <a:ext uri="{9D8B030D-6E8A-4147-A177-3AD203B41FA5}">
                      <a16:colId xmlns:a16="http://schemas.microsoft.com/office/drawing/2014/main" val="575986252"/>
                    </a:ext>
                  </a:extLst>
                </a:gridCol>
              </a:tblGrid>
              <a:tr h="890587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2400" b="1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Força</a:t>
                      </a:r>
                      <a:r>
                        <a:rPr lang="pt-BR" sz="2400" b="1" i="0" u="none" strike="noStrike" noProof="0" dirty="0">
                          <a:solidFill>
                            <a:srgbClr val="0070C0"/>
                          </a:solidFill>
                        </a:rPr>
                        <a:t> tarefa:</a:t>
                      </a:r>
                      <a:r>
                        <a:rPr lang="pt-BR" sz="2400" b="0" i="0" u="none" strike="noStrike" noProof="0" dirty="0"/>
                        <a:t> </a:t>
                      </a:r>
                      <a:r>
                        <a:rPr lang="pt-BR" sz="2400" b="0" i="0" u="none" strike="noStrike" noProof="0" dirty="0">
                          <a:latin typeface="Calibri"/>
                        </a:rPr>
                        <a:t>Aponta o número de pessoas</a:t>
                      </a:r>
                      <a:r>
                        <a:rPr lang="pt-BR" sz="2400" b="0" i="0" u="none" strike="noStrike" noProof="0" dirty="0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  <a:r>
                        <a:rPr lang="pt-BR" sz="2400" b="0" i="0" u="none" strike="noStrike" noProof="0" dirty="0">
                          <a:latin typeface="Calibri"/>
                        </a:rPr>
                        <a:t>que participaram da execução de atividades em uma área diferente da sua unidade de exercício. Quando os esforços de pessoal são aplicados em duas ou mais unidades do órgão, o painel de resultados do DFT traz, de modo  automático, a quantidade de servidores em força tarefa. Para que isso ocorra, é necessário que a pessoa em questão tenha participado das entregas técnicas de duas ou mais áreas dimensionadas no mesmo período.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80745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7BC79D3-BE96-3C8E-DB36-861EAC11C70C}"/>
              </a:ext>
            </a:extLst>
          </p:cNvPr>
          <p:cNvSpPr txBox="1"/>
          <p:nvPr/>
        </p:nvSpPr>
        <p:spPr>
          <a:xfrm>
            <a:off x="4724400" y="1115848"/>
            <a:ext cx="2743200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500" b="1" dirty="0">
                <a:solidFill>
                  <a:schemeClr val="bg1"/>
                </a:solidFill>
              </a:rPr>
              <a:t>Força tarefa:</a:t>
            </a:r>
            <a:endParaRPr lang="pt-BR" sz="3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21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3">
            <a:extLst>
              <a:ext uri="{FF2B5EF4-FFF2-40B4-BE49-F238E27FC236}">
                <a16:creationId xmlns:a16="http://schemas.microsoft.com/office/drawing/2014/main" id="{0E5F6735-43A9-A8F8-1F44-FA56E1C80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313" y="1995392"/>
            <a:ext cx="1445239" cy="803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7733" tIns="33867" rIns="67733" bIns="33867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22">
                <a:latin typeface="Calibri"/>
                <a:ea typeface="Calibri"/>
                <a:cs typeface="Calibri"/>
              </a:rPr>
              <a:t>​</a:t>
            </a:r>
            <a:endParaRPr lang="en-US" sz="2222">
              <a:ea typeface="Calibri"/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5CD3B83-7DAB-2DE0-1BE5-ED85F8D4B9E9}"/>
              </a:ext>
            </a:extLst>
          </p:cNvPr>
          <p:cNvSpPr txBox="1"/>
          <p:nvPr/>
        </p:nvSpPr>
        <p:spPr>
          <a:xfrm>
            <a:off x="2321859" y="2983753"/>
            <a:ext cx="5611906" cy="2871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1280" tIns="40640" rIns="81280" bIns="406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333">
              <a:solidFill>
                <a:srgbClr val="000000"/>
              </a:solidFill>
              <a:latin typeface="Calibri"/>
              <a:cs typeface="Calibri"/>
            </a:endParaRP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763353D3-0CC5-606D-23ED-ECAF11011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20026"/>
              </p:ext>
            </p:extLst>
          </p:nvPr>
        </p:nvGraphicFramePr>
        <p:xfrm>
          <a:off x="988339" y="2310400"/>
          <a:ext cx="6433760" cy="200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33760">
                  <a:extLst>
                    <a:ext uri="{9D8B030D-6E8A-4147-A177-3AD203B41FA5}">
                      <a16:colId xmlns:a16="http://schemas.microsoft.com/office/drawing/2014/main" val="1752752839"/>
                    </a:ext>
                  </a:extLst>
                </a:gridCol>
              </a:tblGrid>
              <a:tr h="1977813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Coordenação-Geral de Planejamento da Força de Trabalho - CGFOR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Diretoria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 de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Provimento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e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Movimentação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de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Pessoal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- DEPRO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Secretaria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de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Gestão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de Pessoas - SGP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Ministério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da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Gestão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e da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Inovação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em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Serviços </a:t>
                      </a:r>
                      <a:r>
                        <a:rPr lang="en" sz="1800" b="0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Públicos</a:t>
                      </a: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 - MGI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E-mail: </a:t>
                      </a:r>
                      <a:r>
                        <a:rPr lang="en" sz="1800" b="0" i="0" u="none" strike="noStrike" noProof="0" dirty="0">
                          <a:solidFill>
                            <a:schemeClr val="accent1"/>
                          </a:solidFill>
                          <a:latin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sgp.dft</a:t>
                      </a:r>
                      <a:r>
                        <a:rPr lang="en" sz="1800" b="0" i="0" u="none" strike="noStrike" noProof="0" dirty="0">
                          <a:solidFill>
                            <a:schemeClr val="accent1"/>
                          </a:solidFill>
                          <a:latin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@economia.</a:t>
                      </a:r>
                      <a:r>
                        <a:rPr lang="en" sz="1800" b="0" i="0" u="none" strike="noStrike" noProof="0" dirty="0">
                          <a:solidFill>
                            <a:schemeClr val="accent1"/>
                          </a:solidFill>
                          <a:latin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gov.br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libri"/>
                        </a:rPr>
                        <a:t>Telefone: (61) 2020-1043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 dirty="0">
                          <a:latin typeface="Calibri"/>
                          <a:hlinkClick r:id="rId3"/>
                        </a:rPr>
                        <a:t>http://www.gov.br/servidor/dft</a:t>
                      </a:r>
                      <a:endParaRPr lang="pt-BR" sz="1400" b="0" dirty="0">
                        <a:latin typeface="Calibri"/>
                      </a:endParaRPr>
                    </a:p>
                  </a:txBody>
                  <a:tcPr marL="81280" marR="81280" marT="40640" marB="40640"/>
                </a:tc>
                <a:extLst>
                  <a:ext uri="{0D108BD9-81ED-4DB2-BD59-A6C34878D82A}">
                    <a16:rowId xmlns:a16="http://schemas.microsoft.com/office/drawing/2014/main" val="2561624701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D10EEB5E-6E7F-BF1B-13A3-13060AF45C39}"/>
              </a:ext>
            </a:extLst>
          </p:cNvPr>
          <p:cNvSpPr txBox="1"/>
          <p:nvPr/>
        </p:nvSpPr>
        <p:spPr>
          <a:xfrm>
            <a:off x="915761" y="1474301"/>
            <a:ext cx="2438400" cy="5607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1280" tIns="40640" rIns="81280" bIns="406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111" b="1">
                <a:solidFill>
                  <a:schemeClr val="accent1">
                    <a:lumMod val="75000"/>
                  </a:schemeClr>
                </a:solidFill>
              </a:rPr>
              <a:t>Contatos</a:t>
            </a:r>
          </a:p>
        </p:txBody>
      </p:sp>
      <p:pic>
        <p:nvPicPr>
          <p:cNvPr id="55" name="Imagem 5" descr="Diagrama&#10;&#10;Descrição gerada automaticamente">
            <a:extLst>
              <a:ext uri="{FF2B5EF4-FFF2-40B4-BE49-F238E27FC236}">
                <a16:creationId xmlns:a16="http://schemas.microsoft.com/office/drawing/2014/main" id="{93F8C50F-0A22-1A7A-DDB1-414FDCD94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9027" y="2241757"/>
            <a:ext cx="2780871" cy="2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43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2" descr="Interface gráfica do usuário, Texto, Logotipo, Site&#10;&#10;Descrição gerada automaticamente">
            <a:extLst>
              <a:ext uri="{FF2B5EF4-FFF2-40B4-BE49-F238E27FC236}">
                <a16:creationId xmlns:a16="http://schemas.microsoft.com/office/drawing/2014/main" id="{56E10FF8-9117-0911-806C-D6E99CCA93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5" b="556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6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826944D-E67B-0618-43C7-EAC2D4976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93794"/>
              </p:ext>
            </p:extLst>
          </p:nvPr>
        </p:nvGraphicFramePr>
        <p:xfrm>
          <a:off x="1901383" y="562010"/>
          <a:ext cx="8662940" cy="401623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62940">
                  <a:extLst>
                    <a:ext uri="{9D8B030D-6E8A-4147-A177-3AD203B41FA5}">
                      <a16:colId xmlns:a16="http://schemas.microsoft.com/office/drawing/2014/main" val="1462012099"/>
                    </a:ext>
                  </a:extLst>
                </a:gridCol>
              </a:tblGrid>
              <a:tr h="4016235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3500" b="1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Dimensionamento da Força de Trabalho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Ministério da Gestão e da Inovação em Serviços Públicos - MGI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Secretaria de Gestão de Pessoas - SGP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Diretoria de Provimento e Movimentação de Pessoal – DEPRO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Coordenação-Geral de Planejamento da Força de Trabalho – CGFOR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2400" b="0" i="0" u="none" strike="noStrike" noProof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Equipe CGFOR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Fernando André Santana de Souza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Diego </a:t>
                      </a:r>
                      <a:r>
                        <a:rPr lang="pt-BR" sz="1400" b="0" i="0" u="none" strike="noStrike" noProof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Tannús</a:t>
                      </a: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 Dórea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Pedro Henrique Lourenço Baena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Janice Oliveira Godinho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Keila Oliveira T. M. </a:t>
                      </a:r>
                      <a:r>
                        <a:rPr lang="pt-BR" sz="1400" b="0" i="0" u="none" strike="noStrike" noProof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Ceschini</a:t>
                      </a: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 Dias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/>
                        </a:rPr>
                        <a:t>Marisa Alves dos Santos Duarte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728393"/>
                  </a:ext>
                </a:extLst>
              </a:tr>
            </a:tbl>
          </a:graphicData>
        </a:graphic>
      </p:graphicFrame>
      <p:pic>
        <p:nvPicPr>
          <p:cNvPr id="9" name="Imagem 8" descr="Forma&#10;&#10;Descrição gerada automaticamente">
            <a:extLst>
              <a:ext uri="{FF2B5EF4-FFF2-40B4-BE49-F238E27FC236}">
                <a16:creationId xmlns:a16="http://schemas.microsoft.com/office/drawing/2014/main" id="{7E41E7E6-6CCD-EA93-BC5E-FA17A37C8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108" y="5421697"/>
            <a:ext cx="2415721" cy="111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0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8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9FE07C58-60BA-43E6-A12D-4C35133A1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052" y="1978374"/>
            <a:ext cx="3405411" cy="3503525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br>
              <a:rPr lang="pt-BR" sz="3400">
                <a:ea typeface="+mn-lt"/>
                <a:cs typeface="+mn-lt"/>
              </a:rPr>
            </a:br>
            <a:endParaRPr lang="pt-BR" sz="3400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DC1303-995C-4D31-86DF-C23E759CE1EA}"/>
              </a:ext>
            </a:extLst>
          </p:cNvPr>
          <p:cNvSpPr txBox="1"/>
          <p:nvPr/>
        </p:nvSpPr>
        <p:spPr>
          <a:xfrm>
            <a:off x="1301948" y="2545266"/>
            <a:ext cx="3665074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br>
              <a:rPr lang="pt-BR">
                <a:ea typeface="+mn-lt"/>
                <a:cs typeface="+mn-lt"/>
              </a:rPr>
            </a:br>
            <a:endParaRPr lang="pt-BR" sz="200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C5752DE4-A00B-46A4-9B61-461770D8C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26888"/>
              </p:ext>
            </p:extLst>
          </p:nvPr>
        </p:nvGraphicFramePr>
        <p:xfrm>
          <a:off x="5147867" y="396089"/>
          <a:ext cx="6503425" cy="90136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503425">
                  <a:extLst>
                    <a:ext uri="{9D8B030D-6E8A-4147-A177-3AD203B41FA5}">
                      <a16:colId xmlns:a16="http://schemas.microsoft.com/office/drawing/2014/main" val="1533924671"/>
                    </a:ext>
                  </a:extLst>
                </a:gridCol>
              </a:tblGrid>
              <a:tr h="901368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b="1" i="0" u="none" strike="noStrike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O objetivo do Ministério da Gestão e da Inovação em Serviços Públicos (MGI) é que o dimensionamento da força de trabalho e o </a:t>
                      </a:r>
                      <a:r>
                        <a:rPr lang="pt-BR" sz="1700" b="1" i="0" u="none" strike="noStrike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Sisdip</a:t>
                      </a:r>
                      <a:r>
                        <a:rPr lang="pt-BR" sz="1700" b="1" i="0" u="none" strike="noStrike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 sejam amplamente utilizados pelos órgãos e entidades para: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56019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960359" y="2105642"/>
            <a:ext cx="3499338" cy="224676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000" b="1" dirty="0">
                <a:solidFill>
                  <a:srgbClr val="FFFFFF"/>
                </a:solidFill>
              </a:rPr>
              <a:t>Sistema de </a:t>
            </a:r>
            <a:r>
              <a:rPr lang="en-US" sz="3000" b="1" dirty="0" err="1">
                <a:solidFill>
                  <a:srgbClr val="FFFFFF"/>
                </a:solidFill>
              </a:rPr>
              <a:t>Dimensionamento</a:t>
            </a:r>
            <a:r>
              <a:rPr lang="en-US" sz="3000" b="1" dirty="0">
                <a:solidFill>
                  <a:srgbClr val="FFFFFF"/>
                </a:solidFill>
              </a:rPr>
              <a:t> de Pessoas</a:t>
            </a:r>
          </a:p>
          <a:p>
            <a:pPr algn="ctr"/>
            <a:endParaRPr lang="en-US" sz="2500" b="1"/>
          </a:p>
          <a:p>
            <a:pPr algn="ctr"/>
            <a:r>
              <a:rPr lang="en-US" sz="2500" dirty="0" err="1">
                <a:solidFill>
                  <a:srgbClr val="FFFFFF"/>
                </a:solidFill>
              </a:rPr>
              <a:t>Sisdip</a:t>
            </a:r>
            <a:endParaRPr lang="en-US" sz="2500" dirty="0" err="1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10" name="AutoShape 4" descr="data:image/jpg;base64,%20/9j/4AAQSkZJRgABAQEAYABgAAD/2wBDAAUDBAQEAwUEBAQFBQUGBwwIBwcHBw8LCwkMEQ8SEhEPERETFhwXExQaFRERGCEYGh0dHx8fExciJCIeJBweHx7/2wBDAQUFBQcGBw4ICA4eFBEUHh4eHh4eHh4eHh4eHh4eHh4eHh4eHh4eHh4eHh4eHh4eHh4eHh4eHh4eHh4eHh4eHh7/wAARCAAwADE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hv7u3sbKa8vJkht4ULySOcBQOpqh4n8RaL4Z019Q1u/itIFBxvPzOfRR1J+lfMHxk+LF742b+ydKims9FDf6s/wCtuj23AdB6LWNWtGmvM9LL8sq42asrR6v+up9EfDfx5pHju1v7jSUlRbO48kiQcsuMq49jz+VdZXmH7OPg678K+DJLnUo2hvtUkWd4j1jQDCKffkn8a9Pq6Tk4Jy3MMdClTxEo0X7q2CiiirOQzvE2onSfD1/qapva2t3lC+pA4ryb4F6lqWreFNe+ImtX09/qWZlihdyIoURA+1V7ZJxn2r0v4jf8iHrf/XlJ/KvKv2ev+Tf9c+t3/wCiFrnm37RLyZ6+EhH6lOVtXKK+R4N4s8Sax4q1aTVNavHuJmJ2Jn5IlzwqjtWUjNG6yIxV1IZWHUH1pq9Pzpa8ltt3Z+hRhGEVGKskdp4f+J3j7TLuAWviC5ugZFUQ3P7xWJIGK+yrN5JLSGSUASNGpcDoDjmvi34P6K2vfErRLHbujS4FxLxwEj+bn8QB+Nfa44GK9LBuTi22fF8SRpQqQjCKTtd2Ciiiuw+aK2qWUOpabc2FyuYbiNo3HsRivPfhZ4I1fwhp2q+Eb/7PfaDdNI9vdROVlUOoUo6kdcYwQfWvS6KlwTaZvTxM6dOVNbP81sz5w8Tfs66lFO8nhzW7eeAklYbxSjr7blyD+Qrjrv4K/Ea3J26LDcc9YbpD/PFfYFFc8sJTZ61LiLGQVpWfqv8AKx4z+zl8ONU8LPf654itRbX86+RBDuDGOPOWJI4ySB+VezUUVvTgoR5UeXi8VUxVV1am7CiiirOY/9k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11F1693-F14A-C9DB-DCE4-AA4884FE096D}"/>
              </a:ext>
            </a:extLst>
          </p:cNvPr>
          <p:cNvSpPr txBox="1"/>
          <p:nvPr/>
        </p:nvSpPr>
        <p:spPr>
          <a:xfrm>
            <a:off x="5154245" y="1441937"/>
            <a:ext cx="6406662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Definir o esforço necessário para a realização de determinado trabalho, sem que sobre ou falte capacidade. </a:t>
            </a:r>
          </a:p>
          <a:p>
            <a:pPr algn="just"/>
            <a:endParaRPr lang="pt-BR" dirty="0">
              <a:solidFill>
                <a:srgbClr val="002060"/>
              </a:solidFill>
              <a:cs typeface="Calibri"/>
            </a:endParaRPr>
          </a:p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Qualificar o planejamento de pessoal, oferecendo dados e análises que permitam decisões embasadas acerca da configuração do quadro. </a:t>
            </a:r>
          </a:p>
          <a:p>
            <a:pPr algn="just"/>
            <a:endParaRPr lang="pt-BR" dirty="0">
              <a:solidFill>
                <a:srgbClr val="002060"/>
              </a:solidFill>
              <a:cs typeface="Calibri"/>
            </a:endParaRPr>
          </a:p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Subsidiar negociações de recomposição e de movimentação da força de trabalho.   </a:t>
            </a:r>
          </a:p>
          <a:p>
            <a:pPr algn="just"/>
            <a:endParaRPr lang="pt-BR" dirty="0">
              <a:solidFill>
                <a:srgbClr val="002060"/>
              </a:solidFill>
              <a:cs typeface="Calibri"/>
            </a:endParaRPr>
          </a:p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Melhorar a utilização dos recursos públicos. </a:t>
            </a:r>
          </a:p>
          <a:p>
            <a:pPr algn="just"/>
            <a:r>
              <a:rPr lang="pt-BR" dirty="0">
                <a:solidFill>
                  <a:srgbClr val="002060"/>
                </a:solidFill>
                <a:cs typeface="Calibri"/>
              </a:rPr>
              <a:t>  </a:t>
            </a:r>
          </a:p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Subsidiar a criação de uma cultura organizacional orientada para as entregas e resultados. </a:t>
            </a:r>
          </a:p>
          <a:p>
            <a:pPr algn="just">
              <a:buChar char="•"/>
            </a:pPr>
            <a:endParaRPr lang="pt-BR" dirty="0">
              <a:solidFill>
                <a:srgbClr val="002060"/>
              </a:solidFill>
              <a:cs typeface="Calibri"/>
            </a:endParaRPr>
          </a:p>
          <a:p>
            <a:pPr algn="just">
              <a:buChar char="•"/>
            </a:pPr>
            <a:r>
              <a:rPr lang="pt-BR" dirty="0">
                <a:solidFill>
                  <a:srgbClr val="002060"/>
                </a:solidFill>
                <a:cs typeface="Calibri"/>
              </a:rPr>
              <a:t>Fornecer suporte para a implementação do Programa de Gestão e Desempenho (PGD) no órgão ou entidade. </a:t>
            </a:r>
          </a:p>
        </p:txBody>
      </p:sp>
    </p:spTree>
    <p:extLst>
      <p:ext uri="{BB962C8B-B14F-4D97-AF65-F5344CB8AC3E}">
        <p14:creationId xmlns:p14="http://schemas.microsoft.com/office/powerpoint/2010/main" val="138343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2119103" y="401143"/>
            <a:ext cx="8281426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3500" dirty="0">
                <a:ea typeface="+mn-lt"/>
                <a:cs typeface="+mn-lt"/>
              </a:rPr>
            </a:br>
            <a:r>
              <a:rPr lang="en-US" sz="3500" b="1" dirty="0">
                <a:solidFill>
                  <a:srgbClr val="FFFFFF"/>
                </a:solidFill>
              </a:rPr>
              <a:t>Sistema de </a:t>
            </a:r>
            <a:r>
              <a:rPr lang="en-US" sz="3500" b="1" dirty="0" err="1">
                <a:solidFill>
                  <a:srgbClr val="FFFFFF"/>
                </a:solidFill>
              </a:rPr>
              <a:t>Dimensionamento</a:t>
            </a:r>
            <a:r>
              <a:rPr lang="en-US" sz="3500" b="1" dirty="0">
                <a:solidFill>
                  <a:srgbClr val="FFFFFF"/>
                </a:solidFill>
              </a:rPr>
              <a:t> de Pessoas</a:t>
            </a:r>
            <a:br>
              <a:rPr lang="en-US" sz="3000" b="1" dirty="0"/>
            </a:br>
            <a:r>
              <a:rPr lang="en-US" sz="3000" dirty="0" err="1">
                <a:solidFill>
                  <a:srgbClr val="FFFFFF"/>
                </a:solidFill>
              </a:rPr>
              <a:t>Sisdip</a:t>
            </a:r>
            <a:endParaRPr lang="en-US" sz="3000" dirty="0" err="1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19322" y="2230123"/>
            <a:ext cx="10103778" cy="36471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SISDIP é o Sistema de Dimensionamento de Pessoas desenvolvido a partir de um TED de pesquisa entre UnB e MGI, sobre dimensionamento da força de trabalho na administração pública federal. 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​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21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Sistema é intuitivo, disponível em ambiente </a:t>
            </a:r>
            <a:r>
              <a:rPr lang="pt-BR" sz="21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web</a:t>
            </a: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sem necessidade de ser instalado nas máquinas nem de servidor para o armazenamento de dados. </a:t>
            </a:r>
            <a:endParaRPr lang="pt-BR" sz="2100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1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partir das dimensões de resultados e de pessoal (modelo típico), o </a:t>
            </a:r>
            <a:r>
              <a:rPr lang="pt-BR" sz="2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Sisdip</a:t>
            </a: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aplica o modelo matemático e apresenta, em </a:t>
            </a:r>
            <a:r>
              <a:rPr lang="pt-BR" sz="21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dashboards </a:t>
            </a:r>
            <a:r>
              <a:rPr lang="pt-B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relatórios, dados que permitem identificar o quantitativo ideal de pessoal para a área, além de outras análises gerenciais de fatores estratégicos na área de gestão de pessoas.</a:t>
            </a:r>
            <a:endParaRPr lang="pt-BR" sz="2100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535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2030549" y="545980"/>
            <a:ext cx="828142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en-US" sz="3500" b="1" dirty="0">
                <a:solidFill>
                  <a:srgbClr val="FFFFFF"/>
                </a:solidFill>
              </a:rPr>
              <a:t>Sistema de </a:t>
            </a:r>
            <a:r>
              <a:rPr lang="en-US" sz="3500" b="1" dirty="0" err="1">
                <a:solidFill>
                  <a:srgbClr val="FFFFFF"/>
                </a:solidFill>
              </a:rPr>
              <a:t>Dimensionamento</a:t>
            </a:r>
            <a:r>
              <a:rPr lang="en-US" sz="3500" b="1" dirty="0">
                <a:solidFill>
                  <a:srgbClr val="FFFFFF"/>
                </a:solidFill>
              </a:rPr>
              <a:t> de Pessoas</a:t>
            </a:r>
            <a:br>
              <a:rPr lang="en-US" sz="3000" b="1" dirty="0"/>
            </a:br>
            <a:r>
              <a:rPr lang="en-US" sz="3000" dirty="0" err="1">
                <a:solidFill>
                  <a:srgbClr val="FFFFFF"/>
                </a:solidFill>
              </a:rPr>
              <a:t>Sisdip</a:t>
            </a:r>
            <a:endParaRPr lang="en-US" sz="3000" dirty="0" err="1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22B725-D6BD-4C10-A8B5-AED8EF485856}"/>
              </a:ext>
            </a:extLst>
          </p:cNvPr>
          <p:cNvSpPr txBox="1"/>
          <p:nvPr/>
        </p:nvSpPr>
        <p:spPr>
          <a:xfrm>
            <a:off x="1293978" y="2426568"/>
            <a:ext cx="9656637" cy="42319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O </a:t>
            </a:r>
            <a:r>
              <a:rPr lang="pt-BR" sz="26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Sisdip</a:t>
            </a:r>
            <a:r>
              <a:rPr lang="pt-BR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 é integrado com o </a:t>
            </a:r>
            <a:r>
              <a:rPr lang="pt-BR" sz="26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Siape</a:t>
            </a:r>
            <a:r>
              <a:rPr lang="pt-BR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, o que possibilita a migração de vários dados, como informações cadastrais (nome, sexo e idade), dados funcionais (cargo, matrícula, carga horária e lotação), bem como licenças e afastamentos.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600" dirty="0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Calibri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600" dirty="0">
                <a:ea typeface="+mn-lt"/>
                <a:cs typeface="+mn-lt"/>
              </a:rPr>
              <a:t>O </a:t>
            </a:r>
            <a:r>
              <a:rPr lang="pt-BR" sz="2600" err="1">
                <a:ea typeface="+mn-lt"/>
                <a:cs typeface="+mn-lt"/>
              </a:rPr>
              <a:t>Sisdip</a:t>
            </a:r>
            <a:r>
              <a:rPr lang="pt-BR" sz="2600" dirty="0">
                <a:ea typeface="+mn-lt"/>
                <a:cs typeface="+mn-lt"/>
              </a:rPr>
              <a:t> é integrado com o </a:t>
            </a:r>
            <a:r>
              <a:rPr lang="pt-BR" sz="2600" err="1">
                <a:ea typeface="+mn-lt"/>
                <a:cs typeface="+mn-lt"/>
              </a:rPr>
              <a:t>Sigac</a:t>
            </a:r>
            <a:r>
              <a:rPr lang="pt-BR" sz="2600" dirty="0">
                <a:ea typeface="+mn-lt"/>
                <a:cs typeface="+mn-lt"/>
              </a:rPr>
              <a:t> em relação à gestão e à segurança do acesso.</a:t>
            </a:r>
            <a:endParaRPr lang="pt-BR" sz="2600" b="1" dirty="0">
              <a:ea typeface="+mn-lt"/>
              <a:cs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b="1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+mn-lt"/>
            </a:endParaRPr>
          </a:p>
          <a:p>
            <a:pPr algn="just"/>
            <a:endParaRPr lang="pt-BR" sz="20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algn="just"/>
            <a:endParaRPr lang="pt-BR" sz="15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algn="just"/>
            <a:endParaRPr lang="pt-BR" sz="15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algn="just"/>
            <a:endParaRPr lang="pt-BR" sz="15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61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2183743" y="800831"/>
            <a:ext cx="828142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Acesso ao </a:t>
            </a:r>
            <a:r>
              <a:rPr lang="pt-BR" sz="3500" b="1" dirty="0" err="1">
                <a:solidFill>
                  <a:schemeClr val="bg1">
                    <a:lumMod val="95000"/>
                  </a:schemeClr>
                </a:solidFill>
              </a:rPr>
              <a:t>Sisdip</a:t>
            </a:r>
            <a:endParaRPr lang="en-US" sz="3500" b="1" dirty="0" err="1">
              <a:solidFill>
                <a:schemeClr val="bg1">
                  <a:lumMod val="95000"/>
                </a:schemeClr>
              </a:solidFill>
              <a:cs typeface="Calibri" panose="020F0502020204030204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22B725-D6BD-4C10-A8B5-AED8EF485856}"/>
              </a:ext>
            </a:extLst>
          </p:cNvPr>
          <p:cNvSpPr txBox="1"/>
          <p:nvPr/>
        </p:nvSpPr>
        <p:spPr>
          <a:xfrm>
            <a:off x="947547" y="2292101"/>
            <a:ext cx="10604268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Endereço eletrônico do </a:t>
            </a:r>
            <a:r>
              <a:rPr lang="pt-BR" sz="3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Sisdip</a:t>
            </a:r>
            <a:r>
              <a:rPr lang="pt-BR" sz="3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pt-BR" sz="4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pt-BR" sz="4600" dirty="0">
                <a:solidFill>
                  <a:srgbClr val="1101E3"/>
                </a:solidFill>
                <a:hlinkClick r:id="rId2"/>
              </a:rPr>
              <a:t>sisdip.sigepe.gov.br</a:t>
            </a:r>
            <a:endParaRPr lang="pt-BR" sz="4600" dirty="0">
              <a:solidFill>
                <a:srgbClr val="1101E3"/>
              </a:solidFill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500" i="1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Login</a:t>
            </a:r>
            <a:r>
              <a:rPr lang="pt-BR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senha são os mesmos do Sistema de Gestão de Acesso (</a:t>
            </a:r>
            <a:r>
              <a:rPr lang="pt-BR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Sigac</a:t>
            </a:r>
            <a:r>
              <a:rPr lang="pt-BR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  <a:endParaRPr lang="pt-BR" sz="27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Antes de acessar o </a:t>
            </a:r>
            <a:r>
              <a:rPr lang="pt-BR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Sisdip</a:t>
            </a:r>
            <a:r>
              <a:rPr lang="pt-BR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é necessário ter cadastro e ter sido habilitado no sistema pelo gestor de órgão ou gestor de unidade.</a:t>
            </a:r>
            <a:endParaRPr lang="pt-BR" sz="27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79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2183743" y="800831"/>
            <a:ext cx="828142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Preparação do Sistema</a:t>
            </a:r>
            <a:endParaRPr lang="en-US" sz="3500" b="1" dirty="0">
              <a:solidFill>
                <a:schemeClr val="bg1">
                  <a:lumMod val="95000"/>
                </a:schemeClr>
              </a:solidFill>
              <a:cs typeface="Calibri" panose="020F0502020204030204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22B725-D6BD-4C10-A8B5-AED8EF485856}"/>
              </a:ext>
            </a:extLst>
          </p:cNvPr>
          <p:cNvSpPr txBox="1"/>
          <p:nvPr/>
        </p:nvSpPr>
        <p:spPr>
          <a:xfrm>
            <a:off x="1171035" y="2254277"/>
            <a:ext cx="10000455" cy="46628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Após a coleta dos dados qualitativos, é necessário preparar o </a:t>
            </a:r>
            <a:r>
              <a:rPr lang="pt-BR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Sisdip</a:t>
            </a:r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 obtenção dos dados quantitativos. </a:t>
            </a:r>
          </a:p>
          <a:p>
            <a:pPr algn="just"/>
            <a:endParaRPr lang="pt-BR" sz="30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Os dados quantitativos são compostos pelos:</a:t>
            </a:r>
            <a:endParaRPr lang="pt-BR" sz="3200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0070C0"/>
                </a:solidFill>
              </a:rPr>
              <a:t>indicadores de resultados;</a:t>
            </a:r>
            <a:endParaRPr lang="pt-BR" sz="3200" b="1" dirty="0">
              <a:solidFill>
                <a:srgbClr val="0070C0"/>
              </a:solidFill>
              <a:cs typeface="Calibri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0070C0"/>
                </a:solidFill>
              </a:rPr>
              <a:t>indicadores de pessoal; e</a:t>
            </a:r>
            <a:endParaRPr lang="pt-BR" sz="3200" b="1" dirty="0">
              <a:solidFill>
                <a:srgbClr val="0070C0"/>
              </a:solidFill>
              <a:cs typeface="Calibri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0070C0"/>
                </a:solidFill>
              </a:rPr>
              <a:t>pela quantificação dos esforços. </a:t>
            </a:r>
            <a:endParaRPr lang="pt-BR" sz="3200" b="1" dirty="0">
              <a:solidFill>
                <a:srgbClr val="0070C0"/>
              </a:solidFill>
              <a:cs typeface="Calibri"/>
            </a:endParaRPr>
          </a:p>
          <a:p>
            <a:pPr algn="just"/>
            <a:endParaRPr lang="pt-BR" sz="25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t-BR" sz="25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pt-BR" sz="25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4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1300866" y="333612"/>
            <a:ext cx="9718400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b="1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Indicadores de pessoal: </a:t>
            </a:r>
          </a:p>
          <a:p>
            <a:pPr algn="ctr"/>
            <a:r>
              <a:rPr lang="pt-BR" sz="2000" dirty="0">
                <a:solidFill>
                  <a:schemeClr val="bg1">
                    <a:lumMod val="95000"/>
                  </a:schemeClr>
                </a:solidFill>
                <a:ea typeface="+mn-lt"/>
                <a:cs typeface="+mn-lt"/>
              </a:rPr>
              <a:t>Os dados e informações inerentes à força de trabalho deverão ser preenchidos pelos gestores de unidades:</a:t>
            </a:r>
            <a:endParaRPr lang="pt-BR" sz="2000" dirty="0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2588" y="2416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97465" y="2035820"/>
            <a:ext cx="10103778" cy="435503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pt-BR" sz="2200"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admissões de pessoal </a:t>
            </a:r>
            <a:endParaRPr lang="pt-BR" sz="2300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dias de ausência ao trabalho </a:t>
            </a:r>
            <a:endParaRPr lang="pt-BR" sz="2300" dirty="0" err="1">
              <a:solidFill>
                <a:srgbClr val="000000"/>
              </a:solidFill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dia de greve</a:t>
            </a:r>
            <a:endParaRPr lang="pt-BR" sz="2300" dirty="0">
              <a:solidFill>
                <a:srgbClr val="000000"/>
              </a:solidFill>
              <a:cs typeface="Calibri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dias perdidos por perdas operacionais</a:t>
            </a:r>
            <a:endParaRPr lang="pt-BR" sz="2300" dirty="0"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feriados</a:t>
            </a:r>
            <a:r>
              <a:rPr lang="pt-BR" sz="2300" dirty="0"/>
              <a:t> </a:t>
            </a:r>
            <a:endParaRPr lang="pt-BR" sz="2300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horas adicionais de trabalho </a:t>
            </a:r>
            <a:endParaRPr lang="pt-BR" sz="2300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horas de capacitação</a:t>
            </a:r>
            <a:endParaRPr lang="pt-BR" sz="23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300" b="1" dirty="0">
                <a:solidFill>
                  <a:srgbClr val="0070C0"/>
                </a:solidFill>
                <a:cs typeface="Calibri"/>
              </a:rPr>
              <a:t>Quantidade de movimentações (entre unidades)</a:t>
            </a:r>
          </a:p>
          <a:p>
            <a:pPr marL="457200" indent="-457200"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pessoas desligadas da unidade </a:t>
            </a:r>
            <a:endParaRPr lang="pt-BR" sz="2300" dirty="0">
              <a:solidFill>
                <a:srgbClr val="000000"/>
              </a:solidFill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300" b="1" dirty="0">
                <a:solidFill>
                  <a:srgbClr val="0070C0"/>
                </a:solidFill>
              </a:rPr>
              <a:t>Quantidade de pessoas em exercício na unidade</a:t>
            </a:r>
            <a:endParaRPr lang="pt-BR" sz="2300" b="1" dirty="0">
              <a:solidFill>
                <a:srgbClr val="0070C0"/>
              </a:solidFill>
              <a:cs typeface="Calibri"/>
            </a:endParaRPr>
          </a:p>
          <a:p>
            <a:pPr algn="just"/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37103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D402C38-0743-465D-963B-454806B09F7C}"/>
              </a:ext>
            </a:extLst>
          </p:cNvPr>
          <p:cNvSpPr txBox="1"/>
          <p:nvPr/>
        </p:nvSpPr>
        <p:spPr>
          <a:xfrm>
            <a:off x="8290170" y="331763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>
              <a:cs typeface="Calibri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A6754F-8947-4CA2-B6BA-F5BBA490F466}"/>
              </a:ext>
            </a:extLst>
          </p:cNvPr>
          <p:cNvSpPr txBox="1"/>
          <p:nvPr/>
        </p:nvSpPr>
        <p:spPr>
          <a:xfrm>
            <a:off x="902963" y="757074"/>
            <a:ext cx="10484546" cy="16773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br>
              <a:rPr lang="pt-BR" sz="2500" b="1" dirty="0">
                <a:ea typeface="+mn-lt"/>
                <a:cs typeface="+mn-lt"/>
              </a:rPr>
            </a:br>
            <a:r>
              <a:rPr lang="pt-BR" sz="3500" b="1" dirty="0">
                <a:solidFill>
                  <a:schemeClr val="bg1">
                    <a:lumMod val="95000"/>
                  </a:schemeClr>
                </a:solidFill>
              </a:rPr>
              <a:t>Indicadores de resultados:</a:t>
            </a: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 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pt-BR"/>
          </a:p>
          <a:p>
            <a:pPr algn="ctr"/>
            <a:endParaRPr lang="pt-BR" sz="2500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2588" y="2416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11288" y="1977896"/>
            <a:ext cx="9838476" cy="532453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pt-BR" sz="3000" b="1">
              <a:cs typeface="Calibri" panose="020F0502020204030204"/>
            </a:endParaRPr>
          </a:p>
          <a:p>
            <a:pPr algn="just"/>
            <a:r>
              <a:rPr lang="pt-BR" sz="3200" dirty="0"/>
              <a:t>Os </a:t>
            </a:r>
            <a:r>
              <a:rPr lang="pt-BR" sz="3200" b="1" dirty="0">
                <a:solidFill>
                  <a:srgbClr val="0070C0"/>
                </a:solidFill>
              </a:rPr>
              <a:t>indicadores de resultados </a:t>
            </a:r>
            <a:r>
              <a:rPr lang="pt-BR" sz="3200" dirty="0"/>
              <a:t>se referem à seleção e à quantificação, mês a mês, das entregas. </a:t>
            </a:r>
            <a:endParaRPr lang="pt-BR" sz="3200" dirty="0">
              <a:cs typeface="Calibri"/>
            </a:endParaRPr>
          </a:p>
          <a:p>
            <a:pPr algn="just"/>
            <a:endParaRPr lang="pt-BR" sz="3200">
              <a:cs typeface="Calibri"/>
            </a:endParaRPr>
          </a:p>
          <a:p>
            <a:pPr algn="just"/>
            <a:r>
              <a:rPr lang="pt-BR" sz="3000" dirty="0"/>
              <a:t>O lançamento desses dados no </a:t>
            </a:r>
            <a:r>
              <a:rPr lang="pt-BR" sz="3000" dirty="0" err="1"/>
              <a:t>Sisdip</a:t>
            </a:r>
            <a:r>
              <a:rPr lang="pt-BR" sz="3000" dirty="0"/>
              <a:t> é uma atribuição específica do gestor de unidade. A quantificação das entregas pode e deve contar com o engajamento de toda a equipe.</a:t>
            </a:r>
            <a:endParaRPr lang="pt-BR" sz="3000" dirty="0">
              <a:cs typeface="Calibri" panose="020F0502020204030204"/>
            </a:endParaRPr>
          </a:p>
          <a:p>
            <a:pPr algn="just"/>
            <a:endParaRPr lang="pt-BR" sz="2800">
              <a:cs typeface="Calibri" panose="020F0502020204030204"/>
            </a:endParaRPr>
          </a:p>
          <a:p>
            <a:pPr algn="just"/>
            <a:endParaRPr lang="pt-BR" sz="2900">
              <a:cs typeface="Calibri"/>
            </a:endParaRPr>
          </a:p>
          <a:p>
            <a:pPr algn="ctr"/>
            <a:endParaRPr lang="pt-BR" sz="2400" b="1"/>
          </a:p>
          <a:p>
            <a:pPr algn="just"/>
            <a:endParaRPr lang="pt-BR"/>
          </a:p>
          <a:p>
            <a:pPr algn="just"/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2772779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048da76-9ea4-4794-87b3-b27721e9381d" xsi:nil="true"/>
    <lcf76f155ced4ddcb4097134ff3c332f xmlns="2048da76-9ea4-4794-87b3-b27721e9381d">
      <Terms xmlns="http://schemas.microsoft.com/office/infopath/2007/PartnerControls"/>
    </lcf76f155ced4ddcb4097134ff3c332f>
    <TaxCatchAll xmlns="f76e2bb3-4d01-44a0-8a2d-4861977a35c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3F09113D6F104438C13C04F300A9D67" ma:contentTypeVersion="19" ma:contentTypeDescription="Crie um novo documento." ma:contentTypeScope="" ma:versionID="856612ce62700c276c9a0c42918f2bb0">
  <xsd:schema xmlns:xsd="http://www.w3.org/2001/XMLSchema" xmlns:xs="http://www.w3.org/2001/XMLSchema" xmlns:p="http://schemas.microsoft.com/office/2006/metadata/properties" xmlns:ns2="2048da76-9ea4-4794-87b3-b27721e9381d" xmlns:ns3="f76e2bb3-4d01-44a0-8a2d-4861977a35c2" targetNamespace="http://schemas.microsoft.com/office/2006/metadata/properties" ma:root="true" ma:fieldsID="f2d8b137d66932df38b4d00400d44847" ns2:_="" ns3:_="">
    <xsd:import namespace="2048da76-9ea4-4794-87b3-b27721e9381d"/>
    <xsd:import namespace="f76e2bb3-4d01-44a0-8a2d-4861977a3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_Flow_SignoffStatu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8da76-9ea4-4794-87b3-b27721e938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Flow_SignoffStatus" ma:index="20" nillable="true" ma:displayName="Status de liberação" ma:internalName="Status_x0020_de_x0020_libera_x00e7__x00e3_o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Marcações de imagem" ma:readOnly="false" ma:fieldId="{5cf76f15-5ced-4ddc-b409-7134ff3c332f}" ma:taxonomyMulti="true" ma:sspId="bf897d17-34fd-4a01-8f80-908009a6c4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e2bb3-4d01-44a0-8a2d-4861977a3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ad45357-2caf-46b4-ab94-3d364a7aaf94}" ma:internalName="TaxCatchAll" ma:showField="CatchAllData" ma:web="f76e2bb3-4d01-44a0-8a2d-4861977a3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607BBB-82D1-4522-A744-7A1912C9A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6ABBB2-4BC8-4313-8EBB-33EB13A5AE3F}">
  <ds:schemaRefs>
    <ds:schemaRef ds:uri="2048da76-9ea4-4794-87b3-b27721e9381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76e2bb3-4d01-44a0-8a2d-4861977a35c2"/>
  </ds:schemaRefs>
</ds:datastoreItem>
</file>

<file path=customXml/itemProps3.xml><?xml version="1.0" encoding="utf-8"?>
<ds:datastoreItem xmlns:ds="http://schemas.openxmlformats.org/officeDocument/2006/customXml" ds:itemID="{720F0FDB-D09E-44F8-80E0-64DACBFF7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48da76-9ea4-4794-87b3-b27721e9381d"/>
    <ds:schemaRef ds:uri="f76e2bb3-4d01-44a0-8a2d-4861977a3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Tema do Office</vt:lpstr>
      <vt:lpstr>Tema do Office</vt:lpstr>
      <vt:lpstr>Tema do Office</vt:lpstr>
      <vt:lpstr>Apresentação do PowerPoint</vt:lpstr>
      <vt:lpstr>Apresentação do PowerPoint</vt:lpstr>
      <vt:lpstr>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 Miranda Ghani</dc:creator>
  <cp:revision>303</cp:revision>
  <dcterms:created xsi:type="dcterms:W3CDTF">2019-01-08T13:56:17Z</dcterms:created>
  <dcterms:modified xsi:type="dcterms:W3CDTF">2023-07-31T19:18:21Z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0x01010023F09113D6F104438C13C04F300A9D67</vt:lpwstr>
  </property>
  <property fmtid="{D5CDD505-2E9C-101B-9397-08002B2CF9AE}" pid="3" name="MediaServiceImageTags">
    <vt:lpwstr/>
  </property>
</Properties>
</file>