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578" r:id="rId5"/>
    <p:sldId id="584" r:id="rId6"/>
    <p:sldId id="574" r:id="rId7"/>
    <p:sldId id="576" r:id="rId8"/>
    <p:sldId id="575" r:id="rId9"/>
    <p:sldId id="256" r:id="rId10"/>
    <p:sldId id="303" r:id="rId11"/>
    <p:sldId id="579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A43F2-3B4D-466E-8450-C463A9EC9A3F}" v="45" dt="2021-03-11T18:53:50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A2B73-A6FE-4832-8B89-669D14FB4C16}" type="doc">
      <dgm:prSet loTypeId="urn:microsoft.com/office/officeart/2005/8/layout/orgChart1" loCatId="hierarchy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B1B6E3D-A731-4001-8779-15AF36862B71}">
      <dgm:prSet phldrT="[Texto]" custT="1"/>
      <dgm:spPr/>
      <dgm:t>
        <a:bodyPr/>
        <a:lstStyle/>
        <a:p>
          <a:r>
            <a:rPr lang="pt-BR" sz="1500" b="1" dirty="0">
              <a:solidFill>
                <a:srgbClr val="215F90"/>
              </a:solidFill>
              <a:latin typeface="+mn-lt"/>
            </a:rPr>
            <a:t>Líder do Escritório </a:t>
          </a:r>
        </a:p>
        <a:p>
          <a:r>
            <a:rPr lang="pt-BR" sz="800" b="0" dirty="0">
              <a:solidFill>
                <a:srgbClr val="215F90"/>
              </a:solidFill>
              <a:latin typeface="+mn-lt"/>
            </a:rPr>
            <a:t>(correspondente a </a:t>
          </a:r>
          <a:r>
            <a:rPr lang="pt-BR" sz="800" b="0" dirty="0" err="1">
              <a:solidFill>
                <a:srgbClr val="215F90"/>
              </a:solidFill>
              <a:latin typeface="+mn-lt"/>
            </a:rPr>
            <a:t>PMO</a:t>
          </a:r>
          <a:r>
            <a:rPr lang="pt-BR" sz="800" b="0" dirty="0">
              <a:solidFill>
                <a:srgbClr val="215F90"/>
              </a:solidFill>
              <a:latin typeface="+mn-lt"/>
            </a:rPr>
            <a:t> manager)</a:t>
          </a:r>
        </a:p>
      </dgm:t>
    </dgm:pt>
    <dgm:pt modelId="{3CD3CB63-D042-416D-B010-1608EF917A9D}" type="parTrans" cxnId="{C8C65C5C-6972-4B51-9B84-82903932963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848914D9-8EE9-4B01-900A-2DBC574AB041}" type="sibTrans" cxnId="{C8C65C5C-6972-4B51-9B84-82903932963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E6CFAA62-57CE-4655-96F7-326422F98786}" type="asst">
      <dgm:prSet phldrT="[Texto]" custT="1"/>
      <dgm:spPr/>
      <dgm:t>
        <a:bodyPr/>
        <a:lstStyle/>
        <a:p>
          <a:r>
            <a:rPr lang="pt-BR" sz="1500" b="1" dirty="0">
              <a:latin typeface="+mn-lt"/>
            </a:rPr>
            <a:t>Consultoria PNDP</a:t>
          </a:r>
        </a:p>
        <a:p>
          <a:r>
            <a:rPr lang="pt-BR" sz="800" b="0" dirty="0">
              <a:solidFill>
                <a:srgbClr val="215F90"/>
              </a:solidFill>
              <a:latin typeface="+mn-lt"/>
            </a:rPr>
            <a:t>(correspondente a business </a:t>
          </a:r>
          <a:r>
            <a:rPr lang="pt-BR" sz="800" b="0" dirty="0" err="1">
              <a:solidFill>
                <a:srgbClr val="215F90"/>
              </a:solidFill>
              <a:latin typeface="+mn-lt"/>
            </a:rPr>
            <a:t>analyst</a:t>
          </a:r>
          <a:r>
            <a:rPr lang="pt-BR" sz="800" b="0" dirty="0">
              <a:solidFill>
                <a:srgbClr val="215F90"/>
              </a:solidFill>
              <a:latin typeface="+mn-lt"/>
            </a:rPr>
            <a:t>)</a:t>
          </a:r>
          <a:endParaRPr lang="pt-BR" sz="800" b="1" dirty="0">
            <a:latin typeface="+mn-lt"/>
          </a:endParaRPr>
        </a:p>
      </dgm:t>
    </dgm:pt>
    <dgm:pt modelId="{38C45034-E5EA-4356-B9B6-3A7B7274B058}" type="parTrans" cxnId="{1E492B9B-06E9-419D-9C62-387053C445DE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018DB2E0-2B87-4C6D-98AF-9446EEBE3A7F}" type="sibTrans" cxnId="{1E492B9B-06E9-419D-9C62-387053C445DE}">
      <dgm:prSet/>
      <dgm:spPr/>
      <dgm:t>
        <a:bodyPr/>
        <a:lstStyle/>
        <a:p>
          <a:endParaRPr lang="pt-BR" b="1" dirty="0">
            <a:latin typeface="+mn-lt"/>
          </a:endParaRPr>
        </a:p>
      </dgm:t>
    </dgm:pt>
    <dgm:pt modelId="{591D64A7-D423-4919-96FF-8B75E518B02E}">
      <dgm:prSet phldrT="[Texto]"/>
      <dgm:spPr>
        <a:solidFill>
          <a:srgbClr val="215F90"/>
        </a:solidFill>
      </dgm:spPr>
      <dgm:t>
        <a:bodyPr/>
        <a:lstStyle/>
        <a:p>
          <a:r>
            <a:rPr lang="pt-BR" b="1" i="1" dirty="0">
              <a:solidFill>
                <a:schemeClr val="bg1"/>
              </a:solidFill>
              <a:latin typeface="+mn-lt"/>
            </a:rPr>
            <a:t>Projeto </a:t>
          </a:r>
        </a:p>
        <a:p>
          <a:r>
            <a:rPr lang="pt-BR" b="1" i="1" dirty="0">
              <a:solidFill>
                <a:schemeClr val="bg1"/>
              </a:solidFill>
              <a:latin typeface="+mn-lt"/>
            </a:rPr>
            <a:t>Bússola Normativa</a:t>
          </a:r>
        </a:p>
      </dgm:t>
    </dgm:pt>
    <dgm:pt modelId="{AF959C70-0B24-4F0C-AA8D-4794DE73C452}" type="parTrans" cxnId="{61A1FD08-788D-47AC-BE73-FADC76C9CF12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57B228E0-A71D-4E86-BFAE-6AFAF356F90D}" type="sibTrans" cxnId="{61A1FD08-788D-47AC-BE73-FADC76C9CF12}">
      <dgm:prSet/>
      <dgm:spPr/>
      <dgm:t>
        <a:bodyPr/>
        <a:lstStyle/>
        <a:p>
          <a:endParaRPr lang="pt-BR" b="1" dirty="0">
            <a:latin typeface="+mn-lt"/>
          </a:endParaRPr>
        </a:p>
      </dgm:t>
    </dgm:pt>
    <dgm:pt modelId="{8CE91C6B-05FE-4C7E-BBE5-594A76AE3587}">
      <dgm:prSet phldrT="[Texto]"/>
      <dgm:spPr>
        <a:solidFill>
          <a:srgbClr val="215F90"/>
        </a:solidFill>
      </dgm:spPr>
      <dgm:t>
        <a:bodyPr/>
        <a:lstStyle/>
        <a:p>
          <a:r>
            <a:rPr lang="pt-BR" b="1" i="1" dirty="0">
              <a:solidFill>
                <a:schemeClr val="bg1"/>
              </a:solidFill>
              <a:latin typeface="+mn-lt"/>
            </a:rPr>
            <a:t>Projeto </a:t>
          </a:r>
        </a:p>
        <a:p>
          <a:r>
            <a:rPr lang="pt-BR" b="1" i="1" dirty="0" err="1">
              <a:solidFill>
                <a:schemeClr val="bg1"/>
              </a:solidFill>
              <a:latin typeface="+mn-lt"/>
            </a:rPr>
            <a:t>DesEnvolve</a:t>
          </a:r>
          <a:endParaRPr lang="pt-BR" b="1" i="1" dirty="0">
            <a:solidFill>
              <a:schemeClr val="bg1"/>
            </a:solidFill>
            <a:latin typeface="+mn-lt"/>
          </a:endParaRPr>
        </a:p>
      </dgm:t>
    </dgm:pt>
    <dgm:pt modelId="{E63F7F5B-AE9C-43E5-8855-3F4462401DC3}" type="parTrans" cxnId="{45B4CBA4-D497-4A5D-ADFD-1F5641BDDFC5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01F3DF35-8F21-4DE6-A02F-2535A99B6C9E}" type="sibTrans" cxnId="{45B4CBA4-D497-4A5D-ADFD-1F5641BDDFC5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B2A2CE57-0786-4B57-BAB0-B5A45A4B2CE2}">
      <dgm:prSet phldrT="[Texto]"/>
      <dgm:spPr>
        <a:solidFill>
          <a:srgbClr val="215F90"/>
        </a:solidFill>
      </dgm:spPr>
      <dgm:t>
        <a:bodyPr/>
        <a:lstStyle/>
        <a:p>
          <a:r>
            <a:rPr lang="pt-BR" b="1" i="1" dirty="0">
              <a:solidFill>
                <a:schemeClr val="bg1"/>
              </a:solidFill>
              <a:latin typeface="+mn-lt"/>
            </a:rPr>
            <a:t>Projeto </a:t>
          </a:r>
        </a:p>
        <a:p>
          <a:r>
            <a:rPr lang="pt-BR" b="1" i="1" dirty="0">
              <a:solidFill>
                <a:schemeClr val="bg1"/>
              </a:solidFill>
              <a:latin typeface="+mn-lt"/>
            </a:rPr>
            <a:t>Vitae</a:t>
          </a:r>
        </a:p>
      </dgm:t>
    </dgm:pt>
    <dgm:pt modelId="{CC641A9D-A8C8-4AA0-89F4-33A98FEECFF6}" type="parTrans" cxnId="{2D437869-8DB1-4D72-B38B-D3FA37B5E302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E0033ED4-8AB8-4B98-A5EF-0E3E9194F36F}" type="sibTrans" cxnId="{2D437869-8DB1-4D72-B38B-D3FA37B5E302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BBAECBD6-383A-46F5-822C-B74E12D5DDF4}">
      <dgm:prSet custT="1"/>
      <dgm:spPr/>
      <dgm:t>
        <a:bodyPr/>
        <a:lstStyle/>
        <a:p>
          <a:r>
            <a:rPr lang="pt-BR" sz="1500" b="1" dirty="0">
              <a:solidFill>
                <a:srgbClr val="215F90"/>
              </a:solidFill>
              <a:latin typeface="+mn-lt"/>
            </a:rPr>
            <a:t>Líder </a:t>
          </a:r>
        </a:p>
        <a:p>
          <a:r>
            <a:rPr lang="pt-BR" sz="800" b="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dirty="0">
            <a:solidFill>
              <a:srgbClr val="215F90"/>
            </a:solidFill>
            <a:latin typeface="+mn-lt"/>
          </a:endParaRPr>
        </a:p>
        <a:p>
          <a:r>
            <a:rPr lang="pt-BR" sz="1100" b="1" dirty="0">
              <a:solidFill>
                <a:srgbClr val="215F90"/>
              </a:solidFill>
              <a:latin typeface="+mn-lt"/>
            </a:rPr>
            <a:t>16 horas semanais</a:t>
          </a:r>
        </a:p>
      </dgm:t>
    </dgm:pt>
    <dgm:pt modelId="{2446B134-A986-4B80-9339-FCB1BD312636}" type="parTrans" cxnId="{0FDCFE07-434A-42F3-A3AF-DBC620DC4D5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996287C7-5232-4C06-A1DA-52EC59E31479}" type="sibTrans" cxnId="{0FDCFE07-434A-42F3-A3AF-DBC620DC4D5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B44C2508-E030-4B26-813C-05D5BD7C1718}">
      <dgm:prSet custT="1"/>
      <dgm:spPr/>
      <dgm:t>
        <a:bodyPr/>
        <a:lstStyle/>
        <a:p>
          <a:r>
            <a:rPr lang="pt-BR" sz="1500" b="1" dirty="0">
              <a:solidFill>
                <a:srgbClr val="215F90"/>
              </a:solidFill>
              <a:latin typeface="+mn-lt"/>
            </a:rPr>
            <a:t>Líder </a:t>
          </a:r>
        </a:p>
        <a:p>
          <a:r>
            <a:rPr lang="pt-BR" sz="800" b="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dirty="0">
            <a:solidFill>
              <a:srgbClr val="215F90"/>
            </a:solidFill>
            <a:latin typeface="+mn-lt"/>
          </a:endParaRPr>
        </a:p>
        <a:p>
          <a:r>
            <a:rPr lang="pt-BR" sz="1100" b="1" dirty="0">
              <a:solidFill>
                <a:srgbClr val="215F90"/>
              </a:solidFill>
              <a:latin typeface="+mn-lt"/>
            </a:rPr>
            <a:t>16 horas semanais</a:t>
          </a:r>
        </a:p>
      </dgm:t>
    </dgm:pt>
    <dgm:pt modelId="{17FAD7CD-7843-41CC-849D-68EDA4269D7C}" type="parTrans" cxnId="{6C7EF184-BF88-42BB-863B-0F92967C4770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1A66BAEC-C351-4CF9-9908-6160C300C46B}" type="sibTrans" cxnId="{6C7EF184-BF88-42BB-863B-0F92967C4770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11211AA6-9250-4913-85C1-5FD3D4E8F996}">
      <dgm:prSet custT="1"/>
      <dgm:spPr/>
      <dgm:t>
        <a:bodyPr/>
        <a:lstStyle/>
        <a:p>
          <a:r>
            <a:rPr lang="pt-BR" sz="1600" b="1" dirty="0">
              <a:latin typeface="+mn-lt"/>
            </a:rPr>
            <a:t>3 membros </a:t>
          </a:r>
        </a:p>
        <a:p>
          <a:r>
            <a:rPr lang="pt-BR" sz="1100" b="1" dirty="0" err="1">
              <a:latin typeface="+mn-lt"/>
            </a:rPr>
            <a:t>8h</a:t>
          </a:r>
          <a:r>
            <a:rPr lang="pt-BR" sz="1100" b="1" dirty="0">
              <a:latin typeface="+mn-lt"/>
            </a:rPr>
            <a:t> semanais</a:t>
          </a:r>
        </a:p>
      </dgm:t>
    </dgm:pt>
    <dgm:pt modelId="{4B8F79C7-587E-4D54-86BE-E3E8A0FBC4C5}" type="parTrans" cxnId="{3FCC71DE-FA76-4914-8FB3-D7E48A008532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8355B5AE-AD94-4F8E-AF46-7F7D1BA79409}" type="sibTrans" cxnId="{3FCC71DE-FA76-4914-8FB3-D7E48A008532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AC425BA9-2D3C-4C8D-9078-AE6E467E514D}">
      <dgm:prSet custT="1"/>
      <dgm:spPr/>
      <dgm:t>
        <a:bodyPr/>
        <a:lstStyle/>
        <a:p>
          <a:r>
            <a:rPr lang="pt-BR" sz="1500" b="1" dirty="0">
              <a:solidFill>
                <a:srgbClr val="215F90"/>
              </a:solidFill>
              <a:latin typeface="+mn-lt"/>
            </a:rPr>
            <a:t>Líder </a:t>
          </a:r>
        </a:p>
        <a:p>
          <a:r>
            <a:rPr lang="pt-BR" sz="800" b="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dirty="0">
            <a:solidFill>
              <a:srgbClr val="215F90"/>
            </a:solidFill>
            <a:latin typeface="+mn-lt"/>
          </a:endParaRPr>
        </a:p>
        <a:p>
          <a:r>
            <a:rPr lang="pt-BR" sz="1100" b="1" dirty="0">
              <a:solidFill>
                <a:srgbClr val="215F90"/>
              </a:solidFill>
              <a:latin typeface="+mn-lt"/>
            </a:rPr>
            <a:t>16 horas semanais</a:t>
          </a:r>
        </a:p>
      </dgm:t>
    </dgm:pt>
    <dgm:pt modelId="{C2266D32-5656-4215-8A7E-5E17883F3B0C}" type="parTrans" cxnId="{0279EC9C-F270-45B0-A45B-8F6877EDF359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66761AFC-0E91-41F8-9EA8-AE52FA4357A7}" type="sibTrans" cxnId="{0279EC9C-F270-45B0-A45B-8F6877EDF359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FEC35EEE-0E09-4BD1-B05D-18D968F376A1}">
      <dgm:prSet custT="1"/>
      <dgm:spPr/>
      <dgm:t>
        <a:bodyPr/>
        <a:lstStyle/>
        <a:p>
          <a:r>
            <a:rPr lang="pt-BR" sz="1600" b="1" dirty="0">
              <a:latin typeface="+mn-lt"/>
            </a:rPr>
            <a:t>3 membros </a:t>
          </a:r>
        </a:p>
        <a:p>
          <a:r>
            <a:rPr lang="pt-BR" sz="1100" b="1" dirty="0" err="1">
              <a:latin typeface="+mn-lt"/>
            </a:rPr>
            <a:t>8h</a:t>
          </a:r>
          <a:r>
            <a:rPr lang="pt-BR" sz="1100" b="1" dirty="0">
              <a:latin typeface="+mn-lt"/>
            </a:rPr>
            <a:t> semanais</a:t>
          </a:r>
        </a:p>
      </dgm:t>
    </dgm:pt>
    <dgm:pt modelId="{07058CE9-44DE-4238-8259-F4322B523A5E}" type="parTrans" cxnId="{528A5DCE-AA48-4696-81EA-24C6A9FC217E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29B0725C-98B1-45C5-92CE-DB9DFEA15C08}" type="sibTrans" cxnId="{528A5DCE-AA48-4696-81EA-24C6A9FC217E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69E5E403-2BFB-49F2-943B-085007944314}">
      <dgm:prSet custT="1"/>
      <dgm:spPr/>
      <dgm:t>
        <a:bodyPr/>
        <a:lstStyle/>
        <a:p>
          <a:r>
            <a:rPr lang="pt-BR" sz="1600" b="1" dirty="0">
              <a:latin typeface="+mn-lt"/>
            </a:rPr>
            <a:t>3 membros </a:t>
          </a:r>
        </a:p>
        <a:p>
          <a:r>
            <a:rPr lang="pt-BR" sz="1100" b="1" dirty="0" err="1">
              <a:latin typeface="+mn-lt"/>
            </a:rPr>
            <a:t>8h</a:t>
          </a:r>
          <a:r>
            <a:rPr lang="pt-BR" sz="1100" b="1" dirty="0">
              <a:latin typeface="+mn-lt"/>
            </a:rPr>
            <a:t> semanais</a:t>
          </a:r>
        </a:p>
      </dgm:t>
    </dgm:pt>
    <dgm:pt modelId="{DA1CA43E-080C-47D0-BA05-DBAE3126686A}" type="sibTrans" cxnId="{3441C415-F26E-4EC6-82DA-C42E3949EC0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B600E820-A0A4-4312-94B8-7830303852DE}" type="parTrans" cxnId="{3441C415-F26E-4EC6-82DA-C42E3949EC08}">
      <dgm:prSet/>
      <dgm:spPr/>
      <dgm:t>
        <a:bodyPr/>
        <a:lstStyle/>
        <a:p>
          <a:endParaRPr lang="pt-BR" b="1">
            <a:latin typeface="+mn-lt"/>
          </a:endParaRPr>
        </a:p>
      </dgm:t>
    </dgm:pt>
    <dgm:pt modelId="{BF2CB743-298C-4C20-97DA-8EB97EB3E3F8}" type="pres">
      <dgm:prSet presAssocID="{08CA2B73-A6FE-4832-8B89-669D14FB4C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81A59E0-7878-4508-8966-02EE624E794E}" type="pres">
      <dgm:prSet presAssocID="{9B1B6E3D-A731-4001-8779-15AF36862B71}" presName="hierRoot1" presStyleCnt="0">
        <dgm:presLayoutVars>
          <dgm:hierBranch val="init"/>
        </dgm:presLayoutVars>
      </dgm:prSet>
      <dgm:spPr/>
    </dgm:pt>
    <dgm:pt modelId="{DC07EFF1-6268-4E2B-B6E8-7291776F6C00}" type="pres">
      <dgm:prSet presAssocID="{9B1B6E3D-A731-4001-8779-15AF36862B71}" presName="rootComposite1" presStyleCnt="0"/>
      <dgm:spPr/>
    </dgm:pt>
    <dgm:pt modelId="{A4851A97-0556-4335-8354-F2808A9BB111}" type="pres">
      <dgm:prSet presAssocID="{9B1B6E3D-A731-4001-8779-15AF36862B71}" presName="rootText1" presStyleLbl="node0" presStyleIdx="0" presStyleCnt="1">
        <dgm:presLayoutVars>
          <dgm:chPref val="3"/>
        </dgm:presLayoutVars>
      </dgm:prSet>
      <dgm:spPr/>
    </dgm:pt>
    <dgm:pt modelId="{F2CE9C1C-EFFB-48FD-AD55-219961E146C9}" type="pres">
      <dgm:prSet presAssocID="{9B1B6E3D-A731-4001-8779-15AF36862B71}" presName="rootConnector1" presStyleLbl="node1" presStyleIdx="0" presStyleCnt="0"/>
      <dgm:spPr/>
    </dgm:pt>
    <dgm:pt modelId="{C89C1D14-6566-44BF-A2BD-126717F065CC}" type="pres">
      <dgm:prSet presAssocID="{9B1B6E3D-A731-4001-8779-15AF36862B71}" presName="hierChild2" presStyleCnt="0"/>
      <dgm:spPr/>
    </dgm:pt>
    <dgm:pt modelId="{DAF5E834-1FA6-4DAB-A108-928F22998A92}" type="pres">
      <dgm:prSet presAssocID="{AF959C70-0B24-4F0C-AA8D-4794DE73C452}" presName="Name37" presStyleLbl="parChTrans1D2" presStyleIdx="0" presStyleCnt="4"/>
      <dgm:spPr/>
    </dgm:pt>
    <dgm:pt modelId="{E506AD3A-0E7C-4609-BCD1-C7B95285E2A9}" type="pres">
      <dgm:prSet presAssocID="{591D64A7-D423-4919-96FF-8B75E518B02E}" presName="hierRoot2" presStyleCnt="0">
        <dgm:presLayoutVars>
          <dgm:hierBranch val="init"/>
        </dgm:presLayoutVars>
      </dgm:prSet>
      <dgm:spPr/>
    </dgm:pt>
    <dgm:pt modelId="{47ED08FF-7D8D-4BC8-8741-E1FBC0B7131E}" type="pres">
      <dgm:prSet presAssocID="{591D64A7-D423-4919-96FF-8B75E518B02E}" presName="rootComposite" presStyleCnt="0"/>
      <dgm:spPr/>
    </dgm:pt>
    <dgm:pt modelId="{7AC47526-2A97-4295-82B4-56859F4757F6}" type="pres">
      <dgm:prSet presAssocID="{591D64A7-D423-4919-96FF-8B75E518B02E}" presName="rootText" presStyleLbl="node2" presStyleIdx="0" presStyleCnt="3">
        <dgm:presLayoutVars>
          <dgm:chPref val="3"/>
        </dgm:presLayoutVars>
      </dgm:prSet>
      <dgm:spPr/>
    </dgm:pt>
    <dgm:pt modelId="{09C24CE7-21B0-4666-BE66-E163D890AF1D}" type="pres">
      <dgm:prSet presAssocID="{591D64A7-D423-4919-96FF-8B75E518B02E}" presName="rootConnector" presStyleLbl="node2" presStyleIdx="0" presStyleCnt="3"/>
      <dgm:spPr/>
    </dgm:pt>
    <dgm:pt modelId="{AE3EC4B7-ABA7-48B6-ACE9-D1BB04757473}" type="pres">
      <dgm:prSet presAssocID="{591D64A7-D423-4919-96FF-8B75E518B02E}" presName="hierChild4" presStyleCnt="0"/>
      <dgm:spPr/>
    </dgm:pt>
    <dgm:pt modelId="{DFA47056-8674-4437-9F25-9FD04BE7CBE3}" type="pres">
      <dgm:prSet presAssocID="{2446B134-A986-4B80-9339-FCB1BD312636}" presName="Name37" presStyleLbl="parChTrans1D3" presStyleIdx="0" presStyleCnt="3"/>
      <dgm:spPr/>
    </dgm:pt>
    <dgm:pt modelId="{1351E7F4-0CBB-4B9C-ACE9-5CE82EB31F2E}" type="pres">
      <dgm:prSet presAssocID="{BBAECBD6-383A-46F5-822C-B74E12D5DDF4}" presName="hierRoot2" presStyleCnt="0">
        <dgm:presLayoutVars>
          <dgm:hierBranch val="init"/>
        </dgm:presLayoutVars>
      </dgm:prSet>
      <dgm:spPr/>
    </dgm:pt>
    <dgm:pt modelId="{18EF15E5-B2F7-4FCA-9E5E-10E7F14909C0}" type="pres">
      <dgm:prSet presAssocID="{BBAECBD6-383A-46F5-822C-B74E12D5DDF4}" presName="rootComposite" presStyleCnt="0"/>
      <dgm:spPr/>
    </dgm:pt>
    <dgm:pt modelId="{03DE54F0-F444-481C-A238-88509A77D1F0}" type="pres">
      <dgm:prSet presAssocID="{BBAECBD6-383A-46F5-822C-B74E12D5DDF4}" presName="rootText" presStyleLbl="node3" presStyleIdx="0" presStyleCnt="3">
        <dgm:presLayoutVars>
          <dgm:chPref val="3"/>
        </dgm:presLayoutVars>
      </dgm:prSet>
      <dgm:spPr/>
    </dgm:pt>
    <dgm:pt modelId="{78CE95DE-0EC7-4F25-8FEB-D3A4B1DCDFBD}" type="pres">
      <dgm:prSet presAssocID="{BBAECBD6-383A-46F5-822C-B74E12D5DDF4}" presName="rootConnector" presStyleLbl="node3" presStyleIdx="0" presStyleCnt="3"/>
      <dgm:spPr/>
    </dgm:pt>
    <dgm:pt modelId="{F3C0842C-9D01-445A-A70A-9C6EDE4D6142}" type="pres">
      <dgm:prSet presAssocID="{BBAECBD6-383A-46F5-822C-B74E12D5DDF4}" presName="hierChild4" presStyleCnt="0"/>
      <dgm:spPr/>
    </dgm:pt>
    <dgm:pt modelId="{7B6BB980-0533-4457-A2CF-3998782560A0}" type="pres">
      <dgm:prSet presAssocID="{07058CE9-44DE-4238-8259-F4322B523A5E}" presName="Name37" presStyleLbl="parChTrans1D4" presStyleIdx="0" presStyleCnt="3"/>
      <dgm:spPr/>
    </dgm:pt>
    <dgm:pt modelId="{C4FBEB01-9381-4F45-82D8-3DA11AFA305B}" type="pres">
      <dgm:prSet presAssocID="{FEC35EEE-0E09-4BD1-B05D-18D968F376A1}" presName="hierRoot2" presStyleCnt="0">
        <dgm:presLayoutVars>
          <dgm:hierBranch val="init"/>
        </dgm:presLayoutVars>
      </dgm:prSet>
      <dgm:spPr/>
    </dgm:pt>
    <dgm:pt modelId="{5EDE8D69-635E-4FF5-A3AD-B3F40D6C11C3}" type="pres">
      <dgm:prSet presAssocID="{FEC35EEE-0E09-4BD1-B05D-18D968F376A1}" presName="rootComposite" presStyleCnt="0"/>
      <dgm:spPr/>
    </dgm:pt>
    <dgm:pt modelId="{5A9C71DD-4AA0-41B1-8D86-032DC0906CBE}" type="pres">
      <dgm:prSet presAssocID="{FEC35EEE-0E09-4BD1-B05D-18D968F376A1}" presName="rootText" presStyleLbl="node4" presStyleIdx="0" presStyleCnt="3">
        <dgm:presLayoutVars>
          <dgm:chPref val="3"/>
        </dgm:presLayoutVars>
      </dgm:prSet>
      <dgm:spPr/>
    </dgm:pt>
    <dgm:pt modelId="{0E16E3AC-F081-4632-A4FD-82B5166626D1}" type="pres">
      <dgm:prSet presAssocID="{FEC35EEE-0E09-4BD1-B05D-18D968F376A1}" presName="rootConnector" presStyleLbl="node4" presStyleIdx="0" presStyleCnt="3"/>
      <dgm:spPr/>
    </dgm:pt>
    <dgm:pt modelId="{B1EC73AC-46B1-4EFF-A78F-46B8E8797205}" type="pres">
      <dgm:prSet presAssocID="{FEC35EEE-0E09-4BD1-B05D-18D968F376A1}" presName="hierChild4" presStyleCnt="0"/>
      <dgm:spPr/>
    </dgm:pt>
    <dgm:pt modelId="{BD107CB0-A4F7-47E2-9A58-54A5092BE9CE}" type="pres">
      <dgm:prSet presAssocID="{FEC35EEE-0E09-4BD1-B05D-18D968F376A1}" presName="hierChild5" presStyleCnt="0"/>
      <dgm:spPr/>
    </dgm:pt>
    <dgm:pt modelId="{A1E5A7B8-FFBF-4BE5-90BB-8FD34C9F55B8}" type="pres">
      <dgm:prSet presAssocID="{BBAECBD6-383A-46F5-822C-B74E12D5DDF4}" presName="hierChild5" presStyleCnt="0"/>
      <dgm:spPr/>
    </dgm:pt>
    <dgm:pt modelId="{3F960D7E-83A3-40FD-8886-AC2BE9CC44FC}" type="pres">
      <dgm:prSet presAssocID="{591D64A7-D423-4919-96FF-8B75E518B02E}" presName="hierChild5" presStyleCnt="0"/>
      <dgm:spPr/>
    </dgm:pt>
    <dgm:pt modelId="{8F1880C0-F70A-4453-B15B-454FEEE35A43}" type="pres">
      <dgm:prSet presAssocID="{E63F7F5B-AE9C-43E5-8855-3F4462401DC3}" presName="Name37" presStyleLbl="parChTrans1D2" presStyleIdx="1" presStyleCnt="4"/>
      <dgm:spPr/>
    </dgm:pt>
    <dgm:pt modelId="{C06B52DD-0A5C-4B44-B635-8BC01B5BB12C}" type="pres">
      <dgm:prSet presAssocID="{8CE91C6B-05FE-4C7E-BBE5-594A76AE3587}" presName="hierRoot2" presStyleCnt="0">
        <dgm:presLayoutVars>
          <dgm:hierBranch val="init"/>
        </dgm:presLayoutVars>
      </dgm:prSet>
      <dgm:spPr/>
    </dgm:pt>
    <dgm:pt modelId="{65E9E684-44E2-4C9A-9B2E-A8C9DC996C68}" type="pres">
      <dgm:prSet presAssocID="{8CE91C6B-05FE-4C7E-BBE5-594A76AE3587}" presName="rootComposite" presStyleCnt="0"/>
      <dgm:spPr/>
    </dgm:pt>
    <dgm:pt modelId="{3E933C5B-D539-4DE8-AB88-165CFC0E776D}" type="pres">
      <dgm:prSet presAssocID="{8CE91C6B-05FE-4C7E-BBE5-594A76AE3587}" presName="rootText" presStyleLbl="node2" presStyleIdx="1" presStyleCnt="3">
        <dgm:presLayoutVars>
          <dgm:chPref val="3"/>
        </dgm:presLayoutVars>
      </dgm:prSet>
      <dgm:spPr/>
    </dgm:pt>
    <dgm:pt modelId="{2002976F-3708-46D2-9583-436E93DAF32A}" type="pres">
      <dgm:prSet presAssocID="{8CE91C6B-05FE-4C7E-BBE5-594A76AE3587}" presName="rootConnector" presStyleLbl="node2" presStyleIdx="1" presStyleCnt="3"/>
      <dgm:spPr/>
    </dgm:pt>
    <dgm:pt modelId="{3020453A-4B2C-4048-879B-4A6D55177AF6}" type="pres">
      <dgm:prSet presAssocID="{8CE91C6B-05FE-4C7E-BBE5-594A76AE3587}" presName="hierChild4" presStyleCnt="0"/>
      <dgm:spPr/>
    </dgm:pt>
    <dgm:pt modelId="{F01ACF30-0962-4336-ADF1-4EFAD6C424F8}" type="pres">
      <dgm:prSet presAssocID="{17FAD7CD-7843-41CC-849D-68EDA4269D7C}" presName="Name37" presStyleLbl="parChTrans1D3" presStyleIdx="1" presStyleCnt="3"/>
      <dgm:spPr/>
    </dgm:pt>
    <dgm:pt modelId="{AA3349C9-C8C1-4E65-B0BE-7429B0952632}" type="pres">
      <dgm:prSet presAssocID="{B44C2508-E030-4B26-813C-05D5BD7C1718}" presName="hierRoot2" presStyleCnt="0">
        <dgm:presLayoutVars>
          <dgm:hierBranch val="init"/>
        </dgm:presLayoutVars>
      </dgm:prSet>
      <dgm:spPr/>
    </dgm:pt>
    <dgm:pt modelId="{30426ED1-F2BB-4095-B7EE-596F8B347F9F}" type="pres">
      <dgm:prSet presAssocID="{B44C2508-E030-4B26-813C-05D5BD7C1718}" presName="rootComposite" presStyleCnt="0"/>
      <dgm:spPr/>
    </dgm:pt>
    <dgm:pt modelId="{362593D6-2913-4676-8899-E0E5F26C01F8}" type="pres">
      <dgm:prSet presAssocID="{B44C2508-E030-4B26-813C-05D5BD7C1718}" presName="rootText" presStyleLbl="node3" presStyleIdx="1" presStyleCnt="3">
        <dgm:presLayoutVars>
          <dgm:chPref val="3"/>
        </dgm:presLayoutVars>
      </dgm:prSet>
      <dgm:spPr/>
    </dgm:pt>
    <dgm:pt modelId="{FA9D40DD-400C-4375-B9B4-B39C2DB2FF63}" type="pres">
      <dgm:prSet presAssocID="{B44C2508-E030-4B26-813C-05D5BD7C1718}" presName="rootConnector" presStyleLbl="node3" presStyleIdx="1" presStyleCnt="3"/>
      <dgm:spPr/>
    </dgm:pt>
    <dgm:pt modelId="{EFEE3CF7-F437-4608-96BF-7143F7EBCCF1}" type="pres">
      <dgm:prSet presAssocID="{B44C2508-E030-4B26-813C-05D5BD7C1718}" presName="hierChild4" presStyleCnt="0"/>
      <dgm:spPr/>
    </dgm:pt>
    <dgm:pt modelId="{12F56214-F226-40F5-8E76-3D1683174E00}" type="pres">
      <dgm:prSet presAssocID="{4B8F79C7-587E-4D54-86BE-E3E8A0FBC4C5}" presName="Name37" presStyleLbl="parChTrans1D4" presStyleIdx="1" presStyleCnt="3"/>
      <dgm:spPr/>
    </dgm:pt>
    <dgm:pt modelId="{CF237821-A993-4DA4-856C-DADDEB2F4234}" type="pres">
      <dgm:prSet presAssocID="{11211AA6-9250-4913-85C1-5FD3D4E8F996}" presName="hierRoot2" presStyleCnt="0">
        <dgm:presLayoutVars>
          <dgm:hierBranch val="init"/>
        </dgm:presLayoutVars>
      </dgm:prSet>
      <dgm:spPr/>
    </dgm:pt>
    <dgm:pt modelId="{250A9439-8823-4FE3-8B9C-D533C1406365}" type="pres">
      <dgm:prSet presAssocID="{11211AA6-9250-4913-85C1-5FD3D4E8F996}" presName="rootComposite" presStyleCnt="0"/>
      <dgm:spPr/>
    </dgm:pt>
    <dgm:pt modelId="{079F19DD-1F5D-4850-9442-41D32CA866CE}" type="pres">
      <dgm:prSet presAssocID="{11211AA6-9250-4913-85C1-5FD3D4E8F996}" presName="rootText" presStyleLbl="node4" presStyleIdx="1" presStyleCnt="3">
        <dgm:presLayoutVars>
          <dgm:chPref val="3"/>
        </dgm:presLayoutVars>
      </dgm:prSet>
      <dgm:spPr/>
    </dgm:pt>
    <dgm:pt modelId="{24CB145E-1526-44DB-AD7B-C59BA5A907DF}" type="pres">
      <dgm:prSet presAssocID="{11211AA6-9250-4913-85C1-5FD3D4E8F996}" presName="rootConnector" presStyleLbl="node4" presStyleIdx="1" presStyleCnt="3"/>
      <dgm:spPr/>
    </dgm:pt>
    <dgm:pt modelId="{8D91F347-086B-4DC4-A1CF-85071EEE0CF5}" type="pres">
      <dgm:prSet presAssocID="{11211AA6-9250-4913-85C1-5FD3D4E8F996}" presName="hierChild4" presStyleCnt="0"/>
      <dgm:spPr/>
    </dgm:pt>
    <dgm:pt modelId="{0ADF7A58-D1E4-470B-B0AF-20107AEECB95}" type="pres">
      <dgm:prSet presAssocID="{11211AA6-9250-4913-85C1-5FD3D4E8F996}" presName="hierChild5" presStyleCnt="0"/>
      <dgm:spPr/>
    </dgm:pt>
    <dgm:pt modelId="{25B12BF7-E1BF-486D-B3D3-791FEE35277B}" type="pres">
      <dgm:prSet presAssocID="{B44C2508-E030-4B26-813C-05D5BD7C1718}" presName="hierChild5" presStyleCnt="0"/>
      <dgm:spPr/>
    </dgm:pt>
    <dgm:pt modelId="{5A5783D3-39DD-4F06-8420-2BDB93CCA5CD}" type="pres">
      <dgm:prSet presAssocID="{8CE91C6B-05FE-4C7E-BBE5-594A76AE3587}" presName="hierChild5" presStyleCnt="0"/>
      <dgm:spPr/>
    </dgm:pt>
    <dgm:pt modelId="{EE85F287-05F6-414E-91E2-C7A8AC5C83FF}" type="pres">
      <dgm:prSet presAssocID="{CC641A9D-A8C8-4AA0-89F4-33A98FEECFF6}" presName="Name37" presStyleLbl="parChTrans1D2" presStyleIdx="2" presStyleCnt="4"/>
      <dgm:spPr/>
    </dgm:pt>
    <dgm:pt modelId="{877F077B-8387-4256-A700-BBBC9E106402}" type="pres">
      <dgm:prSet presAssocID="{B2A2CE57-0786-4B57-BAB0-B5A45A4B2CE2}" presName="hierRoot2" presStyleCnt="0">
        <dgm:presLayoutVars>
          <dgm:hierBranch val="init"/>
        </dgm:presLayoutVars>
      </dgm:prSet>
      <dgm:spPr/>
    </dgm:pt>
    <dgm:pt modelId="{D0D1D26F-CB0E-4B38-9D90-F32341B525CF}" type="pres">
      <dgm:prSet presAssocID="{B2A2CE57-0786-4B57-BAB0-B5A45A4B2CE2}" presName="rootComposite" presStyleCnt="0"/>
      <dgm:spPr/>
    </dgm:pt>
    <dgm:pt modelId="{D3D63065-27BD-4B57-A77D-4D65FCCA5E96}" type="pres">
      <dgm:prSet presAssocID="{B2A2CE57-0786-4B57-BAB0-B5A45A4B2CE2}" presName="rootText" presStyleLbl="node2" presStyleIdx="2" presStyleCnt="3">
        <dgm:presLayoutVars>
          <dgm:chPref val="3"/>
        </dgm:presLayoutVars>
      </dgm:prSet>
      <dgm:spPr/>
    </dgm:pt>
    <dgm:pt modelId="{C516B68E-C564-442A-9001-2B6062E68442}" type="pres">
      <dgm:prSet presAssocID="{B2A2CE57-0786-4B57-BAB0-B5A45A4B2CE2}" presName="rootConnector" presStyleLbl="node2" presStyleIdx="2" presStyleCnt="3"/>
      <dgm:spPr/>
    </dgm:pt>
    <dgm:pt modelId="{078A3A6B-BE6C-410E-881F-F04A7D844B09}" type="pres">
      <dgm:prSet presAssocID="{B2A2CE57-0786-4B57-BAB0-B5A45A4B2CE2}" presName="hierChild4" presStyleCnt="0"/>
      <dgm:spPr/>
    </dgm:pt>
    <dgm:pt modelId="{73FC65D6-7CB6-4136-8D69-2527393CC046}" type="pres">
      <dgm:prSet presAssocID="{C2266D32-5656-4215-8A7E-5E17883F3B0C}" presName="Name37" presStyleLbl="parChTrans1D3" presStyleIdx="2" presStyleCnt="3"/>
      <dgm:spPr/>
    </dgm:pt>
    <dgm:pt modelId="{8CC22BE3-F684-4DDC-A5F3-965C4B8FC337}" type="pres">
      <dgm:prSet presAssocID="{AC425BA9-2D3C-4C8D-9078-AE6E467E514D}" presName="hierRoot2" presStyleCnt="0">
        <dgm:presLayoutVars>
          <dgm:hierBranch val="init"/>
        </dgm:presLayoutVars>
      </dgm:prSet>
      <dgm:spPr/>
    </dgm:pt>
    <dgm:pt modelId="{C2D301BA-1DF2-46F3-8D0F-9E8919FF3889}" type="pres">
      <dgm:prSet presAssocID="{AC425BA9-2D3C-4C8D-9078-AE6E467E514D}" presName="rootComposite" presStyleCnt="0"/>
      <dgm:spPr/>
    </dgm:pt>
    <dgm:pt modelId="{19C60C9C-AE82-4EBB-89D7-3B093C4D4832}" type="pres">
      <dgm:prSet presAssocID="{AC425BA9-2D3C-4C8D-9078-AE6E467E514D}" presName="rootText" presStyleLbl="node3" presStyleIdx="2" presStyleCnt="3">
        <dgm:presLayoutVars>
          <dgm:chPref val="3"/>
        </dgm:presLayoutVars>
      </dgm:prSet>
      <dgm:spPr/>
    </dgm:pt>
    <dgm:pt modelId="{647487A9-33E4-4B5E-BC39-BE03DC189E5D}" type="pres">
      <dgm:prSet presAssocID="{AC425BA9-2D3C-4C8D-9078-AE6E467E514D}" presName="rootConnector" presStyleLbl="node3" presStyleIdx="2" presStyleCnt="3"/>
      <dgm:spPr/>
    </dgm:pt>
    <dgm:pt modelId="{9195BA14-8659-45D5-81C7-F0E72CAE56C8}" type="pres">
      <dgm:prSet presAssocID="{AC425BA9-2D3C-4C8D-9078-AE6E467E514D}" presName="hierChild4" presStyleCnt="0"/>
      <dgm:spPr/>
    </dgm:pt>
    <dgm:pt modelId="{30243E84-E437-48A5-9C0F-DCAE274111C0}" type="pres">
      <dgm:prSet presAssocID="{B600E820-A0A4-4312-94B8-7830303852DE}" presName="Name37" presStyleLbl="parChTrans1D4" presStyleIdx="2" presStyleCnt="3"/>
      <dgm:spPr/>
    </dgm:pt>
    <dgm:pt modelId="{7B9F4137-80DF-4724-AACB-69466703EE0A}" type="pres">
      <dgm:prSet presAssocID="{69E5E403-2BFB-49F2-943B-085007944314}" presName="hierRoot2" presStyleCnt="0">
        <dgm:presLayoutVars>
          <dgm:hierBranch val="init"/>
        </dgm:presLayoutVars>
      </dgm:prSet>
      <dgm:spPr/>
    </dgm:pt>
    <dgm:pt modelId="{00F9BEC6-1A92-4330-84B8-4B4AF28F821F}" type="pres">
      <dgm:prSet presAssocID="{69E5E403-2BFB-49F2-943B-085007944314}" presName="rootComposite" presStyleCnt="0"/>
      <dgm:spPr/>
    </dgm:pt>
    <dgm:pt modelId="{992898FA-C204-4BE3-A953-0AF898005CE7}" type="pres">
      <dgm:prSet presAssocID="{69E5E403-2BFB-49F2-943B-085007944314}" presName="rootText" presStyleLbl="node4" presStyleIdx="2" presStyleCnt="3">
        <dgm:presLayoutVars>
          <dgm:chPref val="3"/>
        </dgm:presLayoutVars>
      </dgm:prSet>
      <dgm:spPr/>
    </dgm:pt>
    <dgm:pt modelId="{E65D377E-35D3-4634-A20F-F3464DA32030}" type="pres">
      <dgm:prSet presAssocID="{69E5E403-2BFB-49F2-943B-085007944314}" presName="rootConnector" presStyleLbl="node4" presStyleIdx="2" presStyleCnt="3"/>
      <dgm:spPr/>
    </dgm:pt>
    <dgm:pt modelId="{1D00B89A-DCE8-4C02-848C-75D776DB67F8}" type="pres">
      <dgm:prSet presAssocID="{69E5E403-2BFB-49F2-943B-085007944314}" presName="hierChild4" presStyleCnt="0"/>
      <dgm:spPr/>
    </dgm:pt>
    <dgm:pt modelId="{DECAFF7D-BD00-4944-A435-A04040297079}" type="pres">
      <dgm:prSet presAssocID="{69E5E403-2BFB-49F2-943B-085007944314}" presName="hierChild5" presStyleCnt="0"/>
      <dgm:spPr/>
    </dgm:pt>
    <dgm:pt modelId="{00E9CAB7-B77B-4968-BAAB-C182FF6164FD}" type="pres">
      <dgm:prSet presAssocID="{AC425BA9-2D3C-4C8D-9078-AE6E467E514D}" presName="hierChild5" presStyleCnt="0"/>
      <dgm:spPr/>
    </dgm:pt>
    <dgm:pt modelId="{0A1C5EDF-9DEC-4E4D-A9C9-558B6A850D91}" type="pres">
      <dgm:prSet presAssocID="{B2A2CE57-0786-4B57-BAB0-B5A45A4B2CE2}" presName="hierChild5" presStyleCnt="0"/>
      <dgm:spPr/>
    </dgm:pt>
    <dgm:pt modelId="{BE5971E4-8DF1-4A08-9671-4222C90204A7}" type="pres">
      <dgm:prSet presAssocID="{9B1B6E3D-A731-4001-8779-15AF36862B71}" presName="hierChild3" presStyleCnt="0"/>
      <dgm:spPr/>
    </dgm:pt>
    <dgm:pt modelId="{9F9AAA68-A046-47FC-B3B9-369A4CD4E317}" type="pres">
      <dgm:prSet presAssocID="{38C45034-E5EA-4356-B9B6-3A7B7274B058}" presName="Name111" presStyleLbl="parChTrans1D2" presStyleIdx="3" presStyleCnt="4"/>
      <dgm:spPr/>
    </dgm:pt>
    <dgm:pt modelId="{8E24B523-D1E4-43B3-BEF7-74A5A9CCD4F2}" type="pres">
      <dgm:prSet presAssocID="{E6CFAA62-57CE-4655-96F7-326422F98786}" presName="hierRoot3" presStyleCnt="0">
        <dgm:presLayoutVars>
          <dgm:hierBranch val="init"/>
        </dgm:presLayoutVars>
      </dgm:prSet>
      <dgm:spPr/>
    </dgm:pt>
    <dgm:pt modelId="{7366309E-63C3-40F6-8AFE-81162E68CD8B}" type="pres">
      <dgm:prSet presAssocID="{E6CFAA62-57CE-4655-96F7-326422F98786}" presName="rootComposite3" presStyleCnt="0"/>
      <dgm:spPr/>
    </dgm:pt>
    <dgm:pt modelId="{30965164-3E8D-4C22-8F4D-0A5FB976D8DF}" type="pres">
      <dgm:prSet presAssocID="{E6CFAA62-57CE-4655-96F7-326422F98786}" presName="rootText3" presStyleLbl="asst1" presStyleIdx="0" presStyleCnt="1">
        <dgm:presLayoutVars>
          <dgm:chPref val="3"/>
        </dgm:presLayoutVars>
      </dgm:prSet>
      <dgm:spPr/>
    </dgm:pt>
    <dgm:pt modelId="{3CB3D848-058E-4D55-BD43-DC4878886240}" type="pres">
      <dgm:prSet presAssocID="{E6CFAA62-57CE-4655-96F7-326422F98786}" presName="rootConnector3" presStyleLbl="asst1" presStyleIdx="0" presStyleCnt="1"/>
      <dgm:spPr/>
    </dgm:pt>
    <dgm:pt modelId="{F2FB7837-FAA3-46AB-80C8-B6A969E06A67}" type="pres">
      <dgm:prSet presAssocID="{E6CFAA62-57CE-4655-96F7-326422F98786}" presName="hierChild6" presStyleCnt="0"/>
      <dgm:spPr/>
    </dgm:pt>
    <dgm:pt modelId="{5CEABD3D-13E6-4EDA-9F67-54CA9A0AE8CA}" type="pres">
      <dgm:prSet presAssocID="{E6CFAA62-57CE-4655-96F7-326422F98786}" presName="hierChild7" presStyleCnt="0"/>
      <dgm:spPr/>
    </dgm:pt>
  </dgm:ptLst>
  <dgm:cxnLst>
    <dgm:cxn modelId="{BA507103-E9CD-4175-A0A4-802DB1FE29B8}" type="presOf" srcId="{BBAECBD6-383A-46F5-822C-B74E12D5DDF4}" destId="{03DE54F0-F444-481C-A238-88509A77D1F0}" srcOrd="0" destOrd="0" presId="urn:microsoft.com/office/officeart/2005/8/layout/orgChart1"/>
    <dgm:cxn modelId="{F43B7105-52FD-46C5-8C20-60963F5C4EE3}" type="presOf" srcId="{AC425BA9-2D3C-4C8D-9078-AE6E467E514D}" destId="{19C60C9C-AE82-4EBB-89D7-3B093C4D4832}" srcOrd="0" destOrd="0" presId="urn:microsoft.com/office/officeart/2005/8/layout/orgChart1"/>
    <dgm:cxn modelId="{0FDCFE07-434A-42F3-A3AF-DBC620DC4D58}" srcId="{591D64A7-D423-4919-96FF-8B75E518B02E}" destId="{BBAECBD6-383A-46F5-822C-B74E12D5DDF4}" srcOrd="0" destOrd="0" parTransId="{2446B134-A986-4B80-9339-FCB1BD312636}" sibTransId="{996287C7-5232-4C06-A1DA-52EC59E31479}"/>
    <dgm:cxn modelId="{61A1FD08-788D-47AC-BE73-FADC76C9CF12}" srcId="{9B1B6E3D-A731-4001-8779-15AF36862B71}" destId="{591D64A7-D423-4919-96FF-8B75E518B02E}" srcOrd="1" destOrd="0" parTransId="{AF959C70-0B24-4F0C-AA8D-4794DE73C452}" sibTransId="{57B228E0-A71D-4E86-BFAE-6AFAF356F90D}"/>
    <dgm:cxn modelId="{60A9A60F-240E-4D9D-BB3F-6730DC5A951D}" type="presOf" srcId="{11211AA6-9250-4913-85C1-5FD3D4E8F996}" destId="{24CB145E-1526-44DB-AD7B-C59BA5A907DF}" srcOrd="1" destOrd="0" presId="urn:microsoft.com/office/officeart/2005/8/layout/orgChart1"/>
    <dgm:cxn modelId="{3441C415-F26E-4EC6-82DA-C42E3949EC08}" srcId="{AC425BA9-2D3C-4C8D-9078-AE6E467E514D}" destId="{69E5E403-2BFB-49F2-943B-085007944314}" srcOrd="0" destOrd="0" parTransId="{B600E820-A0A4-4312-94B8-7830303852DE}" sibTransId="{DA1CA43E-080C-47D0-BA05-DBAE3126686A}"/>
    <dgm:cxn modelId="{5993B41D-35B0-4249-BA8A-E618882CD9BB}" type="presOf" srcId="{FEC35EEE-0E09-4BD1-B05D-18D968F376A1}" destId="{5A9C71DD-4AA0-41B1-8D86-032DC0906CBE}" srcOrd="0" destOrd="0" presId="urn:microsoft.com/office/officeart/2005/8/layout/orgChart1"/>
    <dgm:cxn modelId="{7BA8AA1F-0965-41A6-8C41-9804F16DFAF5}" type="presOf" srcId="{B2A2CE57-0786-4B57-BAB0-B5A45A4B2CE2}" destId="{C516B68E-C564-442A-9001-2B6062E68442}" srcOrd="1" destOrd="0" presId="urn:microsoft.com/office/officeart/2005/8/layout/orgChart1"/>
    <dgm:cxn modelId="{ED482E22-EAC7-460D-83FC-BE3DD7506FEC}" type="presOf" srcId="{591D64A7-D423-4919-96FF-8B75E518B02E}" destId="{7AC47526-2A97-4295-82B4-56859F4757F6}" srcOrd="0" destOrd="0" presId="urn:microsoft.com/office/officeart/2005/8/layout/orgChart1"/>
    <dgm:cxn modelId="{CF45CF36-C941-4337-B8B9-CA96921A0A29}" type="presOf" srcId="{9B1B6E3D-A731-4001-8779-15AF36862B71}" destId="{F2CE9C1C-EFFB-48FD-AD55-219961E146C9}" srcOrd="1" destOrd="0" presId="urn:microsoft.com/office/officeart/2005/8/layout/orgChart1"/>
    <dgm:cxn modelId="{D5CAD040-53BE-492B-892C-34F54771B6FC}" type="presOf" srcId="{2446B134-A986-4B80-9339-FCB1BD312636}" destId="{DFA47056-8674-4437-9F25-9FD04BE7CBE3}" srcOrd="0" destOrd="0" presId="urn:microsoft.com/office/officeart/2005/8/layout/orgChart1"/>
    <dgm:cxn modelId="{C8C65C5C-6972-4B51-9B84-829039329638}" srcId="{08CA2B73-A6FE-4832-8B89-669D14FB4C16}" destId="{9B1B6E3D-A731-4001-8779-15AF36862B71}" srcOrd="0" destOrd="0" parTransId="{3CD3CB63-D042-416D-B010-1608EF917A9D}" sibTransId="{848914D9-8EE9-4B01-900A-2DBC574AB041}"/>
    <dgm:cxn modelId="{1879E547-3F86-43C7-AD51-C5F12B5E636C}" type="presOf" srcId="{591D64A7-D423-4919-96FF-8B75E518B02E}" destId="{09C24CE7-21B0-4666-BE66-E163D890AF1D}" srcOrd="1" destOrd="0" presId="urn:microsoft.com/office/officeart/2005/8/layout/orgChart1"/>
    <dgm:cxn modelId="{2D437869-8DB1-4D72-B38B-D3FA37B5E302}" srcId="{9B1B6E3D-A731-4001-8779-15AF36862B71}" destId="{B2A2CE57-0786-4B57-BAB0-B5A45A4B2CE2}" srcOrd="3" destOrd="0" parTransId="{CC641A9D-A8C8-4AA0-89F4-33A98FEECFF6}" sibTransId="{E0033ED4-8AB8-4B98-A5EF-0E3E9194F36F}"/>
    <dgm:cxn modelId="{00C03D4A-F84A-40BF-B5D4-315A0F49CAA7}" type="presOf" srcId="{B600E820-A0A4-4312-94B8-7830303852DE}" destId="{30243E84-E437-48A5-9C0F-DCAE274111C0}" srcOrd="0" destOrd="0" presId="urn:microsoft.com/office/officeart/2005/8/layout/orgChart1"/>
    <dgm:cxn modelId="{B48B826C-7FEC-47FD-A5C2-BCB9BCE52831}" type="presOf" srcId="{17FAD7CD-7843-41CC-849D-68EDA4269D7C}" destId="{F01ACF30-0962-4336-ADF1-4EFAD6C424F8}" srcOrd="0" destOrd="0" presId="urn:microsoft.com/office/officeart/2005/8/layout/orgChart1"/>
    <dgm:cxn modelId="{C80BCF75-E544-4E35-87BD-71C265D52458}" type="presOf" srcId="{E63F7F5B-AE9C-43E5-8855-3F4462401DC3}" destId="{8F1880C0-F70A-4453-B15B-454FEEE35A43}" srcOrd="0" destOrd="0" presId="urn:microsoft.com/office/officeart/2005/8/layout/orgChart1"/>
    <dgm:cxn modelId="{87D34E5A-AB98-49EA-A2AF-69625A4C2391}" type="presOf" srcId="{8CE91C6B-05FE-4C7E-BBE5-594A76AE3587}" destId="{2002976F-3708-46D2-9583-436E93DAF32A}" srcOrd="1" destOrd="0" presId="urn:microsoft.com/office/officeart/2005/8/layout/orgChart1"/>
    <dgm:cxn modelId="{6C7EF184-BF88-42BB-863B-0F92967C4770}" srcId="{8CE91C6B-05FE-4C7E-BBE5-594A76AE3587}" destId="{B44C2508-E030-4B26-813C-05D5BD7C1718}" srcOrd="0" destOrd="0" parTransId="{17FAD7CD-7843-41CC-849D-68EDA4269D7C}" sibTransId="{1A66BAEC-C351-4CF9-9908-6160C300C46B}"/>
    <dgm:cxn modelId="{938D3F8D-EA75-4540-8774-612C7606BCC0}" type="presOf" srcId="{B2A2CE57-0786-4B57-BAB0-B5A45A4B2CE2}" destId="{D3D63065-27BD-4B57-A77D-4D65FCCA5E96}" srcOrd="0" destOrd="0" presId="urn:microsoft.com/office/officeart/2005/8/layout/orgChart1"/>
    <dgm:cxn modelId="{901B9890-09ED-4F3B-90C7-7A021BF14753}" type="presOf" srcId="{69E5E403-2BFB-49F2-943B-085007944314}" destId="{E65D377E-35D3-4634-A20F-F3464DA32030}" srcOrd="1" destOrd="0" presId="urn:microsoft.com/office/officeart/2005/8/layout/orgChart1"/>
    <dgm:cxn modelId="{D620AD94-926B-43E1-B1F2-5AC825EC2EDE}" type="presOf" srcId="{38C45034-E5EA-4356-B9B6-3A7B7274B058}" destId="{9F9AAA68-A046-47FC-B3B9-369A4CD4E317}" srcOrd="0" destOrd="0" presId="urn:microsoft.com/office/officeart/2005/8/layout/orgChart1"/>
    <dgm:cxn modelId="{B01D1C99-49AB-429A-8DE9-E7A1F258D792}" type="presOf" srcId="{AC425BA9-2D3C-4C8D-9078-AE6E467E514D}" destId="{647487A9-33E4-4B5E-BC39-BE03DC189E5D}" srcOrd="1" destOrd="0" presId="urn:microsoft.com/office/officeart/2005/8/layout/orgChart1"/>
    <dgm:cxn modelId="{1E492B9B-06E9-419D-9C62-387053C445DE}" srcId="{9B1B6E3D-A731-4001-8779-15AF36862B71}" destId="{E6CFAA62-57CE-4655-96F7-326422F98786}" srcOrd="0" destOrd="0" parTransId="{38C45034-E5EA-4356-B9B6-3A7B7274B058}" sibTransId="{018DB2E0-2B87-4C6D-98AF-9446EEBE3A7F}"/>
    <dgm:cxn modelId="{0279EC9C-F270-45B0-A45B-8F6877EDF359}" srcId="{B2A2CE57-0786-4B57-BAB0-B5A45A4B2CE2}" destId="{AC425BA9-2D3C-4C8D-9078-AE6E467E514D}" srcOrd="0" destOrd="0" parTransId="{C2266D32-5656-4215-8A7E-5E17883F3B0C}" sibTransId="{66761AFC-0E91-41F8-9EA8-AE52FA4357A7}"/>
    <dgm:cxn modelId="{8AA5909F-C4B5-42F7-BA46-B6B1E5BA36E0}" type="presOf" srcId="{8CE91C6B-05FE-4C7E-BBE5-594A76AE3587}" destId="{3E933C5B-D539-4DE8-AB88-165CFC0E776D}" srcOrd="0" destOrd="0" presId="urn:microsoft.com/office/officeart/2005/8/layout/orgChart1"/>
    <dgm:cxn modelId="{45B4CBA4-D497-4A5D-ADFD-1F5641BDDFC5}" srcId="{9B1B6E3D-A731-4001-8779-15AF36862B71}" destId="{8CE91C6B-05FE-4C7E-BBE5-594A76AE3587}" srcOrd="2" destOrd="0" parTransId="{E63F7F5B-AE9C-43E5-8855-3F4462401DC3}" sibTransId="{01F3DF35-8F21-4DE6-A02F-2535A99B6C9E}"/>
    <dgm:cxn modelId="{19B2D6A9-A403-48EC-9646-B9EBD17AEFE9}" type="presOf" srcId="{E6CFAA62-57CE-4655-96F7-326422F98786}" destId="{3CB3D848-058E-4D55-BD43-DC4878886240}" srcOrd="1" destOrd="0" presId="urn:microsoft.com/office/officeart/2005/8/layout/orgChart1"/>
    <dgm:cxn modelId="{3C419CAD-275D-4E94-AD53-A2427C41836B}" type="presOf" srcId="{BBAECBD6-383A-46F5-822C-B74E12D5DDF4}" destId="{78CE95DE-0EC7-4F25-8FEB-D3A4B1DCDFBD}" srcOrd="1" destOrd="0" presId="urn:microsoft.com/office/officeart/2005/8/layout/orgChart1"/>
    <dgm:cxn modelId="{84501DB8-9963-48B7-A3F2-E29EFE76D7E8}" type="presOf" srcId="{E6CFAA62-57CE-4655-96F7-326422F98786}" destId="{30965164-3E8D-4C22-8F4D-0A5FB976D8DF}" srcOrd="0" destOrd="0" presId="urn:microsoft.com/office/officeart/2005/8/layout/orgChart1"/>
    <dgm:cxn modelId="{9B4CADBA-FA9B-412F-9157-7E285FF249F3}" type="presOf" srcId="{FEC35EEE-0E09-4BD1-B05D-18D968F376A1}" destId="{0E16E3AC-F081-4632-A4FD-82B5166626D1}" srcOrd="1" destOrd="0" presId="urn:microsoft.com/office/officeart/2005/8/layout/orgChart1"/>
    <dgm:cxn modelId="{FF6746C3-A185-455E-AFD6-A402370B6E49}" type="presOf" srcId="{B44C2508-E030-4B26-813C-05D5BD7C1718}" destId="{362593D6-2913-4676-8899-E0E5F26C01F8}" srcOrd="0" destOrd="0" presId="urn:microsoft.com/office/officeart/2005/8/layout/orgChart1"/>
    <dgm:cxn modelId="{528A5DCE-AA48-4696-81EA-24C6A9FC217E}" srcId="{BBAECBD6-383A-46F5-822C-B74E12D5DDF4}" destId="{FEC35EEE-0E09-4BD1-B05D-18D968F376A1}" srcOrd="0" destOrd="0" parTransId="{07058CE9-44DE-4238-8259-F4322B523A5E}" sibTransId="{29B0725C-98B1-45C5-92CE-DB9DFEA15C08}"/>
    <dgm:cxn modelId="{5E152BD6-ABD3-48D9-852A-7425FB4AA472}" type="presOf" srcId="{C2266D32-5656-4215-8A7E-5E17883F3B0C}" destId="{73FC65D6-7CB6-4136-8D69-2527393CC046}" srcOrd="0" destOrd="0" presId="urn:microsoft.com/office/officeart/2005/8/layout/orgChart1"/>
    <dgm:cxn modelId="{781B7FD9-2AF9-47AB-A3EC-2BD79346A1C7}" type="presOf" srcId="{AF959C70-0B24-4F0C-AA8D-4794DE73C452}" destId="{DAF5E834-1FA6-4DAB-A108-928F22998A92}" srcOrd="0" destOrd="0" presId="urn:microsoft.com/office/officeart/2005/8/layout/orgChart1"/>
    <dgm:cxn modelId="{3FCC71DE-FA76-4914-8FB3-D7E48A008532}" srcId="{B44C2508-E030-4B26-813C-05D5BD7C1718}" destId="{11211AA6-9250-4913-85C1-5FD3D4E8F996}" srcOrd="0" destOrd="0" parTransId="{4B8F79C7-587E-4D54-86BE-E3E8A0FBC4C5}" sibTransId="{8355B5AE-AD94-4F8E-AF46-7F7D1BA79409}"/>
    <dgm:cxn modelId="{9DA7CFDE-F477-45A2-AC1B-12395B295896}" type="presOf" srcId="{69E5E403-2BFB-49F2-943B-085007944314}" destId="{992898FA-C204-4BE3-A953-0AF898005CE7}" srcOrd="0" destOrd="0" presId="urn:microsoft.com/office/officeart/2005/8/layout/orgChart1"/>
    <dgm:cxn modelId="{0E9617DF-8BA4-410D-9DD3-13BCB3D9C44F}" type="presOf" srcId="{11211AA6-9250-4913-85C1-5FD3D4E8F996}" destId="{079F19DD-1F5D-4850-9442-41D32CA866CE}" srcOrd="0" destOrd="0" presId="urn:microsoft.com/office/officeart/2005/8/layout/orgChart1"/>
    <dgm:cxn modelId="{5550F2E6-6686-4315-9960-9FEE2624488C}" type="presOf" srcId="{07058CE9-44DE-4238-8259-F4322B523A5E}" destId="{7B6BB980-0533-4457-A2CF-3998782560A0}" srcOrd="0" destOrd="0" presId="urn:microsoft.com/office/officeart/2005/8/layout/orgChart1"/>
    <dgm:cxn modelId="{F4C555EA-F359-4294-9382-8467409528A2}" type="presOf" srcId="{CC641A9D-A8C8-4AA0-89F4-33A98FEECFF6}" destId="{EE85F287-05F6-414E-91E2-C7A8AC5C83FF}" srcOrd="0" destOrd="0" presId="urn:microsoft.com/office/officeart/2005/8/layout/orgChart1"/>
    <dgm:cxn modelId="{95D0CFEC-2C56-48E5-9EB0-3691D95A527E}" type="presOf" srcId="{B44C2508-E030-4B26-813C-05D5BD7C1718}" destId="{FA9D40DD-400C-4375-B9B4-B39C2DB2FF63}" srcOrd="1" destOrd="0" presId="urn:microsoft.com/office/officeart/2005/8/layout/orgChart1"/>
    <dgm:cxn modelId="{DD2878F0-3EB9-4B57-A5EB-2426FCF9775B}" type="presOf" srcId="{9B1B6E3D-A731-4001-8779-15AF36862B71}" destId="{A4851A97-0556-4335-8354-F2808A9BB111}" srcOrd="0" destOrd="0" presId="urn:microsoft.com/office/officeart/2005/8/layout/orgChart1"/>
    <dgm:cxn modelId="{59E850F4-0AE2-4568-B79E-F96BC1323626}" type="presOf" srcId="{4B8F79C7-587E-4D54-86BE-E3E8A0FBC4C5}" destId="{12F56214-F226-40F5-8E76-3D1683174E00}" srcOrd="0" destOrd="0" presId="urn:microsoft.com/office/officeart/2005/8/layout/orgChart1"/>
    <dgm:cxn modelId="{03D4FFF5-CEF4-4BEE-B24B-B1160B0AF2D9}" type="presOf" srcId="{08CA2B73-A6FE-4832-8B89-669D14FB4C16}" destId="{BF2CB743-298C-4C20-97DA-8EB97EB3E3F8}" srcOrd="0" destOrd="0" presId="urn:microsoft.com/office/officeart/2005/8/layout/orgChart1"/>
    <dgm:cxn modelId="{B5ED38C2-FF12-435B-8F7C-D48C175EF133}" type="presParOf" srcId="{BF2CB743-298C-4C20-97DA-8EB97EB3E3F8}" destId="{D81A59E0-7878-4508-8966-02EE624E794E}" srcOrd="0" destOrd="0" presId="urn:microsoft.com/office/officeart/2005/8/layout/orgChart1"/>
    <dgm:cxn modelId="{42B54917-EBC9-41E4-8B15-D097A12AB165}" type="presParOf" srcId="{D81A59E0-7878-4508-8966-02EE624E794E}" destId="{DC07EFF1-6268-4E2B-B6E8-7291776F6C00}" srcOrd="0" destOrd="0" presId="urn:microsoft.com/office/officeart/2005/8/layout/orgChart1"/>
    <dgm:cxn modelId="{55FFD3E9-21E2-443C-945B-A016EA9AD5D2}" type="presParOf" srcId="{DC07EFF1-6268-4E2B-B6E8-7291776F6C00}" destId="{A4851A97-0556-4335-8354-F2808A9BB111}" srcOrd="0" destOrd="0" presId="urn:microsoft.com/office/officeart/2005/8/layout/orgChart1"/>
    <dgm:cxn modelId="{50D3409F-628D-41D4-8B19-32C48867C1F6}" type="presParOf" srcId="{DC07EFF1-6268-4E2B-B6E8-7291776F6C00}" destId="{F2CE9C1C-EFFB-48FD-AD55-219961E146C9}" srcOrd="1" destOrd="0" presId="urn:microsoft.com/office/officeart/2005/8/layout/orgChart1"/>
    <dgm:cxn modelId="{DC8930C4-3368-4C1D-B02C-E0C248ED5CC4}" type="presParOf" srcId="{D81A59E0-7878-4508-8966-02EE624E794E}" destId="{C89C1D14-6566-44BF-A2BD-126717F065CC}" srcOrd="1" destOrd="0" presId="urn:microsoft.com/office/officeart/2005/8/layout/orgChart1"/>
    <dgm:cxn modelId="{8CA57BEE-41CD-4243-98E1-44007802AD58}" type="presParOf" srcId="{C89C1D14-6566-44BF-A2BD-126717F065CC}" destId="{DAF5E834-1FA6-4DAB-A108-928F22998A92}" srcOrd="0" destOrd="0" presId="urn:microsoft.com/office/officeart/2005/8/layout/orgChart1"/>
    <dgm:cxn modelId="{561C672E-738E-4F95-8C7C-C3FC3AB74543}" type="presParOf" srcId="{C89C1D14-6566-44BF-A2BD-126717F065CC}" destId="{E506AD3A-0E7C-4609-BCD1-C7B95285E2A9}" srcOrd="1" destOrd="0" presId="urn:microsoft.com/office/officeart/2005/8/layout/orgChart1"/>
    <dgm:cxn modelId="{3A810764-18DE-4779-8556-C50D672DFE3B}" type="presParOf" srcId="{E506AD3A-0E7C-4609-BCD1-C7B95285E2A9}" destId="{47ED08FF-7D8D-4BC8-8741-E1FBC0B7131E}" srcOrd="0" destOrd="0" presId="urn:microsoft.com/office/officeart/2005/8/layout/orgChart1"/>
    <dgm:cxn modelId="{5C0F288F-6110-48A2-A927-604A843D463F}" type="presParOf" srcId="{47ED08FF-7D8D-4BC8-8741-E1FBC0B7131E}" destId="{7AC47526-2A97-4295-82B4-56859F4757F6}" srcOrd="0" destOrd="0" presId="urn:microsoft.com/office/officeart/2005/8/layout/orgChart1"/>
    <dgm:cxn modelId="{374DF3BF-0D27-4BB6-83E2-3C77A75733BA}" type="presParOf" srcId="{47ED08FF-7D8D-4BC8-8741-E1FBC0B7131E}" destId="{09C24CE7-21B0-4666-BE66-E163D890AF1D}" srcOrd="1" destOrd="0" presId="urn:microsoft.com/office/officeart/2005/8/layout/orgChart1"/>
    <dgm:cxn modelId="{5BF892FF-DE93-4987-8DA7-81FCA6348BBD}" type="presParOf" srcId="{E506AD3A-0E7C-4609-BCD1-C7B95285E2A9}" destId="{AE3EC4B7-ABA7-48B6-ACE9-D1BB04757473}" srcOrd="1" destOrd="0" presId="urn:microsoft.com/office/officeart/2005/8/layout/orgChart1"/>
    <dgm:cxn modelId="{9BAD1703-A4C3-48BE-A33B-63EFC765CFFB}" type="presParOf" srcId="{AE3EC4B7-ABA7-48B6-ACE9-D1BB04757473}" destId="{DFA47056-8674-4437-9F25-9FD04BE7CBE3}" srcOrd="0" destOrd="0" presId="urn:microsoft.com/office/officeart/2005/8/layout/orgChart1"/>
    <dgm:cxn modelId="{A7FA9FFB-1A5B-4B8E-84F9-FFCCEDABAC18}" type="presParOf" srcId="{AE3EC4B7-ABA7-48B6-ACE9-D1BB04757473}" destId="{1351E7F4-0CBB-4B9C-ACE9-5CE82EB31F2E}" srcOrd="1" destOrd="0" presId="urn:microsoft.com/office/officeart/2005/8/layout/orgChart1"/>
    <dgm:cxn modelId="{53C20390-E324-4EDA-92AA-C04D7CC47ECC}" type="presParOf" srcId="{1351E7F4-0CBB-4B9C-ACE9-5CE82EB31F2E}" destId="{18EF15E5-B2F7-4FCA-9E5E-10E7F14909C0}" srcOrd="0" destOrd="0" presId="urn:microsoft.com/office/officeart/2005/8/layout/orgChart1"/>
    <dgm:cxn modelId="{DD7BBFAA-4C7F-425F-A198-B6F5DE7CF5B3}" type="presParOf" srcId="{18EF15E5-B2F7-4FCA-9E5E-10E7F14909C0}" destId="{03DE54F0-F444-481C-A238-88509A77D1F0}" srcOrd="0" destOrd="0" presId="urn:microsoft.com/office/officeart/2005/8/layout/orgChart1"/>
    <dgm:cxn modelId="{EDA4EBF4-18BC-489C-BE62-EEC553403E51}" type="presParOf" srcId="{18EF15E5-B2F7-4FCA-9E5E-10E7F14909C0}" destId="{78CE95DE-0EC7-4F25-8FEB-D3A4B1DCDFBD}" srcOrd="1" destOrd="0" presId="urn:microsoft.com/office/officeart/2005/8/layout/orgChart1"/>
    <dgm:cxn modelId="{4A3D9011-31E4-433D-8B21-7C5635CE3191}" type="presParOf" srcId="{1351E7F4-0CBB-4B9C-ACE9-5CE82EB31F2E}" destId="{F3C0842C-9D01-445A-A70A-9C6EDE4D6142}" srcOrd="1" destOrd="0" presId="urn:microsoft.com/office/officeart/2005/8/layout/orgChart1"/>
    <dgm:cxn modelId="{1314063C-4420-4DE3-8D77-9A4C3E1584B9}" type="presParOf" srcId="{F3C0842C-9D01-445A-A70A-9C6EDE4D6142}" destId="{7B6BB980-0533-4457-A2CF-3998782560A0}" srcOrd="0" destOrd="0" presId="urn:microsoft.com/office/officeart/2005/8/layout/orgChart1"/>
    <dgm:cxn modelId="{1FADB534-19EB-4059-BB04-46C8556BD6C7}" type="presParOf" srcId="{F3C0842C-9D01-445A-A70A-9C6EDE4D6142}" destId="{C4FBEB01-9381-4F45-82D8-3DA11AFA305B}" srcOrd="1" destOrd="0" presId="urn:microsoft.com/office/officeart/2005/8/layout/orgChart1"/>
    <dgm:cxn modelId="{1E3D93D5-2B07-4F4B-B8A5-C16974EAC965}" type="presParOf" srcId="{C4FBEB01-9381-4F45-82D8-3DA11AFA305B}" destId="{5EDE8D69-635E-4FF5-A3AD-B3F40D6C11C3}" srcOrd="0" destOrd="0" presId="urn:microsoft.com/office/officeart/2005/8/layout/orgChart1"/>
    <dgm:cxn modelId="{35B8D782-BFA5-485F-9CAC-9081669ECF2E}" type="presParOf" srcId="{5EDE8D69-635E-4FF5-A3AD-B3F40D6C11C3}" destId="{5A9C71DD-4AA0-41B1-8D86-032DC0906CBE}" srcOrd="0" destOrd="0" presId="urn:microsoft.com/office/officeart/2005/8/layout/orgChart1"/>
    <dgm:cxn modelId="{40CBB03E-F161-4B63-91FC-D0D7EDC6F0BC}" type="presParOf" srcId="{5EDE8D69-635E-4FF5-A3AD-B3F40D6C11C3}" destId="{0E16E3AC-F081-4632-A4FD-82B5166626D1}" srcOrd="1" destOrd="0" presId="urn:microsoft.com/office/officeart/2005/8/layout/orgChart1"/>
    <dgm:cxn modelId="{FCEA5A37-5A80-41D0-96DD-1925B34342B9}" type="presParOf" srcId="{C4FBEB01-9381-4F45-82D8-3DA11AFA305B}" destId="{B1EC73AC-46B1-4EFF-A78F-46B8E8797205}" srcOrd="1" destOrd="0" presId="urn:microsoft.com/office/officeart/2005/8/layout/orgChart1"/>
    <dgm:cxn modelId="{D66042DF-38E8-4D42-A742-5FC8DF38F32F}" type="presParOf" srcId="{C4FBEB01-9381-4F45-82D8-3DA11AFA305B}" destId="{BD107CB0-A4F7-47E2-9A58-54A5092BE9CE}" srcOrd="2" destOrd="0" presId="urn:microsoft.com/office/officeart/2005/8/layout/orgChart1"/>
    <dgm:cxn modelId="{DB7E3161-5CDA-405B-91EF-D4E153741F60}" type="presParOf" srcId="{1351E7F4-0CBB-4B9C-ACE9-5CE82EB31F2E}" destId="{A1E5A7B8-FFBF-4BE5-90BB-8FD34C9F55B8}" srcOrd="2" destOrd="0" presId="urn:microsoft.com/office/officeart/2005/8/layout/orgChart1"/>
    <dgm:cxn modelId="{47D10AA6-B544-456D-BF28-69980580F8E5}" type="presParOf" srcId="{E506AD3A-0E7C-4609-BCD1-C7B95285E2A9}" destId="{3F960D7E-83A3-40FD-8886-AC2BE9CC44FC}" srcOrd="2" destOrd="0" presId="urn:microsoft.com/office/officeart/2005/8/layout/orgChart1"/>
    <dgm:cxn modelId="{3CC3DFF6-2685-4DC9-9583-77C72AAC73EC}" type="presParOf" srcId="{C89C1D14-6566-44BF-A2BD-126717F065CC}" destId="{8F1880C0-F70A-4453-B15B-454FEEE35A43}" srcOrd="2" destOrd="0" presId="urn:microsoft.com/office/officeart/2005/8/layout/orgChart1"/>
    <dgm:cxn modelId="{EDD7DC93-8C90-4CC8-A3F4-3E6A4B6C9CF4}" type="presParOf" srcId="{C89C1D14-6566-44BF-A2BD-126717F065CC}" destId="{C06B52DD-0A5C-4B44-B635-8BC01B5BB12C}" srcOrd="3" destOrd="0" presId="urn:microsoft.com/office/officeart/2005/8/layout/orgChart1"/>
    <dgm:cxn modelId="{297031E0-59F6-499D-A11B-82A50741C77C}" type="presParOf" srcId="{C06B52DD-0A5C-4B44-B635-8BC01B5BB12C}" destId="{65E9E684-44E2-4C9A-9B2E-A8C9DC996C68}" srcOrd="0" destOrd="0" presId="urn:microsoft.com/office/officeart/2005/8/layout/orgChart1"/>
    <dgm:cxn modelId="{22820B38-B723-42D3-8939-45010E1D79B4}" type="presParOf" srcId="{65E9E684-44E2-4C9A-9B2E-A8C9DC996C68}" destId="{3E933C5B-D539-4DE8-AB88-165CFC0E776D}" srcOrd="0" destOrd="0" presId="urn:microsoft.com/office/officeart/2005/8/layout/orgChart1"/>
    <dgm:cxn modelId="{139CF2E4-BC4F-4850-9EAC-FE138B8C4B25}" type="presParOf" srcId="{65E9E684-44E2-4C9A-9B2E-A8C9DC996C68}" destId="{2002976F-3708-46D2-9583-436E93DAF32A}" srcOrd="1" destOrd="0" presId="urn:microsoft.com/office/officeart/2005/8/layout/orgChart1"/>
    <dgm:cxn modelId="{DD3ABA95-0D2E-49AB-9759-127B12F18129}" type="presParOf" srcId="{C06B52DD-0A5C-4B44-B635-8BC01B5BB12C}" destId="{3020453A-4B2C-4048-879B-4A6D55177AF6}" srcOrd="1" destOrd="0" presId="urn:microsoft.com/office/officeart/2005/8/layout/orgChart1"/>
    <dgm:cxn modelId="{C3E7B150-6411-47B7-81C3-B8DF2A0BDDF2}" type="presParOf" srcId="{3020453A-4B2C-4048-879B-4A6D55177AF6}" destId="{F01ACF30-0962-4336-ADF1-4EFAD6C424F8}" srcOrd="0" destOrd="0" presId="urn:microsoft.com/office/officeart/2005/8/layout/orgChart1"/>
    <dgm:cxn modelId="{A906B7AD-738C-49C0-86A4-43F29F484C13}" type="presParOf" srcId="{3020453A-4B2C-4048-879B-4A6D55177AF6}" destId="{AA3349C9-C8C1-4E65-B0BE-7429B0952632}" srcOrd="1" destOrd="0" presId="urn:microsoft.com/office/officeart/2005/8/layout/orgChart1"/>
    <dgm:cxn modelId="{540F7706-3B23-40D9-A1D2-7DE67A235679}" type="presParOf" srcId="{AA3349C9-C8C1-4E65-B0BE-7429B0952632}" destId="{30426ED1-F2BB-4095-B7EE-596F8B347F9F}" srcOrd="0" destOrd="0" presId="urn:microsoft.com/office/officeart/2005/8/layout/orgChart1"/>
    <dgm:cxn modelId="{F66C0BDA-92D8-43A9-B3BC-763E0304AEE7}" type="presParOf" srcId="{30426ED1-F2BB-4095-B7EE-596F8B347F9F}" destId="{362593D6-2913-4676-8899-E0E5F26C01F8}" srcOrd="0" destOrd="0" presId="urn:microsoft.com/office/officeart/2005/8/layout/orgChart1"/>
    <dgm:cxn modelId="{BBA41507-2A8D-404A-A309-6AC8BB66AE86}" type="presParOf" srcId="{30426ED1-F2BB-4095-B7EE-596F8B347F9F}" destId="{FA9D40DD-400C-4375-B9B4-B39C2DB2FF63}" srcOrd="1" destOrd="0" presId="urn:microsoft.com/office/officeart/2005/8/layout/orgChart1"/>
    <dgm:cxn modelId="{E31C3B02-132B-4AC6-8C83-D9A6AC1E1CFC}" type="presParOf" srcId="{AA3349C9-C8C1-4E65-B0BE-7429B0952632}" destId="{EFEE3CF7-F437-4608-96BF-7143F7EBCCF1}" srcOrd="1" destOrd="0" presId="urn:microsoft.com/office/officeart/2005/8/layout/orgChart1"/>
    <dgm:cxn modelId="{72D58501-954F-4165-B0D6-1D966959EA08}" type="presParOf" srcId="{EFEE3CF7-F437-4608-96BF-7143F7EBCCF1}" destId="{12F56214-F226-40F5-8E76-3D1683174E00}" srcOrd="0" destOrd="0" presId="urn:microsoft.com/office/officeart/2005/8/layout/orgChart1"/>
    <dgm:cxn modelId="{AA9235D6-2378-4B1B-B588-9723A188DC4C}" type="presParOf" srcId="{EFEE3CF7-F437-4608-96BF-7143F7EBCCF1}" destId="{CF237821-A993-4DA4-856C-DADDEB2F4234}" srcOrd="1" destOrd="0" presId="urn:microsoft.com/office/officeart/2005/8/layout/orgChart1"/>
    <dgm:cxn modelId="{2FC01339-E65E-4F8A-A2E0-579B7E24F7DE}" type="presParOf" srcId="{CF237821-A993-4DA4-856C-DADDEB2F4234}" destId="{250A9439-8823-4FE3-8B9C-D533C1406365}" srcOrd="0" destOrd="0" presId="urn:microsoft.com/office/officeart/2005/8/layout/orgChart1"/>
    <dgm:cxn modelId="{8B72DB20-6609-4EA7-AF3B-17627A2EA8B6}" type="presParOf" srcId="{250A9439-8823-4FE3-8B9C-D533C1406365}" destId="{079F19DD-1F5D-4850-9442-41D32CA866CE}" srcOrd="0" destOrd="0" presId="urn:microsoft.com/office/officeart/2005/8/layout/orgChart1"/>
    <dgm:cxn modelId="{9C5A3609-643C-4076-9E03-C2BD650D410A}" type="presParOf" srcId="{250A9439-8823-4FE3-8B9C-D533C1406365}" destId="{24CB145E-1526-44DB-AD7B-C59BA5A907DF}" srcOrd="1" destOrd="0" presId="urn:microsoft.com/office/officeart/2005/8/layout/orgChart1"/>
    <dgm:cxn modelId="{5C85D9EE-E2C5-4F2C-9E5A-110D015C031D}" type="presParOf" srcId="{CF237821-A993-4DA4-856C-DADDEB2F4234}" destId="{8D91F347-086B-4DC4-A1CF-85071EEE0CF5}" srcOrd="1" destOrd="0" presId="urn:microsoft.com/office/officeart/2005/8/layout/orgChart1"/>
    <dgm:cxn modelId="{E6BDD42C-F68E-49B4-9EBD-AFFE548C902A}" type="presParOf" srcId="{CF237821-A993-4DA4-856C-DADDEB2F4234}" destId="{0ADF7A58-D1E4-470B-B0AF-20107AEECB95}" srcOrd="2" destOrd="0" presId="urn:microsoft.com/office/officeart/2005/8/layout/orgChart1"/>
    <dgm:cxn modelId="{1AE00BF2-A2C1-47CF-9EA0-4569D3BAD229}" type="presParOf" srcId="{AA3349C9-C8C1-4E65-B0BE-7429B0952632}" destId="{25B12BF7-E1BF-486D-B3D3-791FEE35277B}" srcOrd="2" destOrd="0" presId="urn:microsoft.com/office/officeart/2005/8/layout/orgChart1"/>
    <dgm:cxn modelId="{AA4BEE65-5C29-4F8D-BB34-AAEBF117925A}" type="presParOf" srcId="{C06B52DD-0A5C-4B44-B635-8BC01B5BB12C}" destId="{5A5783D3-39DD-4F06-8420-2BDB93CCA5CD}" srcOrd="2" destOrd="0" presId="urn:microsoft.com/office/officeart/2005/8/layout/orgChart1"/>
    <dgm:cxn modelId="{DF464C86-71A4-494B-9A82-DA6D0A46D1ED}" type="presParOf" srcId="{C89C1D14-6566-44BF-A2BD-126717F065CC}" destId="{EE85F287-05F6-414E-91E2-C7A8AC5C83FF}" srcOrd="4" destOrd="0" presId="urn:microsoft.com/office/officeart/2005/8/layout/orgChart1"/>
    <dgm:cxn modelId="{8A8AAE86-2533-424A-8E1C-61431CD7D5FC}" type="presParOf" srcId="{C89C1D14-6566-44BF-A2BD-126717F065CC}" destId="{877F077B-8387-4256-A700-BBBC9E106402}" srcOrd="5" destOrd="0" presId="urn:microsoft.com/office/officeart/2005/8/layout/orgChart1"/>
    <dgm:cxn modelId="{71154DBB-20F7-40B7-9429-A2F52688FFC4}" type="presParOf" srcId="{877F077B-8387-4256-A700-BBBC9E106402}" destId="{D0D1D26F-CB0E-4B38-9D90-F32341B525CF}" srcOrd="0" destOrd="0" presId="urn:microsoft.com/office/officeart/2005/8/layout/orgChart1"/>
    <dgm:cxn modelId="{DB203C5F-03E2-4AFE-9996-24204AA51011}" type="presParOf" srcId="{D0D1D26F-CB0E-4B38-9D90-F32341B525CF}" destId="{D3D63065-27BD-4B57-A77D-4D65FCCA5E96}" srcOrd="0" destOrd="0" presId="urn:microsoft.com/office/officeart/2005/8/layout/orgChart1"/>
    <dgm:cxn modelId="{31D0BF82-EAEE-402F-A7BB-35A06E3EAFD5}" type="presParOf" srcId="{D0D1D26F-CB0E-4B38-9D90-F32341B525CF}" destId="{C516B68E-C564-442A-9001-2B6062E68442}" srcOrd="1" destOrd="0" presId="urn:microsoft.com/office/officeart/2005/8/layout/orgChart1"/>
    <dgm:cxn modelId="{FF783013-C1E7-420F-99A7-E7060DF6C307}" type="presParOf" srcId="{877F077B-8387-4256-A700-BBBC9E106402}" destId="{078A3A6B-BE6C-410E-881F-F04A7D844B09}" srcOrd="1" destOrd="0" presId="urn:microsoft.com/office/officeart/2005/8/layout/orgChart1"/>
    <dgm:cxn modelId="{35BFD840-11E3-462C-8B88-1D27D377EA75}" type="presParOf" srcId="{078A3A6B-BE6C-410E-881F-F04A7D844B09}" destId="{73FC65D6-7CB6-4136-8D69-2527393CC046}" srcOrd="0" destOrd="0" presId="urn:microsoft.com/office/officeart/2005/8/layout/orgChart1"/>
    <dgm:cxn modelId="{D3632C99-EAFA-4C2A-9481-56BA304D4E1E}" type="presParOf" srcId="{078A3A6B-BE6C-410E-881F-F04A7D844B09}" destId="{8CC22BE3-F684-4DDC-A5F3-965C4B8FC337}" srcOrd="1" destOrd="0" presId="urn:microsoft.com/office/officeart/2005/8/layout/orgChart1"/>
    <dgm:cxn modelId="{7C278D31-52DB-4E00-8776-485E8A5F50FB}" type="presParOf" srcId="{8CC22BE3-F684-4DDC-A5F3-965C4B8FC337}" destId="{C2D301BA-1DF2-46F3-8D0F-9E8919FF3889}" srcOrd="0" destOrd="0" presId="urn:microsoft.com/office/officeart/2005/8/layout/orgChart1"/>
    <dgm:cxn modelId="{2487F07C-A7C0-43B0-A200-9BB7FCBCC931}" type="presParOf" srcId="{C2D301BA-1DF2-46F3-8D0F-9E8919FF3889}" destId="{19C60C9C-AE82-4EBB-89D7-3B093C4D4832}" srcOrd="0" destOrd="0" presId="urn:microsoft.com/office/officeart/2005/8/layout/orgChart1"/>
    <dgm:cxn modelId="{1BE988D0-68E4-4D8C-B971-3AF4D6EBA3CF}" type="presParOf" srcId="{C2D301BA-1DF2-46F3-8D0F-9E8919FF3889}" destId="{647487A9-33E4-4B5E-BC39-BE03DC189E5D}" srcOrd="1" destOrd="0" presId="urn:microsoft.com/office/officeart/2005/8/layout/orgChart1"/>
    <dgm:cxn modelId="{51139BB9-8A15-495A-B323-C82AA3323607}" type="presParOf" srcId="{8CC22BE3-F684-4DDC-A5F3-965C4B8FC337}" destId="{9195BA14-8659-45D5-81C7-F0E72CAE56C8}" srcOrd="1" destOrd="0" presId="urn:microsoft.com/office/officeart/2005/8/layout/orgChart1"/>
    <dgm:cxn modelId="{2EBFD733-73EF-4563-B894-C135B036D8D8}" type="presParOf" srcId="{9195BA14-8659-45D5-81C7-F0E72CAE56C8}" destId="{30243E84-E437-48A5-9C0F-DCAE274111C0}" srcOrd="0" destOrd="0" presId="urn:microsoft.com/office/officeart/2005/8/layout/orgChart1"/>
    <dgm:cxn modelId="{8D77B7D2-B00C-4BAC-AE69-056EB76DDD6E}" type="presParOf" srcId="{9195BA14-8659-45D5-81C7-F0E72CAE56C8}" destId="{7B9F4137-80DF-4724-AACB-69466703EE0A}" srcOrd="1" destOrd="0" presId="urn:microsoft.com/office/officeart/2005/8/layout/orgChart1"/>
    <dgm:cxn modelId="{F5EE2DAE-C27D-4844-AD81-C9A69B3C2210}" type="presParOf" srcId="{7B9F4137-80DF-4724-AACB-69466703EE0A}" destId="{00F9BEC6-1A92-4330-84B8-4B4AF28F821F}" srcOrd="0" destOrd="0" presId="urn:microsoft.com/office/officeart/2005/8/layout/orgChart1"/>
    <dgm:cxn modelId="{9FA5F721-1D1A-4F64-96E8-7D2F8A6FE49C}" type="presParOf" srcId="{00F9BEC6-1A92-4330-84B8-4B4AF28F821F}" destId="{992898FA-C204-4BE3-A953-0AF898005CE7}" srcOrd="0" destOrd="0" presId="urn:microsoft.com/office/officeart/2005/8/layout/orgChart1"/>
    <dgm:cxn modelId="{1D58866C-482C-41D6-B464-41534A134AFD}" type="presParOf" srcId="{00F9BEC6-1A92-4330-84B8-4B4AF28F821F}" destId="{E65D377E-35D3-4634-A20F-F3464DA32030}" srcOrd="1" destOrd="0" presId="urn:microsoft.com/office/officeart/2005/8/layout/orgChart1"/>
    <dgm:cxn modelId="{D6A3F102-A9CB-41B8-B1E7-7D323D1A97E8}" type="presParOf" srcId="{7B9F4137-80DF-4724-AACB-69466703EE0A}" destId="{1D00B89A-DCE8-4C02-848C-75D776DB67F8}" srcOrd="1" destOrd="0" presId="urn:microsoft.com/office/officeart/2005/8/layout/orgChart1"/>
    <dgm:cxn modelId="{ED3994FA-BC6F-44C8-AEF3-F73F754E298B}" type="presParOf" srcId="{7B9F4137-80DF-4724-AACB-69466703EE0A}" destId="{DECAFF7D-BD00-4944-A435-A04040297079}" srcOrd="2" destOrd="0" presId="urn:microsoft.com/office/officeart/2005/8/layout/orgChart1"/>
    <dgm:cxn modelId="{CC5B1101-6468-4714-A6F7-F2CED9EEB0E1}" type="presParOf" srcId="{8CC22BE3-F684-4DDC-A5F3-965C4B8FC337}" destId="{00E9CAB7-B77B-4968-BAAB-C182FF6164FD}" srcOrd="2" destOrd="0" presId="urn:microsoft.com/office/officeart/2005/8/layout/orgChart1"/>
    <dgm:cxn modelId="{FEA684AB-CB71-48ED-92C5-6622E0186320}" type="presParOf" srcId="{877F077B-8387-4256-A700-BBBC9E106402}" destId="{0A1C5EDF-9DEC-4E4D-A9C9-558B6A850D91}" srcOrd="2" destOrd="0" presId="urn:microsoft.com/office/officeart/2005/8/layout/orgChart1"/>
    <dgm:cxn modelId="{611636E9-2CBE-4A15-9399-7BC98472B465}" type="presParOf" srcId="{D81A59E0-7878-4508-8966-02EE624E794E}" destId="{BE5971E4-8DF1-4A08-9671-4222C90204A7}" srcOrd="2" destOrd="0" presId="urn:microsoft.com/office/officeart/2005/8/layout/orgChart1"/>
    <dgm:cxn modelId="{63749934-50AE-4B47-BE5A-15B32E9F74D4}" type="presParOf" srcId="{BE5971E4-8DF1-4A08-9671-4222C90204A7}" destId="{9F9AAA68-A046-47FC-B3B9-369A4CD4E317}" srcOrd="0" destOrd="0" presId="urn:microsoft.com/office/officeart/2005/8/layout/orgChart1"/>
    <dgm:cxn modelId="{96508C54-EDCD-4DC3-887D-AF30B75D4FEA}" type="presParOf" srcId="{BE5971E4-8DF1-4A08-9671-4222C90204A7}" destId="{8E24B523-D1E4-43B3-BEF7-74A5A9CCD4F2}" srcOrd="1" destOrd="0" presId="urn:microsoft.com/office/officeart/2005/8/layout/orgChart1"/>
    <dgm:cxn modelId="{A309D8E9-1065-420B-8FB5-519AB71E913D}" type="presParOf" srcId="{8E24B523-D1E4-43B3-BEF7-74A5A9CCD4F2}" destId="{7366309E-63C3-40F6-8AFE-81162E68CD8B}" srcOrd="0" destOrd="0" presId="urn:microsoft.com/office/officeart/2005/8/layout/orgChart1"/>
    <dgm:cxn modelId="{7FF4459A-6BD0-4265-8C9D-4C57C54910FA}" type="presParOf" srcId="{7366309E-63C3-40F6-8AFE-81162E68CD8B}" destId="{30965164-3E8D-4C22-8F4D-0A5FB976D8DF}" srcOrd="0" destOrd="0" presId="urn:microsoft.com/office/officeart/2005/8/layout/orgChart1"/>
    <dgm:cxn modelId="{8DAAA5B7-CA23-4AEB-9655-2AEB1A4E9BE4}" type="presParOf" srcId="{7366309E-63C3-40F6-8AFE-81162E68CD8B}" destId="{3CB3D848-058E-4D55-BD43-DC4878886240}" srcOrd="1" destOrd="0" presId="urn:microsoft.com/office/officeart/2005/8/layout/orgChart1"/>
    <dgm:cxn modelId="{F14AD512-21C4-4408-95B0-CADA954A9FB5}" type="presParOf" srcId="{8E24B523-D1E4-43B3-BEF7-74A5A9CCD4F2}" destId="{F2FB7837-FAA3-46AB-80C8-B6A969E06A67}" srcOrd="1" destOrd="0" presId="urn:microsoft.com/office/officeart/2005/8/layout/orgChart1"/>
    <dgm:cxn modelId="{F9903EFC-0214-48A6-989A-2092ECC6D39E}" type="presParOf" srcId="{8E24B523-D1E4-43B3-BEF7-74A5A9CCD4F2}" destId="{5CEABD3D-13E6-4EDA-9F67-54CA9A0AE8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AAA68-A046-47FC-B3B9-369A4CD4E317}">
      <dsp:nvSpPr>
        <dsp:cNvPr id="0" name=""/>
        <dsp:cNvSpPr/>
      </dsp:nvSpPr>
      <dsp:spPr>
        <a:xfrm>
          <a:off x="2501324" y="753737"/>
          <a:ext cx="158033" cy="692338"/>
        </a:xfrm>
        <a:custGeom>
          <a:avLst/>
          <a:gdLst/>
          <a:ahLst/>
          <a:cxnLst/>
          <a:rect l="0" t="0" r="0" b="0"/>
          <a:pathLst>
            <a:path>
              <a:moveTo>
                <a:pt x="158033" y="0"/>
              </a:moveTo>
              <a:lnTo>
                <a:pt x="158033" y="692338"/>
              </a:lnTo>
              <a:lnTo>
                <a:pt x="0" y="692338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243E84-E437-48A5-9C0F-DCAE274111C0}">
      <dsp:nvSpPr>
        <dsp:cNvPr id="0" name=""/>
        <dsp:cNvSpPr/>
      </dsp:nvSpPr>
      <dsp:spPr>
        <a:xfrm>
          <a:off x="3878475" y="3959565"/>
          <a:ext cx="225762" cy="69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38"/>
              </a:lnTo>
              <a:lnTo>
                <a:pt x="225762" y="6923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C65D6-7CB6-4136-8D69-2527393CC046}">
      <dsp:nvSpPr>
        <dsp:cNvPr id="0" name=""/>
        <dsp:cNvSpPr/>
      </dsp:nvSpPr>
      <dsp:spPr>
        <a:xfrm>
          <a:off x="4434789" y="2890956"/>
          <a:ext cx="91440" cy="316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85F287-05F6-414E-91E2-C7A8AC5C83FF}">
      <dsp:nvSpPr>
        <dsp:cNvPr id="0" name=""/>
        <dsp:cNvSpPr/>
      </dsp:nvSpPr>
      <dsp:spPr>
        <a:xfrm>
          <a:off x="2659358" y="753737"/>
          <a:ext cx="1821151" cy="1384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6643"/>
              </a:lnTo>
              <a:lnTo>
                <a:pt x="1821151" y="1226643"/>
              </a:lnTo>
              <a:lnTo>
                <a:pt x="1821151" y="13846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56214-F226-40F5-8E76-3D1683174E00}">
      <dsp:nvSpPr>
        <dsp:cNvPr id="0" name=""/>
        <dsp:cNvSpPr/>
      </dsp:nvSpPr>
      <dsp:spPr>
        <a:xfrm>
          <a:off x="2057324" y="3959565"/>
          <a:ext cx="225762" cy="69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38"/>
              </a:lnTo>
              <a:lnTo>
                <a:pt x="225762" y="6923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ACF30-0962-4336-ADF1-4EFAD6C424F8}">
      <dsp:nvSpPr>
        <dsp:cNvPr id="0" name=""/>
        <dsp:cNvSpPr/>
      </dsp:nvSpPr>
      <dsp:spPr>
        <a:xfrm>
          <a:off x="2613638" y="2890956"/>
          <a:ext cx="91440" cy="316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1880C0-F70A-4453-B15B-454FEEE35A43}">
      <dsp:nvSpPr>
        <dsp:cNvPr id="0" name=""/>
        <dsp:cNvSpPr/>
      </dsp:nvSpPr>
      <dsp:spPr>
        <a:xfrm>
          <a:off x="2613638" y="753737"/>
          <a:ext cx="91440" cy="13846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846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BB980-0533-4457-A2CF-3998782560A0}">
      <dsp:nvSpPr>
        <dsp:cNvPr id="0" name=""/>
        <dsp:cNvSpPr/>
      </dsp:nvSpPr>
      <dsp:spPr>
        <a:xfrm>
          <a:off x="236173" y="3959565"/>
          <a:ext cx="225762" cy="692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338"/>
              </a:lnTo>
              <a:lnTo>
                <a:pt x="225762" y="692338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47056-8674-4437-9F25-9FD04BE7CBE3}">
      <dsp:nvSpPr>
        <dsp:cNvPr id="0" name=""/>
        <dsp:cNvSpPr/>
      </dsp:nvSpPr>
      <dsp:spPr>
        <a:xfrm>
          <a:off x="792486" y="2890956"/>
          <a:ext cx="91440" cy="3160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067"/>
              </a:lnTo>
            </a:path>
          </a:pathLst>
        </a:custGeom>
        <a:noFill/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5E834-1FA6-4DAB-A108-928F22998A92}">
      <dsp:nvSpPr>
        <dsp:cNvPr id="0" name=""/>
        <dsp:cNvSpPr/>
      </dsp:nvSpPr>
      <dsp:spPr>
        <a:xfrm>
          <a:off x="838206" y="753737"/>
          <a:ext cx="1821151" cy="1384677"/>
        </a:xfrm>
        <a:custGeom>
          <a:avLst/>
          <a:gdLst/>
          <a:ahLst/>
          <a:cxnLst/>
          <a:rect l="0" t="0" r="0" b="0"/>
          <a:pathLst>
            <a:path>
              <a:moveTo>
                <a:pt x="1821151" y="0"/>
              </a:moveTo>
              <a:lnTo>
                <a:pt x="1821151" y="1226643"/>
              </a:lnTo>
              <a:lnTo>
                <a:pt x="0" y="1226643"/>
              </a:lnTo>
              <a:lnTo>
                <a:pt x="0" y="13846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851A97-0556-4335-8354-F2808A9BB111}">
      <dsp:nvSpPr>
        <dsp:cNvPr id="0" name=""/>
        <dsp:cNvSpPr/>
      </dsp:nvSpPr>
      <dsp:spPr>
        <a:xfrm>
          <a:off x="1906816" y="1195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215F90"/>
              </a:solidFill>
              <a:latin typeface="+mn-lt"/>
            </a:rPr>
            <a:t>Líder do Escritório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0" kern="1200" dirty="0">
              <a:solidFill>
                <a:srgbClr val="215F90"/>
              </a:solidFill>
              <a:latin typeface="+mn-lt"/>
            </a:rPr>
            <a:t>(correspondente a </a:t>
          </a:r>
          <a:r>
            <a:rPr lang="pt-BR" sz="800" b="0" kern="1200" dirty="0" err="1">
              <a:solidFill>
                <a:srgbClr val="215F90"/>
              </a:solidFill>
              <a:latin typeface="+mn-lt"/>
            </a:rPr>
            <a:t>PMO</a:t>
          </a:r>
          <a:r>
            <a:rPr lang="pt-BR" sz="800" b="0" kern="1200" dirty="0">
              <a:solidFill>
                <a:srgbClr val="215F90"/>
              </a:solidFill>
              <a:latin typeface="+mn-lt"/>
            </a:rPr>
            <a:t> manager)</a:t>
          </a:r>
        </a:p>
      </dsp:txBody>
      <dsp:txXfrm>
        <a:off x="1906816" y="1195"/>
        <a:ext cx="1505083" cy="752541"/>
      </dsp:txXfrm>
    </dsp:sp>
    <dsp:sp modelId="{7AC47526-2A97-4295-82B4-56859F4757F6}">
      <dsp:nvSpPr>
        <dsp:cNvPr id="0" name=""/>
        <dsp:cNvSpPr/>
      </dsp:nvSpPr>
      <dsp:spPr>
        <a:xfrm>
          <a:off x="85664" y="2138414"/>
          <a:ext cx="1505083" cy="752541"/>
        </a:xfrm>
        <a:prstGeom prst="rect">
          <a:avLst/>
        </a:prstGeom>
        <a:solidFill>
          <a:srgbClr val="215F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>
              <a:solidFill>
                <a:schemeClr val="bg1"/>
              </a:solidFill>
              <a:latin typeface="+mn-lt"/>
            </a:rPr>
            <a:t>Projeto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>
              <a:solidFill>
                <a:schemeClr val="bg1"/>
              </a:solidFill>
              <a:latin typeface="+mn-lt"/>
            </a:rPr>
            <a:t>Bússola Normativa</a:t>
          </a:r>
        </a:p>
      </dsp:txBody>
      <dsp:txXfrm>
        <a:off x="85664" y="2138414"/>
        <a:ext cx="1505083" cy="752541"/>
      </dsp:txXfrm>
    </dsp:sp>
    <dsp:sp modelId="{03DE54F0-F444-481C-A238-88509A77D1F0}">
      <dsp:nvSpPr>
        <dsp:cNvPr id="0" name=""/>
        <dsp:cNvSpPr/>
      </dsp:nvSpPr>
      <dsp:spPr>
        <a:xfrm>
          <a:off x="85664" y="3207024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215F90"/>
              </a:solidFill>
              <a:latin typeface="+mn-lt"/>
            </a:rPr>
            <a:t>Líder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0" kern="120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kern="1200" dirty="0">
            <a:solidFill>
              <a:srgbClr val="215F90"/>
            </a:solidFill>
            <a:latin typeface="+mn-lt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rgbClr val="215F90"/>
              </a:solidFill>
              <a:latin typeface="+mn-lt"/>
            </a:rPr>
            <a:t>16 horas semanais</a:t>
          </a:r>
        </a:p>
      </dsp:txBody>
      <dsp:txXfrm>
        <a:off x="85664" y="3207024"/>
        <a:ext cx="1505083" cy="752541"/>
      </dsp:txXfrm>
    </dsp:sp>
    <dsp:sp modelId="{5A9C71DD-4AA0-41B1-8D86-032DC0906CBE}">
      <dsp:nvSpPr>
        <dsp:cNvPr id="0" name=""/>
        <dsp:cNvSpPr/>
      </dsp:nvSpPr>
      <dsp:spPr>
        <a:xfrm>
          <a:off x="461935" y="4275633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3 membros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 err="1">
              <a:latin typeface="+mn-lt"/>
            </a:rPr>
            <a:t>8h</a:t>
          </a:r>
          <a:r>
            <a:rPr lang="pt-BR" sz="1100" b="1" kern="1200" dirty="0">
              <a:latin typeface="+mn-lt"/>
            </a:rPr>
            <a:t> semanais</a:t>
          </a:r>
        </a:p>
      </dsp:txBody>
      <dsp:txXfrm>
        <a:off x="461935" y="4275633"/>
        <a:ext cx="1505083" cy="752541"/>
      </dsp:txXfrm>
    </dsp:sp>
    <dsp:sp modelId="{3E933C5B-D539-4DE8-AB88-165CFC0E776D}">
      <dsp:nvSpPr>
        <dsp:cNvPr id="0" name=""/>
        <dsp:cNvSpPr/>
      </dsp:nvSpPr>
      <dsp:spPr>
        <a:xfrm>
          <a:off x="1906816" y="2138414"/>
          <a:ext cx="1505083" cy="752541"/>
        </a:xfrm>
        <a:prstGeom prst="rect">
          <a:avLst/>
        </a:prstGeom>
        <a:solidFill>
          <a:srgbClr val="215F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>
              <a:solidFill>
                <a:schemeClr val="bg1"/>
              </a:solidFill>
              <a:latin typeface="+mn-lt"/>
            </a:rPr>
            <a:t>Projeto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 err="1">
              <a:solidFill>
                <a:schemeClr val="bg1"/>
              </a:solidFill>
              <a:latin typeface="+mn-lt"/>
            </a:rPr>
            <a:t>DesEnvolve</a:t>
          </a:r>
          <a:endParaRPr lang="pt-BR" sz="1500" b="1" i="1" kern="1200" dirty="0">
            <a:solidFill>
              <a:schemeClr val="bg1"/>
            </a:solidFill>
            <a:latin typeface="+mn-lt"/>
          </a:endParaRPr>
        </a:p>
      </dsp:txBody>
      <dsp:txXfrm>
        <a:off x="1906816" y="2138414"/>
        <a:ext cx="1505083" cy="752541"/>
      </dsp:txXfrm>
    </dsp:sp>
    <dsp:sp modelId="{362593D6-2913-4676-8899-E0E5F26C01F8}">
      <dsp:nvSpPr>
        <dsp:cNvPr id="0" name=""/>
        <dsp:cNvSpPr/>
      </dsp:nvSpPr>
      <dsp:spPr>
        <a:xfrm>
          <a:off x="1906816" y="3207024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215F90"/>
              </a:solidFill>
              <a:latin typeface="+mn-lt"/>
            </a:rPr>
            <a:t>Líder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0" kern="120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kern="1200" dirty="0">
            <a:solidFill>
              <a:srgbClr val="215F90"/>
            </a:solidFill>
            <a:latin typeface="+mn-lt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rgbClr val="215F90"/>
              </a:solidFill>
              <a:latin typeface="+mn-lt"/>
            </a:rPr>
            <a:t>16 horas semanais</a:t>
          </a:r>
        </a:p>
      </dsp:txBody>
      <dsp:txXfrm>
        <a:off x="1906816" y="3207024"/>
        <a:ext cx="1505083" cy="752541"/>
      </dsp:txXfrm>
    </dsp:sp>
    <dsp:sp modelId="{079F19DD-1F5D-4850-9442-41D32CA866CE}">
      <dsp:nvSpPr>
        <dsp:cNvPr id="0" name=""/>
        <dsp:cNvSpPr/>
      </dsp:nvSpPr>
      <dsp:spPr>
        <a:xfrm>
          <a:off x="2283087" y="4275633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3 membros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 err="1">
              <a:latin typeface="+mn-lt"/>
            </a:rPr>
            <a:t>8h</a:t>
          </a:r>
          <a:r>
            <a:rPr lang="pt-BR" sz="1100" b="1" kern="1200" dirty="0">
              <a:latin typeface="+mn-lt"/>
            </a:rPr>
            <a:t> semanais</a:t>
          </a:r>
        </a:p>
      </dsp:txBody>
      <dsp:txXfrm>
        <a:off x="2283087" y="4275633"/>
        <a:ext cx="1505083" cy="752541"/>
      </dsp:txXfrm>
    </dsp:sp>
    <dsp:sp modelId="{D3D63065-27BD-4B57-A77D-4D65FCCA5E96}">
      <dsp:nvSpPr>
        <dsp:cNvPr id="0" name=""/>
        <dsp:cNvSpPr/>
      </dsp:nvSpPr>
      <dsp:spPr>
        <a:xfrm>
          <a:off x="3727967" y="2138414"/>
          <a:ext cx="1505083" cy="752541"/>
        </a:xfrm>
        <a:prstGeom prst="rect">
          <a:avLst/>
        </a:prstGeom>
        <a:solidFill>
          <a:srgbClr val="215F9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>
              <a:solidFill>
                <a:schemeClr val="bg1"/>
              </a:solidFill>
              <a:latin typeface="+mn-lt"/>
            </a:rPr>
            <a:t>Projeto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i="1" kern="1200" dirty="0">
              <a:solidFill>
                <a:schemeClr val="bg1"/>
              </a:solidFill>
              <a:latin typeface="+mn-lt"/>
            </a:rPr>
            <a:t>Vitae</a:t>
          </a:r>
        </a:p>
      </dsp:txBody>
      <dsp:txXfrm>
        <a:off x="3727967" y="2138414"/>
        <a:ext cx="1505083" cy="752541"/>
      </dsp:txXfrm>
    </dsp:sp>
    <dsp:sp modelId="{19C60C9C-AE82-4EBB-89D7-3B093C4D4832}">
      <dsp:nvSpPr>
        <dsp:cNvPr id="0" name=""/>
        <dsp:cNvSpPr/>
      </dsp:nvSpPr>
      <dsp:spPr>
        <a:xfrm>
          <a:off x="3727967" y="3207024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rgbClr val="215F90"/>
              </a:solidFill>
              <a:latin typeface="+mn-lt"/>
            </a:rPr>
            <a:t>Líder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0" kern="1200" dirty="0">
              <a:solidFill>
                <a:srgbClr val="215F90"/>
              </a:solidFill>
              <a:latin typeface="+mn-lt"/>
            </a:rPr>
            <a:t>(correspondente a GP)</a:t>
          </a:r>
          <a:endParaRPr lang="pt-BR" sz="800" b="1" kern="1200" dirty="0">
            <a:solidFill>
              <a:srgbClr val="215F90"/>
            </a:solidFill>
            <a:latin typeface="+mn-lt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>
              <a:solidFill>
                <a:srgbClr val="215F90"/>
              </a:solidFill>
              <a:latin typeface="+mn-lt"/>
            </a:rPr>
            <a:t>16 horas semanais</a:t>
          </a:r>
        </a:p>
      </dsp:txBody>
      <dsp:txXfrm>
        <a:off x="3727967" y="3207024"/>
        <a:ext cx="1505083" cy="752541"/>
      </dsp:txXfrm>
    </dsp:sp>
    <dsp:sp modelId="{992898FA-C204-4BE3-A953-0AF898005CE7}">
      <dsp:nvSpPr>
        <dsp:cNvPr id="0" name=""/>
        <dsp:cNvSpPr/>
      </dsp:nvSpPr>
      <dsp:spPr>
        <a:xfrm>
          <a:off x="4104238" y="4275633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+mn-lt"/>
            </a:rPr>
            <a:t>3 membros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 err="1">
              <a:latin typeface="+mn-lt"/>
            </a:rPr>
            <a:t>8h</a:t>
          </a:r>
          <a:r>
            <a:rPr lang="pt-BR" sz="1100" b="1" kern="1200" dirty="0">
              <a:latin typeface="+mn-lt"/>
            </a:rPr>
            <a:t> semanais</a:t>
          </a:r>
        </a:p>
      </dsp:txBody>
      <dsp:txXfrm>
        <a:off x="4104238" y="4275633"/>
        <a:ext cx="1505083" cy="752541"/>
      </dsp:txXfrm>
    </dsp:sp>
    <dsp:sp modelId="{30965164-3E8D-4C22-8F4D-0A5FB976D8DF}">
      <dsp:nvSpPr>
        <dsp:cNvPr id="0" name=""/>
        <dsp:cNvSpPr/>
      </dsp:nvSpPr>
      <dsp:spPr>
        <a:xfrm>
          <a:off x="996240" y="1069805"/>
          <a:ext cx="1505083" cy="752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+mn-lt"/>
            </a:rPr>
            <a:t>Consultoria PNDP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800" b="0" kern="1200" dirty="0">
              <a:solidFill>
                <a:srgbClr val="215F90"/>
              </a:solidFill>
              <a:latin typeface="+mn-lt"/>
            </a:rPr>
            <a:t>(correspondente a business </a:t>
          </a:r>
          <a:r>
            <a:rPr lang="pt-BR" sz="800" b="0" kern="1200" dirty="0" err="1">
              <a:solidFill>
                <a:srgbClr val="215F90"/>
              </a:solidFill>
              <a:latin typeface="+mn-lt"/>
            </a:rPr>
            <a:t>analyst</a:t>
          </a:r>
          <a:r>
            <a:rPr lang="pt-BR" sz="800" b="0" kern="1200" dirty="0">
              <a:solidFill>
                <a:srgbClr val="215F90"/>
              </a:solidFill>
              <a:latin typeface="+mn-lt"/>
            </a:rPr>
            <a:t>)</a:t>
          </a:r>
          <a:endParaRPr lang="pt-BR" sz="800" b="1" kern="1200" dirty="0">
            <a:latin typeface="+mn-lt"/>
          </a:endParaRPr>
        </a:p>
      </dsp:txBody>
      <dsp:txXfrm>
        <a:off x="996240" y="1069805"/>
        <a:ext cx="1505083" cy="75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42FAA-B5C0-40DD-BDF5-A2BF9B4EDA32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12190-C177-49B2-A424-237E2CF03F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056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8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93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4CE17-C37A-4BE5-BFEF-43ACF45E8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E22BFF-CE76-4CD7-B87F-54BF8AF1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59C2F0-1C9F-40C4-8676-2D6CBA34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982C3C-B660-4F68-8D50-0E2FF9B1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B7D0EC-2F6D-46D2-9330-4E701D2C8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711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95082-229F-44D0-B943-E5EF226EC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21FA68F-88B5-468B-8F8C-D80A573EF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A39F13-C33E-4F5B-B4C7-9BC7E26E7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9B8DB7-CCD8-4590-B17C-D9AB5D64F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650302-9B18-4B1C-A627-440E8658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33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9F5ED83-EE6E-45FD-9AB7-34B6A4A757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BDFA45-AB8A-459B-A17A-3DBF60BDB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126EA56-AC57-4849-9BA3-E8FEE717C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55B264-6661-4234-AB3F-727976CF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C79204-AD00-4969-B20A-C2EFAA84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21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1625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45C5-7784-4850-B733-B4966308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AA26AA-A2DE-47A6-AC10-48DE249C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57F242-7136-4B08-8BF5-335D645D8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00E1F0-D407-4CDA-873F-DD422302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9ABE7D-ED73-4A92-A87F-DDE0645B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13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6F990A-7070-4F3E-A981-F65FB838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647E70-0720-442C-B12E-C43AEC162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CA07C5-12C2-4F42-9CF9-3556C6D5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A7D27E-2C27-448C-B82C-B29E455BC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38700E-0E96-4B75-A6B6-AEFEAEC9F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CD910-1020-4038-9D78-DD94D3482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C2FD80-3F81-4EEA-8DB9-591EE85F0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9A0F041-D8E5-42F2-A394-B901BB49D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797CF3-6673-4E7E-99DE-44130F4AE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A40BAF-A744-431E-A112-7A8A8A75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6DA4FA3-F5ED-4E30-9E38-F9C91011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17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EBA2B-1CA3-4781-9CBD-A2235FDE1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10AC49-045F-4600-B4F3-E0BE58821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8BE5B1E-AFA1-458F-B580-CEC96F3A2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8A8EAD-8A93-4265-A7E4-63DE6E1025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940226-FBEC-4E40-9AE4-095D5E0414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345BD-1CF3-4C72-9B59-366B45879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CDF0286-1C25-4C57-A3F8-567CF0CE0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52EEA4A-B3D8-422D-A026-FE5BB129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42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0A06E-49EC-418C-8672-1D1C55C5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5CA25A-8013-4901-B0C7-95C625A41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EFD8B6-BF93-45FA-8105-11A4650E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6B1F47-4BCB-4F84-BA9F-DE6AC243C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324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E16C864-BEF2-48B3-A2B2-3F3310C3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42DBAE-2D5B-409A-B8D9-C9F227E9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EE8AA0-D790-4502-AACD-A987C869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35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DC191-154B-478B-B627-57B59E30E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949BA57-7115-4442-8FBD-6FAA40F8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76345D4-C4C7-4473-9F86-5BB40C215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BF7B330-32B3-4C3A-BBEB-2ADD91ED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E01521-7C3B-4792-9EA1-7E3CFB167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DE7B6B-EA24-4F1F-A8BD-6A595D9F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71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26AC8D-DAF9-428F-9ABF-EF2FE7951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BE4B3F0-767C-4D9C-9CB9-5FE6819B1F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14855F1-166B-440A-9188-B4EC5A7E9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6A76B-4F0F-452F-9AC3-09D1DAB8B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12C4E6-C68D-492F-865D-116351CC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D3615B-88B0-43F6-A84A-01EFACFA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9223A70-B8B1-49C1-A77E-18E8B619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B3882DD-A41F-4F80-9ABE-A9A981167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64C47C-9DD9-480D-92A4-CD8E05FF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DF2C1-865D-4D9B-87A0-A41275A851CD}" type="datetimeFigureOut">
              <a:rPr lang="pt-BR" smtClean="0"/>
              <a:t>12/03/2021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93CED-A323-463B-BBDB-5C75AE051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4A8158-3D6E-423D-8B53-7AA93C817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208B7-D611-4CE2-9914-5889FC8299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56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2780" y="1006862"/>
            <a:ext cx="7436294" cy="1757236"/>
          </a:xfrm>
        </p:spPr>
        <p:txBody>
          <a:bodyPr>
            <a:noAutofit/>
          </a:bodyPr>
          <a:lstStyle/>
          <a:p>
            <a:pPr algn="l"/>
            <a:r>
              <a:rPr lang="pt-BR" sz="5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Lançamento do Programa ImpactaGOV </a:t>
            </a:r>
            <a:br>
              <a:rPr lang="pt-B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Escritório para Aprendizagem de Alto Impacto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F021702-0B08-4EE1-AB5C-9E335D9AB706}"/>
              </a:ext>
            </a:extLst>
          </p:cNvPr>
          <p:cNvSpPr txBox="1">
            <a:spLocks/>
          </p:cNvSpPr>
          <p:nvPr/>
        </p:nvSpPr>
        <p:spPr>
          <a:xfrm>
            <a:off x="402780" y="4609713"/>
            <a:ext cx="5502719" cy="790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16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  <a:p>
            <a:pPr algn="l"/>
            <a:r>
              <a:rPr lang="pt-BR" sz="1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Secretaria de Gestão e Desempenho de Pessoal</a:t>
            </a:r>
          </a:p>
          <a:p>
            <a:pPr algn="l"/>
            <a:r>
              <a:rPr lang="pt-BR" sz="16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Coordenação-Geral de Desenvolvimento de Pessoas (CGDES/DESEN/SGP)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0E22BAE-E60B-4A1F-94A5-C201D7D81F2F}"/>
              </a:ext>
            </a:extLst>
          </p:cNvPr>
          <p:cNvSpPr txBox="1">
            <a:spLocks/>
          </p:cNvSpPr>
          <p:nvPr/>
        </p:nvSpPr>
        <p:spPr>
          <a:xfrm>
            <a:off x="221806" y="6009325"/>
            <a:ext cx="5502719" cy="790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Evento virtual realizado em 16/03/2021</a:t>
            </a:r>
            <a:endParaRPr lang="pt-BR" sz="1400" b="1" i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FD1CB6E-CA7B-452B-8C4A-FBB8D3AE961B}"/>
              </a:ext>
            </a:extLst>
          </p:cNvPr>
          <p:cNvSpPr txBox="1"/>
          <p:nvPr/>
        </p:nvSpPr>
        <p:spPr>
          <a:xfrm>
            <a:off x="402780" y="3429000"/>
            <a:ext cx="66266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Evento: </a:t>
            </a:r>
            <a:r>
              <a:rPr lang="pt-BR" sz="1800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“Repensando o aprender no serviço público: o valor e o impacto da aprendizagem.”</a:t>
            </a:r>
          </a:p>
        </p:txBody>
      </p:sp>
    </p:spTree>
    <p:extLst>
      <p:ext uri="{BB962C8B-B14F-4D97-AF65-F5344CB8AC3E}">
        <p14:creationId xmlns:p14="http://schemas.microsoft.com/office/powerpoint/2010/main" val="61613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Uma imagem contendo água, de madeira, mesa, barco&#10;&#10;Descrição gerada automaticamente">
            <a:extLst>
              <a:ext uri="{FF2B5EF4-FFF2-40B4-BE49-F238E27FC236}">
                <a16:creationId xmlns:a16="http://schemas.microsoft.com/office/drawing/2014/main" id="{7DC9E2EE-F04A-4173-BCE6-B8BB02F1C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7" b="9091"/>
          <a:stretch/>
        </p:blipFill>
        <p:spPr>
          <a:xfrm>
            <a:off x="-324763" y="16777"/>
            <a:ext cx="6334793" cy="685799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73DFB3C-C307-4484-942A-9CE3209D7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730" y="143199"/>
            <a:ext cx="6668020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+mn-lt"/>
                <a:cs typeface="Segoe UI" panose="020B0502040204020203" pitchFamily="34" charset="0"/>
              </a:rPr>
              <a:t>INFORME ANUAL </a:t>
            </a:r>
            <a:r>
              <a:rPr lang="en-US" sz="3200" dirty="0">
                <a:solidFill>
                  <a:schemeClr val="tx2"/>
                </a:solidFill>
                <a:latin typeface="+mn-lt"/>
                <a:cs typeface="Segoe UI" panose="020B0502040204020203" pitchFamily="34" charset="0"/>
              </a:rPr>
              <a:t>de Ações</a:t>
            </a:r>
            <a:br>
              <a:rPr lang="en-US" sz="3200" dirty="0">
                <a:latin typeface="+mn-lt"/>
                <a:cs typeface="Segoe UI" panose="020B0502040204020203" pitchFamily="34" charset="0"/>
              </a:rPr>
            </a:br>
            <a:r>
              <a:rPr lang="en-US" sz="2200" dirty="0">
                <a:solidFill>
                  <a:schemeClr val="accent2"/>
                </a:solidFill>
                <a:latin typeface="+mn-lt"/>
                <a:cs typeface="Segoe UI" panose="020B0502040204020203" pitchFamily="34" charset="0"/>
              </a:rPr>
              <a:t>da Política Nacional de Desenvolvimento de Pessoas</a:t>
            </a:r>
            <a:endParaRPr lang="en-US" sz="22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C7A6E9-46E5-45F0-B30B-3D3A10A5E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882" y="192721"/>
            <a:ext cx="2027914" cy="723965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91E6FA89-D7C2-4640-A833-8F194FE75225}"/>
              </a:ext>
            </a:extLst>
          </p:cNvPr>
          <p:cNvSpPr txBox="1"/>
          <p:nvPr/>
        </p:nvSpPr>
        <p:spPr>
          <a:xfrm>
            <a:off x="1017590" y="5902674"/>
            <a:ext cx="3221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Aponte a câmera do celular para o </a:t>
            </a:r>
            <a:r>
              <a:rPr lang="pt-BR" sz="1400" dirty="0" err="1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QRCode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 e acesse o </a:t>
            </a:r>
            <a:r>
              <a:rPr lang="pt-BR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INFORME ANUAL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em nossa Central de Conteúdos</a:t>
            </a:r>
          </a:p>
        </p:txBody>
      </p:sp>
      <p:pic>
        <p:nvPicPr>
          <p:cNvPr id="16" name="Imagem 15" descr="Forma&#10;&#10;Descrição gerada automaticamente com confiança baixa">
            <a:extLst>
              <a:ext uri="{FF2B5EF4-FFF2-40B4-BE49-F238E27FC236}">
                <a16:creationId xmlns:a16="http://schemas.microsoft.com/office/drawing/2014/main" id="{A7450ECB-F554-40FA-B3C4-A043C19B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5" y="5941765"/>
            <a:ext cx="616029" cy="616029"/>
          </a:xfrm>
          <a:prstGeom prst="rect">
            <a:avLst/>
          </a:prstGeom>
        </p:spPr>
      </p:pic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7B226625-8C8A-4EEB-8484-718BA75FBB89}"/>
              </a:ext>
            </a:extLst>
          </p:cNvPr>
          <p:cNvSpPr/>
          <p:nvPr/>
        </p:nvSpPr>
        <p:spPr>
          <a:xfrm>
            <a:off x="562835" y="5834282"/>
            <a:ext cx="3738255" cy="83099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884F522-6167-452F-A546-9A448E61C609}"/>
              </a:ext>
            </a:extLst>
          </p:cNvPr>
          <p:cNvSpPr/>
          <p:nvPr/>
        </p:nvSpPr>
        <p:spPr>
          <a:xfrm>
            <a:off x="8270867" y="826757"/>
            <a:ext cx="855507" cy="8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EFDE0DF3-F08D-49D6-8E91-1887C28A7088}"/>
              </a:ext>
            </a:extLst>
          </p:cNvPr>
          <p:cNvSpPr/>
          <p:nvPr/>
        </p:nvSpPr>
        <p:spPr>
          <a:xfrm>
            <a:off x="8412984" y="2317773"/>
            <a:ext cx="3297163" cy="248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2474709-F64C-4349-8741-E4D13F923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0730" y="1744601"/>
            <a:ext cx="6462010" cy="409262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600"/>
              </a:spcBef>
            </a:pPr>
            <a:r>
              <a:rPr lang="pt-BR" sz="1400" b="1" i="0" dirty="0">
                <a:solidFill>
                  <a:schemeClr val="accent2"/>
                </a:solidFill>
                <a:effectLst/>
                <a:cs typeface="Segoe UI" panose="020B0502040204020203" pitchFamily="34" charset="0"/>
              </a:rPr>
              <a:t>A nova Política Nacional de Desenvolvimento de Pessoas – PNDP </a:t>
            </a:r>
            <a:r>
              <a:rPr lang="pt-BR" sz="1400" b="1" dirty="0">
                <a:solidFill>
                  <a:schemeClr val="accent2"/>
                </a:solidFill>
                <a:cs typeface="Segoe UI" panose="020B0502040204020203" pitchFamily="34" charset="0"/>
              </a:rPr>
              <a:t>(Decreto nº 9.991/2019) </a:t>
            </a:r>
            <a:r>
              <a:rPr lang="pt-BR" sz="1400" dirty="0">
                <a:solidFill>
                  <a:schemeClr val="tx2"/>
                </a:solidFill>
                <a:cs typeface="Segoe UI" panose="020B0502040204020203" pitchFamily="34" charset="0"/>
              </a:rPr>
              <a:t>estabeleceu diretrizes para o desenvolvimento de pessoas para servidores públicos de aproximadamente 180 órgãos e entidades da Administração Pública Federal.</a:t>
            </a:r>
          </a:p>
          <a:p>
            <a:pPr algn="just">
              <a:spcBef>
                <a:spcPts val="600"/>
              </a:spcBef>
            </a:pPr>
            <a:r>
              <a:rPr lang="pt-BR" sz="1400" b="1" i="0" dirty="0">
                <a:solidFill>
                  <a:schemeClr val="accent2"/>
                </a:solidFill>
                <a:effectLst/>
                <a:cs typeface="Segoe UI" panose="020B0502040204020203" pitchFamily="34" charset="0"/>
              </a:rPr>
              <a:t>Já conhece o conjunto de ações implementadas pelo órgão central do SIPEC para a PNDP no ano de 2020?</a:t>
            </a:r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 Confira as iniciativas desenvolvidas e pretendidas para a consolidação da Política:</a:t>
            </a:r>
          </a:p>
          <a:p>
            <a:pPr algn="just">
              <a:spcBef>
                <a:spcPts val="600"/>
              </a:spcBef>
            </a:pPr>
            <a:br>
              <a:rPr lang="pt-BR" sz="1400" dirty="0">
                <a:solidFill>
                  <a:schemeClr val="tx2"/>
                </a:solidFill>
                <a:cs typeface="Segoe UI" panose="020B0502040204020203" pitchFamily="34" charset="0"/>
              </a:rPr>
            </a:br>
            <a:r>
              <a:rPr lang="pt-BR" sz="1400" dirty="0">
                <a:solidFill>
                  <a:schemeClr val="tx2"/>
                </a:solidFill>
                <a:cs typeface="Segoe UI" panose="020B0502040204020203" pitchFamily="34" charset="0"/>
              </a:rPr>
              <a:t>- Análise do nível de compliance dos PDP e produção de insumos informacionais para aprimoramentos.</a:t>
            </a:r>
          </a:p>
          <a:p>
            <a:pPr algn="just">
              <a:spcBef>
                <a:spcPts val="600"/>
              </a:spcBef>
            </a:pPr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- Capacitações em descrição e em avaliação de necessidades de desenvolvimento.</a:t>
            </a:r>
          </a:p>
          <a:p>
            <a:pPr algn="just"/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- Orientação técnica superior e assertiva para elaboração do PDP 2021 conformada a um novo nível de </a:t>
            </a:r>
            <a:r>
              <a:rPr lang="pt-BR" sz="1400" b="0" i="1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compliance</a:t>
            </a:r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 definido.</a:t>
            </a:r>
          </a:p>
          <a:p>
            <a:pPr algn="just"/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- Desenho de um novo e estratégico setup orientativo do órgão central do SIPEC para a área de desenvolvimento de pessoas.</a:t>
            </a:r>
          </a:p>
          <a:p>
            <a:pPr algn="just"/>
            <a:r>
              <a:rPr lang="pt-BR" sz="1400" b="0" i="0" dirty="0">
                <a:solidFill>
                  <a:schemeClr val="tx2"/>
                </a:solidFill>
                <a:effectLst/>
                <a:cs typeface="Segoe UI" panose="020B0502040204020203" pitchFamily="34" charset="0"/>
              </a:rPr>
              <a:t>- Atualização da PNDP via decreto nº 10.506/2020 que esclareceu e adequou pontos de interesse para uma melhor aplicação da Política.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1A798E6-F8A4-4F29-A5A1-437D687C6D44}"/>
              </a:ext>
            </a:extLst>
          </p:cNvPr>
          <p:cNvSpPr/>
          <p:nvPr/>
        </p:nvSpPr>
        <p:spPr>
          <a:xfrm rot="16200000">
            <a:off x="4709114" y="734390"/>
            <a:ext cx="898500" cy="1847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D66F75B-6E13-40E3-93E4-58DF49E5604A}"/>
              </a:ext>
            </a:extLst>
          </p:cNvPr>
          <p:cNvCxnSpPr>
            <a:cxnSpLocks/>
          </p:cNvCxnSpPr>
          <p:nvPr/>
        </p:nvCxnSpPr>
        <p:spPr>
          <a:xfrm flipV="1">
            <a:off x="7313699" y="1395663"/>
            <a:ext cx="4172448" cy="3319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12D3D6A4-9BDC-43FD-B648-0C92CF8DCED7}"/>
              </a:ext>
            </a:extLst>
          </p:cNvPr>
          <p:cNvSpPr txBox="1"/>
          <p:nvPr/>
        </p:nvSpPr>
        <p:spPr>
          <a:xfrm>
            <a:off x="5650620" y="6061498"/>
            <a:ext cx="6096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Gadugi" panose="020B0502040204020203" pitchFamily="34" charset="0"/>
                <a:cs typeface="Levenim MT" panose="02010502060101010101" pitchFamily="2" charset="-79"/>
              </a:rPr>
              <a:t>Já começamos o ano de 2021 com uma nova IN (21/2021) aprimorada e vem ainda muito mais por aí!</a:t>
            </a:r>
          </a:p>
          <a:p>
            <a:pPr algn="just"/>
            <a:r>
              <a:rPr lang="pt-BR" sz="1400" b="1" dirty="0">
                <a:solidFill>
                  <a:schemeClr val="accent2"/>
                </a:solidFill>
                <a:latin typeface="+mj-lt"/>
                <a:ea typeface="Gadugi" panose="020B0502040204020203" pitchFamily="34" charset="0"/>
                <a:cs typeface="Levenim MT" panose="02010502060101010101" pitchFamily="2" charset="-79"/>
              </a:rPr>
              <a:t> </a:t>
            </a:r>
          </a:p>
        </p:txBody>
      </p:sp>
      <p:pic>
        <p:nvPicPr>
          <p:cNvPr id="34" name="Gráfico 33" descr="Bandeira com preenchimento sólido">
            <a:extLst>
              <a:ext uri="{FF2B5EF4-FFF2-40B4-BE49-F238E27FC236}">
                <a16:creationId xmlns:a16="http://schemas.microsoft.com/office/drawing/2014/main" id="{B4A8BA5D-1777-4F77-A0B7-93DFA7514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88028">
            <a:off x="4753563" y="5955618"/>
            <a:ext cx="809603" cy="809603"/>
          </a:xfrm>
          <a:prstGeom prst="rect">
            <a:avLst/>
          </a:prstGeom>
        </p:spPr>
      </p:pic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B951186D-2D69-4FA2-B08F-6C6D19FE59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190" y="4439795"/>
            <a:ext cx="1377544" cy="137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8291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41CE92EA-DBAC-4175-8E48-1A0E0C6170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18077" r="33718"/>
          <a:stretch/>
        </p:blipFill>
        <p:spPr>
          <a:xfrm>
            <a:off x="150828" y="0"/>
            <a:ext cx="6528629" cy="6858000"/>
          </a:xfrm>
          <a:prstGeom prst="rect">
            <a:avLst/>
          </a:prstGeom>
          <a:ln>
            <a:noFill/>
          </a:ln>
          <a:effectLst>
            <a:softEdge rad="444500"/>
          </a:effectLst>
        </p:spPr>
      </p:pic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id="{79D8F99B-5B35-4D22-9B94-4A7B560998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10" y="121436"/>
            <a:ext cx="4316153" cy="2114532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1EB07EF6-4AD7-47B1-9E56-431CB172DB1B}"/>
              </a:ext>
            </a:extLst>
          </p:cNvPr>
          <p:cNvSpPr txBox="1"/>
          <p:nvPr/>
        </p:nvSpPr>
        <p:spPr>
          <a:xfrm>
            <a:off x="6679457" y="2055108"/>
            <a:ext cx="514666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Para que ocorra o arranjo prometido pela</a:t>
            </a:r>
            <a:r>
              <a:rPr lang="pt-BR" dirty="0">
                <a:solidFill>
                  <a:schemeClr val="tx2"/>
                </a:solidFill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PNDP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 de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SISTEMATIZAÇÃO, RACIONALIDADE, ALINHAMENTO ESTRATÉGICO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e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 PUBLICIDADE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das ações de desenvolvimento de pessoas é necessário um esforço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DILIGENTE, COORDENADO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e</a:t>
            </a:r>
            <a:r>
              <a:rPr lang="pt-BR" dirty="0">
                <a:solidFill>
                  <a:schemeClr val="tx2"/>
                </a:solidFill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SINÉRGICO</a:t>
            </a:r>
            <a:r>
              <a:rPr lang="pt-BR" dirty="0">
                <a:solidFill>
                  <a:schemeClr val="tx2"/>
                </a:solidFill>
                <a:cs typeface="Segoe UI" panose="020B0502040204020203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Somada às transformações exponenciais e complexas do século XXI</a:t>
            </a:r>
            <a:r>
              <a:rPr lang="pt-BR" dirty="0">
                <a:solidFill>
                  <a:schemeClr val="tx2"/>
                </a:solidFill>
                <a:cs typeface="Segoe UI" panose="020B0502040204020203" pitchFamily="34" charset="0"/>
              </a:rPr>
              <a:t>,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NOVAS HABILIDADES PROFISSIONAIS,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incluindo a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APRENDIZAGEM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,</a:t>
            </a:r>
            <a:r>
              <a:rPr lang="pt-BR" dirty="0">
                <a:solidFill>
                  <a:schemeClr val="tx2"/>
                </a:solidFill>
                <a:cs typeface="Segoe UI" panose="020B0502040204020203" pitchFamily="34" charset="0"/>
              </a:rPr>
              <a:t>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são cada vez mais necessárias para o alcance de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BONS RESULTADOS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.</a:t>
            </a:r>
          </a:p>
          <a:p>
            <a:pPr algn="just"/>
            <a:endParaRPr lang="pt-BR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algn="just"/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Para que o setor público acompanhe todas essas transformações é IMPRESCINDÍVEL que haja investimento no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CONHECIMENTO, DESENVOLVIMENTO </a:t>
            </a:r>
            <a:r>
              <a:rPr lang="pt-BR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e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  <a:cs typeface="Segoe UI" panose="020B0502040204020203" pitchFamily="34" charset="0"/>
              </a:rPr>
              <a:t>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APRENDIZAGEM das PESSOAS.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ea typeface="Segoe UI Emoj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3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A30B24B-68FB-49D7-B83B-02C0F775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05" y="1644359"/>
            <a:ext cx="3062288" cy="455854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484D7E-57F7-4670-85C3-0C0812BA0E7F}"/>
              </a:ext>
            </a:extLst>
          </p:cNvPr>
          <p:cNvSpPr txBox="1"/>
          <p:nvPr/>
        </p:nvSpPr>
        <p:spPr>
          <a:xfrm>
            <a:off x="-1" y="176178"/>
            <a:ext cx="4582273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bg2">
                    <a:lumMod val="25000"/>
                  </a:schemeClr>
                </a:solidFill>
                <a:ea typeface="Segoe UI Emoji" panose="020B0502040204020203" pitchFamily="34" charset="0"/>
              </a:rPr>
              <a:t>	</a:t>
            </a: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Contexto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32769A-820B-4700-83C1-2941226082B1}"/>
              </a:ext>
            </a:extLst>
          </p:cNvPr>
          <p:cNvSpPr txBox="1"/>
          <p:nvPr/>
        </p:nvSpPr>
        <p:spPr>
          <a:xfrm>
            <a:off x="428715" y="850906"/>
            <a:ext cx="330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OCDE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89C9AD2-FFAD-4F9E-9A01-68DF7F6D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139" y="379872"/>
            <a:ext cx="4146894" cy="4436213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9ED310-4283-4C06-8219-A6C1B1B9C46E}"/>
              </a:ext>
            </a:extLst>
          </p:cNvPr>
          <p:cNvSpPr txBox="1"/>
          <p:nvPr/>
        </p:nvSpPr>
        <p:spPr>
          <a:xfrm>
            <a:off x="4317298" y="3872895"/>
            <a:ext cx="33020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i="0" dirty="0">
                <a:solidFill>
                  <a:schemeClr val="bg2">
                    <a:lumMod val="25000"/>
                  </a:schemeClr>
                </a:solidFill>
                <a:effectLst/>
              </a:rPr>
              <a:t>Engajamento de pessoas e equipes</a:t>
            </a:r>
          </a:p>
          <a:p>
            <a:pPr algn="ctr"/>
            <a:endParaRPr lang="pt-BR" sz="1400" b="1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/>
            <a:r>
              <a:rPr lang="pt-BR" sz="1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(...)</a:t>
            </a:r>
          </a:p>
          <a:p>
            <a:pPr algn="just"/>
            <a:endParaRPr lang="pt-BR" sz="1400" b="0" i="0" dirty="0">
              <a:solidFill>
                <a:schemeClr val="bg2">
                  <a:lumMod val="25000"/>
                </a:schemeClr>
              </a:solidFill>
              <a:effectLst/>
            </a:endParaRPr>
          </a:p>
          <a:p>
            <a:pPr algn="just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r>
              <a:rPr lang="pt-BR" sz="1400" b="0" i="0" dirty="0">
                <a:solidFill>
                  <a:schemeClr val="bg2">
                    <a:lumMod val="25000"/>
                  </a:schemeClr>
                </a:solidFill>
                <a:effectLst/>
              </a:rPr>
              <a:t>Capacidade de valorizar o capital humano da organização, propiciando à equipe oportunidades de formação e compartilhamento do conhecimento no espaço organizacional, </a:t>
            </a:r>
            <a:r>
              <a:rPr lang="pt-BR" sz="1400" b="1" i="0" dirty="0">
                <a:solidFill>
                  <a:schemeClr val="accent6">
                    <a:lumMod val="75000"/>
                  </a:schemeClr>
                </a:solidFill>
                <a:effectLst/>
              </a:rPr>
              <a:t>e promovendo uma cultura institucional propícia à aprendizagem contínua e ao desenvolvimento de pessoas orientado para os resultados</a:t>
            </a:r>
            <a:r>
              <a:rPr lang="pt-BR" sz="1400" b="0" i="0" dirty="0">
                <a:solidFill>
                  <a:schemeClr val="accent6">
                    <a:lumMod val="75000"/>
                  </a:schemeClr>
                </a:solidFill>
                <a:effectLst/>
              </a:rPr>
              <a:t>.”</a:t>
            </a:r>
          </a:p>
          <a:p>
            <a:endParaRPr lang="pt-BR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961DF5B-6AD6-4075-8498-EB016167A96F}"/>
              </a:ext>
            </a:extLst>
          </p:cNvPr>
          <p:cNvSpPr txBox="1"/>
          <p:nvPr/>
        </p:nvSpPr>
        <p:spPr>
          <a:xfrm>
            <a:off x="8480455" y="6345769"/>
            <a:ext cx="3465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b="0" i="0" dirty="0">
                <a:solidFill>
                  <a:srgbClr val="162937"/>
                </a:solidFill>
                <a:effectLst/>
              </a:rPr>
              <a:t>Fonte: Compet</a:t>
            </a:r>
            <a:r>
              <a:rPr lang="pt-BR" sz="1000" dirty="0">
                <a:solidFill>
                  <a:srgbClr val="162937"/>
                </a:solidFill>
              </a:rPr>
              <a:t>ê</a:t>
            </a:r>
            <a:r>
              <a:rPr lang="pt-BR" sz="1000" b="0" i="0" dirty="0">
                <a:solidFill>
                  <a:srgbClr val="162937"/>
                </a:solidFill>
                <a:effectLst/>
              </a:rPr>
              <a:t>ncias essenciais de liderança para o setor público brasileiro – Repositório ENAP</a:t>
            </a:r>
          </a:p>
          <a:p>
            <a:endParaRPr lang="pt-BR" sz="1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C11F16A-5C3F-4F11-8693-0293360B0CC4}"/>
              </a:ext>
            </a:extLst>
          </p:cNvPr>
          <p:cNvSpPr txBox="1"/>
          <p:nvPr/>
        </p:nvSpPr>
        <p:spPr>
          <a:xfrm>
            <a:off x="4229371" y="379872"/>
            <a:ext cx="33020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(...)</a:t>
            </a:r>
          </a:p>
          <a:p>
            <a:pPr algn="just"/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“4.Desenvolver </a:t>
            </a:r>
            <a:r>
              <a:rPr lang="pt-BR" sz="1400" b="0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as competências e as capacidades necessárias através da </a:t>
            </a:r>
            <a:r>
              <a:rPr lang="pt-BR" sz="1400" b="1" dirty="0">
                <a:solidFill>
                  <a:schemeClr val="tx2"/>
                </a:solidFill>
                <a:cs typeface="Segoe UI" panose="020B0502040204020203" pitchFamily="34" charset="0"/>
              </a:rPr>
              <a:t>implementação de uma cultura e ambiente de aprendizagem </a:t>
            </a:r>
            <a:r>
              <a:rPr lang="pt-BR" sz="1400" b="0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na função pública, nomeadamente mediante as seguintes ações:</a:t>
            </a:r>
          </a:p>
          <a:p>
            <a:pPr marL="228600" indent="-228600" algn="just">
              <a:buAutoNum type="alphaLcPeriod"/>
            </a:pPr>
            <a:r>
              <a:rPr lang="pt-BR" sz="1400" b="0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Considerar o </a:t>
            </a:r>
            <a:r>
              <a:rPr lang="pt-BR" sz="1400" u="sng" dirty="0">
                <a:solidFill>
                  <a:schemeClr val="tx2"/>
                </a:solidFill>
                <a:cs typeface="Segoe UI" panose="020B0502040204020203" pitchFamily="34" charset="0"/>
              </a:rPr>
              <a:t>desenvolvimento dos trabalhadores como uma tarefa central </a:t>
            </a:r>
            <a:r>
              <a:rPr lang="pt-BR" sz="1400" b="0" i="0" u="none" strike="noStrike" baseline="0" dirty="0">
                <a:solidFill>
                  <a:schemeClr val="bg2">
                    <a:lumMod val="50000"/>
                  </a:schemeClr>
                </a:solidFill>
              </a:rPr>
              <a:t>de gestão dos dirigentes públicos e encorajar a utilização de todas as competências dos trabalhadores;”</a:t>
            </a:r>
          </a:p>
          <a:p>
            <a:pPr algn="just"/>
            <a:endParaRPr lang="pt-BR" sz="1400" b="0" i="0" u="none" strike="noStrike" baseline="0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(...)</a:t>
            </a:r>
          </a:p>
        </p:txBody>
      </p:sp>
      <p:pic>
        <p:nvPicPr>
          <p:cNvPr id="13" name="Imagem 12" descr="Forma&#10;&#10;Descrição gerada automaticamente com confiança baixa">
            <a:extLst>
              <a:ext uri="{FF2B5EF4-FFF2-40B4-BE49-F238E27FC236}">
                <a16:creationId xmlns:a16="http://schemas.microsoft.com/office/drawing/2014/main" id="{1EC4AC8A-3B42-4CA7-8179-69848D3B31A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2441">
            <a:off x="3343977" y="1621560"/>
            <a:ext cx="840609" cy="8406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m 22" descr="Forma&#10;&#10;Descrição gerada automaticamente com confiança baixa">
            <a:extLst>
              <a:ext uri="{FF2B5EF4-FFF2-40B4-BE49-F238E27FC236}">
                <a16:creationId xmlns:a16="http://schemas.microsoft.com/office/drawing/2014/main" id="{C3B4F6C9-B603-4088-884B-C2231C7FF77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7532">
            <a:off x="7730582" y="4879573"/>
            <a:ext cx="1095188" cy="10951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9735C471-861F-44F8-95FB-5F621025F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7774" y="4474867"/>
            <a:ext cx="1771650" cy="1304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Gráfico 29" descr="Lupa estrutura de tópicos">
            <a:extLst>
              <a:ext uri="{FF2B5EF4-FFF2-40B4-BE49-F238E27FC236}">
                <a16:creationId xmlns:a16="http://schemas.microsoft.com/office/drawing/2014/main" id="{0844EA27-5A34-4478-81CC-66DE53D48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18678" y="3514788"/>
            <a:ext cx="1188767" cy="118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8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alidade No Atendimento: Veja O Que É e Como Aplicar Com 22 Dicas">
            <a:extLst>
              <a:ext uri="{FF2B5EF4-FFF2-40B4-BE49-F238E27FC236}">
                <a16:creationId xmlns:a16="http://schemas.microsoft.com/office/drawing/2014/main" id="{13C12A94-A421-4276-AB54-BB8B4321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E8D2E83-FB3A-40E7-A9E5-7AB389D61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E8240EC-C73E-4ED3-B4B3-A77592A66476}"/>
              </a:ext>
            </a:extLst>
          </p:cNvPr>
          <p:cNvSpPr txBox="1"/>
          <p:nvPr/>
        </p:nvSpPr>
        <p:spPr>
          <a:xfrm>
            <a:off x="618063" y="4856921"/>
            <a:ext cx="9565028" cy="819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ALCANÇAR RESULTADOS E ACIMA DE TUDO: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OFERTAR </a:t>
            </a:r>
            <a:r>
              <a:rPr lang="en-US" b="1" dirty="0"/>
              <a:t>POLÍTICAS PÚBLICAS </a:t>
            </a:r>
            <a:r>
              <a:rPr lang="en-US" dirty="0"/>
              <a:t>DE </a:t>
            </a:r>
            <a:r>
              <a:rPr lang="en-US" b="1" dirty="0"/>
              <a:t>QUALIDADE</a:t>
            </a:r>
            <a:r>
              <a:rPr lang="en-US" dirty="0"/>
              <a:t> A NOSSA SOCIEDADE.</a:t>
            </a:r>
          </a:p>
        </p:txBody>
      </p:sp>
    </p:spTree>
    <p:extLst>
      <p:ext uri="{BB962C8B-B14F-4D97-AF65-F5344CB8AC3E}">
        <p14:creationId xmlns:p14="http://schemas.microsoft.com/office/powerpoint/2010/main" val="1465428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tipo, nome da empresa&#10;&#10;Descrição gerada automaticamente">
            <a:extLst>
              <a:ext uri="{FF2B5EF4-FFF2-40B4-BE49-F238E27FC236}">
                <a16:creationId xmlns:a16="http://schemas.microsoft.com/office/drawing/2014/main" id="{14296F64-AD37-4CB1-BCAB-738A43E00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05" y="21500"/>
            <a:ext cx="8395224" cy="1876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1DEAD904-140E-4E84-9605-613B4DB47E82}"/>
              </a:ext>
            </a:extLst>
          </p:cNvPr>
          <p:cNvGrpSpPr/>
          <p:nvPr/>
        </p:nvGrpSpPr>
        <p:grpSpPr>
          <a:xfrm>
            <a:off x="1325615" y="2820209"/>
            <a:ext cx="9131084" cy="3884946"/>
            <a:chOff x="105462" y="583757"/>
            <a:chExt cx="11392433" cy="4657251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EF535177-541E-49CB-8592-62FE07A65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2269" y="861442"/>
              <a:ext cx="2350850" cy="2350850"/>
            </a:xfrm>
            <a:prstGeom prst="rect">
              <a:avLst/>
            </a:prstGeom>
          </p:spPr>
        </p:pic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E1EB34E8-CD1D-4F45-924A-3B7D854EE402}"/>
                </a:ext>
              </a:extLst>
            </p:cNvPr>
            <p:cNvSpPr txBox="1"/>
            <p:nvPr/>
          </p:nvSpPr>
          <p:spPr>
            <a:xfrm>
              <a:off x="1525976" y="3434727"/>
              <a:ext cx="2143435" cy="158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Portfólio de instrumentos de aplicação e referência da PNDP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65C6ECC7-1CDE-41CE-9EA4-567855754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6033" y="817634"/>
              <a:ext cx="2115994" cy="2303704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0942CEC8-2A0C-41FD-9AD8-684237231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74941" y="583757"/>
              <a:ext cx="1980665" cy="2538852"/>
            </a:xfrm>
            <a:prstGeom prst="rect">
              <a:avLst/>
            </a:prstGeom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54BC78A-9569-4A2D-8DCA-C0CA9AB4D5D6}"/>
                </a:ext>
              </a:extLst>
            </p:cNvPr>
            <p:cNvSpPr txBox="1"/>
            <p:nvPr/>
          </p:nvSpPr>
          <p:spPr>
            <a:xfrm>
              <a:off x="5376074" y="3296228"/>
              <a:ext cx="1895912" cy="1586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Programa de qualificação em desenvolvimento de pessoas - "Avança PNDP</a:t>
              </a:r>
              <a:r>
                <a:rPr lang="pt-BR" sz="1600" b="1" dirty="0">
                  <a:solidFill>
                    <a:schemeClr val="bg2">
                      <a:lumMod val="25000"/>
                    </a:schemeClr>
                  </a:solidFill>
                </a:rPr>
                <a:t>"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2BD85C27-5F7C-4CDE-8FDF-C7847AEBBCDC}"/>
                </a:ext>
              </a:extLst>
            </p:cNvPr>
            <p:cNvSpPr txBox="1"/>
            <p:nvPr/>
          </p:nvSpPr>
          <p:spPr>
            <a:xfrm>
              <a:off x="8574790" y="3359308"/>
              <a:ext cx="2580969" cy="1881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b="1" dirty="0">
                  <a:solidFill>
                    <a:schemeClr val="bg2">
                      <a:lumMod val="50000"/>
                    </a:schemeClr>
                  </a:solidFill>
                </a:rPr>
                <a:t>Sistema eletrônico web e app móvel de acesso unificado a todas as soluções de aprendizagem e desempenho</a:t>
              </a:r>
            </a:p>
          </p:txBody>
        </p: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320DA913-011F-471E-90B5-22781E56A26D}"/>
                </a:ext>
              </a:extLst>
            </p:cNvPr>
            <p:cNvCxnSpPr/>
            <p:nvPr/>
          </p:nvCxnSpPr>
          <p:spPr>
            <a:xfrm>
              <a:off x="771224" y="3123632"/>
              <a:ext cx="107266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have Esquerda 17">
              <a:extLst>
                <a:ext uri="{FF2B5EF4-FFF2-40B4-BE49-F238E27FC236}">
                  <a16:creationId xmlns:a16="http://schemas.microsoft.com/office/drawing/2014/main" id="{EE070E0E-560E-40FA-9501-FDD3001D1DBC}"/>
                </a:ext>
              </a:extLst>
            </p:cNvPr>
            <p:cNvSpPr/>
            <p:nvPr/>
          </p:nvSpPr>
          <p:spPr>
            <a:xfrm>
              <a:off x="721134" y="986295"/>
              <a:ext cx="100181" cy="166927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" name="Chave Esquerda 18">
              <a:extLst>
                <a:ext uri="{FF2B5EF4-FFF2-40B4-BE49-F238E27FC236}">
                  <a16:creationId xmlns:a16="http://schemas.microsoft.com/office/drawing/2014/main" id="{DD43C867-2D30-4079-A30F-C2508031F4DD}"/>
                </a:ext>
              </a:extLst>
            </p:cNvPr>
            <p:cNvSpPr/>
            <p:nvPr/>
          </p:nvSpPr>
          <p:spPr>
            <a:xfrm rot="10800000" flipH="1">
              <a:off x="671043" y="3296227"/>
              <a:ext cx="45719" cy="1477328"/>
            </a:xfrm>
            <a:prstGeom prst="lef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8B1DD41C-E9AF-4DFA-8BFA-34689DCF2EFA}"/>
                </a:ext>
              </a:extLst>
            </p:cNvPr>
            <p:cNvSpPr txBox="1"/>
            <p:nvPr/>
          </p:nvSpPr>
          <p:spPr>
            <a:xfrm rot="16200000">
              <a:off x="-478883" y="1590100"/>
              <a:ext cx="166927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2"/>
                  </a:solidFill>
                  <a:cs typeface="Segoe UI" panose="020B0502040204020203" pitchFamily="34" charset="0"/>
                </a:rPr>
                <a:t>projeto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DE62B382-BB51-41DA-A169-48660CB1573A}"/>
                </a:ext>
              </a:extLst>
            </p:cNvPr>
            <p:cNvSpPr txBox="1"/>
            <p:nvPr/>
          </p:nvSpPr>
          <p:spPr>
            <a:xfrm rot="16200000">
              <a:off x="-402803" y="3804491"/>
              <a:ext cx="1477329" cy="4607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bg2">
                      <a:lumMod val="50000"/>
                    </a:schemeClr>
                  </a:solidFill>
                </a:rPr>
                <a:t>entrega</a:t>
              </a:r>
              <a:endParaRPr lang="pt-BR" dirty="0"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E2A7629-298E-4CC1-BB39-F4398F2B2871}"/>
              </a:ext>
            </a:extLst>
          </p:cNvPr>
          <p:cNvSpPr txBox="1"/>
          <p:nvPr/>
        </p:nvSpPr>
        <p:spPr>
          <a:xfrm>
            <a:off x="603911" y="1653427"/>
            <a:ext cx="10910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>
              <a:solidFill>
                <a:schemeClr val="bg2">
                  <a:lumMod val="50000"/>
                </a:schemeClr>
              </a:solidFill>
            </a:endParaRPr>
          </a:p>
          <a:p>
            <a:pPr algn="just"/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Por meio de três projetos,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interconectados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, o Escritório produzirá soluções para três macroprocessos fundamentais da PNDP e do próprio DESEN: definir, capacitar, </a:t>
            </a:r>
            <a:r>
              <a:rPr lang="pt-BR" b="1" dirty="0" err="1">
                <a:solidFill>
                  <a:schemeClr val="bg2">
                    <a:lumMod val="50000"/>
                  </a:schemeClr>
                </a:solidFill>
              </a:rPr>
              <a:t>sinergizar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.  </a:t>
            </a: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Com entregas finais previstas para 2022</a:t>
            </a:r>
            <a:r>
              <a:rPr lang="pt-BR" b="1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0152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id="{0EAD7BC6-BF9A-4FB9-984C-CEFA5A823B12}"/>
              </a:ext>
            </a:extLst>
          </p:cNvPr>
          <p:cNvSpPr txBox="1"/>
          <p:nvPr/>
        </p:nvSpPr>
        <p:spPr>
          <a:xfrm>
            <a:off x="0" y="250368"/>
            <a:ext cx="3190875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t-BR" sz="3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Segoe UI Emoj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pt-BR" sz="3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egoe UI" panose="020B0502040204020203" pitchFamily="34" charset="0"/>
              </a:rPr>
              <a:t>Estrutura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4AF3E07-34FC-4027-9AD3-9153B88BD75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57705" y="6189185"/>
            <a:ext cx="2299855" cy="629434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Espaço Reservado para Conteúdo 3">
            <a:extLst>
              <a:ext uri="{FF2B5EF4-FFF2-40B4-BE49-F238E27FC236}">
                <a16:creationId xmlns:a16="http://schemas.microsoft.com/office/drawing/2014/main" id="{DB76E396-0C83-48A9-909C-A00B03AA5B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215461"/>
              </p:ext>
            </p:extLst>
          </p:nvPr>
        </p:nvGraphicFramePr>
        <p:xfrm>
          <a:off x="401013" y="1226489"/>
          <a:ext cx="5694987" cy="5029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BCBC40C8-A617-4903-BBBE-4EF618469FFF}"/>
              </a:ext>
            </a:extLst>
          </p:cNvPr>
          <p:cNvSpPr txBox="1"/>
          <p:nvPr/>
        </p:nvSpPr>
        <p:spPr>
          <a:xfrm>
            <a:off x="6262573" y="804366"/>
            <a:ext cx="569498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Participe desta iniciativa!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Que tal fazer parte do Escritório ImpactaGOV?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O Escritório será formado por um líder (servidor da CGDES/SGP), por um consultor e por um time volante composto de </a:t>
            </a:r>
            <a:r>
              <a:rPr lang="pt-BR" sz="1400" u="sng" dirty="0">
                <a:solidFill>
                  <a:schemeClr val="bg2">
                    <a:lumMod val="50000"/>
                  </a:schemeClr>
                </a:solidFill>
              </a:rPr>
              <a:t>servidores públicos federais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algn="just"/>
            <a:endParaRPr lang="pt-BR" sz="1400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Os servidores federais do time volante apoiarão o desenvolvimento dos projetos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sem a necessidade de cessão, requisição ou movimentação.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Cada papel a ser desenvolvido possui uma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carga horária semanal específica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, sem comprometer as atividades laborais de origem dos servidores selecionados.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Esta é uma ótima oportunidade para que o seu órgão ou entidade participe </a:t>
            </a:r>
            <a:r>
              <a:rPr lang="pt-BR" sz="1400" b="1" dirty="0">
                <a:solidFill>
                  <a:schemeClr val="bg2">
                    <a:lumMod val="50000"/>
                  </a:schemeClr>
                </a:solidFill>
              </a:rPr>
              <a:t>ATIVAMENTE</a:t>
            </a:r>
            <a:r>
              <a:rPr lang="pt-BR" sz="1400" dirty="0">
                <a:solidFill>
                  <a:schemeClr val="bg2">
                    <a:lumMod val="50000"/>
                  </a:schemeClr>
                </a:solidFill>
              </a:rPr>
              <a:t> dos aprimoramentos da Política Nacional de Desenvolvimento de Pessoas.</a:t>
            </a: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Edital de seleção do Time Volante </a:t>
            </a:r>
            <a:r>
              <a:rPr lang="pt-BR" b="1" dirty="0" err="1">
                <a:solidFill>
                  <a:schemeClr val="tx2"/>
                </a:solidFill>
                <a:cs typeface="Segoe UI" panose="020B0502040204020203" pitchFamily="34" charset="0"/>
              </a:rPr>
              <a:t>ImpactaGOV</a:t>
            </a:r>
            <a:endParaRPr lang="pt-BR" b="1" dirty="0">
              <a:solidFill>
                <a:schemeClr val="tx2"/>
              </a:solidFill>
              <a:cs typeface="Segoe UI" panose="020B0502040204020203" pitchFamily="34" charset="0"/>
            </a:endParaRPr>
          </a:p>
          <a:p>
            <a:pPr algn="ctr"/>
            <a:r>
              <a:rPr lang="pt-BR" b="1" dirty="0">
                <a:solidFill>
                  <a:schemeClr val="tx2"/>
                </a:solidFill>
                <a:cs typeface="Segoe UI" panose="020B0502040204020203" pitchFamily="34" charset="0"/>
              </a:rPr>
              <a:t>Divulgação ainda em março.</a:t>
            </a:r>
          </a:p>
          <a:p>
            <a:pPr algn="just"/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59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820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C9AE08FD919E1448E508983CB9C9F78" ma:contentTypeVersion="2" ma:contentTypeDescription="Crie um novo documento." ma:contentTypeScope="" ma:versionID="106dad3f551882b529c56f1a1b5859fb">
  <xsd:schema xmlns:xsd="http://www.w3.org/2001/XMLSchema" xmlns:xs="http://www.w3.org/2001/XMLSchema" xmlns:p="http://schemas.microsoft.com/office/2006/metadata/properties" xmlns:ns2="620e3431-280d-4003-b5dd-c436ca57ef60" targetNamespace="http://schemas.microsoft.com/office/2006/metadata/properties" ma:root="true" ma:fieldsID="ea250f127549fcf845f91ef36360048c" ns2:_="">
    <xsd:import namespace="620e3431-280d-4003-b5dd-c436ca57e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e3431-280d-4003-b5dd-c436ca57e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7BA885-51F5-4AD2-AC57-65A19E3590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C6445C7-8BBB-48B0-ADBA-A153C99CC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C6037F-4B3D-422F-8612-7CEE8F96E0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0e3431-280d-4003-b5dd-c436ca57ef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757</Words>
  <Application>Microsoft Office PowerPoint</Application>
  <PresentationFormat>Widescreen</PresentationFormat>
  <Paragraphs>90</Paragraphs>
  <Slides>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Tema do Office</vt:lpstr>
      <vt:lpstr>Lançamento do Programa ImpactaGOV  Escritório para Aprendizagem de Alto Impacto</vt:lpstr>
      <vt:lpstr>INFORME ANUAL de Ações da Política Nacional de Desenvolvimento de Pessoas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Tatiana Neves</dc:creator>
  <cp:lastModifiedBy>Eduardo Almas</cp:lastModifiedBy>
  <cp:revision>159</cp:revision>
  <dcterms:created xsi:type="dcterms:W3CDTF">2021-03-05T18:11:56Z</dcterms:created>
  <dcterms:modified xsi:type="dcterms:W3CDTF">2021-03-12T21:34:10Z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0x0101006C9AE08FD919E1448E508983CB9C9F78</vt:lpwstr>
  </property>
</Properties>
</file>