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75" r:id="rId4"/>
    <p:sldId id="258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BE307-7E3A-403A-B577-95DC0D604B8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78D71E9-6566-488C-BC57-A94BBCEA7D71}">
      <dgm:prSet phldrT="[Texto]" custT="1"/>
      <dgm:spPr/>
      <dgm:t>
        <a:bodyPr/>
        <a:lstStyle/>
        <a:p>
          <a:r>
            <a:rPr lang="pt-BR" sz="1600" dirty="0"/>
            <a:t>1ª Reunião Ordinária</a:t>
          </a:r>
        </a:p>
      </dgm:t>
    </dgm:pt>
    <dgm:pt modelId="{6BE884BF-37C3-4675-A50C-3AF9C5434C36}" type="parTrans" cxnId="{A44B98C3-C47E-404A-85D2-29E3E80F66F3}">
      <dgm:prSet/>
      <dgm:spPr/>
      <dgm:t>
        <a:bodyPr/>
        <a:lstStyle/>
        <a:p>
          <a:endParaRPr lang="pt-BR"/>
        </a:p>
      </dgm:t>
    </dgm:pt>
    <dgm:pt modelId="{08250F62-66F1-46BB-B615-57561260B149}" type="sibTrans" cxnId="{A44B98C3-C47E-404A-85D2-29E3E80F66F3}">
      <dgm:prSet/>
      <dgm:spPr/>
      <dgm:t>
        <a:bodyPr/>
        <a:lstStyle/>
        <a:p>
          <a:endParaRPr lang="pt-BR"/>
        </a:p>
      </dgm:t>
    </dgm:pt>
    <dgm:pt modelId="{831F913E-9F31-40C6-9C06-57099ADBD34C}">
      <dgm:prSet phldrT="[Texto]" custT="1"/>
      <dgm:spPr/>
      <dgm:t>
        <a:bodyPr/>
        <a:lstStyle/>
        <a:p>
          <a:r>
            <a:rPr lang="pt-BR" sz="1600" dirty="0"/>
            <a:t>2ª Reunião Ordinária </a:t>
          </a:r>
        </a:p>
      </dgm:t>
    </dgm:pt>
    <dgm:pt modelId="{085A88BA-7AC5-4DBB-88DF-3645E66C281B}" type="parTrans" cxnId="{A732A3DE-4650-4688-8B63-131018877A0C}">
      <dgm:prSet/>
      <dgm:spPr/>
      <dgm:t>
        <a:bodyPr/>
        <a:lstStyle/>
        <a:p>
          <a:endParaRPr lang="pt-BR"/>
        </a:p>
      </dgm:t>
    </dgm:pt>
    <dgm:pt modelId="{6A9254D8-2B28-452F-8A14-7162F05D6B66}" type="sibTrans" cxnId="{A732A3DE-4650-4688-8B63-131018877A0C}">
      <dgm:prSet/>
      <dgm:spPr/>
      <dgm:t>
        <a:bodyPr/>
        <a:lstStyle/>
        <a:p>
          <a:endParaRPr lang="pt-BR"/>
        </a:p>
      </dgm:t>
    </dgm:pt>
    <dgm:pt modelId="{8BE9A223-DF25-4D70-A226-DAD5D7BC960D}">
      <dgm:prSet phldrT="[Texto]" custT="1"/>
      <dgm:spPr/>
      <dgm:t>
        <a:bodyPr/>
        <a:lstStyle/>
        <a:p>
          <a:r>
            <a:rPr lang="pt-BR" sz="1600" dirty="0"/>
            <a:t>3ª Reunião Ordinária</a:t>
          </a:r>
        </a:p>
      </dgm:t>
    </dgm:pt>
    <dgm:pt modelId="{27792FB2-98CE-4FB5-9DB2-F8F8C635A778}" type="parTrans" cxnId="{56F8C4B1-797B-40F0-8ABF-27D2A6332027}">
      <dgm:prSet/>
      <dgm:spPr/>
      <dgm:t>
        <a:bodyPr/>
        <a:lstStyle/>
        <a:p>
          <a:endParaRPr lang="pt-BR"/>
        </a:p>
      </dgm:t>
    </dgm:pt>
    <dgm:pt modelId="{4662FF61-47A0-41AD-B5DD-FBE9E4CA7B8F}" type="sibTrans" cxnId="{56F8C4B1-797B-40F0-8ABF-27D2A6332027}">
      <dgm:prSet/>
      <dgm:spPr/>
      <dgm:t>
        <a:bodyPr/>
        <a:lstStyle/>
        <a:p>
          <a:endParaRPr lang="pt-BR"/>
        </a:p>
      </dgm:t>
    </dgm:pt>
    <dgm:pt modelId="{FDBAC4D8-B108-4EA6-BA5A-728039C293EE}">
      <dgm:prSet phldrT="[Texto]" custT="1"/>
      <dgm:spPr/>
      <dgm:t>
        <a:bodyPr/>
        <a:lstStyle/>
        <a:p>
          <a:r>
            <a:rPr lang="pt-BR" sz="1600" dirty="0"/>
            <a:t>4ª Reunião Ordinária</a:t>
          </a:r>
        </a:p>
      </dgm:t>
    </dgm:pt>
    <dgm:pt modelId="{2FA826A0-B57E-4EBF-9614-00499BE9C715}" type="parTrans" cxnId="{DF18569A-FB8F-4486-B071-75058206A5B5}">
      <dgm:prSet/>
      <dgm:spPr/>
      <dgm:t>
        <a:bodyPr/>
        <a:lstStyle/>
        <a:p>
          <a:endParaRPr lang="pt-BR"/>
        </a:p>
      </dgm:t>
    </dgm:pt>
    <dgm:pt modelId="{B81F72DF-E538-4C55-9DED-58CB3BEB3741}" type="sibTrans" cxnId="{DF18569A-FB8F-4486-B071-75058206A5B5}">
      <dgm:prSet/>
      <dgm:spPr/>
      <dgm:t>
        <a:bodyPr/>
        <a:lstStyle/>
        <a:p>
          <a:endParaRPr lang="pt-BR"/>
        </a:p>
      </dgm:t>
    </dgm:pt>
    <dgm:pt modelId="{69EC4F53-9323-434C-8DD8-5BBC533DE419}">
      <dgm:prSet phldrT="[Texto]" custT="1"/>
      <dgm:spPr/>
      <dgm:t>
        <a:bodyPr/>
        <a:lstStyle/>
        <a:p>
          <a:r>
            <a:rPr lang="pt-BR" sz="1600" dirty="0"/>
            <a:t>5ª Reunião Ordinária</a:t>
          </a:r>
        </a:p>
      </dgm:t>
    </dgm:pt>
    <dgm:pt modelId="{1ED58352-A4E0-48C3-BBF8-5512DB6BCB02}" type="parTrans" cxnId="{D380435C-23BF-4875-8A69-CAAC08755A49}">
      <dgm:prSet/>
      <dgm:spPr/>
      <dgm:t>
        <a:bodyPr/>
        <a:lstStyle/>
        <a:p>
          <a:endParaRPr lang="pt-BR"/>
        </a:p>
      </dgm:t>
    </dgm:pt>
    <dgm:pt modelId="{806883C5-37DC-4A8D-B217-D0E657DF078F}" type="sibTrans" cxnId="{D380435C-23BF-4875-8A69-CAAC08755A49}">
      <dgm:prSet/>
      <dgm:spPr/>
      <dgm:t>
        <a:bodyPr/>
        <a:lstStyle/>
        <a:p>
          <a:endParaRPr lang="pt-BR"/>
        </a:p>
      </dgm:t>
    </dgm:pt>
    <dgm:pt modelId="{21FA06CF-FF18-42CE-BBF8-AE9EFD88F18B}">
      <dgm:prSet phldrT="[Texto]" custT="1"/>
      <dgm:spPr/>
      <dgm:t>
        <a:bodyPr/>
        <a:lstStyle/>
        <a:p>
          <a:r>
            <a:rPr lang="pt-BR" sz="1600" dirty="0"/>
            <a:t>6ª Reunião Ordinária</a:t>
          </a:r>
        </a:p>
      </dgm:t>
    </dgm:pt>
    <dgm:pt modelId="{35D7A567-2AA8-4376-85F0-05F6F0CCC8E6}" type="parTrans" cxnId="{8AAC031B-69AA-43D5-8E02-905163AA4EB2}">
      <dgm:prSet/>
      <dgm:spPr/>
      <dgm:t>
        <a:bodyPr/>
        <a:lstStyle/>
        <a:p>
          <a:endParaRPr lang="pt-BR"/>
        </a:p>
      </dgm:t>
    </dgm:pt>
    <dgm:pt modelId="{E047794B-7490-45C3-BEF0-195BEBF1135A}" type="sibTrans" cxnId="{8AAC031B-69AA-43D5-8E02-905163AA4EB2}">
      <dgm:prSet/>
      <dgm:spPr/>
      <dgm:t>
        <a:bodyPr/>
        <a:lstStyle/>
        <a:p>
          <a:endParaRPr lang="pt-BR"/>
        </a:p>
      </dgm:t>
    </dgm:pt>
    <dgm:pt modelId="{439E43A2-13D7-4230-8BAE-CC7F3A36E3F0}" type="pres">
      <dgm:prSet presAssocID="{E91BE307-7E3A-403A-B577-95DC0D604B85}" presName="Name0" presStyleCnt="0">
        <dgm:presLayoutVars>
          <dgm:dir/>
          <dgm:resizeHandles val="exact"/>
        </dgm:presLayoutVars>
      </dgm:prSet>
      <dgm:spPr/>
    </dgm:pt>
    <dgm:pt modelId="{356B1FCC-5BC1-401E-95E0-7E4D9136A0DE}" type="pres">
      <dgm:prSet presAssocID="{178D71E9-6566-488C-BC57-A94BBCEA7D7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991F6E-1BD7-43C1-9CAF-FE931F24B66B}" type="pres">
      <dgm:prSet presAssocID="{08250F62-66F1-46BB-B615-57561260B149}" presName="sibTrans" presStyleLbl="sibTrans2D1" presStyleIdx="0" presStyleCnt="5"/>
      <dgm:spPr/>
      <dgm:t>
        <a:bodyPr/>
        <a:lstStyle/>
        <a:p>
          <a:endParaRPr lang="pt-BR"/>
        </a:p>
      </dgm:t>
    </dgm:pt>
    <dgm:pt modelId="{87261966-C7DD-4045-9429-61FEDD48C7A2}" type="pres">
      <dgm:prSet presAssocID="{08250F62-66F1-46BB-B615-57561260B149}" presName="connectorText" presStyleLbl="sibTrans2D1" presStyleIdx="0" presStyleCnt="5"/>
      <dgm:spPr/>
      <dgm:t>
        <a:bodyPr/>
        <a:lstStyle/>
        <a:p>
          <a:endParaRPr lang="pt-BR"/>
        </a:p>
      </dgm:t>
    </dgm:pt>
    <dgm:pt modelId="{C310DDDF-9A1A-4567-93F4-21ED92DB2676}" type="pres">
      <dgm:prSet presAssocID="{831F913E-9F31-40C6-9C06-57099ADBD34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92F0CC8-68E5-4670-BCDB-40AD13F9F850}" type="pres">
      <dgm:prSet presAssocID="{6A9254D8-2B28-452F-8A14-7162F05D6B66}" presName="sibTrans" presStyleLbl="sibTrans2D1" presStyleIdx="1" presStyleCnt="5"/>
      <dgm:spPr/>
      <dgm:t>
        <a:bodyPr/>
        <a:lstStyle/>
        <a:p>
          <a:endParaRPr lang="pt-BR"/>
        </a:p>
      </dgm:t>
    </dgm:pt>
    <dgm:pt modelId="{CE103AEA-F4B6-4EFB-A937-22EC85498AD8}" type="pres">
      <dgm:prSet presAssocID="{6A9254D8-2B28-452F-8A14-7162F05D6B66}" presName="connectorText" presStyleLbl="sibTrans2D1" presStyleIdx="1" presStyleCnt="5"/>
      <dgm:spPr/>
      <dgm:t>
        <a:bodyPr/>
        <a:lstStyle/>
        <a:p>
          <a:endParaRPr lang="pt-BR"/>
        </a:p>
      </dgm:t>
    </dgm:pt>
    <dgm:pt modelId="{8516EF2F-72E0-44B0-BFFE-6C0EC127CE56}" type="pres">
      <dgm:prSet presAssocID="{8BE9A223-DF25-4D70-A226-DAD5D7BC960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CEB51D-9BBB-4CB5-A4DD-CA7F29AFE902}" type="pres">
      <dgm:prSet presAssocID="{4662FF61-47A0-41AD-B5DD-FBE9E4CA7B8F}" presName="sibTrans" presStyleLbl="sibTrans2D1" presStyleIdx="2" presStyleCnt="5"/>
      <dgm:spPr/>
      <dgm:t>
        <a:bodyPr/>
        <a:lstStyle/>
        <a:p>
          <a:endParaRPr lang="pt-BR"/>
        </a:p>
      </dgm:t>
    </dgm:pt>
    <dgm:pt modelId="{F8BA2E8B-DD4D-46FD-9705-A57798EF96B3}" type="pres">
      <dgm:prSet presAssocID="{4662FF61-47A0-41AD-B5DD-FBE9E4CA7B8F}" presName="connectorText" presStyleLbl="sibTrans2D1" presStyleIdx="2" presStyleCnt="5"/>
      <dgm:spPr/>
      <dgm:t>
        <a:bodyPr/>
        <a:lstStyle/>
        <a:p>
          <a:endParaRPr lang="pt-BR"/>
        </a:p>
      </dgm:t>
    </dgm:pt>
    <dgm:pt modelId="{E70B8207-EC52-40F9-A84F-EBFC90E862F0}" type="pres">
      <dgm:prSet presAssocID="{FDBAC4D8-B108-4EA6-BA5A-728039C293E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FB1084-358A-464D-A0B3-1E8C411ED3B0}" type="pres">
      <dgm:prSet presAssocID="{B81F72DF-E538-4C55-9DED-58CB3BEB3741}" presName="sibTrans" presStyleLbl="sibTrans2D1" presStyleIdx="3" presStyleCnt="5"/>
      <dgm:spPr/>
      <dgm:t>
        <a:bodyPr/>
        <a:lstStyle/>
        <a:p>
          <a:endParaRPr lang="pt-BR"/>
        </a:p>
      </dgm:t>
    </dgm:pt>
    <dgm:pt modelId="{5298C9BA-D6B0-4E73-93CD-2B7F1F73B9CE}" type="pres">
      <dgm:prSet presAssocID="{B81F72DF-E538-4C55-9DED-58CB3BEB3741}" presName="connectorText" presStyleLbl="sibTrans2D1" presStyleIdx="3" presStyleCnt="5"/>
      <dgm:spPr/>
      <dgm:t>
        <a:bodyPr/>
        <a:lstStyle/>
        <a:p>
          <a:endParaRPr lang="pt-BR"/>
        </a:p>
      </dgm:t>
    </dgm:pt>
    <dgm:pt modelId="{0F90D619-305D-4450-BB41-064D6FB9CA5E}" type="pres">
      <dgm:prSet presAssocID="{69EC4F53-9323-434C-8DD8-5BBC533DE41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84A9518-1218-4AEB-8B98-565683A12AFF}" type="pres">
      <dgm:prSet presAssocID="{806883C5-37DC-4A8D-B217-D0E657DF078F}" presName="sibTrans" presStyleLbl="sibTrans2D1" presStyleIdx="4" presStyleCnt="5"/>
      <dgm:spPr/>
      <dgm:t>
        <a:bodyPr/>
        <a:lstStyle/>
        <a:p>
          <a:endParaRPr lang="pt-BR"/>
        </a:p>
      </dgm:t>
    </dgm:pt>
    <dgm:pt modelId="{2E6A7B7F-5FCA-41DE-A6CF-1957F9CB7D6C}" type="pres">
      <dgm:prSet presAssocID="{806883C5-37DC-4A8D-B217-D0E657DF078F}" presName="connectorText" presStyleLbl="sibTrans2D1" presStyleIdx="4" presStyleCnt="5"/>
      <dgm:spPr/>
      <dgm:t>
        <a:bodyPr/>
        <a:lstStyle/>
        <a:p>
          <a:endParaRPr lang="pt-BR"/>
        </a:p>
      </dgm:t>
    </dgm:pt>
    <dgm:pt modelId="{8EC31C1C-05DA-451B-BC07-9275D341D1DC}" type="pres">
      <dgm:prSet presAssocID="{21FA06CF-FF18-42CE-BBF8-AE9EFD88F18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B6774CE-1183-4963-934A-6B1F152FC73D}" type="presOf" srcId="{B81F72DF-E538-4C55-9DED-58CB3BEB3741}" destId="{5298C9BA-D6B0-4E73-93CD-2B7F1F73B9CE}" srcOrd="1" destOrd="0" presId="urn:microsoft.com/office/officeart/2005/8/layout/process1"/>
    <dgm:cxn modelId="{56F8C4B1-797B-40F0-8ABF-27D2A6332027}" srcId="{E91BE307-7E3A-403A-B577-95DC0D604B85}" destId="{8BE9A223-DF25-4D70-A226-DAD5D7BC960D}" srcOrd="2" destOrd="0" parTransId="{27792FB2-98CE-4FB5-9DB2-F8F8C635A778}" sibTransId="{4662FF61-47A0-41AD-B5DD-FBE9E4CA7B8F}"/>
    <dgm:cxn modelId="{12DA6CB3-0F0E-4A81-ACAA-9384DC3B213A}" type="presOf" srcId="{8BE9A223-DF25-4D70-A226-DAD5D7BC960D}" destId="{8516EF2F-72E0-44B0-BFFE-6C0EC127CE56}" srcOrd="0" destOrd="0" presId="urn:microsoft.com/office/officeart/2005/8/layout/process1"/>
    <dgm:cxn modelId="{A80431B7-E778-4E12-8D2A-82C492784E08}" type="presOf" srcId="{4662FF61-47A0-41AD-B5DD-FBE9E4CA7B8F}" destId="{61CEB51D-9BBB-4CB5-A4DD-CA7F29AFE902}" srcOrd="0" destOrd="0" presId="urn:microsoft.com/office/officeart/2005/8/layout/process1"/>
    <dgm:cxn modelId="{A732A3DE-4650-4688-8B63-131018877A0C}" srcId="{E91BE307-7E3A-403A-B577-95DC0D604B85}" destId="{831F913E-9F31-40C6-9C06-57099ADBD34C}" srcOrd="1" destOrd="0" parTransId="{085A88BA-7AC5-4DBB-88DF-3645E66C281B}" sibTransId="{6A9254D8-2B28-452F-8A14-7162F05D6B66}"/>
    <dgm:cxn modelId="{5351E06E-9BE9-4D96-82F5-F6E9D65E0226}" type="presOf" srcId="{B81F72DF-E538-4C55-9DED-58CB3BEB3741}" destId="{36FB1084-358A-464D-A0B3-1E8C411ED3B0}" srcOrd="0" destOrd="0" presId="urn:microsoft.com/office/officeart/2005/8/layout/process1"/>
    <dgm:cxn modelId="{F6D3586D-4458-44F4-8155-E1D3627AA32E}" type="presOf" srcId="{21FA06CF-FF18-42CE-BBF8-AE9EFD88F18B}" destId="{8EC31C1C-05DA-451B-BC07-9275D341D1DC}" srcOrd="0" destOrd="0" presId="urn:microsoft.com/office/officeart/2005/8/layout/process1"/>
    <dgm:cxn modelId="{DF18569A-FB8F-4486-B071-75058206A5B5}" srcId="{E91BE307-7E3A-403A-B577-95DC0D604B85}" destId="{FDBAC4D8-B108-4EA6-BA5A-728039C293EE}" srcOrd="3" destOrd="0" parTransId="{2FA826A0-B57E-4EBF-9614-00499BE9C715}" sibTransId="{B81F72DF-E538-4C55-9DED-58CB3BEB3741}"/>
    <dgm:cxn modelId="{20BF1F81-27FA-48A6-B4ED-301618B4F5E4}" type="presOf" srcId="{178D71E9-6566-488C-BC57-A94BBCEA7D71}" destId="{356B1FCC-5BC1-401E-95E0-7E4D9136A0DE}" srcOrd="0" destOrd="0" presId="urn:microsoft.com/office/officeart/2005/8/layout/process1"/>
    <dgm:cxn modelId="{4EABFFA6-1406-4576-BBFF-00A0426C2831}" type="presOf" srcId="{806883C5-37DC-4A8D-B217-D0E657DF078F}" destId="{2E6A7B7F-5FCA-41DE-A6CF-1957F9CB7D6C}" srcOrd="1" destOrd="0" presId="urn:microsoft.com/office/officeart/2005/8/layout/process1"/>
    <dgm:cxn modelId="{300CF821-ED3C-4CBA-BF19-933415F8341B}" type="presOf" srcId="{6A9254D8-2B28-452F-8A14-7162F05D6B66}" destId="{CE103AEA-F4B6-4EFB-A937-22EC85498AD8}" srcOrd="1" destOrd="0" presId="urn:microsoft.com/office/officeart/2005/8/layout/process1"/>
    <dgm:cxn modelId="{F71CE797-D3A4-40C2-9DAA-A1063EFCCE7B}" type="presOf" srcId="{4662FF61-47A0-41AD-B5DD-FBE9E4CA7B8F}" destId="{F8BA2E8B-DD4D-46FD-9705-A57798EF96B3}" srcOrd="1" destOrd="0" presId="urn:microsoft.com/office/officeart/2005/8/layout/process1"/>
    <dgm:cxn modelId="{EF98CF68-A8E3-4E08-99E1-47350D6FDB07}" type="presOf" srcId="{831F913E-9F31-40C6-9C06-57099ADBD34C}" destId="{C310DDDF-9A1A-4567-93F4-21ED92DB2676}" srcOrd="0" destOrd="0" presId="urn:microsoft.com/office/officeart/2005/8/layout/process1"/>
    <dgm:cxn modelId="{6A401207-E6C2-47F4-BB66-83187386FD13}" type="presOf" srcId="{806883C5-37DC-4A8D-B217-D0E657DF078F}" destId="{B84A9518-1218-4AEB-8B98-565683A12AFF}" srcOrd="0" destOrd="0" presId="urn:microsoft.com/office/officeart/2005/8/layout/process1"/>
    <dgm:cxn modelId="{3F5CF0FD-A835-4491-95F4-9B0B2811D076}" type="presOf" srcId="{08250F62-66F1-46BB-B615-57561260B149}" destId="{87261966-C7DD-4045-9429-61FEDD48C7A2}" srcOrd="1" destOrd="0" presId="urn:microsoft.com/office/officeart/2005/8/layout/process1"/>
    <dgm:cxn modelId="{D380435C-23BF-4875-8A69-CAAC08755A49}" srcId="{E91BE307-7E3A-403A-B577-95DC0D604B85}" destId="{69EC4F53-9323-434C-8DD8-5BBC533DE419}" srcOrd="4" destOrd="0" parTransId="{1ED58352-A4E0-48C3-BBF8-5512DB6BCB02}" sibTransId="{806883C5-37DC-4A8D-B217-D0E657DF078F}"/>
    <dgm:cxn modelId="{8AAC031B-69AA-43D5-8E02-905163AA4EB2}" srcId="{E91BE307-7E3A-403A-B577-95DC0D604B85}" destId="{21FA06CF-FF18-42CE-BBF8-AE9EFD88F18B}" srcOrd="5" destOrd="0" parTransId="{35D7A567-2AA8-4376-85F0-05F6F0CCC8E6}" sibTransId="{E047794B-7490-45C3-BEF0-195BEBF1135A}"/>
    <dgm:cxn modelId="{44C1E910-86B8-4E50-B655-5D47228CF538}" type="presOf" srcId="{FDBAC4D8-B108-4EA6-BA5A-728039C293EE}" destId="{E70B8207-EC52-40F9-A84F-EBFC90E862F0}" srcOrd="0" destOrd="0" presId="urn:microsoft.com/office/officeart/2005/8/layout/process1"/>
    <dgm:cxn modelId="{71CEFC14-EB2C-4DBE-A506-F05C17278D11}" type="presOf" srcId="{08250F62-66F1-46BB-B615-57561260B149}" destId="{A4991F6E-1BD7-43C1-9CAF-FE931F24B66B}" srcOrd="0" destOrd="0" presId="urn:microsoft.com/office/officeart/2005/8/layout/process1"/>
    <dgm:cxn modelId="{B0669A39-5D9B-4FA9-8CDC-9762EE889C55}" type="presOf" srcId="{69EC4F53-9323-434C-8DD8-5BBC533DE419}" destId="{0F90D619-305D-4450-BB41-064D6FB9CA5E}" srcOrd="0" destOrd="0" presId="urn:microsoft.com/office/officeart/2005/8/layout/process1"/>
    <dgm:cxn modelId="{77E0CC1F-B427-4582-8B83-E1EE9A50200B}" type="presOf" srcId="{E91BE307-7E3A-403A-B577-95DC0D604B85}" destId="{439E43A2-13D7-4230-8BAE-CC7F3A36E3F0}" srcOrd="0" destOrd="0" presId="urn:microsoft.com/office/officeart/2005/8/layout/process1"/>
    <dgm:cxn modelId="{A44B98C3-C47E-404A-85D2-29E3E80F66F3}" srcId="{E91BE307-7E3A-403A-B577-95DC0D604B85}" destId="{178D71E9-6566-488C-BC57-A94BBCEA7D71}" srcOrd="0" destOrd="0" parTransId="{6BE884BF-37C3-4675-A50C-3AF9C5434C36}" sibTransId="{08250F62-66F1-46BB-B615-57561260B149}"/>
    <dgm:cxn modelId="{D408CD32-B8CC-4AFB-B6FF-2CC067299C12}" type="presOf" srcId="{6A9254D8-2B28-452F-8A14-7162F05D6B66}" destId="{692F0CC8-68E5-4670-BCDB-40AD13F9F850}" srcOrd="0" destOrd="0" presId="urn:microsoft.com/office/officeart/2005/8/layout/process1"/>
    <dgm:cxn modelId="{85B46F2E-293E-4498-BD04-D68A280EB7E2}" type="presParOf" srcId="{439E43A2-13D7-4230-8BAE-CC7F3A36E3F0}" destId="{356B1FCC-5BC1-401E-95E0-7E4D9136A0DE}" srcOrd="0" destOrd="0" presId="urn:microsoft.com/office/officeart/2005/8/layout/process1"/>
    <dgm:cxn modelId="{BE054D05-555F-4AAE-8718-0F08293A3B73}" type="presParOf" srcId="{439E43A2-13D7-4230-8BAE-CC7F3A36E3F0}" destId="{A4991F6E-1BD7-43C1-9CAF-FE931F24B66B}" srcOrd="1" destOrd="0" presId="urn:microsoft.com/office/officeart/2005/8/layout/process1"/>
    <dgm:cxn modelId="{45620B80-0865-4284-9FE7-A616B552705E}" type="presParOf" srcId="{A4991F6E-1BD7-43C1-9CAF-FE931F24B66B}" destId="{87261966-C7DD-4045-9429-61FEDD48C7A2}" srcOrd="0" destOrd="0" presId="urn:microsoft.com/office/officeart/2005/8/layout/process1"/>
    <dgm:cxn modelId="{01FA953D-827E-4B21-A8CB-B59C2E16AC08}" type="presParOf" srcId="{439E43A2-13D7-4230-8BAE-CC7F3A36E3F0}" destId="{C310DDDF-9A1A-4567-93F4-21ED92DB2676}" srcOrd="2" destOrd="0" presId="urn:microsoft.com/office/officeart/2005/8/layout/process1"/>
    <dgm:cxn modelId="{753FA9C1-8DDB-4FFE-92F7-87A66BA9C544}" type="presParOf" srcId="{439E43A2-13D7-4230-8BAE-CC7F3A36E3F0}" destId="{692F0CC8-68E5-4670-BCDB-40AD13F9F850}" srcOrd="3" destOrd="0" presId="urn:microsoft.com/office/officeart/2005/8/layout/process1"/>
    <dgm:cxn modelId="{4C08910C-617A-4125-83AB-3A8CBE114F54}" type="presParOf" srcId="{692F0CC8-68E5-4670-BCDB-40AD13F9F850}" destId="{CE103AEA-F4B6-4EFB-A937-22EC85498AD8}" srcOrd="0" destOrd="0" presId="urn:microsoft.com/office/officeart/2005/8/layout/process1"/>
    <dgm:cxn modelId="{30828377-388A-456D-B93F-1ACBB145D837}" type="presParOf" srcId="{439E43A2-13D7-4230-8BAE-CC7F3A36E3F0}" destId="{8516EF2F-72E0-44B0-BFFE-6C0EC127CE56}" srcOrd="4" destOrd="0" presId="urn:microsoft.com/office/officeart/2005/8/layout/process1"/>
    <dgm:cxn modelId="{7CFB7ADB-C4F9-478C-AC77-68630AE50989}" type="presParOf" srcId="{439E43A2-13D7-4230-8BAE-CC7F3A36E3F0}" destId="{61CEB51D-9BBB-4CB5-A4DD-CA7F29AFE902}" srcOrd="5" destOrd="0" presId="urn:microsoft.com/office/officeart/2005/8/layout/process1"/>
    <dgm:cxn modelId="{CBC6A055-F36B-427C-B9E0-1DD08B972141}" type="presParOf" srcId="{61CEB51D-9BBB-4CB5-A4DD-CA7F29AFE902}" destId="{F8BA2E8B-DD4D-46FD-9705-A57798EF96B3}" srcOrd="0" destOrd="0" presId="urn:microsoft.com/office/officeart/2005/8/layout/process1"/>
    <dgm:cxn modelId="{B630EC4B-C219-4FCB-8E19-814AF258EF4F}" type="presParOf" srcId="{439E43A2-13D7-4230-8BAE-CC7F3A36E3F0}" destId="{E70B8207-EC52-40F9-A84F-EBFC90E862F0}" srcOrd="6" destOrd="0" presId="urn:microsoft.com/office/officeart/2005/8/layout/process1"/>
    <dgm:cxn modelId="{A31C10EF-BF70-4461-A395-10FFB989E22B}" type="presParOf" srcId="{439E43A2-13D7-4230-8BAE-CC7F3A36E3F0}" destId="{36FB1084-358A-464D-A0B3-1E8C411ED3B0}" srcOrd="7" destOrd="0" presId="urn:microsoft.com/office/officeart/2005/8/layout/process1"/>
    <dgm:cxn modelId="{308159DF-9725-4929-B0A8-18D8E21EAE96}" type="presParOf" srcId="{36FB1084-358A-464D-A0B3-1E8C411ED3B0}" destId="{5298C9BA-D6B0-4E73-93CD-2B7F1F73B9CE}" srcOrd="0" destOrd="0" presId="urn:microsoft.com/office/officeart/2005/8/layout/process1"/>
    <dgm:cxn modelId="{A6018ABF-35B3-46CD-A761-6E63A6A4D604}" type="presParOf" srcId="{439E43A2-13D7-4230-8BAE-CC7F3A36E3F0}" destId="{0F90D619-305D-4450-BB41-064D6FB9CA5E}" srcOrd="8" destOrd="0" presId="urn:microsoft.com/office/officeart/2005/8/layout/process1"/>
    <dgm:cxn modelId="{69C296E7-69C9-40FE-8115-145389CBEC0C}" type="presParOf" srcId="{439E43A2-13D7-4230-8BAE-CC7F3A36E3F0}" destId="{B84A9518-1218-4AEB-8B98-565683A12AFF}" srcOrd="9" destOrd="0" presId="urn:microsoft.com/office/officeart/2005/8/layout/process1"/>
    <dgm:cxn modelId="{59A0B11D-AD8F-413D-9A51-4FCA07DF4071}" type="presParOf" srcId="{B84A9518-1218-4AEB-8B98-565683A12AFF}" destId="{2E6A7B7F-5FCA-41DE-A6CF-1957F9CB7D6C}" srcOrd="0" destOrd="0" presId="urn:microsoft.com/office/officeart/2005/8/layout/process1"/>
    <dgm:cxn modelId="{7EAD0B3E-A7A4-4AF2-ABE7-DD9B38935D1D}" type="presParOf" srcId="{439E43A2-13D7-4230-8BAE-CC7F3A36E3F0}" destId="{8EC31C1C-05DA-451B-BC07-9275D341D1DC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B1FCC-5BC1-401E-95E0-7E4D9136A0DE}">
      <dsp:nvSpPr>
        <dsp:cNvPr id="0" name=""/>
        <dsp:cNvSpPr/>
      </dsp:nvSpPr>
      <dsp:spPr>
        <a:xfrm>
          <a:off x="0" y="2817194"/>
          <a:ext cx="1440717" cy="8644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1ª Reunião Ordinária</a:t>
          </a:r>
        </a:p>
      </dsp:txBody>
      <dsp:txXfrm>
        <a:off x="25318" y="2842512"/>
        <a:ext cx="1390081" cy="813794"/>
      </dsp:txXfrm>
    </dsp:sp>
    <dsp:sp modelId="{A4991F6E-1BD7-43C1-9CAF-FE931F24B66B}">
      <dsp:nvSpPr>
        <dsp:cNvPr id="0" name=""/>
        <dsp:cNvSpPr/>
      </dsp:nvSpPr>
      <dsp:spPr>
        <a:xfrm>
          <a:off x="1584788" y="3070760"/>
          <a:ext cx="305432" cy="3572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1584788" y="3142219"/>
        <a:ext cx="213802" cy="214379"/>
      </dsp:txXfrm>
    </dsp:sp>
    <dsp:sp modelId="{C310DDDF-9A1A-4567-93F4-21ED92DB2676}">
      <dsp:nvSpPr>
        <dsp:cNvPr id="0" name=""/>
        <dsp:cNvSpPr/>
      </dsp:nvSpPr>
      <dsp:spPr>
        <a:xfrm>
          <a:off x="2017004" y="2817194"/>
          <a:ext cx="1440717" cy="8644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2ª Reunião Ordinária </a:t>
          </a:r>
        </a:p>
      </dsp:txBody>
      <dsp:txXfrm>
        <a:off x="2042322" y="2842512"/>
        <a:ext cx="1390081" cy="813794"/>
      </dsp:txXfrm>
    </dsp:sp>
    <dsp:sp modelId="{692F0CC8-68E5-4670-BCDB-40AD13F9F850}">
      <dsp:nvSpPr>
        <dsp:cNvPr id="0" name=""/>
        <dsp:cNvSpPr/>
      </dsp:nvSpPr>
      <dsp:spPr>
        <a:xfrm>
          <a:off x="3601793" y="3070760"/>
          <a:ext cx="305432" cy="3572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3601793" y="3142219"/>
        <a:ext cx="213802" cy="214379"/>
      </dsp:txXfrm>
    </dsp:sp>
    <dsp:sp modelId="{8516EF2F-72E0-44B0-BFFE-6C0EC127CE56}">
      <dsp:nvSpPr>
        <dsp:cNvPr id="0" name=""/>
        <dsp:cNvSpPr/>
      </dsp:nvSpPr>
      <dsp:spPr>
        <a:xfrm>
          <a:off x="4034008" y="2817194"/>
          <a:ext cx="1440717" cy="8644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3ª Reunião Ordinária</a:t>
          </a:r>
        </a:p>
      </dsp:txBody>
      <dsp:txXfrm>
        <a:off x="4059326" y="2842512"/>
        <a:ext cx="1390081" cy="813794"/>
      </dsp:txXfrm>
    </dsp:sp>
    <dsp:sp modelId="{61CEB51D-9BBB-4CB5-A4DD-CA7F29AFE902}">
      <dsp:nvSpPr>
        <dsp:cNvPr id="0" name=""/>
        <dsp:cNvSpPr/>
      </dsp:nvSpPr>
      <dsp:spPr>
        <a:xfrm>
          <a:off x="5618797" y="3070760"/>
          <a:ext cx="305432" cy="3572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5618797" y="3142219"/>
        <a:ext cx="213802" cy="214379"/>
      </dsp:txXfrm>
    </dsp:sp>
    <dsp:sp modelId="{E70B8207-EC52-40F9-A84F-EBFC90E862F0}">
      <dsp:nvSpPr>
        <dsp:cNvPr id="0" name=""/>
        <dsp:cNvSpPr/>
      </dsp:nvSpPr>
      <dsp:spPr>
        <a:xfrm>
          <a:off x="6051012" y="2817194"/>
          <a:ext cx="1440717" cy="8644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4ª Reunião Ordinária</a:t>
          </a:r>
        </a:p>
      </dsp:txBody>
      <dsp:txXfrm>
        <a:off x="6076330" y="2842512"/>
        <a:ext cx="1390081" cy="813794"/>
      </dsp:txXfrm>
    </dsp:sp>
    <dsp:sp modelId="{36FB1084-358A-464D-A0B3-1E8C411ED3B0}">
      <dsp:nvSpPr>
        <dsp:cNvPr id="0" name=""/>
        <dsp:cNvSpPr/>
      </dsp:nvSpPr>
      <dsp:spPr>
        <a:xfrm>
          <a:off x="7635801" y="3070760"/>
          <a:ext cx="305432" cy="3572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7635801" y="3142219"/>
        <a:ext cx="213802" cy="214379"/>
      </dsp:txXfrm>
    </dsp:sp>
    <dsp:sp modelId="{0F90D619-305D-4450-BB41-064D6FB9CA5E}">
      <dsp:nvSpPr>
        <dsp:cNvPr id="0" name=""/>
        <dsp:cNvSpPr/>
      </dsp:nvSpPr>
      <dsp:spPr>
        <a:xfrm>
          <a:off x="8068016" y="2817194"/>
          <a:ext cx="1440717" cy="8644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5ª Reunião Ordinária</a:t>
          </a:r>
        </a:p>
      </dsp:txBody>
      <dsp:txXfrm>
        <a:off x="8093334" y="2842512"/>
        <a:ext cx="1390081" cy="813794"/>
      </dsp:txXfrm>
    </dsp:sp>
    <dsp:sp modelId="{B84A9518-1218-4AEB-8B98-565683A12AFF}">
      <dsp:nvSpPr>
        <dsp:cNvPr id="0" name=""/>
        <dsp:cNvSpPr/>
      </dsp:nvSpPr>
      <dsp:spPr>
        <a:xfrm>
          <a:off x="9652805" y="3070760"/>
          <a:ext cx="305432" cy="3572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9652805" y="3142219"/>
        <a:ext cx="213802" cy="214379"/>
      </dsp:txXfrm>
    </dsp:sp>
    <dsp:sp modelId="{8EC31C1C-05DA-451B-BC07-9275D341D1DC}">
      <dsp:nvSpPr>
        <dsp:cNvPr id="0" name=""/>
        <dsp:cNvSpPr/>
      </dsp:nvSpPr>
      <dsp:spPr>
        <a:xfrm>
          <a:off x="10085020" y="2817194"/>
          <a:ext cx="1440717" cy="8644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6ª Reunião Ordinária</a:t>
          </a:r>
        </a:p>
      </dsp:txBody>
      <dsp:txXfrm>
        <a:off x="10110338" y="2842512"/>
        <a:ext cx="1390081" cy="813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06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81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9757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73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029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44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493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24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26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94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20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85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15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96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491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MPV/2177-44.htm#art1" TargetMode="External"/><Relationship Id="rId2" Type="http://schemas.openxmlformats.org/officeDocument/2006/relationships/hyperlink" Target="http://www.planalto.gov.br/ccivil_03/leis/L9656compilado.htm#art2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7320923" cy="2971051"/>
          </a:xfrm>
        </p:spPr>
        <p:txBody>
          <a:bodyPr/>
          <a:lstStyle/>
          <a:p>
            <a:r>
              <a:rPr lang="pt-BR" sz="4400" dirty="0"/>
              <a:t>Plano de Trabalho Anual CONSU - 2021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0001" y="5670314"/>
            <a:ext cx="10572000" cy="434974"/>
          </a:xfrm>
        </p:spPr>
        <p:txBody>
          <a:bodyPr/>
          <a:lstStyle/>
          <a:p>
            <a:r>
              <a:rPr lang="pt-BR" dirty="0"/>
              <a:t>Pandemia COVID-19</a:t>
            </a:r>
          </a:p>
        </p:txBody>
      </p:sp>
      <p:pic>
        <p:nvPicPr>
          <p:cNvPr id="4" name="Imagem 3" descr="Texto&#10;&#10;Descrição gerada automaticamente com confiança baixa">
            <a:extLst>
              <a:ext uri="{FF2B5EF4-FFF2-40B4-BE49-F238E27FC236}">
                <a16:creationId xmlns:a16="http://schemas.microsoft.com/office/drawing/2014/main" id="{CD41AFBA-1F2D-4596-8491-ABF1128A57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5626711"/>
            <a:ext cx="3688399" cy="478577"/>
          </a:xfrm>
          <a:prstGeom prst="rect">
            <a:avLst/>
          </a:prstGeom>
        </p:spPr>
      </p:pic>
      <p:pic>
        <p:nvPicPr>
          <p:cNvPr id="6" name="Imagem 5" descr="Texto, Logotipo&#10;&#10;Descrição gerada automaticamente">
            <a:extLst>
              <a:ext uri="{FF2B5EF4-FFF2-40B4-BE49-F238E27FC236}">
                <a16:creationId xmlns:a16="http://schemas.microsoft.com/office/drawing/2014/main" id="{1F7572CE-F32F-4D94-862E-FAD36040F7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060" y="274135"/>
            <a:ext cx="1233882" cy="47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1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99775" y="488067"/>
            <a:ext cx="1022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+mj-lt"/>
              </a:rPr>
              <a:t>Base Legal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778C4A0-7A5A-4E19-919A-E21CC71DED1B}"/>
              </a:ext>
            </a:extLst>
          </p:cNvPr>
          <p:cNvSpPr txBox="1"/>
          <p:nvPr/>
        </p:nvSpPr>
        <p:spPr>
          <a:xfrm>
            <a:off x="653499" y="1647295"/>
            <a:ext cx="1022172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1600" b="1" u="sng" dirty="0">
                <a:latin typeface="+mj-lt"/>
              </a:rPr>
              <a:t>Lei 9.656/98 (Lei Geral dos Planos de Saúde)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1600" b="0" i="1" u="none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Art. 35-A.  Fica criado o Conselho de Saúde Suplementar - CONSU, órgão colegiado integrante da estrutura regimental do Ministério da Saúde, com competência para: 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(Vigência)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 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(Incluído pela Medida Provisória nº 2.177-44, de 2001)</a:t>
            </a:r>
            <a:endParaRPr kumimoji="0" lang="pt-BR" altLang="pt-BR" sz="1600" b="0" i="1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1600" b="0" i="1" u="none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I - estabelecer e supervisionar a execução de políticas e diretrizes gerais do setor de saúde suplementar; 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(Incluído pela Medida Provisória nº 2.177-44, de 2001)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 (...)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III - supervisionar e acompanhar as ações e o funcionamento da ANS; </a:t>
            </a:r>
            <a:r>
              <a:rPr kumimoji="0" lang="pt-BR" altLang="pt-BR" sz="1600" b="0" i="0" u="none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(Incluído pela Medida Provisória nº 2.177-44, de 2001)</a:t>
            </a:r>
            <a:endParaRPr kumimoji="0" lang="pt-BR" altLang="pt-BR" sz="1600" b="0" i="1" u="none" strike="noStrike" cap="none" normalizeH="0" baseline="0" dirty="0">
              <a:ln>
                <a:noFill/>
              </a:ln>
              <a:effectLst/>
              <a:latin typeface="+mj-lt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dirty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1600" b="1" u="sng" dirty="0">
                <a:latin typeface="+mj-lt"/>
              </a:rPr>
              <a:t>Decreto nº 10.236/20 (Aprova o RI do CONSU)</a:t>
            </a:r>
          </a:p>
          <a:p>
            <a:r>
              <a:rPr lang="pt-BR" sz="1600" dirty="0">
                <a:latin typeface="+mj-lt"/>
              </a:rPr>
              <a:t>Art. 7º A Secretaria-Executiva do </a:t>
            </a:r>
            <a:r>
              <a:rPr lang="pt-BR" sz="1600" dirty="0" err="1">
                <a:latin typeface="+mj-lt"/>
              </a:rPr>
              <a:t>Consu</a:t>
            </a:r>
            <a:r>
              <a:rPr lang="pt-BR" sz="1600" dirty="0">
                <a:latin typeface="+mj-lt"/>
              </a:rPr>
              <a:t> será exercida pela ANS.</a:t>
            </a:r>
          </a:p>
          <a:p>
            <a:pPr algn="just"/>
            <a:r>
              <a:rPr lang="pt-BR" sz="1600" dirty="0">
                <a:latin typeface="+mj-lt"/>
              </a:rPr>
              <a:t>§ 2º Compete à Secretaria-Executiva do </a:t>
            </a:r>
            <a:r>
              <a:rPr lang="pt-BR" sz="1600" dirty="0" err="1">
                <a:latin typeface="+mj-lt"/>
              </a:rPr>
              <a:t>Consu</a:t>
            </a:r>
            <a:r>
              <a:rPr lang="pt-BR" sz="1600" dirty="0">
                <a:latin typeface="+mj-lt"/>
              </a:rPr>
              <a:t>:</a:t>
            </a:r>
          </a:p>
          <a:p>
            <a:pPr algn="just"/>
            <a:r>
              <a:rPr lang="pt-BR" sz="1600" dirty="0">
                <a:latin typeface="+mj-lt"/>
              </a:rPr>
              <a:t>VI - elaborar e submeter à aprovação dos membros do </a:t>
            </a:r>
            <a:r>
              <a:rPr lang="pt-BR" sz="1600" dirty="0" err="1">
                <a:latin typeface="+mj-lt"/>
              </a:rPr>
              <a:t>Consu</a:t>
            </a:r>
            <a:r>
              <a:rPr lang="pt-BR" sz="1600" dirty="0">
                <a:latin typeface="+mj-lt"/>
              </a:rPr>
              <a:t> o </a:t>
            </a:r>
            <a:r>
              <a:rPr lang="pt-BR" sz="1600" b="1" u="sng" dirty="0">
                <a:latin typeface="+mj-lt"/>
              </a:rPr>
              <a:t>plano de trabalho anual </a:t>
            </a:r>
            <a:r>
              <a:rPr lang="pt-BR" sz="1600" dirty="0">
                <a:latin typeface="+mj-lt"/>
              </a:rPr>
              <a:t>do Conselho para o exercício seguinte;</a:t>
            </a:r>
          </a:p>
          <a:p>
            <a:pPr algn="just"/>
            <a:r>
              <a:rPr lang="pt-BR" sz="1600" dirty="0">
                <a:latin typeface="+mj-lt"/>
              </a:rPr>
              <a:t>VII - elaborar e submeter à aprovação dos membros do </a:t>
            </a:r>
            <a:r>
              <a:rPr lang="pt-BR" sz="1600" dirty="0" err="1">
                <a:latin typeface="+mj-lt"/>
              </a:rPr>
              <a:t>Consu</a:t>
            </a:r>
            <a:r>
              <a:rPr lang="pt-BR" sz="1600" dirty="0">
                <a:latin typeface="+mj-lt"/>
              </a:rPr>
              <a:t> o </a:t>
            </a:r>
            <a:r>
              <a:rPr lang="pt-BR" sz="1600" b="1" u="sng" dirty="0">
                <a:latin typeface="+mj-lt"/>
              </a:rPr>
              <a:t>relatório anual das atividades</a:t>
            </a:r>
            <a:r>
              <a:rPr lang="pt-BR" sz="1600" dirty="0">
                <a:latin typeface="+mj-lt"/>
              </a:rPr>
              <a:t> do Conselho referente ao exercício anterior; e</a:t>
            </a:r>
          </a:p>
          <a:p>
            <a:endParaRPr lang="pt-BR" sz="3000" dirty="0"/>
          </a:p>
        </p:txBody>
      </p:sp>
      <p:pic>
        <p:nvPicPr>
          <p:cNvPr id="4" name="Imagem 3" descr="Texto&#10;&#10;Descrição gerada automaticamente com confiança baixa">
            <a:extLst>
              <a:ext uri="{FF2B5EF4-FFF2-40B4-BE49-F238E27FC236}">
                <a16:creationId xmlns:a16="http://schemas.microsoft.com/office/drawing/2014/main" id="{A951B0A4-2350-4272-99A1-4081D72407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343" y="6320684"/>
            <a:ext cx="2511520" cy="325875"/>
          </a:xfrm>
          <a:prstGeom prst="rect">
            <a:avLst/>
          </a:prstGeom>
        </p:spPr>
      </p:pic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B241989A-138A-4E87-A98D-74187D3FF724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3512875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750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678041" y="530848"/>
            <a:ext cx="11095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+mj-lt"/>
              </a:rPr>
              <a:t>1. </a:t>
            </a:r>
            <a:r>
              <a:rPr lang="pt-BR" sz="4000" dirty="0" smtClean="0">
                <a:latin typeface="+mj-lt"/>
              </a:rPr>
              <a:t>Atribuições</a:t>
            </a:r>
            <a:endParaRPr lang="pt-BR" sz="4000" dirty="0">
              <a:latin typeface="+mj-lt"/>
            </a:endParaRPr>
          </a:p>
        </p:txBody>
      </p:sp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E078B4EF-2CD8-415E-BB28-ECC7344F9C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343" y="6320684"/>
            <a:ext cx="2511520" cy="32587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500C787-DB42-4470-AFD7-2EA358626A31}"/>
              </a:ext>
            </a:extLst>
          </p:cNvPr>
          <p:cNvSpPr txBox="1"/>
          <p:nvPr/>
        </p:nvSpPr>
        <p:spPr>
          <a:xfrm>
            <a:off x="678042" y="1802837"/>
            <a:ext cx="10465798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2000" dirty="0"/>
              <a:t>Presidência do CONSU: </a:t>
            </a:r>
            <a:r>
              <a:rPr lang="pt-BR" sz="2000" dirty="0" smtClean="0"/>
              <a:t>Ministro da Saúde - MS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Convocação das reuniões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Fechamento das pautas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2000" dirty="0"/>
              <a:t>Secretaria-executiva: 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Ações de secretariado e assessoramento (</a:t>
            </a:r>
            <a:r>
              <a:rPr lang="pt-BR" sz="2000" dirty="0" err="1"/>
              <a:t>ex</a:t>
            </a:r>
            <a:r>
              <a:rPr lang="pt-BR" sz="2000" dirty="0"/>
              <a:t>: elaboração de atas e comunicações)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Proposição de pautas, quando demandada pelo CONSU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Membros (incluído o MS)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Voto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Proposição de pautas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500" dirty="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EF1E818D-F606-4EA7-B478-06453CE5705E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549297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9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548054" y="464538"/>
            <a:ext cx="11095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+mj-lt"/>
              </a:rPr>
              <a:t>2. Criação do comitê executivo do CONSU</a:t>
            </a:r>
          </a:p>
        </p:txBody>
      </p:sp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5B2EC349-77D5-42A6-9BAB-8439F1E6CC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343" y="6320684"/>
            <a:ext cx="2511520" cy="32587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CEE8B7AF-9AA7-4ABC-B8C1-85764F5E5ED0}"/>
              </a:ext>
            </a:extLst>
          </p:cNvPr>
          <p:cNvSpPr txBox="1"/>
          <p:nvPr/>
        </p:nvSpPr>
        <p:spPr>
          <a:xfrm>
            <a:off x="548053" y="1643171"/>
            <a:ext cx="110958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500" dirty="0"/>
              <a:t>Composição: representantes dos </a:t>
            </a:r>
            <a:r>
              <a:rPr lang="pt-BR" sz="2500" dirty="0" smtClean="0"/>
              <a:t>Ministros</a:t>
            </a:r>
            <a:endParaRPr lang="pt-BR" sz="25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5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500" dirty="0"/>
              <a:t>Periodicidade: até </a:t>
            </a:r>
            <a:r>
              <a:rPr lang="pt-BR" sz="2500" dirty="0" smtClean="0"/>
              <a:t>2 dias úteis antes </a:t>
            </a:r>
            <a:r>
              <a:rPr lang="pt-BR" sz="2500" dirty="0"/>
              <a:t>da reunião do </a:t>
            </a:r>
            <a:r>
              <a:rPr lang="pt-BR" sz="2500" dirty="0" smtClean="0"/>
              <a:t>CONSU (art. 7º, </a:t>
            </a: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§2º, Vi do Decreto 10.236/20)</a:t>
            </a:r>
            <a:endParaRPr lang="pt-BR" sz="25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5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500" dirty="0"/>
              <a:t>Pautas:</a:t>
            </a:r>
          </a:p>
          <a:p>
            <a:pPr marL="514350" indent="-514350">
              <a:buFont typeface="+mj-lt"/>
              <a:buAutoNum type="romanUcPeriod"/>
            </a:pPr>
            <a:r>
              <a:rPr lang="pt-BR" sz="2500" dirty="0"/>
              <a:t>Revisão da ata da reunião anterior</a:t>
            </a:r>
          </a:p>
          <a:p>
            <a:pPr marL="514350" indent="-514350">
              <a:buFont typeface="+mj-lt"/>
              <a:buAutoNum type="romanUcPeriod"/>
            </a:pPr>
            <a:r>
              <a:rPr lang="pt-BR" sz="2500" dirty="0"/>
              <a:t>Alinhamento de pautas que serão discutidas </a:t>
            </a:r>
            <a:r>
              <a:rPr lang="pt-BR" sz="2500" dirty="0" smtClean="0"/>
              <a:t>na próxima </a:t>
            </a:r>
            <a:r>
              <a:rPr lang="pt-BR" sz="2500" dirty="0" smtClean="0"/>
              <a:t>reunião </a:t>
            </a:r>
            <a:r>
              <a:rPr lang="pt-BR" sz="2500" dirty="0" smtClean="0"/>
              <a:t>no </a:t>
            </a:r>
            <a:r>
              <a:rPr lang="pt-BR" sz="2500" dirty="0"/>
              <a:t>CONSU</a:t>
            </a:r>
          </a:p>
          <a:p>
            <a:pPr marL="514350" indent="-514350">
              <a:buFont typeface="+mj-lt"/>
              <a:buAutoNum type="romanUcPeriod"/>
            </a:pPr>
            <a:r>
              <a:rPr lang="pt-BR" sz="2500" dirty="0"/>
              <a:t>Supervisão das ações encaminhadas pelo CONSU</a:t>
            </a:r>
          </a:p>
          <a:p>
            <a:pPr marL="514350" indent="-514350">
              <a:buFont typeface="+mj-lt"/>
              <a:buAutoNum type="romanUcPeriod"/>
            </a:pPr>
            <a:endParaRPr lang="pt-BR" sz="25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500" dirty="0"/>
              <a:t>Secretaria Executiva: representante da ANS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BFF700CD-8D7C-4F5A-A441-0B46FCFE0BDD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11499073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132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348697311"/>
              </p:ext>
            </p:extLst>
          </p:nvPr>
        </p:nvGraphicFramePr>
        <p:xfrm>
          <a:off x="317500" y="-709204"/>
          <a:ext cx="11525738" cy="6498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18747" y="1701191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27/04/21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43908" y="1701191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27/05/21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569069" y="1701191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24/06/21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532683" y="1701191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26/08/21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516329" y="1701191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28/10/21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0542968" y="1701191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16/12/21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17499" y="3222285"/>
            <a:ext cx="18964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dirty="0"/>
              <a:t>Aprovação Plano de Trabalho Anual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dirty="0"/>
              <a:t>Aprovação </a:t>
            </a:r>
            <a:r>
              <a:rPr lang="pt-BR" sz="1400" b="1" dirty="0" smtClean="0"/>
              <a:t>Consulta Pública </a:t>
            </a:r>
            <a:r>
              <a:rPr lang="pt-BR" sz="1400" dirty="0" smtClean="0"/>
              <a:t>da </a:t>
            </a:r>
            <a:r>
              <a:rPr lang="pt-BR" sz="1400" dirty="0" smtClean="0"/>
              <a:t>Política Nacional da Saúde Suplementar para Enfrentamento da pandemia da COVID-19 (PNSS COVID) </a:t>
            </a:r>
            <a:r>
              <a:rPr lang="pt-BR" sz="1400" dirty="0"/>
              <a:t>por 15 dias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303832" y="3222285"/>
            <a:ext cx="154646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/>
              <a:t>Aprovação PNSS COVID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Aprovação ações e calendário ANS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213964" y="3222284"/>
            <a:ext cx="17765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1ª reunião de monitoramento das ações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6080369" y="3231101"/>
            <a:ext cx="17765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2ª reunião de monitoramento das ações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8115793" y="3222284"/>
            <a:ext cx="17765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3ª reunião de monitoramento das ações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0066711" y="3222284"/>
            <a:ext cx="17765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4ª reunião de monitoramento das ações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628182" y="524765"/>
            <a:ext cx="5904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latin typeface="+mj-lt"/>
              </a:rPr>
              <a:t>3. Calendário previsto</a:t>
            </a:r>
          </a:p>
        </p:txBody>
      </p:sp>
      <p:sp>
        <p:nvSpPr>
          <p:cNvPr id="5" name="Retângulo Arredondado 4"/>
          <p:cNvSpPr/>
          <p:nvPr/>
        </p:nvSpPr>
        <p:spPr>
          <a:xfrm>
            <a:off x="7472984" y="4523676"/>
            <a:ext cx="1412134" cy="83526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1ª Reunião Ordinária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7639547" y="4173313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27/01/22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8961557" y="4463300"/>
            <a:ext cx="20024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Aprovação do Relatório Anual de Atividades</a:t>
            </a:r>
          </a:p>
        </p:txBody>
      </p:sp>
      <p:pic>
        <p:nvPicPr>
          <p:cNvPr id="20" name="Imagem 19" descr="Texto&#10;&#10;Descrição gerada automaticamente com confiança baixa">
            <a:extLst>
              <a:ext uri="{FF2B5EF4-FFF2-40B4-BE49-F238E27FC236}">
                <a16:creationId xmlns:a16="http://schemas.microsoft.com/office/drawing/2014/main" id="{B7DD4075-B4CD-480D-99EF-F2D12A2B6E1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343" y="6320684"/>
            <a:ext cx="2511520" cy="325875"/>
          </a:xfrm>
          <a:prstGeom prst="rect">
            <a:avLst/>
          </a:prstGeom>
        </p:spPr>
      </p:pic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ADD23BAC-7BED-4D65-AA44-E65789E50DA8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6348173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016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Personalizada 9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0F6FC6"/>
      </a:accent5>
      <a:accent6>
        <a:srgbClr val="0F6FC6"/>
      </a:accent6>
      <a:hlink>
        <a:srgbClr val="0F6FC6"/>
      </a:hlink>
      <a:folHlink>
        <a:srgbClr val="85DFD0"/>
      </a:folHlink>
    </a:clrScheme>
    <a:fontScheme name="Personalizada 2">
      <a:majorFont>
        <a:latin typeface="Gotham"/>
        <a:ea typeface=""/>
        <a:cs typeface=""/>
      </a:majorFont>
      <a:minorFont>
        <a:latin typeface="Gotham Book"/>
        <a:ea typeface=""/>
        <a:cs typeface=""/>
      </a:minorFont>
    </a:fontScheme>
    <a:fmtScheme name="Citáv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TM03457503[[fn=Citável]]</Template>
  <TotalTime>1615</TotalTime>
  <Words>426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2" baseType="lpstr">
      <vt:lpstr>Arial</vt:lpstr>
      <vt:lpstr>Gotham</vt:lpstr>
      <vt:lpstr>Gotham Book</vt:lpstr>
      <vt:lpstr>Times New Roman</vt:lpstr>
      <vt:lpstr>Wingdings</vt:lpstr>
      <vt:lpstr>Wingdings 2</vt:lpstr>
      <vt:lpstr>Citável</vt:lpstr>
      <vt:lpstr>Plano de Trabalho Anual CONSU - 2021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Nacional Saúde Suplementar - PNSS</dc:title>
  <dc:creator>Daniel Meirelles Fernandes Pereira</dc:creator>
  <cp:lastModifiedBy>Daniel Meirelles Fernandes Pereira</cp:lastModifiedBy>
  <cp:revision>34</cp:revision>
  <dcterms:created xsi:type="dcterms:W3CDTF">2021-04-05T15:32:19Z</dcterms:created>
  <dcterms:modified xsi:type="dcterms:W3CDTF">2021-04-27T12:57:42Z</dcterms:modified>
</cp:coreProperties>
</file>