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9" r:id="rId4"/>
    <p:sldId id="261" r:id="rId5"/>
    <p:sldId id="272" r:id="rId6"/>
    <p:sldId id="269" r:id="rId7"/>
    <p:sldId id="260" r:id="rId8"/>
    <p:sldId id="279" r:id="rId9"/>
    <p:sldId id="280" r:id="rId10"/>
    <p:sldId id="263" r:id="rId11"/>
    <p:sldId id="265" r:id="rId12"/>
    <p:sldId id="268" r:id="rId13"/>
    <p:sldId id="270" r:id="rId14"/>
    <p:sldId id="291" r:id="rId15"/>
    <p:sldId id="273" r:id="rId16"/>
    <p:sldId id="275" r:id="rId17"/>
  </p:sldIdLst>
  <p:sldSz cx="12192000" cy="6858000"/>
  <p:notesSz cx="9982200" cy="6794500"/>
  <p:embeddedFontLst>
    <p:embeddedFont>
      <p:font typeface="Gill Sans" panose="020B0502020104020203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50" charset="0"/>
      <p:bold r:id="rId28"/>
      <p:boldItalic r:id="rId29"/>
    </p:embeddedFont>
    <p:embeddedFont>
      <p:font typeface="Montserrat SemiBold" panose="00000700000000000000" pitchFamily="50" charset="0"/>
      <p:bold r:id="rId30"/>
      <p:boldItalic r:id="rId31"/>
    </p:embeddedFont>
    <p:embeddedFont>
      <p:font typeface="Open Sans" pitchFamily="2" charset="0"/>
      <p:regular r:id="rId32"/>
      <p:bold r:id="rId33"/>
      <p:italic r:id="rId34"/>
      <p:boldItalic r:id="rId35"/>
    </p:embeddedFont>
    <p:embeddedFont>
      <p:font typeface="Roboto" pitchFamily="2" charset="0"/>
      <p:regular r:id="rId36"/>
      <p:bold r:id="rId37"/>
      <p:italic r:id="rId38"/>
      <p:boldItalic r:id="rId3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59"/>
            <p14:sldId id="261"/>
            <p14:sldId id="272"/>
            <p14:sldId id="269"/>
            <p14:sldId id="260"/>
            <p14:sldId id="279"/>
            <p14:sldId id="280"/>
            <p14:sldId id="263"/>
            <p14:sldId id="265"/>
            <p14:sldId id="268"/>
            <p14:sldId id="270"/>
            <p14:sldId id="291"/>
            <p14:sldId id="273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03CF00"/>
    <a:srgbClr val="FFD622"/>
    <a:srgbClr val="183EFF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94660"/>
  </p:normalViewPr>
  <p:slideViewPr>
    <p:cSldViewPr snapToGrid="0">
      <p:cViewPr>
        <p:scale>
          <a:sx n="130" d="100"/>
          <a:sy n="130" d="100"/>
        </p:scale>
        <p:origin x="100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Vendas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FFD622"/>
            </a:solidFill>
          </c:spPr>
          <c:dPt>
            <c:idx val="0"/>
            <c:bubble3D val="0"/>
            <c:spPr>
              <a:solidFill>
                <a:srgbClr val="183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C-4C49-A8F4-6E10DFA4904B}"/>
              </c:ext>
            </c:extLst>
          </c:dPt>
          <c:dPt>
            <c:idx val="1"/>
            <c:bubble3D val="0"/>
            <c:spPr>
              <a:solidFill>
                <a:srgbClr val="03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C-4C49-A8F4-6E10DFA4904B}"/>
              </c:ext>
            </c:extLst>
          </c:dPt>
          <c:dPt>
            <c:idx val="2"/>
            <c:bubble3D val="0"/>
            <c:spPr>
              <a:solidFill>
                <a:srgbClr val="783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3C-4C49-A8F4-6E10DFA4904B}"/>
              </c:ext>
            </c:extLst>
          </c:dPt>
          <c:dPt>
            <c:idx val="3"/>
            <c:bubble3D val="0"/>
            <c:spPr>
              <a:solidFill>
                <a:srgbClr val="FF5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3C-4C49-A8F4-6E10DFA4904B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3C-4C49-A8F4-6E10DFA49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0" dirty="0">
                <a:latin typeface="+mn-lt"/>
              </a:rPr>
              <a:t>Título do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83EFF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B-4D7E-A786-064174C9091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5500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B-4D7E-A786-064174C9091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B-4D7E-A786-064174C90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446432"/>
        <c:axId val="1449432704"/>
      </c:barChart>
      <c:catAx>
        <c:axId val="14494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9432704"/>
        <c:crosses val="autoZero"/>
        <c:auto val="1"/>
        <c:lblAlgn val="ctr"/>
        <c:lblOffset val="100"/>
        <c:noMultiLvlLbl val="0"/>
      </c:catAx>
      <c:valAx>
        <c:axId val="144943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94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CE20DB-422C-FC85-739E-F4F721A1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244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7402" y="6105775"/>
            <a:ext cx="3335498" cy="4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40875" y="2228531"/>
            <a:ext cx="7110249" cy="1543023"/>
          </a:xfrm>
        </p:spPr>
        <p:txBody>
          <a:bodyPr/>
          <a:lstStyle/>
          <a:p>
            <a:r>
              <a:rPr lang="pt-BR" dirty="0">
                <a:latin typeface="Montserrat ExtraBold" panose="00000900000000000000" pitchFamily="2" charset="0"/>
              </a:rPr>
              <a:t>Título Principal da Apresentação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339411" y="1714500"/>
            <a:ext cx="3886200" cy="1714500"/>
          </a:xfrm>
        </p:spPr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5CDCFDD6-DC2D-565D-7817-D63EE0CD75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2" b="30052"/>
          <a:stretch>
            <a:fillRect/>
          </a:stretch>
        </p:blipFill>
        <p:spPr>
          <a:xfrm>
            <a:off x="670560" y="1604962"/>
            <a:ext cx="6096000" cy="3648076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7339411" y="3538538"/>
            <a:ext cx="3886200" cy="1661652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914BFCF-F8A2-E373-0901-8DD54316B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190" y="2194769"/>
            <a:ext cx="2603500" cy="5143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5114" y="5301261"/>
            <a:ext cx="192331" cy="67056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3898900"/>
            <a:ext cx="2794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amet Lorem ipsum.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504E8F07-720E-6C9F-8F56-205205E3B3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sit amet, Lorem ipsum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sit amet</a:t>
            </a:r>
            <a:r>
              <a:rPr lang="pt-BR" dirty="0">
                <a:latin typeface="Montserrat ExtraBold" panose="00000900000000000000" pitchFamily="2" charset="0"/>
              </a:rPr>
              <a:t>, </a:t>
            </a:r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</a:t>
            </a:r>
            <a:endParaRPr lang="da-DK" dirty="0">
              <a:latin typeface="Montserrat ExtraBold" panose="00000900000000000000" pitchFamily="2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sit amet</a:t>
            </a:r>
            <a:r>
              <a:rPr lang="pt-BR" dirty="0">
                <a:latin typeface="Montserrat ExtraBold" panose="00000900000000000000" pitchFamily="2" charset="0"/>
              </a:rPr>
              <a:t>, </a:t>
            </a:r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</a:t>
            </a:r>
            <a:endParaRPr lang="da-DK" dirty="0">
              <a:latin typeface="Montserrat ExtraBold" panose="000009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C13A322B-E4F3-9311-CB9B-FB1C6859D3E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2A9DB84F-4A66-6077-0409-7B1DBC5479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 descr="Homem em pé com camisa verde&#10;&#10;Descrição gerada automaticamente">
            <a:extLst>
              <a:ext uri="{FF2B5EF4-FFF2-40B4-BE49-F238E27FC236}">
                <a16:creationId xmlns:a16="http://schemas.microsoft.com/office/drawing/2014/main" id="{C5E6452C-2B4B-441E-B75C-FC4AFCA43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r="17907"/>
          <a:stretch/>
        </p:blipFill>
        <p:spPr>
          <a:xfrm>
            <a:off x="1284975" y="0"/>
            <a:ext cx="2096579" cy="4189964"/>
          </a:xfrm>
          <a:prstGeom prst="rect">
            <a:avLst/>
          </a:prstGeom>
        </p:spPr>
      </p:pic>
      <p:pic>
        <p:nvPicPr>
          <p:cNvPr id="16" name="Imagem 15" descr="Uma imagem contendo pessoa, no interior, cama, olhando&#10;&#10;Descrição gerada automaticamente">
            <a:extLst>
              <a:ext uri="{FF2B5EF4-FFF2-40B4-BE49-F238E27FC236}">
                <a16:creationId xmlns:a16="http://schemas.microsoft.com/office/drawing/2014/main" id="{1AB98B74-1071-48BA-B11D-42FDAC60C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42918"/>
          <a:stretch/>
        </p:blipFill>
        <p:spPr>
          <a:xfrm>
            <a:off x="3381553" y="0"/>
            <a:ext cx="2110597" cy="4189964"/>
          </a:xfrm>
          <a:prstGeom prst="rect">
            <a:avLst/>
          </a:prstGeom>
        </p:spPr>
      </p:pic>
      <p:pic>
        <p:nvPicPr>
          <p:cNvPr id="18" name="Imagem 17" descr="Menina de vestido azul&#10;&#10;Descrição gerada automaticamente com confiança baixa">
            <a:extLst>
              <a:ext uri="{FF2B5EF4-FFF2-40B4-BE49-F238E27FC236}">
                <a16:creationId xmlns:a16="http://schemas.microsoft.com/office/drawing/2014/main" id="{8DA9C9B0-E943-4189-85F8-03C2DA0BC3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r="30421"/>
          <a:stretch/>
        </p:blipFill>
        <p:spPr>
          <a:xfrm>
            <a:off x="5492150" y="0"/>
            <a:ext cx="2099276" cy="41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5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57510285-AC17-A578-3361-07298DA798A1}"/>
              </a:ext>
            </a:extLst>
          </p:cNvPr>
          <p:cNvSpPr/>
          <p:nvPr/>
        </p:nvSpPr>
        <p:spPr>
          <a:xfrm>
            <a:off x="6187440" y="2253499"/>
            <a:ext cx="4744720" cy="1659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sit 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713178" y="2432596"/>
            <a:ext cx="3886200" cy="414029"/>
          </a:xfrm>
        </p:spPr>
        <p:txBody>
          <a:bodyPr/>
          <a:lstStyle/>
          <a:p>
            <a:pPr algn="l"/>
            <a:r>
              <a:rPr lang="da-DK" dirty="0">
                <a:latin typeface="Montserrat ExtraBold" panose="00000900000000000000" pitchFamily="2" charset="0"/>
              </a:rPr>
              <a:t>Lorem ipsum dolor sit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6713178" y="2845185"/>
            <a:ext cx="3886200" cy="895350"/>
          </a:xfrm>
        </p:spPr>
        <p:txBody>
          <a:bodyPr/>
          <a:lstStyle/>
          <a:p>
            <a:pPr algn="l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B82342-E1D1-811D-E9D3-F1C50328805C}"/>
              </a:ext>
            </a:extLst>
          </p:cNvPr>
          <p:cNvSpPr/>
          <p:nvPr/>
        </p:nvSpPr>
        <p:spPr>
          <a:xfrm>
            <a:off x="5648686" y="2674097"/>
            <a:ext cx="818039" cy="818039"/>
          </a:xfrm>
          <a:prstGeom prst="ellipse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5BCDFA55-5D01-020F-F830-3AA75885DED7}"/>
              </a:ext>
            </a:extLst>
          </p:cNvPr>
          <p:cNvSpPr/>
          <p:nvPr/>
        </p:nvSpPr>
        <p:spPr>
          <a:xfrm>
            <a:off x="6187440" y="4092397"/>
            <a:ext cx="4744720" cy="1659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id="{67F75C9C-254F-FDDF-FCD5-29ABDABBE112}"/>
              </a:ext>
            </a:extLst>
          </p:cNvPr>
          <p:cNvSpPr txBox="1">
            <a:spLocks/>
          </p:cNvSpPr>
          <p:nvPr/>
        </p:nvSpPr>
        <p:spPr>
          <a:xfrm>
            <a:off x="6713178" y="4271494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latin typeface="Montserrat ExtraBold" panose="00000900000000000000" pitchFamily="2" charset="0"/>
              </a:rPr>
              <a:t>Lorem ipsum dolor sit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1A47A8B1-4DD3-56B5-05D6-4E22A0C10EED}"/>
              </a:ext>
            </a:extLst>
          </p:cNvPr>
          <p:cNvSpPr txBox="1">
            <a:spLocks/>
          </p:cNvSpPr>
          <p:nvPr/>
        </p:nvSpPr>
        <p:spPr>
          <a:xfrm>
            <a:off x="6713178" y="4684083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/>
              <a:t>Lorem ipsum dolor sit amet, consectetur adipiscing elit, sed do eiusmod tempor incididunt labore.</a:t>
            </a:r>
            <a:endParaRPr lang="pt-BR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942345-AE56-6DB1-C3FD-D359D88CB71E}"/>
              </a:ext>
            </a:extLst>
          </p:cNvPr>
          <p:cNvSpPr/>
          <p:nvPr/>
        </p:nvSpPr>
        <p:spPr>
          <a:xfrm>
            <a:off x="5648686" y="4512995"/>
            <a:ext cx="818039" cy="818039"/>
          </a:xfrm>
          <a:prstGeom prst="ellipse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A2ACC298-F163-D7F4-340A-EA4E4527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2357" r="3199" b="782"/>
          <a:stretch/>
        </p:blipFill>
        <p:spPr>
          <a:xfrm>
            <a:off x="890402" y="1957647"/>
            <a:ext cx="4425502" cy="40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Homem cortando o cabelo de outra pessoa&#10;&#10;Descrição gerada automaticamente com confiança baixa">
            <a:extLst>
              <a:ext uri="{FF2B5EF4-FFF2-40B4-BE49-F238E27FC236}">
                <a16:creationId xmlns:a16="http://schemas.microsoft.com/office/drawing/2014/main" id="{EF601573-218F-46D1-B46B-F96B0FDA6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r="19815"/>
          <a:stretch/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964DF6-6CC6-BC47-E7DA-BC96A953F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6840" y="669163"/>
            <a:ext cx="3064155" cy="2120336"/>
          </a:xfrm>
        </p:spPr>
        <p:txBody>
          <a:bodyPr/>
          <a:lstStyle/>
          <a:p>
            <a:r>
              <a:rPr lang="pt-BR" dirty="0">
                <a:latin typeface="Montserrat ExtraBold" panose="00000900000000000000" pitchFamily="2" charset="0"/>
              </a:rPr>
              <a:t>Coloque aqui o título do slide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sz="quarter" idx="16"/>
          </p:nvPr>
        </p:nvSpPr>
        <p:spPr>
          <a:xfrm>
            <a:off x="1026840" y="3596889"/>
            <a:ext cx="3064155" cy="1785190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836858" y="3100855"/>
            <a:ext cx="2943226" cy="0"/>
          </a:xfrm>
          <a:prstGeom prst="line">
            <a:avLst/>
          </a:prstGeom>
          <a:ln w="12700">
            <a:solidFill>
              <a:srgbClr val="03C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F1014298-9434-4994-88CB-EB055BA9F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45871"/>
          <a:stretch/>
        </p:blipFill>
        <p:spPr>
          <a:xfrm>
            <a:off x="4685074" y="0"/>
            <a:ext cx="3839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712770"/>
            <a:ext cx="4411523" cy="1326381"/>
          </a:xfrm>
        </p:spPr>
        <p:txBody>
          <a:bodyPr>
            <a:normAutofit/>
          </a:bodyPr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sit 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3139132" y="4325007"/>
            <a:ext cx="3332785" cy="385454"/>
          </a:xfrm>
        </p:spPr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3186275" y="4855667"/>
            <a:ext cx="3238501" cy="895350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6581834" y="2843923"/>
            <a:ext cx="3238501" cy="895350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5398B627-C9A8-9978-66CB-55CD44727E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7992" y="2282700"/>
            <a:ext cx="3332784" cy="385454"/>
          </a:xfrm>
        </p:spPr>
        <p:txBody>
          <a:bodyPr/>
          <a:lstStyle/>
          <a:p>
            <a:r>
              <a:rPr lang="da-DK" dirty="0" err="1">
                <a:latin typeface="Montserrat ExtraBold" panose="00000900000000000000" pitchFamily="2" charset="0"/>
              </a:rPr>
              <a:t>Lorem</a:t>
            </a:r>
            <a:r>
              <a:rPr lang="da-DK" dirty="0">
                <a:latin typeface="Montserrat ExtraBold" panose="00000900000000000000" pitchFamily="2" charset="0"/>
              </a:rPr>
              <a:t> </a:t>
            </a:r>
            <a:r>
              <a:rPr lang="da-DK" dirty="0" err="1">
                <a:latin typeface="Montserrat ExtraBold" panose="00000900000000000000" pitchFamily="2" charset="0"/>
              </a:rPr>
              <a:t>ipsum</a:t>
            </a:r>
            <a:r>
              <a:rPr lang="da-DK" dirty="0">
                <a:latin typeface="Montserrat ExtraBold" panose="00000900000000000000" pitchFamily="2" charset="0"/>
              </a:rPr>
              <a:t> </a:t>
            </a:r>
            <a:r>
              <a:rPr lang="da-DK" dirty="0" err="1">
                <a:latin typeface="Montserrat ExtraBold" panose="00000900000000000000" pitchFamily="2" charset="0"/>
              </a:rPr>
              <a:t>dolor</a:t>
            </a:r>
            <a:endParaRPr lang="pt-BR" dirty="0">
              <a:latin typeface="Montserrat ExtraBold" panose="00000900000000000000" pitchFamily="2" charset="0"/>
            </a:endParaRPr>
          </a:p>
        </p:txBody>
      </p:sp>
      <p:grpSp>
        <p:nvGrpSpPr>
          <p:cNvPr id="25" name="Group 61">
            <a:extLst>
              <a:ext uri="{FF2B5EF4-FFF2-40B4-BE49-F238E27FC236}">
                <a16:creationId xmlns:a16="http://schemas.microsoft.com/office/drawing/2014/main" id="{19B32AAB-8F28-BF20-75E4-315AED14A9E7}"/>
              </a:ext>
            </a:extLst>
          </p:cNvPr>
          <p:cNvGrpSpPr>
            <a:grpSpLocks/>
          </p:cNvGrpSpPr>
          <p:nvPr/>
        </p:nvGrpSpPr>
        <p:grpSpPr bwMode="auto">
          <a:xfrm>
            <a:off x="7979062" y="1274039"/>
            <a:ext cx="444045" cy="641398"/>
            <a:chOff x="0" y="0"/>
            <a:chExt cx="1143001" cy="1651000"/>
          </a:xfrm>
          <a:solidFill>
            <a:srgbClr val="03CF00"/>
          </a:solidFill>
        </p:grpSpPr>
        <p:sp>
          <p:nvSpPr>
            <p:cNvPr id="26" name="AutoShape 62">
              <a:extLst>
                <a:ext uri="{FF2B5EF4-FFF2-40B4-BE49-F238E27FC236}">
                  <a16:creationId xmlns:a16="http://schemas.microsoft.com/office/drawing/2014/main" id="{A323A03E-D5F0-EEBA-ABF1-AFF0A3789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43001" cy="1651000"/>
            </a:xfrm>
            <a:custGeom>
              <a:avLst/>
              <a:gdLst>
                <a:gd name="T0" fmla="*/ 571501 w 21600"/>
                <a:gd name="T1" fmla="*/ 825500 h 21600"/>
                <a:gd name="T2" fmla="*/ 571501 w 21600"/>
                <a:gd name="T3" fmla="*/ 825500 h 21600"/>
                <a:gd name="T4" fmla="*/ 571501 w 21600"/>
                <a:gd name="T5" fmla="*/ 825500 h 21600"/>
                <a:gd name="T6" fmla="*/ 57150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599"/>
                    <a:pt x="2945" y="21599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7" name="AutoShape 63">
              <a:extLst>
                <a:ext uri="{FF2B5EF4-FFF2-40B4-BE49-F238E27FC236}">
                  <a16:creationId xmlns:a16="http://schemas.microsoft.com/office/drawing/2014/main" id="{D5507EFE-4721-5137-C711-767CB4B7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3" y="153988"/>
              <a:ext cx="206375" cy="52387"/>
            </a:xfrm>
            <a:custGeom>
              <a:avLst/>
              <a:gdLst>
                <a:gd name="T0" fmla="*/ 103188 w 21600"/>
                <a:gd name="T1" fmla="*/ 26194 h 21600"/>
                <a:gd name="T2" fmla="*/ 103188 w 21600"/>
                <a:gd name="T3" fmla="*/ 26194 h 21600"/>
                <a:gd name="T4" fmla="*/ 103188 w 21600"/>
                <a:gd name="T5" fmla="*/ 26194 h 21600"/>
                <a:gd name="T6" fmla="*/ 103188 w 21600"/>
                <a:gd name="T7" fmla="*/ 261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58"/>
                    <a:pt x="20387" y="21599"/>
                    <a:pt x="18899" y="21599"/>
                  </a:cubicBezTo>
                  <a:lnTo>
                    <a:pt x="2700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700" y="0"/>
                  </a:cubicBezTo>
                  <a:lnTo>
                    <a:pt x="18899" y="0"/>
                  </a:lnTo>
                  <a:cubicBezTo>
                    <a:pt x="20387" y="0"/>
                    <a:pt x="21599" y="4841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8" name="AutoShape 64">
              <a:extLst>
                <a:ext uri="{FF2B5EF4-FFF2-40B4-BE49-F238E27FC236}">
                  <a16:creationId xmlns:a16="http://schemas.microsoft.com/office/drawing/2014/main" id="{379AC8FC-5CEC-18EC-9406-931BB281B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1444625"/>
              <a:ext cx="104775" cy="50800"/>
            </a:xfrm>
            <a:custGeom>
              <a:avLst/>
              <a:gdLst>
                <a:gd name="T0" fmla="*/ 52388 w 21600"/>
                <a:gd name="T1" fmla="*/ 25400 h 21600"/>
                <a:gd name="T2" fmla="*/ 52388 w 21600"/>
                <a:gd name="T3" fmla="*/ 25400 h 21600"/>
                <a:gd name="T4" fmla="*/ 52388 w 21600"/>
                <a:gd name="T5" fmla="*/ 25400 h 21600"/>
                <a:gd name="T6" fmla="*/ 52388 w 21600"/>
                <a:gd name="T7" fmla="*/ 25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9"/>
                    <a:pt x="19174" y="21599"/>
                    <a:pt x="16200" y="21599"/>
                  </a:cubicBezTo>
                  <a:lnTo>
                    <a:pt x="5400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400" y="0"/>
                  </a:cubicBezTo>
                  <a:lnTo>
                    <a:pt x="16200" y="0"/>
                  </a:lnTo>
                  <a:cubicBezTo>
                    <a:pt x="19174" y="0"/>
                    <a:pt x="21599" y="4830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sp>
        <p:nvSpPr>
          <p:cNvPr id="29" name="AutoShape 28">
            <a:extLst>
              <a:ext uri="{FF2B5EF4-FFF2-40B4-BE49-F238E27FC236}">
                <a16:creationId xmlns:a16="http://schemas.microsoft.com/office/drawing/2014/main" id="{C337ED08-3694-6D71-4ADB-349850FBD720}"/>
              </a:ext>
            </a:extLst>
          </p:cNvPr>
          <p:cNvSpPr>
            <a:spLocks/>
          </p:cNvSpPr>
          <p:nvPr/>
        </p:nvSpPr>
        <p:spPr bwMode="auto">
          <a:xfrm>
            <a:off x="4508532" y="3279789"/>
            <a:ext cx="593986" cy="593986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pt-BR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3E7E16-F01E-8025-A2D9-6AB8E55A6EFF}"/>
              </a:ext>
            </a:extLst>
          </p:cNvPr>
          <p:cNvSpPr/>
          <p:nvPr/>
        </p:nvSpPr>
        <p:spPr>
          <a:xfrm rot="4500000">
            <a:off x="6189720" y="644548"/>
            <a:ext cx="4022729" cy="4022729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EB1036A-91BE-27F3-A505-3D0573ECC81D}"/>
              </a:ext>
            </a:extLst>
          </p:cNvPr>
          <p:cNvSpPr/>
          <p:nvPr/>
        </p:nvSpPr>
        <p:spPr>
          <a:xfrm rot="4500000">
            <a:off x="2794161" y="2564162"/>
            <a:ext cx="4022729" cy="4022729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21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r>
              <a:rPr lang="pt-BR" dirty="0">
                <a:latin typeface="Montserrat ExtraBold" panose="00000900000000000000" pitchFamily="2" charset="0"/>
              </a:rPr>
              <a:t>, </a:t>
            </a:r>
            <a:r>
              <a:rPr lang="pt-BR" dirty="0" err="1">
                <a:latin typeface="Montserrat ExtraBold" panose="00000900000000000000" pitchFamily="2" charset="0"/>
              </a:rPr>
              <a:t>consectetur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adipiscing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elit</a:t>
            </a:r>
            <a:r>
              <a:rPr lang="pt-BR" dirty="0">
                <a:latin typeface="Montserrat ExtraBold" panose="00000900000000000000" pitchFamily="2" charset="0"/>
              </a:rPr>
              <a:t>.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C7EAA3FA-472F-678B-E9F2-18E3C29B49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1276351" y="3429000"/>
            <a:ext cx="3886200" cy="1132553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 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fld id="{2CAD3949-D325-4C02-B6F3-CA7E3C2E1BD9}" type="slidenum">
              <a:rPr lang="pt-BR" smtClean="0"/>
              <a:t>2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r="20324"/>
          <a:stretch/>
        </p:blipFill>
        <p:spPr>
          <a:xfrm>
            <a:off x="6090249" y="0"/>
            <a:ext cx="610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C85B54C-0903-ABB0-DCF9-1ADCDAE58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61749"/>
              </p:ext>
            </p:extLst>
          </p:nvPr>
        </p:nvGraphicFramePr>
        <p:xfrm>
          <a:off x="1518283" y="1182573"/>
          <a:ext cx="3886201" cy="4269333"/>
        </p:xfrm>
        <a:graphic>
          <a:graphicData uri="http://schemas.openxmlformats.org/drawingml/2006/table">
            <a:tbl>
              <a:tblPr firstRow="1" firstCol="1" bandRow="1"/>
              <a:tblGrid>
                <a:gridCol w="1895477">
                  <a:extLst>
                    <a:ext uri="{9D8B030D-6E8A-4147-A177-3AD203B41FA5}">
                      <a16:colId xmlns:a16="http://schemas.microsoft.com/office/drawing/2014/main" val="798769199"/>
                    </a:ext>
                  </a:extLst>
                </a:gridCol>
                <a:gridCol w="1990724">
                  <a:extLst>
                    <a:ext uri="{9D8B030D-6E8A-4147-A177-3AD203B41FA5}">
                      <a16:colId xmlns:a16="http://schemas.microsoft.com/office/drawing/2014/main" val="2240467932"/>
                    </a:ext>
                  </a:extLst>
                </a:gridCol>
              </a:tblGrid>
              <a:tr h="5562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</a:rPr>
                        <a:t>AGOSTO 2021</a:t>
                      </a:r>
                    </a:p>
                  </a:txBody>
                  <a:tcPr marL="36179" marR="36179" marT="18090" marB="1809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73559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Rim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31.125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78056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Fígado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1.905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6988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Pâncreas Rim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387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38062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Coração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365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51504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Pulmão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259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95053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Pâncreas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88872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Multivisceral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926406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Intestino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1365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de Órgãos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34.103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23646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Córnea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19.115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76353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Total Geral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53.218</a:t>
                      </a:r>
                    </a:p>
                  </a:txBody>
                  <a:tcPr marL="6229" marR="6229" marT="6229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9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32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CCDFC68-995B-57A6-F90D-8AEE12D0B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76" r="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09722FA-D9CC-D429-2C43-0F31AB6BE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45" y="0"/>
            <a:ext cx="885239" cy="93754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47AF4CE-789F-6ECE-7873-D3F1BEFFCF68}"/>
              </a:ext>
            </a:extLst>
          </p:cNvPr>
          <p:cNvSpPr/>
          <p:nvPr/>
        </p:nvSpPr>
        <p:spPr>
          <a:xfrm>
            <a:off x="6719504" y="937548"/>
            <a:ext cx="4605142" cy="522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3D5DF1-2D2C-FEFB-4878-51A430A6322F}"/>
              </a:ext>
            </a:extLst>
          </p:cNvPr>
          <p:cNvSpPr>
            <a:spLocks/>
          </p:cNvSpPr>
          <p:nvPr/>
        </p:nvSpPr>
        <p:spPr bwMode="auto">
          <a:xfrm>
            <a:off x="7298437" y="3144359"/>
            <a:ext cx="3066788" cy="24231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/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dolor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nibh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ultricies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vehicula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elit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Vestibulum id ligula porta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felis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euismod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semper. Aenean lacinia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bibendum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sed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consectetur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vitae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elit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libero, a pharetra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augue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Aenean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eu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leo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quam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Pellentesque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ornare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sem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lacinia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quam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venenatis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vestibulum. Morbi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leo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risus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, porta ac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consectetur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ac,</a:t>
            </a:r>
          </a:p>
          <a:p>
            <a:pPr eaLnBrk="1"/>
            <a:endParaRPr lang="en-US" altLang="pt-BR" sz="1200" dirty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eaLnBrk="1"/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dolor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nibh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ultricies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vehicula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elit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Vestibulum id ligula porta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felis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euismod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semper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A8BE9C43-99CF-219B-7D61-31824D2E3BD4}"/>
              </a:ext>
            </a:extLst>
          </p:cNvPr>
          <p:cNvSpPr>
            <a:spLocks/>
          </p:cNvSpPr>
          <p:nvPr/>
        </p:nvSpPr>
        <p:spPr bwMode="auto">
          <a:xfrm>
            <a:off x="7298437" y="1321289"/>
            <a:ext cx="3514447" cy="2025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Coloque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o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título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do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seu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slide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aqui</a:t>
            </a:r>
            <a:endParaRPr lang="en-US" sz="3600" b="1" dirty="0">
              <a:solidFill>
                <a:srgbClr val="183EFF"/>
              </a:solidFill>
              <a:latin typeface="Montserrat ExtraBold" panose="00000900000000000000" pitchFamily="2" charset="0"/>
              <a:sym typeface="Gill Sans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B5F8B0B-1677-7698-1B61-669C79BA4CF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36A0DAC-F7AB-8785-307B-4B52D2507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6" y="5567501"/>
            <a:ext cx="885239" cy="9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965200" y="1959103"/>
            <a:ext cx="3556318" cy="4812634"/>
          </a:xfrm>
        </p:spPr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Lorem ipsum dolor amet Lorem ipsum dolor amet Lorem dolor sit amet.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1"/>
          </p:nvPr>
        </p:nvSpPr>
        <p:spPr>
          <a:xfrm>
            <a:off x="6148423" y="4942364"/>
            <a:ext cx="4205043" cy="32385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  <a:latin typeface="Montserrat ExtraBold" panose="00000900000000000000" pitchFamily="2" charset="0"/>
              </a:rPr>
              <a:t>Lorem ipsum dolor sit</a:t>
            </a:r>
            <a:r>
              <a:rPr lang="pt-BR" dirty="0">
                <a:solidFill>
                  <a:schemeClr val="tx1"/>
                </a:solidFill>
                <a:latin typeface="Montserrat ExtraBold" panose="000009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Montserrat ExtraBold" panose="00000900000000000000" pitchFamily="2" charset="0"/>
              </a:rPr>
              <a:t>Lorem ipsum dolor sit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6148423" y="5469318"/>
            <a:ext cx="4205043" cy="523875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6148423" y="3105150"/>
            <a:ext cx="4205043" cy="32385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  <a:latin typeface="Montserrat ExtraBold" panose="00000900000000000000" pitchFamily="2" charset="0"/>
              </a:rPr>
              <a:t>Lorem ipsum dolor sit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6148423" y="3632105"/>
            <a:ext cx="4205043" cy="523875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25"/>
          </p:nvPr>
        </p:nvSpPr>
        <p:spPr>
          <a:xfrm>
            <a:off x="6016351" y="1170211"/>
            <a:ext cx="4205043" cy="32385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  <a:latin typeface="Montserrat ExtraBold" panose="00000900000000000000" pitchFamily="2" charset="0"/>
              </a:rPr>
              <a:t>Lorem ipsum dolor sit</a:t>
            </a:r>
            <a:r>
              <a:rPr lang="pt-BR" dirty="0">
                <a:solidFill>
                  <a:schemeClr val="tx1"/>
                </a:solidFill>
                <a:latin typeface="Montserrat ExtraBold" panose="000009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Montserrat ExtraBold" panose="00000900000000000000" pitchFamily="2" charset="0"/>
              </a:rPr>
              <a:t>Lorem ipsum dolor sit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26"/>
          </p:nvPr>
        </p:nvSpPr>
        <p:spPr>
          <a:xfrm>
            <a:off x="6016351" y="1697166"/>
            <a:ext cx="4205043" cy="523875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labore.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5570936" y="2776855"/>
            <a:ext cx="50958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70936" y="4743450"/>
            <a:ext cx="50958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utoShape 5">
            <a:extLst>
              <a:ext uri="{FF2B5EF4-FFF2-40B4-BE49-F238E27FC236}">
                <a16:creationId xmlns:a16="http://schemas.microsoft.com/office/drawing/2014/main" id="{28BB8506-0990-E47D-1EB7-10FF64BAAD07}"/>
              </a:ext>
            </a:extLst>
          </p:cNvPr>
          <p:cNvSpPr>
            <a:spLocks/>
          </p:cNvSpPr>
          <p:nvPr/>
        </p:nvSpPr>
        <p:spPr bwMode="auto">
          <a:xfrm rot="912508">
            <a:off x="1080442" y="708564"/>
            <a:ext cx="1013962" cy="1013962"/>
          </a:xfrm>
          <a:custGeom>
            <a:avLst/>
            <a:gdLst>
              <a:gd name="T0" fmla="*/ 571473 w 21543"/>
              <a:gd name="T1" fmla="*/ 571500 h 21600"/>
              <a:gd name="T2" fmla="*/ 571473 w 21543"/>
              <a:gd name="T3" fmla="*/ 571500 h 21600"/>
              <a:gd name="T4" fmla="*/ 571473 w 21543"/>
              <a:gd name="T5" fmla="*/ 571500 h 21600"/>
              <a:gd name="T6" fmla="*/ 571473 w 21543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7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600"/>
                </a:cubicBezTo>
                <a:lnTo>
                  <a:pt x="8751" y="21600"/>
                </a:lnTo>
                <a:cubicBezTo>
                  <a:pt x="8987" y="21600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600"/>
                  <a:pt x="17502" y="21600"/>
                </a:cubicBezTo>
                <a:cubicBezTo>
                  <a:pt x="17617" y="21600"/>
                  <a:pt x="17730" y="21570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pt-BR"/>
          </a:p>
        </p:txBody>
      </p:sp>
      <p:grpSp>
        <p:nvGrpSpPr>
          <p:cNvPr id="32" name="Group 61">
            <a:extLst>
              <a:ext uri="{FF2B5EF4-FFF2-40B4-BE49-F238E27FC236}">
                <a16:creationId xmlns:a16="http://schemas.microsoft.com/office/drawing/2014/main" id="{4CB4224F-AD0F-5ECF-2164-5DDF9E3EF483}"/>
              </a:ext>
            </a:extLst>
          </p:cNvPr>
          <p:cNvGrpSpPr>
            <a:grpSpLocks/>
          </p:cNvGrpSpPr>
          <p:nvPr/>
        </p:nvGrpSpPr>
        <p:grpSpPr bwMode="auto">
          <a:xfrm>
            <a:off x="5357163" y="1269318"/>
            <a:ext cx="444045" cy="641398"/>
            <a:chOff x="0" y="0"/>
            <a:chExt cx="1143001" cy="1651000"/>
          </a:xfrm>
          <a:solidFill>
            <a:srgbClr val="03CF00"/>
          </a:solidFill>
        </p:grpSpPr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3BD39087-C794-416B-A51E-F3C1AD22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43001" cy="1651000"/>
            </a:xfrm>
            <a:custGeom>
              <a:avLst/>
              <a:gdLst>
                <a:gd name="T0" fmla="*/ 571501 w 21600"/>
                <a:gd name="T1" fmla="*/ 825500 h 21600"/>
                <a:gd name="T2" fmla="*/ 571501 w 21600"/>
                <a:gd name="T3" fmla="*/ 825500 h 21600"/>
                <a:gd name="T4" fmla="*/ 571501 w 21600"/>
                <a:gd name="T5" fmla="*/ 825500 h 21600"/>
                <a:gd name="T6" fmla="*/ 57150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599"/>
                    <a:pt x="2945" y="21599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4" name="AutoShape 63">
              <a:extLst>
                <a:ext uri="{FF2B5EF4-FFF2-40B4-BE49-F238E27FC236}">
                  <a16:creationId xmlns:a16="http://schemas.microsoft.com/office/drawing/2014/main" id="{5A06FF4C-86B1-1085-766E-951C2357E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3" y="153988"/>
              <a:ext cx="206375" cy="52387"/>
            </a:xfrm>
            <a:custGeom>
              <a:avLst/>
              <a:gdLst>
                <a:gd name="T0" fmla="*/ 103188 w 21600"/>
                <a:gd name="T1" fmla="*/ 26194 h 21600"/>
                <a:gd name="T2" fmla="*/ 103188 w 21600"/>
                <a:gd name="T3" fmla="*/ 26194 h 21600"/>
                <a:gd name="T4" fmla="*/ 103188 w 21600"/>
                <a:gd name="T5" fmla="*/ 26194 h 21600"/>
                <a:gd name="T6" fmla="*/ 103188 w 21600"/>
                <a:gd name="T7" fmla="*/ 261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58"/>
                    <a:pt x="20387" y="21599"/>
                    <a:pt x="18899" y="21599"/>
                  </a:cubicBezTo>
                  <a:lnTo>
                    <a:pt x="2700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700" y="0"/>
                  </a:cubicBezTo>
                  <a:lnTo>
                    <a:pt x="18899" y="0"/>
                  </a:lnTo>
                  <a:cubicBezTo>
                    <a:pt x="20387" y="0"/>
                    <a:pt x="21599" y="4841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5" name="AutoShape 64">
              <a:extLst>
                <a:ext uri="{FF2B5EF4-FFF2-40B4-BE49-F238E27FC236}">
                  <a16:creationId xmlns:a16="http://schemas.microsoft.com/office/drawing/2014/main" id="{4035C496-8618-5304-DEB3-A84A138A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1444625"/>
              <a:ext cx="104775" cy="50800"/>
            </a:xfrm>
            <a:custGeom>
              <a:avLst/>
              <a:gdLst>
                <a:gd name="T0" fmla="*/ 52388 w 21600"/>
                <a:gd name="T1" fmla="*/ 25400 h 21600"/>
                <a:gd name="T2" fmla="*/ 52388 w 21600"/>
                <a:gd name="T3" fmla="*/ 25400 h 21600"/>
                <a:gd name="T4" fmla="*/ 52388 w 21600"/>
                <a:gd name="T5" fmla="*/ 25400 h 21600"/>
                <a:gd name="T6" fmla="*/ 52388 w 21600"/>
                <a:gd name="T7" fmla="*/ 25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9"/>
                    <a:pt x="19174" y="21599"/>
                    <a:pt x="16200" y="21599"/>
                  </a:cubicBezTo>
                  <a:lnTo>
                    <a:pt x="5400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400" y="0"/>
                  </a:cubicBezTo>
                  <a:lnTo>
                    <a:pt x="16200" y="0"/>
                  </a:lnTo>
                  <a:cubicBezTo>
                    <a:pt x="19174" y="0"/>
                    <a:pt x="21599" y="4830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sp>
        <p:nvSpPr>
          <p:cNvPr id="37" name="AutoShape 28">
            <a:extLst>
              <a:ext uri="{FF2B5EF4-FFF2-40B4-BE49-F238E27FC236}">
                <a16:creationId xmlns:a16="http://schemas.microsoft.com/office/drawing/2014/main" id="{71C28F53-87DE-3647-0BAE-5C81335063C5}"/>
              </a:ext>
            </a:extLst>
          </p:cNvPr>
          <p:cNvSpPr>
            <a:spLocks/>
          </p:cNvSpPr>
          <p:nvPr/>
        </p:nvSpPr>
        <p:spPr bwMode="auto">
          <a:xfrm>
            <a:off x="5323427" y="3067333"/>
            <a:ext cx="593986" cy="593986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pt-BR" dirty="0"/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495AD8C9-3186-FBDF-67B7-2891A568F727}"/>
              </a:ext>
            </a:extLst>
          </p:cNvPr>
          <p:cNvGrpSpPr>
            <a:grpSpLocks/>
          </p:cNvGrpSpPr>
          <p:nvPr/>
        </p:nvGrpSpPr>
        <p:grpSpPr bwMode="auto">
          <a:xfrm>
            <a:off x="5331743" y="5031797"/>
            <a:ext cx="596451" cy="522101"/>
            <a:chOff x="0" y="0"/>
            <a:chExt cx="1719652" cy="1506178"/>
          </a:xfrm>
          <a:solidFill>
            <a:srgbClr val="03CF00"/>
          </a:solidFill>
        </p:grpSpPr>
        <p:sp>
          <p:nvSpPr>
            <p:cNvPr id="41" name="AutoShape 13">
              <a:extLst>
                <a:ext uri="{FF2B5EF4-FFF2-40B4-BE49-F238E27FC236}">
                  <a16:creationId xmlns:a16="http://schemas.microsoft.com/office/drawing/2014/main" id="{13400873-2592-04FF-2F13-67FE0820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9" y="268507"/>
              <a:ext cx="617677" cy="403554"/>
            </a:xfrm>
            <a:custGeom>
              <a:avLst/>
              <a:gdLst>
                <a:gd name="T0" fmla="*/ 308839 w 21600"/>
                <a:gd name="T1" fmla="*/ 201777 h 21600"/>
                <a:gd name="T2" fmla="*/ 308839 w 21600"/>
                <a:gd name="T3" fmla="*/ 201777 h 21600"/>
                <a:gd name="T4" fmla="*/ 308839 w 21600"/>
                <a:gd name="T5" fmla="*/ 201777 h 21600"/>
                <a:gd name="T6" fmla="*/ 308839 w 21600"/>
                <a:gd name="T7" fmla="*/ 20177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39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42" name="AutoShape 14">
              <a:extLst>
                <a:ext uri="{FF2B5EF4-FFF2-40B4-BE49-F238E27FC236}">
                  <a16:creationId xmlns:a16="http://schemas.microsoft.com/office/drawing/2014/main" id="{347F56F1-8253-88A8-BCA3-96F0BD93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19652" cy="1506178"/>
            </a:xfrm>
            <a:custGeom>
              <a:avLst/>
              <a:gdLst>
                <a:gd name="T0" fmla="*/ 859826 w 21600"/>
                <a:gd name="T1" fmla="*/ 753089 h 21600"/>
                <a:gd name="T2" fmla="*/ 859826 w 21600"/>
                <a:gd name="T3" fmla="*/ 753089 h 21600"/>
                <a:gd name="T4" fmla="*/ 859826 w 21600"/>
                <a:gd name="T5" fmla="*/ 753089 h 21600"/>
                <a:gd name="T6" fmla="*/ 859826 w 21600"/>
                <a:gd name="T7" fmla="*/ 7530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50" y="5003"/>
                    <a:pt x="20250" y="9257"/>
                  </a:cubicBezTo>
                  <a:cubicBezTo>
                    <a:pt x="20250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5" y="20802"/>
                    <a:pt x="3375" y="20900"/>
                  </a:cubicBezTo>
                  <a:cubicBezTo>
                    <a:pt x="3375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7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6113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5">
            <a:extLst>
              <a:ext uri="{FF2B5EF4-FFF2-40B4-BE49-F238E27FC236}">
                <a16:creationId xmlns:a16="http://schemas.microsoft.com/office/drawing/2014/main" id="{4ACB3DF9-1945-43CB-2A6B-A194BF5BDF46}"/>
              </a:ext>
            </a:extLst>
          </p:cNvPr>
          <p:cNvSpPr>
            <a:spLocks/>
          </p:cNvSpPr>
          <p:nvPr/>
        </p:nvSpPr>
        <p:spPr bwMode="auto">
          <a:xfrm>
            <a:off x="592991" y="3204523"/>
            <a:ext cx="3066788" cy="24231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/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dolor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nibh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ultricies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vehicula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id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elit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Vestibulum id ligula porta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felis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euismod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semper. Aenean lacinia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bibendum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sed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consectetur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Nulla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vitae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elit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libero, a pharetra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augue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Aenean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eu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leo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quam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Pellentesque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ornare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sem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lacinia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quam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venenatis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vestibulum. Morbi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leo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risus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, porta ac </a:t>
            </a:r>
            <a:r>
              <a:rPr lang="en-US" altLang="pt-BR" sz="1200" dirty="0" err="1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consectetur</a:t>
            </a:r>
            <a:r>
              <a:rPr lang="en-US" altLang="pt-BR" sz="12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ac,</a:t>
            </a:r>
            <a:endParaRPr lang="en-US" altLang="pt-BR" sz="3600" dirty="0"/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6FEB9BD0-08E0-BA2B-B12D-6F246666A3C9}"/>
              </a:ext>
            </a:extLst>
          </p:cNvPr>
          <p:cNvSpPr>
            <a:spLocks/>
          </p:cNvSpPr>
          <p:nvPr/>
        </p:nvSpPr>
        <p:spPr bwMode="auto">
          <a:xfrm>
            <a:off x="592991" y="1381453"/>
            <a:ext cx="3514447" cy="2025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Coloque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o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título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do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seu</a:t>
            </a:r>
            <a:r>
              <a:rPr lang="en-US" sz="36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slide </a:t>
            </a:r>
            <a:r>
              <a:rPr lang="en-US" sz="36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aqui</a:t>
            </a:r>
            <a:endParaRPr lang="en-US" sz="3600" b="1" dirty="0">
              <a:solidFill>
                <a:srgbClr val="183EFF"/>
              </a:solidFill>
              <a:latin typeface="Montserrat ExtraBold" panose="00000900000000000000" pitchFamily="2" charset="0"/>
              <a:sym typeface="Gill Sans" charset="0"/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FABA7FBD-8EE9-39CA-A1DC-BCB698E52876}"/>
              </a:ext>
            </a:extLst>
          </p:cNvPr>
          <p:cNvSpPr>
            <a:spLocks/>
          </p:cNvSpPr>
          <p:nvPr/>
        </p:nvSpPr>
        <p:spPr bwMode="auto">
          <a:xfrm>
            <a:off x="9042808" y="3350848"/>
            <a:ext cx="2765009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985F8BE3-C16F-41A7-2C84-4FA95E2A8FDB}"/>
              </a:ext>
            </a:extLst>
          </p:cNvPr>
          <p:cNvSpPr>
            <a:spLocks/>
          </p:cNvSpPr>
          <p:nvPr/>
        </p:nvSpPr>
        <p:spPr bwMode="auto">
          <a:xfrm>
            <a:off x="6114102" y="3350848"/>
            <a:ext cx="3548967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4682043" y="3350848"/>
            <a:ext cx="2059002" cy="620262"/>
          </a:xfrm>
          <a:prstGeom prst="roundRect">
            <a:avLst>
              <a:gd name="adj" fmla="val 48856"/>
            </a:avLst>
          </a:prstGeom>
          <a:solidFill>
            <a:srgbClr val="FF55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339142D8-A104-6E8B-0185-1553495184A7}"/>
              </a:ext>
            </a:extLst>
          </p:cNvPr>
          <p:cNvSpPr>
            <a:spLocks/>
          </p:cNvSpPr>
          <p:nvPr/>
        </p:nvSpPr>
        <p:spPr bwMode="auto">
          <a:xfrm>
            <a:off x="4874692" y="2768448"/>
            <a:ext cx="1595755" cy="435408"/>
          </a:xfrm>
          <a:custGeom>
            <a:avLst/>
            <a:gdLst>
              <a:gd name="T0" fmla="*/ 1137444 w 21600"/>
              <a:gd name="T1" fmla="*/ 310356 h 21600"/>
              <a:gd name="T2" fmla="*/ 1137444 w 21600"/>
              <a:gd name="T3" fmla="*/ 310356 h 21600"/>
              <a:gd name="T4" fmla="*/ 1137444 w 21600"/>
              <a:gd name="T5" fmla="*/ 310356 h 21600"/>
              <a:gd name="T6" fmla="*/ 1137444 w 21600"/>
              <a:gd name="T7" fmla="*/ 3103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pt-BR" sz="1050"/>
          </a:p>
        </p:txBody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815B2101-D9F6-819C-7E6A-18F92319502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420335" y="4121442"/>
            <a:ext cx="2886390" cy="462135"/>
          </a:xfrm>
          <a:custGeom>
            <a:avLst/>
            <a:gdLst>
              <a:gd name="T0" fmla="*/ 2057400 w 21600"/>
              <a:gd name="T1" fmla="*/ 329407 h 21600"/>
              <a:gd name="T2" fmla="*/ 2057400 w 21600"/>
              <a:gd name="T3" fmla="*/ 329407 h 21600"/>
              <a:gd name="T4" fmla="*/ 2057400 w 21600"/>
              <a:gd name="T5" fmla="*/ 329407 h 21600"/>
              <a:gd name="T6" fmla="*/ 2057400 w 21600"/>
              <a:gd name="T7" fmla="*/ 329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8120"/>
                </a:lnTo>
                <a:lnTo>
                  <a:pt x="21577" y="18085"/>
                </a:lnTo>
                <a:lnTo>
                  <a:pt x="21600" y="21283"/>
                </a:lnTo>
                <a:lnTo>
                  <a:pt x="21577" y="18085"/>
                </a:lnTo>
                <a:lnTo>
                  <a:pt x="10852" y="18068"/>
                </a:lnTo>
                <a:lnTo>
                  <a:pt x="1082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pt-BR" sz="1050"/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FAE5EC9A-9F07-29EA-E159-9C347D56FBAF}"/>
              </a:ext>
            </a:extLst>
          </p:cNvPr>
          <p:cNvSpPr>
            <a:spLocks/>
          </p:cNvSpPr>
          <p:nvPr/>
        </p:nvSpPr>
        <p:spPr bwMode="auto">
          <a:xfrm>
            <a:off x="9321202" y="2767334"/>
            <a:ext cx="2322920" cy="434295"/>
          </a:xfrm>
          <a:custGeom>
            <a:avLst/>
            <a:gdLst>
              <a:gd name="T0" fmla="*/ 1655762 w 21600"/>
              <a:gd name="T1" fmla="*/ 309563 h 21600"/>
              <a:gd name="T2" fmla="*/ 1655762 w 21600"/>
              <a:gd name="T3" fmla="*/ 309563 h 21600"/>
              <a:gd name="T4" fmla="*/ 1655762 w 21600"/>
              <a:gd name="T5" fmla="*/ 309563 h 21600"/>
              <a:gd name="T6" fmla="*/ 1655762 w 21600"/>
              <a:gd name="T7" fmla="*/ 309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pt-BR" sz="1050"/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1D1C859A-8465-89BA-6397-A3B7CC36F765}"/>
              </a:ext>
            </a:extLst>
          </p:cNvPr>
          <p:cNvSpPr>
            <a:spLocks/>
          </p:cNvSpPr>
          <p:nvPr/>
        </p:nvSpPr>
        <p:spPr bwMode="auto">
          <a:xfrm>
            <a:off x="5214333" y="3493386"/>
            <a:ext cx="952107" cy="328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21%</a:t>
            </a:r>
            <a:endParaRPr lang="en-US" sz="105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3" name="AutoShape 16">
            <a:extLst>
              <a:ext uri="{FF2B5EF4-FFF2-40B4-BE49-F238E27FC236}">
                <a16:creationId xmlns:a16="http://schemas.microsoft.com/office/drawing/2014/main" id="{0D826944-B17F-E0E0-856A-1F1991DF3476}"/>
              </a:ext>
            </a:extLst>
          </p:cNvPr>
          <p:cNvSpPr>
            <a:spLocks/>
          </p:cNvSpPr>
          <p:nvPr/>
        </p:nvSpPr>
        <p:spPr bwMode="auto">
          <a:xfrm>
            <a:off x="7533912" y="3497840"/>
            <a:ext cx="688190" cy="327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40%</a:t>
            </a:r>
            <a:endParaRPr lang="en-US" sz="105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2EB7931-97C8-96EC-5918-CF91B971294A}"/>
              </a:ext>
            </a:extLst>
          </p:cNvPr>
          <p:cNvSpPr>
            <a:spLocks/>
          </p:cNvSpPr>
          <p:nvPr/>
        </p:nvSpPr>
        <p:spPr bwMode="auto">
          <a:xfrm>
            <a:off x="10169747" y="3497840"/>
            <a:ext cx="789525" cy="327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39%</a:t>
            </a:r>
            <a:endParaRPr lang="en-US" sz="105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4863556" y="1840839"/>
            <a:ext cx="2385280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Descrição</a:t>
            </a:r>
            <a:r>
              <a:rPr lang="en-US" sz="1200" b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aqui</a:t>
            </a:r>
            <a:endParaRPr lang="en-US" sz="1200" b="1" dirty="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hangingPunct="0">
              <a:defRPr/>
            </a:pP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Nullam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id dolor id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nibh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ultricies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.</a:t>
            </a:r>
            <a:endParaRPr lang="en-US" sz="105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5292299F-9D45-B848-F434-CF761FAF6818}"/>
              </a:ext>
            </a:extLst>
          </p:cNvPr>
          <p:cNvSpPr>
            <a:spLocks/>
          </p:cNvSpPr>
          <p:nvPr/>
        </p:nvSpPr>
        <p:spPr bwMode="auto">
          <a:xfrm>
            <a:off x="6810087" y="4672663"/>
            <a:ext cx="2114682" cy="8496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Descrição</a:t>
            </a:r>
            <a:r>
              <a:rPr lang="en-US" sz="1200" b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aqui</a:t>
            </a:r>
            <a:endParaRPr lang="en-US" sz="1200" b="1" dirty="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hangingPunct="0">
              <a:defRPr/>
            </a:pP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Nullam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id dolor id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nibh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ultricies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.</a:t>
            </a:r>
            <a:endParaRPr lang="en-US" sz="105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1E4E1DD8-7EB4-37E7-FCFC-299B14787DDE}"/>
              </a:ext>
            </a:extLst>
          </p:cNvPr>
          <p:cNvSpPr>
            <a:spLocks/>
          </p:cNvSpPr>
          <p:nvPr/>
        </p:nvSpPr>
        <p:spPr bwMode="auto">
          <a:xfrm>
            <a:off x="9441468" y="1844180"/>
            <a:ext cx="2181495" cy="9142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Descrição</a:t>
            </a:r>
            <a:r>
              <a:rPr lang="en-US" sz="1200" b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aqui</a:t>
            </a:r>
            <a:endParaRPr lang="en-US" sz="1200" b="1" dirty="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hangingPunct="0">
              <a:defRPr/>
            </a:pP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Nullam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id dolor id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nibh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ultricies</a:t>
            </a:r>
            <a:r>
              <a:rPr lang="en-US" sz="12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.</a:t>
            </a:r>
            <a:endParaRPr lang="en-US" sz="105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1F6442AD-C36C-BB8A-BDB6-F5DABAF0BD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46551"/>
          <a:stretch/>
        </p:blipFill>
        <p:spPr>
          <a:xfrm>
            <a:off x="6096000" y="0"/>
            <a:ext cx="6096000" cy="6858000"/>
          </a:xfrm>
        </p:spPr>
      </p:pic>
      <p:sp>
        <p:nvSpPr>
          <p:cNvPr id="7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76351" y="2296447"/>
            <a:ext cx="3886200" cy="1132553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68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287925" y="1815055"/>
            <a:ext cx="3886200" cy="3476625"/>
          </a:xfrm>
        </p:spPr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7925" y="3060315"/>
            <a:ext cx="3886200" cy="1132553"/>
          </a:xfrm>
        </p:spPr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.</a:t>
            </a:r>
          </a:p>
        </p:txBody>
      </p:sp>
      <p:graphicFrame>
        <p:nvGraphicFramePr>
          <p:cNvPr id="8" name="Espaço Reservado para 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00168"/>
              </p:ext>
            </p:extLst>
          </p:nvPr>
        </p:nvGraphicFramePr>
        <p:xfrm>
          <a:off x="5722938" y="1085849"/>
          <a:ext cx="5095875" cy="523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04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err="1">
                <a:latin typeface="Montserrat ExtraBold" panose="00000900000000000000" pitchFamily="2" charset="0"/>
              </a:rPr>
              <a:t>Lorem</a:t>
            </a:r>
            <a:r>
              <a:rPr lang="pt-BR" dirty="0">
                <a:latin typeface="Montserrat ExtraBold" panose="00000900000000000000" pitchFamily="2" charset="0"/>
              </a:rPr>
              <a:t> ipsum </a:t>
            </a:r>
            <a:r>
              <a:rPr lang="pt-BR" dirty="0" err="1">
                <a:latin typeface="Montserrat ExtraBold" panose="00000900000000000000" pitchFamily="2" charset="0"/>
              </a:rPr>
              <a:t>dolor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sit</a:t>
            </a:r>
            <a:r>
              <a:rPr lang="pt-BR" dirty="0">
                <a:latin typeface="Montserrat ExtraBold" panose="00000900000000000000" pitchFamily="2" charset="0"/>
              </a:rPr>
              <a:t> </a:t>
            </a:r>
            <a:r>
              <a:rPr lang="pt-BR" dirty="0" err="1">
                <a:latin typeface="Montserrat ExtraBold" panose="00000900000000000000" pitchFamily="2" charset="0"/>
              </a:rPr>
              <a:t>amet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</a:t>
            </a:r>
          </a:p>
        </p:txBody>
      </p:sp>
      <p:graphicFrame>
        <p:nvGraphicFramePr>
          <p:cNvPr id="8" name="Espaço Reservado para Gráfico 7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728557248"/>
              </p:ext>
            </p:extLst>
          </p:nvPr>
        </p:nvGraphicFramePr>
        <p:xfrm>
          <a:off x="1000125" y="1085850"/>
          <a:ext cx="5095875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735639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827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Montserrat ExtraBold</vt:lpstr>
      <vt:lpstr>Montserrat</vt:lpstr>
      <vt:lpstr>Gill Sans</vt:lpstr>
      <vt:lpstr>Courier New</vt:lpstr>
      <vt:lpstr>Open Sans</vt:lpstr>
      <vt:lpstr>Roboto</vt:lpstr>
      <vt:lpstr>Montserrat SemiBold</vt:lpstr>
      <vt:lpstr>Calibri</vt:lpstr>
      <vt:lpstr>Arial</vt:lpstr>
      <vt:lpstr>Lâmina de Abertura</vt:lpstr>
      <vt:lpstr>Lâmina de Abertura e final</vt:lpstr>
      <vt:lpstr>Título Principal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Lorem ipsum dolor sit amet</vt:lpstr>
      <vt:lpstr>Apresentação do PowerPoint</vt:lpstr>
      <vt:lpstr>Lorem ipsum dolor sit amet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Augusto Barros</cp:lastModifiedBy>
  <cp:revision>60</cp:revision>
  <cp:lastPrinted>2021-05-27T13:54:16Z</cp:lastPrinted>
  <dcterms:created xsi:type="dcterms:W3CDTF">2021-05-25T14:48:35Z</dcterms:created>
  <dcterms:modified xsi:type="dcterms:W3CDTF">2024-05-29T14:09:16Z</dcterms:modified>
</cp:coreProperties>
</file>