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33f88a2f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33f88a2f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2ab460b2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2ab460b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2ab460b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2ab460b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2ab460b2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2ab460b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2ab460b2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2ab460b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2ab460b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2ab460b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2ab460b2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2ab460b2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