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2256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39907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888999" indent="-444498" algn="ctr">
              <a:spcBef>
                <a:spcPts val="0"/>
              </a:spcBef>
              <a:defRPr sz="3200"/>
            </a:lvl2pPr>
            <a:lvl3pPr marL="1333499" indent="-444499" algn="ctr">
              <a:spcBef>
                <a:spcPts val="0"/>
              </a:spcBef>
              <a:defRPr sz="3200"/>
            </a:lvl3pPr>
            <a:lvl4pPr marL="1777999" indent="-444499" algn="ctr">
              <a:spcBef>
                <a:spcPts val="0"/>
              </a:spcBef>
              <a:defRPr sz="3200"/>
            </a:lvl4pPr>
            <a:lvl5pPr marL="2222499" indent="-444499" algn="ctr">
              <a:spcBef>
                <a:spcPts val="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4833937" y="5997575"/>
            <a:ext cx="14716128" cy="863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12266" y="0"/>
            <a:ext cx="20959467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9061" y="406546"/>
            <a:ext cx="13716005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7" cy="200025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7"/>
            <a:ext cx="14716127" cy="15894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231432" y="863203"/>
            <a:ext cx="17439683" cy="116264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5"/>
            <a:ext cx="7500940" cy="578644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794253" y="3637357"/>
            <a:ext cx="13260588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47306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4"/>
            <a:ext cx="15609094" cy="101441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42031" y="7072310"/>
            <a:ext cx="8514493" cy="56792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54"/>
            <a:ext cx="8251033" cy="5500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91704" y="1250154"/>
            <a:ext cx="16850321" cy="112335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7" y="13073062"/>
            <a:ext cx="466260" cy="477662"/>
          </a:xfrm>
          <a:prstGeom prst="rect">
            <a:avLst/>
          </a:prstGeom>
          <a:ln w="12700">
            <a:miter lim="400000"/>
          </a:ln>
        </p:spPr>
        <p:txBody>
          <a:bodyPr wrap="none" lIns="71433" tIns="71433" rIns="71433" bIns="71433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55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00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944684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3891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833684" marR="0" indent="-611184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78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722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67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UBERCULOSE_Template_Capa_42x23,5cm.jpg" descr="TUBERCULOSE_Template_Capa_42x23,5cm.jpg"/>
          <p:cNvPicPr>
            <a:picLocks noChangeAspect="1"/>
          </p:cNvPicPr>
          <p:nvPr/>
        </p:nvPicPr>
        <p:blipFill>
          <a:blip r:embed="rId2">
            <a:extLst/>
          </a:blip>
          <a:srcRect l="447"/>
          <a:stretch>
            <a:fillRect/>
          </a:stretch>
        </p:blipFill>
        <p:spPr>
          <a:xfrm>
            <a:off x="-10518" y="-1"/>
            <a:ext cx="2440494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UBERCULOSE_Template_Miolo_42x23,5cm.jpg" descr="TUBERCULOSE_Template_Miolo_42x23,5c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4676"/>
            <a:ext cx="24384000" cy="13642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UBERCULOSE_Template_Verso_42x23,5cm.jpg" descr="TUBERCULOSE_Template_Verso_42x23,5cm.jpg"/>
          <p:cNvPicPr>
            <a:picLocks noChangeAspect="1"/>
          </p:cNvPicPr>
          <p:nvPr/>
        </p:nvPicPr>
        <p:blipFill>
          <a:blip r:embed="rId2">
            <a:extLst/>
          </a:blip>
          <a:srcRect l="483"/>
          <a:stretch>
            <a:fillRect/>
          </a:stretch>
        </p:blipFill>
        <p:spPr>
          <a:xfrm>
            <a:off x="-6152" y="0"/>
            <a:ext cx="24396213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ciadecomunicacao</dc:creator>
  <cp:lastModifiedBy>ciadecomunicacao</cp:lastModifiedBy>
  <cp:revision>1</cp:revision>
  <dcterms:modified xsi:type="dcterms:W3CDTF">2021-03-12T19:59:31Z</dcterms:modified>
</cp:coreProperties>
</file>