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a045bd2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a045bd2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ba045bd28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ba045bd28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8533" y="0"/>
            <a:ext cx="9262531" cy="521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36675" y="-66675"/>
            <a:ext cx="9380674" cy="5276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296400" cy="522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