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84" r:id="rId3"/>
    <p:sldId id="282" r:id="rId4"/>
    <p:sldId id="264" r:id="rId5"/>
    <p:sldId id="286" r:id="rId6"/>
    <p:sldId id="268" r:id="rId7"/>
    <p:sldId id="289" r:id="rId8"/>
    <p:sldId id="269" r:id="rId9"/>
    <p:sldId id="270" r:id="rId10"/>
    <p:sldId id="271" r:id="rId11"/>
    <p:sldId id="272" r:id="rId12"/>
    <p:sldId id="273" r:id="rId13"/>
    <p:sldId id="274" r:id="rId14"/>
    <p:sldId id="277" r:id="rId15"/>
    <p:sldId id="288" r:id="rId16"/>
    <p:sldId id="260"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4798"/>
    <a:srgbClr val="EA7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2" autoAdjust="0"/>
    <p:restoredTop sz="94660"/>
  </p:normalViewPr>
  <p:slideViewPr>
    <p:cSldViewPr snapToGrid="0">
      <p:cViewPr>
        <p:scale>
          <a:sx n="38" d="100"/>
          <a:sy n="38" d="100"/>
        </p:scale>
        <p:origin x="2352" y="2104"/>
      </p:cViewPr>
      <p:guideLst/>
    </p:cSldViewPr>
  </p:slideViewPr>
  <p:notesTextViewPr>
    <p:cViewPr>
      <p:scale>
        <a:sx n="1" d="1"/>
        <a:sy n="1" d="1"/>
      </p:scale>
      <p:origin x="0" y="0"/>
    </p:cViewPr>
  </p:notesTextViewPr>
  <p:notesViewPr>
    <p:cSldViewPr snapToGrid="0">
      <p:cViewPr varScale="1">
        <p:scale>
          <a:sx n="47" d="100"/>
          <a:sy n="47" d="100"/>
        </p:scale>
        <p:origin x="278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7D5BAFBA-3A47-4B76-37CE-EAEE622974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0D494DE6-22D6-A134-9B72-2F46C8C5D8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75C786-FBF2-473B-B97A-A0A41B16085A}" type="datetimeFigureOut">
              <a:rPr lang="pt-BR" smtClean="0"/>
              <a:t>28/02/2024</a:t>
            </a:fld>
            <a:endParaRPr lang="pt-BR"/>
          </a:p>
        </p:txBody>
      </p:sp>
      <p:sp>
        <p:nvSpPr>
          <p:cNvPr id="4" name="Espaço Reservado para Rodapé 3">
            <a:extLst>
              <a:ext uri="{FF2B5EF4-FFF2-40B4-BE49-F238E27FC236}">
                <a16:creationId xmlns:a16="http://schemas.microsoft.com/office/drawing/2014/main" id="{F54DB44B-444D-D148-4E53-76A0DADD18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BA953599-43C8-73C8-3FD9-925242FBE9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C02FCA-4552-4688-A774-B5B7E35DFA8A}" type="slidenum">
              <a:rPr lang="pt-BR" smtClean="0"/>
              <a:t>‹nº›</a:t>
            </a:fld>
            <a:endParaRPr lang="pt-BR"/>
          </a:p>
        </p:txBody>
      </p:sp>
    </p:spTree>
    <p:extLst>
      <p:ext uri="{BB962C8B-B14F-4D97-AF65-F5344CB8AC3E}">
        <p14:creationId xmlns:p14="http://schemas.microsoft.com/office/powerpoint/2010/main" val="2211266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C5406-97B8-BA42-AED5-615EE5993AD8}" type="datetimeFigureOut">
              <a:rPr lang="pt-BR" smtClean="0"/>
              <a:t>28/02/2024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03601-6C8F-2F42-9BBA-96D248D79846}" type="slidenum">
              <a:rPr lang="pt-BR" smtClean="0"/>
              <a:t>‹nº›</a:t>
            </a:fld>
            <a:endParaRPr lang="pt-BR"/>
          </a:p>
        </p:txBody>
      </p:sp>
    </p:spTree>
    <p:extLst>
      <p:ext uri="{BB962C8B-B14F-4D97-AF65-F5344CB8AC3E}">
        <p14:creationId xmlns:p14="http://schemas.microsoft.com/office/powerpoint/2010/main" val="344032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FB995D98-1135-935D-2344-726BB2A29B6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7FD411A-6580-F3CE-38EA-B78412D92DD6}"/>
              </a:ext>
            </a:extLst>
          </p:cNvPr>
          <p:cNvSpPr>
            <a:spLocks noGrp="1"/>
          </p:cNvSpPr>
          <p:nvPr>
            <p:ph type="ctrTitle"/>
          </p:nvPr>
        </p:nvSpPr>
        <p:spPr>
          <a:xfrm>
            <a:off x="1756881" y="2409289"/>
            <a:ext cx="8671390" cy="1731195"/>
          </a:xfrm>
        </p:spPr>
        <p:txBody>
          <a:bodyPr anchor="ctr">
            <a:normAutofit/>
          </a:bodyPr>
          <a:lstStyle>
            <a:lvl1pPr algn="ctr">
              <a:tabLst/>
              <a:defRPr sz="3600" b="1">
                <a:solidFill>
                  <a:schemeClr val="bg1"/>
                </a:solidFill>
              </a:defRPr>
            </a:lvl1pPr>
          </a:lstStyle>
          <a:p>
            <a:r>
              <a:rPr lang="pt-BR" dirty="0"/>
              <a:t>Clique para editar o título Mestre</a:t>
            </a:r>
          </a:p>
        </p:txBody>
      </p:sp>
      <p:sp>
        <p:nvSpPr>
          <p:cNvPr id="3" name="Subtítulo 2">
            <a:extLst>
              <a:ext uri="{FF2B5EF4-FFF2-40B4-BE49-F238E27FC236}">
                <a16:creationId xmlns:a16="http://schemas.microsoft.com/office/drawing/2014/main" id="{0594C4D1-9ADA-87F6-813A-19C901FE186C}"/>
              </a:ext>
            </a:extLst>
          </p:cNvPr>
          <p:cNvSpPr>
            <a:spLocks noGrp="1"/>
          </p:cNvSpPr>
          <p:nvPr>
            <p:ph type="subTitle" idx="1" hasCustomPrompt="1"/>
          </p:nvPr>
        </p:nvSpPr>
        <p:spPr>
          <a:xfrm>
            <a:off x="1756881" y="4376792"/>
            <a:ext cx="8671390" cy="472611"/>
          </a:xfrm>
        </p:spPr>
        <p:txBody>
          <a:bodyPr anchor="ctr">
            <a:normAutofit/>
          </a:bodyPr>
          <a:lstStyle>
            <a:lvl1pPr marL="0" indent="0" algn="ctr">
              <a:buNone/>
              <a:defRPr sz="2000">
                <a:solidFill>
                  <a:srgbClr val="32479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Escreva aqui o nome de quem está apresentando</a:t>
            </a:r>
          </a:p>
        </p:txBody>
      </p:sp>
    </p:spTree>
    <p:extLst>
      <p:ext uri="{BB962C8B-B14F-4D97-AF65-F5344CB8AC3E}">
        <p14:creationId xmlns:p14="http://schemas.microsoft.com/office/powerpoint/2010/main" val="244489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ação">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DA741762-4246-6820-015D-B2CAA08A76E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ítulo 1">
            <a:extLst>
              <a:ext uri="{FF2B5EF4-FFF2-40B4-BE49-F238E27FC236}">
                <a16:creationId xmlns:a16="http://schemas.microsoft.com/office/drawing/2014/main" id="{C6AF88D4-D7AA-2969-8C18-6873269894E9}"/>
              </a:ext>
            </a:extLst>
          </p:cNvPr>
          <p:cNvSpPr>
            <a:spLocks noGrp="1"/>
          </p:cNvSpPr>
          <p:nvPr>
            <p:ph type="title"/>
          </p:nvPr>
        </p:nvSpPr>
        <p:spPr>
          <a:xfrm>
            <a:off x="739738" y="704169"/>
            <a:ext cx="11024172" cy="477360"/>
          </a:xfrm>
        </p:spPr>
        <p:txBody>
          <a:bodyPr anchor="t"/>
          <a:lstStyle/>
          <a:p>
            <a:r>
              <a:rPr lang="pt-BR" dirty="0"/>
              <a:t>Clique para editar o título Mestre</a:t>
            </a:r>
          </a:p>
        </p:txBody>
      </p:sp>
      <p:sp>
        <p:nvSpPr>
          <p:cNvPr id="3" name="Espaço Reservado para Texto 2">
            <a:extLst>
              <a:ext uri="{FF2B5EF4-FFF2-40B4-BE49-F238E27FC236}">
                <a16:creationId xmlns:a16="http://schemas.microsoft.com/office/drawing/2014/main" id="{EF1667DA-98D8-4C64-0420-EE405084CB7E}"/>
              </a:ext>
            </a:extLst>
          </p:cNvPr>
          <p:cNvSpPr>
            <a:spLocks noGrp="1"/>
          </p:cNvSpPr>
          <p:nvPr>
            <p:ph type="body" idx="1"/>
          </p:nvPr>
        </p:nvSpPr>
        <p:spPr>
          <a:xfrm>
            <a:off x="739737" y="1331840"/>
            <a:ext cx="11024171" cy="365125"/>
          </a:xfrm>
        </p:spPr>
        <p:txBody>
          <a:bodyPr anchor="t">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Clique para editar os estilos de texto Mestres</a:t>
            </a:r>
          </a:p>
        </p:txBody>
      </p:sp>
      <p:sp>
        <p:nvSpPr>
          <p:cNvPr id="4" name="Espaço Reservado para Conteúdo 3">
            <a:extLst>
              <a:ext uri="{FF2B5EF4-FFF2-40B4-BE49-F238E27FC236}">
                <a16:creationId xmlns:a16="http://schemas.microsoft.com/office/drawing/2014/main" id="{930CB7BD-71B5-B998-DB48-B75FE520D3E7}"/>
              </a:ext>
            </a:extLst>
          </p:cNvPr>
          <p:cNvSpPr>
            <a:spLocks noGrp="1"/>
          </p:cNvSpPr>
          <p:nvPr>
            <p:ph sz="half" idx="2"/>
          </p:nvPr>
        </p:nvSpPr>
        <p:spPr>
          <a:xfrm>
            <a:off x="739738" y="1847276"/>
            <a:ext cx="11013882" cy="4152831"/>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a:extLst>
              <a:ext uri="{FF2B5EF4-FFF2-40B4-BE49-F238E27FC236}">
                <a16:creationId xmlns:a16="http://schemas.microsoft.com/office/drawing/2014/main" id="{E613AB5D-BF58-506B-ABD8-56CDAFF2295C}"/>
              </a:ext>
            </a:extLst>
          </p:cNvPr>
          <p:cNvSpPr>
            <a:spLocks noGrp="1"/>
          </p:cNvSpPr>
          <p:nvPr>
            <p:ph type="sldNum" sz="quarter" idx="12"/>
          </p:nvPr>
        </p:nvSpPr>
        <p:spPr/>
        <p:txBody>
          <a:bodyPr/>
          <a:lstStyle/>
          <a:p>
            <a:fld id="{443D5393-8DD6-476F-B1C7-5C6D41EC2728}" type="slidenum">
              <a:rPr lang="pt-BR" smtClean="0"/>
              <a:t>‹nº›</a:t>
            </a:fld>
            <a:endParaRPr lang="pt-BR"/>
          </a:p>
        </p:txBody>
      </p:sp>
      <p:sp>
        <p:nvSpPr>
          <p:cNvPr id="12" name="Espaço Reservado para Rodapé 11">
            <a:extLst>
              <a:ext uri="{FF2B5EF4-FFF2-40B4-BE49-F238E27FC236}">
                <a16:creationId xmlns:a16="http://schemas.microsoft.com/office/drawing/2014/main" id="{CF778762-C269-22AD-347B-F7F24F838455}"/>
              </a:ext>
            </a:extLst>
          </p:cNvPr>
          <p:cNvSpPr>
            <a:spLocks noGrp="1"/>
          </p:cNvSpPr>
          <p:nvPr>
            <p:ph type="ftr" sz="quarter" idx="13"/>
          </p:nvPr>
        </p:nvSpPr>
        <p:spPr>
          <a:xfrm>
            <a:off x="1541124" y="6356350"/>
            <a:ext cx="7376845" cy="365125"/>
          </a:xfrm>
        </p:spPr>
        <p:txBody>
          <a:bodyPr/>
          <a:lstStyle/>
          <a:p>
            <a:endParaRPr lang="pt-BR" dirty="0"/>
          </a:p>
        </p:txBody>
      </p:sp>
    </p:spTree>
    <p:extLst>
      <p:ext uri="{BB962C8B-B14F-4D97-AF65-F5344CB8AC3E}">
        <p14:creationId xmlns:p14="http://schemas.microsoft.com/office/powerpoint/2010/main" val="213215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mparação">
    <p:spTree>
      <p:nvGrpSpPr>
        <p:cNvPr id="1" name=""/>
        <p:cNvGrpSpPr/>
        <p:nvPr/>
      </p:nvGrpSpPr>
      <p:grpSpPr>
        <a:xfrm>
          <a:off x="0" y="0"/>
          <a:ext cx="0" cy="0"/>
          <a:chOff x="0" y="0"/>
          <a:chExt cx="0" cy="0"/>
        </a:xfrm>
      </p:grpSpPr>
      <p:pic>
        <p:nvPicPr>
          <p:cNvPr id="6" name="Imagem 5" descr="Tela de celular com texto preto sobre fundo branco&#10;&#10;Descrição gerada automaticamente com confiança média">
            <a:extLst>
              <a:ext uri="{FF2B5EF4-FFF2-40B4-BE49-F238E27FC236}">
                <a16:creationId xmlns:a16="http://schemas.microsoft.com/office/drawing/2014/main" id="{6A924D4E-E253-A1D2-ED08-02F9CBC858A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6AF88D4-D7AA-2969-8C18-6873269894E9}"/>
              </a:ext>
            </a:extLst>
          </p:cNvPr>
          <p:cNvSpPr>
            <a:spLocks noGrp="1"/>
          </p:cNvSpPr>
          <p:nvPr>
            <p:ph type="title"/>
          </p:nvPr>
        </p:nvSpPr>
        <p:spPr>
          <a:xfrm>
            <a:off x="739738" y="704169"/>
            <a:ext cx="11024172" cy="477360"/>
          </a:xfrm>
        </p:spPr>
        <p:txBody>
          <a:bodyPr anchor="t"/>
          <a:lstStyle/>
          <a:p>
            <a:r>
              <a:rPr lang="pt-BR" dirty="0"/>
              <a:t>Clique para editar o título Mestre</a:t>
            </a:r>
          </a:p>
        </p:txBody>
      </p:sp>
      <p:sp>
        <p:nvSpPr>
          <p:cNvPr id="3" name="Espaço Reservado para Texto 2">
            <a:extLst>
              <a:ext uri="{FF2B5EF4-FFF2-40B4-BE49-F238E27FC236}">
                <a16:creationId xmlns:a16="http://schemas.microsoft.com/office/drawing/2014/main" id="{EF1667DA-98D8-4C64-0420-EE405084CB7E}"/>
              </a:ext>
            </a:extLst>
          </p:cNvPr>
          <p:cNvSpPr>
            <a:spLocks noGrp="1"/>
          </p:cNvSpPr>
          <p:nvPr>
            <p:ph type="body" idx="1"/>
          </p:nvPr>
        </p:nvSpPr>
        <p:spPr>
          <a:xfrm>
            <a:off x="739737" y="1331840"/>
            <a:ext cx="11024171" cy="365125"/>
          </a:xfrm>
        </p:spPr>
        <p:txBody>
          <a:bodyPr anchor="t">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Clique para editar os estilos de texto Mestres</a:t>
            </a:r>
          </a:p>
        </p:txBody>
      </p:sp>
      <p:sp>
        <p:nvSpPr>
          <p:cNvPr id="4" name="Espaço Reservado para Conteúdo 3">
            <a:extLst>
              <a:ext uri="{FF2B5EF4-FFF2-40B4-BE49-F238E27FC236}">
                <a16:creationId xmlns:a16="http://schemas.microsoft.com/office/drawing/2014/main" id="{930CB7BD-71B5-B998-DB48-B75FE520D3E7}"/>
              </a:ext>
            </a:extLst>
          </p:cNvPr>
          <p:cNvSpPr>
            <a:spLocks noGrp="1"/>
          </p:cNvSpPr>
          <p:nvPr>
            <p:ph sz="half" idx="2"/>
          </p:nvPr>
        </p:nvSpPr>
        <p:spPr>
          <a:xfrm>
            <a:off x="739738" y="1847276"/>
            <a:ext cx="11013882" cy="4152831"/>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a:extLst>
              <a:ext uri="{FF2B5EF4-FFF2-40B4-BE49-F238E27FC236}">
                <a16:creationId xmlns:a16="http://schemas.microsoft.com/office/drawing/2014/main" id="{E613AB5D-BF58-506B-ABD8-56CDAFF2295C}"/>
              </a:ext>
            </a:extLst>
          </p:cNvPr>
          <p:cNvSpPr>
            <a:spLocks noGrp="1"/>
          </p:cNvSpPr>
          <p:nvPr>
            <p:ph type="sldNum" sz="quarter" idx="12"/>
          </p:nvPr>
        </p:nvSpPr>
        <p:spPr/>
        <p:txBody>
          <a:bodyPr/>
          <a:lstStyle/>
          <a:p>
            <a:fld id="{443D5393-8DD6-476F-B1C7-5C6D41EC2728}" type="slidenum">
              <a:rPr lang="pt-BR" smtClean="0"/>
              <a:t>‹nº›</a:t>
            </a:fld>
            <a:endParaRPr lang="pt-BR"/>
          </a:p>
        </p:txBody>
      </p:sp>
      <p:sp>
        <p:nvSpPr>
          <p:cNvPr id="12" name="Espaço Reservado para Rodapé 11">
            <a:extLst>
              <a:ext uri="{FF2B5EF4-FFF2-40B4-BE49-F238E27FC236}">
                <a16:creationId xmlns:a16="http://schemas.microsoft.com/office/drawing/2014/main" id="{CF778762-C269-22AD-347B-F7F24F838455}"/>
              </a:ext>
            </a:extLst>
          </p:cNvPr>
          <p:cNvSpPr>
            <a:spLocks noGrp="1"/>
          </p:cNvSpPr>
          <p:nvPr>
            <p:ph type="ftr" sz="quarter" idx="13"/>
          </p:nvPr>
        </p:nvSpPr>
        <p:spPr>
          <a:xfrm>
            <a:off x="1541124" y="6356350"/>
            <a:ext cx="7376845" cy="365125"/>
          </a:xfrm>
        </p:spPr>
        <p:txBody>
          <a:bodyPr/>
          <a:lstStyle/>
          <a:p>
            <a:endParaRPr lang="pt-BR" dirty="0"/>
          </a:p>
        </p:txBody>
      </p:sp>
    </p:spTree>
    <p:extLst>
      <p:ext uri="{BB962C8B-B14F-4D97-AF65-F5344CB8AC3E}">
        <p14:creationId xmlns:p14="http://schemas.microsoft.com/office/powerpoint/2010/main" val="327306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mparação">
    <p:spTree>
      <p:nvGrpSpPr>
        <p:cNvPr id="1" name=""/>
        <p:cNvGrpSpPr/>
        <p:nvPr/>
      </p:nvGrpSpPr>
      <p:grpSpPr>
        <a:xfrm>
          <a:off x="0" y="0"/>
          <a:ext cx="0" cy="0"/>
          <a:chOff x="0" y="0"/>
          <a:chExt cx="0" cy="0"/>
        </a:xfrm>
      </p:grpSpPr>
      <p:pic>
        <p:nvPicPr>
          <p:cNvPr id="8" name="Imagem 7" descr="Uma imagem contendo Interface gráfica do usuário&#10;&#10;Descrição gerada automaticamente">
            <a:extLst>
              <a:ext uri="{FF2B5EF4-FFF2-40B4-BE49-F238E27FC236}">
                <a16:creationId xmlns:a16="http://schemas.microsoft.com/office/drawing/2014/main" id="{78FF8028-A193-27E2-1950-8A39DDD35B8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6AF88D4-D7AA-2969-8C18-6873269894E9}"/>
              </a:ext>
            </a:extLst>
          </p:cNvPr>
          <p:cNvSpPr>
            <a:spLocks noGrp="1"/>
          </p:cNvSpPr>
          <p:nvPr>
            <p:ph type="title"/>
          </p:nvPr>
        </p:nvSpPr>
        <p:spPr>
          <a:xfrm>
            <a:off x="739738" y="704169"/>
            <a:ext cx="11024172" cy="477360"/>
          </a:xfrm>
        </p:spPr>
        <p:txBody>
          <a:bodyPr anchor="t"/>
          <a:lstStyle/>
          <a:p>
            <a:r>
              <a:rPr lang="pt-BR" dirty="0"/>
              <a:t>Clique para editar o título Mestre</a:t>
            </a:r>
          </a:p>
        </p:txBody>
      </p:sp>
      <p:sp>
        <p:nvSpPr>
          <p:cNvPr id="4" name="Espaço Reservado para Conteúdo 3">
            <a:extLst>
              <a:ext uri="{FF2B5EF4-FFF2-40B4-BE49-F238E27FC236}">
                <a16:creationId xmlns:a16="http://schemas.microsoft.com/office/drawing/2014/main" id="{930CB7BD-71B5-B998-DB48-B75FE520D3E7}"/>
              </a:ext>
            </a:extLst>
          </p:cNvPr>
          <p:cNvSpPr>
            <a:spLocks noGrp="1"/>
          </p:cNvSpPr>
          <p:nvPr>
            <p:ph sz="half" idx="2"/>
          </p:nvPr>
        </p:nvSpPr>
        <p:spPr>
          <a:xfrm>
            <a:off x="739738" y="1335640"/>
            <a:ext cx="11013882" cy="4664467"/>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a:extLst>
              <a:ext uri="{FF2B5EF4-FFF2-40B4-BE49-F238E27FC236}">
                <a16:creationId xmlns:a16="http://schemas.microsoft.com/office/drawing/2014/main" id="{E613AB5D-BF58-506B-ABD8-56CDAFF2295C}"/>
              </a:ext>
            </a:extLst>
          </p:cNvPr>
          <p:cNvSpPr>
            <a:spLocks noGrp="1"/>
          </p:cNvSpPr>
          <p:nvPr>
            <p:ph type="sldNum" sz="quarter" idx="12"/>
          </p:nvPr>
        </p:nvSpPr>
        <p:spPr/>
        <p:txBody>
          <a:bodyPr/>
          <a:lstStyle/>
          <a:p>
            <a:fld id="{443D5393-8DD6-476F-B1C7-5C6D41EC2728}" type="slidenum">
              <a:rPr lang="pt-BR" smtClean="0"/>
              <a:t>‹nº›</a:t>
            </a:fld>
            <a:endParaRPr lang="pt-BR"/>
          </a:p>
        </p:txBody>
      </p:sp>
      <p:sp>
        <p:nvSpPr>
          <p:cNvPr id="12" name="Espaço Reservado para Rodapé 11">
            <a:extLst>
              <a:ext uri="{FF2B5EF4-FFF2-40B4-BE49-F238E27FC236}">
                <a16:creationId xmlns:a16="http://schemas.microsoft.com/office/drawing/2014/main" id="{CF778762-C269-22AD-347B-F7F24F838455}"/>
              </a:ext>
            </a:extLst>
          </p:cNvPr>
          <p:cNvSpPr>
            <a:spLocks noGrp="1"/>
          </p:cNvSpPr>
          <p:nvPr>
            <p:ph type="ftr" sz="quarter" idx="13"/>
          </p:nvPr>
        </p:nvSpPr>
        <p:spPr>
          <a:xfrm>
            <a:off x="1541124" y="6356350"/>
            <a:ext cx="7376845" cy="365125"/>
          </a:xfrm>
        </p:spPr>
        <p:txBody>
          <a:bodyPr/>
          <a:lstStyle/>
          <a:p>
            <a:endParaRPr lang="pt-BR" dirty="0"/>
          </a:p>
        </p:txBody>
      </p:sp>
    </p:spTree>
    <p:extLst>
      <p:ext uri="{BB962C8B-B14F-4D97-AF65-F5344CB8AC3E}">
        <p14:creationId xmlns:p14="http://schemas.microsoft.com/office/powerpoint/2010/main" val="3653697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mparação">
    <p:spTree>
      <p:nvGrpSpPr>
        <p:cNvPr id="1" name=""/>
        <p:cNvGrpSpPr/>
        <p:nvPr/>
      </p:nvGrpSpPr>
      <p:grpSpPr>
        <a:xfrm>
          <a:off x="0" y="0"/>
          <a:ext cx="0" cy="0"/>
          <a:chOff x="0" y="0"/>
          <a:chExt cx="0" cy="0"/>
        </a:xfrm>
      </p:grpSpPr>
      <p:pic>
        <p:nvPicPr>
          <p:cNvPr id="6" name="Imagem 5" descr="Tela de celular com texto preto sobre fundo branco&#10;&#10;Descrição gerada automaticamente com confiança média">
            <a:extLst>
              <a:ext uri="{FF2B5EF4-FFF2-40B4-BE49-F238E27FC236}">
                <a16:creationId xmlns:a16="http://schemas.microsoft.com/office/drawing/2014/main" id="{B1A719D0-0F30-83A4-2A8B-754AA351203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6AF88D4-D7AA-2969-8C18-6873269894E9}"/>
              </a:ext>
            </a:extLst>
          </p:cNvPr>
          <p:cNvSpPr>
            <a:spLocks noGrp="1"/>
          </p:cNvSpPr>
          <p:nvPr>
            <p:ph type="title"/>
          </p:nvPr>
        </p:nvSpPr>
        <p:spPr>
          <a:xfrm>
            <a:off x="739738" y="704169"/>
            <a:ext cx="11024172" cy="477360"/>
          </a:xfrm>
        </p:spPr>
        <p:txBody>
          <a:bodyPr anchor="t"/>
          <a:lstStyle/>
          <a:p>
            <a:r>
              <a:rPr lang="pt-BR" dirty="0"/>
              <a:t>Clique para editar o título Mestre</a:t>
            </a:r>
          </a:p>
        </p:txBody>
      </p:sp>
      <p:sp>
        <p:nvSpPr>
          <p:cNvPr id="4" name="Espaço Reservado para Conteúdo 3">
            <a:extLst>
              <a:ext uri="{FF2B5EF4-FFF2-40B4-BE49-F238E27FC236}">
                <a16:creationId xmlns:a16="http://schemas.microsoft.com/office/drawing/2014/main" id="{930CB7BD-71B5-B998-DB48-B75FE520D3E7}"/>
              </a:ext>
            </a:extLst>
          </p:cNvPr>
          <p:cNvSpPr>
            <a:spLocks noGrp="1"/>
          </p:cNvSpPr>
          <p:nvPr>
            <p:ph sz="half" idx="2"/>
          </p:nvPr>
        </p:nvSpPr>
        <p:spPr>
          <a:xfrm>
            <a:off x="739738" y="1335640"/>
            <a:ext cx="11013882" cy="4664467"/>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a:extLst>
              <a:ext uri="{FF2B5EF4-FFF2-40B4-BE49-F238E27FC236}">
                <a16:creationId xmlns:a16="http://schemas.microsoft.com/office/drawing/2014/main" id="{E613AB5D-BF58-506B-ABD8-56CDAFF2295C}"/>
              </a:ext>
            </a:extLst>
          </p:cNvPr>
          <p:cNvSpPr>
            <a:spLocks noGrp="1"/>
          </p:cNvSpPr>
          <p:nvPr>
            <p:ph type="sldNum" sz="quarter" idx="12"/>
          </p:nvPr>
        </p:nvSpPr>
        <p:spPr/>
        <p:txBody>
          <a:bodyPr/>
          <a:lstStyle/>
          <a:p>
            <a:fld id="{443D5393-8DD6-476F-B1C7-5C6D41EC2728}" type="slidenum">
              <a:rPr lang="pt-BR" smtClean="0"/>
              <a:t>‹nº›</a:t>
            </a:fld>
            <a:endParaRPr lang="pt-BR"/>
          </a:p>
        </p:txBody>
      </p:sp>
      <p:sp>
        <p:nvSpPr>
          <p:cNvPr id="12" name="Espaço Reservado para Rodapé 11">
            <a:extLst>
              <a:ext uri="{FF2B5EF4-FFF2-40B4-BE49-F238E27FC236}">
                <a16:creationId xmlns:a16="http://schemas.microsoft.com/office/drawing/2014/main" id="{CF778762-C269-22AD-347B-F7F24F838455}"/>
              </a:ext>
            </a:extLst>
          </p:cNvPr>
          <p:cNvSpPr>
            <a:spLocks noGrp="1"/>
          </p:cNvSpPr>
          <p:nvPr>
            <p:ph type="ftr" sz="quarter" idx="13"/>
          </p:nvPr>
        </p:nvSpPr>
        <p:spPr>
          <a:xfrm>
            <a:off x="1541124" y="6356350"/>
            <a:ext cx="7376845" cy="365125"/>
          </a:xfrm>
        </p:spPr>
        <p:txBody>
          <a:bodyPr/>
          <a:lstStyle/>
          <a:p>
            <a:endParaRPr lang="pt-BR" dirty="0"/>
          </a:p>
        </p:txBody>
      </p:sp>
    </p:spTree>
    <p:extLst>
      <p:ext uri="{BB962C8B-B14F-4D97-AF65-F5344CB8AC3E}">
        <p14:creationId xmlns:p14="http://schemas.microsoft.com/office/powerpoint/2010/main" val="3146186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mparação">
    <p:spTree>
      <p:nvGrpSpPr>
        <p:cNvPr id="1" name=""/>
        <p:cNvGrpSpPr/>
        <p:nvPr/>
      </p:nvGrpSpPr>
      <p:grpSpPr>
        <a:xfrm>
          <a:off x="0" y="0"/>
          <a:ext cx="0" cy="0"/>
          <a:chOff x="0" y="0"/>
          <a:chExt cx="0" cy="0"/>
        </a:xfrm>
      </p:grpSpPr>
      <p:pic>
        <p:nvPicPr>
          <p:cNvPr id="10" name="Imagem 9" descr="Uma imagem contendo Gráfico&#10;&#10;Descrição gerada automaticamente">
            <a:extLst>
              <a:ext uri="{FF2B5EF4-FFF2-40B4-BE49-F238E27FC236}">
                <a16:creationId xmlns:a16="http://schemas.microsoft.com/office/drawing/2014/main" id="{C01C8C80-8EF3-3393-7526-0747FAC3E96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6AF88D4-D7AA-2969-8C18-6873269894E9}"/>
              </a:ext>
            </a:extLst>
          </p:cNvPr>
          <p:cNvSpPr>
            <a:spLocks noGrp="1"/>
          </p:cNvSpPr>
          <p:nvPr>
            <p:ph type="title"/>
          </p:nvPr>
        </p:nvSpPr>
        <p:spPr>
          <a:xfrm>
            <a:off x="739738" y="704169"/>
            <a:ext cx="7633702" cy="477360"/>
          </a:xfrm>
        </p:spPr>
        <p:txBody>
          <a:bodyPr anchor="t"/>
          <a:lstStyle/>
          <a:p>
            <a:r>
              <a:rPr lang="pt-BR" dirty="0"/>
              <a:t>Clique para editar o título Mestre</a:t>
            </a:r>
          </a:p>
        </p:txBody>
      </p:sp>
      <p:sp>
        <p:nvSpPr>
          <p:cNvPr id="4" name="Espaço Reservado para Conteúdo 3">
            <a:extLst>
              <a:ext uri="{FF2B5EF4-FFF2-40B4-BE49-F238E27FC236}">
                <a16:creationId xmlns:a16="http://schemas.microsoft.com/office/drawing/2014/main" id="{930CB7BD-71B5-B998-DB48-B75FE520D3E7}"/>
              </a:ext>
            </a:extLst>
          </p:cNvPr>
          <p:cNvSpPr>
            <a:spLocks noGrp="1"/>
          </p:cNvSpPr>
          <p:nvPr>
            <p:ph sz="half" idx="2"/>
          </p:nvPr>
        </p:nvSpPr>
        <p:spPr>
          <a:xfrm>
            <a:off x="739738" y="1331840"/>
            <a:ext cx="3626779" cy="4668267"/>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Conteúdo 5">
            <a:extLst>
              <a:ext uri="{FF2B5EF4-FFF2-40B4-BE49-F238E27FC236}">
                <a16:creationId xmlns:a16="http://schemas.microsoft.com/office/drawing/2014/main" id="{C745710C-B01F-6035-6E0A-869A3F165BCB}"/>
              </a:ext>
            </a:extLst>
          </p:cNvPr>
          <p:cNvSpPr>
            <a:spLocks noGrp="1"/>
          </p:cNvSpPr>
          <p:nvPr>
            <p:ph sz="quarter" idx="4"/>
          </p:nvPr>
        </p:nvSpPr>
        <p:spPr>
          <a:xfrm>
            <a:off x="4746661" y="1331840"/>
            <a:ext cx="3626779" cy="4668267"/>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a:extLst>
              <a:ext uri="{FF2B5EF4-FFF2-40B4-BE49-F238E27FC236}">
                <a16:creationId xmlns:a16="http://schemas.microsoft.com/office/drawing/2014/main" id="{E613AB5D-BF58-506B-ABD8-56CDAFF2295C}"/>
              </a:ext>
            </a:extLst>
          </p:cNvPr>
          <p:cNvSpPr>
            <a:spLocks noGrp="1"/>
          </p:cNvSpPr>
          <p:nvPr>
            <p:ph type="sldNum" sz="quarter" idx="12"/>
          </p:nvPr>
        </p:nvSpPr>
        <p:spPr/>
        <p:txBody>
          <a:bodyPr/>
          <a:lstStyle/>
          <a:p>
            <a:fld id="{443D5393-8DD6-476F-B1C7-5C6D41EC2728}" type="slidenum">
              <a:rPr lang="pt-BR" smtClean="0"/>
              <a:t>‹nº›</a:t>
            </a:fld>
            <a:endParaRPr lang="pt-BR"/>
          </a:p>
        </p:txBody>
      </p:sp>
      <p:sp>
        <p:nvSpPr>
          <p:cNvPr id="12" name="Espaço Reservado para Rodapé 11">
            <a:extLst>
              <a:ext uri="{FF2B5EF4-FFF2-40B4-BE49-F238E27FC236}">
                <a16:creationId xmlns:a16="http://schemas.microsoft.com/office/drawing/2014/main" id="{CF778762-C269-22AD-347B-F7F24F838455}"/>
              </a:ext>
            </a:extLst>
          </p:cNvPr>
          <p:cNvSpPr>
            <a:spLocks noGrp="1"/>
          </p:cNvSpPr>
          <p:nvPr>
            <p:ph type="ftr" sz="quarter" idx="13"/>
          </p:nvPr>
        </p:nvSpPr>
        <p:spPr>
          <a:xfrm>
            <a:off x="739738" y="6356350"/>
            <a:ext cx="7633702" cy="365125"/>
          </a:xfrm>
        </p:spPr>
        <p:txBody>
          <a:bodyPr/>
          <a:lstStyle/>
          <a:p>
            <a:endParaRPr lang="pt-BR" dirty="0"/>
          </a:p>
        </p:txBody>
      </p:sp>
    </p:spTree>
    <p:extLst>
      <p:ext uri="{BB962C8B-B14F-4D97-AF65-F5344CB8AC3E}">
        <p14:creationId xmlns:p14="http://schemas.microsoft.com/office/powerpoint/2010/main" val="40453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mparação">
    <p:spTree>
      <p:nvGrpSpPr>
        <p:cNvPr id="1" name=""/>
        <p:cNvGrpSpPr/>
        <p:nvPr/>
      </p:nvGrpSpPr>
      <p:grpSpPr>
        <a:xfrm>
          <a:off x="0" y="0"/>
          <a:ext cx="0" cy="0"/>
          <a:chOff x="0" y="0"/>
          <a:chExt cx="0" cy="0"/>
        </a:xfrm>
      </p:grpSpPr>
      <p:pic>
        <p:nvPicPr>
          <p:cNvPr id="5" name="Imagem 4" descr="Uma imagem contendo Gráfico&#10;&#10;Descrição gerada automaticamente">
            <a:extLst>
              <a:ext uri="{FF2B5EF4-FFF2-40B4-BE49-F238E27FC236}">
                <a16:creationId xmlns:a16="http://schemas.microsoft.com/office/drawing/2014/main" id="{C6F7E8CB-C6EF-A130-0A81-74BD047B095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6AF88D4-D7AA-2969-8C18-6873269894E9}"/>
              </a:ext>
            </a:extLst>
          </p:cNvPr>
          <p:cNvSpPr>
            <a:spLocks noGrp="1"/>
          </p:cNvSpPr>
          <p:nvPr>
            <p:ph type="title"/>
          </p:nvPr>
        </p:nvSpPr>
        <p:spPr>
          <a:xfrm>
            <a:off x="739738" y="704169"/>
            <a:ext cx="7633702" cy="477360"/>
          </a:xfrm>
        </p:spPr>
        <p:txBody>
          <a:bodyPr anchor="t"/>
          <a:lstStyle/>
          <a:p>
            <a:r>
              <a:rPr lang="pt-BR" dirty="0"/>
              <a:t>Clique para editar o título Mestre</a:t>
            </a:r>
          </a:p>
        </p:txBody>
      </p:sp>
      <p:sp>
        <p:nvSpPr>
          <p:cNvPr id="4" name="Espaço Reservado para Conteúdo 3">
            <a:extLst>
              <a:ext uri="{FF2B5EF4-FFF2-40B4-BE49-F238E27FC236}">
                <a16:creationId xmlns:a16="http://schemas.microsoft.com/office/drawing/2014/main" id="{930CB7BD-71B5-B998-DB48-B75FE520D3E7}"/>
              </a:ext>
            </a:extLst>
          </p:cNvPr>
          <p:cNvSpPr>
            <a:spLocks noGrp="1"/>
          </p:cNvSpPr>
          <p:nvPr>
            <p:ph sz="half" idx="2"/>
          </p:nvPr>
        </p:nvSpPr>
        <p:spPr>
          <a:xfrm>
            <a:off x="739738" y="1331840"/>
            <a:ext cx="3626779" cy="4668267"/>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Conteúdo 5">
            <a:extLst>
              <a:ext uri="{FF2B5EF4-FFF2-40B4-BE49-F238E27FC236}">
                <a16:creationId xmlns:a16="http://schemas.microsoft.com/office/drawing/2014/main" id="{C745710C-B01F-6035-6E0A-869A3F165BCB}"/>
              </a:ext>
            </a:extLst>
          </p:cNvPr>
          <p:cNvSpPr>
            <a:spLocks noGrp="1"/>
          </p:cNvSpPr>
          <p:nvPr>
            <p:ph sz="quarter" idx="4"/>
          </p:nvPr>
        </p:nvSpPr>
        <p:spPr>
          <a:xfrm>
            <a:off x="4746661" y="1331840"/>
            <a:ext cx="3626779" cy="4668267"/>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a:extLst>
              <a:ext uri="{FF2B5EF4-FFF2-40B4-BE49-F238E27FC236}">
                <a16:creationId xmlns:a16="http://schemas.microsoft.com/office/drawing/2014/main" id="{E613AB5D-BF58-506B-ABD8-56CDAFF2295C}"/>
              </a:ext>
            </a:extLst>
          </p:cNvPr>
          <p:cNvSpPr>
            <a:spLocks noGrp="1"/>
          </p:cNvSpPr>
          <p:nvPr>
            <p:ph type="sldNum" sz="quarter" idx="12"/>
          </p:nvPr>
        </p:nvSpPr>
        <p:spPr/>
        <p:txBody>
          <a:bodyPr/>
          <a:lstStyle/>
          <a:p>
            <a:fld id="{443D5393-8DD6-476F-B1C7-5C6D41EC2728}" type="slidenum">
              <a:rPr lang="pt-BR" smtClean="0"/>
              <a:t>‹nº›</a:t>
            </a:fld>
            <a:endParaRPr lang="pt-BR"/>
          </a:p>
        </p:txBody>
      </p:sp>
      <p:sp>
        <p:nvSpPr>
          <p:cNvPr id="12" name="Espaço Reservado para Rodapé 11">
            <a:extLst>
              <a:ext uri="{FF2B5EF4-FFF2-40B4-BE49-F238E27FC236}">
                <a16:creationId xmlns:a16="http://schemas.microsoft.com/office/drawing/2014/main" id="{CF778762-C269-22AD-347B-F7F24F838455}"/>
              </a:ext>
            </a:extLst>
          </p:cNvPr>
          <p:cNvSpPr>
            <a:spLocks noGrp="1"/>
          </p:cNvSpPr>
          <p:nvPr>
            <p:ph type="ftr" sz="quarter" idx="13"/>
          </p:nvPr>
        </p:nvSpPr>
        <p:spPr>
          <a:xfrm>
            <a:off x="739738" y="6356350"/>
            <a:ext cx="7633702" cy="365125"/>
          </a:xfrm>
        </p:spPr>
        <p:txBody>
          <a:bodyPr/>
          <a:lstStyle/>
          <a:p>
            <a:endParaRPr lang="pt-BR" dirty="0"/>
          </a:p>
        </p:txBody>
      </p:sp>
    </p:spTree>
    <p:extLst>
      <p:ext uri="{BB962C8B-B14F-4D97-AF65-F5344CB8AC3E}">
        <p14:creationId xmlns:p14="http://schemas.microsoft.com/office/powerpoint/2010/main" val="2446194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pic>
        <p:nvPicPr>
          <p:cNvPr id="13" name="Imagem 12" descr="Interface gráfica do usuário, Texto, Aplicativo&#10;&#10;Descrição gerada automaticamente">
            <a:extLst>
              <a:ext uri="{FF2B5EF4-FFF2-40B4-BE49-F238E27FC236}">
                <a16:creationId xmlns:a16="http://schemas.microsoft.com/office/drawing/2014/main" id="{6FE338FA-D9F1-8AF3-1D2E-F2C8AD5F970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EEFBB97-19F1-6991-F0C9-9AF1A261BA8D}"/>
              </a:ext>
            </a:extLst>
          </p:cNvPr>
          <p:cNvSpPr>
            <a:spLocks noGrp="1"/>
          </p:cNvSpPr>
          <p:nvPr>
            <p:ph type="title" hasCustomPrompt="1"/>
          </p:nvPr>
        </p:nvSpPr>
        <p:spPr>
          <a:xfrm>
            <a:off x="1763728" y="2681553"/>
            <a:ext cx="8671391" cy="968700"/>
          </a:xfrm>
        </p:spPr>
        <p:txBody>
          <a:bodyPr anchor="ctr"/>
          <a:lstStyle>
            <a:lvl1pPr algn="ctr">
              <a:defRPr sz="6000"/>
            </a:lvl1pPr>
          </a:lstStyle>
          <a:p>
            <a:r>
              <a:rPr lang="pt-BR" dirty="0"/>
              <a:t>Obrigada!</a:t>
            </a:r>
          </a:p>
        </p:txBody>
      </p:sp>
      <p:sp>
        <p:nvSpPr>
          <p:cNvPr id="6" name="Espaço Reservado para Número de Slide 5">
            <a:extLst>
              <a:ext uri="{FF2B5EF4-FFF2-40B4-BE49-F238E27FC236}">
                <a16:creationId xmlns:a16="http://schemas.microsoft.com/office/drawing/2014/main" id="{0EE012DF-C839-0737-F839-FE90423FA019}"/>
              </a:ext>
            </a:extLst>
          </p:cNvPr>
          <p:cNvSpPr>
            <a:spLocks noGrp="1"/>
          </p:cNvSpPr>
          <p:nvPr>
            <p:ph type="sldNum" sz="quarter" idx="12"/>
          </p:nvPr>
        </p:nvSpPr>
        <p:spPr/>
        <p:txBody>
          <a:bodyPr/>
          <a:lstStyle/>
          <a:p>
            <a:fld id="{443D5393-8DD6-476F-B1C7-5C6D41EC2728}" type="slidenum">
              <a:rPr lang="pt-BR" smtClean="0"/>
              <a:t>‹nº›</a:t>
            </a:fld>
            <a:endParaRPr lang="pt-BR"/>
          </a:p>
        </p:txBody>
      </p:sp>
      <p:sp>
        <p:nvSpPr>
          <p:cNvPr id="8" name="Subtítulo 2">
            <a:extLst>
              <a:ext uri="{FF2B5EF4-FFF2-40B4-BE49-F238E27FC236}">
                <a16:creationId xmlns:a16="http://schemas.microsoft.com/office/drawing/2014/main" id="{EE2DCC0B-5E05-F9D5-6DF9-4C194BA1C658}"/>
              </a:ext>
            </a:extLst>
          </p:cNvPr>
          <p:cNvSpPr>
            <a:spLocks noGrp="1"/>
          </p:cNvSpPr>
          <p:nvPr>
            <p:ph type="subTitle" idx="13" hasCustomPrompt="1"/>
          </p:nvPr>
        </p:nvSpPr>
        <p:spPr>
          <a:xfrm>
            <a:off x="1756881" y="3811716"/>
            <a:ext cx="8671390" cy="339044"/>
          </a:xfrm>
        </p:spPr>
        <p:txBody>
          <a:bodyPr anchor="t">
            <a:normAutofit/>
          </a:bodyPr>
          <a:lstStyle>
            <a:lvl1pPr marL="0" indent="0" algn="ctr">
              <a:buNone/>
              <a:defRPr sz="2000">
                <a:solidFill>
                  <a:srgbClr val="32479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Coloque aqui seus contatos</a:t>
            </a:r>
          </a:p>
        </p:txBody>
      </p:sp>
      <p:sp>
        <p:nvSpPr>
          <p:cNvPr id="11" name="Espaço Reservado para Rodapé 10">
            <a:extLst>
              <a:ext uri="{FF2B5EF4-FFF2-40B4-BE49-F238E27FC236}">
                <a16:creationId xmlns:a16="http://schemas.microsoft.com/office/drawing/2014/main" id="{5C227CFB-F5BA-9C80-A5A7-F83CF84F943E}"/>
              </a:ext>
            </a:extLst>
          </p:cNvPr>
          <p:cNvSpPr>
            <a:spLocks noGrp="1"/>
          </p:cNvSpPr>
          <p:nvPr>
            <p:ph type="ftr" sz="quarter" idx="14"/>
          </p:nvPr>
        </p:nvSpPr>
        <p:spPr>
          <a:xfrm>
            <a:off x="1345916" y="6356350"/>
            <a:ext cx="7572054" cy="365125"/>
          </a:xfrm>
        </p:spPr>
        <p:txBody>
          <a:bodyPr/>
          <a:lstStyle/>
          <a:p>
            <a:endParaRPr lang="pt-BR" dirty="0"/>
          </a:p>
        </p:txBody>
      </p:sp>
    </p:spTree>
    <p:extLst>
      <p:ext uri="{BB962C8B-B14F-4D97-AF65-F5344CB8AC3E}">
        <p14:creationId xmlns:p14="http://schemas.microsoft.com/office/powerpoint/2010/main" val="3184864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7A04B1-945D-0634-02BC-08CFC65EE49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730D1C3-21CC-110F-D150-48229EEEF10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Número de Slide 5">
            <a:extLst>
              <a:ext uri="{FF2B5EF4-FFF2-40B4-BE49-F238E27FC236}">
                <a16:creationId xmlns:a16="http://schemas.microsoft.com/office/drawing/2014/main" id="{45230C34-A035-AD42-A243-D73CA6D9FCD1}"/>
              </a:ext>
            </a:extLst>
          </p:cNvPr>
          <p:cNvSpPr>
            <a:spLocks noGrp="1"/>
          </p:cNvSpPr>
          <p:nvPr>
            <p:ph type="sldNum" sz="quarter" idx="12"/>
          </p:nvPr>
        </p:nvSpPr>
        <p:spPr/>
        <p:txBody>
          <a:bodyPr/>
          <a:lstStyle/>
          <a:p>
            <a:fld id="{443D5393-8DD6-476F-B1C7-5C6D41EC2728}" type="slidenum">
              <a:rPr lang="pt-BR" smtClean="0"/>
              <a:t>‹nº›</a:t>
            </a:fld>
            <a:endParaRPr lang="pt-BR"/>
          </a:p>
        </p:txBody>
      </p:sp>
      <p:sp>
        <p:nvSpPr>
          <p:cNvPr id="7" name="Espaço Reservado para Rodapé 6">
            <a:extLst>
              <a:ext uri="{FF2B5EF4-FFF2-40B4-BE49-F238E27FC236}">
                <a16:creationId xmlns:a16="http://schemas.microsoft.com/office/drawing/2014/main" id="{5ACA058A-7E0F-4BCD-9D2F-5E7AC8747180}"/>
              </a:ext>
            </a:extLst>
          </p:cNvPr>
          <p:cNvSpPr>
            <a:spLocks noGrp="1"/>
          </p:cNvSpPr>
          <p:nvPr>
            <p:ph type="ftr" sz="quarter" idx="13"/>
          </p:nvPr>
        </p:nvSpPr>
        <p:spPr/>
        <p:txBody>
          <a:bodyPr/>
          <a:lstStyle/>
          <a:p>
            <a:endParaRPr lang="pt-BR" dirty="0"/>
          </a:p>
        </p:txBody>
      </p:sp>
    </p:spTree>
    <p:extLst>
      <p:ext uri="{BB962C8B-B14F-4D97-AF65-F5344CB8AC3E}">
        <p14:creationId xmlns:p14="http://schemas.microsoft.com/office/powerpoint/2010/main" val="2473595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1_Título e Texto Vertical">
    <p:spTree>
      <p:nvGrpSpPr>
        <p:cNvPr id="1" name=""/>
        <p:cNvGrpSpPr/>
        <p:nvPr/>
      </p:nvGrpSpPr>
      <p:grpSpPr>
        <a:xfrm>
          <a:off x="0" y="0"/>
          <a:ext cx="0" cy="0"/>
          <a:chOff x="0" y="0"/>
          <a:chExt cx="0" cy="0"/>
        </a:xfrm>
      </p:grpSpPr>
      <p:pic>
        <p:nvPicPr>
          <p:cNvPr id="7" name="Imagem 6" descr="Uma imagem contendo Texto&#10;&#10;Descrição gerada automaticamente">
            <a:extLst>
              <a:ext uri="{FF2B5EF4-FFF2-40B4-BE49-F238E27FC236}">
                <a16:creationId xmlns:a16="http://schemas.microsoft.com/office/drawing/2014/main" id="{79B361CA-6B62-B0E5-C99C-7FF0E128E899}"/>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87A04B1-945D-0634-02BC-08CFC65EE49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730D1C3-21CC-110F-D150-48229EEEF10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Número de Slide 5">
            <a:extLst>
              <a:ext uri="{FF2B5EF4-FFF2-40B4-BE49-F238E27FC236}">
                <a16:creationId xmlns:a16="http://schemas.microsoft.com/office/drawing/2014/main" id="{45230C34-A035-AD42-A243-D73CA6D9FCD1}"/>
              </a:ext>
            </a:extLst>
          </p:cNvPr>
          <p:cNvSpPr>
            <a:spLocks noGrp="1"/>
          </p:cNvSpPr>
          <p:nvPr>
            <p:ph type="sldNum" sz="quarter" idx="12"/>
          </p:nvPr>
        </p:nvSpPr>
        <p:spPr/>
        <p:txBody>
          <a:bodyPr/>
          <a:lstStyle/>
          <a:p>
            <a:fld id="{443D5393-8DD6-476F-B1C7-5C6D41EC2728}" type="slidenum">
              <a:rPr lang="pt-BR" smtClean="0"/>
              <a:t>‹nº›</a:t>
            </a:fld>
            <a:endParaRPr lang="pt-BR"/>
          </a:p>
        </p:txBody>
      </p:sp>
      <p:sp>
        <p:nvSpPr>
          <p:cNvPr id="8" name="Espaço Reservado para Rodapé 7">
            <a:extLst>
              <a:ext uri="{FF2B5EF4-FFF2-40B4-BE49-F238E27FC236}">
                <a16:creationId xmlns:a16="http://schemas.microsoft.com/office/drawing/2014/main" id="{85076FE8-9FE1-15A0-180F-21123B0CB9D0}"/>
              </a:ext>
            </a:extLst>
          </p:cNvPr>
          <p:cNvSpPr>
            <a:spLocks noGrp="1"/>
          </p:cNvSpPr>
          <p:nvPr>
            <p:ph type="ftr" sz="quarter" idx="13"/>
          </p:nvPr>
        </p:nvSpPr>
        <p:spPr/>
        <p:txBody>
          <a:bodyPr/>
          <a:lstStyle/>
          <a:p>
            <a:endParaRPr lang="pt-BR" dirty="0"/>
          </a:p>
        </p:txBody>
      </p:sp>
    </p:spTree>
    <p:extLst>
      <p:ext uri="{BB962C8B-B14F-4D97-AF65-F5344CB8AC3E}">
        <p14:creationId xmlns:p14="http://schemas.microsoft.com/office/powerpoint/2010/main" val="3399325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pic>
        <p:nvPicPr>
          <p:cNvPr id="8" name="Imagem 7" descr="Uma imagem contendo Interface gráfica do usuário&#10;&#10;Descrição gerada automaticamente">
            <a:extLst>
              <a:ext uri="{FF2B5EF4-FFF2-40B4-BE49-F238E27FC236}">
                <a16:creationId xmlns:a16="http://schemas.microsoft.com/office/drawing/2014/main" id="{7EBB9790-582D-69F4-97C0-BBFB34769AD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Vertical 1">
            <a:extLst>
              <a:ext uri="{FF2B5EF4-FFF2-40B4-BE49-F238E27FC236}">
                <a16:creationId xmlns:a16="http://schemas.microsoft.com/office/drawing/2014/main" id="{D8634C7A-F33D-D6CD-EC9C-E9A35E85DFEA}"/>
              </a:ext>
            </a:extLst>
          </p:cNvPr>
          <p:cNvSpPr>
            <a:spLocks noGrp="1"/>
          </p:cNvSpPr>
          <p:nvPr>
            <p:ph type="title" orient="vert"/>
          </p:nvPr>
        </p:nvSpPr>
        <p:spPr>
          <a:xfrm>
            <a:off x="8724899" y="595901"/>
            <a:ext cx="2823253" cy="5581062"/>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F2FB463-442C-D635-1344-1FC3E621235B}"/>
              </a:ext>
            </a:extLst>
          </p:cNvPr>
          <p:cNvSpPr>
            <a:spLocks noGrp="1"/>
          </p:cNvSpPr>
          <p:nvPr>
            <p:ph type="body" orient="vert" idx="1"/>
          </p:nvPr>
        </p:nvSpPr>
        <p:spPr>
          <a:xfrm>
            <a:off x="838200" y="595901"/>
            <a:ext cx="7689351" cy="5581062"/>
          </a:xfrm>
        </p:spPr>
        <p:txBody>
          <a:bodyPr vert="eaVert"/>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a:extLst>
              <a:ext uri="{FF2B5EF4-FFF2-40B4-BE49-F238E27FC236}">
                <a16:creationId xmlns:a16="http://schemas.microsoft.com/office/drawing/2014/main" id="{DA620005-0029-6920-2C09-3F01D5C5EF2F}"/>
              </a:ext>
            </a:extLst>
          </p:cNvPr>
          <p:cNvSpPr>
            <a:spLocks noGrp="1"/>
          </p:cNvSpPr>
          <p:nvPr>
            <p:ph type="sldNum" sz="quarter" idx="12"/>
          </p:nvPr>
        </p:nvSpPr>
        <p:spPr/>
        <p:txBody>
          <a:bodyPr/>
          <a:lstStyle/>
          <a:p>
            <a:fld id="{443D5393-8DD6-476F-B1C7-5C6D41EC2728}" type="slidenum">
              <a:rPr lang="pt-BR" smtClean="0"/>
              <a:t>‹nº›</a:t>
            </a:fld>
            <a:endParaRPr lang="pt-BR"/>
          </a:p>
        </p:txBody>
      </p:sp>
      <p:sp>
        <p:nvSpPr>
          <p:cNvPr id="9" name="Espaço Reservado para Rodapé 8">
            <a:extLst>
              <a:ext uri="{FF2B5EF4-FFF2-40B4-BE49-F238E27FC236}">
                <a16:creationId xmlns:a16="http://schemas.microsoft.com/office/drawing/2014/main" id="{769AAEA9-8059-47CA-DA8E-BF4420411C59}"/>
              </a:ext>
            </a:extLst>
          </p:cNvPr>
          <p:cNvSpPr>
            <a:spLocks noGrp="1"/>
          </p:cNvSpPr>
          <p:nvPr>
            <p:ph type="ftr" sz="quarter" idx="13"/>
          </p:nvPr>
        </p:nvSpPr>
        <p:spPr/>
        <p:txBody>
          <a:bodyPr/>
          <a:lstStyle/>
          <a:p>
            <a:endParaRPr lang="pt-BR" dirty="0"/>
          </a:p>
        </p:txBody>
      </p:sp>
    </p:spTree>
    <p:extLst>
      <p:ext uri="{BB962C8B-B14F-4D97-AF65-F5344CB8AC3E}">
        <p14:creationId xmlns:p14="http://schemas.microsoft.com/office/powerpoint/2010/main" val="360971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1EEB6-90F9-8537-F9BF-62F22417B3D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B64A27F-BF93-F13C-7E7A-0AF470987674}"/>
              </a:ext>
            </a:extLst>
          </p:cNvPr>
          <p:cNvSpPr>
            <a:spLocks noGrp="1"/>
          </p:cNvSpPr>
          <p:nvPr>
            <p:ph sz="half" idx="1"/>
          </p:nvPr>
        </p:nvSpPr>
        <p:spPr>
          <a:xfrm>
            <a:off x="3852809" y="701585"/>
            <a:ext cx="3493213" cy="5220000"/>
          </a:xfrm>
        </p:spPr>
        <p:txBody>
          <a:bodyPr/>
          <a:lstStyle>
            <a:lvl5pPr>
              <a:defRPr sz="2000"/>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a:extLst>
              <a:ext uri="{FF2B5EF4-FFF2-40B4-BE49-F238E27FC236}">
                <a16:creationId xmlns:a16="http://schemas.microsoft.com/office/drawing/2014/main" id="{98B2DB40-7FAB-AC2B-1696-C41FE84C28A6}"/>
              </a:ext>
            </a:extLst>
          </p:cNvPr>
          <p:cNvSpPr>
            <a:spLocks noGrp="1"/>
          </p:cNvSpPr>
          <p:nvPr>
            <p:ph sz="half" idx="2"/>
          </p:nvPr>
        </p:nvSpPr>
        <p:spPr>
          <a:xfrm>
            <a:off x="7808361" y="701584"/>
            <a:ext cx="3493214" cy="5220000"/>
          </a:xfrm>
        </p:spPr>
        <p:txBody>
          <a:bodyPr/>
          <a:lstStyle>
            <a:lvl5pPr>
              <a:defRPr sz="2000"/>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a:extLst>
              <a:ext uri="{FF2B5EF4-FFF2-40B4-BE49-F238E27FC236}">
                <a16:creationId xmlns:a16="http://schemas.microsoft.com/office/drawing/2014/main" id="{284C4E63-438F-36D2-9BA6-8CF2F008D928}"/>
              </a:ext>
            </a:extLst>
          </p:cNvPr>
          <p:cNvSpPr>
            <a:spLocks noGrp="1"/>
          </p:cNvSpPr>
          <p:nvPr>
            <p:ph type="sldNum" sz="quarter" idx="11"/>
          </p:nvPr>
        </p:nvSpPr>
        <p:spPr/>
        <p:txBody>
          <a:bodyPr/>
          <a:lstStyle/>
          <a:p>
            <a:fld id="{443D5393-8DD6-476F-B1C7-5C6D41EC2728}" type="slidenum">
              <a:rPr lang="pt-BR" smtClean="0"/>
              <a:pPr/>
              <a:t>‹nº›</a:t>
            </a:fld>
            <a:endParaRPr lang="pt-BR" dirty="0"/>
          </a:p>
        </p:txBody>
      </p:sp>
      <p:sp>
        <p:nvSpPr>
          <p:cNvPr id="10" name="Espaço Reservado para Rodapé 9">
            <a:extLst>
              <a:ext uri="{FF2B5EF4-FFF2-40B4-BE49-F238E27FC236}">
                <a16:creationId xmlns:a16="http://schemas.microsoft.com/office/drawing/2014/main" id="{4902B678-D46F-E455-41F0-B6411E475AB5}"/>
              </a:ext>
            </a:extLst>
          </p:cNvPr>
          <p:cNvSpPr>
            <a:spLocks noGrp="1"/>
          </p:cNvSpPr>
          <p:nvPr>
            <p:ph type="ftr" sz="quarter" idx="12"/>
          </p:nvPr>
        </p:nvSpPr>
        <p:spPr/>
        <p:txBody>
          <a:bodyPr/>
          <a:lstStyle/>
          <a:p>
            <a:endParaRPr lang="pt-BR"/>
          </a:p>
        </p:txBody>
      </p:sp>
    </p:spTree>
    <p:extLst>
      <p:ext uri="{BB962C8B-B14F-4D97-AF65-F5344CB8AC3E}">
        <p14:creationId xmlns:p14="http://schemas.microsoft.com/office/powerpoint/2010/main" val="1631336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1_Texto e Título Vertical">
    <p:spTree>
      <p:nvGrpSpPr>
        <p:cNvPr id="1" name=""/>
        <p:cNvGrpSpPr/>
        <p:nvPr/>
      </p:nvGrpSpPr>
      <p:grpSpPr>
        <a:xfrm>
          <a:off x="0" y="0"/>
          <a:ext cx="0" cy="0"/>
          <a:chOff x="0" y="0"/>
          <a:chExt cx="0" cy="0"/>
        </a:xfrm>
      </p:grpSpPr>
      <p:pic>
        <p:nvPicPr>
          <p:cNvPr id="7" name="Imagem 6" descr="Tela de celular com texto preto sobre fundo branco&#10;&#10;Descrição gerada automaticamente com confiança média">
            <a:extLst>
              <a:ext uri="{FF2B5EF4-FFF2-40B4-BE49-F238E27FC236}">
                <a16:creationId xmlns:a16="http://schemas.microsoft.com/office/drawing/2014/main" id="{1BEEB0A2-F2A9-7072-BD9E-28E647A6B29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Vertical 1">
            <a:extLst>
              <a:ext uri="{FF2B5EF4-FFF2-40B4-BE49-F238E27FC236}">
                <a16:creationId xmlns:a16="http://schemas.microsoft.com/office/drawing/2014/main" id="{D8634C7A-F33D-D6CD-EC9C-E9A35E85DFEA}"/>
              </a:ext>
            </a:extLst>
          </p:cNvPr>
          <p:cNvSpPr>
            <a:spLocks noGrp="1"/>
          </p:cNvSpPr>
          <p:nvPr>
            <p:ph type="title" orient="vert"/>
          </p:nvPr>
        </p:nvSpPr>
        <p:spPr>
          <a:xfrm>
            <a:off x="8724899" y="595901"/>
            <a:ext cx="2823253" cy="5581062"/>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F2FB463-442C-D635-1344-1FC3E621235B}"/>
              </a:ext>
            </a:extLst>
          </p:cNvPr>
          <p:cNvSpPr>
            <a:spLocks noGrp="1"/>
          </p:cNvSpPr>
          <p:nvPr>
            <p:ph type="body" orient="vert" idx="1"/>
          </p:nvPr>
        </p:nvSpPr>
        <p:spPr>
          <a:xfrm>
            <a:off x="838200" y="595901"/>
            <a:ext cx="7689351" cy="5581062"/>
          </a:xfrm>
        </p:spPr>
        <p:txBody>
          <a:bodyPr vert="eaVert"/>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a:extLst>
              <a:ext uri="{FF2B5EF4-FFF2-40B4-BE49-F238E27FC236}">
                <a16:creationId xmlns:a16="http://schemas.microsoft.com/office/drawing/2014/main" id="{DA620005-0029-6920-2C09-3F01D5C5EF2F}"/>
              </a:ext>
            </a:extLst>
          </p:cNvPr>
          <p:cNvSpPr>
            <a:spLocks noGrp="1"/>
          </p:cNvSpPr>
          <p:nvPr>
            <p:ph type="sldNum" sz="quarter" idx="12"/>
          </p:nvPr>
        </p:nvSpPr>
        <p:spPr/>
        <p:txBody>
          <a:bodyPr/>
          <a:lstStyle/>
          <a:p>
            <a:fld id="{443D5393-8DD6-476F-B1C7-5C6D41EC2728}" type="slidenum">
              <a:rPr lang="pt-BR" smtClean="0"/>
              <a:t>‹nº›</a:t>
            </a:fld>
            <a:endParaRPr lang="pt-BR"/>
          </a:p>
        </p:txBody>
      </p:sp>
      <p:sp>
        <p:nvSpPr>
          <p:cNvPr id="9" name="Espaço Reservado para Rodapé 8">
            <a:extLst>
              <a:ext uri="{FF2B5EF4-FFF2-40B4-BE49-F238E27FC236}">
                <a16:creationId xmlns:a16="http://schemas.microsoft.com/office/drawing/2014/main" id="{10E48CE4-7733-D29B-202F-2462A662C01B}"/>
              </a:ext>
            </a:extLst>
          </p:cNvPr>
          <p:cNvSpPr>
            <a:spLocks noGrp="1"/>
          </p:cNvSpPr>
          <p:nvPr>
            <p:ph type="ftr" sz="quarter" idx="13"/>
          </p:nvPr>
        </p:nvSpPr>
        <p:spPr/>
        <p:txBody>
          <a:bodyPr/>
          <a:lstStyle/>
          <a:p>
            <a:endParaRPr lang="pt-BR" dirty="0"/>
          </a:p>
        </p:txBody>
      </p:sp>
    </p:spTree>
    <p:extLst>
      <p:ext uri="{BB962C8B-B14F-4D97-AF65-F5344CB8AC3E}">
        <p14:creationId xmlns:p14="http://schemas.microsoft.com/office/powerpoint/2010/main" val="2807260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Clea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36587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Duas Partes de Conteúdo">
    <p:spTree>
      <p:nvGrpSpPr>
        <p:cNvPr id="1" name=""/>
        <p:cNvGrpSpPr/>
        <p:nvPr/>
      </p:nvGrpSpPr>
      <p:grpSpPr>
        <a:xfrm>
          <a:off x="0" y="0"/>
          <a:ext cx="0" cy="0"/>
          <a:chOff x="0" y="0"/>
          <a:chExt cx="0" cy="0"/>
        </a:xfrm>
      </p:grpSpPr>
      <p:pic>
        <p:nvPicPr>
          <p:cNvPr id="6" name="Imagem 5" descr="Uma imagem contendo Texto&#10;&#10;Descrição gerada automaticamente">
            <a:extLst>
              <a:ext uri="{FF2B5EF4-FFF2-40B4-BE49-F238E27FC236}">
                <a16:creationId xmlns:a16="http://schemas.microsoft.com/office/drawing/2014/main" id="{EE93C980-0D13-E717-12CA-FC4E84CAA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271EEB6-90F9-8537-F9BF-62F22417B3D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B64A27F-BF93-F13C-7E7A-0AF470987674}"/>
              </a:ext>
            </a:extLst>
          </p:cNvPr>
          <p:cNvSpPr>
            <a:spLocks noGrp="1"/>
          </p:cNvSpPr>
          <p:nvPr>
            <p:ph sz="half" idx="1"/>
          </p:nvPr>
        </p:nvSpPr>
        <p:spPr>
          <a:xfrm>
            <a:off x="3852809" y="701585"/>
            <a:ext cx="3493213" cy="5220000"/>
          </a:xfrm>
        </p:spPr>
        <p:txBody>
          <a:bodyPr/>
          <a:lstStyle>
            <a:lvl5pPr>
              <a:defRPr sz="2000"/>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a:extLst>
              <a:ext uri="{FF2B5EF4-FFF2-40B4-BE49-F238E27FC236}">
                <a16:creationId xmlns:a16="http://schemas.microsoft.com/office/drawing/2014/main" id="{98B2DB40-7FAB-AC2B-1696-C41FE84C28A6}"/>
              </a:ext>
            </a:extLst>
          </p:cNvPr>
          <p:cNvSpPr>
            <a:spLocks noGrp="1"/>
          </p:cNvSpPr>
          <p:nvPr>
            <p:ph sz="half" idx="2"/>
          </p:nvPr>
        </p:nvSpPr>
        <p:spPr>
          <a:xfrm>
            <a:off x="7808361" y="701584"/>
            <a:ext cx="3493214" cy="5220000"/>
          </a:xfrm>
        </p:spPr>
        <p:txBody>
          <a:bodyPr/>
          <a:lstStyle>
            <a:lvl5pPr>
              <a:defRPr sz="2000"/>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a:extLst>
              <a:ext uri="{FF2B5EF4-FFF2-40B4-BE49-F238E27FC236}">
                <a16:creationId xmlns:a16="http://schemas.microsoft.com/office/drawing/2014/main" id="{284C4E63-438F-36D2-9BA6-8CF2F008D928}"/>
              </a:ext>
            </a:extLst>
          </p:cNvPr>
          <p:cNvSpPr>
            <a:spLocks noGrp="1"/>
          </p:cNvSpPr>
          <p:nvPr>
            <p:ph type="sldNum" sz="quarter" idx="11"/>
          </p:nvPr>
        </p:nvSpPr>
        <p:spPr/>
        <p:txBody>
          <a:bodyPr/>
          <a:lstStyle/>
          <a:p>
            <a:fld id="{443D5393-8DD6-476F-B1C7-5C6D41EC2728}" type="slidenum">
              <a:rPr lang="pt-BR" smtClean="0"/>
              <a:pPr/>
              <a:t>‹nº›</a:t>
            </a:fld>
            <a:endParaRPr lang="pt-BR" dirty="0"/>
          </a:p>
        </p:txBody>
      </p:sp>
      <p:sp>
        <p:nvSpPr>
          <p:cNvPr id="10" name="Espaço Reservado para Rodapé 9">
            <a:extLst>
              <a:ext uri="{FF2B5EF4-FFF2-40B4-BE49-F238E27FC236}">
                <a16:creationId xmlns:a16="http://schemas.microsoft.com/office/drawing/2014/main" id="{4902B678-D46F-E455-41F0-B6411E475AB5}"/>
              </a:ext>
            </a:extLst>
          </p:cNvPr>
          <p:cNvSpPr>
            <a:spLocks noGrp="1"/>
          </p:cNvSpPr>
          <p:nvPr>
            <p:ph type="ftr" sz="quarter" idx="12"/>
          </p:nvPr>
        </p:nvSpPr>
        <p:spPr/>
        <p:txBody>
          <a:bodyPr/>
          <a:lstStyle/>
          <a:p>
            <a:endParaRPr lang="pt-BR"/>
          </a:p>
        </p:txBody>
      </p:sp>
    </p:spTree>
    <p:extLst>
      <p:ext uri="{BB962C8B-B14F-4D97-AF65-F5344CB8AC3E}">
        <p14:creationId xmlns:p14="http://schemas.microsoft.com/office/powerpoint/2010/main" val="141684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uas Partes de Conteúdo">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B64A27F-BF93-F13C-7E7A-0AF470987674}"/>
              </a:ext>
            </a:extLst>
          </p:cNvPr>
          <p:cNvSpPr>
            <a:spLocks noGrp="1"/>
          </p:cNvSpPr>
          <p:nvPr>
            <p:ph sz="half" idx="1"/>
          </p:nvPr>
        </p:nvSpPr>
        <p:spPr>
          <a:xfrm>
            <a:off x="3852809" y="701585"/>
            <a:ext cx="7448766" cy="5220000"/>
          </a:xfrm>
        </p:spPr>
        <p:txBody>
          <a:bodyPr/>
          <a:lstStyle>
            <a:lvl5pPr>
              <a:defRPr sz="2000"/>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2" name="Título 1">
            <a:extLst>
              <a:ext uri="{FF2B5EF4-FFF2-40B4-BE49-F238E27FC236}">
                <a16:creationId xmlns:a16="http://schemas.microsoft.com/office/drawing/2014/main" id="{0271EEB6-90F9-8537-F9BF-62F22417B3DA}"/>
              </a:ext>
            </a:extLst>
          </p:cNvPr>
          <p:cNvSpPr>
            <a:spLocks noGrp="1"/>
          </p:cNvSpPr>
          <p:nvPr>
            <p:ph type="title"/>
          </p:nvPr>
        </p:nvSpPr>
        <p:spPr/>
        <p:txBody>
          <a:bodyPr/>
          <a:lstStyle/>
          <a:p>
            <a:r>
              <a:rPr lang="pt-BR"/>
              <a:t>Clique para editar o título Mestre</a:t>
            </a:r>
          </a:p>
        </p:txBody>
      </p:sp>
      <p:sp>
        <p:nvSpPr>
          <p:cNvPr id="9" name="Espaço Reservado para Número de Slide 8">
            <a:extLst>
              <a:ext uri="{FF2B5EF4-FFF2-40B4-BE49-F238E27FC236}">
                <a16:creationId xmlns:a16="http://schemas.microsoft.com/office/drawing/2014/main" id="{284C4E63-438F-36D2-9BA6-8CF2F008D928}"/>
              </a:ext>
            </a:extLst>
          </p:cNvPr>
          <p:cNvSpPr>
            <a:spLocks noGrp="1"/>
          </p:cNvSpPr>
          <p:nvPr>
            <p:ph type="sldNum" sz="quarter" idx="11"/>
          </p:nvPr>
        </p:nvSpPr>
        <p:spPr/>
        <p:txBody>
          <a:bodyPr/>
          <a:lstStyle/>
          <a:p>
            <a:fld id="{443D5393-8DD6-476F-B1C7-5C6D41EC2728}" type="slidenum">
              <a:rPr lang="pt-BR" smtClean="0"/>
              <a:pPr/>
              <a:t>‹nº›</a:t>
            </a:fld>
            <a:endParaRPr lang="pt-BR" dirty="0"/>
          </a:p>
        </p:txBody>
      </p:sp>
      <p:sp>
        <p:nvSpPr>
          <p:cNvPr id="10" name="Espaço Reservado para Rodapé 9">
            <a:extLst>
              <a:ext uri="{FF2B5EF4-FFF2-40B4-BE49-F238E27FC236}">
                <a16:creationId xmlns:a16="http://schemas.microsoft.com/office/drawing/2014/main" id="{4902B678-D46F-E455-41F0-B6411E475AB5}"/>
              </a:ext>
            </a:extLst>
          </p:cNvPr>
          <p:cNvSpPr>
            <a:spLocks noGrp="1"/>
          </p:cNvSpPr>
          <p:nvPr>
            <p:ph type="ftr" sz="quarter" idx="12"/>
          </p:nvPr>
        </p:nvSpPr>
        <p:spPr/>
        <p:txBody>
          <a:bodyPr/>
          <a:lstStyle/>
          <a:p>
            <a:endParaRPr lang="pt-BR"/>
          </a:p>
        </p:txBody>
      </p:sp>
    </p:spTree>
    <p:extLst>
      <p:ext uri="{BB962C8B-B14F-4D97-AF65-F5344CB8AC3E}">
        <p14:creationId xmlns:p14="http://schemas.microsoft.com/office/powerpoint/2010/main" val="86429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uas Partes de Conteúdo">
    <p:spTree>
      <p:nvGrpSpPr>
        <p:cNvPr id="1" name=""/>
        <p:cNvGrpSpPr/>
        <p:nvPr/>
      </p:nvGrpSpPr>
      <p:grpSpPr>
        <a:xfrm>
          <a:off x="0" y="0"/>
          <a:ext cx="0" cy="0"/>
          <a:chOff x="0" y="0"/>
          <a:chExt cx="0" cy="0"/>
        </a:xfrm>
      </p:grpSpPr>
      <p:pic>
        <p:nvPicPr>
          <p:cNvPr id="6" name="Imagem 5" descr="Uma imagem contendo Texto&#10;&#10;Descrição gerada automaticamente">
            <a:extLst>
              <a:ext uri="{FF2B5EF4-FFF2-40B4-BE49-F238E27FC236}">
                <a16:creationId xmlns:a16="http://schemas.microsoft.com/office/drawing/2014/main" id="{EE93C980-0D13-E717-12CA-FC4E84CAA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3B64A27F-BF93-F13C-7E7A-0AF470987674}"/>
              </a:ext>
            </a:extLst>
          </p:cNvPr>
          <p:cNvSpPr>
            <a:spLocks noGrp="1"/>
          </p:cNvSpPr>
          <p:nvPr>
            <p:ph sz="half" idx="1"/>
          </p:nvPr>
        </p:nvSpPr>
        <p:spPr>
          <a:xfrm>
            <a:off x="3852809" y="701585"/>
            <a:ext cx="7448766" cy="5220000"/>
          </a:xfrm>
        </p:spPr>
        <p:txBody>
          <a:bodyPr/>
          <a:lstStyle>
            <a:lvl5pPr>
              <a:defRPr sz="2000"/>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2" name="Título 1">
            <a:extLst>
              <a:ext uri="{FF2B5EF4-FFF2-40B4-BE49-F238E27FC236}">
                <a16:creationId xmlns:a16="http://schemas.microsoft.com/office/drawing/2014/main" id="{0271EEB6-90F9-8537-F9BF-62F22417B3DA}"/>
              </a:ext>
            </a:extLst>
          </p:cNvPr>
          <p:cNvSpPr>
            <a:spLocks noGrp="1"/>
          </p:cNvSpPr>
          <p:nvPr>
            <p:ph type="title"/>
          </p:nvPr>
        </p:nvSpPr>
        <p:spPr/>
        <p:txBody>
          <a:bodyPr/>
          <a:lstStyle/>
          <a:p>
            <a:r>
              <a:rPr lang="pt-BR"/>
              <a:t>Clique para editar o título Mestre</a:t>
            </a:r>
          </a:p>
        </p:txBody>
      </p:sp>
      <p:sp>
        <p:nvSpPr>
          <p:cNvPr id="9" name="Espaço Reservado para Número de Slide 8">
            <a:extLst>
              <a:ext uri="{FF2B5EF4-FFF2-40B4-BE49-F238E27FC236}">
                <a16:creationId xmlns:a16="http://schemas.microsoft.com/office/drawing/2014/main" id="{284C4E63-438F-36D2-9BA6-8CF2F008D928}"/>
              </a:ext>
            </a:extLst>
          </p:cNvPr>
          <p:cNvSpPr>
            <a:spLocks noGrp="1"/>
          </p:cNvSpPr>
          <p:nvPr>
            <p:ph type="sldNum" sz="quarter" idx="11"/>
          </p:nvPr>
        </p:nvSpPr>
        <p:spPr/>
        <p:txBody>
          <a:bodyPr/>
          <a:lstStyle/>
          <a:p>
            <a:fld id="{443D5393-8DD6-476F-B1C7-5C6D41EC2728}" type="slidenum">
              <a:rPr lang="pt-BR" smtClean="0"/>
              <a:pPr/>
              <a:t>‹nº›</a:t>
            </a:fld>
            <a:endParaRPr lang="pt-BR" dirty="0"/>
          </a:p>
        </p:txBody>
      </p:sp>
      <p:sp>
        <p:nvSpPr>
          <p:cNvPr id="10" name="Espaço Reservado para Rodapé 9">
            <a:extLst>
              <a:ext uri="{FF2B5EF4-FFF2-40B4-BE49-F238E27FC236}">
                <a16:creationId xmlns:a16="http://schemas.microsoft.com/office/drawing/2014/main" id="{4902B678-D46F-E455-41F0-B6411E475AB5}"/>
              </a:ext>
            </a:extLst>
          </p:cNvPr>
          <p:cNvSpPr>
            <a:spLocks noGrp="1"/>
          </p:cNvSpPr>
          <p:nvPr>
            <p:ph type="ftr" sz="quarter" idx="12"/>
          </p:nvPr>
        </p:nvSpPr>
        <p:spPr/>
        <p:txBody>
          <a:bodyPr/>
          <a:lstStyle/>
          <a:p>
            <a:endParaRPr lang="pt-BR"/>
          </a:p>
        </p:txBody>
      </p:sp>
    </p:spTree>
    <p:extLst>
      <p:ext uri="{BB962C8B-B14F-4D97-AF65-F5344CB8AC3E}">
        <p14:creationId xmlns:p14="http://schemas.microsoft.com/office/powerpoint/2010/main" val="155437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DA741762-4246-6820-015D-B2CAA08A76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ítulo 1">
            <a:extLst>
              <a:ext uri="{FF2B5EF4-FFF2-40B4-BE49-F238E27FC236}">
                <a16:creationId xmlns:a16="http://schemas.microsoft.com/office/drawing/2014/main" id="{C6AF88D4-D7AA-2969-8C18-6873269894E9}"/>
              </a:ext>
            </a:extLst>
          </p:cNvPr>
          <p:cNvSpPr>
            <a:spLocks noGrp="1"/>
          </p:cNvSpPr>
          <p:nvPr>
            <p:ph type="title"/>
          </p:nvPr>
        </p:nvSpPr>
        <p:spPr>
          <a:xfrm>
            <a:off x="739738" y="704169"/>
            <a:ext cx="11024172" cy="477360"/>
          </a:xfrm>
        </p:spPr>
        <p:txBody>
          <a:bodyPr anchor="t"/>
          <a:lstStyle/>
          <a:p>
            <a:r>
              <a:rPr lang="pt-BR" dirty="0"/>
              <a:t>Clique para editar o título Mestre</a:t>
            </a:r>
          </a:p>
        </p:txBody>
      </p:sp>
      <p:sp>
        <p:nvSpPr>
          <p:cNvPr id="3" name="Espaço Reservado para Texto 2">
            <a:extLst>
              <a:ext uri="{FF2B5EF4-FFF2-40B4-BE49-F238E27FC236}">
                <a16:creationId xmlns:a16="http://schemas.microsoft.com/office/drawing/2014/main" id="{EF1667DA-98D8-4C64-0420-EE405084CB7E}"/>
              </a:ext>
            </a:extLst>
          </p:cNvPr>
          <p:cNvSpPr>
            <a:spLocks noGrp="1"/>
          </p:cNvSpPr>
          <p:nvPr>
            <p:ph type="body" idx="1"/>
          </p:nvPr>
        </p:nvSpPr>
        <p:spPr>
          <a:xfrm>
            <a:off x="739738" y="1331840"/>
            <a:ext cx="5292000" cy="627672"/>
          </a:xfrm>
        </p:spPr>
        <p:txBody>
          <a:bodyPr anchor="t">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Clique para editar os estilos de texto Mestres</a:t>
            </a:r>
          </a:p>
        </p:txBody>
      </p:sp>
      <p:sp>
        <p:nvSpPr>
          <p:cNvPr id="4" name="Espaço Reservado para Conteúdo 3">
            <a:extLst>
              <a:ext uri="{FF2B5EF4-FFF2-40B4-BE49-F238E27FC236}">
                <a16:creationId xmlns:a16="http://schemas.microsoft.com/office/drawing/2014/main" id="{930CB7BD-71B5-B998-DB48-B75FE520D3E7}"/>
              </a:ext>
            </a:extLst>
          </p:cNvPr>
          <p:cNvSpPr>
            <a:spLocks noGrp="1"/>
          </p:cNvSpPr>
          <p:nvPr>
            <p:ph sz="half" idx="2"/>
          </p:nvPr>
        </p:nvSpPr>
        <p:spPr>
          <a:xfrm>
            <a:off x="739738" y="2109822"/>
            <a:ext cx="5292000" cy="3890285"/>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a:extLst>
              <a:ext uri="{FF2B5EF4-FFF2-40B4-BE49-F238E27FC236}">
                <a16:creationId xmlns:a16="http://schemas.microsoft.com/office/drawing/2014/main" id="{918518E7-09E3-F84C-7875-14EACFEA060F}"/>
              </a:ext>
            </a:extLst>
          </p:cNvPr>
          <p:cNvSpPr>
            <a:spLocks noGrp="1"/>
          </p:cNvSpPr>
          <p:nvPr>
            <p:ph type="body" sz="quarter" idx="3"/>
          </p:nvPr>
        </p:nvSpPr>
        <p:spPr>
          <a:xfrm>
            <a:off x="6461620" y="1331840"/>
            <a:ext cx="5292000" cy="627672"/>
          </a:xfrm>
        </p:spPr>
        <p:txBody>
          <a:bodyPr anchor="t">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Clique para editar os estilos de texto Mestres</a:t>
            </a:r>
          </a:p>
        </p:txBody>
      </p:sp>
      <p:sp>
        <p:nvSpPr>
          <p:cNvPr id="6" name="Espaço Reservado para Conteúdo 5">
            <a:extLst>
              <a:ext uri="{FF2B5EF4-FFF2-40B4-BE49-F238E27FC236}">
                <a16:creationId xmlns:a16="http://schemas.microsoft.com/office/drawing/2014/main" id="{C745710C-B01F-6035-6E0A-869A3F165BCB}"/>
              </a:ext>
            </a:extLst>
          </p:cNvPr>
          <p:cNvSpPr>
            <a:spLocks noGrp="1"/>
          </p:cNvSpPr>
          <p:nvPr>
            <p:ph sz="quarter" idx="4"/>
          </p:nvPr>
        </p:nvSpPr>
        <p:spPr>
          <a:xfrm>
            <a:off x="6462444" y="2109822"/>
            <a:ext cx="5292000" cy="3890285"/>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a:extLst>
              <a:ext uri="{FF2B5EF4-FFF2-40B4-BE49-F238E27FC236}">
                <a16:creationId xmlns:a16="http://schemas.microsoft.com/office/drawing/2014/main" id="{E613AB5D-BF58-506B-ABD8-56CDAFF2295C}"/>
              </a:ext>
            </a:extLst>
          </p:cNvPr>
          <p:cNvSpPr>
            <a:spLocks noGrp="1"/>
          </p:cNvSpPr>
          <p:nvPr>
            <p:ph type="sldNum" sz="quarter" idx="12"/>
          </p:nvPr>
        </p:nvSpPr>
        <p:spPr/>
        <p:txBody>
          <a:bodyPr/>
          <a:lstStyle/>
          <a:p>
            <a:fld id="{443D5393-8DD6-476F-B1C7-5C6D41EC2728}" type="slidenum">
              <a:rPr lang="pt-BR" smtClean="0"/>
              <a:t>‹nº›</a:t>
            </a:fld>
            <a:endParaRPr lang="pt-BR"/>
          </a:p>
        </p:txBody>
      </p:sp>
      <p:sp>
        <p:nvSpPr>
          <p:cNvPr id="12" name="Espaço Reservado para Rodapé 11">
            <a:extLst>
              <a:ext uri="{FF2B5EF4-FFF2-40B4-BE49-F238E27FC236}">
                <a16:creationId xmlns:a16="http://schemas.microsoft.com/office/drawing/2014/main" id="{CF778762-C269-22AD-347B-F7F24F838455}"/>
              </a:ext>
            </a:extLst>
          </p:cNvPr>
          <p:cNvSpPr>
            <a:spLocks noGrp="1"/>
          </p:cNvSpPr>
          <p:nvPr>
            <p:ph type="ftr" sz="quarter" idx="13"/>
          </p:nvPr>
        </p:nvSpPr>
        <p:spPr>
          <a:xfrm>
            <a:off x="1541124" y="6356350"/>
            <a:ext cx="7376845" cy="365125"/>
          </a:xfrm>
        </p:spPr>
        <p:txBody>
          <a:bodyPr/>
          <a:lstStyle/>
          <a:p>
            <a:endParaRPr lang="pt-BR" dirty="0"/>
          </a:p>
        </p:txBody>
      </p:sp>
    </p:spTree>
    <p:extLst>
      <p:ext uri="{BB962C8B-B14F-4D97-AF65-F5344CB8AC3E}">
        <p14:creationId xmlns:p14="http://schemas.microsoft.com/office/powerpoint/2010/main" val="238072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ação">
    <p:spTree>
      <p:nvGrpSpPr>
        <p:cNvPr id="1" name=""/>
        <p:cNvGrpSpPr/>
        <p:nvPr/>
      </p:nvGrpSpPr>
      <p:grpSpPr>
        <a:xfrm>
          <a:off x="0" y="0"/>
          <a:ext cx="0" cy="0"/>
          <a:chOff x="0" y="0"/>
          <a:chExt cx="0" cy="0"/>
        </a:xfrm>
      </p:grpSpPr>
      <p:pic>
        <p:nvPicPr>
          <p:cNvPr id="8" name="Imagem 7" descr="Tela de celular com texto preto sobre fundo branco&#10;&#10;Descrição gerada automaticamente com confiança média">
            <a:extLst>
              <a:ext uri="{FF2B5EF4-FFF2-40B4-BE49-F238E27FC236}">
                <a16:creationId xmlns:a16="http://schemas.microsoft.com/office/drawing/2014/main" id="{730C8A65-0BFB-15F4-3B36-AE4896639DD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6AF88D4-D7AA-2969-8C18-6873269894E9}"/>
              </a:ext>
            </a:extLst>
          </p:cNvPr>
          <p:cNvSpPr>
            <a:spLocks noGrp="1"/>
          </p:cNvSpPr>
          <p:nvPr>
            <p:ph type="title"/>
          </p:nvPr>
        </p:nvSpPr>
        <p:spPr>
          <a:xfrm>
            <a:off x="739738" y="704169"/>
            <a:ext cx="11024172" cy="477360"/>
          </a:xfrm>
        </p:spPr>
        <p:txBody>
          <a:bodyPr anchor="t"/>
          <a:lstStyle/>
          <a:p>
            <a:r>
              <a:rPr lang="pt-BR" dirty="0"/>
              <a:t>Clique para editar o título Mestre</a:t>
            </a:r>
          </a:p>
        </p:txBody>
      </p:sp>
      <p:sp>
        <p:nvSpPr>
          <p:cNvPr id="3" name="Espaço Reservado para Texto 2">
            <a:extLst>
              <a:ext uri="{FF2B5EF4-FFF2-40B4-BE49-F238E27FC236}">
                <a16:creationId xmlns:a16="http://schemas.microsoft.com/office/drawing/2014/main" id="{EF1667DA-98D8-4C64-0420-EE405084CB7E}"/>
              </a:ext>
            </a:extLst>
          </p:cNvPr>
          <p:cNvSpPr>
            <a:spLocks noGrp="1"/>
          </p:cNvSpPr>
          <p:nvPr>
            <p:ph type="body" idx="1"/>
          </p:nvPr>
        </p:nvSpPr>
        <p:spPr>
          <a:xfrm>
            <a:off x="739738" y="1331840"/>
            <a:ext cx="5292000" cy="627672"/>
          </a:xfrm>
        </p:spPr>
        <p:txBody>
          <a:bodyPr anchor="t">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Clique para editar os estilos de texto Mestres</a:t>
            </a:r>
          </a:p>
        </p:txBody>
      </p:sp>
      <p:sp>
        <p:nvSpPr>
          <p:cNvPr id="4" name="Espaço Reservado para Conteúdo 3">
            <a:extLst>
              <a:ext uri="{FF2B5EF4-FFF2-40B4-BE49-F238E27FC236}">
                <a16:creationId xmlns:a16="http://schemas.microsoft.com/office/drawing/2014/main" id="{930CB7BD-71B5-B998-DB48-B75FE520D3E7}"/>
              </a:ext>
            </a:extLst>
          </p:cNvPr>
          <p:cNvSpPr>
            <a:spLocks noGrp="1"/>
          </p:cNvSpPr>
          <p:nvPr>
            <p:ph sz="half" idx="2"/>
          </p:nvPr>
        </p:nvSpPr>
        <p:spPr>
          <a:xfrm>
            <a:off x="739738" y="2109822"/>
            <a:ext cx="5292000" cy="3890285"/>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a:extLst>
              <a:ext uri="{FF2B5EF4-FFF2-40B4-BE49-F238E27FC236}">
                <a16:creationId xmlns:a16="http://schemas.microsoft.com/office/drawing/2014/main" id="{918518E7-09E3-F84C-7875-14EACFEA060F}"/>
              </a:ext>
            </a:extLst>
          </p:cNvPr>
          <p:cNvSpPr>
            <a:spLocks noGrp="1"/>
          </p:cNvSpPr>
          <p:nvPr>
            <p:ph type="body" sz="quarter" idx="3"/>
          </p:nvPr>
        </p:nvSpPr>
        <p:spPr>
          <a:xfrm>
            <a:off x="6461620" y="1331840"/>
            <a:ext cx="5292000" cy="627672"/>
          </a:xfrm>
        </p:spPr>
        <p:txBody>
          <a:bodyPr anchor="t">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Clique para editar os estilos de texto Mestres</a:t>
            </a:r>
          </a:p>
        </p:txBody>
      </p:sp>
      <p:sp>
        <p:nvSpPr>
          <p:cNvPr id="6" name="Espaço Reservado para Conteúdo 5">
            <a:extLst>
              <a:ext uri="{FF2B5EF4-FFF2-40B4-BE49-F238E27FC236}">
                <a16:creationId xmlns:a16="http://schemas.microsoft.com/office/drawing/2014/main" id="{C745710C-B01F-6035-6E0A-869A3F165BCB}"/>
              </a:ext>
            </a:extLst>
          </p:cNvPr>
          <p:cNvSpPr>
            <a:spLocks noGrp="1"/>
          </p:cNvSpPr>
          <p:nvPr>
            <p:ph sz="quarter" idx="4"/>
          </p:nvPr>
        </p:nvSpPr>
        <p:spPr>
          <a:xfrm>
            <a:off x="6462444" y="2109822"/>
            <a:ext cx="5292000" cy="3890285"/>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a:extLst>
              <a:ext uri="{FF2B5EF4-FFF2-40B4-BE49-F238E27FC236}">
                <a16:creationId xmlns:a16="http://schemas.microsoft.com/office/drawing/2014/main" id="{E613AB5D-BF58-506B-ABD8-56CDAFF2295C}"/>
              </a:ext>
            </a:extLst>
          </p:cNvPr>
          <p:cNvSpPr>
            <a:spLocks noGrp="1"/>
          </p:cNvSpPr>
          <p:nvPr>
            <p:ph type="sldNum" sz="quarter" idx="12"/>
          </p:nvPr>
        </p:nvSpPr>
        <p:spPr/>
        <p:txBody>
          <a:bodyPr/>
          <a:lstStyle/>
          <a:p>
            <a:fld id="{443D5393-8DD6-476F-B1C7-5C6D41EC2728}" type="slidenum">
              <a:rPr lang="pt-BR" smtClean="0"/>
              <a:t>‹nº›</a:t>
            </a:fld>
            <a:endParaRPr lang="pt-BR"/>
          </a:p>
        </p:txBody>
      </p:sp>
      <p:sp>
        <p:nvSpPr>
          <p:cNvPr id="12" name="Espaço Reservado para Rodapé 11">
            <a:extLst>
              <a:ext uri="{FF2B5EF4-FFF2-40B4-BE49-F238E27FC236}">
                <a16:creationId xmlns:a16="http://schemas.microsoft.com/office/drawing/2014/main" id="{CF778762-C269-22AD-347B-F7F24F838455}"/>
              </a:ext>
            </a:extLst>
          </p:cNvPr>
          <p:cNvSpPr>
            <a:spLocks noGrp="1"/>
          </p:cNvSpPr>
          <p:nvPr>
            <p:ph type="ftr" sz="quarter" idx="13"/>
          </p:nvPr>
        </p:nvSpPr>
        <p:spPr>
          <a:xfrm>
            <a:off x="1541124" y="6356350"/>
            <a:ext cx="7376845" cy="365125"/>
          </a:xfrm>
        </p:spPr>
        <p:txBody>
          <a:bodyPr/>
          <a:lstStyle/>
          <a:p>
            <a:endParaRPr lang="pt-BR" dirty="0"/>
          </a:p>
        </p:txBody>
      </p:sp>
    </p:spTree>
    <p:extLst>
      <p:ext uri="{BB962C8B-B14F-4D97-AF65-F5344CB8AC3E}">
        <p14:creationId xmlns:p14="http://schemas.microsoft.com/office/powerpoint/2010/main" val="362688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ação">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DA741762-4246-6820-015D-B2CAA08A76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ítulo 1">
            <a:extLst>
              <a:ext uri="{FF2B5EF4-FFF2-40B4-BE49-F238E27FC236}">
                <a16:creationId xmlns:a16="http://schemas.microsoft.com/office/drawing/2014/main" id="{C6AF88D4-D7AA-2969-8C18-6873269894E9}"/>
              </a:ext>
            </a:extLst>
          </p:cNvPr>
          <p:cNvSpPr>
            <a:spLocks noGrp="1"/>
          </p:cNvSpPr>
          <p:nvPr>
            <p:ph type="title"/>
          </p:nvPr>
        </p:nvSpPr>
        <p:spPr>
          <a:xfrm>
            <a:off x="739738" y="704169"/>
            <a:ext cx="11024172" cy="477360"/>
          </a:xfrm>
        </p:spPr>
        <p:txBody>
          <a:bodyPr anchor="t"/>
          <a:lstStyle/>
          <a:p>
            <a:r>
              <a:rPr lang="pt-BR" dirty="0"/>
              <a:t>Clique para editar o título Mestre</a:t>
            </a:r>
          </a:p>
        </p:txBody>
      </p:sp>
      <p:sp>
        <p:nvSpPr>
          <p:cNvPr id="4" name="Espaço Reservado para Conteúdo 3">
            <a:extLst>
              <a:ext uri="{FF2B5EF4-FFF2-40B4-BE49-F238E27FC236}">
                <a16:creationId xmlns:a16="http://schemas.microsoft.com/office/drawing/2014/main" id="{930CB7BD-71B5-B998-DB48-B75FE520D3E7}"/>
              </a:ext>
            </a:extLst>
          </p:cNvPr>
          <p:cNvSpPr>
            <a:spLocks noGrp="1"/>
          </p:cNvSpPr>
          <p:nvPr>
            <p:ph sz="half" idx="2"/>
          </p:nvPr>
        </p:nvSpPr>
        <p:spPr>
          <a:xfrm>
            <a:off x="739738" y="1331840"/>
            <a:ext cx="5292000" cy="4668267"/>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Conteúdo 5">
            <a:extLst>
              <a:ext uri="{FF2B5EF4-FFF2-40B4-BE49-F238E27FC236}">
                <a16:creationId xmlns:a16="http://schemas.microsoft.com/office/drawing/2014/main" id="{C745710C-B01F-6035-6E0A-869A3F165BCB}"/>
              </a:ext>
            </a:extLst>
          </p:cNvPr>
          <p:cNvSpPr>
            <a:spLocks noGrp="1"/>
          </p:cNvSpPr>
          <p:nvPr>
            <p:ph sz="quarter" idx="4"/>
          </p:nvPr>
        </p:nvSpPr>
        <p:spPr>
          <a:xfrm>
            <a:off x="6462444" y="1331840"/>
            <a:ext cx="5292000" cy="4668267"/>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a:extLst>
              <a:ext uri="{FF2B5EF4-FFF2-40B4-BE49-F238E27FC236}">
                <a16:creationId xmlns:a16="http://schemas.microsoft.com/office/drawing/2014/main" id="{E613AB5D-BF58-506B-ABD8-56CDAFF2295C}"/>
              </a:ext>
            </a:extLst>
          </p:cNvPr>
          <p:cNvSpPr>
            <a:spLocks noGrp="1"/>
          </p:cNvSpPr>
          <p:nvPr>
            <p:ph type="sldNum" sz="quarter" idx="12"/>
          </p:nvPr>
        </p:nvSpPr>
        <p:spPr/>
        <p:txBody>
          <a:bodyPr/>
          <a:lstStyle/>
          <a:p>
            <a:fld id="{443D5393-8DD6-476F-B1C7-5C6D41EC2728}" type="slidenum">
              <a:rPr lang="pt-BR" smtClean="0"/>
              <a:t>‹nº›</a:t>
            </a:fld>
            <a:endParaRPr lang="pt-BR"/>
          </a:p>
        </p:txBody>
      </p:sp>
      <p:sp>
        <p:nvSpPr>
          <p:cNvPr id="12" name="Espaço Reservado para Rodapé 11">
            <a:extLst>
              <a:ext uri="{FF2B5EF4-FFF2-40B4-BE49-F238E27FC236}">
                <a16:creationId xmlns:a16="http://schemas.microsoft.com/office/drawing/2014/main" id="{CF778762-C269-22AD-347B-F7F24F838455}"/>
              </a:ext>
            </a:extLst>
          </p:cNvPr>
          <p:cNvSpPr>
            <a:spLocks noGrp="1"/>
          </p:cNvSpPr>
          <p:nvPr>
            <p:ph type="ftr" sz="quarter" idx="13"/>
          </p:nvPr>
        </p:nvSpPr>
        <p:spPr>
          <a:xfrm>
            <a:off x="1541124" y="6356350"/>
            <a:ext cx="7376845" cy="365125"/>
          </a:xfrm>
        </p:spPr>
        <p:txBody>
          <a:bodyPr/>
          <a:lstStyle/>
          <a:p>
            <a:endParaRPr lang="pt-BR" dirty="0"/>
          </a:p>
        </p:txBody>
      </p:sp>
    </p:spTree>
    <p:extLst>
      <p:ext uri="{BB962C8B-B14F-4D97-AF65-F5344CB8AC3E}">
        <p14:creationId xmlns:p14="http://schemas.microsoft.com/office/powerpoint/2010/main" val="284093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ção">
    <p:spTree>
      <p:nvGrpSpPr>
        <p:cNvPr id="1" name=""/>
        <p:cNvGrpSpPr/>
        <p:nvPr/>
      </p:nvGrpSpPr>
      <p:grpSpPr>
        <a:xfrm>
          <a:off x="0" y="0"/>
          <a:ext cx="0" cy="0"/>
          <a:chOff x="0" y="0"/>
          <a:chExt cx="0" cy="0"/>
        </a:xfrm>
      </p:grpSpPr>
      <p:pic>
        <p:nvPicPr>
          <p:cNvPr id="5" name="Imagem 4" descr="Tela de celular com texto preto sobre fundo branco&#10;&#10;Descrição gerada automaticamente com confiança média">
            <a:extLst>
              <a:ext uri="{FF2B5EF4-FFF2-40B4-BE49-F238E27FC236}">
                <a16:creationId xmlns:a16="http://schemas.microsoft.com/office/drawing/2014/main" id="{4504A301-11BB-FB3F-7234-5318DF5C55F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6AF88D4-D7AA-2969-8C18-6873269894E9}"/>
              </a:ext>
            </a:extLst>
          </p:cNvPr>
          <p:cNvSpPr>
            <a:spLocks noGrp="1"/>
          </p:cNvSpPr>
          <p:nvPr>
            <p:ph type="title"/>
          </p:nvPr>
        </p:nvSpPr>
        <p:spPr>
          <a:xfrm>
            <a:off x="739738" y="704169"/>
            <a:ext cx="11024172" cy="477360"/>
          </a:xfrm>
        </p:spPr>
        <p:txBody>
          <a:bodyPr anchor="t"/>
          <a:lstStyle/>
          <a:p>
            <a:r>
              <a:rPr lang="pt-BR" dirty="0"/>
              <a:t>Clique para editar o título Mestre</a:t>
            </a:r>
          </a:p>
        </p:txBody>
      </p:sp>
      <p:sp>
        <p:nvSpPr>
          <p:cNvPr id="4" name="Espaço Reservado para Conteúdo 3">
            <a:extLst>
              <a:ext uri="{FF2B5EF4-FFF2-40B4-BE49-F238E27FC236}">
                <a16:creationId xmlns:a16="http://schemas.microsoft.com/office/drawing/2014/main" id="{930CB7BD-71B5-B998-DB48-B75FE520D3E7}"/>
              </a:ext>
            </a:extLst>
          </p:cNvPr>
          <p:cNvSpPr>
            <a:spLocks noGrp="1"/>
          </p:cNvSpPr>
          <p:nvPr>
            <p:ph sz="half" idx="2"/>
          </p:nvPr>
        </p:nvSpPr>
        <p:spPr>
          <a:xfrm>
            <a:off x="739738" y="1331840"/>
            <a:ext cx="5292000" cy="4668267"/>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Conteúdo 5">
            <a:extLst>
              <a:ext uri="{FF2B5EF4-FFF2-40B4-BE49-F238E27FC236}">
                <a16:creationId xmlns:a16="http://schemas.microsoft.com/office/drawing/2014/main" id="{C745710C-B01F-6035-6E0A-869A3F165BCB}"/>
              </a:ext>
            </a:extLst>
          </p:cNvPr>
          <p:cNvSpPr>
            <a:spLocks noGrp="1"/>
          </p:cNvSpPr>
          <p:nvPr>
            <p:ph sz="quarter" idx="4"/>
          </p:nvPr>
        </p:nvSpPr>
        <p:spPr>
          <a:xfrm>
            <a:off x="6462444" y="1331840"/>
            <a:ext cx="5292000" cy="4668267"/>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a:extLst>
              <a:ext uri="{FF2B5EF4-FFF2-40B4-BE49-F238E27FC236}">
                <a16:creationId xmlns:a16="http://schemas.microsoft.com/office/drawing/2014/main" id="{E613AB5D-BF58-506B-ABD8-56CDAFF2295C}"/>
              </a:ext>
            </a:extLst>
          </p:cNvPr>
          <p:cNvSpPr>
            <a:spLocks noGrp="1"/>
          </p:cNvSpPr>
          <p:nvPr>
            <p:ph type="sldNum" sz="quarter" idx="12"/>
          </p:nvPr>
        </p:nvSpPr>
        <p:spPr/>
        <p:txBody>
          <a:bodyPr/>
          <a:lstStyle/>
          <a:p>
            <a:fld id="{443D5393-8DD6-476F-B1C7-5C6D41EC2728}" type="slidenum">
              <a:rPr lang="pt-BR" smtClean="0"/>
              <a:t>‹nº›</a:t>
            </a:fld>
            <a:endParaRPr lang="pt-BR"/>
          </a:p>
        </p:txBody>
      </p:sp>
      <p:sp>
        <p:nvSpPr>
          <p:cNvPr id="12" name="Espaço Reservado para Rodapé 11">
            <a:extLst>
              <a:ext uri="{FF2B5EF4-FFF2-40B4-BE49-F238E27FC236}">
                <a16:creationId xmlns:a16="http://schemas.microsoft.com/office/drawing/2014/main" id="{CF778762-C269-22AD-347B-F7F24F838455}"/>
              </a:ext>
            </a:extLst>
          </p:cNvPr>
          <p:cNvSpPr>
            <a:spLocks noGrp="1"/>
          </p:cNvSpPr>
          <p:nvPr>
            <p:ph type="ftr" sz="quarter" idx="13"/>
          </p:nvPr>
        </p:nvSpPr>
        <p:spPr>
          <a:xfrm>
            <a:off x="1541124" y="6356350"/>
            <a:ext cx="7376845" cy="365125"/>
          </a:xfrm>
        </p:spPr>
        <p:txBody>
          <a:bodyPr/>
          <a:lstStyle/>
          <a:p>
            <a:endParaRPr lang="pt-BR" dirty="0"/>
          </a:p>
        </p:txBody>
      </p:sp>
    </p:spTree>
    <p:extLst>
      <p:ext uri="{BB962C8B-B14F-4D97-AF65-F5344CB8AC3E}">
        <p14:creationId xmlns:p14="http://schemas.microsoft.com/office/powerpoint/2010/main" val="311465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A6EA26DF-125E-B37C-5D27-310AAC63B96A}"/>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Espaço Reservado para Título 1">
            <a:extLst>
              <a:ext uri="{FF2B5EF4-FFF2-40B4-BE49-F238E27FC236}">
                <a16:creationId xmlns:a16="http://schemas.microsoft.com/office/drawing/2014/main" id="{507374B9-60A9-5858-5ED0-A55372E24213}"/>
              </a:ext>
            </a:extLst>
          </p:cNvPr>
          <p:cNvSpPr>
            <a:spLocks noGrp="1"/>
          </p:cNvSpPr>
          <p:nvPr>
            <p:ph type="title"/>
          </p:nvPr>
        </p:nvSpPr>
        <p:spPr>
          <a:xfrm>
            <a:off x="739738" y="704169"/>
            <a:ext cx="2815121" cy="2727415"/>
          </a:xfrm>
          <a:prstGeom prst="rect">
            <a:avLst/>
          </a:prstGeom>
        </p:spPr>
        <p:txBody>
          <a:bodyPr vert="horz" lIns="91440" tIns="45720" rIns="91440" bIns="45720" rtlCol="0" anchor="t">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33B5B2BD-2142-57F4-FE1A-65823FBEAC16}"/>
              </a:ext>
            </a:extLst>
          </p:cNvPr>
          <p:cNvSpPr>
            <a:spLocks noGrp="1"/>
          </p:cNvSpPr>
          <p:nvPr>
            <p:ph type="body" idx="1"/>
          </p:nvPr>
        </p:nvSpPr>
        <p:spPr>
          <a:xfrm>
            <a:off x="3863082" y="704169"/>
            <a:ext cx="7438491" cy="52200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a:extLst>
              <a:ext uri="{FF2B5EF4-FFF2-40B4-BE49-F238E27FC236}">
                <a16:creationId xmlns:a16="http://schemas.microsoft.com/office/drawing/2014/main" id="{361BE62F-1EE6-BAA9-C6C7-D56BDD45230C}"/>
              </a:ext>
            </a:extLst>
          </p:cNvPr>
          <p:cNvSpPr>
            <a:spLocks noGrp="1"/>
          </p:cNvSpPr>
          <p:nvPr>
            <p:ph type="sldNum" sz="quarter" idx="4"/>
          </p:nvPr>
        </p:nvSpPr>
        <p:spPr>
          <a:xfrm>
            <a:off x="9247598" y="6356350"/>
            <a:ext cx="2743200" cy="365125"/>
          </a:xfrm>
          <a:prstGeom prst="rect">
            <a:avLst/>
          </a:prstGeom>
        </p:spPr>
        <p:txBody>
          <a:bodyPr vert="horz" lIns="91440" tIns="45720" rIns="91440" bIns="45720" rtlCol="0" anchor="ctr"/>
          <a:lstStyle>
            <a:lvl1pPr algn="r">
              <a:defRPr sz="1200" b="1">
                <a:solidFill>
                  <a:srgbClr val="002060"/>
                </a:solidFill>
              </a:defRPr>
            </a:lvl1pPr>
          </a:lstStyle>
          <a:p>
            <a:fld id="{443D5393-8DD6-476F-B1C7-5C6D41EC2728}" type="slidenum">
              <a:rPr lang="pt-BR" smtClean="0"/>
              <a:pPr/>
              <a:t>‹nº›</a:t>
            </a:fld>
            <a:endParaRPr lang="pt-BR" dirty="0"/>
          </a:p>
        </p:txBody>
      </p:sp>
      <p:sp>
        <p:nvSpPr>
          <p:cNvPr id="16" name="Espaço Reservado para Rodapé 15">
            <a:extLst>
              <a:ext uri="{FF2B5EF4-FFF2-40B4-BE49-F238E27FC236}">
                <a16:creationId xmlns:a16="http://schemas.microsoft.com/office/drawing/2014/main" id="{B460DE48-B257-DFDD-CED3-26ED472F4DFF}"/>
              </a:ext>
            </a:extLst>
          </p:cNvPr>
          <p:cNvSpPr>
            <a:spLocks noGrp="1"/>
          </p:cNvSpPr>
          <p:nvPr>
            <p:ph type="ftr" sz="quarter" idx="3"/>
          </p:nvPr>
        </p:nvSpPr>
        <p:spPr>
          <a:xfrm>
            <a:off x="3863082" y="6356350"/>
            <a:ext cx="5054887"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dirty="0"/>
          </a:p>
        </p:txBody>
      </p:sp>
    </p:spTree>
    <p:extLst>
      <p:ext uri="{BB962C8B-B14F-4D97-AF65-F5344CB8AC3E}">
        <p14:creationId xmlns:p14="http://schemas.microsoft.com/office/powerpoint/2010/main" val="242471204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1" r:id="rId3"/>
    <p:sldLayoutId id="2147483675" r:id="rId4"/>
    <p:sldLayoutId id="2147483676" r:id="rId5"/>
    <p:sldLayoutId id="2147483653" r:id="rId6"/>
    <p:sldLayoutId id="2147483665" r:id="rId7"/>
    <p:sldLayoutId id="2147483666" r:id="rId8"/>
    <p:sldLayoutId id="2147483667" r:id="rId9"/>
    <p:sldLayoutId id="2147483668" r:id="rId10"/>
    <p:sldLayoutId id="2147483670" r:id="rId11"/>
    <p:sldLayoutId id="2147483669" r:id="rId12"/>
    <p:sldLayoutId id="2147483671" r:id="rId13"/>
    <p:sldLayoutId id="2147483672" r:id="rId14"/>
    <p:sldLayoutId id="2147483674" r:id="rId15"/>
    <p:sldLayoutId id="2147483651" r:id="rId16"/>
    <p:sldLayoutId id="2147483658" r:id="rId17"/>
    <p:sldLayoutId id="2147483677" r:id="rId18"/>
    <p:sldLayoutId id="2147483659" r:id="rId19"/>
    <p:sldLayoutId id="2147483678" r:id="rId20"/>
    <p:sldLayoutId id="2147483679" r:id="rId21"/>
  </p:sldLayoutIdLst>
  <p:txStyles>
    <p:titleStyle>
      <a:lvl1pPr algn="l" defTabSz="914400" rtl="0" eaLnBrk="1" latinLnBrk="0" hangingPunct="1">
        <a:lnSpc>
          <a:spcPct val="90000"/>
        </a:lnSpc>
        <a:spcBef>
          <a:spcPct val="0"/>
        </a:spcBef>
        <a:buNone/>
        <a:defRPr sz="2800" b="1" kern="1200">
          <a:solidFill>
            <a:srgbClr val="324798"/>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32479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2479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2479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2479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247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AB0C2-B0D9-7899-EC0D-7D051F029491}"/>
              </a:ext>
            </a:extLst>
          </p:cNvPr>
          <p:cNvSpPr>
            <a:spLocks noGrp="1"/>
          </p:cNvSpPr>
          <p:nvPr>
            <p:ph type="ctrTitle"/>
          </p:nvPr>
        </p:nvSpPr>
        <p:spPr/>
        <p:txBody>
          <a:bodyPr/>
          <a:lstStyle/>
          <a:p>
            <a:r>
              <a:rPr lang="pt-BR" dirty="0"/>
              <a:t>Envio de dados de vacinação da RNDS para estados e municípios</a:t>
            </a:r>
          </a:p>
        </p:txBody>
      </p:sp>
      <p:sp>
        <p:nvSpPr>
          <p:cNvPr id="3" name="Subtítulo 2">
            <a:extLst>
              <a:ext uri="{FF2B5EF4-FFF2-40B4-BE49-F238E27FC236}">
                <a16:creationId xmlns:a16="http://schemas.microsoft.com/office/drawing/2014/main" id="{E298BF07-320F-2FE5-AD81-8F4726CEF0BA}"/>
              </a:ext>
            </a:extLst>
          </p:cNvPr>
          <p:cNvSpPr>
            <a:spLocks noGrp="1"/>
          </p:cNvSpPr>
          <p:nvPr>
            <p:ph type="subTitle" idx="1"/>
          </p:nvPr>
        </p:nvSpPr>
        <p:spPr>
          <a:xfrm>
            <a:off x="1756881" y="4376792"/>
            <a:ext cx="8671390" cy="954333"/>
          </a:xfrm>
        </p:spPr>
        <p:txBody>
          <a:bodyPr>
            <a:normAutofit/>
          </a:bodyPr>
          <a:lstStyle/>
          <a:p>
            <a:r>
              <a:rPr lang="pt-BR" dirty="0"/>
              <a:t>Robson Matos - Coordenador de Padrões de Informática em Saúde (COPIS/CGIIS/DATASUS/SEIDIGI)</a:t>
            </a:r>
          </a:p>
        </p:txBody>
      </p:sp>
    </p:spTree>
    <p:extLst>
      <p:ext uri="{BB962C8B-B14F-4D97-AF65-F5344CB8AC3E}">
        <p14:creationId xmlns:p14="http://schemas.microsoft.com/office/powerpoint/2010/main" val="3831406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9;p21">
            <a:extLst>
              <a:ext uri="{FF2B5EF4-FFF2-40B4-BE49-F238E27FC236}">
                <a16:creationId xmlns:a16="http://schemas.microsoft.com/office/drawing/2014/main" id="{64ADE3BA-6B01-5E53-1367-9148B4D3E870}"/>
              </a:ext>
            </a:extLst>
          </p:cNvPr>
          <p:cNvSpPr txBox="1"/>
          <p:nvPr/>
        </p:nvSpPr>
        <p:spPr>
          <a:xfrm>
            <a:off x="1898897" y="341955"/>
            <a:ext cx="97317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dirty="0">
                <a:solidFill>
                  <a:srgbClr val="324798"/>
                </a:solidFill>
                <a:latin typeface="Calibri"/>
                <a:ea typeface="Calibri"/>
                <a:cs typeface="Calibri"/>
                <a:sym typeface="Calibri"/>
              </a:rPr>
              <a:t>Cenário Proposto – Download CSV</a:t>
            </a:r>
            <a:endParaRPr sz="3200" b="1" dirty="0">
              <a:solidFill>
                <a:srgbClr val="324798"/>
              </a:solidFill>
              <a:latin typeface="Calibri"/>
              <a:ea typeface="Calibri"/>
              <a:cs typeface="Calibri"/>
              <a:sym typeface="Calibri"/>
            </a:endParaRPr>
          </a:p>
          <a:p>
            <a:pPr marL="0" marR="0" lvl="0" indent="0" algn="l" rtl="0">
              <a:spcBef>
                <a:spcPts val="0"/>
              </a:spcBef>
              <a:spcAft>
                <a:spcPts val="0"/>
              </a:spcAft>
              <a:buNone/>
            </a:pPr>
            <a:endParaRPr sz="3200" b="1" dirty="0">
              <a:solidFill>
                <a:srgbClr val="7030A0"/>
              </a:solidFill>
              <a:latin typeface="Calibri"/>
              <a:ea typeface="Calibri"/>
              <a:cs typeface="Calibri"/>
              <a:sym typeface="Calibri"/>
            </a:endParaRPr>
          </a:p>
        </p:txBody>
      </p:sp>
      <p:sp>
        <p:nvSpPr>
          <p:cNvPr id="2" name="Retângulo 1">
            <a:extLst>
              <a:ext uri="{FF2B5EF4-FFF2-40B4-BE49-F238E27FC236}">
                <a16:creationId xmlns:a16="http://schemas.microsoft.com/office/drawing/2014/main" id="{79535735-645D-92A2-E863-4C1FA069F59E}"/>
              </a:ext>
            </a:extLst>
          </p:cNvPr>
          <p:cNvSpPr/>
          <p:nvPr/>
        </p:nvSpPr>
        <p:spPr>
          <a:xfrm>
            <a:off x="2104846" y="1126274"/>
            <a:ext cx="8091577" cy="5309031"/>
          </a:xfrm>
          <a:prstGeom prst="rect">
            <a:avLst/>
          </a:prstGeom>
          <a:solidFill>
            <a:srgbClr val="EA7131"/>
          </a:solidFill>
          <a:ln w="158750">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42EC9A73-EB51-AFA1-1009-A27CA0B0CC59}"/>
              </a:ext>
            </a:extLst>
          </p:cNvPr>
          <p:cNvPicPr>
            <a:picLocks noChangeAspect="1"/>
          </p:cNvPicPr>
          <p:nvPr/>
        </p:nvPicPr>
        <p:blipFill rotWithShape="1">
          <a:blip r:embed="rId2">
            <a:extLst>
              <a:ext uri="{28A0092B-C50C-407E-A947-70E740481C1C}">
                <a14:useLocalDpi xmlns:a14="http://schemas.microsoft.com/office/drawing/2010/main" val="0"/>
              </a:ext>
            </a:extLst>
          </a:blip>
          <a:srcRect l="1153"/>
          <a:stretch/>
        </p:blipFill>
        <p:spPr>
          <a:xfrm>
            <a:off x="2368446" y="1380227"/>
            <a:ext cx="7514623" cy="4794782"/>
          </a:xfrm>
          <a:prstGeom prst="rect">
            <a:avLst/>
          </a:prstGeom>
        </p:spPr>
      </p:pic>
    </p:spTree>
    <p:extLst>
      <p:ext uri="{BB962C8B-B14F-4D97-AF65-F5344CB8AC3E}">
        <p14:creationId xmlns:p14="http://schemas.microsoft.com/office/powerpoint/2010/main" val="254565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9;p21">
            <a:extLst>
              <a:ext uri="{FF2B5EF4-FFF2-40B4-BE49-F238E27FC236}">
                <a16:creationId xmlns:a16="http://schemas.microsoft.com/office/drawing/2014/main" id="{E80B19F7-D436-9A0B-4EB7-0DE2C64B8776}"/>
              </a:ext>
            </a:extLst>
          </p:cNvPr>
          <p:cNvSpPr txBox="1"/>
          <p:nvPr/>
        </p:nvSpPr>
        <p:spPr>
          <a:xfrm>
            <a:off x="1933402" y="359208"/>
            <a:ext cx="97317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dirty="0">
                <a:solidFill>
                  <a:srgbClr val="324798"/>
                </a:solidFill>
                <a:latin typeface="Calibri"/>
                <a:ea typeface="Calibri"/>
                <a:cs typeface="Calibri"/>
                <a:sym typeface="Calibri"/>
              </a:rPr>
              <a:t>Cenário Proposto – Download CSV</a:t>
            </a:r>
            <a:endParaRPr sz="3200" b="1" dirty="0">
              <a:solidFill>
                <a:srgbClr val="324798"/>
              </a:solidFill>
              <a:latin typeface="Calibri"/>
              <a:ea typeface="Calibri"/>
              <a:cs typeface="Calibri"/>
              <a:sym typeface="Calibri"/>
            </a:endParaRPr>
          </a:p>
          <a:p>
            <a:pPr marL="0" marR="0" lvl="0" indent="0" algn="l" rtl="0">
              <a:spcBef>
                <a:spcPts val="0"/>
              </a:spcBef>
              <a:spcAft>
                <a:spcPts val="0"/>
              </a:spcAft>
              <a:buNone/>
            </a:pPr>
            <a:endParaRPr sz="3200" b="1" dirty="0">
              <a:solidFill>
                <a:srgbClr val="324798"/>
              </a:solidFill>
              <a:latin typeface="Calibri"/>
              <a:ea typeface="Calibri"/>
              <a:cs typeface="Calibri"/>
              <a:sym typeface="Calibri"/>
            </a:endParaRPr>
          </a:p>
        </p:txBody>
      </p:sp>
      <p:sp>
        <p:nvSpPr>
          <p:cNvPr id="3" name="Retângulo 2">
            <a:extLst>
              <a:ext uri="{FF2B5EF4-FFF2-40B4-BE49-F238E27FC236}">
                <a16:creationId xmlns:a16="http://schemas.microsoft.com/office/drawing/2014/main" id="{A5340991-7381-81C6-F908-0F546935D73D}"/>
              </a:ext>
            </a:extLst>
          </p:cNvPr>
          <p:cNvSpPr/>
          <p:nvPr/>
        </p:nvSpPr>
        <p:spPr>
          <a:xfrm>
            <a:off x="2104846" y="1126274"/>
            <a:ext cx="8091577" cy="5309031"/>
          </a:xfrm>
          <a:prstGeom prst="rect">
            <a:avLst/>
          </a:prstGeom>
          <a:solidFill>
            <a:srgbClr val="EA7131"/>
          </a:solidFill>
          <a:ln w="158750">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55F97FBB-79D9-CBAB-7151-82FF6CFED302}"/>
              </a:ext>
            </a:extLst>
          </p:cNvPr>
          <p:cNvPicPr>
            <a:picLocks noChangeAspect="1"/>
          </p:cNvPicPr>
          <p:nvPr/>
        </p:nvPicPr>
        <p:blipFill rotWithShape="1">
          <a:blip r:embed="rId2">
            <a:extLst>
              <a:ext uri="{28A0092B-C50C-407E-A947-70E740481C1C}">
                <a14:useLocalDpi xmlns:a14="http://schemas.microsoft.com/office/drawing/2010/main" val="0"/>
              </a:ext>
            </a:extLst>
          </a:blip>
          <a:srcRect l="1195"/>
          <a:stretch/>
        </p:blipFill>
        <p:spPr>
          <a:xfrm>
            <a:off x="2432316" y="1373444"/>
            <a:ext cx="7453555" cy="4767738"/>
          </a:xfrm>
          <a:prstGeom prst="rect">
            <a:avLst/>
          </a:prstGeom>
        </p:spPr>
      </p:pic>
    </p:spTree>
    <p:extLst>
      <p:ext uri="{BB962C8B-B14F-4D97-AF65-F5344CB8AC3E}">
        <p14:creationId xmlns:p14="http://schemas.microsoft.com/office/powerpoint/2010/main" val="237712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774CA0F-02C3-843A-3FEA-C611F9819AAF}"/>
              </a:ext>
            </a:extLst>
          </p:cNvPr>
          <p:cNvSpPr/>
          <p:nvPr/>
        </p:nvSpPr>
        <p:spPr>
          <a:xfrm>
            <a:off x="2104846" y="1126274"/>
            <a:ext cx="8091577" cy="5309031"/>
          </a:xfrm>
          <a:prstGeom prst="rect">
            <a:avLst/>
          </a:prstGeom>
          <a:solidFill>
            <a:srgbClr val="EA7131"/>
          </a:solidFill>
          <a:ln w="158750">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Google Shape;139;p21">
            <a:extLst>
              <a:ext uri="{FF2B5EF4-FFF2-40B4-BE49-F238E27FC236}">
                <a16:creationId xmlns:a16="http://schemas.microsoft.com/office/drawing/2014/main" id="{48EBD66F-EAC1-7016-8541-87A43D20F89D}"/>
              </a:ext>
            </a:extLst>
          </p:cNvPr>
          <p:cNvSpPr txBox="1"/>
          <p:nvPr/>
        </p:nvSpPr>
        <p:spPr>
          <a:xfrm>
            <a:off x="1933403" y="359208"/>
            <a:ext cx="97317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dirty="0">
                <a:solidFill>
                  <a:srgbClr val="324798"/>
                </a:solidFill>
                <a:latin typeface="Calibri"/>
                <a:ea typeface="Calibri"/>
                <a:cs typeface="Calibri"/>
                <a:sym typeface="Calibri"/>
              </a:rPr>
              <a:t>Cenário Proposto – Download CSV</a:t>
            </a:r>
            <a:endParaRPr sz="3200" b="1" dirty="0">
              <a:solidFill>
                <a:srgbClr val="324798"/>
              </a:solidFill>
              <a:latin typeface="Calibri"/>
              <a:ea typeface="Calibri"/>
              <a:cs typeface="Calibri"/>
              <a:sym typeface="Calibri"/>
            </a:endParaRPr>
          </a:p>
          <a:p>
            <a:pPr marL="0" marR="0" lvl="0" indent="0" algn="l" rtl="0">
              <a:spcBef>
                <a:spcPts val="0"/>
              </a:spcBef>
              <a:spcAft>
                <a:spcPts val="0"/>
              </a:spcAft>
              <a:buNone/>
            </a:pPr>
            <a:endParaRPr sz="3200" b="1" dirty="0">
              <a:solidFill>
                <a:srgbClr val="324798"/>
              </a:solidFill>
              <a:latin typeface="Calibri"/>
              <a:ea typeface="Calibri"/>
              <a:cs typeface="Calibri"/>
              <a:sym typeface="Calibri"/>
            </a:endParaRPr>
          </a:p>
        </p:txBody>
      </p:sp>
      <p:pic>
        <p:nvPicPr>
          <p:cNvPr id="3" name="Imagem 2">
            <a:extLst>
              <a:ext uri="{FF2B5EF4-FFF2-40B4-BE49-F238E27FC236}">
                <a16:creationId xmlns:a16="http://schemas.microsoft.com/office/drawing/2014/main" id="{C26E27BC-1D99-B3C9-7203-E9BCD48891A0}"/>
              </a:ext>
            </a:extLst>
          </p:cNvPr>
          <p:cNvPicPr>
            <a:picLocks noChangeAspect="1"/>
          </p:cNvPicPr>
          <p:nvPr/>
        </p:nvPicPr>
        <p:blipFill rotWithShape="1">
          <a:blip r:embed="rId2">
            <a:extLst>
              <a:ext uri="{28A0092B-C50C-407E-A947-70E740481C1C}">
                <a14:useLocalDpi xmlns:a14="http://schemas.microsoft.com/office/drawing/2010/main" val="0"/>
              </a:ext>
            </a:extLst>
          </a:blip>
          <a:srcRect l="1019"/>
          <a:stretch/>
        </p:blipFill>
        <p:spPr>
          <a:xfrm>
            <a:off x="2400300" y="1384257"/>
            <a:ext cx="7441822" cy="4757751"/>
          </a:xfrm>
          <a:prstGeom prst="rect">
            <a:avLst/>
          </a:prstGeom>
        </p:spPr>
      </p:pic>
      <p:sp>
        <p:nvSpPr>
          <p:cNvPr id="5" name="Retângulo 4">
            <a:extLst>
              <a:ext uri="{FF2B5EF4-FFF2-40B4-BE49-F238E27FC236}">
                <a16:creationId xmlns:a16="http://schemas.microsoft.com/office/drawing/2014/main" id="{4EB89099-A90E-3A20-4689-5D6F890886CF}"/>
              </a:ext>
            </a:extLst>
          </p:cNvPr>
          <p:cNvSpPr/>
          <p:nvPr/>
        </p:nvSpPr>
        <p:spPr>
          <a:xfrm>
            <a:off x="4606506" y="2324163"/>
            <a:ext cx="2914003" cy="2851686"/>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Gráfico 6" descr="Comentar importante com preenchimento sólido">
            <a:extLst>
              <a:ext uri="{FF2B5EF4-FFF2-40B4-BE49-F238E27FC236}">
                <a16:creationId xmlns:a16="http://schemas.microsoft.com/office/drawing/2014/main" id="{2DB5ACC0-AD10-0A9E-0785-C373F8DC1C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6815" y="1743972"/>
            <a:ext cx="589472" cy="589472"/>
          </a:xfrm>
          <a:prstGeom prst="rect">
            <a:avLst/>
          </a:prstGeom>
        </p:spPr>
      </p:pic>
    </p:spTree>
    <p:extLst>
      <p:ext uri="{BB962C8B-B14F-4D97-AF65-F5344CB8AC3E}">
        <p14:creationId xmlns:p14="http://schemas.microsoft.com/office/powerpoint/2010/main" val="2670972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9;p21">
            <a:extLst>
              <a:ext uri="{FF2B5EF4-FFF2-40B4-BE49-F238E27FC236}">
                <a16:creationId xmlns:a16="http://schemas.microsoft.com/office/drawing/2014/main" id="{D9CF5BE0-DF90-F9AD-90BB-C4EE262A3916}"/>
              </a:ext>
            </a:extLst>
          </p:cNvPr>
          <p:cNvSpPr txBox="1"/>
          <p:nvPr/>
        </p:nvSpPr>
        <p:spPr>
          <a:xfrm>
            <a:off x="1881644" y="426302"/>
            <a:ext cx="97317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dirty="0">
                <a:solidFill>
                  <a:srgbClr val="324798"/>
                </a:solidFill>
                <a:latin typeface="Calibri"/>
                <a:ea typeface="Calibri"/>
                <a:cs typeface="Calibri"/>
                <a:sym typeface="Calibri"/>
              </a:rPr>
              <a:t>Cenário Proposto – Download CSV</a:t>
            </a:r>
            <a:endParaRPr sz="3200" b="1" dirty="0">
              <a:solidFill>
                <a:srgbClr val="324798"/>
              </a:solidFill>
              <a:latin typeface="Calibri"/>
              <a:ea typeface="Calibri"/>
              <a:cs typeface="Calibri"/>
              <a:sym typeface="Calibri"/>
            </a:endParaRPr>
          </a:p>
          <a:p>
            <a:pPr marL="0" marR="0" lvl="0" indent="0" algn="l" rtl="0">
              <a:spcBef>
                <a:spcPts val="0"/>
              </a:spcBef>
              <a:spcAft>
                <a:spcPts val="0"/>
              </a:spcAft>
              <a:buNone/>
            </a:pPr>
            <a:endParaRPr sz="3200" b="1" dirty="0">
              <a:solidFill>
                <a:srgbClr val="324798"/>
              </a:solidFill>
              <a:latin typeface="Calibri"/>
              <a:ea typeface="Calibri"/>
              <a:cs typeface="Calibri"/>
              <a:sym typeface="Calibri"/>
            </a:endParaRPr>
          </a:p>
        </p:txBody>
      </p:sp>
      <p:sp>
        <p:nvSpPr>
          <p:cNvPr id="4" name="Retângulo 3">
            <a:extLst>
              <a:ext uri="{FF2B5EF4-FFF2-40B4-BE49-F238E27FC236}">
                <a16:creationId xmlns:a16="http://schemas.microsoft.com/office/drawing/2014/main" id="{DBA2A2BB-DF81-4B8B-A291-B08219F9CFB2}"/>
              </a:ext>
            </a:extLst>
          </p:cNvPr>
          <p:cNvSpPr/>
          <p:nvPr/>
        </p:nvSpPr>
        <p:spPr>
          <a:xfrm>
            <a:off x="2104846" y="1126274"/>
            <a:ext cx="8091577" cy="5309031"/>
          </a:xfrm>
          <a:prstGeom prst="rect">
            <a:avLst/>
          </a:prstGeom>
          <a:solidFill>
            <a:srgbClr val="EA7131"/>
          </a:solidFill>
          <a:ln w="158750">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493742F5-46EA-AE94-6EB8-1E9C5B49A962}"/>
              </a:ext>
            </a:extLst>
          </p:cNvPr>
          <p:cNvPicPr>
            <a:picLocks noChangeAspect="1"/>
          </p:cNvPicPr>
          <p:nvPr/>
        </p:nvPicPr>
        <p:blipFill rotWithShape="1">
          <a:blip r:embed="rId2">
            <a:extLst>
              <a:ext uri="{28A0092B-C50C-407E-A947-70E740481C1C}">
                <a14:useLocalDpi xmlns:a14="http://schemas.microsoft.com/office/drawing/2010/main" val="0"/>
              </a:ext>
            </a:extLst>
          </a:blip>
          <a:srcRect l="693"/>
          <a:stretch/>
        </p:blipFill>
        <p:spPr>
          <a:xfrm>
            <a:off x="2327682" y="1387853"/>
            <a:ext cx="7657844" cy="4843614"/>
          </a:xfrm>
          <a:prstGeom prst="rect">
            <a:avLst/>
          </a:prstGeom>
        </p:spPr>
      </p:pic>
    </p:spTree>
    <p:extLst>
      <p:ext uri="{BB962C8B-B14F-4D97-AF65-F5344CB8AC3E}">
        <p14:creationId xmlns:p14="http://schemas.microsoft.com/office/powerpoint/2010/main" val="24529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quare">
            <a:extLst>
              <a:ext uri="{FF2B5EF4-FFF2-40B4-BE49-F238E27FC236}">
                <a16:creationId xmlns:a16="http://schemas.microsoft.com/office/drawing/2014/main" id="{C8A86BEF-9241-573D-1952-4AA36A7DC5B6}"/>
              </a:ext>
            </a:extLst>
          </p:cNvPr>
          <p:cNvSpPr/>
          <p:nvPr/>
        </p:nvSpPr>
        <p:spPr>
          <a:xfrm>
            <a:off x="8582758" y="2451945"/>
            <a:ext cx="2431058" cy="2431058"/>
          </a:xfrm>
          <a:prstGeom prst="rect">
            <a:avLst/>
          </a:prstGeom>
          <a:solidFill>
            <a:srgbClr val="EA7131"/>
          </a:solidFill>
          <a:ln w="12700">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400"/>
          </a:p>
        </p:txBody>
      </p:sp>
      <p:sp>
        <p:nvSpPr>
          <p:cNvPr id="6" name="Square">
            <a:extLst>
              <a:ext uri="{FF2B5EF4-FFF2-40B4-BE49-F238E27FC236}">
                <a16:creationId xmlns:a16="http://schemas.microsoft.com/office/drawing/2014/main" id="{33F26ACE-8106-9CFB-F077-A0F946AE07DB}"/>
              </a:ext>
            </a:extLst>
          </p:cNvPr>
          <p:cNvSpPr/>
          <p:nvPr/>
        </p:nvSpPr>
        <p:spPr>
          <a:xfrm>
            <a:off x="8256005" y="2130958"/>
            <a:ext cx="2993134" cy="2993134"/>
          </a:xfrm>
          <a:prstGeom prst="rect">
            <a:avLst/>
          </a:prstGeom>
          <a:ln w="254000">
            <a:solidFill>
              <a:srgbClr val="324798"/>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400"/>
          </a:p>
        </p:txBody>
      </p:sp>
      <p:sp>
        <p:nvSpPr>
          <p:cNvPr id="8" name="Opportunities don't happen.  You create them">
            <a:extLst>
              <a:ext uri="{FF2B5EF4-FFF2-40B4-BE49-F238E27FC236}">
                <a16:creationId xmlns:a16="http://schemas.microsoft.com/office/drawing/2014/main" id="{47A663DE-20F6-FEBB-0DFE-459E15C194A4}"/>
              </a:ext>
            </a:extLst>
          </p:cNvPr>
          <p:cNvSpPr/>
          <p:nvPr/>
        </p:nvSpPr>
        <p:spPr>
          <a:xfrm>
            <a:off x="1345486" y="1169373"/>
            <a:ext cx="6452794" cy="1107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lvl="0"/>
            <a:r>
              <a:rPr lang="pt-BR" sz="3600" b="1" dirty="0">
                <a:solidFill>
                  <a:srgbClr val="324798"/>
                </a:solidFill>
                <a:cs typeface="Calibri"/>
                <a:sym typeface="Calibri"/>
              </a:rPr>
              <a:t>Fluxo de suporte específico para</a:t>
            </a:r>
          </a:p>
          <a:p>
            <a:pPr lvl="0"/>
            <a:r>
              <a:rPr lang="pt-BR" sz="3600" b="1" dirty="0">
                <a:solidFill>
                  <a:srgbClr val="324798"/>
                </a:solidFill>
                <a:cs typeface="Calibri"/>
                <a:sym typeface="Calibri"/>
              </a:rPr>
              <a:t>a demanda de vacina</a:t>
            </a:r>
            <a:endParaRPr lang="pt-BR" sz="1200" b="1" dirty="0">
              <a:solidFill>
                <a:srgbClr val="324798"/>
              </a:solidFill>
              <a:cs typeface="Calibri"/>
              <a:sym typeface="Calibri"/>
            </a:endParaRPr>
          </a:p>
        </p:txBody>
      </p:sp>
      <p:sp>
        <p:nvSpPr>
          <p:cNvPr id="9" name="Lorem ipsum, or lipsum as it is sometimes known, is dummy text used in laying out print, graphic or web designs. The passage is attributed to an unknown typesetter in the 15th century who is thought to have scrambled parts of Cicero's De Finibus Bonorum ">
            <a:extLst>
              <a:ext uri="{FF2B5EF4-FFF2-40B4-BE49-F238E27FC236}">
                <a16:creationId xmlns:a16="http://schemas.microsoft.com/office/drawing/2014/main" id="{6D4E7A94-CC87-86B1-613F-10BC836D13BE}"/>
              </a:ext>
            </a:extLst>
          </p:cNvPr>
          <p:cNvSpPr/>
          <p:nvPr/>
        </p:nvSpPr>
        <p:spPr>
          <a:xfrm>
            <a:off x="808172" y="2660731"/>
            <a:ext cx="6938350" cy="2677656"/>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952500">
              <a:lnSpc>
                <a:spcPct val="130000"/>
              </a:lnSpc>
              <a:buClr>
                <a:srgbClr val="E9F6FA"/>
              </a:buClr>
              <a:defRPr sz="3000">
                <a:solidFill>
                  <a:srgbClr val="384F63"/>
                </a:solidFill>
                <a:uFill>
                  <a:solidFill>
                    <a:srgbClr val="323C40"/>
                  </a:solidFill>
                </a:uFill>
              </a:defRPr>
            </a:lvl1pPr>
          </a:lstStyle>
          <a:p>
            <a:pPr marL="803275" lvl="1" indent="-176213">
              <a:spcAft>
                <a:spcPts val="1200"/>
              </a:spcAft>
              <a:buFont typeface="Arial" panose="020B0604020202020204" pitchFamily="34" charset="0"/>
              <a:buChar char="•"/>
            </a:pPr>
            <a:r>
              <a:rPr lang="pt-BR" sz="2400" dirty="0">
                <a:solidFill>
                  <a:schemeClr val="dk1"/>
                </a:solidFill>
                <a:ea typeface="Calibri"/>
                <a:cs typeface="Calibri"/>
                <a:sym typeface="Calibri"/>
              </a:rPr>
              <a:t>Atualização constante do script de respostas;</a:t>
            </a:r>
          </a:p>
          <a:p>
            <a:pPr marL="803275" lvl="1" indent="-176213">
              <a:spcAft>
                <a:spcPts val="1200"/>
              </a:spcAft>
              <a:buFont typeface="Arial" panose="020B0604020202020204" pitchFamily="34" charset="0"/>
              <a:buChar char="•"/>
            </a:pPr>
            <a:r>
              <a:rPr lang="pt-BR" sz="2400" dirty="0" err="1">
                <a:solidFill>
                  <a:schemeClr val="dk1"/>
                </a:solidFill>
                <a:ea typeface="Calibri"/>
                <a:cs typeface="Calibri"/>
                <a:sym typeface="Calibri"/>
              </a:rPr>
              <a:t>Lives</a:t>
            </a:r>
            <a:r>
              <a:rPr lang="pt-BR" sz="2400" dirty="0">
                <a:solidFill>
                  <a:schemeClr val="dk1"/>
                </a:solidFill>
                <a:ea typeface="Calibri"/>
                <a:cs typeface="Calibri"/>
                <a:sym typeface="Calibri"/>
              </a:rPr>
              <a:t>;</a:t>
            </a:r>
          </a:p>
          <a:p>
            <a:pPr marL="803275" lvl="1" indent="-176213">
              <a:spcAft>
                <a:spcPts val="1200"/>
              </a:spcAft>
              <a:buFont typeface="Arial" panose="020B0604020202020204" pitchFamily="34" charset="0"/>
              <a:buChar char="•"/>
            </a:pPr>
            <a:r>
              <a:rPr lang="pt-BR" sz="2400" dirty="0">
                <a:solidFill>
                  <a:schemeClr val="dk1"/>
                </a:solidFill>
                <a:ea typeface="Calibri"/>
                <a:cs typeface="Calibri"/>
                <a:sym typeface="Calibri"/>
              </a:rPr>
              <a:t>Acompanhamento frequente das demandas de suporte; </a:t>
            </a:r>
          </a:p>
          <a:p>
            <a:pPr marL="803275" lvl="1" indent="-176213">
              <a:spcAft>
                <a:spcPts val="1200"/>
              </a:spcAft>
              <a:buFont typeface="Arial" panose="020B0604020202020204" pitchFamily="34" charset="0"/>
              <a:buChar char="•"/>
            </a:pPr>
            <a:r>
              <a:rPr lang="pt-BR" sz="2400" dirty="0">
                <a:solidFill>
                  <a:schemeClr val="dk1"/>
                </a:solidFill>
                <a:ea typeface="Calibri"/>
                <a:cs typeface="Calibri"/>
                <a:sym typeface="Calibri"/>
              </a:rPr>
              <a:t>Apoio, suporte e acompanhamento das solicitações e uso.</a:t>
            </a:r>
          </a:p>
        </p:txBody>
      </p:sp>
      <p:sp>
        <p:nvSpPr>
          <p:cNvPr id="10" name="Line">
            <a:extLst>
              <a:ext uri="{FF2B5EF4-FFF2-40B4-BE49-F238E27FC236}">
                <a16:creationId xmlns:a16="http://schemas.microsoft.com/office/drawing/2014/main" id="{F56FF2BC-4166-A33B-5E7E-93099755B68D}"/>
              </a:ext>
            </a:extLst>
          </p:cNvPr>
          <p:cNvSpPr/>
          <p:nvPr/>
        </p:nvSpPr>
        <p:spPr>
          <a:xfrm flipV="1">
            <a:off x="1359983" y="2408485"/>
            <a:ext cx="623927" cy="0"/>
          </a:xfrm>
          <a:prstGeom prst="line">
            <a:avLst/>
          </a:prstGeom>
          <a:ln w="88900">
            <a:solidFill>
              <a:srgbClr val="EA7131"/>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400" dirty="0"/>
          </a:p>
        </p:txBody>
      </p:sp>
      <p:pic>
        <p:nvPicPr>
          <p:cNvPr id="11" name="Gráfico 10" descr="Call center com preenchimento sólido">
            <a:extLst>
              <a:ext uri="{FF2B5EF4-FFF2-40B4-BE49-F238E27FC236}">
                <a16:creationId xmlns:a16="http://schemas.microsoft.com/office/drawing/2014/main" id="{6BF59675-A0F9-7228-EC38-2A8DBA9602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6837" y="2776599"/>
            <a:ext cx="1659148" cy="1659148"/>
          </a:xfrm>
          <a:prstGeom prst="rect">
            <a:avLst/>
          </a:prstGeom>
        </p:spPr>
      </p:pic>
    </p:spTree>
    <p:extLst>
      <p:ext uri="{BB962C8B-B14F-4D97-AF65-F5344CB8AC3E}">
        <p14:creationId xmlns:p14="http://schemas.microsoft.com/office/powerpoint/2010/main" val="974444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E0A34895-AFFA-F504-6552-7EA4634DC60D}"/>
              </a:ext>
            </a:extLst>
          </p:cNvPr>
          <p:cNvGraphicFramePr>
            <a:graphicFrameLocks noGrp="1"/>
          </p:cNvGraphicFramePr>
          <p:nvPr>
            <p:extLst>
              <p:ext uri="{D42A27DB-BD31-4B8C-83A1-F6EECF244321}">
                <p14:modId xmlns:p14="http://schemas.microsoft.com/office/powerpoint/2010/main" val="2125539820"/>
              </p:ext>
            </p:extLst>
          </p:nvPr>
        </p:nvGraphicFramePr>
        <p:xfrm>
          <a:off x="1373287" y="2665068"/>
          <a:ext cx="7718955" cy="1645920"/>
        </p:xfrm>
        <a:graphic>
          <a:graphicData uri="http://schemas.openxmlformats.org/drawingml/2006/table">
            <a:tbl>
              <a:tblPr firstRow="1" bandRow="1">
                <a:tableStyleId>{5C22544A-7EE6-4342-B048-85BDC9FD1C3A}</a:tableStyleId>
              </a:tblPr>
              <a:tblGrid>
                <a:gridCol w="1972320">
                  <a:extLst>
                    <a:ext uri="{9D8B030D-6E8A-4147-A177-3AD203B41FA5}">
                      <a16:colId xmlns:a16="http://schemas.microsoft.com/office/drawing/2014/main" val="2151296517"/>
                    </a:ext>
                  </a:extLst>
                </a:gridCol>
                <a:gridCol w="5746635">
                  <a:extLst>
                    <a:ext uri="{9D8B030D-6E8A-4147-A177-3AD203B41FA5}">
                      <a16:colId xmlns:a16="http://schemas.microsoft.com/office/drawing/2014/main" val="2829410105"/>
                    </a:ext>
                  </a:extLst>
                </a:gridCol>
              </a:tblGrid>
              <a:tr h="370840">
                <a:tc>
                  <a:txBody>
                    <a:bodyPr/>
                    <a:lstStyle/>
                    <a:p>
                      <a:r>
                        <a:rPr lang="pt-BR" sz="2400" dirty="0"/>
                        <a:t>Data prevista</a:t>
                      </a:r>
                    </a:p>
                  </a:txBody>
                  <a:tcPr>
                    <a:solidFill>
                      <a:srgbClr val="EA7131"/>
                    </a:solidFill>
                  </a:tcPr>
                </a:tc>
                <a:tc>
                  <a:txBody>
                    <a:bodyPr/>
                    <a:lstStyle/>
                    <a:p>
                      <a:r>
                        <a:rPr lang="pt-BR" sz="2400" dirty="0"/>
                        <a:t>Entrega</a:t>
                      </a:r>
                    </a:p>
                  </a:txBody>
                  <a:tcPr>
                    <a:solidFill>
                      <a:srgbClr val="EA7131"/>
                    </a:solidFill>
                  </a:tcPr>
                </a:tc>
                <a:extLst>
                  <a:ext uri="{0D108BD9-81ED-4DB2-BD59-A6C34878D82A}">
                    <a16:rowId xmlns:a16="http://schemas.microsoft.com/office/drawing/2014/main" val="3398887556"/>
                  </a:ext>
                </a:extLst>
              </a:tr>
              <a:tr h="370840">
                <a:tc>
                  <a:txBody>
                    <a:bodyPr/>
                    <a:lstStyle/>
                    <a:p>
                      <a:r>
                        <a:rPr lang="pt-BR" sz="2400" dirty="0">
                          <a:solidFill>
                            <a:schemeClr val="bg1"/>
                          </a:solidFill>
                        </a:rPr>
                        <a:t>Março/2024</a:t>
                      </a:r>
                    </a:p>
                  </a:txBody>
                  <a:tcPr>
                    <a:solidFill>
                      <a:srgbClr val="324798"/>
                    </a:solidFill>
                  </a:tcPr>
                </a:tc>
                <a:tc>
                  <a:txBody>
                    <a:bodyPr/>
                    <a:lstStyle/>
                    <a:p>
                      <a:r>
                        <a:rPr lang="pt-BR" sz="2400" dirty="0">
                          <a:solidFill>
                            <a:schemeClr val="bg1"/>
                          </a:solidFill>
                        </a:rPr>
                        <a:t>Conclusão da etapa 01 de disponibilização dos arquivos .</a:t>
                      </a:r>
                      <a:r>
                        <a:rPr lang="pt-BR" sz="2400" dirty="0" err="1">
                          <a:solidFill>
                            <a:schemeClr val="bg1"/>
                          </a:solidFill>
                        </a:rPr>
                        <a:t>csv</a:t>
                      </a:r>
                      <a:r>
                        <a:rPr lang="pt-BR" sz="2400" dirty="0">
                          <a:solidFill>
                            <a:schemeClr val="bg1"/>
                          </a:solidFill>
                        </a:rPr>
                        <a:t> no Portal de Serviços DATASUS.</a:t>
                      </a:r>
                    </a:p>
                  </a:txBody>
                  <a:tcPr>
                    <a:solidFill>
                      <a:srgbClr val="324798"/>
                    </a:solidFill>
                  </a:tcPr>
                </a:tc>
                <a:extLst>
                  <a:ext uri="{0D108BD9-81ED-4DB2-BD59-A6C34878D82A}">
                    <a16:rowId xmlns:a16="http://schemas.microsoft.com/office/drawing/2014/main" val="2546114951"/>
                  </a:ext>
                </a:extLst>
              </a:tr>
            </a:tbl>
          </a:graphicData>
        </a:graphic>
      </p:graphicFrame>
      <p:sp>
        <p:nvSpPr>
          <p:cNvPr id="6" name="Opportunities don't happen.  You create them">
            <a:extLst>
              <a:ext uri="{FF2B5EF4-FFF2-40B4-BE49-F238E27FC236}">
                <a16:creationId xmlns:a16="http://schemas.microsoft.com/office/drawing/2014/main" id="{B23C7CC5-58D0-823A-E549-DEA1E3021F75}"/>
              </a:ext>
            </a:extLst>
          </p:cNvPr>
          <p:cNvSpPr/>
          <p:nvPr/>
        </p:nvSpPr>
        <p:spPr>
          <a:xfrm>
            <a:off x="2346150" y="1687911"/>
            <a:ext cx="6935872"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lvl="0"/>
            <a:r>
              <a:rPr lang="pt-BR" sz="3600" b="1" dirty="0">
                <a:solidFill>
                  <a:srgbClr val="324798"/>
                </a:solidFill>
                <a:cs typeface="Calibri"/>
                <a:sym typeface="Calibri"/>
              </a:rPr>
              <a:t>Cronograma de entregas – etapa 1</a:t>
            </a:r>
            <a:endParaRPr lang="pt-BR" sz="1200" b="1" dirty="0">
              <a:solidFill>
                <a:srgbClr val="324798"/>
              </a:solidFill>
              <a:cs typeface="Calibri"/>
              <a:sym typeface="Calibri"/>
            </a:endParaRPr>
          </a:p>
        </p:txBody>
      </p:sp>
      <p:pic>
        <p:nvPicPr>
          <p:cNvPr id="8" name="Gráfico 7" descr="Calendário diário com preenchimento sólido">
            <a:extLst>
              <a:ext uri="{FF2B5EF4-FFF2-40B4-BE49-F238E27FC236}">
                <a16:creationId xmlns:a16="http://schemas.microsoft.com/office/drawing/2014/main" id="{131ACCDF-A072-9234-DE8E-4C6D82614E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9329" y="1488057"/>
            <a:ext cx="914400" cy="914400"/>
          </a:xfrm>
          <a:prstGeom prst="rect">
            <a:avLst/>
          </a:prstGeom>
        </p:spPr>
      </p:pic>
    </p:spTree>
    <p:extLst>
      <p:ext uri="{BB962C8B-B14F-4D97-AF65-F5344CB8AC3E}">
        <p14:creationId xmlns:p14="http://schemas.microsoft.com/office/powerpoint/2010/main" val="3455768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E9A201B-E5A1-3970-6532-2F7B43098F94}"/>
              </a:ext>
            </a:extLst>
          </p:cNvPr>
          <p:cNvSpPr>
            <a:spLocks noGrp="1"/>
          </p:cNvSpPr>
          <p:nvPr>
            <p:ph type="title"/>
          </p:nvPr>
        </p:nvSpPr>
        <p:spPr/>
        <p:txBody>
          <a:bodyPr/>
          <a:lstStyle/>
          <a:p>
            <a:r>
              <a:rPr lang="pt-BR" dirty="0"/>
              <a:t>Obrigado!</a:t>
            </a:r>
          </a:p>
        </p:txBody>
      </p:sp>
    </p:spTree>
    <p:extLst>
      <p:ext uri="{BB962C8B-B14F-4D97-AF65-F5344CB8AC3E}">
        <p14:creationId xmlns:p14="http://schemas.microsoft.com/office/powerpoint/2010/main" val="325798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2BF1BC-AF5A-A50E-FCE4-0D70B1F9F7A8}"/>
              </a:ext>
            </a:extLst>
          </p:cNvPr>
          <p:cNvSpPr>
            <a:spLocks noGrp="1"/>
          </p:cNvSpPr>
          <p:nvPr>
            <p:ph type="title"/>
          </p:nvPr>
        </p:nvSpPr>
        <p:spPr>
          <a:xfrm>
            <a:off x="1968036" y="610522"/>
            <a:ext cx="2815121" cy="2888659"/>
          </a:xfrm>
        </p:spPr>
        <p:txBody>
          <a:bodyPr/>
          <a:lstStyle/>
          <a:p>
            <a:r>
              <a:rPr lang="pt-BR" dirty="0">
                <a:solidFill>
                  <a:srgbClr val="EA7131"/>
                </a:solidFill>
              </a:rPr>
              <a:t>Cenário atual</a:t>
            </a:r>
          </a:p>
        </p:txBody>
      </p:sp>
      <p:sp>
        <p:nvSpPr>
          <p:cNvPr id="3" name="Espaço Reservado para Conteúdo 2">
            <a:extLst>
              <a:ext uri="{FF2B5EF4-FFF2-40B4-BE49-F238E27FC236}">
                <a16:creationId xmlns:a16="http://schemas.microsoft.com/office/drawing/2014/main" id="{A4F64CCD-7F96-F914-4699-6EEDEEC9C3B4}"/>
              </a:ext>
            </a:extLst>
          </p:cNvPr>
          <p:cNvSpPr>
            <a:spLocks noGrp="1"/>
          </p:cNvSpPr>
          <p:nvPr>
            <p:ph sz="half" idx="1"/>
          </p:nvPr>
        </p:nvSpPr>
        <p:spPr>
          <a:xfrm>
            <a:off x="2199848" y="1253460"/>
            <a:ext cx="4986338" cy="3592722"/>
          </a:xfrm>
        </p:spPr>
        <p:txBody>
          <a:bodyPr>
            <a:noAutofit/>
          </a:bodyPr>
          <a:lstStyle/>
          <a:p>
            <a:r>
              <a:rPr lang="pt-BR" dirty="0">
                <a:latin typeface="+mj-lt"/>
              </a:rPr>
              <a:t>A </a:t>
            </a:r>
            <a:r>
              <a:rPr lang="pt-BR" b="1" dirty="0">
                <a:latin typeface="+mj-lt"/>
              </a:rPr>
              <a:t>Rede Nacional de Dados em Saúde </a:t>
            </a:r>
            <a:r>
              <a:rPr lang="pt-BR" dirty="0">
                <a:latin typeface="+mj-lt"/>
              </a:rPr>
              <a:t>é a fonte oficial de dados de vacinação.</a:t>
            </a:r>
          </a:p>
          <a:p>
            <a:r>
              <a:rPr lang="pt-BR" sz="1400" b="1" u="sng" dirty="0">
                <a:latin typeface="+mj-lt"/>
              </a:rPr>
              <a:t>&gt; Portaria GM/MS nº69/2021</a:t>
            </a:r>
          </a:p>
          <a:p>
            <a:r>
              <a:rPr lang="pt-BR" dirty="0">
                <a:latin typeface="+mj-lt"/>
              </a:rPr>
              <a:t>Institui da obrigatoriedade de registro de aplicação de vacinas contra a COVID-19 nos sistemas de informação do Ministério da Saúde. </a:t>
            </a:r>
          </a:p>
          <a:p>
            <a:pPr lvl="0"/>
            <a:r>
              <a:rPr lang="pt-BR" sz="1400" b="1" u="sng" dirty="0">
                <a:latin typeface="+mj-lt"/>
                <a:ea typeface="Calibri"/>
                <a:cs typeface="Calibri"/>
                <a:sym typeface="Calibri"/>
              </a:rPr>
              <a:t>&gt; Nota Informativa Conjunta Nº15/2023 – DPNI/SVSA/MS e DEMAS/SEIDIGI/MS</a:t>
            </a:r>
          </a:p>
          <a:p>
            <a:r>
              <a:rPr lang="pt-BR" dirty="0">
                <a:latin typeface="+mj-lt"/>
                <a:ea typeface="Calibri"/>
                <a:cs typeface="Calibri"/>
                <a:sym typeface="Calibri"/>
              </a:rPr>
              <a:t>“É relevante dizer que os referidos modelos de informação (</a:t>
            </a:r>
            <a:r>
              <a:rPr lang="pt-BR" b="1" dirty="0">
                <a:latin typeface="+mj-lt"/>
                <a:ea typeface="Calibri"/>
                <a:cs typeface="Calibri"/>
                <a:sym typeface="Calibri"/>
              </a:rPr>
              <a:t>vacinas</a:t>
            </a:r>
            <a:r>
              <a:rPr lang="pt-BR" dirty="0">
                <a:latin typeface="+mj-lt"/>
                <a:ea typeface="Calibri"/>
                <a:cs typeface="Calibri"/>
                <a:sym typeface="Calibri"/>
              </a:rPr>
              <a:t>) têm como </a:t>
            </a:r>
            <a:r>
              <a:rPr lang="pt-BR" b="1" dirty="0">
                <a:latin typeface="+mj-lt"/>
                <a:ea typeface="Calibri"/>
                <a:cs typeface="Calibri"/>
                <a:sym typeface="Calibri"/>
              </a:rPr>
              <a:t>fonte única e exclusiva a Rede Nacional de Dados em Saúde (RNDS).</a:t>
            </a:r>
            <a:r>
              <a:rPr lang="pt-BR" dirty="0">
                <a:latin typeface="+mj-lt"/>
                <a:ea typeface="Calibri"/>
                <a:cs typeface="Calibri"/>
                <a:sym typeface="Calibri"/>
              </a:rPr>
              <a:t>”</a:t>
            </a:r>
          </a:p>
          <a:p>
            <a:pPr lvl="0"/>
            <a:endParaRPr lang="pt-BR" dirty="0">
              <a:latin typeface="+mj-lt"/>
              <a:ea typeface="Calibri"/>
              <a:cs typeface="Calibri"/>
              <a:sym typeface="Calibri"/>
            </a:endParaRPr>
          </a:p>
          <a:p>
            <a:endParaRPr lang="pt-BR" dirty="0">
              <a:latin typeface="+mj-lt"/>
            </a:endParaRPr>
          </a:p>
        </p:txBody>
      </p:sp>
      <p:sp>
        <p:nvSpPr>
          <p:cNvPr id="4" name="Espaço Reservado para Conteúdo 3">
            <a:extLst>
              <a:ext uri="{FF2B5EF4-FFF2-40B4-BE49-F238E27FC236}">
                <a16:creationId xmlns:a16="http://schemas.microsoft.com/office/drawing/2014/main" id="{BC1E1B40-947B-6E6B-D24E-16C084D7A213}"/>
              </a:ext>
            </a:extLst>
          </p:cNvPr>
          <p:cNvSpPr>
            <a:spLocks noGrp="1"/>
          </p:cNvSpPr>
          <p:nvPr>
            <p:ph sz="half" idx="2"/>
          </p:nvPr>
        </p:nvSpPr>
        <p:spPr>
          <a:xfrm>
            <a:off x="7222573" y="1162195"/>
            <a:ext cx="4450315" cy="5220000"/>
          </a:xfrm>
        </p:spPr>
        <p:txBody>
          <a:bodyPr>
            <a:normAutofit/>
          </a:bodyPr>
          <a:lstStyle/>
          <a:p>
            <a:pPr lvl="0"/>
            <a:r>
              <a:rPr lang="pt-BR" b="1" dirty="0">
                <a:latin typeface="+mj-lt"/>
                <a:ea typeface="Calibri"/>
                <a:cs typeface="Calibri"/>
                <a:sym typeface="Calibri"/>
              </a:rPr>
              <a:t>Histórico de disponibilização dos dados da RNDS:</a:t>
            </a:r>
          </a:p>
          <a:p>
            <a:pPr marL="457200" lvl="0" indent="-457200">
              <a:buFont typeface="Arial" panose="020B0604020202020204" pitchFamily="34" charset="0"/>
              <a:buChar char="•"/>
            </a:pPr>
            <a:r>
              <a:rPr lang="pt-BR" dirty="0">
                <a:latin typeface="+mj-lt"/>
                <a:ea typeface="Calibri"/>
                <a:cs typeface="Calibri"/>
                <a:sym typeface="Calibri"/>
              </a:rPr>
              <a:t>API de vacinas de campanha (Covid) em 2021;</a:t>
            </a:r>
          </a:p>
          <a:p>
            <a:pPr marL="457200" lvl="0" indent="-457200">
              <a:buFont typeface="Arial" panose="020B0604020202020204" pitchFamily="34" charset="0"/>
              <a:buChar char="•"/>
            </a:pPr>
            <a:r>
              <a:rPr lang="pt-BR" dirty="0">
                <a:latin typeface="+mj-lt"/>
                <a:ea typeface="Calibri"/>
                <a:cs typeface="Calibri"/>
                <a:sym typeface="Calibri"/>
              </a:rPr>
              <a:t>API de vacinas de rotina disponibilizada em agosto de 2023.</a:t>
            </a:r>
          </a:p>
          <a:p>
            <a:endParaRPr lang="pt-BR" dirty="0">
              <a:latin typeface="+mj-lt"/>
            </a:endParaRPr>
          </a:p>
        </p:txBody>
      </p:sp>
      <p:pic>
        <p:nvPicPr>
          <p:cNvPr id="5" name="Gráfico 4" descr="Rede social com preenchimento sólido">
            <a:extLst>
              <a:ext uri="{FF2B5EF4-FFF2-40B4-BE49-F238E27FC236}">
                <a16:creationId xmlns:a16="http://schemas.microsoft.com/office/drawing/2014/main" id="{64995675-B687-536B-A8D5-C4C99769F7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3207" y="524107"/>
            <a:ext cx="1309844" cy="1309844"/>
          </a:xfrm>
          <a:prstGeom prst="rect">
            <a:avLst/>
          </a:prstGeom>
        </p:spPr>
      </p:pic>
      <p:sp>
        <p:nvSpPr>
          <p:cNvPr id="6" name="Shape">
            <a:extLst>
              <a:ext uri="{FF2B5EF4-FFF2-40B4-BE49-F238E27FC236}">
                <a16:creationId xmlns:a16="http://schemas.microsoft.com/office/drawing/2014/main" id="{1805DFB2-436B-3D60-A0EE-A5223DBF4A40}"/>
              </a:ext>
            </a:extLst>
          </p:cNvPr>
          <p:cNvSpPr/>
          <p:nvPr/>
        </p:nvSpPr>
        <p:spPr>
          <a:xfrm>
            <a:off x="7615237" y="3803186"/>
            <a:ext cx="1762291" cy="1370173"/>
          </a:xfrm>
          <a:custGeom>
            <a:avLst/>
            <a:gdLst/>
            <a:ahLst/>
            <a:cxnLst>
              <a:cxn ang="0">
                <a:pos x="wd2" y="hd2"/>
              </a:cxn>
              <a:cxn ang="5400000">
                <a:pos x="wd2" y="hd2"/>
              </a:cxn>
              <a:cxn ang="10800000">
                <a:pos x="wd2" y="hd2"/>
              </a:cxn>
              <a:cxn ang="16200000">
                <a:pos x="wd2" y="hd2"/>
              </a:cxn>
            </a:cxnLst>
            <a:rect l="0" t="0" r="r" b="b"/>
            <a:pathLst>
              <a:path w="21600" h="21565" extrusionOk="0">
                <a:moveTo>
                  <a:pt x="0" y="0"/>
                </a:moveTo>
                <a:lnTo>
                  <a:pt x="18011" y="0"/>
                </a:lnTo>
                <a:cubicBezTo>
                  <a:pt x="18011" y="0"/>
                  <a:pt x="21600" y="0"/>
                  <a:pt x="21600" y="3204"/>
                </a:cubicBezTo>
                <a:cubicBezTo>
                  <a:pt x="21600" y="6408"/>
                  <a:pt x="21600" y="21566"/>
                  <a:pt x="21600" y="21566"/>
                </a:cubicBezTo>
                <a:lnTo>
                  <a:pt x="3761" y="21566"/>
                </a:lnTo>
                <a:cubicBezTo>
                  <a:pt x="3761" y="21566"/>
                  <a:pt x="0" y="21600"/>
                  <a:pt x="0" y="18190"/>
                </a:cubicBezTo>
                <a:cubicBezTo>
                  <a:pt x="0" y="14779"/>
                  <a:pt x="0" y="0"/>
                  <a:pt x="0" y="0"/>
                </a:cubicBezTo>
                <a:close/>
              </a:path>
            </a:pathLst>
          </a:custGeom>
          <a:solidFill>
            <a:schemeClr val="bg1">
              <a:lumMod val="95000"/>
            </a:schemeClr>
          </a:solidFill>
          <a:ln w="12700">
            <a:miter lim="400000"/>
          </a:ln>
        </p:spPr>
        <p:txBody>
          <a:bodyPr lIns="19050" tIns="19050" rIns="19050" bIns="19050" anchor="ctr"/>
          <a:lstStyle/>
          <a:p>
            <a:pPr defTabSz="323850">
              <a:defRPr sz="4200">
                <a:solidFill>
                  <a:srgbClr val="FFFFFF"/>
                </a:solidFill>
                <a:effectLst>
                  <a:outerShdw blurRad="38100" dist="12700" dir="5400000" rotWithShape="0">
                    <a:srgbClr val="000000">
                      <a:alpha val="50000"/>
                    </a:srgbClr>
                  </a:outerShdw>
                </a:effectLst>
              </a:defRPr>
            </a:pPr>
            <a:endParaRPr sz="2100" dirty="0"/>
          </a:p>
        </p:txBody>
      </p:sp>
      <p:sp>
        <p:nvSpPr>
          <p:cNvPr id="7" name="Shape">
            <a:extLst>
              <a:ext uri="{FF2B5EF4-FFF2-40B4-BE49-F238E27FC236}">
                <a16:creationId xmlns:a16="http://schemas.microsoft.com/office/drawing/2014/main" id="{3210911A-1EF9-EE6B-51D9-09D310D4EF53}"/>
              </a:ext>
            </a:extLst>
          </p:cNvPr>
          <p:cNvSpPr/>
          <p:nvPr/>
        </p:nvSpPr>
        <p:spPr>
          <a:xfrm>
            <a:off x="9786444" y="3803885"/>
            <a:ext cx="1762262" cy="1370194"/>
          </a:xfrm>
          <a:custGeom>
            <a:avLst/>
            <a:gdLst/>
            <a:ahLst/>
            <a:cxnLst>
              <a:cxn ang="0">
                <a:pos x="wd2" y="hd2"/>
              </a:cxn>
              <a:cxn ang="5400000">
                <a:pos x="wd2" y="hd2"/>
              </a:cxn>
              <a:cxn ang="10800000">
                <a:pos x="wd2" y="hd2"/>
              </a:cxn>
              <a:cxn ang="16200000">
                <a:pos x="wd2" y="hd2"/>
              </a:cxn>
            </a:cxnLst>
            <a:rect l="0" t="0" r="r" b="b"/>
            <a:pathLst>
              <a:path w="21565" h="21600" extrusionOk="0">
                <a:moveTo>
                  <a:pt x="0" y="21600"/>
                </a:moveTo>
                <a:lnTo>
                  <a:pt x="0" y="3588"/>
                </a:lnTo>
                <a:cubicBezTo>
                  <a:pt x="0" y="3588"/>
                  <a:pt x="0" y="0"/>
                  <a:pt x="3204" y="0"/>
                </a:cubicBezTo>
                <a:cubicBezTo>
                  <a:pt x="6408" y="0"/>
                  <a:pt x="21565" y="0"/>
                  <a:pt x="21565" y="0"/>
                </a:cubicBezTo>
                <a:lnTo>
                  <a:pt x="21565" y="17839"/>
                </a:lnTo>
                <a:cubicBezTo>
                  <a:pt x="21565" y="17839"/>
                  <a:pt x="21600" y="21600"/>
                  <a:pt x="18189" y="21600"/>
                </a:cubicBezTo>
                <a:cubicBezTo>
                  <a:pt x="14779" y="21600"/>
                  <a:pt x="0" y="21600"/>
                  <a:pt x="0" y="21600"/>
                </a:cubicBezTo>
                <a:close/>
              </a:path>
            </a:pathLst>
          </a:custGeom>
          <a:solidFill>
            <a:schemeClr val="bg1">
              <a:lumMod val="95000"/>
            </a:schemeClr>
          </a:solidFill>
          <a:ln w="12700">
            <a:miter lim="400000"/>
          </a:ln>
        </p:spPr>
        <p:txBody>
          <a:bodyPr lIns="19050" tIns="19050" rIns="19050" bIns="19050" anchor="ctr"/>
          <a:lstStyle/>
          <a:p>
            <a:pPr defTabSz="323850">
              <a:defRPr sz="4200">
                <a:solidFill>
                  <a:srgbClr val="FFFFFF"/>
                </a:solidFill>
                <a:effectLst>
                  <a:outerShdw blurRad="38100" dist="12700" dir="5400000" rotWithShape="0">
                    <a:srgbClr val="000000">
                      <a:alpha val="50000"/>
                    </a:srgbClr>
                  </a:outerShdw>
                </a:effectLst>
              </a:defRPr>
            </a:pPr>
            <a:endParaRPr sz="2100" dirty="0"/>
          </a:p>
        </p:txBody>
      </p:sp>
      <p:sp>
        <p:nvSpPr>
          <p:cNvPr id="8" name="Square">
            <a:extLst>
              <a:ext uri="{FF2B5EF4-FFF2-40B4-BE49-F238E27FC236}">
                <a16:creationId xmlns:a16="http://schemas.microsoft.com/office/drawing/2014/main" id="{7D31039D-6496-B260-10A2-2D27CCC764AC}"/>
              </a:ext>
            </a:extLst>
          </p:cNvPr>
          <p:cNvSpPr/>
          <p:nvPr/>
        </p:nvSpPr>
        <p:spPr>
          <a:xfrm>
            <a:off x="8782475" y="4875448"/>
            <a:ext cx="1266810" cy="1266810"/>
          </a:xfrm>
          <a:prstGeom prst="rect">
            <a:avLst/>
          </a:prstGeom>
          <a:solidFill>
            <a:srgbClr val="EA7131"/>
          </a:solidFill>
          <a:ln w="127000">
            <a:solidFill>
              <a:srgbClr val="324798"/>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a:p>
        </p:txBody>
      </p:sp>
      <p:sp>
        <p:nvSpPr>
          <p:cNvPr id="9" name="137500">
            <a:extLst>
              <a:ext uri="{FF2B5EF4-FFF2-40B4-BE49-F238E27FC236}">
                <a16:creationId xmlns:a16="http://schemas.microsoft.com/office/drawing/2014/main" id="{78915B46-0FF8-46CE-BCF8-686D25E440CC}"/>
              </a:ext>
            </a:extLst>
          </p:cNvPr>
          <p:cNvSpPr/>
          <p:nvPr/>
        </p:nvSpPr>
        <p:spPr>
          <a:xfrm>
            <a:off x="7836047" y="4271235"/>
            <a:ext cx="1264770"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defTabSz="1155700">
              <a:defRPr sz="6400" b="1" cap="all">
                <a:solidFill>
                  <a:srgbClr val="384F63"/>
                </a:solidFill>
              </a:defRPr>
            </a:lvl1pPr>
          </a:lstStyle>
          <a:p>
            <a:r>
              <a:rPr lang="pt-BR" sz="3200" cap="none" dirty="0">
                <a:solidFill>
                  <a:srgbClr val="EA7131"/>
                </a:solidFill>
              </a:rPr>
              <a:t>+614mi</a:t>
            </a:r>
          </a:p>
        </p:txBody>
      </p:sp>
      <p:sp>
        <p:nvSpPr>
          <p:cNvPr id="10" name="Customers">
            <a:extLst>
              <a:ext uri="{FF2B5EF4-FFF2-40B4-BE49-F238E27FC236}">
                <a16:creationId xmlns:a16="http://schemas.microsoft.com/office/drawing/2014/main" id="{86080DCB-7486-45F1-0716-DADF5CB52944}"/>
              </a:ext>
            </a:extLst>
          </p:cNvPr>
          <p:cNvSpPr/>
          <p:nvPr/>
        </p:nvSpPr>
        <p:spPr>
          <a:xfrm>
            <a:off x="7778519" y="4067077"/>
            <a:ext cx="1257301" cy="230832"/>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defTabSz="952500">
              <a:buClr>
                <a:srgbClr val="E9F6FA"/>
              </a:buClr>
              <a:buFont typeface="Ubuntu"/>
              <a:defRPr sz="3000" b="1">
                <a:solidFill>
                  <a:srgbClr val="384F63"/>
                </a:solidFill>
                <a:uFill>
                  <a:solidFill>
                    <a:srgbClr val="323C40"/>
                  </a:solidFill>
                </a:uFill>
              </a:defRPr>
            </a:lvl1pPr>
          </a:lstStyle>
          <a:p>
            <a:r>
              <a:rPr lang="pt-BR" sz="1500" dirty="0">
                <a:solidFill>
                  <a:srgbClr val="EA7131"/>
                </a:solidFill>
              </a:rPr>
              <a:t>Rotina</a:t>
            </a:r>
            <a:endParaRPr sz="1500" dirty="0">
              <a:solidFill>
                <a:srgbClr val="EA7131"/>
              </a:solidFill>
            </a:endParaRPr>
          </a:p>
        </p:txBody>
      </p:sp>
      <p:sp>
        <p:nvSpPr>
          <p:cNvPr id="11" name="124000">
            <a:extLst>
              <a:ext uri="{FF2B5EF4-FFF2-40B4-BE49-F238E27FC236}">
                <a16:creationId xmlns:a16="http://schemas.microsoft.com/office/drawing/2014/main" id="{91271F7A-BD28-3ECB-340A-9ECAE91D3B73}"/>
              </a:ext>
            </a:extLst>
          </p:cNvPr>
          <p:cNvSpPr/>
          <p:nvPr/>
        </p:nvSpPr>
        <p:spPr>
          <a:xfrm>
            <a:off x="10035821" y="4256948"/>
            <a:ext cx="1264770"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defTabSz="1155700">
              <a:defRPr sz="6400" b="1" cap="all">
                <a:solidFill>
                  <a:srgbClr val="384F63"/>
                </a:solidFill>
              </a:defRPr>
            </a:lvl1pPr>
          </a:lstStyle>
          <a:p>
            <a:r>
              <a:rPr lang="pt-BR" sz="3200" dirty="0">
                <a:solidFill>
                  <a:srgbClr val="EA7131"/>
                </a:solidFill>
              </a:rPr>
              <a:t>+</a:t>
            </a:r>
            <a:r>
              <a:rPr lang="pt-BR" sz="3200" cap="none" dirty="0">
                <a:solidFill>
                  <a:srgbClr val="EA7131"/>
                </a:solidFill>
              </a:rPr>
              <a:t>555mi</a:t>
            </a:r>
            <a:endParaRPr sz="3200" dirty="0">
              <a:solidFill>
                <a:srgbClr val="EA7131"/>
              </a:solidFill>
            </a:endParaRPr>
          </a:p>
        </p:txBody>
      </p:sp>
      <p:sp>
        <p:nvSpPr>
          <p:cNvPr id="12" name="Earnings / mo">
            <a:extLst>
              <a:ext uri="{FF2B5EF4-FFF2-40B4-BE49-F238E27FC236}">
                <a16:creationId xmlns:a16="http://schemas.microsoft.com/office/drawing/2014/main" id="{5769C5A1-909D-AE60-8A43-4504C159E0D6}"/>
              </a:ext>
            </a:extLst>
          </p:cNvPr>
          <p:cNvSpPr/>
          <p:nvPr/>
        </p:nvSpPr>
        <p:spPr>
          <a:xfrm>
            <a:off x="9943370" y="4052790"/>
            <a:ext cx="1441451" cy="230832"/>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defTabSz="952500">
              <a:buClr>
                <a:srgbClr val="E9F6FA"/>
              </a:buClr>
              <a:buFont typeface="Ubuntu"/>
              <a:defRPr sz="3000" b="1">
                <a:solidFill>
                  <a:srgbClr val="384F63"/>
                </a:solidFill>
                <a:uFill>
                  <a:solidFill>
                    <a:srgbClr val="323C40"/>
                  </a:solidFill>
                </a:uFill>
              </a:defRPr>
            </a:lvl1pPr>
          </a:lstStyle>
          <a:p>
            <a:r>
              <a:rPr lang="pt-BR" sz="1500" dirty="0">
                <a:solidFill>
                  <a:srgbClr val="EA7131"/>
                </a:solidFill>
              </a:rPr>
              <a:t>Campanha</a:t>
            </a:r>
            <a:endParaRPr sz="1500" dirty="0">
              <a:solidFill>
                <a:srgbClr val="EA7131"/>
              </a:solidFill>
            </a:endParaRPr>
          </a:p>
        </p:txBody>
      </p:sp>
      <p:sp>
        <p:nvSpPr>
          <p:cNvPr id="13" name="TEN YEARS…">
            <a:extLst>
              <a:ext uri="{FF2B5EF4-FFF2-40B4-BE49-F238E27FC236}">
                <a16:creationId xmlns:a16="http://schemas.microsoft.com/office/drawing/2014/main" id="{EBCD020E-96AD-8713-1C54-9FD88ABC51FC}"/>
              </a:ext>
            </a:extLst>
          </p:cNvPr>
          <p:cNvSpPr/>
          <p:nvPr/>
        </p:nvSpPr>
        <p:spPr>
          <a:xfrm>
            <a:off x="8966567" y="5606464"/>
            <a:ext cx="96879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defTabSz="577850">
              <a:defRPr sz="3000" b="1">
                <a:solidFill>
                  <a:srgbClr val="FFFFFF"/>
                </a:solidFill>
              </a:defRPr>
            </a:pPr>
            <a:r>
              <a:rPr lang="pt-BR" sz="2400" dirty="0"/>
              <a:t>BILHÃO</a:t>
            </a:r>
            <a:endParaRPr sz="2400" dirty="0"/>
          </a:p>
        </p:txBody>
      </p:sp>
      <p:sp>
        <p:nvSpPr>
          <p:cNvPr id="14" name="10">
            <a:extLst>
              <a:ext uri="{FF2B5EF4-FFF2-40B4-BE49-F238E27FC236}">
                <a16:creationId xmlns:a16="http://schemas.microsoft.com/office/drawing/2014/main" id="{F0C0CCA5-CA06-0296-946C-54049A0689E0}"/>
              </a:ext>
            </a:extLst>
          </p:cNvPr>
          <p:cNvSpPr/>
          <p:nvPr/>
        </p:nvSpPr>
        <p:spPr>
          <a:xfrm>
            <a:off x="8960945" y="4966036"/>
            <a:ext cx="1127988"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defTabSz="1155700">
              <a:defRPr sz="12000" b="1" spc="-599">
                <a:solidFill>
                  <a:srgbClr val="FFFFFF"/>
                </a:solidFill>
              </a:defRPr>
            </a:lvl1pPr>
          </a:lstStyle>
          <a:p>
            <a:r>
              <a:rPr lang="pt-BR" sz="4800" dirty="0"/>
              <a:t>+1,1</a:t>
            </a:r>
            <a:endParaRPr sz="4800" dirty="0"/>
          </a:p>
        </p:txBody>
      </p:sp>
      <p:sp>
        <p:nvSpPr>
          <p:cNvPr id="16" name="CaixaDeTexto 15">
            <a:extLst>
              <a:ext uri="{FF2B5EF4-FFF2-40B4-BE49-F238E27FC236}">
                <a16:creationId xmlns:a16="http://schemas.microsoft.com/office/drawing/2014/main" id="{B40816BA-9A67-CC02-000E-0E47B4CDA564}"/>
              </a:ext>
            </a:extLst>
          </p:cNvPr>
          <p:cNvSpPr txBox="1"/>
          <p:nvPr/>
        </p:nvSpPr>
        <p:spPr>
          <a:xfrm>
            <a:off x="7458075" y="3332399"/>
            <a:ext cx="1847044" cy="369332"/>
          </a:xfrm>
          <a:prstGeom prst="rect">
            <a:avLst/>
          </a:prstGeom>
          <a:noFill/>
        </p:spPr>
        <p:txBody>
          <a:bodyPr wrap="none" rtlCol="0">
            <a:spAutoFit/>
          </a:bodyPr>
          <a:lstStyle/>
          <a:p>
            <a:r>
              <a:rPr lang="pt-BR" b="1" dirty="0">
                <a:solidFill>
                  <a:srgbClr val="324798"/>
                </a:solidFill>
              </a:rPr>
              <a:t>Vacinas na RNDS:</a:t>
            </a:r>
          </a:p>
        </p:txBody>
      </p:sp>
    </p:spTree>
    <p:extLst>
      <p:ext uri="{BB962C8B-B14F-4D97-AF65-F5344CB8AC3E}">
        <p14:creationId xmlns:p14="http://schemas.microsoft.com/office/powerpoint/2010/main" val="37543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3">
            <a:extLst>
              <a:ext uri="{FF2B5EF4-FFF2-40B4-BE49-F238E27FC236}">
                <a16:creationId xmlns:a16="http://schemas.microsoft.com/office/drawing/2014/main" id="{A7EFD913-F645-1CAE-38E7-7556172BAE59}"/>
              </a:ext>
            </a:extLst>
          </p:cNvPr>
          <p:cNvSpPr>
            <a:spLocks noGrp="1"/>
          </p:cNvSpPr>
          <p:nvPr>
            <p:ph sz="half" idx="2"/>
          </p:nvPr>
        </p:nvSpPr>
        <p:spPr>
          <a:xfrm>
            <a:off x="1052423" y="2411083"/>
            <a:ext cx="8263027" cy="5670476"/>
          </a:xfrm>
        </p:spPr>
        <p:txBody>
          <a:bodyPr>
            <a:normAutofit/>
          </a:bodyPr>
          <a:lstStyle/>
          <a:p>
            <a:pPr marL="342900" lvl="0" indent="-342900">
              <a:buFont typeface="Arial" panose="020B0604020202020204" pitchFamily="34" charset="0"/>
              <a:buChar char="•"/>
            </a:pPr>
            <a:r>
              <a:rPr lang="pt-BR" sz="2400" dirty="0">
                <a:latin typeface="+mj-lt"/>
                <a:ea typeface="Calibri"/>
                <a:cs typeface="Calibri"/>
                <a:sym typeface="Calibri"/>
              </a:rPr>
              <a:t>Necessidade de certificado digital para consumo das informações;</a:t>
            </a:r>
          </a:p>
          <a:p>
            <a:pPr marL="342900" lvl="0" indent="-342900">
              <a:buFont typeface="Arial" panose="020B0604020202020204" pitchFamily="34" charset="0"/>
              <a:buChar char="•"/>
            </a:pPr>
            <a:r>
              <a:rPr lang="pt-BR" sz="2400" dirty="0">
                <a:latin typeface="+mj-lt"/>
                <a:ea typeface="Calibri"/>
                <a:cs typeface="Calibri"/>
                <a:sym typeface="Calibri"/>
              </a:rPr>
              <a:t>Custos e burocracia relacionada a contratação e utilização de certificado digital; </a:t>
            </a:r>
          </a:p>
          <a:p>
            <a:pPr marL="342900" lvl="0" indent="-342900">
              <a:buFont typeface="Arial" panose="020B0604020202020204" pitchFamily="34" charset="0"/>
              <a:buChar char="•"/>
            </a:pPr>
            <a:r>
              <a:rPr lang="pt-BR" sz="2400" dirty="0">
                <a:latin typeface="+mj-lt"/>
                <a:ea typeface="Calibri"/>
                <a:cs typeface="Calibri"/>
                <a:sym typeface="Calibri"/>
              </a:rPr>
              <a:t>Necessidade de melhorias no fluxo e passos necessário para aprovação da autorização;</a:t>
            </a:r>
          </a:p>
          <a:p>
            <a:pPr marL="342900" indent="-342900">
              <a:buFont typeface="Arial" panose="020B0604020202020204" pitchFamily="34" charset="0"/>
              <a:buChar char="•"/>
            </a:pPr>
            <a:r>
              <a:rPr lang="pt-BR" sz="2400" dirty="0">
                <a:latin typeface="+mj-lt"/>
                <a:ea typeface="Calibri"/>
                <a:cs typeface="Calibri"/>
                <a:sym typeface="Calibri"/>
              </a:rPr>
              <a:t>Capacidade técnica disponível nos municípios para o formato disponível; </a:t>
            </a:r>
          </a:p>
        </p:txBody>
      </p:sp>
      <p:pic>
        <p:nvPicPr>
          <p:cNvPr id="8" name="Gráfico 7" descr="Brainstorm com preenchimento sólido">
            <a:extLst>
              <a:ext uri="{FF2B5EF4-FFF2-40B4-BE49-F238E27FC236}">
                <a16:creationId xmlns:a16="http://schemas.microsoft.com/office/drawing/2014/main" id="{30D72A49-BA7E-17F8-9EF5-7F72F2211B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112" y="925329"/>
            <a:ext cx="1295400" cy="1295400"/>
          </a:xfrm>
          <a:prstGeom prst="rect">
            <a:avLst/>
          </a:prstGeom>
        </p:spPr>
      </p:pic>
      <p:sp>
        <p:nvSpPr>
          <p:cNvPr id="10" name="Título 1">
            <a:extLst>
              <a:ext uri="{FF2B5EF4-FFF2-40B4-BE49-F238E27FC236}">
                <a16:creationId xmlns:a16="http://schemas.microsoft.com/office/drawing/2014/main" id="{02046C1B-D693-C8C8-A951-A15B01F4324F}"/>
              </a:ext>
            </a:extLst>
          </p:cNvPr>
          <p:cNvSpPr txBox="1">
            <a:spLocks/>
          </p:cNvSpPr>
          <p:nvPr/>
        </p:nvSpPr>
        <p:spPr>
          <a:xfrm>
            <a:off x="2391136" y="1205636"/>
            <a:ext cx="4514850" cy="27274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324798"/>
                </a:solidFill>
                <a:latin typeface="+mj-lt"/>
                <a:ea typeface="+mj-ea"/>
                <a:cs typeface="+mj-cs"/>
              </a:defRPr>
            </a:lvl1pPr>
          </a:lstStyle>
          <a:p>
            <a:pPr lvl="0" algn="just"/>
            <a:r>
              <a:rPr lang="pt-BR" b="1" dirty="0">
                <a:solidFill>
                  <a:srgbClr val="EA7131"/>
                </a:solidFill>
                <a:ea typeface="Calibri"/>
                <a:cs typeface="Calibri"/>
                <a:sym typeface="Calibri"/>
              </a:rPr>
              <a:t>Problemas enfrentados para o consumo as APIs </a:t>
            </a:r>
          </a:p>
        </p:txBody>
      </p:sp>
    </p:spTree>
    <p:extLst>
      <p:ext uri="{BB962C8B-B14F-4D97-AF65-F5344CB8AC3E}">
        <p14:creationId xmlns:p14="http://schemas.microsoft.com/office/powerpoint/2010/main" val="173260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ector Reto 36">
            <a:extLst>
              <a:ext uri="{FF2B5EF4-FFF2-40B4-BE49-F238E27FC236}">
                <a16:creationId xmlns:a16="http://schemas.microsoft.com/office/drawing/2014/main" id="{4BDE2512-896C-4615-7A86-6204169E655F}"/>
              </a:ext>
            </a:extLst>
          </p:cNvPr>
          <p:cNvCxnSpPr>
            <a:endCxn id="25" idx="3"/>
          </p:cNvCxnSpPr>
          <p:nvPr/>
        </p:nvCxnSpPr>
        <p:spPr>
          <a:xfrm flipV="1">
            <a:off x="5104263" y="5657298"/>
            <a:ext cx="5595582" cy="6523"/>
          </a:xfrm>
          <a:prstGeom prst="line">
            <a:avLst/>
          </a:prstGeom>
          <a:ln w="28575">
            <a:solidFill>
              <a:srgbClr val="EA7131"/>
            </a:solidFill>
            <a:prstDash val="sysDot"/>
          </a:ln>
        </p:spPr>
        <p:style>
          <a:lnRef idx="2">
            <a:schemeClr val="accent1"/>
          </a:lnRef>
          <a:fillRef idx="0">
            <a:schemeClr val="accent1"/>
          </a:fillRef>
          <a:effectRef idx="1">
            <a:schemeClr val="accent1"/>
          </a:effectRef>
          <a:fontRef idx="minor">
            <a:schemeClr val="tx1"/>
          </a:fontRef>
        </p:style>
      </p:cxnSp>
      <p:sp>
        <p:nvSpPr>
          <p:cNvPr id="2" name="Line">
            <a:extLst>
              <a:ext uri="{FF2B5EF4-FFF2-40B4-BE49-F238E27FC236}">
                <a16:creationId xmlns:a16="http://schemas.microsoft.com/office/drawing/2014/main" id="{ADAE1AA0-C42F-50D0-D87C-F89357FCF67C}"/>
              </a:ext>
            </a:extLst>
          </p:cNvPr>
          <p:cNvSpPr/>
          <p:nvPr/>
        </p:nvSpPr>
        <p:spPr>
          <a:xfrm flipV="1">
            <a:off x="5104491" y="1408479"/>
            <a:ext cx="0" cy="5449521"/>
          </a:xfrm>
          <a:prstGeom prst="line">
            <a:avLst/>
          </a:prstGeom>
          <a:ln w="38100">
            <a:solidFill>
              <a:srgbClr val="324798"/>
            </a:solidFill>
            <a:miter lim="400000"/>
          </a:ln>
        </p:spPr>
        <p:txBody>
          <a:bodyPr lIns="25400" tIns="25400" rIns="25400" bIns="25400" anchor="ctr"/>
          <a:lstStyle/>
          <a:p>
            <a:pPr defTabSz="228600">
              <a:defRPr sz="1200"/>
            </a:pPr>
            <a:endParaRPr sz="1200">
              <a:latin typeface="+mj-lt"/>
            </a:endParaRPr>
          </a:p>
        </p:txBody>
      </p:sp>
      <p:sp>
        <p:nvSpPr>
          <p:cNvPr id="3" name="Square">
            <a:extLst>
              <a:ext uri="{FF2B5EF4-FFF2-40B4-BE49-F238E27FC236}">
                <a16:creationId xmlns:a16="http://schemas.microsoft.com/office/drawing/2014/main" id="{405350A0-83E0-E66A-1C81-9D8717044DEE}"/>
              </a:ext>
            </a:extLst>
          </p:cNvPr>
          <p:cNvSpPr/>
          <p:nvPr/>
        </p:nvSpPr>
        <p:spPr>
          <a:xfrm>
            <a:off x="4596490" y="1100555"/>
            <a:ext cx="1016001" cy="1016000"/>
          </a:xfrm>
          <a:prstGeom prst="rect">
            <a:avLst/>
          </a:prstGeom>
          <a:solidFill>
            <a:schemeClr val="accent2"/>
          </a:solidFill>
          <a:ln w="127000">
            <a:solidFill>
              <a:srgbClr val="324798"/>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1200" dirty="0">
              <a:latin typeface="+mj-lt"/>
            </a:endParaRPr>
          </a:p>
        </p:txBody>
      </p:sp>
      <p:sp>
        <p:nvSpPr>
          <p:cNvPr id="4" name="New Project Approved">
            <a:extLst>
              <a:ext uri="{FF2B5EF4-FFF2-40B4-BE49-F238E27FC236}">
                <a16:creationId xmlns:a16="http://schemas.microsoft.com/office/drawing/2014/main" id="{4A9E5C85-3490-5CE5-7948-F1FD3A3FB02C}"/>
              </a:ext>
            </a:extLst>
          </p:cNvPr>
          <p:cNvSpPr/>
          <p:nvPr/>
        </p:nvSpPr>
        <p:spPr>
          <a:xfrm>
            <a:off x="5935827" y="1095909"/>
            <a:ext cx="1912318" cy="227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lgn="l" defTabSz="1155700">
              <a:lnSpc>
                <a:spcPct val="80000"/>
              </a:lnSpc>
              <a:defRPr sz="3000" b="1">
                <a:solidFill>
                  <a:srgbClr val="384F63"/>
                </a:solidFill>
              </a:defRPr>
            </a:lvl1pPr>
          </a:lstStyle>
          <a:p>
            <a:r>
              <a:rPr lang="pt-BR" sz="1800" dirty="0">
                <a:solidFill>
                  <a:schemeClr val="tx1"/>
                </a:solidFill>
                <a:latin typeface="+mj-lt"/>
              </a:rPr>
              <a:t>SOLUÇÃO IMEDIATA</a:t>
            </a:r>
          </a:p>
        </p:txBody>
      </p:sp>
      <p:sp>
        <p:nvSpPr>
          <p:cNvPr id="5" name="Lorem ipsum, or lipsum is dummy text used in laying out print, graphic or web designs.">
            <a:extLst>
              <a:ext uri="{FF2B5EF4-FFF2-40B4-BE49-F238E27FC236}">
                <a16:creationId xmlns:a16="http://schemas.microsoft.com/office/drawing/2014/main" id="{757CB7A3-2B56-01D3-E094-98EB584553CC}"/>
              </a:ext>
            </a:extLst>
          </p:cNvPr>
          <p:cNvSpPr/>
          <p:nvPr/>
        </p:nvSpPr>
        <p:spPr>
          <a:xfrm>
            <a:off x="5938820" y="1444494"/>
            <a:ext cx="5047628" cy="61433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l" defTabSz="952500">
              <a:lnSpc>
                <a:spcPct val="130000"/>
              </a:lnSpc>
              <a:buClr>
                <a:srgbClr val="E9F6FA"/>
              </a:buClr>
              <a:defRPr sz="3000">
                <a:solidFill>
                  <a:srgbClr val="384F63"/>
                </a:solidFill>
                <a:uFill>
                  <a:solidFill>
                    <a:srgbClr val="323C40"/>
                  </a:solidFill>
                </a:uFill>
              </a:defRPr>
            </a:lvl1pPr>
          </a:lstStyle>
          <a:p>
            <a:pPr algn="just"/>
            <a:r>
              <a:rPr lang="pt-BR" sz="1600" dirty="0">
                <a:solidFill>
                  <a:schemeClr val="tx1"/>
                </a:solidFill>
                <a:latin typeface="+mj-lt"/>
                <a:ea typeface="Calibri"/>
                <a:cs typeface="Calibri"/>
                <a:sym typeface="Calibri"/>
              </a:rPr>
              <a:t>Disponibilização dos dados de vacinação da RNDS por meio do </a:t>
            </a:r>
            <a:r>
              <a:rPr lang="pt-BR" sz="1600" b="1" dirty="0">
                <a:solidFill>
                  <a:schemeClr val="tx1"/>
                </a:solidFill>
                <a:latin typeface="+mj-lt"/>
                <a:ea typeface="Calibri"/>
                <a:cs typeface="Calibri"/>
                <a:sym typeface="Calibri"/>
              </a:rPr>
              <a:t>Portal de Serviços DATASUS </a:t>
            </a:r>
            <a:r>
              <a:rPr lang="pt-BR" sz="1600" dirty="0">
                <a:solidFill>
                  <a:schemeClr val="tx1"/>
                </a:solidFill>
                <a:latin typeface="+mj-lt"/>
                <a:ea typeface="Calibri"/>
                <a:cs typeface="Calibri"/>
                <a:sym typeface="Calibri"/>
              </a:rPr>
              <a:t>no formato .CSV;</a:t>
            </a:r>
            <a:endParaRPr lang="pt-BR" sz="1600" dirty="0">
              <a:solidFill>
                <a:schemeClr val="tx1"/>
              </a:solidFill>
              <a:effectLst/>
              <a:latin typeface="+mj-lt"/>
            </a:endParaRPr>
          </a:p>
        </p:txBody>
      </p:sp>
      <p:pic>
        <p:nvPicPr>
          <p:cNvPr id="13" name="Gráfico 12" descr="Estatísticas com preenchimento sólido">
            <a:extLst>
              <a:ext uri="{FF2B5EF4-FFF2-40B4-BE49-F238E27FC236}">
                <a16:creationId xmlns:a16="http://schemas.microsoft.com/office/drawing/2014/main" id="{8FFFE0DE-702A-C843-3466-BB6B822493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5843" y="1201160"/>
            <a:ext cx="812410" cy="812410"/>
          </a:xfrm>
          <a:prstGeom prst="rect">
            <a:avLst/>
          </a:prstGeom>
        </p:spPr>
      </p:pic>
      <p:sp>
        <p:nvSpPr>
          <p:cNvPr id="15" name="Título 1">
            <a:extLst>
              <a:ext uri="{FF2B5EF4-FFF2-40B4-BE49-F238E27FC236}">
                <a16:creationId xmlns:a16="http://schemas.microsoft.com/office/drawing/2014/main" id="{2F77A5D4-655F-FF5C-46C9-D736C66A6C07}"/>
              </a:ext>
            </a:extLst>
          </p:cNvPr>
          <p:cNvSpPr txBox="1">
            <a:spLocks/>
          </p:cNvSpPr>
          <p:nvPr/>
        </p:nvSpPr>
        <p:spPr>
          <a:xfrm>
            <a:off x="509408" y="950669"/>
            <a:ext cx="3489388" cy="2727415"/>
          </a:xfrm>
          <a:prstGeom prst="rect">
            <a:avLst/>
          </a:prstGeom>
        </p:spPr>
        <p:txBody>
          <a:bodyPr/>
          <a:lstStyle>
            <a:lvl1pPr algn="l" defTabSz="914400" rtl="0" eaLnBrk="1" latinLnBrk="0" hangingPunct="1">
              <a:lnSpc>
                <a:spcPct val="90000"/>
              </a:lnSpc>
              <a:spcBef>
                <a:spcPct val="0"/>
              </a:spcBef>
              <a:buNone/>
              <a:defRPr sz="2800" b="1" kern="1200">
                <a:solidFill>
                  <a:srgbClr val="324798"/>
                </a:solidFill>
                <a:latin typeface="+mj-lt"/>
                <a:ea typeface="+mj-ea"/>
                <a:cs typeface="+mj-cs"/>
              </a:defRPr>
            </a:lvl1pPr>
          </a:lstStyle>
          <a:p>
            <a:r>
              <a:rPr lang="pt-BR" sz="3200" dirty="0">
                <a:solidFill>
                  <a:srgbClr val="EA7131"/>
                </a:solidFill>
              </a:rPr>
              <a:t>Solução a ser implementada</a:t>
            </a:r>
          </a:p>
        </p:txBody>
      </p:sp>
      <p:sp>
        <p:nvSpPr>
          <p:cNvPr id="19" name="CaixaDeTexto 18">
            <a:extLst>
              <a:ext uri="{FF2B5EF4-FFF2-40B4-BE49-F238E27FC236}">
                <a16:creationId xmlns:a16="http://schemas.microsoft.com/office/drawing/2014/main" id="{459E3890-FB9A-C7BC-11C2-7C25CFD2851A}"/>
              </a:ext>
            </a:extLst>
          </p:cNvPr>
          <p:cNvSpPr txBox="1"/>
          <p:nvPr/>
        </p:nvSpPr>
        <p:spPr>
          <a:xfrm>
            <a:off x="536813" y="2027231"/>
            <a:ext cx="3502924" cy="1200329"/>
          </a:xfrm>
          <a:prstGeom prst="rect">
            <a:avLst/>
          </a:prstGeom>
          <a:noFill/>
        </p:spPr>
        <p:txBody>
          <a:bodyPr wrap="square">
            <a:spAutoFit/>
          </a:bodyPr>
          <a:lstStyle/>
          <a:p>
            <a:pPr lvl="0"/>
            <a:r>
              <a:rPr lang="pt-BR" dirty="0">
                <a:latin typeface="+mj-lt"/>
                <a:ea typeface="Calibri"/>
                <a:cs typeface="Calibri"/>
                <a:sym typeface="Calibri"/>
              </a:rPr>
              <a:t>Pauta apresentada no </a:t>
            </a:r>
            <a:r>
              <a:rPr lang="pt-BR" b="1" dirty="0">
                <a:latin typeface="+mj-lt"/>
                <a:ea typeface="Calibri"/>
                <a:cs typeface="Calibri"/>
                <a:sym typeface="Calibri"/>
              </a:rPr>
              <a:t>GTI&amp;SD </a:t>
            </a:r>
            <a:r>
              <a:rPr lang="pt-BR" dirty="0">
                <a:latin typeface="+mj-lt"/>
                <a:ea typeface="Calibri"/>
                <a:cs typeface="Calibri"/>
                <a:sym typeface="Calibri"/>
              </a:rPr>
              <a:t>em 16/02/2024. Solicitação de CONASS e CONASEMS para ser apresentado na CIT.</a:t>
            </a:r>
            <a:endParaRPr lang="pt-BR" b="0" u="none" strike="noStrike" cap="none" dirty="0">
              <a:latin typeface="+mj-lt"/>
              <a:ea typeface="Calibri"/>
              <a:cs typeface="Calibri"/>
              <a:sym typeface="Calibri"/>
            </a:endParaRPr>
          </a:p>
        </p:txBody>
      </p:sp>
      <p:sp>
        <p:nvSpPr>
          <p:cNvPr id="23" name="Retângulo 22">
            <a:extLst>
              <a:ext uri="{FF2B5EF4-FFF2-40B4-BE49-F238E27FC236}">
                <a16:creationId xmlns:a16="http://schemas.microsoft.com/office/drawing/2014/main" id="{B92C5F4C-DCFD-3060-6F5D-9FAE128F2BBE}"/>
              </a:ext>
            </a:extLst>
          </p:cNvPr>
          <p:cNvSpPr/>
          <p:nvPr/>
        </p:nvSpPr>
        <p:spPr>
          <a:xfrm>
            <a:off x="5465155" y="5331605"/>
            <a:ext cx="1591324" cy="666888"/>
          </a:xfrm>
          <a:prstGeom prst="rect">
            <a:avLst/>
          </a:prstGeom>
          <a:solidFill>
            <a:srgbClr val="EA7131"/>
          </a:solidFill>
          <a:ln w="88900">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mj-lt"/>
              </a:rPr>
              <a:t>Solução Vigente</a:t>
            </a:r>
          </a:p>
        </p:txBody>
      </p:sp>
      <p:sp>
        <p:nvSpPr>
          <p:cNvPr id="24" name="Retângulo 23">
            <a:extLst>
              <a:ext uri="{FF2B5EF4-FFF2-40B4-BE49-F238E27FC236}">
                <a16:creationId xmlns:a16="http://schemas.microsoft.com/office/drawing/2014/main" id="{CD1EAC1A-5111-EED2-878F-1FB6474B86FA}"/>
              </a:ext>
            </a:extLst>
          </p:cNvPr>
          <p:cNvSpPr/>
          <p:nvPr/>
        </p:nvSpPr>
        <p:spPr>
          <a:xfrm>
            <a:off x="7293662" y="5331605"/>
            <a:ext cx="1591324" cy="666888"/>
          </a:xfrm>
          <a:prstGeom prst="rect">
            <a:avLst/>
          </a:prstGeom>
          <a:solidFill>
            <a:srgbClr val="EA7131"/>
          </a:solidFill>
          <a:ln w="88900">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mj-lt"/>
              </a:rPr>
              <a:t>CSV</a:t>
            </a:r>
          </a:p>
          <a:p>
            <a:pPr algn="ctr"/>
            <a:r>
              <a:rPr lang="pt-BR" dirty="0">
                <a:solidFill>
                  <a:schemeClr val="bg1"/>
                </a:solidFill>
                <a:latin typeface="+mj-lt"/>
              </a:rPr>
              <a:t>Março/2024</a:t>
            </a:r>
          </a:p>
        </p:txBody>
      </p:sp>
      <p:sp>
        <p:nvSpPr>
          <p:cNvPr id="25" name="Retângulo 24">
            <a:extLst>
              <a:ext uri="{FF2B5EF4-FFF2-40B4-BE49-F238E27FC236}">
                <a16:creationId xmlns:a16="http://schemas.microsoft.com/office/drawing/2014/main" id="{C45531FE-00FF-688F-EFDC-79E1D0EC2104}"/>
              </a:ext>
            </a:extLst>
          </p:cNvPr>
          <p:cNvSpPr/>
          <p:nvPr/>
        </p:nvSpPr>
        <p:spPr>
          <a:xfrm>
            <a:off x="9108521" y="5329752"/>
            <a:ext cx="1591324" cy="655092"/>
          </a:xfrm>
          <a:prstGeom prst="rect">
            <a:avLst/>
          </a:prstGeom>
          <a:solidFill>
            <a:srgbClr val="EA7131"/>
          </a:solidFill>
          <a:ln w="88900">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mj-lt"/>
              </a:rPr>
              <a:t>Novo fluxo de aprovação</a:t>
            </a:r>
          </a:p>
        </p:txBody>
      </p:sp>
      <p:sp>
        <p:nvSpPr>
          <p:cNvPr id="27" name="Oval 26">
            <a:extLst>
              <a:ext uri="{FF2B5EF4-FFF2-40B4-BE49-F238E27FC236}">
                <a16:creationId xmlns:a16="http://schemas.microsoft.com/office/drawing/2014/main" id="{59C0B935-9E1A-561C-6022-934B286E8540}"/>
              </a:ext>
            </a:extLst>
          </p:cNvPr>
          <p:cNvSpPr/>
          <p:nvPr/>
        </p:nvSpPr>
        <p:spPr>
          <a:xfrm>
            <a:off x="4981432" y="2756848"/>
            <a:ext cx="286603" cy="286603"/>
          </a:xfrm>
          <a:prstGeom prst="ellipse">
            <a:avLst/>
          </a:prstGeom>
          <a:solidFill>
            <a:srgbClr val="EA7131"/>
          </a:solidFill>
          <a:ln w="82550">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sp>
        <p:nvSpPr>
          <p:cNvPr id="29" name="CaixaDeTexto 28">
            <a:extLst>
              <a:ext uri="{FF2B5EF4-FFF2-40B4-BE49-F238E27FC236}">
                <a16:creationId xmlns:a16="http://schemas.microsoft.com/office/drawing/2014/main" id="{87C156F4-1891-6B4E-01C4-8609702E2305}"/>
              </a:ext>
            </a:extLst>
          </p:cNvPr>
          <p:cNvSpPr txBox="1"/>
          <p:nvPr/>
        </p:nvSpPr>
        <p:spPr>
          <a:xfrm>
            <a:off x="4988256" y="2699814"/>
            <a:ext cx="6100548" cy="369332"/>
          </a:xfrm>
          <a:prstGeom prst="rect">
            <a:avLst/>
          </a:prstGeom>
          <a:noFill/>
        </p:spPr>
        <p:txBody>
          <a:bodyPr wrap="square">
            <a:spAutoFit/>
          </a:bodyPr>
          <a:lstStyle/>
          <a:p>
            <a:pPr marR="0" lvl="1" algn="l" rtl="0">
              <a:spcBef>
                <a:spcPts val="0"/>
              </a:spcBef>
              <a:spcAft>
                <a:spcPts val="0"/>
              </a:spcAft>
              <a:buClr>
                <a:srgbClr val="385623"/>
              </a:buClr>
              <a:buSzPts val="1600"/>
            </a:pPr>
            <a:r>
              <a:rPr lang="pt-BR" sz="1800" dirty="0">
                <a:latin typeface="+mj-lt"/>
                <a:ea typeface="Libre Franklin"/>
                <a:cs typeface="Libre Franklin"/>
                <a:sym typeface="Libre Franklin"/>
              </a:rPr>
              <a:t>Definição da arquitetura para disponibilização do CSV</a:t>
            </a:r>
            <a:r>
              <a:rPr lang="pt-BR" sz="1800" b="0" i="0" u="none" strike="noStrike" cap="none" dirty="0">
                <a:latin typeface="+mj-lt"/>
                <a:ea typeface="Libre Franklin"/>
                <a:cs typeface="Libre Franklin"/>
                <a:sym typeface="Libre Franklin"/>
              </a:rPr>
              <a:t>; </a:t>
            </a:r>
            <a:endParaRPr lang="pt-BR" sz="1800" dirty="0">
              <a:latin typeface="+mj-lt"/>
              <a:ea typeface="Libre Franklin"/>
              <a:cs typeface="Libre Franklin"/>
              <a:sym typeface="Libre Franklin"/>
            </a:endParaRPr>
          </a:p>
        </p:txBody>
      </p:sp>
      <p:sp>
        <p:nvSpPr>
          <p:cNvPr id="30" name="Oval 29">
            <a:extLst>
              <a:ext uri="{FF2B5EF4-FFF2-40B4-BE49-F238E27FC236}">
                <a16:creationId xmlns:a16="http://schemas.microsoft.com/office/drawing/2014/main" id="{BD913182-18C0-845B-D457-3BF82318FE54}"/>
              </a:ext>
            </a:extLst>
          </p:cNvPr>
          <p:cNvSpPr/>
          <p:nvPr/>
        </p:nvSpPr>
        <p:spPr>
          <a:xfrm>
            <a:off x="4997355" y="3564340"/>
            <a:ext cx="286603" cy="286603"/>
          </a:xfrm>
          <a:prstGeom prst="ellipse">
            <a:avLst/>
          </a:prstGeom>
          <a:solidFill>
            <a:srgbClr val="EA7131"/>
          </a:solidFill>
          <a:ln w="82550">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sp>
        <p:nvSpPr>
          <p:cNvPr id="31" name="Oval 30">
            <a:extLst>
              <a:ext uri="{FF2B5EF4-FFF2-40B4-BE49-F238E27FC236}">
                <a16:creationId xmlns:a16="http://schemas.microsoft.com/office/drawing/2014/main" id="{0539A826-A004-9285-35A2-682AAE9BA46C}"/>
              </a:ext>
            </a:extLst>
          </p:cNvPr>
          <p:cNvSpPr/>
          <p:nvPr/>
        </p:nvSpPr>
        <p:spPr>
          <a:xfrm>
            <a:off x="4956411" y="4437797"/>
            <a:ext cx="286603" cy="286603"/>
          </a:xfrm>
          <a:prstGeom prst="ellipse">
            <a:avLst/>
          </a:prstGeom>
          <a:solidFill>
            <a:srgbClr val="EA7131"/>
          </a:solidFill>
          <a:ln w="82550">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sp>
        <p:nvSpPr>
          <p:cNvPr id="33" name="CaixaDeTexto 32">
            <a:extLst>
              <a:ext uri="{FF2B5EF4-FFF2-40B4-BE49-F238E27FC236}">
                <a16:creationId xmlns:a16="http://schemas.microsoft.com/office/drawing/2014/main" id="{2F187737-E4B2-7B28-6DC5-01E241549219}"/>
              </a:ext>
            </a:extLst>
          </p:cNvPr>
          <p:cNvSpPr txBox="1"/>
          <p:nvPr/>
        </p:nvSpPr>
        <p:spPr>
          <a:xfrm>
            <a:off x="5015552" y="3429969"/>
            <a:ext cx="6100548" cy="646331"/>
          </a:xfrm>
          <a:prstGeom prst="rect">
            <a:avLst/>
          </a:prstGeom>
          <a:noFill/>
        </p:spPr>
        <p:txBody>
          <a:bodyPr wrap="square">
            <a:spAutoFit/>
          </a:bodyPr>
          <a:lstStyle/>
          <a:p>
            <a:pPr marR="0" lvl="1" algn="l" rtl="0">
              <a:spcBef>
                <a:spcPts val="0"/>
              </a:spcBef>
              <a:spcAft>
                <a:spcPts val="0"/>
              </a:spcAft>
              <a:buClr>
                <a:srgbClr val="385623"/>
              </a:buClr>
              <a:buSzPts val="1600"/>
            </a:pPr>
            <a:r>
              <a:rPr lang="pt-BR" sz="1800" dirty="0">
                <a:latin typeface="+mj-lt"/>
                <a:ea typeface="Libre Franklin"/>
                <a:cs typeface="Libre Franklin"/>
                <a:sym typeface="Libre Franklin"/>
              </a:rPr>
              <a:t>Os arquivos serão disponibilizados contendo os dados dia anterior (D-1).</a:t>
            </a:r>
          </a:p>
        </p:txBody>
      </p:sp>
      <p:sp>
        <p:nvSpPr>
          <p:cNvPr id="35" name="CaixaDeTexto 34">
            <a:extLst>
              <a:ext uri="{FF2B5EF4-FFF2-40B4-BE49-F238E27FC236}">
                <a16:creationId xmlns:a16="http://schemas.microsoft.com/office/drawing/2014/main" id="{E5D475D9-9E4D-EA4A-10A0-D048FBE1D1FA}"/>
              </a:ext>
            </a:extLst>
          </p:cNvPr>
          <p:cNvSpPr txBox="1"/>
          <p:nvPr/>
        </p:nvSpPr>
        <p:spPr>
          <a:xfrm>
            <a:off x="4892722" y="4394158"/>
            <a:ext cx="6100548" cy="369332"/>
          </a:xfrm>
          <a:prstGeom prst="rect">
            <a:avLst/>
          </a:prstGeom>
          <a:noFill/>
        </p:spPr>
        <p:txBody>
          <a:bodyPr wrap="square">
            <a:spAutoFit/>
          </a:bodyPr>
          <a:lstStyle/>
          <a:p>
            <a:pPr marR="0" lvl="1" algn="l" rtl="0">
              <a:spcBef>
                <a:spcPts val="0"/>
              </a:spcBef>
              <a:spcAft>
                <a:spcPts val="0"/>
              </a:spcAft>
              <a:buClr>
                <a:srgbClr val="385623"/>
              </a:buClr>
              <a:buSzPts val="1600"/>
            </a:pPr>
            <a:r>
              <a:rPr lang="pt-BR" sz="1800" dirty="0">
                <a:latin typeface="+mj-lt"/>
                <a:ea typeface="Libre Franklin"/>
                <a:cs typeface="Libre Franklin"/>
                <a:sym typeface="Libre Franklin"/>
              </a:rPr>
              <a:t>Complementar à solução vigente. </a:t>
            </a:r>
            <a:endParaRPr lang="pt-BR" sz="1800" b="0" i="0" u="none" strike="noStrike" cap="none" dirty="0">
              <a:latin typeface="+mj-lt"/>
              <a:ea typeface="Libre Franklin"/>
              <a:cs typeface="Libre Franklin"/>
              <a:sym typeface="Libre Franklin"/>
            </a:endParaRPr>
          </a:p>
        </p:txBody>
      </p:sp>
    </p:spTree>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D9BE4880-C8E5-BEBC-9D03-BC473C4DC28B}"/>
              </a:ext>
            </a:extLst>
          </p:cNvPr>
          <p:cNvSpPr txBox="1"/>
          <p:nvPr/>
        </p:nvSpPr>
        <p:spPr>
          <a:xfrm>
            <a:off x="3482920" y="10362228"/>
            <a:ext cx="1129937" cy="307777"/>
          </a:xfrm>
          <a:prstGeom prst="rect">
            <a:avLst/>
          </a:prstGeom>
          <a:noFill/>
        </p:spPr>
        <p:txBody>
          <a:bodyPr wrap="square" rtlCol="0">
            <a:spAutoFit/>
          </a:bodyPr>
          <a:lstStyle/>
          <a:p>
            <a:pPr algn="ctr"/>
            <a:r>
              <a:rPr lang="pt-BR" b="1" dirty="0">
                <a:latin typeface="+mj-lt"/>
              </a:rPr>
              <a:t>Gestor</a:t>
            </a:r>
          </a:p>
        </p:txBody>
      </p:sp>
      <p:sp>
        <p:nvSpPr>
          <p:cNvPr id="13" name="Título 1">
            <a:extLst>
              <a:ext uri="{FF2B5EF4-FFF2-40B4-BE49-F238E27FC236}">
                <a16:creationId xmlns:a16="http://schemas.microsoft.com/office/drawing/2014/main" id="{E6A01C24-87FA-4A16-3BA7-940736696DBB}"/>
              </a:ext>
            </a:extLst>
          </p:cNvPr>
          <p:cNvSpPr txBox="1">
            <a:spLocks/>
          </p:cNvSpPr>
          <p:nvPr/>
        </p:nvSpPr>
        <p:spPr>
          <a:xfrm>
            <a:off x="487834" y="427690"/>
            <a:ext cx="4514850" cy="27274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324798"/>
                </a:solidFill>
                <a:latin typeface="+mj-lt"/>
                <a:ea typeface="+mj-ea"/>
                <a:cs typeface="+mj-cs"/>
              </a:defRPr>
            </a:lvl1pPr>
          </a:lstStyle>
          <a:p>
            <a:pPr lvl="0" algn="just"/>
            <a:r>
              <a:rPr lang="pt-BR" b="1" dirty="0">
                <a:solidFill>
                  <a:srgbClr val="EA7131"/>
                </a:solidFill>
                <a:ea typeface="Calibri"/>
                <a:cs typeface="Calibri"/>
                <a:sym typeface="Calibri"/>
              </a:rPr>
              <a:t>Proposta – Etapa 01</a:t>
            </a:r>
          </a:p>
        </p:txBody>
      </p:sp>
      <p:sp>
        <p:nvSpPr>
          <p:cNvPr id="15" name="CaixaDeTexto 14">
            <a:extLst>
              <a:ext uri="{FF2B5EF4-FFF2-40B4-BE49-F238E27FC236}">
                <a16:creationId xmlns:a16="http://schemas.microsoft.com/office/drawing/2014/main" id="{28EF0176-1925-BD3E-C406-51693AC20DAC}"/>
              </a:ext>
            </a:extLst>
          </p:cNvPr>
          <p:cNvSpPr txBox="1"/>
          <p:nvPr/>
        </p:nvSpPr>
        <p:spPr>
          <a:xfrm>
            <a:off x="481772" y="929822"/>
            <a:ext cx="2742867" cy="369332"/>
          </a:xfrm>
          <a:prstGeom prst="rect">
            <a:avLst/>
          </a:prstGeom>
          <a:noFill/>
        </p:spPr>
        <p:txBody>
          <a:bodyPr wrap="none" rtlCol="0">
            <a:spAutoFit/>
          </a:bodyPr>
          <a:lstStyle/>
          <a:p>
            <a:r>
              <a:rPr lang="pt-BR" dirty="0"/>
              <a:t>Portal de Serviços DATASUS</a:t>
            </a:r>
          </a:p>
        </p:txBody>
      </p:sp>
      <p:sp>
        <p:nvSpPr>
          <p:cNvPr id="16" name="Retângulo 15">
            <a:extLst>
              <a:ext uri="{FF2B5EF4-FFF2-40B4-BE49-F238E27FC236}">
                <a16:creationId xmlns:a16="http://schemas.microsoft.com/office/drawing/2014/main" id="{4EDC59D8-FB10-6A55-6E16-0286FC52CF00}"/>
              </a:ext>
            </a:extLst>
          </p:cNvPr>
          <p:cNvSpPr/>
          <p:nvPr/>
        </p:nvSpPr>
        <p:spPr>
          <a:xfrm>
            <a:off x="558104" y="2015707"/>
            <a:ext cx="11277338" cy="1555630"/>
          </a:xfrm>
          <a:prstGeom prst="rect">
            <a:avLst/>
          </a:prstGeom>
          <a:solidFill>
            <a:srgbClr val="324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tângulo 16">
            <a:extLst>
              <a:ext uri="{FF2B5EF4-FFF2-40B4-BE49-F238E27FC236}">
                <a16:creationId xmlns:a16="http://schemas.microsoft.com/office/drawing/2014/main" id="{0FDAB380-1076-3B9B-5D03-6FA1EBEA1BF1}"/>
              </a:ext>
            </a:extLst>
          </p:cNvPr>
          <p:cNvSpPr/>
          <p:nvPr/>
        </p:nvSpPr>
        <p:spPr>
          <a:xfrm>
            <a:off x="558103" y="2015707"/>
            <a:ext cx="457200" cy="1555629"/>
          </a:xfrm>
          <a:prstGeom prst="rect">
            <a:avLst/>
          </a:prstGeom>
          <a:solidFill>
            <a:schemeClr val="bg1"/>
          </a:solidFill>
          <a:ln>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a:extLst>
              <a:ext uri="{FF2B5EF4-FFF2-40B4-BE49-F238E27FC236}">
                <a16:creationId xmlns:a16="http://schemas.microsoft.com/office/drawing/2014/main" id="{9B55C021-FF58-AE66-3A9E-323050AB5D8E}"/>
              </a:ext>
            </a:extLst>
          </p:cNvPr>
          <p:cNvSpPr txBox="1"/>
          <p:nvPr/>
        </p:nvSpPr>
        <p:spPr>
          <a:xfrm rot="16200000">
            <a:off x="180633" y="2725947"/>
            <a:ext cx="1170770" cy="369332"/>
          </a:xfrm>
          <a:prstGeom prst="rect">
            <a:avLst/>
          </a:prstGeom>
          <a:noFill/>
        </p:spPr>
        <p:txBody>
          <a:bodyPr wrap="none" rtlCol="0">
            <a:spAutoFit/>
          </a:bodyPr>
          <a:lstStyle/>
          <a:p>
            <a:r>
              <a:rPr lang="pt-BR" dirty="0"/>
              <a:t>Integrador</a:t>
            </a:r>
          </a:p>
        </p:txBody>
      </p:sp>
      <p:pic>
        <p:nvPicPr>
          <p:cNvPr id="24" name="Gráfico 23" descr="Usuário com preenchimento sólido">
            <a:extLst>
              <a:ext uri="{FF2B5EF4-FFF2-40B4-BE49-F238E27FC236}">
                <a16:creationId xmlns:a16="http://schemas.microsoft.com/office/drawing/2014/main" id="{1877B834-A582-59E5-B67B-08240E20A6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6093" y="2350966"/>
            <a:ext cx="728663" cy="728663"/>
          </a:xfrm>
          <a:prstGeom prst="rect">
            <a:avLst/>
          </a:prstGeom>
        </p:spPr>
      </p:pic>
      <p:sp>
        <p:nvSpPr>
          <p:cNvPr id="25" name="CaixaDeTexto 24">
            <a:extLst>
              <a:ext uri="{FF2B5EF4-FFF2-40B4-BE49-F238E27FC236}">
                <a16:creationId xmlns:a16="http://schemas.microsoft.com/office/drawing/2014/main" id="{B2B4A10B-D240-4FEF-14C2-1D380DE2313B}"/>
              </a:ext>
            </a:extLst>
          </p:cNvPr>
          <p:cNvSpPr txBox="1"/>
          <p:nvPr/>
        </p:nvSpPr>
        <p:spPr>
          <a:xfrm>
            <a:off x="1422281" y="3022480"/>
            <a:ext cx="809837" cy="369332"/>
          </a:xfrm>
          <a:prstGeom prst="rect">
            <a:avLst/>
          </a:prstGeom>
          <a:noFill/>
        </p:spPr>
        <p:txBody>
          <a:bodyPr wrap="none" rtlCol="0">
            <a:spAutoFit/>
          </a:bodyPr>
          <a:lstStyle/>
          <a:p>
            <a:r>
              <a:rPr lang="pt-BR" dirty="0">
                <a:solidFill>
                  <a:schemeClr val="bg1"/>
                </a:solidFill>
              </a:rPr>
              <a:t>Gestor</a:t>
            </a:r>
          </a:p>
        </p:txBody>
      </p:sp>
      <p:sp>
        <p:nvSpPr>
          <p:cNvPr id="30" name="Retângulo Arredondado 29">
            <a:extLst>
              <a:ext uri="{FF2B5EF4-FFF2-40B4-BE49-F238E27FC236}">
                <a16:creationId xmlns:a16="http://schemas.microsoft.com/office/drawing/2014/main" id="{42551C03-9F57-84B5-0D1E-B54F16D48042}"/>
              </a:ext>
            </a:extLst>
          </p:cNvPr>
          <p:cNvSpPr/>
          <p:nvPr/>
        </p:nvSpPr>
        <p:spPr>
          <a:xfrm>
            <a:off x="2822458" y="2536704"/>
            <a:ext cx="1528762" cy="657225"/>
          </a:xfrm>
          <a:prstGeom prst="roundRect">
            <a:avLst/>
          </a:prstGeom>
          <a:solidFill>
            <a:schemeClr val="bg1"/>
          </a:solidFill>
          <a:ln w="41275">
            <a:solidFill>
              <a:srgbClr val="EA71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Acessa o portal de serviços</a:t>
            </a:r>
          </a:p>
        </p:txBody>
      </p:sp>
      <p:sp>
        <p:nvSpPr>
          <p:cNvPr id="33" name="Retângulo Arredondado 32">
            <a:extLst>
              <a:ext uri="{FF2B5EF4-FFF2-40B4-BE49-F238E27FC236}">
                <a16:creationId xmlns:a16="http://schemas.microsoft.com/office/drawing/2014/main" id="{1F37D1A4-11A7-6B2A-BB0D-0569E53F3C0A}"/>
              </a:ext>
            </a:extLst>
          </p:cNvPr>
          <p:cNvSpPr/>
          <p:nvPr/>
        </p:nvSpPr>
        <p:spPr>
          <a:xfrm>
            <a:off x="4632208" y="2560517"/>
            <a:ext cx="1776411" cy="657225"/>
          </a:xfrm>
          <a:prstGeom prst="roundRect">
            <a:avLst/>
          </a:prstGeom>
          <a:solidFill>
            <a:schemeClr val="bg1"/>
          </a:solidFill>
          <a:ln w="41275">
            <a:solidFill>
              <a:srgbClr val="EA71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Clica em gerenciar credenciais</a:t>
            </a:r>
          </a:p>
        </p:txBody>
      </p:sp>
      <p:sp>
        <p:nvSpPr>
          <p:cNvPr id="36" name="Retângulo Arredondado 35">
            <a:extLst>
              <a:ext uri="{FF2B5EF4-FFF2-40B4-BE49-F238E27FC236}">
                <a16:creationId xmlns:a16="http://schemas.microsoft.com/office/drawing/2014/main" id="{33CB32CA-935C-AE7C-3A94-9935DC20F2EE}"/>
              </a:ext>
            </a:extLst>
          </p:cNvPr>
          <p:cNvSpPr/>
          <p:nvPr/>
        </p:nvSpPr>
        <p:spPr>
          <a:xfrm>
            <a:off x="6713421" y="2555754"/>
            <a:ext cx="1338261" cy="657225"/>
          </a:xfrm>
          <a:prstGeom prst="roundRect">
            <a:avLst/>
          </a:prstGeom>
          <a:solidFill>
            <a:schemeClr val="bg1"/>
          </a:solidFill>
          <a:ln w="41275">
            <a:solidFill>
              <a:srgbClr val="EA71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Clica na aba Produção</a:t>
            </a:r>
          </a:p>
        </p:txBody>
      </p:sp>
      <p:sp>
        <p:nvSpPr>
          <p:cNvPr id="37" name="Retângulo Arredondado 36">
            <a:extLst>
              <a:ext uri="{FF2B5EF4-FFF2-40B4-BE49-F238E27FC236}">
                <a16:creationId xmlns:a16="http://schemas.microsoft.com/office/drawing/2014/main" id="{30DD50EF-DB3E-821D-75F7-3FE975B7DDD0}"/>
              </a:ext>
            </a:extLst>
          </p:cNvPr>
          <p:cNvSpPr/>
          <p:nvPr/>
        </p:nvSpPr>
        <p:spPr>
          <a:xfrm>
            <a:off x="8351721" y="2565279"/>
            <a:ext cx="1571623" cy="657225"/>
          </a:xfrm>
          <a:prstGeom prst="roundRect">
            <a:avLst/>
          </a:prstGeom>
          <a:solidFill>
            <a:schemeClr val="bg1"/>
          </a:solidFill>
          <a:ln w="41275">
            <a:solidFill>
              <a:srgbClr val="EA71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Clica no botão de expansão</a:t>
            </a:r>
          </a:p>
        </p:txBody>
      </p:sp>
      <p:pic>
        <p:nvPicPr>
          <p:cNvPr id="39" name="Gráfico 38" descr="Seta para Direita com preenchimento sólido">
            <a:extLst>
              <a:ext uri="{FF2B5EF4-FFF2-40B4-BE49-F238E27FC236}">
                <a16:creationId xmlns:a16="http://schemas.microsoft.com/office/drawing/2014/main" id="{82FADBD1-D0D4-1F44-8698-65B29B4F2B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4756" y="2608141"/>
            <a:ext cx="528637" cy="528637"/>
          </a:xfrm>
          <a:prstGeom prst="rect">
            <a:avLst/>
          </a:prstGeom>
        </p:spPr>
      </p:pic>
      <p:sp>
        <p:nvSpPr>
          <p:cNvPr id="40" name="Oval 39">
            <a:extLst>
              <a:ext uri="{FF2B5EF4-FFF2-40B4-BE49-F238E27FC236}">
                <a16:creationId xmlns:a16="http://schemas.microsoft.com/office/drawing/2014/main" id="{2D9EF9AB-12F3-550C-CE50-0B29C3BEA9C2}"/>
              </a:ext>
            </a:extLst>
          </p:cNvPr>
          <p:cNvSpPr/>
          <p:nvPr/>
        </p:nvSpPr>
        <p:spPr>
          <a:xfrm>
            <a:off x="2679581" y="2379542"/>
            <a:ext cx="314325" cy="314325"/>
          </a:xfrm>
          <a:prstGeom prst="ellipse">
            <a:avLst/>
          </a:prstGeom>
          <a:solidFill>
            <a:srgbClr val="EA7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1</a:t>
            </a:r>
          </a:p>
        </p:txBody>
      </p:sp>
      <p:sp>
        <p:nvSpPr>
          <p:cNvPr id="41" name="Oval 40">
            <a:extLst>
              <a:ext uri="{FF2B5EF4-FFF2-40B4-BE49-F238E27FC236}">
                <a16:creationId xmlns:a16="http://schemas.microsoft.com/office/drawing/2014/main" id="{1ABB8CC5-7C31-671E-66DA-D0F2CDF627ED}"/>
              </a:ext>
            </a:extLst>
          </p:cNvPr>
          <p:cNvSpPr/>
          <p:nvPr/>
        </p:nvSpPr>
        <p:spPr>
          <a:xfrm>
            <a:off x="4532193" y="2403355"/>
            <a:ext cx="314325" cy="314325"/>
          </a:xfrm>
          <a:prstGeom prst="ellipse">
            <a:avLst/>
          </a:prstGeom>
          <a:solidFill>
            <a:srgbClr val="EA7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a:t>
            </a:r>
          </a:p>
        </p:txBody>
      </p:sp>
      <p:sp>
        <p:nvSpPr>
          <p:cNvPr id="42" name="Oval 41">
            <a:extLst>
              <a:ext uri="{FF2B5EF4-FFF2-40B4-BE49-F238E27FC236}">
                <a16:creationId xmlns:a16="http://schemas.microsoft.com/office/drawing/2014/main" id="{355E8C6D-0AD3-F5BA-F8A0-7971781A0F6B}"/>
              </a:ext>
            </a:extLst>
          </p:cNvPr>
          <p:cNvSpPr/>
          <p:nvPr/>
        </p:nvSpPr>
        <p:spPr>
          <a:xfrm>
            <a:off x="6589594" y="2431929"/>
            <a:ext cx="314325" cy="314325"/>
          </a:xfrm>
          <a:prstGeom prst="ellipse">
            <a:avLst/>
          </a:prstGeom>
          <a:solidFill>
            <a:srgbClr val="EA7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3</a:t>
            </a:r>
          </a:p>
        </p:txBody>
      </p:sp>
      <p:sp>
        <p:nvSpPr>
          <p:cNvPr id="43" name="Oval 42">
            <a:extLst>
              <a:ext uri="{FF2B5EF4-FFF2-40B4-BE49-F238E27FC236}">
                <a16:creationId xmlns:a16="http://schemas.microsoft.com/office/drawing/2014/main" id="{D0AE7D28-4D21-6A6A-9789-7AC9497A1D60}"/>
              </a:ext>
            </a:extLst>
          </p:cNvPr>
          <p:cNvSpPr/>
          <p:nvPr/>
        </p:nvSpPr>
        <p:spPr>
          <a:xfrm>
            <a:off x="8261232" y="2446217"/>
            <a:ext cx="314325" cy="314325"/>
          </a:xfrm>
          <a:prstGeom prst="ellipse">
            <a:avLst/>
          </a:prstGeom>
          <a:solidFill>
            <a:srgbClr val="EA7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4</a:t>
            </a:r>
          </a:p>
        </p:txBody>
      </p:sp>
      <p:sp>
        <p:nvSpPr>
          <p:cNvPr id="45" name="Retângulo Arredondado 44">
            <a:extLst>
              <a:ext uri="{FF2B5EF4-FFF2-40B4-BE49-F238E27FC236}">
                <a16:creationId xmlns:a16="http://schemas.microsoft.com/office/drawing/2014/main" id="{91048297-ACF9-E873-6A83-6452314579DE}"/>
              </a:ext>
            </a:extLst>
          </p:cNvPr>
          <p:cNvSpPr/>
          <p:nvPr/>
        </p:nvSpPr>
        <p:spPr>
          <a:xfrm>
            <a:off x="10110160" y="2562404"/>
            <a:ext cx="1328558" cy="657225"/>
          </a:xfrm>
          <a:prstGeom prst="roundRect">
            <a:avLst/>
          </a:prstGeom>
          <a:solidFill>
            <a:srgbClr val="EA7131"/>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bg1"/>
                </a:solidFill>
              </a:rPr>
              <a:t>Baixa o arquivo</a:t>
            </a:r>
          </a:p>
        </p:txBody>
      </p:sp>
      <p:sp>
        <p:nvSpPr>
          <p:cNvPr id="46" name="Oval 45">
            <a:extLst>
              <a:ext uri="{FF2B5EF4-FFF2-40B4-BE49-F238E27FC236}">
                <a16:creationId xmlns:a16="http://schemas.microsoft.com/office/drawing/2014/main" id="{768C4828-B45D-3E80-2141-B07BED03D502}"/>
              </a:ext>
            </a:extLst>
          </p:cNvPr>
          <p:cNvSpPr/>
          <p:nvPr/>
        </p:nvSpPr>
        <p:spPr>
          <a:xfrm>
            <a:off x="10052651" y="2460595"/>
            <a:ext cx="314325" cy="314325"/>
          </a:xfrm>
          <a:prstGeom prst="ellipse">
            <a:avLst/>
          </a:prstGeom>
          <a:solidFill>
            <a:srgbClr val="EA7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5</a:t>
            </a:r>
          </a:p>
        </p:txBody>
      </p:sp>
      <p:sp>
        <p:nvSpPr>
          <p:cNvPr id="64" name="Retângulo 63">
            <a:extLst>
              <a:ext uri="{FF2B5EF4-FFF2-40B4-BE49-F238E27FC236}">
                <a16:creationId xmlns:a16="http://schemas.microsoft.com/office/drawing/2014/main" id="{B8CDA7DA-BD06-6F40-63DB-A05C0C987ABB}"/>
              </a:ext>
            </a:extLst>
          </p:cNvPr>
          <p:cNvSpPr/>
          <p:nvPr/>
        </p:nvSpPr>
        <p:spPr>
          <a:xfrm>
            <a:off x="552091" y="1518249"/>
            <a:ext cx="11283351" cy="586596"/>
          </a:xfrm>
          <a:prstGeom prst="rect">
            <a:avLst/>
          </a:prstGeom>
          <a:solidFill>
            <a:srgbClr val="EA7131"/>
          </a:solidFill>
          <a:ln>
            <a:solidFill>
              <a:srgbClr val="EA71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5E2BCF14-D6AA-E32E-AB7A-9E2244A6E2DB}"/>
              </a:ext>
            </a:extLst>
          </p:cNvPr>
          <p:cNvSpPr txBox="1"/>
          <p:nvPr/>
        </p:nvSpPr>
        <p:spPr>
          <a:xfrm>
            <a:off x="3226278" y="1639020"/>
            <a:ext cx="6245043" cy="369332"/>
          </a:xfrm>
          <a:prstGeom prst="rect">
            <a:avLst/>
          </a:prstGeom>
          <a:noFill/>
        </p:spPr>
        <p:txBody>
          <a:bodyPr wrap="none" rtlCol="0">
            <a:spAutoFit/>
          </a:bodyPr>
          <a:lstStyle/>
          <a:p>
            <a:r>
              <a:rPr lang="pt-BR" b="1" dirty="0">
                <a:solidFill>
                  <a:schemeClr val="bg1"/>
                </a:solidFill>
              </a:rPr>
              <a:t>Fluxo para baixar arquivo .CSV imunizações – COM CREDENCIAL</a:t>
            </a:r>
          </a:p>
        </p:txBody>
      </p:sp>
      <p:sp>
        <p:nvSpPr>
          <p:cNvPr id="84" name="Retângulo 83">
            <a:extLst>
              <a:ext uri="{FF2B5EF4-FFF2-40B4-BE49-F238E27FC236}">
                <a16:creationId xmlns:a16="http://schemas.microsoft.com/office/drawing/2014/main" id="{73BD63B7-4B30-B573-3D24-14D76D9DB3D0}"/>
              </a:ext>
            </a:extLst>
          </p:cNvPr>
          <p:cNvSpPr/>
          <p:nvPr/>
        </p:nvSpPr>
        <p:spPr>
          <a:xfrm>
            <a:off x="572481" y="4186689"/>
            <a:ext cx="11277338" cy="1555630"/>
          </a:xfrm>
          <a:prstGeom prst="rect">
            <a:avLst/>
          </a:prstGeom>
          <a:solidFill>
            <a:srgbClr val="3247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5" name="Retângulo 84">
            <a:extLst>
              <a:ext uri="{FF2B5EF4-FFF2-40B4-BE49-F238E27FC236}">
                <a16:creationId xmlns:a16="http://schemas.microsoft.com/office/drawing/2014/main" id="{2753681B-86C3-BD3C-E8ED-E106EAF8BFAC}"/>
              </a:ext>
            </a:extLst>
          </p:cNvPr>
          <p:cNvSpPr/>
          <p:nvPr/>
        </p:nvSpPr>
        <p:spPr>
          <a:xfrm>
            <a:off x="572480" y="4186689"/>
            <a:ext cx="457200" cy="1555630"/>
          </a:xfrm>
          <a:prstGeom prst="rect">
            <a:avLst/>
          </a:prstGeom>
          <a:solidFill>
            <a:schemeClr val="bg1"/>
          </a:solidFill>
          <a:ln>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6" name="CaixaDeTexto 85">
            <a:extLst>
              <a:ext uri="{FF2B5EF4-FFF2-40B4-BE49-F238E27FC236}">
                <a16:creationId xmlns:a16="http://schemas.microsoft.com/office/drawing/2014/main" id="{F8364097-31B6-4A95-3302-1A41FF5E0661}"/>
              </a:ext>
            </a:extLst>
          </p:cNvPr>
          <p:cNvSpPr txBox="1"/>
          <p:nvPr/>
        </p:nvSpPr>
        <p:spPr>
          <a:xfrm rot="16200000">
            <a:off x="195010" y="4896929"/>
            <a:ext cx="1170770" cy="369332"/>
          </a:xfrm>
          <a:prstGeom prst="rect">
            <a:avLst/>
          </a:prstGeom>
          <a:noFill/>
        </p:spPr>
        <p:txBody>
          <a:bodyPr wrap="none" rtlCol="0">
            <a:spAutoFit/>
          </a:bodyPr>
          <a:lstStyle/>
          <a:p>
            <a:r>
              <a:rPr lang="pt-BR" dirty="0"/>
              <a:t>Integrador</a:t>
            </a:r>
          </a:p>
        </p:txBody>
      </p:sp>
      <p:pic>
        <p:nvPicPr>
          <p:cNvPr id="87" name="Gráfico 86" descr="Usuário com preenchimento sólido">
            <a:extLst>
              <a:ext uri="{FF2B5EF4-FFF2-40B4-BE49-F238E27FC236}">
                <a16:creationId xmlns:a16="http://schemas.microsoft.com/office/drawing/2014/main" id="{AA709BD7-B5A1-D58C-3AC4-3B54401EF0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0470" y="4521948"/>
            <a:ext cx="728663" cy="728663"/>
          </a:xfrm>
          <a:prstGeom prst="rect">
            <a:avLst/>
          </a:prstGeom>
        </p:spPr>
      </p:pic>
      <p:sp>
        <p:nvSpPr>
          <p:cNvPr id="88" name="CaixaDeTexto 87">
            <a:extLst>
              <a:ext uri="{FF2B5EF4-FFF2-40B4-BE49-F238E27FC236}">
                <a16:creationId xmlns:a16="http://schemas.microsoft.com/office/drawing/2014/main" id="{FBDCB717-A6A7-CCE8-7442-345A7A15AD40}"/>
              </a:ext>
            </a:extLst>
          </p:cNvPr>
          <p:cNvSpPr txBox="1"/>
          <p:nvPr/>
        </p:nvSpPr>
        <p:spPr>
          <a:xfrm>
            <a:off x="1436658" y="5193462"/>
            <a:ext cx="809837" cy="369332"/>
          </a:xfrm>
          <a:prstGeom prst="rect">
            <a:avLst/>
          </a:prstGeom>
          <a:noFill/>
        </p:spPr>
        <p:txBody>
          <a:bodyPr wrap="none" rtlCol="0">
            <a:spAutoFit/>
          </a:bodyPr>
          <a:lstStyle/>
          <a:p>
            <a:r>
              <a:rPr lang="pt-BR" dirty="0">
                <a:solidFill>
                  <a:schemeClr val="bg1"/>
                </a:solidFill>
              </a:rPr>
              <a:t>Gestor</a:t>
            </a:r>
          </a:p>
        </p:txBody>
      </p:sp>
      <p:sp>
        <p:nvSpPr>
          <p:cNvPr id="89" name="Retângulo Arredondado 88">
            <a:extLst>
              <a:ext uri="{FF2B5EF4-FFF2-40B4-BE49-F238E27FC236}">
                <a16:creationId xmlns:a16="http://schemas.microsoft.com/office/drawing/2014/main" id="{C7979561-424C-4009-793C-EFD03864E7E9}"/>
              </a:ext>
            </a:extLst>
          </p:cNvPr>
          <p:cNvSpPr/>
          <p:nvPr/>
        </p:nvSpPr>
        <p:spPr>
          <a:xfrm>
            <a:off x="2836835" y="4707686"/>
            <a:ext cx="1528762" cy="657225"/>
          </a:xfrm>
          <a:prstGeom prst="roundRect">
            <a:avLst/>
          </a:prstGeom>
          <a:solidFill>
            <a:schemeClr val="bg1"/>
          </a:solidFill>
          <a:ln w="41275">
            <a:solidFill>
              <a:srgbClr val="EA71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Acessa o portal de serviços</a:t>
            </a:r>
          </a:p>
        </p:txBody>
      </p:sp>
      <p:sp>
        <p:nvSpPr>
          <p:cNvPr id="90" name="Retângulo Arredondado 89">
            <a:extLst>
              <a:ext uri="{FF2B5EF4-FFF2-40B4-BE49-F238E27FC236}">
                <a16:creationId xmlns:a16="http://schemas.microsoft.com/office/drawing/2014/main" id="{C8DADB2E-2A1F-CEB2-6A08-93A34A3A1DE7}"/>
              </a:ext>
            </a:extLst>
          </p:cNvPr>
          <p:cNvSpPr/>
          <p:nvPr/>
        </p:nvSpPr>
        <p:spPr>
          <a:xfrm>
            <a:off x="4646585" y="4731499"/>
            <a:ext cx="1776411" cy="657225"/>
          </a:xfrm>
          <a:prstGeom prst="roundRect">
            <a:avLst/>
          </a:prstGeom>
          <a:solidFill>
            <a:schemeClr val="bg1"/>
          </a:solidFill>
          <a:ln w="41275">
            <a:solidFill>
              <a:srgbClr val="EA71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Solicita credencial</a:t>
            </a:r>
          </a:p>
        </p:txBody>
      </p:sp>
      <p:sp>
        <p:nvSpPr>
          <p:cNvPr id="91" name="Retângulo Arredondado 90">
            <a:extLst>
              <a:ext uri="{FF2B5EF4-FFF2-40B4-BE49-F238E27FC236}">
                <a16:creationId xmlns:a16="http://schemas.microsoft.com/office/drawing/2014/main" id="{8A48C0B3-F6DD-C5F8-AC5B-EC940D1FF794}"/>
              </a:ext>
            </a:extLst>
          </p:cNvPr>
          <p:cNvSpPr/>
          <p:nvPr/>
        </p:nvSpPr>
        <p:spPr>
          <a:xfrm>
            <a:off x="6727798" y="4726736"/>
            <a:ext cx="1338261" cy="657225"/>
          </a:xfrm>
          <a:prstGeom prst="roundRect">
            <a:avLst/>
          </a:prstGeom>
          <a:solidFill>
            <a:schemeClr val="bg1"/>
          </a:solidFill>
          <a:ln w="41275">
            <a:solidFill>
              <a:srgbClr val="EA71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Clica na aba Produção</a:t>
            </a:r>
          </a:p>
        </p:txBody>
      </p:sp>
      <p:sp>
        <p:nvSpPr>
          <p:cNvPr id="92" name="Retângulo Arredondado 91">
            <a:extLst>
              <a:ext uri="{FF2B5EF4-FFF2-40B4-BE49-F238E27FC236}">
                <a16:creationId xmlns:a16="http://schemas.microsoft.com/office/drawing/2014/main" id="{6EF055BE-BBCC-4CC9-E102-672DCFC92C83}"/>
              </a:ext>
            </a:extLst>
          </p:cNvPr>
          <p:cNvSpPr/>
          <p:nvPr/>
        </p:nvSpPr>
        <p:spPr>
          <a:xfrm>
            <a:off x="8366098" y="4736261"/>
            <a:ext cx="1571623" cy="657225"/>
          </a:xfrm>
          <a:prstGeom prst="roundRect">
            <a:avLst/>
          </a:prstGeom>
          <a:solidFill>
            <a:schemeClr val="bg1"/>
          </a:solidFill>
          <a:ln w="41275">
            <a:solidFill>
              <a:srgbClr val="EA71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Clica no botão de expansão</a:t>
            </a:r>
          </a:p>
        </p:txBody>
      </p:sp>
      <p:pic>
        <p:nvPicPr>
          <p:cNvPr id="93" name="Gráfico 92" descr="Seta para Direita com preenchimento sólido">
            <a:extLst>
              <a:ext uri="{FF2B5EF4-FFF2-40B4-BE49-F238E27FC236}">
                <a16:creationId xmlns:a16="http://schemas.microsoft.com/office/drawing/2014/main" id="{0646F802-083F-BA78-6DF4-F6E1446F59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89133" y="4779123"/>
            <a:ext cx="528637" cy="528637"/>
          </a:xfrm>
          <a:prstGeom prst="rect">
            <a:avLst/>
          </a:prstGeom>
        </p:spPr>
      </p:pic>
      <p:sp>
        <p:nvSpPr>
          <p:cNvPr id="94" name="Oval 93">
            <a:extLst>
              <a:ext uri="{FF2B5EF4-FFF2-40B4-BE49-F238E27FC236}">
                <a16:creationId xmlns:a16="http://schemas.microsoft.com/office/drawing/2014/main" id="{F9C1FD39-2AB9-B8A4-731E-4B18CAF644F0}"/>
              </a:ext>
            </a:extLst>
          </p:cNvPr>
          <p:cNvSpPr/>
          <p:nvPr/>
        </p:nvSpPr>
        <p:spPr>
          <a:xfrm>
            <a:off x="2693958" y="4550524"/>
            <a:ext cx="314325" cy="314325"/>
          </a:xfrm>
          <a:prstGeom prst="ellipse">
            <a:avLst/>
          </a:prstGeom>
          <a:solidFill>
            <a:srgbClr val="EA7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1</a:t>
            </a:r>
          </a:p>
        </p:txBody>
      </p:sp>
      <p:sp>
        <p:nvSpPr>
          <p:cNvPr id="95" name="Oval 94">
            <a:extLst>
              <a:ext uri="{FF2B5EF4-FFF2-40B4-BE49-F238E27FC236}">
                <a16:creationId xmlns:a16="http://schemas.microsoft.com/office/drawing/2014/main" id="{B371A6C1-F383-9105-38D3-CC502EAD9B8A}"/>
              </a:ext>
            </a:extLst>
          </p:cNvPr>
          <p:cNvSpPr/>
          <p:nvPr/>
        </p:nvSpPr>
        <p:spPr>
          <a:xfrm>
            <a:off x="4546570" y="4574337"/>
            <a:ext cx="314325" cy="314325"/>
          </a:xfrm>
          <a:prstGeom prst="ellipse">
            <a:avLst/>
          </a:prstGeom>
          <a:solidFill>
            <a:srgbClr val="EA7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a:t>
            </a:r>
          </a:p>
        </p:txBody>
      </p:sp>
      <p:sp>
        <p:nvSpPr>
          <p:cNvPr id="96" name="Oval 95">
            <a:extLst>
              <a:ext uri="{FF2B5EF4-FFF2-40B4-BE49-F238E27FC236}">
                <a16:creationId xmlns:a16="http://schemas.microsoft.com/office/drawing/2014/main" id="{C85F0A34-20F0-2C71-2A12-80CE83C46F73}"/>
              </a:ext>
            </a:extLst>
          </p:cNvPr>
          <p:cNvSpPr/>
          <p:nvPr/>
        </p:nvSpPr>
        <p:spPr>
          <a:xfrm>
            <a:off x="6603971" y="4602911"/>
            <a:ext cx="314325" cy="314325"/>
          </a:xfrm>
          <a:prstGeom prst="ellipse">
            <a:avLst/>
          </a:prstGeom>
          <a:solidFill>
            <a:srgbClr val="EA7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3</a:t>
            </a:r>
          </a:p>
        </p:txBody>
      </p:sp>
      <p:sp>
        <p:nvSpPr>
          <p:cNvPr id="97" name="Oval 96">
            <a:extLst>
              <a:ext uri="{FF2B5EF4-FFF2-40B4-BE49-F238E27FC236}">
                <a16:creationId xmlns:a16="http://schemas.microsoft.com/office/drawing/2014/main" id="{5125F147-5E3A-3D4F-3F10-0AD868F497D3}"/>
              </a:ext>
            </a:extLst>
          </p:cNvPr>
          <p:cNvSpPr/>
          <p:nvPr/>
        </p:nvSpPr>
        <p:spPr>
          <a:xfrm>
            <a:off x="8275609" y="4617199"/>
            <a:ext cx="314325" cy="314325"/>
          </a:xfrm>
          <a:prstGeom prst="ellipse">
            <a:avLst/>
          </a:prstGeom>
          <a:solidFill>
            <a:srgbClr val="EA7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4</a:t>
            </a:r>
          </a:p>
        </p:txBody>
      </p:sp>
      <p:sp>
        <p:nvSpPr>
          <p:cNvPr id="98" name="Retângulo Arredondado 97">
            <a:extLst>
              <a:ext uri="{FF2B5EF4-FFF2-40B4-BE49-F238E27FC236}">
                <a16:creationId xmlns:a16="http://schemas.microsoft.com/office/drawing/2014/main" id="{94CF2763-E39D-5FA6-59D7-AD44E0F5FBFB}"/>
              </a:ext>
            </a:extLst>
          </p:cNvPr>
          <p:cNvSpPr/>
          <p:nvPr/>
        </p:nvSpPr>
        <p:spPr>
          <a:xfrm>
            <a:off x="10124537" y="4733386"/>
            <a:ext cx="1328558" cy="657225"/>
          </a:xfrm>
          <a:prstGeom prst="roundRect">
            <a:avLst/>
          </a:prstGeom>
          <a:solidFill>
            <a:srgbClr val="EA7131"/>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bg1"/>
                </a:solidFill>
              </a:rPr>
              <a:t>Baixa o arquivo</a:t>
            </a:r>
          </a:p>
        </p:txBody>
      </p:sp>
      <p:sp>
        <p:nvSpPr>
          <p:cNvPr id="99" name="Oval 98">
            <a:extLst>
              <a:ext uri="{FF2B5EF4-FFF2-40B4-BE49-F238E27FC236}">
                <a16:creationId xmlns:a16="http://schemas.microsoft.com/office/drawing/2014/main" id="{DEA2E351-6E33-C13D-AAB8-54E729861FE2}"/>
              </a:ext>
            </a:extLst>
          </p:cNvPr>
          <p:cNvSpPr/>
          <p:nvPr/>
        </p:nvSpPr>
        <p:spPr>
          <a:xfrm>
            <a:off x="10067028" y="4631577"/>
            <a:ext cx="314325" cy="314325"/>
          </a:xfrm>
          <a:prstGeom prst="ellipse">
            <a:avLst/>
          </a:prstGeom>
          <a:solidFill>
            <a:srgbClr val="EA7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5</a:t>
            </a:r>
          </a:p>
        </p:txBody>
      </p:sp>
      <p:sp>
        <p:nvSpPr>
          <p:cNvPr id="100" name="Retângulo 99">
            <a:extLst>
              <a:ext uri="{FF2B5EF4-FFF2-40B4-BE49-F238E27FC236}">
                <a16:creationId xmlns:a16="http://schemas.microsoft.com/office/drawing/2014/main" id="{11D79C11-F6D8-57D7-175A-57BFDB71BDCA}"/>
              </a:ext>
            </a:extLst>
          </p:cNvPr>
          <p:cNvSpPr/>
          <p:nvPr/>
        </p:nvSpPr>
        <p:spPr>
          <a:xfrm>
            <a:off x="566468" y="3689231"/>
            <a:ext cx="11283351" cy="586596"/>
          </a:xfrm>
          <a:prstGeom prst="rect">
            <a:avLst/>
          </a:prstGeom>
          <a:solidFill>
            <a:srgbClr val="EA7131"/>
          </a:solidFill>
          <a:ln>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1" name="CaixaDeTexto 100">
            <a:extLst>
              <a:ext uri="{FF2B5EF4-FFF2-40B4-BE49-F238E27FC236}">
                <a16:creationId xmlns:a16="http://schemas.microsoft.com/office/drawing/2014/main" id="{FA1E87D5-6F02-C15F-6FBE-2026E4FE20DC}"/>
              </a:ext>
            </a:extLst>
          </p:cNvPr>
          <p:cNvSpPr txBox="1"/>
          <p:nvPr/>
        </p:nvSpPr>
        <p:spPr>
          <a:xfrm>
            <a:off x="3240655" y="3810002"/>
            <a:ext cx="6783780" cy="369332"/>
          </a:xfrm>
          <a:prstGeom prst="rect">
            <a:avLst/>
          </a:prstGeom>
          <a:noFill/>
        </p:spPr>
        <p:txBody>
          <a:bodyPr wrap="none" rtlCol="0">
            <a:spAutoFit/>
          </a:bodyPr>
          <a:lstStyle/>
          <a:p>
            <a:r>
              <a:rPr lang="pt-BR" b="1" dirty="0">
                <a:solidFill>
                  <a:schemeClr val="bg1"/>
                </a:solidFill>
              </a:rPr>
              <a:t>Fluxo para baixar arquivo .CSV imunizações – PRIMEIRA SOLICITAÇÃO</a:t>
            </a:r>
          </a:p>
        </p:txBody>
      </p:sp>
      <p:sp>
        <p:nvSpPr>
          <p:cNvPr id="104" name="Retângulo 103">
            <a:extLst>
              <a:ext uri="{FF2B5EF4-FFF2-40B4-BE49-F238E27FC236}">
                <a16:creationId xmlns:a16="http://schemas.microsoft.com/office/drawing/2014/main" id="{660289F5-2E48-B9D1-4DB4-DB5A7381730B}"/>
              </a:ext>
            </a:extLst>
          </p:cNvPr>
          <p:cNvSpPr/>
          <p:nvPr/>
        </p:nvSpPr>
        <p:spPr>
          <a:xfrm>
            <a:off x="1104181" y="2173857"/>
            <a:ext cx="497331" cy="2932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PS</a:t>
            </a:r>
          </a:p>
        </p:txBody>
      </p:sp>
      <p:sp>
        <p:nvSpPr>
          <p:cNvPr id="105" name="Retângulo 104">
            <a:extLst>
              <a:ext uri="{FF2B5EF4-FFF2-40B4-BE49-F238E27FC236}">
                <a16:creationId xmlns:a16="http://schemas.microsoft.com/office/drawing/2014/main" id="{8F21FB2F-97BA-4623-D27F-9A9D1413ABD2}"/>
              </a:ext>
            </a:extLst>
          </p:cNvPr>
          <p:cNvSpPr/>
          <p:nvPr/>
        </p:nvSpPr>
        <p:spPr>
          <a:xfrm>
            <a:off x="1101305" y="4396596"/>
            <a:ext cx="497331" cy="2932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PS</a:t>
            </a:r>
          </a:p>
        </p:txBody>
      </p:sp>
    </p:spTree>
    <p:extLst>
      <p:ext uri="{BB962C8B-B14F-4D97-AF65-F5344CB8AC3E}">
        <p14:creationId xmlns:p14="http://schemas.microsoft.com/office/powerpoint/2010/main" val="347525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F877E650-D307-4EC9-73E1-1F7D56582CC6}"/>
              </a:ext>
            </a:extLst>
          </p:cNvPr>
          <p:cNvSpPr/>
          <p:nvPr/>
        </p:nvSpPr>
        <p:spPr>
          <a:xfrm>
            <a:off x="879894" y="1126274"/>
            <a:ext cx="10489721" cy="5309031"/>
          </a:xfrm>
          <a:prstGeom prst="rect">
            <a:avLst/>
          </a:prstGeom>
          <a:solidFill>
            <a:srgbClr val="EA7131"/>
          </a:solidFill>
          <a:ln w="158750">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Google Shape;112;p17">
            <a:extLst>
              <a:ext uri="{FF2B5EF4-FFF2-40B4-BE49-F238E27FC236}">
                <a16:creationId xmlns:a16="http://schemas.microsoft.com/office/drawing/2014/main" id="{1DC02F4F-702B-7479-384B-7ACDD9E6EFB0}"/>
              </a:ext>
            </a:extLst>
          </p:cNvPr>
          <p:cNvSpPr txBox="1"/>
          <p:nvPr/>
        </p:nvSpPr>
        <p:spPr>
          <a:xfrm>
            <a:off x="708452" y="341955"/>
            <a:ext cx="97317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dirty="0">
                <a:solidFill>
                  <a:srgbClr val="324798"/>
                </a:solidFill>
                <a:latin typeface="Calibri"/>
                <a:ea typeface="Calibri"/>
                <a:cs typeface="Calibri"/>
                <a:sym typeface="Calibri"/>
              </a:rPr>
              <a:t>Cenário Proposto – Download CSV</a:t>
            </a:r>
            <a:endParaRPr sz="3200" b="1" dirty="0">
              <a:solidFill>
                <a:srgbClr val="324798"/>
              </a:solidFill>
              <a:latin typeface="Calibri"/>
              <a:ea typeface="Calibri"/>
              <a:cs typeface="Calibri"/>
              <a:sym typeface="Calibri"/>
            </a:endParaRPr>
          </a:p>
          <a:p>
            <a:pPr marL="0" marR="0" lvl="0" indent="0" algn="l" rtl="0">
              <a:spcBef>
                <a:spcPts val="0"/>
              </a:spcBef>
              <a:spcAft>
                <a:spcPts val="0"/>
              </a:spcAft>
              <a:buNone/>
            </a:pPr>
            <a:endParaRPr sz="3200" b="1" dirty="0">
              <a:solidFill>
                <a:srgbClr val="324798"/>
              </a:solidFill>
              <a:latin typeface="Calibri"/>
              <a:ea typeface="Calibri"/>
              <a:cs typeface="Calibri"/>
              <a:sym typeface="Calibri"/>
            </a:endParaRPr>
          </a:p>
        </p:txBody>
      </p:sp>
      <p:pic>
        <p:nvPicPr>
          <p:cNvPr id="3" name="Imagem 2">
            <a:extLst>
              <a:ext uri="{FF2B5EF4-FFF2-40B4-BE49-F238E27FC236}">
                <a16:creationId xmlns:a16="http://schemas.microsoft.com/office/drawing/2014/main" id="{6517830F-B267-2BF8-0879-1F1878A63E02}"/>
              </a:ext>
            </a:extLst>
          </p:cNvPr>
          <p:cNvPicPr>
            <a:picLocks noChangeAspect="1"/>
          </p:cNvPicPr>
          <p:nvPr/>
        </p:nvPicPr>
        <p:blipFill rotWithShape="1">
          <a:blip r:embed="rId2">
            <a:extLst>
              <a:ext uri="{28A0092B-C50C-407E-A947-70E740481C1C}">
                <a14:useLocalDpi xmlns:a14="http://schemas.microsoft.com/office/drawing/2010/main" val="0"/>
              </a:ext>
            </a:extLst>
          </a:blip>
          <a:srcRect l="523" t="1" b="1707"/>
          <a:stretch/>
        </p:blipFill>
        <p:spPr>
          <a:xfrm>
            <a:off x="1537493" y="1387333"/>
            <a:ext cx="9153539" cy="4720170"/>
          </a:xfrm>
          <a:prstGeom prst="rect">
            <a:avLst/>
          </a:prstGeom>
        </p:spPr>
      </p:pic>
      <p:sp>
        <p:nvSpPr>
          <p:cNvPr id="4" name="Retângulo 3">
            <a:extLst>
              <a:ext uri="{FF2B5EF4-FFF2-40B4-BE49-F238E27FC236}">
                <a16:creationId xmlns:a16="http://schemas.microsoft.com/office/drawing/2014/main" id="{B4C60D9E-80DC-6E6B-0B72-DC7FEA6B55FB}"/>
              </a:ext>
            </a:extLst>
          </p:cNvPr>
          <p:cNvSpPr/>
          <p:nvPr/>
        </p:nvSpPr>
        <p:spPr>
          <a:xfrm>
            <a:off x="4641012" y="5015605"/>
            <a:ext cx="2914003" cy="1077299"/>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Gráfico 6" descr="Comentar importante com preenchimento sólido">
            <a:extLst>
              <a:ext uri="{FF2B5EF4-FFF2-40B4-BE49-F238E27FC236}">
                <a16:creationId xmlns:a16="http://schemas.microsoft.com/office/drawing/2014/main" id="{C1AFDAFF-58C0-5FE5-E073-3388C20BC2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0551" y="4521679"/>
            <a:ext cx="589472" cy="589472"/>
          </a:xfrm>
          <a:prstGeom prst="rect">
            <a:avLst/>
          </a:prstGeom>
        </p:spPr>
      </p:pic>
    </p:spTree>
    <p:extLst>
      <p:ext uri="{BB962C8B-B14F-4D97-AF65-F5344CB8AC3E}">
        <p14:creationId xmlns:p14="http://schemas.microsoft.com/office/powerpoint/2010/main" val="191779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25;p19">
            <a:extLst>
              <a:ext uri="{FF2B5EF4-FFF2-40B4-BE49-F238E27FC236}">
                <a16:creationId xmlns:a16="http://schemas.microsoft.com/office/drawing/2014/main" id="{153A8B00-1BFA-5456-523C-6C4F545D3A25}"/>
              </a:ext>
            </a:extLst>
          </p:cNvPr>
          <p:cNvSpPr txBox="1"/>
          <p:nvPr/>
        </p:nvSpPr>
        <p:spPr>
          <a:xfrm>
            <a:off x="1916150" y="376461"/>
            <a:ext cx="97317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dirty="0">
                <a:solidFill>
                  <a:srgbClr val="324798"/>
                </a:solidFill>
                <a:latin typeface="Calibri"/>
                <a:ea typeface="Calibri"/>
                <a:cs typeface="Calibri"/>
                <a:sym typeface="Calibri"/>
              </a:rPr>
              <a:t>Cenário Proposto – Download CSV</a:t>
            </a:r>
            <a:endParaRPr sz="3200" b="1" dirty="0">
              <a:solidFill>
                <a:srgbClr val="324798"/>
              </a:solidFill>
              <a:latin typeface="Calibri"/>
              <a:ea typeface="Calibri"/>
              <a:cs typeface="Calibri"/>
              <a:sym typeface="Calibri"/>
            </a:endParaRPr>
          </a:p>
          <a:p>
            <a:pPr marL="0" marR="0" lvl="0" indent="0" algn="l" rtl="0">
              <a:spcBef>
                <a:spcPts val="0"/>
              </a:spcBef>
              <a:spcAft>
                <a:spcPts val="0"/>
              </a:spcAft>
              <a:buNone/>
            </a:pPr>
            <a:endParaRPr sz="3200" b="1" dirty="0">
              <a:solidFill>
                <a:srgbClr val="324798"/>
              </a:solidFill>
              <a:latin typeface="Calibri"/>
              <a:ea typeface="Calibri"/>
              <a:cs typeface="Calibri"/>
              <a:sym typeface="Calibri"/>
            </a:endParaRPr>
          </a:p>
        </p:txBody>
      </p:sp>
      <p:sp>
        <p:nvSpPr>
          <p:cNvPr id="8" name="Retângulo 7">
            <a:extLst>
              <a:ext uri="{FF2B5EF4-FFF2-40B4-BE49-F238E27FC236}">
                <a16:creationId xmlns:a16="http://schemas.microsoft.com/office/drawing/2014/main" id="{314A688F-CC89-E835-4E6C-FF09EB5AD07A}"/>
              </a:ext>
            </a:extLst>
          </p:cNvPr>
          <p:cNvSpPr/>
          <p:nvPr/>
        </p:nvSpPr>
        <p:spPr>
          <a:xfrm>
            <a:off x="2104846" y="1126274"/>
            <a:ext cx="8091577" cy="5309031"/>
          </a:xfrm>
          <a:prstGeom prst="rect">
            <a:avLst/>
          </a:prstGeom>
          <a:solidFill>
            <a:srgbClr val="EA7131"/>
          </a:solidFill>
          <a:ln w="158750">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CAE14877-CA59-D283-188D-9381E10E7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505" y="1535501"/>
            <a:ext cx="7594486" cy="4598882"/>
          </a:xfrm>
          <a:prstGeom prst="rect">
            <a:avLst/>
          </a:prstGeom>
        </p:spPr>
      </p:pic>
    </p:spTree>
    <p:extLst>
      <p:ext uri="{BB962C8B-B14F-4D97-AF65-F5344CB8AC3E}">
        <p14:creationId xmlns:p14="http://schemas.microsoft.com/office/powerpoint/2010/main" val="343014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5;p19">
            <a:extLst>
              <a:ext uri="{FF2B5EF4-FFF2-40B4-BE49-F238E27FC236}">
                <a16:creationId xmlns:a16="http://schemas.microsoft.com/office/drawing/2014/main" id="{2C106335-55CC-2159-662B-5E05FF0BC917}"/>
              </a:ext>
            </a:extLst>
          </p:cNvPr>
          <p:cNvSpPr txBox="1"/>
          <p:nvPr/>
        </p:nvSpPr>
        <p:spPr>
          <a:xfrm>
            <a:off x="1916150" y="376461"/>
            <a:ext cx="97317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dirty="0">
                <a:solidFill>
                  <a:srgbClr val="324798"/>
                </a:solidFill>
                <a:latin typeface="Calibri"/>
                <a:ea typeface="Calibri"/>
                <a:cs typeface="Calibri"/>
                <a:sym typeface="Calibri"/>
              </a:rPr>
              <a:t>Cenário Proposto – Download CSV</a:t>
            </a:r>
            <a:endParaRPr sz="3200" b="1" dirty="0">
              <a:solidFill>
                <a:srgbClr val="324798"/>
              </a:solidFill>
              <a:latin typeface="Calibri"/>
              <a:ea typeface="Calibri"/>
              <a:cs typeface="Calibri"/>
              <a:sym typeface="Calibri"/>
            </a:endParaRPr>
          </a:p>
          <a:p>
            <a:pPr marL="0" marR="0" lvl="0" indent="0" algn="l" rtl="0">
              <a:spcBef>
                <a:spcPts val="0"/>
              </a:spcBef>
              <a:spcAft>
                <a:spcPts val="0"/>
              </a:spcAft>
              <a:buNone/>
            </a:pPr>
            <a:endParaRPr sz="3200" b="1" dirty="0">
              <a:solidFill>
                <a:srgbClr val="324798"/>
              </a:solidFill>
              <a:latin typeface="Calibri"/>
              <a:ea typeface="Calibri"/>
              <a:cs typeface="Calibri"/>
              <a:sym typeface="Calibri"/>
            </a:endParaRPr>
          </a:p>
        </p:txBody>
      </p:sp>
      <p:sp>
        <p:nvSpPr>
          <p:cNvPr id="2" name="Retângulo 1">
            <a:extLst>
              <a:ext uri="{FF2B5EF4-FFF2-40B4-BE49-F238E27FC236}">
                <a16:creationId xmlns:a16="http://schemas.microsoft.com/office/drawing/2014/main" id="{3C15419A-532C-ACCE-28A0-4BAB936A7B99}"/>
              </a:ext>
            </a:extLst>
          </p:cNvPr>
          <p:cNvSpPr/>
          <p:nvPr/>
        </p:nvSpPr>
        <p:spPr>
          <a:xfrm>
            <a:off x="4443549" y="5188133"/>
            <a:ext cx="3145971" cy="10772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id="{A31419B8-EDFD-26DC-6B19-882F418A6867}"/>
              </a:ext>
            </a:extLst>
          </p:cNvPr>
          <p:cNvSpPr/>
          <p:nvPr/>
        </p:nvSpPr>
        <p:spPr>
          <a:xfrm>
            <a:off x="2104846" y="1126274"/>
            <a:ext cx="8091577" cy="5309031"/>
          </a:xfrm>
          <a:prstGeom prst="rect">
            <a:avLst/>
          </a:prstGeom>
          <a:solidFill>
            <a:srgbClr val="EA7131"/>
          </a:solidFill>
          <a:ln w="158750">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43DC5A96-B8BF-D713-E634-A88F12D1C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750" y="1444759"/>
            <a:ext cx="7602093" cy="4800766"/>
          </a:xfrm>
          <a:prstGeom prst="rect">
            <a:avLst/>
          </a:prstGeom>
        </p:spPr>
      </p:pic>
      <p:sp>
        <p:nvSpPr>
          <p:cNvPr id="6" name="Retângulo 5">
            <a:extLst>
              <a:ext uri="{FF2B5EF4-FFF2-40B4-BE49-F238E27FC236}">
                <a16:creationId xmlns:a16="http://schemas.microsoft.com/office/drawing/2014/main" id="{001A6B77-3EF1-2F7D-3AD2-46EE0741860F}"/>
              </a:ext>
            </a:extLst>
          </p:cNvPr>
          <p:cNvSpPr/>
          <p:nvPr/>
        </p:nvSpPr>
        <p:spPr>
          <a:xfrm>
            <a:off x="9109494" y="3290322"/>
            <a:ext cx="603849" cy="574312"/>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Gráfico 6" descr="Comentar importante com preenchimento sólido">
            <a:extLst>
              <a:ext uri="{FF2B5EF4-FFF2-40B4-BE49-F238E27FC236}">
                <a16:creationId xmlns:a16="http://schemas.microsoft.com/office/drawing/2014/main" id="{468885CB-8E5F-A8C1-1938-A441E9B3CA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9804" y="2727384"/>
            <a:ext cx="589472" cy="589472"/>
          </a:xfrm>
          <a:prstGeom prst="rect">
            <a:avLst/>
          </a:prstGeom>
        </p:spPr>
      </p:pic>
    </p:spTree>
    <p:extLst>
      <p:ext uri="{BB962C8B-B14F-4D97-AF65-F5344CB8AC3E}">
        <p14:creationId xmlns:p14="http://schemas.microsoft.com/office/powerpoint/2010/main" val="195886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p20">
            <a:extLst>
              <a:ext uri="{FF2B5EF4-FFF2-40B4-BE49-F238E27FC236}">
                <a16:creationId xmlns:a16="http://schemas.microsoft.com/office/drawing/2014/main" id="{50398163-950E-AE8E-9C7B-B4BDF132317B}"/>
              </a:ext>
            </a:extLst>
          </p:cNvPr>
          <p:cNvSpPr txBox="1"/>
          <p:nvPr/>
        </p:nvSpPr>
        <p:spPr>
          <a:xfrm>
            <a:off x="1916150" y="410967"/>
            <a:ext cx="97317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dirty="0">
                <a:solidFill>
                  <a:srgbClr val="324798"/>
                </a:solidFill>
                <a:latin typeface="Calibri"/>
                <a:ea typeface="Calibri"/>
                <a:cs typeface="Calibri"/>
                <a:sym typeface="Calibri"/>
              </a:rPr>
              <a:t>Cenário Proposto – Download CSV</a:t>
            </a:r>
            <a:endParaRPr sz="3200" b="1" dirty="0">
              <a:solidFill>
                <a:srgbClr val="324798"/>
              </a:solidFill>
              <a:latin typeface="Calibri"/>
              <a:ea typeface="Calibri"/>
              <a:cs typeface="Calibri"/>
              <a:sym typeface="Calibri"/>
            </a:endParaRPr>
          </a:p>
          <a:p>
            <a:pPr marL="0" marR="0" lvl="0" indent="0" algn="l" rtl="0">
              <a:spcBef>
                <a:spcPts val="0"/>
              </a:spcBef>
              <a:spcAft>
                <a:spcPts val="0"/>
              </a:spcAft>
              <a:buNone/>
            </a:pPr>
            <a:endParaRPr sz="3200" b="1" dirty="0">
              <a:solidFill>
                <a:srgbClr val="324798"/>
              </a:solidFill>
              <a:latin typeface="Calibri"/>
              <a:ea typeface="Calibri"/>
              <a:cs typeface="Calibri"/>
              <a:sym typeface="Calibri"/>
            </a:endParaRPr>
          </a:p>
        </p:txBody>
      </p:sp>
      <p:sp>
        <p:nvSpPr>
          <p:cNvPr id="2" name="Retângulo 1">
            <a:extLst>
              <a:ext uri="{FF2B5EF4-FFF2-40B4-BE49-F238E27FC236}">
                <a16:creationId xmlns:a16="http://schemas.microsoft.com/office/drawing/2014/main" id="{9B902350-CB67-0F78-D22C-F855AAC5EF0F}"/>
              </a:ext>
            </a:extLst>
          </p:cNvPr>
          <p:cNvSpPr/>
          <p:nvPr/>
        </p:nvSpPr>
        <p:spPr>
          <a:xfrm>
            <a:off x="2104846" y="1126274"/>
            <a:ext cx="8091577" cy="5309031"/>
          </a:xfrm>
          <a:prstGeom prst="rect">
            <a:avLst/>
          </a:prstGeom>
          <a:solidFill>
            <a:srgbClr val="EA7131"/>
          </a:solidFill>
          <a:ln w="158750">
            <a:solidFill>
              <a:srgbClr val="3247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519D1472-D6A4-B42B-2411-D649127A618C}"/>
              </a:ext>
            </a:extLst>
          </p:cNvPr>
          <p:cNvPicPr>
            <a:picLocks noChangeAspect="1"/>
          </p:cNvPicPr>
          <p:nvPr/>
        </p:nvPicPr>
        <p:blipFill rotWithShape="1">
          <a:blip r:embed="rId2">
            <a:extLst>
              <a:ext uri="{28A0092B-C50C-407E-A947-70E740481C1C}">
                <a14:useLocalDpi xmlns:a14="http://schemas.microsoft.com/office/drawing/2010/main" val="0"/>
              </a:ext>
            </a:extLst>
          </a:blip>
          <a:srcRect l="602" r="588" b="5276"/>
          <a:stretch/>
        </p:blipFill>
        <p:spPr>
          <a:xfrm>
            <a:off x="2326369" y="1466490"/>
            <a:ext cx="7631229" cy="4581787"/>
          </a:xfrm>
          <a:prstGeom prst="rect">
            <a:avLst/>
          </a:prstGeom>
        </p:spPr>
      </p:pic>
      <p:sp>
        <p:nvSpPr>
          <p:cNvPr id="3" name="Retângulo 2">
            <a:extLst>
              <a:ext uri="{FF2B5EF4-FFF2-40B4-BE49-F238E27FC236}">
                <a16:creationId xmlns:a16="http://schemas.microsoft.com/office/drawing/2014/main" id="{BE64F37F-49D8-2BB0-C857-2B35C68DD890}"/>
              </a:ext>
            </a:extLst>
          </p:cNvPr>
          <p:cNvSpPr/>
          <p:nvPr/>
        </p:nvSpPr>
        <p:spPr>
          <a:xfrm>
            <a:off x="8143337" y="4192437"/>
            <a:ext cx="1414732" cy="606504"/>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Gráfico 5" descr="Comentar importante com preenchimento sólido">
            <a:extLst>
              <a:ext uri="{FF2B5EF4-FFF2-40B4-BE49-F238E27FC236}">
                <a16:creationId xmlns:a16="http://schemas.microsoft.com/office/drawing/2014/main" id="{644B402C-BD2E-2D57-7FF8-EB511876CF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5622" y="3710795"/>
            <a:ext cx="589472" cy="589472"/>
          </a:xfrm>
          <a:prstGeom prst="rect">
            <a:avLst/>
          </a:prstGeom>
        </p:spPr>
      </p:pic>
    </p:spTree>
    <p:extLst>
      <p:ext uri="{BB962C8B-B14F-4D97-AF65-F5344CB8AC3E}">
        <p14:creationId xmlns:p14="http://schemas.microsoft.com/office/powerpoint/2010/main" val="364757100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399</TotalTime>
  <Words>485</Words>
  <Application>Microsoft Macintosh PowerPoint</Application>
  <PresentationFormat>Widescreen</PresentationFormat>
  <Paragraphs>85</Paragraphs>
  <Slides>16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16</vt:i4>
      </vt:variant>
    </vt:vector>
  </HeadingPairs>
  <TitlesOfParts>
    <vt:vector size="20" baseType="lpstr">
      <vt:lpstr>Aptos</vt:lpstr>
      <vt:lpstr>Arial</vt:lpstr>
      <vt:lpstr>Calibri</vt:lpstr>
      <vt:lpstr>Tema do Office</vt:lpstr>
      <vt:lpstr>Envio de dados de vacinação da RNDS para estados e municípios</vt:lpstr>
      <vt:lpstr>Cenário atual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Marcos Nobre</dc:creator>
  <cp:lastModifiedBy>FIOTEC – Larissa Gonçalves Mangabeira da Silva</cp:lastModifiedBy>
  <cp:revision>4</cp:revision>
  <dcterms:created xsi:type="dcterms:W3CDTF">2024-02-22T12:46:10Z</dcterms:created>
  <dcterms:modified xsi:type="dcterms:W3CDTF">2024-02-28T21:38:21Z</dcterms:modified>
</cp:coreProperties>
</file>