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xlsx" ContentType="application/vnd.openxmlformats-officedocument.spreadsheetml.sheet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notesSlides/notesSlide2.xml" ContentType="application/vnd.openxmlformats-officedocument.presentationml.notesSlide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diagrams/data5.xml" ContentType="application/vnd.openxmlformats-officedocument.drawingml.diagramData+xml"/>
  <Override PartName="/ppt/diagrams/layout5.xml" ContentType="application/vnd.openxmlformats-officedocument.drawingml.diagramLayout+xml"/>
  <Override PartName="/ppt/diagrams/quickStyle5.xml" ContentType="application/vnd.openxmlformats-officedocument.drawingml.diagramStyle+xml"/>
  <Override PartName="/ppt/diagrams/colors5.xml" ContentType="application/vnd.openxmlformats-officedocument.drawingml.diagramColors+xml"/>
  <Override PartName="/ppt/diagrams/drawing5.xml" ContentType="application/vnd.ms-office.drawingml.diagramDrawing+xml"/>
  <Override PartName="/ppt/notesSlides/notesSlide3.xml" ContentType="application/vnd.openxmlformats-officedocument.presentationml.notesSlide+xml"/>
  <Override PartName="/ppt/charts/chart1.xml" ContentType="application/vnd.openxmlformats-officedocument.drawingml.chart+xml"/>
  <Override PartName="/ppt/charts/style1.xml" ContentType="application/vnd.ms-office.chartstyle+xml"/>
  <Override PartName="/ppt/charts/colors1.xml" ContentType="application/vnd.ms-office.chartcolorstyl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diagrams/data6.xml" ContentType="application/vnd.openxmlformats-officedocument.drawingml.diagramData+xml"/>
  <Override PartName="/ppt/diagrams/layout6.xml" ContentType="application/vnd.openxmlformats-officedocument.drawingml.diagramLayout+xml"/>
  <Override PartName="/ppt/diagrams/quickStyle6.xml" ContentType="application/vnd.openxmlformats-officedocument.drawingml.diagramStyle+xml"/>
  <Override PartName="/ppt/diagrams/colors6.xml" ContentType="application/vnd.openxmlformats-officedocument.drawingml.diagramColors+xml"/>
  <Override PartName="/ppt/diagrams/drawing6.xml" ContentType="application/vnd.ms-office.drawingml.diagramDrawing+xml"/>
  <Override PartName="/ppt/diagrams/data7.xml" ContentType="application/vnd.openxmlformats-officedocument.drawingml.diagramData+xml"/>
  <Override PartName="/ppt/diagrams/layout7.xml" ContentType="application/vnd.openxmlformats-officedocument.drawingml.diagramLayout+xml"/>
  <Override PartName="/ppt/diagrams/quickStyle7.xml" ContentType="application/vnd.openxmlformats-officedocument.drawingml.diagramStyle+xml"/>
  <Override PartName="/ppt/diagrams/colors7.xml" ContentType="application/vnd.openxmlformats-officedocument.drawingml.diagramColors+xml"/>
  <Override PartName="/ppt/diagrams/drawing7.xml" ContentType="application/vnd.ms-office.drawingml.diagramDrawing+xml"/>
  <Override PartName="/ppt/diagrams/data8.xml" ContentType="application/vnd.openxmlformats-officedocument.drawingml.diagramData+xml"/>
  <Override PartName="/ppt/diagrams/layout8.xml" ContentType="application/vnd.openxmlformats-officedocument.drawingml.diagramLayout+xml"/>
  <Override PartName="/ppt/diagrams/quickStyle8.xml" ContentType="application/vnd.openxmlformats-officedocument.drawingml.diagramStyle+xml"/>
  <Override PartName="/ppt/diagrams/colors8.xml" ContentType="application/vnd.openxmlformats-officedocument.drawingml.diagramColors+xml"/>
  <Override PartName="/ppt/diagrams/drawing8.xml" ContentType="application/vnd.ms-office.drawingml.diagramDrawing+xml"/>
  <Override PartName="/ppt/notesSlides/notesSlide9.xml" ContentType="application/vnd.openxmlformats-officedocument.presentationml.notesSlide+xml"/>
  <Override PartName="/ppt/charts/chart2.xml" ContentType="application/vnd.openxmlformats-officedocument.drawingml.chart+xml"/>
  <Override PartName="/ppt/charts/style2.xml" ContentType="application/vnd.ms-office.chartstyle+xml"/>
  <Override PartName="/ppt/charts/colors2.xml" ContentType="application/vnd.ms-office.chartcolorstyl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6"/>
  </p:notesMasterIdLst>
  <p:sldIdLst>
    <p:sldId id="256" r:id="rId2"/>
    <p:sldId id="260" r:id="rId3"/>
    <p:sldId id="261" r:id="rId4"/>
    <p:sldId id="262" r:id="rId5"/>
    <p:sldId id="263" r:id="rId6"/>
    <p:sldId id="264" r:id="rId7"/>
    <p:sldId id="265" r:id="rId8"/>
    <p:sldId id="266" r:id="rId9"/>
    <p:sldId id="270" r:id="rId10"/>
    <p:sldId id="271" r:id="rId11"/>
    <p:sldId id="272" r:id="rId12"/>
    <p:sldId id="273" r:id="rId13"/>
    <p:sldId id="274" r:id="rId14"/>
    <p:sldId id="269" r:id="rId15"/>
  </p:sldIdLst>
  <p:sldSz cx="12192000" cy="7315200"/>
  <p:notesSz cx="6797675" cy="9926638"/>
  <p:defaultTextStyle>
    <a:defPPr>
      <a:defRPr lang="pt-BR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Calibri" panose="020F050202020403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6600"/>
    <a:srgbClr val="5D739A"/>
    <a:srgbClr val="D5D8D9"/>
    <a:srgbClr val="800000"/>
    <a:srgbClr val="64A70A"/>
    <a:srgbClr val="002060"/>
    <a:srgbClr val="00205B"/>
    <a:srgbClr val="00999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Estilo Médio 2 - Ênfase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F5AB1C69-6EDB-4FF4-983F-18BD219EF322}" styleName="Estilo Médio 2 - Ênfase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  <a:tblStyle styleId="{93296810-A885-4BE3-A3E7-6D5BEEA58F35}" styleName="Estilo Médio 2 - Ênfase 6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6">
              <a:tint val="20000"/>
            </a:schemeClr>
          </a:solidFill>
        </a:fill>
      </a:tcStyle>
    </a:wholeTbl>
    <a:band1H>
      <a:tcStyle>
        <a:tcBdr/>
        <a:fill>
          <a:solidFill>
            <a:schemeClr val="accent6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6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6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6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6"/>
          </a:solidFill>
        </a:fill>
      </a:tcStyle>
    </a:firstRow>
  </a:tblStyle>
  <a:tblStyle styleId="{00A15C55-8517-42AA-B614-E9B94910E393}" styleName="Estilo Médio 2 - Ênfase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86" d="100"/>
          <a:sy n="86" d="100"/>
        </p:scale>
        <p:origin x="330" y="126"/>
      </p:cViewPr>
      <p:guideLst/>
    </p:cSldViewPr>
  </p:slideViewPr>
  <p:notesTextViewPr>
    <p:cViewPr>
      <p:scale>
        <a:sx n="3" d="2"/>
        <a:sy n="3" d="2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notesMaster" Target="notesMasters/notes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charts/_rels/chart1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1.xlsx"/><Relationship Id="rId2" Type="http://schemas.microsoft.com/office/2011/relationships/chartColorStyle" Target="colors1.xml"/><Relationship Id="rId1" Type="http://schemas.microsoft.com/office/2011/relationships/chartStyle" Target="style1.xml"/></Relationships>
</file>

<file path=ppt/charts/_rels/chart2.xml.rels><?xml version="1.0" encoding="UTF-8" standalone="yes"?>
<Relationships xmlns="http://schemas.openxmlformats.org/package/2006/relationships"><Relationship Id="rId3" Type="http://schemas.openxmlformats.org/officeDocument/2006/relationships/package" Target="../embeddings/Planilha_do_Microsoft_Excel2.xlsx"/><Relationship Id="rId2" Type="http://schemas.microsoft.com/office/2011/relationships/chartColorStyle" Target="colors2.xml"/><Relationship Id="rId1" Type="http://schemas.microsoft.com/office/2011/relationships/chartStyle" Target="style2.xml"/></Relationships>
</file>

<file path=ppt/charts/chart1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Potencial de expansão do modelo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Certidão Negativa de Débito (Pessoa Jurídica)</c:v>
                </c:pt>
                <c:pt idx="1">
                  <c:v>Demais serviços passíveis de migração em 2019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293000</c:v>
                </c:pt>
                <c:pt idx="1">
                  <c:v>3807000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hart2.xml><?xml version="1.0" encoding="utf-8"?>
<c:chartSpace xmlns:c="http://schemas.openxmlformats.org/drawingml/2006/chart" xmlns:a="http://schemas.openxmlformats.org/drawingml/2006/main" xmlns:r="http://schemas.openxmlformats.org/officeDocument/2006/relationships">
  <c:date1904 val="0"/>
  <c:lang val="pt-BR"/>
  <c:roundedCorners val="0"/>
  <mc:AlternateContent xmlns:mc="http://schemas.openxmlformats.org/markup-compatibility/2006">
    <mc:Choice xmlns:c14="http://schemas.microsoft.com/office/drawing/2007/8/2/chart" Requires="c14">
      <c14:style val="105"/>
    </mc:Choice>
    <mc:Fallback>
      <c:style val="5"/>
    </mc:Fallback>
  </mc:AlternateContent>
  <c:chart>
    <c:autoTitleDeleted val="1"/>
    <c:plotArea>
      <c:layout/>
      <c:doughnutChart>
        <c:varyColors val="1"/>
        <c:ser>
          <c:idx val="0"/>
          <c:order val="0"/>
          <c:tx>
            <c:strRef>
              <c:f>Plan1!$B$1</c:f>
              <c:strCache>
                <c:ptCount val="1"/>
                <c:pt idx="0">
                  <c:v>Potencial de expansão do modelo</c:v>
                </c:pt>
              </c:strCache>
            </c:strRef>
          </c:tx>
          <c:dPt>
            <c:idx val="0"/>
            <c:bubble3D val="0"/>
            <c:spPr>
              <a:solidFill>
                <a:schemeClr val="accent3">
                  <a:shade val="76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Pt>
            <c:idx val="1"/>
            <c:bubble3D val="0"/>
            <c:spPr>
              <a:solidFill>
                <a:schemeClr val="accent3">
                  <a:tint val="77000"/>
                </a:schemeClr>
              </a:solidFill>
              <a:ln>
                <a:noFill/>
              </a:ln>
              <a:effectLst/>
              <a:scene3d>
                <a:camera prst="orthographicFront"/>
                <a:lightRig rig="brightRoom" dir="t"/>
              </a:scene3d>
              <a:sp3d prstMaterial="flat">
                <a:bevelT w="50800" h="101600" prst="angle"/>
                <a:contourClr>
                  <a:srgbClr val="000000"/>
                </a:contourClr>
              </a:sp3d>
            </c:spPr>
          </c:dPt>
          <c:dLbls>
            <c:spPr>
              <a:noFill/>
              <a:ln>
                <a:noFill/>
              </a:ln>
              <a:effectLst/>
            </c:spPr>
            <c:txPr>
              <a:bodyPr rot="0" spcFirstLastPara="1" vertOverflow="ellipsis" vert="horz" wrap="square" lIns="38100" tIns="19050" rIns="38100" bIns="19050" anchor="ctr" anchorCtr="1">
                <a:spAutoFit/>
              </a:bodyPr>
              <a:lstStyle/>
              <a:p>
                <a:pPr>
                  <a:defRPr sz="2400" b="1" i="0" u="none" strike="noStrike" kern="1200" baseline="0">
                    <a:solidFill>
                      <a:schemeClr val="lt1"/>
                    </a:solidFill>
                    <a:latin typeface="+mn-lt"/>
                    <a:ea typeface="+mn-ea"/>
                    <a:cs typeface="+mn-cs"/>
                  </a:defRPr>
                </a:pPr>
                <a:endParaRPr lang="pt-BR"/>
              </a:p>
            </c:txPr>
            <c:showLegendKey val="0"/>
            <c:showVal val="0"/>
            <c:showCatName val="0"/>
            <c:showSerName val="0"/>
            <c:showPercent val="1"/>
            <c:showBubbleSize val="0"/>
            <c:showLeaderLines val="1"/>
            <c:leaderLines>
              <c:spPr>
                <a:ln w="9525" cap="flat" cmpd="sng" algn="ctr">
                  <a:solidFill>
                    <a:schemeClr val="tx1">
                      <a:lumMod val="35000"/>
                      <a:lumOff val="65000"/>
                    </a:schemeClr>
                  </a:solidFill>
                  <a:round/>
                </a:ln>
                <a:effectLst/>
              </c:spPr>
            </c:leaderLines>
            <c:extLst>
              <c:ext xmlns:c15="http://schemas.microsoft.com/office/drawing/2012/chart" uri="{CE6537A1-D6FC-4f65-9D91-7224C49458BB}"/>
            </c:extLst>
          </c:dLbls>
          <c:cat>
            <c:strRef>
              <c:f>Plan1!$A$2:$A$3</c:f>
              <c:strCache>
                <c:ptCount val="2"/>
                <c:pt idx="0">
                  <c:v>Certidão Negativa de Débito (Pessoa Jurídica)</c:v>
                </c:pt>
                <c:pt idx="1">
                  <c:v>Demais serviços passíveis de migração em 2019</c:v>
                </c:pt>
              </c:strCache>
            </c:strRef>
          </c:cat>
          <c:val>
            <c:numRef>
              <c:f>Plan1!$B$2:$B$3</c:f>
              <c:numCache>
                <c:formatCode>General</c:formatCode>
                <c:ptCount val="2"/>
                <c:pt idx="0">
                  <c:v>237000</c:v>
                </c:pt>
                <c:pt idx="1">
                  <c:v>730000</c:v>
                </c:pt>
              </c:numCache>
            </c:numRef>
          </c:val>
        </c:ser>
        <c:dLbls>
          <c:showLegendKey val="0"/>
          <c:showVal val="0"/>
          <c:showCatName val="0"/>
          <c:showSerName val="0"/>
          <c:showPercent val="1"/>
          <c:showBubbleSize val="0"/>
          <c:showLeaderLines val="1"/>
        </c:dLbls>
        <c:firstSliceAng val="0"/>
        <c:holeSize val="50"/>
      </c:doughnutChart>
      <c:spPr>
        <a:noFill/>
        <a:ln>
          <a:noFill/>
        </a:ln>
        <a:effectLst/>
      </c:spPr>
    </c:plotArea>
    <c:plotVisOnly val="1"/>
    <c:dispBlanksAs val="gap"/>
    <c:showDLblsOverMax val="0"/>
  </c:chart>
  <c:spPr>
    <a:noFill/>
    <a:ln>
      <a:noFill/>
    </a:ln>
    <a:effectLst/>
  </c:spPr>
  <c:txPr>
    <a:bodyPr/>
    <a:lstStyle/>
    <a:p>
      <a:pPr>
        <a:defRPr/>
      </a:pPr>
      <a:endParaRPr lang="pt-BR"/>
    </a:p>
  </c:txPr>
  <c:externalData r:id="rId3">
    <c:autoUpdate val="0"/>
  </c:externalData>
</c:chartSpace>
</file>

<file path=ppt/charts/colors1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colors2.xml><?xml version="1.0" encoding="utf-8"?>
<cs:colorStyle xmlns:cs="http://schemas.microsoft.com/office/drawing/2012/chartStyle" xmlns:a="http://schemas.openxmlformats.org/drawingml/2006/main" meth="withinLinear" id="16">
  <a:schemeClr val="accent3"/>
</cs:colorStyle>
</file>

<file path=ppt/charts/style1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charts/style2.xml><?xml version="1.0" encoding="utf-8"?>
<cs:chartStyle xmlns:cs="http://schemas.microsoft.com/office/drawing/2012/chartStyle" xmlns:a="http://schemas.openxmlformats.org/drawingml/2006/main" id="258">
  <cs:axisTitle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axisTitle>
  <cs:category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categoryAxis>
  <cs:chartArea mods="allowNoFillOverride allowNoLineOverride">
    <cs:lnRef idx="0"/>
    <cs:fillRef idx="0"/>
    <cs:effectRef idx="0"/>
    <cs:fontRef idx="minor">
      <a:schemeClr val="tx1"/>
    </cs:fontRef>
    <cs:spPr>
      <a:solidFill>
        <a:schemeClr val="bg1"/>
      </a:solidFill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chartArea>
  <cs:dataLabel>
    <cs:lnRef idx="0"/>
    <cs:fillRef idx="0"/>
    <cs:effectRef idx="0"/>
    <cs:fontRef idx="minor">
      <a:schemeClr val="lt1"/>
    </cs:fontRef>
    <cs:defRPr sz="1197" b="1" kern="1200"/>
  </cs:dataLabel>
  <cs:dataLabelCallout>
    <cs:lnRef idx="0"/>
    <cs:fillRef idx="0"/>
    <cs:effectRef idx="0"/>
    <cs:fontRef idx="minor">
      <a:schemeClr val="dk1">
        <a:lumMod val="65000"/>
        <a:lumOff val="35000"/>
      </a:schemeClr>
    </cs:fontRef>
    <cs:spPr>
      <a:solidFill>
        <a:schemeClr val="lt1"/>
      </a:solidFill>
      <a:ln>
        <a:solidFill>
          <a:schemeClr val="dk1">
            <a:lumMod val="25000"/>
            <a:lumOff val="75000"/>
          </a:schemeClr>
        </a:solidFill>
      </a:ln>
    </cs:spPr>
    <cs:defRPr sz="1197" kern="1200"/>
    <cs:bodyPr rot="0" spcFirstLastPara="1" vertOverflow="clip" horzOverflow="clip" vert="horz" wrap="square" lIns="36576" tIns="18288" rIns="36576" bIns="18288" anchor="ctr" anchorCtr="1">
      <a:spAutoFit/>
    </cs:bodyPr>
  </cs:dataLabelCallout>
  <cs:dataPoint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scene3d>
        <a:camera prst="orthographicFront"/>
        <a:lightRig rig="brightRoom" dir="t"/>
      </a:scene3d>
      <a:sp3d prstMaterial="flat">
        <a:bevelT w="50800" h="101600" prst="angle"/>
        <a:contourClr>
          <a:srgbClr val="000000"/>
        </a:contourClr>
      </a:sp3d>
    </cs:spPr>
  </cs:dataPoint>
  <cs:dataPoint3D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19050">
        <a:solidFill>
          <a:schemeClr val="lt1"/>
        </a:solidFill>
      </a:ln>
    </cs:spPr>
  </cs:dataPoint3D>
  <cs:dataPointLine>
    <cs:lnRef idx="0">
      <cs:styleClr val="auto"/>
    </cs:lnRef>
    <cs:fillRef idx="0"/>
    <cs:effectRef idx="0"/>
    <cs:fontRef idx="minor">
      <a:schemeClr val="tx1"/>
    </cs:fontRef>
    <cs:spPr>
      <a:ln w="28575" cap="rnd">
        <a:solidFill>
          <a:schemeClr val="phClr"/>
        </a:solidFill>
        <a:round/>
      </a:ln>
    </cs:spPr>
  </cs:dataPointLine>
  <cs:dataPointMarker>
    <cs:lnRef idx="0"/>
    <cs:fillRef idx="0">
      <cs:styleClr val="auto"/>
    </cs:fillRef>
    <cs:effectRef idx="0"/>
    <cs:fontRef idx="minor">
      <a:schemeClr val="tx1"/>
    </cs:fontRef>
    <cs:spPr>
      <a:solidFill>
        <a:schemeClr val="phClr"/>
      </a:solidFill>
      <a:ln w="9525">
        <a:solidFill>
          <a:schemeClr val="lt1"/>
        </a:solidFill>
      </a:ln>
    </cs:spPr>
  </cs:dataPointMarker>
  <cs:dataPointMarkerLayout symbol="circle" size="6"/>
  <cs:dataPointWireframe>
    <cs:lnRef idx="0">
      <cs:styleClr val="auto"/>
    </cs:lnRef>
    <cs:fillRef idx="0"/>
    <cs:effectRef idx="0"/>
    <cs:fontRef idx="minor">
      <a:schemeClr val="tx1"/>
    </cs:fontRef>
    <cs:spPr>
      <a:ln w="9525" cap="rnd">
        <a:solidFill>
          <a:schemeClr val="phClr"/>
        </a:solidFill>
        <a:round/>
      </a:ln>
    </cs:spPr>
  </cs:dataPointWireframe>
  <cs:dataTable>
    <cs:lnRef idx="0"/>
    <cs:fillRef idx="0"/>
    <cs:effectRef idx="0"/>
    <cs:fontRef idx="minor">
      <a:schemeClr val="tx1">
        <a:lumMod val="65000"/>
        <a:lumOff val="35000"/>
      </a:schemeClr>
    </cs:fontRef>
    <cs:spPr>
      <a:noFill/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  <cs:defRPr sz="1197" kern="1200"/>
  </cs:dataTable>
  <cs:downBar>
    <cs:lnRef idx="0"/>
    <cs:fillRef idx="0"/>
    <cs:effectRef idx="0"/>
    <cs:fontRef idx="minor">
      <a:schemeClr val="tx1"/>
    </cs:fontRef>
    <cs:spPr>
      <a:solidFill>
        <a:schemeClr val="dk1">
          <a:lumMod val="75000"/>
          <a:lumOff val="25000"/>
        </a:schemeClr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downBar>
  <cs:drop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dropLine>
  <cs:errorBa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errorBar>
  <cs:floor>
    <cs:lnRef idx="0"/>
    <cs:fillRef idx="0"/>
    <cs:effectRef idx="0"/>
    <cs:fontRef idx="minor">
      <a:schemeClr val="tx1"/>
    </cs:fontRef>
    <cs:spPr>
      <a:noFill/>
      <a:ln>
        <a:noFill/>
      </a:ln>
    </cs:spPr>
  </cs:floor>
  <cs:gridlineMaj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15000"/>
            <a:lumOff val="85000"/>
          </a:schemeClr>
        </a:solidFill>
        <a:round/>
      </a:ln>
    </cs:spPr>
  </cs:gridlineMajor>
  <cs:gridlineMinor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"/>
            <a:lumOff val="95000"/>
          </a:schemeClr>
        </a:solidFill>
        <a:round/>
      </a:ln>
    </cs:spPr>
  </cs:gridlineMinor>
  <cs:hiLo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50000"/>
            <a:lumOff val="50000"/>
          </a:schemeClr>
        </a:solidFill>
        <a:round/>
      </a:ln>
    </cs:spPr>
  </cs:hiLoLine>
  <cs:leader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leaderLine>
  <cs:legend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legend>
  <cs:plotArea mods="allowNoFillOverride allowNoLineOverride">
    <cs:lnRef idx="0"/>
    <cs:fillRef idx="0"/>
    <cs:effectRef idx="0"/>
    <cs:fontRef idx="minor">
      <a:schemeClr val="tx1"/>
    </cs:fontRef>
  </cs:plotArea>
  <cs:plotArea3D mods="allowNoFillOverride allowNoLineOverride">
    <cs:lnRef idx="0"/>
    <cs:fillRef idx="0"/>
    <cs:effectRef idx="0"/>
    <cs:fontRef idx="minor">
      <a:schemeClr val="tx1"/>
    </cs:fontRef>
  </cs:plotArea3D>
  <cs:series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seriesAxis>
  <cs:seriesLine>
    <cs:lnRef idx="0"/>
    <cs:fillRef idx="0"/>
    <cs:effectRef idx="0"/>
    <cs:fontRef idx="minor">
      <a:schemeClr val="tx1"/>
    </cs:fontRef>
    <cs:spPr>
      <a:ln w="9525" cap="flat" cmpd="sng" algn="ctr">
        <a:solidFill>
          <a:schemeClr val="tx1">
            <a:lumMod val="35000"/>
            <a:lumOff val="65000"/>
          </a:schemeClr>
        </a:solidFill>
        <a:round/>
      </a:ln>
    </cs:spPr>
  </cs:seriesLine>
  <cs:title>
    <cs:lnRef idx="0"/>
    <cs:fillRef idx="0"/>
    <cs:effectRef idx="0"/>
    <cs:fontRef idx="minor">
      <a:schemeClr val="tx1">
        <a:lumMod val="65000"/>
        <a:lumOff val="35000"/>
      </a:schemeClr>
    </cs:fontRef>
    <cs:defRPr sz="1862" b="1" i="0" kern="1200" cap="all" spc="50" baseline="0"/>
  </cs:title>
  <cs:trendline>
    <cs:lnRef idx="0">
      <cs:styleClr val="auto"/>
    </cs:lnRef>
    <cs:fillRef idx="0"/>
    <cs:effectRef idx="0"/>
    <cs:fontRef idx="minor">
      <a:schemeClr val="tx1"/>
    </cs:fontRef>
    <cs:spPr>
      <a:ln w="19050" cap="rnd">
        <a:solidFill>
          <a:schemeClr val="phClr"/>
        </a:solidFill>
        <a:prstDash val="sysDash"/>
      </a:ln>
    </cs:spPr>
  </cs:trendline>
  <cs:trendlineLabel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trendlineLabel>
  <cs:upBar>
    <cs:lnRef idx="0"/>
    <cs:fillRef idx="0"/>
    <cs:effectRef idx="0"/>
    <cs:fontRef idx="minor">
      <a:schemeClr val="tx1"/>
    </cs:fontRef>
    <cs:spPr>
      <a:solidFill>
        <a:schemeClr val="lt1"/>
      </a:solidFill>
      <a:ln w="9525" cap="flat" cmpd="sng" algn="ctr">
        <a:solidFill>
          <a:schemeClr val="tx1">
            <a:lumMod val="65000"/>
            <a:lumOff val="35000"/>
          </a:schemeClr>
        </a:solidFill>
        <a:round/>
      </a:ln>
    </cs:spPr>
  </cs:upBar>
  <cs:valueAxis>
    <cs:lnRef idx="0"/>
    <cs:fillRef idx="0"/>
    <cs:effectRef idx="0"/>
    <cs:fontRef idx="minor">
      <a:schemeClr val="tx1">
        <a:lumMod val="65000"/>
        <a:lumOff val="35000"/>
      </a:schemeClr>
    </cs:fontRef>
    <cs:defRPr sz="1197" kern="1200"/>
  </cs:valueAxis>
  <cs:wall>
    <cs:lnRef idx="0"/>
    <cs:fillRef idx="0"/>
    <cs:effectRef idx="0"/>
    <cs:fontRef idx="minor">
      <a:schemeClr val="tx1"/>
    </cs:fontRef>
    <cs:spPr>
      <a:noFill/>
      <a:ln>
        <a:noFill/>
      </a:ln>
    </cs:spPr>
  </cs:wall>
</cs:chartStyle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6_4">
  <dgm:title val=""/>
  <dgm:desc val=""/>
  <dgm:catLst>
    <dgm:cat type="accent6" pri="11400"/>
  </dgm:catLst>
  <dgm:styleLbl name="node0">
    <dgm:fillClrLst meth="cycle">
      <a:schemeClr val="accent6">
        <a:shade val="60000"/>
      </a:schemeClr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cycle">
      <a:schemeClr val="accent6">
        <a:shade val="50000"/>
      </a:schemeClr>
      <a:schemeClr val="accent6">
        <a:tint val="55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/>
    <dgm:txEffectClrLst/>
  </dgm:styleLbl>
  <dgm:styleLbl name="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cycle">
      <a:schemeClr val="accent6">
        <a:shade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cycle">
      <a:schemeClr val="accent6">
        <a:shade val="80000"/>
        <a:alpha val="50000"/>
      </a:schemeClr>
      <a:schemeClr val="accent6">
        <a:tint val="50000"/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node3">
    <dgm:fillClrLst>
      <a:schemeClr val="accent6">
        <a:tint val="99000"/>
      </a:schemeClr>
    </dgm:fillClrLst>
    <dgm:linClrLst meth="repeat">
      <a:schemeClr val="lt1"/>
    </dgm:linClrLst>
    <dgm:effectClrLst/>
    <dgm:txLinClrLst/>
    <dgm:txFillClrLst/>
    <dgm:txEffectClrLst/>
  </dgm:styleLbl>
  <dgm:styleLbl name="node4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>
      <a:schemeClr val="accent6">
        <a:tint val="50000"/>
      </a:schemeClr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f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bgSibTrans2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/>
    <dgm:txEffectClrLst/>
  </dgm:styleLbl>
  <dgm:styleLbl name="sibTrans1D1">
    <dgm:fillClrLst meth="cycle">
      <a:schemeClr val="accent6">
        <a:shade val="90000"/>
      </a:schemeClr>
      <a:schemeClr val="accent6">
        <a:tint val="50000"/>
      </a:schemeClr>
    </dgm:fillClrLst>
    <dgm:linClrLst meth="cycle">
      <a:schemeClr val="accent6">
        <a:shade val="90000"/>
      </a:schemeClr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6"/>
    </dgm:fillClrLst>
    <dgm:linClrLst meth="repeat">
      <a:schemeClr val="accent6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6">
        <a:shade val="80000"/>
      </a:schemeClr>
    </dgm:fillClrLst>
    <dgm:linClrLst meth="repeat">
      <a:schemeClr val="lt1"/>
    </dgm:linClrLst>
    <dgm:effectClrLst/>
    <dgm:txLinClrLst/>
    <dgm:txFillClrLst/>
    <dgm:txEffectClrLst/>
  </dgm:styleLbl>
  <dgm:styleLbl name="asst2">
    <dgm:fillClrLst>
      <a:schemeClr val="accent6">
        <a:tint val="90000"/>
      </a:schemeClr>
    </dgm:fillClrLst>
    <dgm:linClrLst meth="repeat">
      <a:schemeClr val="lt1"/>
    </dgm:linClrLst>
    <dgm:effectClrLst/>
    <dgm:txLinClrLst/>
    <dgm:txFillClrLst/>
    <dgm:txEffectClrLst/>
  </dgm:styleLbl>
  <dgm:styleLbl name="asst3">
    <dgm:fillClrLst>
      <a:schemeClr val="accent6">
        <a:tint val="70000"/>
      </a:schemeClr>
    </dgm:fillClrLst>
    <dgm:linClrLst meth="repeat">
      <a:schemeClr val="lt1"/>
    </dgm:linClrLst>
    <dgm:effectClrLst/>
    <dgm:txLinClrLst/>
    <dgm:txFillClrLst/>
    <dgm:txEffectClrLst/>
  </dgm:styleLbl>
  <dgm:styleLbl name="asst4">
    <dgm:fillClrLst>
      <a:schemeClr val="accent6">
        <a:tint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6">
        <a:tint val="60000"/>
      </a:schemeClr>
    </dgm:fillClrLst>
    <dgm:linClrLst meth="repeat">
      <a:schemeClr val="accent6">
        <a:shade val="80000"/>
      </a:schemeClr>
    </dgm:linClrLst>
    <dgm:effectClrLst/>
    <dgm:txLinClrLst/>
    <dgm:txFillClrLst/>
    <dgm:txEffectClrLst/>
  </dgm:styleLbl>
  <dgm:styleLbl name="parChTrans2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/>
    <dgm:txEffectClrLst/>
  </dgm:styleLbl>
  <dgm:styleLbl name="parChTrans2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/>
    <dgm:txEffectClrLst/>
  </dgm:styleLbl>
  <dgm:styleLbl name="parChTrans2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parChTrans1D1">
    <dgm:fillClrLst meth="repeat">
      <a:schemeClr val="accent6">
        <a:shade val="8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6">
        <a:tint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6">
        <a:tint val="7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6">
        <a:tint val="5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55000"/>
      </a:schemeClr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cycle">
      <a:schemeClr val="accent6">
        <a:shade val="50000"/>
      </a:schemeClr>
      <a:schemeClr val="accent6">
        <a:tint val="55000"/>
      </a:schemeClr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6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6">
        <a:alpha val="90000"/>
        <a:tint val="55000"/>
      </a:schemeClr>
    </dgm:fillClrLst>
    <dgm:linClrLst meth="repeat">
      <a:schemeClr val="accent6">
        <a:alpha val="90000"/>
        <a:tint val="55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6">
        <a:alpha val="90000"/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6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6">
        <a:tint val="90000"/>
      </a:schemeClr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6">
        <a:tint val="70000"/>
      </a:schemeClr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6">
        <a:tint val="50000"/>
      </a:schemeClr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6">
        <a:tint val="55000"/>
      </a:schemeClr>
    </dgm:fillClrLst>
    <dgm:linClrLst meth="repeat">
      <a:schemeClr val="dk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6">
        <a:shade val="90000"/>
      </a:schemeClr>
    </dgm:fillClrLst>
    <dgm:linClrLst meth="repeat">
      <a:schemeClr val="dk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6">
        <a:tint val="50000"/>
        <a:alpha val="55000"/>
      </a:schemeClr>
    </dgm:fillClrLst>
    <dgm:linClrLst meth="repeat">
      <a:schemeClr val="accent6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6">
        <a:tint val="55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5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6.xml><?xml version="1.0" encoding="utf-8"?>
<dgm:colorsDef xmlns:dgm="http://schemas.openxmlformats.org/drawingml/2006/diagram" xmlns:a="http://schemas.openxmlformats.org/drawingml/2006/main" uniqueId="urn:microsoft.com/office/officeart/2005/8/colors/accent3_2">
  <dgm:title val=""/>
  <dgm:desc val=""/>
  <dgm:catLst>
    <dgm:cat type="accent3" pri="11200"/>
  </dgm:catLst>
  <dgm:styleLbl name="node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3"/>
    </dgm:fillClrLst>
    <dgm:linClrLst meth="repeat">
      <a:schemeClr val="accent3"/>
    </dgm:linClrLst>
    <dgm:effectClrLst/>
    <dgm:txLinClrLst/>
    <dgm:txFillClrLst/>
    <dgm:txEffectClrLst/>
  </dgm:styleLbl>
  <dgm:styleLbl name="lnNode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3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3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3"/>
    </dgm:fillClrLst>
    <dgm:linClrLst meth="repeat">
      <a:schemeClr val="accent3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3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3">
        <a:tint val="60000"/>
      </a:schemeClr>
    </dgm:fillClrLst>
    <dgm:linClrLst meth="repeat">
      <a:schemeClr val="accent3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3"/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3"/>
    </dgm:fillClrLst>
    <dgm:linClrLst meth="repeat">
      <a:schemeClr val="accent3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3"/>
    </dgm:fillClrLst>
    <dgm:linClrLst meth="repeat">
      <a:schemeClr val="accent3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3">
        <a:alpha val="90000"/>
        <a:tint val="40000"/>
      </a:schemeClr>
    </dgm:fillClrLst>
    <dgm:linClrLst meth="repeat">
      <a:schemeClr val="accent3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3">
        <a:tint val="40000"/>
      </a:schemeClr>
    </dgm:fillClrLst>
    <dgm:linClrLst meth="repeat">
      <a:schemeClr val="accent3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3">
        <a:shade val="8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3">
        <a:tint val="50000"/>
        <a:alpha val="40000"/>
      </a:schemeClr>
    </dgm:fillClrLst>
    <dgm:linClrLst meth="repeat">
      <a:schemeClr val="accent3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3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7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8.xml><?xml version="1.0" encoding="utf-8"?>
<dgm:colorsDef xmlns:dgm="http://schemas.openxmlformats.org/drawingml/2006/diagram" xmlns:a="http://schemas.openxmlformats.org/drawingml/2006/main" uniqueId="urn:microsoft.com/office/officeart/2005/8/colors/accent0_3">
  <dgm:title val=""/>
  <dgm:desc val=""/>
  <dgm:catLst>
    <dgm:cat type="mainScheme" pri="10300"/>
  </dgm:catLst>
  <dgm:styleLbl name="node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lignNode1">
    <dgm:fillClrLst meth="repeat">
      <a:schemeClr val="dk2"/>
    </dgm:fillClrLst>
    <dgm:linClrLst meth="repeat">
      <a:schemeClr val="dk2"/>
    </dgm:linClrLst>
    <dgm:effectClrLst/>
    <dgm:txLinClrLst/>
    <dgm:txFillClrLst/>
    <dgm:txEffectClrLst/>
  </dgm:styleLbl>
  <dgm:styleLbl name="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lnNode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vennNode1">
    <dgm:fillClrLst meth="repeat">
      <a:schemeClr val="dk2">
        <a:alpha val="50000"/>
      </a:schemeClr>
    </dgm:fillClrLst>
    <dgm:linClrLst meth="repeat">
      <a:schemeClr val="lt2"/>
    </dgm:linClrLst>
    <dgm:effectClrLst/>
    <dgm:txLinClrLst/>
    <dgm:txFillClrLst/>
    <dgm:txEffectClrLst/>
  </dgm:styleLbl>
  <dgm:styleLbl name="node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node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fgImgPlace1">
    <dgm:fillClrLst meth="repeat">
      <a:schemeClr val="dk2">
        <a:tint val="50000"/>
      </a:schemeClr>
    </dgm:fillClrLst>
    <dgm:linClrLst meth="repeat">
      <a:schemeClr val="lt2"/>
    </dgm:linClrLst>
    <dgm:effectClrLst/>
    <dgm:txLinClrLst/>
    <dgm:txFillClrLst meth="repeat">
      <a:schemeClr val="lt2"/>
    </dgm:txFillClrLst>
    <dgm:txEffectClrLst/>
  </dgm:styleLbl>
  <dgm:styleLbl name="align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bgImgPlace1">
    <dgm:fillClrLst meth="repeat">
      <a:schemeClr val="dk2">
        <a:tint val="50000"/>
      </a:schemeClr>
    </dgm:fillClrLst>
    <dgm:linClrLst meth="repeat">
      <a:schemeClr val="dk2">
        <a:shade val="80000"/>
      </a:schemeClr>
    </dgm:linClrLst>
    <dgm:effectClrLst/>
    <dgm:txLinClrLst/>
    <dgm:txFillClrLst meth="repeat">
      <a:schemeClr val="lt2"/>
    </dgm:txFillClrLst>
    <dgm:txEffectClrLst/>
  </dgm:styleLbl>
  <dgm:styleLbl name="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callout">
    <dgm:fillClrLst meth="repeat">
      <a:schemeClr val="dk2"/>
    </dgm:fillClrLst>
    <dgm:linClrLst meth="repeat">
      <a:schemeClr val="dk2">
        <a:tint val="50000"/>
      </a:schemeClr>
    </dgm:linClrLst>
    <dgm:effectClrLst/>
    <dgm:txLinClrLst/>
    <dgm:txFillClrLst meth="repeat">
      <a:schemeClr val="lt2"/>
    </dgm:txFillClrLst>
    <dgm:txEffectClrLst/>
  </dgm:styleLbl>
  <dgm:styleLbl name="asst0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1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2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3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asst4">
    <dgm:fillClrLst meth="repeat">
      <a:schemeClr val="dk2"/>
    </dgm:fillClrLst>
    <dgm:linClrLst meth="repeat">
      <a:schemeClr val="lt2"/>
    </dgm:linClrLst>
    <dgm:effectClrLst/>
    <dgm:txLinClrLst/>
    <dgm:txFillClrLst/>
    <dgm:txEffectClrLst/>
  </dgm:styleLbl>
  <dgm:styleLbl name="parChTrans2D1">
    <dgm:fillClrLst meth="repeat">
      <a:schemeClr val="dk2">
        <a:tint val="60000"/>
      </a:schemeClr>
    </dgm:fillClrLst>
    <dgm:linClrLst meth="repeat">
      <a:schemeClr val="dk2">
        <a:tint val="60000"/>
      </a:schemeClr>
    </dgm:linClrLst>
    <dgm:effectClrLst/>
    <dgm:txLinClrLst/>
    <dgm:txFillClrLst meth="repeat">
      <a:schemeClr val="lt2"/>
    </dgm:txFillClrLst>
    <dgm:txEffectClrLst/>
  </dgm:styleLbl>
  <dgm:styleLbl name="parChTrans2D2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3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2D4">
    <dgm:fillClrLst meth="repeat">
      <a:schemeClr val="dk2"/>
    </dgm:fillClrLst>
    <dgm:linClrLst meth="repeat">
      <a:schemeClr val="dk2"/>
    </dgm:linClrLst>
    <dgm:effectClrLst/>
    <dgm:txLinClrLst/>
    <dgm:txFillClrLst meth="repeat">
      <a:schemeClr val="lt2"/>
    </dgm:txFillClrLst>
    <dgm:txEffectClrLst/>
  </dgm:styleLbl>
  <dgm:styleLbl name="parChTrans1D1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dk2"/>
    </dgm:fillClrLst>
    <dgm:linClrLst meth="repeat">
      <a:schemeClr val="dk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dk2"/>
    </dgm:fillClrLst>
    <dgm:linClrLst meth="repeat">
      <a:schemeClr val="dk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2">
        <a:alpha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2"/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dk2">
        <a:alpha val="90000"/>
        <a:tint val="40000"/>
      </a:schemeClr>
    </dgm:fillClrLst>
    <dgm:linClrLst meth="repeat">
      <a:schemeClr val="dk2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2">
        <a:alpha val="9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dk2">
        <a:tint val="40000"/>
      </a:schemeClr>
    </dgm:fillClrLst>
    <dgm:linClrLst meth="repeat">
      <a:schemeClr val="dk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dk2">
        <a:shade val="8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dk2">
        <a:tint val="50000"/>
        <a:alpha val="40000"/>
      </a:schemeClr>
    </dgm:fillClrLst>
    <dgm:linClrLst meth="repeat">
      <a:schemeClr val="dk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dk2">
        <a:tint val="60000"/>
      </a:schemeClr>
    </dgm:fillClrLst>
    <dgm:linClrLst meth="repeat">
      <a:schemeClr val="lt2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2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3F485613-6EAF-4E8A-9521-8C4D84E1164F}" type="doc">
      <dgm:prSet loTypeId="urn:microsoft.com/office/officeart/2005/8/layout/hProcess9" loCatId="process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65D20F13-1B7D-4B71-8066-B4630D6D1A2E}">
      <dgm:prSet phldrT="[Texto]" custT="1"/>
      <dgm:spPr/>
      <dgm:t>
        <a:bodyPr/>
        <a:lstStyle/>
        <a:p>
          <a:r>
            <a:rPr lang="pt-BR" sz="1800" dirty="0" smtClean="0"/>
            <a:t>Solicitação de abertura do DDA (Página RFB Internet)</a:t>
          </a:r>
          <a:endParaRPr lang="pt-BR" sz="1800" dirty="0"/>
        </a:p>
      </dgm:t>
    </dgm:pt>
    <dgm:pt modelId="{1A3183B4-97EF-4C3A-AB66-850EFDBC4C28}" type="parTrans" cxnId="{4EA67CCE-B2AA-411F-879F-7AA6A766E061}">
      <dgm:prSet/>
      <dgm:spPr/>
      <dgm:t>
        <a:bodyPr/>
        <a:lstStyle/>
        <a:p>
          <a:endParaRPr lang="pt-BR" sz="2400"/>
        </a:p>
      </dgm:t>
    </dgm:pt>
    <dgm:pt modelId="{27F4436A-0F5B-4FD3-B857-DAF3A96CC363}" type="sibTrans" cxnId="{4EA67CCE-B2AA-411F-879F-7AA6A766E061}">
      <dgm:prSet/>
      <dgm:spPr/>
      <dgm:t>
        <a:bodyPr/>
        <a:lstStyle/>
        <a:p>
          <a:endParaRPr lang="pt-BR" sz="2400"/>
        </a:p>
      </dgm:t>
    </dgm:pt>
    <dgm:pt modelId="{DA0215B2-E98D-4B96-B27B-A780F56705A8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800" dirty="0" smtClean="0"/>
            <a:t>Apresentação em uma Unidade de Atendimento</a:t>
          </a:r>
          <a:endParaRPr lang="pt-BR" sz="1800" dirty="0"/>
        </a:p>
      </dgm:t>
    </dgm:pt>
    <dgm:pt modelId="{89FFC74F-8DAC-4C0B-865B-9F020CABEC66}" type="parTrans" cxnId="{4DBD620B-1CE1-4FD5-A7BB-B4C054158003}">
      <dgm:prSet/>
      <dgm:spPr/>
      <dgm:t>
        <a:bodyPr/>
        <a:lstStyle/>
        <a:p>
          <a:endParaRPr lang="pt-BR" sz="2400"/>
        </a:p>
      </dgm:t>
    </dgm:pt>
    <dgm:pt modelId="{4BFEB614-805B-4C68-9F73-22046A23B7F2}" type="sibTrans" cxnId="{4DBD620B-1CE1-4FD5-A7BB-B4C054158003}">
      <dgm:prSet/>
      <dgm:spPr/>
      <dgm:t>
        <a:bodyPr/>
        <a:lstStyle/>
        <a:p>
          <a:endParaRPr lang="pt-BR" sz="2400"/>
        </a:p>
      </dgm:t>
    </dgm:pt>
    <dgm:pt modelId="{242D6BFB-C462-413A-BB21-D3CEFA63DFFE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800" dirty="0" smtClean="0"/>
            <a:t>Juntada de documentos</a:t>
          </a:r>
          <a:endParaRPr lang="pt-BR" sz="1800" dirty="0"/>
        </a:p>
      </dgm:t>
    </dgm:pt>
    <dgm:pt modelId="{6EDB29BF-258E-44E8-B181-2F5ACC8F3619}" type="parTrans" cxnId="{0FE5044E-D8D5-481F-9D16-6C82A1397D43}">
      <dgm:prSet/>
      <dgm:spPr/>
      <dgm:t>
        <a:bodyPr/>
        <a:lstStyle/>
        <a:p>
          <a:endParaRPr lang="pt-BR" sz="2400"/>
        </a:p>
      </dgm:t>
    </dgm:pt>
    <dgm:pt modelId="{7AB29F9F-5411-4C8F-9172-59A1C6ACE23E}" type="sibTrans" cxnId="{0FE5044E-D8D5-481F-9D16-6C82A1397D43}">
      <dgm:prSet/>
      <dgm:spPr/>
      <dgm:t>
        <a:bodyPr/>
        <a:lstStyle/>
        <a:p>
          <a:endParaRPr lang="pt-BR" sz="2400"/>
        </a:p>
      </dgm:t>
    </dgm:pt>
    <dgm:pt modelId="{E6F11B9E-E2E9-4444-A576-D994B471A016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1800" dirty="0" smtClean="0"/>
            <a:t>Criação do dossiê eletrônico pelo servidor</a:t>
          </a:r>
          <a:endParaRPr lang="pt-BR" sz="1800" dirty="0"/>
        </a:p>
      </dgm:t>
    </dgm:pt>
    <dgm:pt modelId="{11C07F94-F127-4BE4-8778-92EC1AFBFE00}" type="parTrans" cxnId="{E3EB3F20-1B52-41A4-BA21-5ACFA1A3784C}">
      <dgm:prSet/>
      <dgm:spPr/>
      <dgm:t>
        <a:bodyPr/>
        <a:lstStyle/>
        <a:p>
          <a:endParaRPr lang="pt-BR"/>
        </a:p>
      </dgm:t>
    </dgm:pt>
    <dgm:pt modelId="{E8F2843E-7E26-4A37-8E9B-EEC1CA245828}" type="sibTrans" cxnId="{E3EB3F20-1B52-41A4-BA21-5ACFA1A3784C}">
      <dgm:prSet/>
      <dgm:spPr/>
      <dgm:t>
        <a:bodyPr/>
        <a:lstStyle/>
        <a:p>
          <a:endParaRPr lang="pt-BR"/>
        </a:p>
      </dgm:t>
    </dgm:pt>
    <dgm:pt modelId="{DD0E4607-21D4-462D-A303-A948A5CD8AA4}" type="pres">
      <dgm:prSet presAssocID="{3F485613-6EAF-4E8A-9521-8C4D84E1164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6FB7BAE-7213-4D38-A36C-6185B5F443C0}" type="pres">
      <dgm:prSet presAssocID="{3F485613-6EAF-4E8A-9521-8C4D84E1164F}" presName="arrow" presStyleLbl="bgShp" presStyleIdx="0" presStyleCnt="1" custScaleX="90909" custScaleY="90909" custLinFactNeighborY="0"/>
      <dgm:spPr/>
      <dgm:t>
        <a:bodyPr/>
        <a:lstStyle/>
        <a:p>
          <a:endParaRPr lang="pt-BR"/>
        </a:p>
      </dgm:t>
    </dgm:pt>
    <dgm:pt modelId="{C38697E0-4073-47A6-ABFB-40443CE99F7F}" type="pres">
      <dgm:prSet presAssocID="{3F485613-6EAF-4E8A-9521-8C4D84E1164F}" presName="linearProcess" presStyleCnt="0"/>
      <dgm:spPr/>
      <dgm:t>
        <a:bodyPr/>
        <a:lstStyle/>
        <a:p>
          <a:endParaRPr lang="pt-BR"/>
        </a:p>
      </dgm:t>
    </dgm:pt>
    <dgm:pt modelId="{0E7D0B53-DB96-4E14-B360-EC8301E0B9D4}" type="pres">
      <dgm:prSet presAssocID="{65D20F13-1B7D-4B71-8066-B4630D6D1A2E}" presName="textNode" presStyleLbl="node1" presStyleIdx="0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3DB096-DE57-44ED-AB88-BAA6DE433D93}" type="pres">
      <dgm:prSet presAssocID="{27F4436A-0F5B-4FD3-B857-DAF3A96CC363}" presName="sibTrans" presStyleCnt="0"/>
      <dgm:spPr/>
      <dgm:t>
        <a:bodyPr/>
        <a:lstStyle/>
        <a:p>
          <a:endParaRPr lang="pt-BR"/>
        </a:p>
      </dgm:t>
    </dgm:pt>
    <dgm:pt modelId="{7E7671AF-5E0F-4354-872C-537DF0671BC0}" type="pres">
      <dgm:prSet presAssocID="{DA0215B2-E98D-4B96-B27B-A780F56705A8}" presName="textNode" presStyleLbl="node1" presStyleIdx="1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886E255-067B-429F-BB95-34347C6ED97B}" type="pres">
      <dgm:prSet presAssocID="{4BFEB614-805B-4C68-9F73-22046A23B7F2}" presName="sibTrans" presStyleCnt="0"/>
      <dgm:spPr/>
      <dgm:t>
        <a:bodyPr/>
        <a:lstStyle/>
        <a:p>
          <a:endParaRPr lang="pt-BR"/>
        </a:p>
      </dgm:t>
    </dgm:pt>
    <dgm:pt modelId="{3E5B98A1-4BEB-4AAC-A595-6A489653F1A0}" type="pres">
      <dgm:prSet presAssocID="{E6F11B9E-E2E9-4444-A576-D994B471A016}" presName="textNode" presStyleLbl="node1" presStyleIdx="2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ACA58F83-4B60-45A7-BB3D-064E4590541E}" type="pres">
      <dgm:prSet presAssocID="{E8F2843E-7E26-4A37-8E9B-EEC1CA245828}" presName="sibTrans" presStyleCnt="0"/>
      <dgm:spPr/>
      <dgm:t>
        <a:bodyPr/>
        <a:lstStyle/>
        <a:p>
          <a:endParaRPr lang="pt-BR"/>
        </a:p>
      </dgm:t>
    </dgm:pt>
    <dgm:pt modelId="{95B8232E-66FD-4555-B0CF-20609FFBC6AF}" type="pres">
      <dgm:prSet presAssocID="{242D6BFB-C462-413A-BB21-D3CEFA63DFFE}" presName="textNode" presStyleLbl="node1" presStyleIdx="3" presStyleCnt="4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2F111017-C449-4BEB-9116-77D47C1C11B7}" type="presOf" srcId="{3F485613-6EAF-4E8A-9521-8C4D84E1164F}" destId="{DD0E4607-21D4-462D-A303-A948A5CD8AA4}" srcOrd="0" destOrd="0" presId="urn:microsoft.com/office/officeart/2005/8/layout/hProcess9"/>
    <dgm:cxn modelId="{7576FC5C-0F3A-4228-BBDA-B25BBDCC4AEA}" type="presOf" srcId="{65D20F13-1B7D-4B71-8066-B4630D6D1A2E}" destId="{0E7D0B53-DB96-4E14-B360-EC8301E0B9D4}" srcOrd="0" destOrd="0" presId="urn:microsoft.com/office/officeart/2005/8/layout/hProcess9"/>
    <dgm:cxn modelId="{E3EB3F20-1B52-41A4-BA21-5ACFA1A3784C}" srcId="{3F485613-6EAF-4E8A-9521-8C4D84E1164F}" destId="{E6F11B9E-E2E9-4444-A576-D994B471A016}" srcOrd="2" destOrd="0" parTransId="{11C07F94-F127-4BE4-8778-92EC1AFBFE00}" sibTransId="{E8F2843E-7E26-4A37-8E9B-EEC1CA245828}"/>
    <dgm:cxn modelId="{4DBD620B-1CE1-4FD5-A7BB-B4C054158003}" srcId="{3F485613-6EAF-4E8A-9521-8C4D84E1164F}" destId="{DA0215B2-E98D-4B96-B27B-A780F56705A8}" srcOrd="1" destOrd="0" parTransId="{89FFC74F-8DAC-4C0B-865B-9F020CABEC66}" sibTransId="{4BFEB614-805B-4C68-9F73-22046A23B7F2}"/>
    <dgm:cxn modelId="{58C3C070-DCCE-4609-B0A6-859021AFDD62}" type="presOf" srcId="{DA0215B2-E98D-4B96-B27B-A780F56705A8}" destId="{7E7671AF-5E0F-4354-872C-537DF0671BC0}" srcOrd="0" destOrd="0" presId="urn:microsoft.com/office/officeart/2005/8/layout/hProcess9"/>
    <dgm:cxn modelId="{4EA67CCE-B2AA-411F-879F-7AA6A766E061}" srcId="{3F485613-6EAF-4E8A-9521-8C4D84E1164F}" destId="{65D20F13-1B7D-4B71-8066-B4630D6D1A2E}" srcOrd="0" destOrd="0" parTransId="{1A3183B4-97EF-4C3A-AB66-850EFDBC4C28}" sibTransId="{27F4436A-0F5B-4FD3-B857-DAF3A96CC363}"/>
    <dgm:cxn modelId="{D0AA0E02-F4CD-4CCB-BD4A-60C2C3CF7EC4}" type="presOf" srcId="{E6F11B9E-E2E9-4444-A576-D994B471A016}" destId="{3E5B98A1-4BEB-4AAC-A595-6A489653F1A0}" srcOrd="0" destOrd="0" presId="urn:microsoft.com/office/officeart/2005/8/layout/hProcess9"/>
    <dgm:cxn modelId="{0FE5044E-D8D5-481F-9D16-6C82A1397D43}" srcId="{3F485613-6EAF-4E8A-9521-8C4D84E1164F}" destId="{242D6BFB-C462-413A-BB21-D3CEFA63DFFE}" srcOrd="3" destOrd="0" parTransId="{6EDB29BF-258E-44E8-B181-2F5ACC8F3619}" sibTransId="{7AB29F9F-5411-4C8F-9172-59A1C6ACE23E}"/>
    <dgm:cxn modelId="{CBF132C4-CD30-4F5B-9CE8-DA9B00E08152}" type="presOf" srcId="{242D6BFB-C462-413A-BB21-D3CEFA63DFFE}" destId="{95B8232E-66FD-4555-B0CF-20609FFBC6AF}" srcOrd="0" destOrd="0" presId="urn:microsoft.com/office/officeart/2005/8/layout/hProcess9"/>
    <dgm:cxn modelId="{FE6633EA-853B-472E-8803-A7E8F08075B2}" type="presParOf" srcId="{DD0E4607-21D4-462D-A303-A948A5CD8AA4}" destId="{36FB7BAE-7213-4D38-A36C-6185B5F443C0}" srcOrd="0" destOrd="0" presId="urn:microsoft.com/office/officeart/2005/8/layout/hProcess9"/>
    <dgm:cxn modelId="{F1AA143A-0F61-44A9-A93F-B04F8FE31CFC}" type="presParOf" srcId="{DD0E4607-21D4-462D-A303-A948A5CD8AA4}" destId="{C38697E0-4073-47A6-ABFB-40443CE99F7F}" srcOrd="1" destOrd="0" presId="urn:microsoft.com/office/officeart/2005/8/layout/hProcess9"/>
    <dgm:cxn modelId="{F2AC01FC-C1C5-4A51-926F-7BD8992C2A8F}" type="presParOf" srcId="{C38697E0-4073-47A6-ABFB-40443CE99F7F}" destId="{0E7D0B53-DB96-4E14-B360-EC8301E0B9D4}" srcOrd="0" destOrd="0" presId="urn:microsoft.com/office/officeart/2005/8/layout/hProcess9"/>
    <dgm:cxn modelId="{ED48D280-0927-4F7E-8970-C79D8AD75A7B}" type="presParOf" srcId="{C38697E0-4073-47A6-ABFB-40443CE99F7F}" destId="{B03DB096-DE57-44ED-AB88-BAA6DE433D93}" srcOrd="1" destOrd="0" presId="urn:microsoft.com/office/officeart/2005/8/layout/hProcess9"/>
    <dgm:cxn modelId="{0710FC3B-A4FC-43C9-8290-6462309ABE32}" type="presParOf" srcId="{C38697E0-4073-47A6-ABFB-40443CE99F7F}" destId="{7E7671AF-5E0F-4354-872C-537DF0671BC0}" srcOrd="2" destOrd="0" presId="urn:microsoft.com/office/officeart/2005/8/layout/hProcess9"/>
    <dgm:cxn modelId="{D2DD2358-9124-4C48-871F-C5555985172D}" type="presParOf" srcId="{C38697E0-4073-47A6-ABFB-40443CE99F7F}" destId="{2886E255-067B-429F-BB95-34347C6ED97B}" srcOrd="3" destOrd="0" presId="urn:microsoft.com/office/officeart/2005/8/layout/hProcess9"/>
    <dgm:cxn modelId="{CC018178-58EA-4F56-8CFA-9A845989C4DE}" type="presParOf" srcId="{C38697E0-4073-47A6-ABFB-40443CE99F7F}" destId="{3E5B98A1-4BEB-4AAC-A595-6A489653F1A0}" srcOrd="4" destOrd="0" presId="urn:microsoft.com/office/officeart/2005/8/layout/hProcess9"/>
    <dgm:cxn modelId="{78BC5F82-5A1C-4487-B9C7-FF220DA1ABC0}" type="presParOf" srcId="{C38697E0-4073-47A6-ABFB-40443CE99F7F}" destId="{ACA58F83-4B60-45A7-BB3D-064E4590541E}" srcOrd="5" destOrd="0" presId="urn:microsoft.com/office/officeart/2005/8/layout/hProcess9"/>
    <dgm:cxn modelId="{7AECDFA0-2C59-4012-85A4-858624E2577A}" type="presParOf" srcId="{C38697E0-4073-47A6-ABFB-40443CE99F7F}" destId="{95B8232E-66FD-4555-B0CF-20609FFBC6AF}" srcOrd="6" destOrd="0" presId="urn:microsoft.com/office/officeart/2005/8/layout/hProcess9"/>
  </dgm:cxnLst>
  <dgm:bg>
    <a:noFill/>
  </dgm:bg>
  <dgm:whole>
    <a:ln>
      <a:noFill/>
    </a:ln>
  </dgm:whole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3F485613-6EAF-4E8A-9521-8C4D84E1164F}" type="doc">
      <dgm:prSet loTypeId="urn:microsoft.com/office/officeart/2005/8/layout/hProcess9" loCatId="process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65D20F13-1B7D-4B71-8066-B4630D6D1A2E}">
      <dgm:prSet phldrT="[Texto]" custT="1"/>
      <dgm:spPr/>
      <dgm:t>
        <a:bodyPr/>
        <a:lstStyle/>
        <a:p>
          <a:r>
            <a:rPr lang="pt-BR" sz="1800" dirty="0" smtClean="0"/>
            <a:t>Abertura do DDA no Portal e-CAC</a:t>
          </a:r>
          <a:endParaRPr lang="pt-BR" sz="1800" dirty="0"/>
        </a:p>
      </dgm:t>
    </dgm:pt>
    <dgm:pt modelId="{1A3183B4-97EF-4C3A-AB66-850EFDBC4C28}" type="parTrans" cxnId="{4EA67CCE-B2AA-411F-879F-7AA6A766E061}">
      <dgm:prSet/>
      <dgm:spPr/>
      <dgm:t>
        <a:bodyPr/>
        <a:lstStyle/>
        <a:p>
          <a:endParaRPr lang="pt-BR" sz="1600"/>
        </a:p>
      </dgm:t>
    </dgm:pt>
    <dgm:pt modelId="{27F4436A-0F5B-4FD3-B857-DAF3A96CC363}" type="sibTrans" cxnId="{4EA67CCE-B2AA-411F-879F-7AA6A766E061}">
      <dgm:prSet/>
      <dgm:spPr/>
      <dgm:t>
        <a:bodyPr/>
        <a:lstStyle/>
        <a:p>
          <a:endParaRPr lang="pt-BR" sz="1600"/>
        </a:p>
      </dgm:t>
    </dgm:pt>
    <dgm:pt modelId="{DA0215B2-E98D-4B96-B27B-A780F56705A8}">
      <dgm:prSet phldrT="[Texto]" custT="1"/>
      <dgm:spPr/>
      <dgm:t>
        <a:bodyPr/>
        <a:lstStyle/>
        <a:p>
          <a:r>
            <a:rPr lang="pt-BR" sz="1800" dirty="0" smtClean="0"/>
            <a:t>Criação do dossiê digital pelo contribuinte</a:t>
          </a:r>
          <a:endParaRPr lang="pt-BR" sz="1800" dirty="0"/>
        </a:p>
      </dgm:t>
    </dgm:pt>
    <dgm:pt modelId="{89FFC74F-8DAC-4C0B-865B-9F020CABEC66}" type="parTrans" cxnId="{4DBD620B-1CE1-4FD5-A7BB-B4C054158003}">
      <dgm:prSet/>
      <dgm:spPr/>
      <dgm:t>
        <a:bodyPr/>
        <a:lstStyle/>
        <a:p>
          <a:endParaRPr lang="pt-BR" sz="1600"/>
        </a:p>
      </dgm:t>
    </dgm:pt>
    <dgm:pt modelId="{4BFEB614-805B-4C68-9F73-22046A23B7F2}" type="sibTrans" cxnId="{4DBD620B-1CE1-4FD5-A7BB-B4C054158003}">
      <dgm:prSet/>
      <dgm:spPr/>
      <dgm:t>
        <a:bodyPr/>
        <a:lstStyle/>
        <a:p>
          <a:endParaRPr lang="pt-BR" sz="1600"/>
        </a:p>
      </dgm:t>
    </dgm:pt>
    <dgm:pt modelId="{242D6BFB-C462-413A-BB21-D3CEFA63DFFE}">
      <dgm:prSet phldrT="[Texto]" custT="1"/>
      <dgm:spPr/>
      <dgm:t>
        <a:bodyPr/>
        <a:lstStyle/>
        <a:p>
          <a:r>
            <a:rPr lang="pt-BR" sz="1800" dirty="0" smtClean="0"/>
            <a:t>Juntada de documentos</a:t>
          </a:r>
          <a:endParaRPr lang="pt-BR" sz="1800" dirty="0"/>
        </a:p>
      </dgm:t>
    </dgm:pt>
    <dgm:pt modelId="{6EDB29BF-258E-44E8-B181-2F5ACC8F3619}" type="parTrans" cxnId="{0FE5044E-D8D5-481F-9D16-6C82A1397D43}">
      <dgm:prSet/>
      <dgm:spPr/>
      <dgm:t>
        <a:bodyPr/>
        <a:lstStyle/>
        <a:p>
          <a:endParaRPr lang="pt-BR" sz="1600"/>
        </a:p>
      </dgm:t>
    </dgm:pt>
    <dgm:pt modelId="{7AB29F9F-5411-4C8F-9172-59A1C6ACE23E}" type="sibTrans" cxnId="{0FE5044E-D8D5-481F-9D16-6C82A1397D43}">
      <dgm:prSet/>
      <dgm:spPr/>
      <dgm:t>
        <a:bodyPr/>
        <a:lstStyle/>
        <a:p>
          <a:endParaRPr lang="pt-BR" sz="1600"/>
        </a:p>
      </dgm:t>
    </dgm:pt>
    <dgm:pt modelId="{DD0E4607-21D4-462D-A303-A948A5CD8AA4}" type="pres">
      <dgm:prSet presAssocID="{3F485613-6EAF-4E8A-9521-8C4D84E1164F}" presName="CompostProcess" presStyleCnt="0">
        <dgm:presLayoutVars>
          <dgm:dir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36FB7BAE-7213-4D38-A36C-6185B5F443C0}" type="pres">
      <dgm:prSet presAssocID="{3F485613-6EAF-4E8A-9521-8C4D84E1164F}" presName="arrow" presStyleLbl="bgShp" presStyleIdx="0" presStyleCnt="1"/>
      <dgm:spPr/>
    </dgm:pt>
    <dgm:pt modelId="{C38697E0-4073-47A6-ABFB-40443CE99F7F}" type="pres">
      <dgm:prSet presAssocID="{3F485613-6EAF-4E8A-9521-8C4D84E1164F}" presName="linearProcess" presStyleCnt="0"/>
      <dgm:spPr/>
    </dgm:pt>
    <dgm:pt modelId="{0E7D0B53-DB96-4E14-B360-EC8301E0B9D4}" type="pres">
      <dgm:prSet presAssocID="{65D20F13-1B7D-4B71-8066-B4630D6D1A2E}" presName="textNode" presStyleLbl="node1" presStyleIdx="0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03DB096-DE57-44ED-AB88-BAA6DE433D93}" type="pres">
      <dgm:prSet presAssocID="{27F4436A-0F5B-4FD3-B857-DAF3A96CC363}" presName="sibTrans" presStyleCnt="0"/>
      <dgm:spPr/>
    </dgm:pt>
    <dgm:pt modelId="{7E7671AF-5E0F-4354-872C-537DF0671BC0}" type="pres">
      <dgm:prSet presAssocID="{DA0215B2-E98D-4B96-B27B-A780F56705A8}" presName="textNode" presStyleLbl="node1" presStyleIdx="1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886E255-067B-429F-BB95-34347C6ED97B}" type="pres">
      <dgm:prSet presAssocID="{4BFEB614-805B-4C68-9F73-22046A23B7F2}" presName="sibTrans" presStyleCnt="0"/>
      <dgm:spPr/>
    </dgm:pt>
    <dgm:pt modelId="{95B8232E-66FD-4555-B0CF-20609FFBC6AF}" type="pres">
      <dgm:prSet presAssocID="{242D6BFB-C462-413A-BB21-D3CEFA63DFFE}" presName="textNode" presStyleLbl="node1" presStyleIdx="2" presStyleCnt="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59CAB8BA-2B13-4FB0-8E02-DAB19BCBDDB8}" type="presOf" srcId="{DA0215B2-E98D-4B96-B27B-A780F56705A8}" destId="{7E7671AF-5E0F-4354-872C-537DF0671BC0}" srcOrd="0" destOrd="0" presId="urn:microsoft.com/office/officeart/2005/8/layout/hProcess9"/>
    <dgm:cxn modelId="{F3BC6696-DA79-458C-8AF8-5E8B8CE998C2}" type="presOf" srcId="{3F485613-6EAF-4E8A-9521-8C4D84E1164F}" destId="{DD0E4607-21D4-462D-A303-A948A5CD8AA4}" srcOrd="0" destOrd="0" presId="urn:microsoft.com/office/officeart/2005/8/layout/hProcess9"/>
    <dgm:cxn modelId="{68D7E73C-2C5D-419A-A4AD-F3E26C854AEB}" type="presOf" srcId="{242D6BFB-C462-413A-BB21-D3CEFA63DFFE}" destId="{95B8232E-66FD-4555-B0CF-20609FFBC6AF}" srcOrd="0" destOrd="0" presId="urn:microsoft.com/office/officeart/2005/8/layout/hProcess9"/>
    <dgm:cxn modelId="{ABE7A30D-AE65-4F15-A205-5EF84F4D094C}" type="presOf" srcId="{65D20F13-1B7D-4B71-8066-B4630D6D1A2E}" destId="{0E7D0B53-DB96-4E14-B360-EC8301E0B9D4}" srcOrd="0" destOrd="0" presId="urn:microsoft.com/office/officeart/2005/8/layout/hProcess9"/>
    <dgm:cxn modelId="{4DBD620B-1CE1-4FD5-A7BB-B4C054158003}" srcId="{3F485613-6EAF-4E8A-9521-8C4D84E1164F}" destId="{DA0215B2-E98D-4B96-B27B-A780F56705A8}" srcOrd="1" destOrd="0" parTransId="{89FFC74F-8DAC-4C0B-865B-9F020CABEC66}" sibTransId="{4BFEB614-805B-4C68-9F73-22046A23B7F2}"/>
    <dgm:cxn modelId="{4EA67CCE-B2AA-411F-879F-7AA6A766E061}" srcId="{3F485613-6EAF-4E8A-9521-8C4D84E1164F}" destId="{65D20F13-1B7D-4B71-8066-B4630D6D1A2E}" srcOrd="0" destOrd="0" parTransId="{1A3183B4-97EF-4C3A-AB66-850EFDBC4C28}" sibTransId="{27F4436A-0F5B-4FD3-B857-DAF3A96CC363}"/>
    <dgm:cxn modelId="{0FE5044E-D8D5-481F-9D16-6C82A1397D43}" srcId="{3F485613-6EAF-4E8A-9521-8C4D84E1164F}" destId="{242D6BFB-C462-413A-BB21-D3CEFA63DFFE}" srcOrd="2" destOrd="0" parTransId="{6EDB29BF-258E-44E8-B181-2F5ACC8F3619}" sibTransId="{7AB29F9F-5411-4C8F-9172-59A1C6ACE23E}"/>
    <dgm:cxn modelId="{A7831B60-E07D-42C4-AC55-714FC86BB4B3}" type="presParOf" srcId="{DD0E4607-21D4-462D-A303-A948A5CD8AA4}" destId="{36FB7BAE-7213-4D38-A36C-6185B5F443C0}" srcOrd="0" destOrd="0" presId="urn:microsoft.com/office/officeart/2005/8/layout/hProcess9"/>
    <dgm:cxn modelId="{F7303367-BFF0-4044-B7E1-C6887726DA4A}" type="presParOf" srcId="{DD0E4607-21D4-462D-A303-A948A5CD8AA4}" destId="{C38697E0-4073-47A6-ABFB-40443CE99F7F}" srcOrd="1" destOrd="0" presId="urn:microsoft.com/office/officeart/2005/8/layout/hProcess9"/>
    <dgm:cxn modelId="{00F214BA-7221-4234-914A-B15A112DD844}" type="presParOf" srcId="{C38697E0-4073-47A6-ABFB-40443CE99F7F}" destId="{0E7D0B53-DB96-4E14-B360-EC8301E0B9D4}" srcOrd="0" destOrd="0" presId="urn:microsoft.com/office/officeart/2005/8/layout/hProcess9"/>
    <dgm:cxn modelId="{77A0C344-15A9-49FA-8704-4BBF6D209BE9}" type="presParOf" srcId="{C38697E0-4073-47A6-ABFB-40443CE99F7F}" destId="{B03DB096-DE57-44ED-AB88-BAA6DE433D93}" srcOrd="1" destOrd="0" presId="urn:microsoft.com/office/officeart/2005/8/layout/hProcess9"/>
    <dgm:cxn modelId="{1F9DAF45-4252-4E7C-B258-C1F89691E8D7}" type="presParOf" srcId="{C38697E0-4073-47A6-ABFB-40443CE99F7F}" destId="{7E7671AF-5E0F-4354-872C-537DF0671BC0}" srcOrd="2" destOrd="0" presId="urn:microsoft.com/office/officeart/2005/8/layout/hProcess9"/>
    <dgm:cxn modelId="{2DA5BE3A-4824-4B97-955E-BC133ACA5609}" type="presParOf" srcId="{C38697E0-4073-47A6-ABFB-40443CE99F7F}" destId="{2886E255-067B-429F-BB95-34347C6ED97B}" srcOrd="3" destOrd="0" presId="urn:microsoft.com/office/officeart/2005/8/layout/hProcess9"/>
    <dgm:cxn modelId="{011E4517-BA9E-4B55-81D7-57D82366B08B}" type="presParOf" srcId="{C38697E0-4073-47A6-ABFB-40443CE99F7F}" destId="{95B8232E-66FD-4555-B0CF-20609FFBC6AF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9266A755-E872-4CFE-B7F1-0D27800C9284}" type="doc">
      <dgm:prSet loTypeId="urn:microsoft.com/office/officeart/2005/8/layout/hierarchy4" loCatId="list" qsTypeId="urn:microsoft.com/office/officeart/2005/8/quickstyle/simple1" qsCatId="simple" csTypeId="urn:microsoft.com/office/officeart/2005/8/colors/accent6_4" csCatId="accent6" phldr="1"/>
      <dgm:spPr/>
      <dgm:t>
        <a:bodyPr/>
        <a:lstStyle/>
        <a:p>
          <a:endParaRPr lang="pt-BR"/>
        </a:p>
      </dgm:t>
    </dgm:pt>
    <dgm:pt modelId="{28DC21AF-7BF0-4387-870D-DB1965BA41FA}">
      <dgm:prSet phldrT="[Texto]"/>
      <dgm:spPr/>
      <dgm:t>
        <a:bodyPr anchor="b"/>
        <a:lstStyle/>
        <a:p>
          <a:r>
            <a:rPr lang="pt-BR" b="1" dirty="0" smtClean="0">
              <a:latin typeface="Arial" panose="020B0604020202020204" pitchFamily="34" charset="0"/>
              <a:cs typeface="Arial" panose="020B0604020202020204" pitchFamily="34" charset="0"/>
            </a:rPr>
            <a:t>Dinâmica atual</a:t>
          </a:r>
          <a:endParaRPr lang="pt-BR" dirty="0"/>
        </a:p>
      </dgm:t>
    </dgm:pt>
    <dgm:pt modelId="{03633086-5308-40D1-935F-1B67698965DD}" type="parTrans" cxnId="{2DF69902-7E3E-45F5-9704-7721D7C31B38}">
      <dgm:prSet/>
      <dgm:spPr/>
      <dgm:t>
        <a:bodyPr/>
        <a:lstStyle/>
        <a:p>
          <a:endParaRPr lang="pt-BR"/>
        </a:p>
      </dgm:t>
    </dgm:pt>
    <dgm:pt modelId="{C2A7C2D5-95FD-4E05-B6D0-B6FE69DBD713}" type="sibTrans" cxnId="{2DF69902-7E3E-45F5-9704-7721D7C31B38}">
      <dgm:prSet/>
      <dgm:spPr/>
      <dgm:t>
        <a:bodyPr/>
        <a:lstStyle/>
        <a:p>
          <a:endParaRPr lang="pt-BR"/>
        </a:p>
      </dgm:t>
    </dgm:pt>
    <dgm:pt modelId="{1C7E6037-018C-4123-BC77-CE7E8F695F01}" type="pres">
      <dgm:prSet presAssocID="{9266A755-E872-4CFE-B7F1-0D27800C9284}" presName="Name0" presStyleCnt="0">
        <dgm:presLayoutVars>
          <dgm:chPref val="1"/>
          <dgm:dir/>
          <dgm:animOne val="branch"/>
          <dgm:animLvl val="lvl"/>
          <dgm:resizeHandles/>
        </dgm:presLayoutVars>
      </dgm:prSet>
      <dgm:spPr/>
      <dgm:t>
        <a:bodyPr/>
        <a:lstStyle/>
        <a:p>
          <a:endParaRPr lang="pt-BR"/>
        </a:p>
      </dgm:t>
    </dgm:pt>
    <dgm:pt modelId="{DE7993F9-7FB6-4A2A-830E-8FE0E53AF41C}" type="pres">
      <dgm:prSet presAssocID="{28DC21AF-7BF0-4387-870D-DB1965BA41FA}" presName="vertOne" presStyleCnt="0"/>
      <dgm:spPr/>
      <dgm:t>
        <a:bodyPr/>
        <a:lstStyle/>
        <a:p>
          <a:endParaRPr lang="pt-BR"/>
        </a:p>
      </dgm:t>
    </dgm:pt>
    <dgm:pt modelId="{221E2758-7D40-4A15-9D2D-6892E31E0C4C}" type="pres">
      <dgm:prSet presAssocID="{28DC21AF-7BF0-4387-870D-DB1965BA41FA}" presName="txOne" presStyleLbl="node0" presStyleIdx="0" presStyleCnt="1" custLinFactX="28568" custLinFactNeighborX="100000" custLinFactNeighborY="42577">
        <dgm:presLayoutVars>
          <dgm:chPref val="3"/>
        </dgm:presLayoutVars>
      </dgm:prSet>
      <dgm:spPr/>
      <dgm:t>
        <a:bodyPr/>
        <a:lstStyle/>
        <a:p>
          <a:endParaRPr lang="pt-BR"/>
        </a:p>
      </dgm:t>
    </dgm:pt>
    <dgm:pt modelId="{F54582A5-C126-4BFF-9290-01E930BB2026}" type="pres">
      <dgm:prSet presAssocID="{28DC21AF-7BF0-4387-870D-DB1965BA41FA}" presName="horzOne" presStyleCnt="0"/>
      <dgm:spPr/>
      <dgm:t>
        <a:bodyPr/>
        <a:lstStyle/>
        <a:p>
          <a:endParaRPr lang="pt-BR"/>
        </a:p>
      </dgm:t>
    </dgm:pt>
  </dgm:ptLst>
  <dgm:cxnLst>
    <dgm:cxn modelId="{88E01806-CF81-458B-AC5C-F11C90D6A2F6}" type="presOf" srcId="{9266A755-E872-4CFE-B7F1-0D27800C9284}" destId="{1C7E6037-018C-4123-BC77-CE7E8F695F01}" srcOrd="0" destOrd="0" presId="urn:microsoft.com/office/officeart/2005/8/layout/hierarchy4"/>
    <dgm:cxn modelId="{ABE22B9D-091E-4B0E-8340-3146E9102055}" type="presOf" srcId="{28DC21AF-7BF0-4387-870D-DB1965BA41FA}" destId="{221E2758-7D40-4A15-9D2D-6892E31E0C4C}" srcOrd="0" destOrd="0" presId="urn:microsoft.com/office/officeart/2005/8/layout/hierarchy4"/>
    <dgm:cxn modelId="{2DF69902-7E3E-45F5-9704-7721D7C31B38}" srcId="{9266A755-E872-4CFE-B7F1-0D27800C9284}" destId="{28DC21AF-7BF0-4387-870D-DB1965BA41FA}" srcOrd="0" destOrd="0" parTransId="{03633086-5308-40D1-935F-1B67698965DD}" sibTransId="{C2A7C2D5-95FD-4E05-B6D0-B6FE69DBD713}"/>
    <dgm:cxn modelId="{B0225044-82F6-4D46-87A1-953E190F1812}" type="presParOf" srcId="{1C7E6037-018C-4123-BC77-CE7E8F695F01}" destId="{DE7993F9-7FB6-4A2A-830E-8FE0E53AF41C}" srcOrd="0" destOrd="0" presId="urn:microsoft.com/office/officeart/2005/8/layout/hierarchy4"/>
    <dgm:cxn modelId="{003AC142-40C3-4489-A625-3FCCFDA596E1}" type="presParOf" srcId="{DE7993F9-7FB6-4A2A-830E-8FE0E53AF41C}" destId="{221E2758-7D40-4A15-9D2D-6892E31E0C4C}" srcOrd="0" destOrd="0" presId="urn:microsoft.com/office/officeart/2005/8/layout/hierarchy4"/>
    <dgm:cxn modelId="{0ACD706B-4DFE-43FE-8D42-57EB8908F673}" type="presParOf" srcId="{DE7993F9-7FB6-4A2A-830E-8FE0E53AF41C}" destId="{F54582A5-C126-4BFF-9290-01E930BB2026}" srcOrd="1" destOrd="0" presId="urn:microsoft.com/office/officeart/2005/8/layout/hierarchy4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185198E7-791C-442B-90E7-B9CE04BA72F2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3C84492B-B98A-4047-BFCF-089138BA4A0F}">
      <dgm:prSet phldrT="[Texto]" custT="1"/>
      <dgm:spPr/>
      <dgm:t>
        <a:bodyPr/>
        <a:lstStyle/>
        <a:p>
          <a:r>
            <a:rPr lang="pt-BR" sz="2800" dirty="0" smtClean="0"/>
            <a:t>Público alvo</a:t>
          </a:r>
          <a:endParaRPr lang="pt-BR" sz="2800" dirty="0"/>
        </a:p>
      </dgm:t>
    </dgm:pt>
    <dgm:pt modelId="{1F2910E5-3D47-46CE-9FD8-1E514A6E1232}" type="parTrans" cxnId="{805799B7-106F-4BE3-B194-F71266AA58F3}">
      <dgm:prSet/>
      <dgm:spPr/>
      <dgm:t>
        <a:bodyPr/>
        <a:lstStyle/>
        <a:p>
          <a:endParaRPr lang="pt-BR" sz="1600"/>
        </a:p>
      </dgm:t>
    </dgm:pt>
    <dgm:pt modelId="{3BB4D901-4A65-4B19-8F59-4482084A86F3}" type="sibTrans" cxnId="{805799B7-106F-4BE3-B194-F71266AA58F3}">
      <dgm:prSet/>
      <dgm:spPr/>
      <dgm:t>
        <a:bodyPr/>
        <a:lstStyle/>
        <a:p>
          <a:endParaRPr lang="pt-BR" sz="1600"/>
        </a:p>
      </dgm:t>
    </dgm:pt>
    <dgm:pt modelId="{95B83976-3573-4FBD-B956-6A013C9F678E}">
      <dgm:prSet phldrT="[Texto]" custT="1"/>
      <dgm:spPr/>
      <dgm:t>
        <a:bodyPr/>
        <a:lstStyle/>
        <a:p>
          <a:r>
            <a:rPr lang="pt-BR" sz="2000" dirty="0" smtClean="0"/>
            <a:t>Pessoas Jurídicas</a:t>
          </a:r>
          <a:endParaRPr lang="pt-BR" sz="2000" dirty="0"/>
        </a:p>
      </dgm:t>
    </dgm:pt>
    <dgm:pt modelId="{654ED8D6-C654-408F-BB1B-4CB11AA125D3}" type="parTrans" cxnId="{A6625550-7395-4FFE-9380-97364E324E58}">
      <dgm:prSet/>
      <dgm:spPr/>
      <dgm:t>
        <a:bodyPr/>
        <a:lstStyle/>
        <a:p>
          <a:endParaRPr lang="pt-BR" sz="1600"/>
        </a:p>
      </dgm:t>
    </dgm:pt>
    <dgm:pt modelId="{44B73D31-2916-48BE-8085-0BAD2448FA38}" type="sibTrans" cxnId="{A6625550-7395-4FFE-9380-97364E324E58}">
      <dgm:prSet/>
      <dgm:spPr/>
      <dgm:t>
        <a:bodyPr/>
        <a:lstStyle/>
        <a:p>
          <a:endParaRPr lang="pt-BR" sz="1600"/>
        </a:p>
      </dgm:t>
    </dgm:pt>
    <dgm:pt modelId="{9C6D66E9-B55D-48FE-9107-CED632088DF7}">
      <dgm:prSet phldrT="[Texto]" custT="1"/>
      <dgm:spPr/>
      <dgm:t>
        <a:bodyPr/>
        <a:lstStyle/>
        <a:p>
          <a:r>
            <a:rPr lang="pt-BR" sz="2800" dirty="0" smtClean="0"/>
            <a:t>Vantagens</a:t>
          </a:r>
          <a:endParaRPr lang="pt-BR" sz="2800" dirty="0"/>
        </a:p>
      </dgm:t>
    </dgm:pt>
    <dgm:pt modelId="{7507B3D4-0A48-4651-B623-D940067CCCE9}" type="parTrans" cxnId="{E29FAF08-7F28-4ADB-86AC-251FE3EB8C90}">
      <dgm:prSet/>
      <dgm:spPr/>
      <dgm:t>
        <a:bodyPr/>
        <a:lstStyle/>
        <a:p>
          <a:endParaRPr lang="pt-BR" sz="1600"/>
        </a:p>
      </dgm:t>
    </dgm:pt>
    <dgm:pt modelId="{22DE97E4-7FF8-4B1B-A6BC-0DDA705C859E}" type="sibTrans" cxnId="{E29FAF08-7F28-4ADB-86AC-251FE3EB8C90}">
      <dgm:prSet/>
      <dgm:spPr/>
      <dgm:t>
        <a:bodyPr/>
        <a:lstStyle/>
        <a:p>
          <a:endParaRPr lang="pt-BR" sz="1600"/>
        </a:p>
      </dgm:t>
    </dgm:pt>
    <dgm:pt modelId="{4AEB927C-40AE-4A99-9244-8BFA3DB0C29D}">
      <dgm:prSet phldrT="[Texto]" custT="1"/>
      <dgm:spPr/>
      <dgm:t>
        <a:bodyPr/>
        <a:lstStyle/>
        <a:p>
          <a:r>
            <a:rPr lang="pt-BR" sz="2000" dirty="0" smtClean="0"/>
            <a:t>Com certificado digital</a:t>
          </a:r>
          <a:endParaRPr lang="pt-BR" sz="2000" dirty="0"/>
        </a:p>
      </dgm:t>
    </dgm:pt>
    <dgm:pt modelId="{FD1246A0-49E9-431C-AB01-230711815001}" type="parTrans" cxnId="{491E65BC-4A01-422B-BA15-5C457F189483}">
      <dgm:prSet/>
      <dgm:spPr/>
      <dgm:t>
        <a:bodyPr/>
        <a:lstStyle/>
        <a:p>
          <a:endParaRPr lang="pt-BR" sz="1600"/>
        </a:p>
      </dgm:t>
    </dgm:pt>
    <dgm:pt modelId="{C159631A-B1CC-4E70-897C-FC567D17718E}" type="sibTrans" cxnId="{491E65BC-4A01-422B-BA15-5C457F189483}">
      <dgm:prSet/>
      <dgm:spPr/>
      <dgm:t>
        <a:bodyPr/>
        <a:lstStyle/>
        <a:p>
          <a:endParaRPr lang="pt-BR" sz="1600"/>
        </a:p>
      </dgm:t>
    </dgm:pt>
    <dgm:pt modelId="{09C5EC97-ADFA-4F60-A79B-D0816B31CA56}">
      <dgm:prSet phldrT="[Texto]" custT="1"/>
      <dgm:spPr/>
      <dgm:t>
        <a:bodyPr/>
        <a:lstStyle/>
        <a:p>
          <a:r>
            <a:rPr lang="pt-BR" sz="2800" dirty="0" smtClean="0"/>
            <a:t>Serviços oferecidos</a:t>
          </a:r>
          <a:endParaRPr lang="pt-BR" sz="2800" dirty="0"/>
        </a:p>
      </dgm:t>
    </dgm:pt>
    <dgm:pt modelId="{76DF0B2C-E488-442E-B6E5-1C528C1FBD97}" type="parTrans" cxnId="{B8E2A424-8D2F-4B76-8B16-A030A5A0D4FD}">
      <dgm:prSet/>
      <dgm:spPr/>
      <dgm:t>
        <a:bodyPr/>
        <a:lstStyle/>
        <a:p>
          <a:endParaRPr lang="pt-BR" sz="1600"/>
        </a:p>
      </dgm:t>
    </dgm:pt>
    <dgm:pt modelId="{D81FBEBC-1326-4D3B-83FD-C9C06E0639AD}" type="sibTrans" cxnId="{B8E2A424-8D2F-4B76-8B16-A030A5A0D4FD}">
      <dgm:prSet/>
      <dgm:spPr/>
      <dgm:t>
        <a:bodyPr/>
        <a:lstStyle/>
        <a:p>
          <a:endParaRPr lang="pt-BR" sz="1600"/>
        </a:p>
      </dgm:t>
    </dgm:pt>
    <dgm:pt modelId="{858AB9F8-4D2B-48E0-837A-D1494701DEAD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000" smtClean="0"/>
            <a:t>Certidão Negativa de Débitos </a:t>
          </a:r>
          <a:endParaRPr lang="pt-BR" sz="2000" dirty="0"/>
        </a:p>
      </dgm:t>
    </dgm:pt>
    <dgm:pt modelId="{123EEFD6-B4E8-4122-AF5D-59DD2B4C4A08}" type="parTrans" cxnId="{AB50EED7-22C6-40D1-8ADD-8B7FBF0CA2D9}">
      <dgm:prSet/>
      <dgm:spPr/>
      <dgm:t>
        <a:bodyPr/>
        <a:lstStyle/>
        <a:p>
          <a:endParaRPr lang="pt-BR" sz="1600"/>
        </a:p>
      </dgm:t>
    </dgm:pt>
    <dgm:pt modelId="{5A019115-7393-4CA7-89BA-0EC48565EE7C}" type="sibTrans" cxnId="{AB50EED7-22C6-40D1-8ADD-8B7FBF0CA2D9}">
      <dgm:prSet/>
      <dgm:spPr/>
      <dgm:t>
        <a:bodyPr/>
        <a:lstStyle/>
        <a:p>
          <a:endParaRPr lang="pt-BR" sz="1600"/>
        </a:p>
      </dgm:t>
    </dgm:pt>
    <dgm:pt modelId="{3D837133-6ED4-40DE-BF3F-8C50D5C842DD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000" dirty="0" smtClean="0"/>
            <a:t>Certidão de Imóvel Rural</a:t>
          </a:r>
        </a:p>
      </dgm:t>
    </dgm:pt>
    <dgm:pt modelId="{62E6A3AB-2C02-4E98-B460-BB467605A150}" type="parTrans" cxnId="{8D0BF506-31D0-428F-AD37-30DB463E084C}">
      <dgm:prSet/>
      <dgm:spPr/>
      <dgm:t>
        <a:bodyPr/>
        <a:lstStyle/>
        <a:p>
          <a:endParaRPr lang="pt-BR" sz="1600"/>
        </a:p>
      </dgm:t>
    </dgm:pt>
    <dgm:pt modelId="{7F9B1C22-E3F9-4427-A4F0-37980AC5A76C}" type="sibTrans" cxnId="{8D0BF506-31D0-428F-AD37-30DB463E084C}">
      <dgm:prSet/>
      <dgm:spPr/>
      <dgm:t>
        <a:bodyPr/>
        <a:lstStyle/>
        <a:p>
          <a:endParaRPr lang="pt-BR" sz="1600"/>
        </a:p>
      </dgm:t>
    </dgm:pt>
    <dgm:pt modelId="{6FAE3C7A-1C1E-4A5F-9F79-A02204601901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000" dirty="0" smtClean="0"/>
            <a:t>Certidão de Obras</a:t>
          </a:r>
        </a:p>
      </dgm:t>
    </dgm:pt>
    <dgm:pt modelId="{0A4F3922-1CBC-406A-BEE3-8117828F1D94}" type="parTrans" cxnId="{2CD91852-5E59-4E50-83C7-4CF2279185DB}">
      <dgm:prSet/>
      <dgm:spPr/>
      <dgm:t>
        <a:bodyPr/>
        <a:lstStyle/>
        <a:p>
          <a:endParaRPr lang="pt-BR" sz="1600"/>
        </a:p>
      </dgm:t>
    </dgm:pt>
    <dgm:pt modelId="{EE6721A3-770C-400D-97E1-8418160A4453}" type="sibTrans" cxnId="{2CD91852-5E59-4E50-83C7-4CF2279185DB}">
      <dgm:prSet/>
      <dgm:spPr/>
      <dgm:t>
        <a:bodyPr/>
        <a:lstStyle/>
        <a:p>
          <a:endParaRPr lang="pt-BR" sz="1600"/>
        </a:p>
      </dgm:t>
    </dgm:pt>
    <dgm:pt modelId="{DEB96D0C-A056-4747-A262-3131074FB458}">
      <dgm:prSet phldrT="[Texto]" custT="1"/>
      <dgm:spPr/>
      <dgm:t>
        <a:bodyPr/>
        <a:lstStyle/>
        <a:p>
          <a:r>
            <a:rPr lang="pt-BR" sz="2000" dirty="0" smtClean="0"/>
            <a:t>Sem agendamento</a:t>
          </a:r>
          <a:endParaRPr lang="pt-BR" sz="2000" dirty="0"/>
        </a:p>
      </dgm:t>
    </dgm:pt>
    <dgm:pt modelId="{59AA8D75-33DF-40B4-8B20-FF78D9C2DDAE}" type="parTrans" cxnId="{5ED0945C-F87F-4060-8784-74BA46B1B635}">
      <dgm:prSet/>
      <dgm:spPr/>
      <dgm:t>
        <a:bodyPr/>
        <a:lstStyle/>
        <a:p>
          <a:endParaRPr lang="pt-BR" sz="1600"/>
        </a:p>
      </dgm:t>
    </dgm:pt>
    <dgm:pt modelId="{77F21F6F-6BDB-4253-AF3D-C7E47F852F88}" type="sibTrans" cxnId="{5ED0945C-F87F-4060-8784-74BA46B1B635}">
      <dgm:prSet/>
      <dgm:spPr/>
      <dgm:t>
        <a:bodyPr/>
        <a:lstStyle/>
        <a:p>
          <a:endParaRPr lang="pt-BR" sz="1600"/>
        </a:p>
      </dgm:t>
    </dgm:pt>
    <dgm:pt modelId="{560B51FA-5BE5-4C0C-A39E-CE68B778F0C7}">
      <dgm:prSet phldrT="[Texto]" custT="1"/>
      <dgm:spPr/>
      <dgm:t>
        <a:bodyPr/>
        <a:lstStyle/>
        <a:p>
          <a:r>
            <a:rPr lang="pt-BR" sz="2000" dirty="0" smtClean="0"/>
            <a:t>Atendimento eletrônico</a:t>
          </a:r>
        </a:p>
      </dgm:t>
    </dgm:pt>
    <dgm:pt modelId="{6E7A1F5F-0B72-4008-9F87-FC5489744883}" type="parTrans" cxnId="{B6FCD31D-0239-481F-9522-098EDA120E72}">
      <dgm:prSet/>
      <dgm:spPr/>
      <dgm:t>
        <a:bodyPr/>
        <a:lstStyle/>
        <a:p>
          <a:endParaRPr lang="pt-BR" sz="1600"/>
        </a:p>
      </dgm:t>
    </dgm:pt>
    <dgm:pt modelId="{601DC5AB-8250-4400-A6F1-FB48A115450A}" type="sibTrans" cxnId="{B6FCD31D-0239-481F-9522-098EDA120E72}">
      <dgm:prSet/>
      <dgm:spPr/>
      <dgm:t>
        <a:bodyPr/>
        <a:lstStyle/>
        <a:p>
          <a:endParaRPr lang="pt-BR" sz="1600"/>
        </a:p>
      </dgm:t>
    </dgm:pt>
    <dgm:pt modelId="{98CE5484-30F5-4312-8141-858563D86AE2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000" dirty="0" smtClean="0"/>
            <a:t>24h por dia</a:t>
          </a:r>
        </a:p>
        <a:p>
          <a:pPr>
            <a:spcAft>
              <a:spcPct val="35000"/>
            </a:spcAft>
          </a:pPr>
          <a:r>
            <a:rPr lang="pt-BR" sz="2000" dirty="0" smtClean="0"/>
            <a:t>7 dias por semana</a:t>
          </a:r>
          <a:endParaRPr lang="pt-BR" sz="2000" dirty="0"/>
        </a:p>
      </dgm:t>
    </dgm:pt>
    <dgm:pt modelId="{DA60C014-F4ED-41E1-A724-AECB3507FF34}" type="parTrans" cxnId="{7E2C8725-5BDA-49C7-81C5-7BCB1011D7ED}">
      <dgm:prSet/>
      <dgm:spPr/>
      <dgm:t>
        <a:bodyPr/>
        <a:lstStyle/>
        <a:p>
          <a:endParaRPr lang="pt-BR" sz="1600"/>
        </a:p>
      </dgm:t>
    </dgm:pt>
    <dgm:pt modelId="{52BBAD48-B1A4-4857-9541-0B2048768BF1}" type="sibTrans" cxnId="{7E2C8725-5BDA-49C7-81C5-7BCB1011D7ED}">
      <dgm:prSet/>
      <dgm:spPr/>
      <dgm:t>
        <a:bodyPr/>
        <a:lstStyle/>
        <a:p>
          <a:endParaRPr lang="pt-BR" sz="1600"/>
        </a:p>
      </dgm:t>
    </dgm:pt>
    <dgm:pt modelId="{D72DFCD2-D5F4-4B48-BD69-118139B47C86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000" dirty="0" smtClean="0"/>
            <a:t>(...)</a:t>
          </a:r>
        </a:p>
      </dgm:t>
    </dgm:pt>
    <dgm:pt modelId="{C3B39753-2EC0-4D17-83FD-85D78A352A89}" type="parTrans" cxnId="{029F602E-3515-44E8-BA62-25D28CED3B64}">
      <dgm:prSet/>
      <dgm:spPr/>
      <dgm:t>
        <a:bodyPr/>
        <a:lstStyle/>
        <a:p>
          <a:endParaRPr lang="pt-BR"/>
        </a:p>
      </dgm:t>
    </dgm:pt>
    <dgm:pt modelId="{91318B1A-E8F0-4035-8D86-0403BBDBD615}" type="sibTrans" cxnId="{029F602E-3515-44E8-BA62-25D28CED3B64}">
      <dgm:prSet/>
      <dgm:spPr/>
      <dgm:t>
        <a:bodyPr/>
        <a:lstStyle/>
        <a:p>
          <a:endParaRPr lang="pt-BR"/>
        </a:p>
      </dgm:t>
    </dgm:pt>
    <dgm:pt modelId="{EEA99CC9-8AD7-49CF-9B8A-97ED3C118A6E}" type="pres">
      <dgm:prSet presAssocID="{185198E7-791C-442B-90E7-B9CE04BA72F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D8C2771-CB1C-4AF4-8458-9142C616933D}" type="pres">
      <dgm:prSet presAssocID="{3C84492B-B98A-4047-BFCF-089138BA4A0F}" presName="compNode" presStyleCnt="0"/>
      <dgm:spPr/>
    </dgm:pt>
    <dgm:pt modelId="{F2D020CC-6745-4CF3-8609-9CE6FAD36CFE}" type="pres">
      <dgm:prSet presAssocID="{3C84492B-B98A-4047-BFCF-089138BA4A0F}" presName="aNode" presStyleLbl="bgShp" presStyleIdx="0" presStyleCnt="3"/>
      <dgm:spPr/>
      <dgm:t>
        <a:bodyPr/>
        <a:lstStyle/>
        <a:p>
          <a:endParaRPr lang="pt-BR"/>
        </a:p>
      </dgm:t>
    </dgm:pt>
    <dgm:pt modelId="{1504889D-123D-462F-AC8E-200C7EF47BEC}" type="pres">
      <dgm:prSet presAssocID="{3C84492B-B98A-4047-BFCF-089138BA4A0F}" presName="textNode" presStyleLbl="bgShp" presStyleIdx="0" presStyleCnt="3"/>
      <dgm:spPr/>
      <dgm:t>
        <a:bodyPr/>
        <a:lstStyle/>
        <a:p>
          <a:endParaRPr lang="pt-BR"/>
        </a:p>
      </dgm:t>
    </dgm:pt>
    <dgm:pt modelId="{ECBB0F13-C24B-4ACC-9C2B-83E6625D6BA6}" type="pres">
      <dgm:prSet presAssocID="{3C84492B-B98A-4047-BFCF-089138BA4A0F}" presName="compChildNode" presStyleCnt="0"/>
      <dgm:spPr/>
    </dgm:pt>
    <dgm:pt modelId="{E47657C7-7E95-4C6F-8326-662DC15626C0}" type="pres">
      <dgm:prSet presAssocID="{3C84492B-B98A-4047-BFCF-089138BA4A0F}" presName="theInnerList" presStyleCnt="0"/>
      <dgm:spPr/>
    </dgm:pt>
    <dgm:pt modelId="{0D381A08-901C-4B31-9DE8-CCDC0DB81A8C}" type="pres">
      <dgm:prSet presAssocID="{95B83976-3573-4FBD-B956-6A013C9F678E}" presName="childNode" presStyleLbl="node1" presStyleIdx="0" presStyleCnt="9" custScaleY="248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6B3289-DA95-48AC-87FF-1C06EB622881}" type="pres">
      <dgm:prSet presAssocID="{3C84492B-B98A-4047-BFCF-089138BA4A0F}" presName="aSpace" presStyleCnt="0"/>
      <dgm:spPr/>
    </dgm:pt>
    <dgm:pt modelId="{B353FBAD-33CF-4645-91EF-53B728B83A30}" type="pres">
      <dgm:prSet presAssocID="{9C6D66E9-B55D-48FE-9107-CED632088DF7}" presName="compNode" presStyleCnt="0"/>
      <dgm:spPr/>
    </dgm:pt>
    <dgm:pt modelId="{72D689CD-5169-4165-855F-D52E3B9B9C77}" type="pres">
      <dgm:prSet presAssocID="{9C6D66E9-B55D-48FE-9107-CED632088DF7}" presName="aNode" presStyleLbl="bgShp" presStyleIdx="1" presStyleCnt="3"/>
      <dgm:spPr/>
      <dgm:t>
        <a:bodyPr/>
        <a:lstStyle/>
        <a:p>
          <a:endParaRPr lang="pt-BR"/>
        </a:p>
      </dgm:t>
    </dgm:pt>
    <dgm:pt modelId="{59F756BB-735A-443F-BC81-D871D524B44E}" type="pres">
      <dgm:prSet presAssocID="{9C6D66E9-B55D-48FE-9107-CED632088DF7}" presName="textNode" presStyleLbl="bgShp" presStyleIdx="1" presStyleCnt="3"/>
      <dgm:spPr/>
      <dgm:t>
        <a:bodyPr/>
        <a:lstStyle/>
        <a:p>
          <a:endParaRPr lang="pt-BR"/>
        </a:p>
      </dgm:t>
    </dgm:pt>
    <dgm:pt modelId="{C1E78429-C9BE-467E-9354-6B4BDB4A1ABF}" type="pres">
      <dgm:prSet presAssocID="{9C6D66E9-B55D-48FE-9107-CED632088DF7}" presName="compChildNode" presStyleCnt="0"/>
      <dgm:spPr/>
    </dgm:pt>
    <dgm:pt modelId="{FA5F4B38-26D4-40B7-851C-D808304CF575}" type="pres">
      <dgm:prSet presAssocID="{9C6D66E9-B55D-48FE-9107-CED632088DF7}" presName="theInnerList" presStyleCnt="0"/>
      <dgm:spPr/>
    </dgm:pt>
    <dgm:pt modelId="{7EEA94DE-2F53-4B8F-BD73-49074E77E2F5}" type="pres">
      <dgm:prSet presAssocID="{4AEB927C-40AE-4A99-9244-8BFA3DB0C29D}" presName="childNode" presStyleLbl="node1" presStyleIdx="1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E3BE03-4F99-4562-B8E4-E1BCC7ECE4F3}" type="pres">
      <dgm:prSet presAssocID="{4AEB927C-40AE-4A99-9244-8BFA3DB0C29D}" presName="aSpace2" presStyleCnt="0"/>
      <dgm:spPr/>
    </dgm:pt>
    <dgm:pt modelId="{74ED84D4-6D11-4EBF-B9FF-F28772339953}" type="pres">
      <dgm:prSet presAssocID="{DEB96D0C-A056-4747-A262-3131074FB458}" presName="childNode" presStyleLbl="node1" presStyleIdx="2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A82981-C87C-471B-B93F-6CD927B6535E}" type="pres">
      <dgm:prSet presAssocID="{DEB96D0C-A056-4747-A262-3131074FB458}" presName="aSpace2" presStyleCnt="0"/>
      <dgm:spPr/>
    </dgm:pt>
    <dgm:pt modelId="{0E684AB4-6343-415E-B1D3-837EB9B3EB0A}" type="pres">
      <dgm:prSet presAssocID="{560B51FA-5BE5-4C0C-A39E-CE68B778F0C7}" presName="childNode" presStyleLbl="node1" presStyleIdx="3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3B36F9E-CAD2-4B5D-8E6C-6D3A57B818B7}" type="pres">
      <dgm:prSet presAssocID="{560B51FA-5BE5-4C0C-A39E-CE68B778F0C7}" presName="aSpace2" presStyleCnt="0"/>
      <dgm:spPr/>
    </dgm:pt>
    <dgm:pt modelId="{2349E9A6-7CB2-43F8-A87D-DBB493CB6577}" type="pres">
      <dgm:prSet presAssocID="{98CE5484-30F5-4312-8141-858563D86AE2}" presName="childNode" presStyleLbl="node1" presStyleIdx="4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61F66D-C066-4D0A-8469-FB562EF64D90}" type="pres">
      <dgm:prSet presAssocID="{9C6D66E9-B55D-48FE-9107-CED632088DF7}" presName="aSpace" presStyleCnt="0"/>
      <dgm:spPr/>
    </dgm:pt>
    <dgm:pt modelId="{4FC7DD7B-F90B-44E3-821F-CDC63FB6E8C8}" type="pres">
      <dgm:prSet presAssocID="{09C5EC97-ADFA-4F60-A79B-D0816B31CA56}" presName="compNode" presStyleCnt="0"/>
      <dgm:spPr/>
    </dgm:pt>
    <dgm:pt modelId="{9574C353-C6C4-4DF2-A561-82129E475046}" type="pres">
      <dgm:prSet presAssocID="{09C5EC97-ADFA-4F60-A79B-D0816B31CA56}" presName="aNode" presStyleLbl="bgShp" presStyleIdx="2" presStyleCnt="3"/>
      <dgm:spPr/>
      <dgm:t>
        <a:bodyPr/>
        <a:lstStyle/>
        <a:p>
          <a:endParaRPr lang="pt-BR"/>
        </a:p>
      </dgm:t>
    </dgm:pt>
    <dgm:pt modelId="{01970C9C-233C-4516-A622-E56C65D6D30A}" type="pres">
      <dgm:prSet presAssocID="{09C5EC97-ADFA-4F60-A79B-D0816B31CA56}" presName="textNode" presStyleLbl="bgShp" presStyleIdx="2" presStyleCnt="3"/>
      <dgm:spPr/>
      <dgm:t>
        <a:bodyPr/>
        <a:lstStyle/>
        <a:p>
          <a:endParaRPr lang="pt-BR"/>
        </a:p>
      </dgm:t>
    </dgm:pt>
    <dgm:pt modelId="{5F20BC80-D42D-4657-A34F-DC74BAA73999}" type="pres">
      <dgm:prSet presAssocID="{09C5EC97-ADFA-4F60-A79B-D0816B31CA56}" presName="compChildNode" presStyleCnt="0"/>
      <dgm:spPr/>
    </dgm:pt>
    <dgm:pt modelId="{531A9D48-8E2D-4EA9-8753-D657DEC66F0C}" type="pres">
      <dgm:prSet presAssocID="{09C5EC97-ADFA-4F60-A79B-D0816B31CA56}" presName="theInnerList" presStyleCnt="0"/>
      <dgm:spPr/>
    </dgm:pt>
    <dgm:pt modelId="{6113A6BA-8FD1-4DB7-B6B2-26FE5366280A}" type="pres">
      <dgm:prSet presAssocID="{858AB9F8-4D2B-48E0-837A-D1494701DEAD}" presName="childNode" presStyleLbl="node1" presStyleIdx="5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F0A752-C1BC-4973-9D1B-9BB566DFD867}" type="pres">
      <dgm:prSet presAssocID="{858AB9F8-4D2B-48E0-837A-D1494701DEAD}" presName="aSpace2" presStyleCnt="0"/>
      <dgm:spPr/>
    </dgm:pt>
    <dgm:pt modelId="{B8C5F793-45E3-432A-A357-1011041538BE}" type="pres">
      <dgm:prSet presAssocID="{3D837133-6ED4-40DE-BF3F-8C50D5C842DD}" presName="childNode" presStyleLbl="node1" presStyleIdx="6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A35FB0-C923-44B4-972F-CAA4A12993F8}" type="pres">
      <dgm:prSet presAssocID="{3D837133-6ED4-40DE-BF3F-8C50D5C842DD}" presName="aSpace2" presStyleCnt="0"/>
      <dgm:spPr/>
    </dgm:pt>
    <dgm:pt modelId="{B9F38526-9C5A-44CC-BCAE-EB67EC098F3E}" type="pres">
      <dgm:prSet presAssocID="{6FAE3C7A-1C1E-4A5F-9F79-A02204601901}" presName="childNode" presStyleLbl="node1" presStyleIdx="7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6953B93-CA13-4303-A4CF-74744E16F7B2}" type="pres">
      <dgm:prSet presAssocID="{6FAE3C7A-1C1E-4A5F-9F79-A02204601901}" presName="aSpace2" presStyleCnt="0"/>
      <dgm:spPr/>
    </dgm:pt>
    <dgm:pt modelId="{78737F7A-4498-4826-8075-2F2545D89F17}" type="pres">
      <dgm:prSet presAssocID="{D72DFCD2-D5F4-4B48-BD69-118139B47C86}" presName="childNode" presStyleLbl="node1" presStyleIdx="8" presStyleCnt="9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8E2A424-8D2F-4B76-8B16-A030A5A0D4FD}" srcId="{185198E7-791C-442B-90E7-B9CE04BA72F2}" destId="{09C5EC97-ADFA-4F60-A79B-D0816B31CA56}" srcOrd="2" destOrd="0" parTransId="{76DF0B2C-E488-442E-B6E5-1C528C1FBD97}" sibTransId="{D81FBEBC-1326-4D3B-83FD-C9C06E0639AD}"/>
    <dgm:cxn modelId="{972D09ED-E564-4903-AD51-FF69FC2C1FC5}" type="presOf" srcId="{6FAE3C7A-1C1E-4A5F-9F79-A02204601901}" destId="{B9F38526-9C5A-44CC-BCAE-EB67EC098F3E}" srcOrd="0" destOrd="0" presId="urn:microsoft.com/office/officeart/2005/8/layout/lProcess2"/>
    <dgm:cxn modelId="{73665056-24BA-4E0F-A82E-7AED581F3531}" type="presOf" srcId="{9C6D66E9-B55D-48FE-9107-CED632088DF7}" destId="{72D689CD-5169-4165-855F-D52E3B9B9C77}" srcOrd="0" destOrd="0" presId="urn:microsoft.com/office/officeart/2005/8/layout/lProcess2"/>
    <dgm:cxn modelId="{AB50EED7-22C6-40D1-8ADD-8B7FBF0CA2D9}" srcId="{09C5EC97-ADFA-4F60-A79B-D0816B31CA56}" destId="{858AB9F8-4D2B-48E0-837A-D1494701DEAD}" srcOrd="0" destOrd="0" parTransId="{123EEFD6-B4E8-4122-AF5D-59DD2B4C4A08}" sibTransId="{5A019115-7393-4CA7-89BA-0EC48565EE7C}"/>
    <dgm:cxn modelId="{D76E70DA-A843-4682-8FC4-E953EA1ABF31}" type="presOf" srcId="{3C84492B-B98A-4047-BFCF-089138BA4A0F}" destId="{F2D020CC-6745-4CF3-8609-9CE6FAD36CFE}" srcOrd="0" destOrd="0" presId="urn:microsoft.com/office/officeart/2005/8/layout/lProcess2"/>
    <dgm:cxn modelId="{8D0BF506-31D0-428F-AD37-30DB463E084C}" srcId="{09C5EC97-ADFA-4F60-A79B-D0816B31CA56}" destId="{3D837133-6ED4-40DE-BF3F-8C50D5C842DD}" srcOrd="1" destOrd="0" parTransId="{62E6A3AB-2C02-4E98-B460-BB467605A150}" sibTransId="{7F9B1C22-E3F9-4427-A4F0-37980AC5A76C}"/>
    <dgm:cxn modelId="{904D4C3A-49DC-468A-A638-96C96E2CA5FB}" type="presOf" srcId="{3C84492B-B98A-4047-BFCF-089138BA4A0F}" destId="{1504889D-123D-462F-AC8E-200C7EF47BEC}" srcOrd="1" destOrd="0" presId="urn:microsoft.com/office/officeart/2005/8/layout/lProcess2"/>
    <dgm:cxn modelId="{B6FCD31D-0239-481F-9522-098EDA120E72}" srcId="{9C6D66E9-B55D-48FE-9107-CED632088DF7}" destId="{560B51FA-5BE5-4C0C-A39E-CE68B778F0C7}" srcOrd="2" destOrd="0" parTransId="{6E7A1F5F-0B72-4008-9F87-FC5489744883}" sibTransId="{601DC5AB-8250-4400-A6F1-FB48A115450A}"/>
    <dgm:cxn modelId="{321904A6-D731-4367-B40B-CA19209B05EA}" type="presOf" srcId="{09C5EC97-ADFA-4F60-A79B-D0816B31CA56}" destId="{9574C353-C6C4-4DF2-A561-82129E475046}" srcOrd="0" destOrd="0" presId="urn:microsoft.com/office/officeart/2005/8/layout/lProcess2"/>
    <dgm:cxn modelId="{7E72CF55-8923-4E31-B33D-CBB41957C89F}" type="presOf" srcId="{D72DFCD2-D5F4-4B48-BD69-118139B47C86}" destId="{78737F7A-4498-4826-8075-2F2545D89F17}" srcOrd="0" destOrd="0" presId="urn:microsoft.com/office/officeart/2005/8/layout/lProcess2"/>
    <dgm:cxn modelId="{689A5717-9531-4015-9EE2-EC492FD5EFC3}" type="presOf" srcId="{560B51FA-5BE5-4C0C-A39E-CE68B778F0C7}" destId="{0E684AB4-6343-415E-B1D3-837EB9B3EB0A}" srcOrd="0" destOrd="0" presId="urn:microsoft.com/office/officeart/2005/8/layout/lProcess2"/>
    <dgm:cxn modelId="{A4F7B480-D92B-46A9-B08A-000F7B7C2304}" type="presOf" srcId="{DEB96D0C-A056-4747-A262-3131074FB458}" destId="{74ED84D4-6D11-4EBF-B9FF-F28772339953}" srcOrd="0" destOrd="0" presId="urn:microsoft.com/office/officeart/2005/8/layout/lProcess2"/>
    <dgm:cxn modelId="{5ED0945C-F87F-4060-8784-74BA46B1B635}" srcId="{9C6D66E9-B55D-48FE-9107-CED632088DF7}" destId="{DEB96D0C-A056-4747-A262-3131074FB458}" srcOrd="1" destOrd="0" parTransId="{59AA8D75-33DF-40B4-8B20-FF78D9C2DDAE}" sibTransId="{77F21F6F-6BDB-4253-AF3D-C7E47F852F88}"/>
    <dgm:cxn modelId="{2CD91852-5E59-4E50-83C7-4CF2279185DB}" srcId="{09C5EC97-ADFA-4F60-A79B-D0816B31CA56}" destId="{6FAE3C7A-1C1E-4A5F-9F79-A02204601901}" srcOrd="2" destOrd="0" parTransId="{0A4F3922-1CBC-406A-BEE3-8117828F1D94}" sibTransId="{EE6721A3-770C-400D-97E1-8418160A4453}"/>
    <dgm:cxn modelId="{AB0740CA-CAE5-49CE-BDE6-1BACFE6AB73C}" type="presOf" srcId="{4AEB927C-40AE-4A99-9244-8BFA3DB0C29D}" destId="{7EEA94DE-2F53-4B8F-BD73-49074E77E2F5}" srcOrd="0" destOrd="0" presId="urn:microsoft.com/office/officeart/2005/8/layout/lProcess2"/>
    <dgm:cxn modelId="{BF7535A5-0C6A-4FF1-B942-44F8C16FA278}" type="presOf" srcId="{858AB9F8-4D2B-48E0-837A-D1494701DEAD}" destId="{6113A6BA-8FD1-4DB7-B6B2-26FE5366280A}" srcOrd="0" destOrd="0" presId="urn:microsoft.com/office/officeart/2005/8/layout/lProcess2"/>
    <dgm:cxn modelId="{B86C5AF5-6B7F-4C1C-BBC0-86CB9DBEEC8F}" type="presOf" srcId="{98CE5484-30F5-4312-8141-858563D86AE2}" destId="{2349E9A6-7CB2-43F8-A87D-DBB493CB6577}" srcOrd="0" destOrd="0" presId="urn:microsoft.com/office/officeart/2005/8/layout/lProcess2"/>
    <dgm:cxn modelId="{B1337B20-6BDF-45FB-980E-4D813338B5AB}" type="presOf" srcId="{09C5EC97-ADFA-4F60-A79B-D0816B31CA56}" destId="{01970C9C-233C-4516-A622-E56C65D6D30A}" srcOrd="1" destOrd="0" presId="urn:microsoft.com/office/officeart/2005/8/layout/lProcess2"/>
    <dgm:cxn modelId="{7E2C8725-5BDA-49C7-81C5-7BCB1011D7ED}" srcId="{9C6D66E9-B55D-48FE-9107-CED632088DF7}" destId="{98CE5484-30F5-4312-8141-858563D86AE2}" srcOrd="3" destOrd="0" parTransId="{DA60C014-F4ED-41E1-A724-AECB3507FF34}" sibTransId="{52BBAD48-B1A4-4857-9541-0B2048768BF1}"/>
    <dgm:cxn modelId="{E29FAF08-7F28-4ADB-86AC-251FE3EB8C90}" srcId="{185198E7-791C-442B-90E7-B9CE04BA72F2}" destId="{9C6D66E9-B55D-48FE-9107-CED632088DF7}" srcOrd="1" destOrd="0" parTransId="{7507B3D4-0A48-4651-B623-D940067CCCE9}" sibTransId="{22DE97E4-7FF8-4B1B-A6BC-0DDA705C859E}"/>
    <dgm:cxn modelId="{900C1D27-B195-407F-9636-F1EEF1B45482}" type="presOf" srcId="{9C6D66E9-B55D-48FE-9107-CED632088DF7}" destId="{59F756BB-735A-443F-BC81-D871D524B44E}" srcOrd="1" destOrd="0" presId="urn:microsoft.com/office/officeart/2005/8/layout/lProcess2"/>
    <dgm:cxn modelId="{078FC1AA-EE85-4A1A-902D-DB0798300CF8}" type="presOf" srcId="{3D837133-6ED4-40DE-BF3F-8C50D5C842DD}" destId="{B8C5F793-45E3-432A-A357-1011041538BE}" srcOrd="0" destOrd="0" presId="urn:microsoft.com/office/officeart/2005/8/layout/lProcess2"/>
    <dgm:cxn modelId="{491E65BC-4A01-422B-BA15-5C457F189483}" srcId="{9C6D66E9-B55D-48FE-9107-CED632088DF7}" destId="{4AEB927C-40AE-4A99-9244-8BFA3DB0C29D}" srcOrd="0" destOrd="0" parTransId="{FD1246A0-49E9-431C-AB01-230711815001}" sibTransId="{C159631A-B1CC-4E70-897C-FC567D17718E}"/>
    <dgm:cxn modelId="{A6625550-7395-4FFE-9380-97364E324E58}" srcId="{3C84492B-B98A-4047-BFCF-089138BA4A0F}" destId="{95B83976-3573-4FBD-B956-6A013C9F678E}" srcOrd="0" destOrd="0" parTransId="{654ED8D6-C654-408F-BB1B-4CB11AA125D3}" sibTransId="{44B73D31-2916-48BE-8085-0BAD2448FA38}"/>
    <dgm:cxn modelId="{029F602E-3515-44E8-BA62-25D28CED3B64}" srcId="{09C5EC97-ADFA-4F60-A79B-D0816B31CA56}" destId="{D72DFCD2-D5F4-4B48-BD69-118139B47C86}" srcOrd="3" destOrd="0" parTransId="{C3B39753-2EC0-4D17-83FD-85D78A352A89}" sibTransId="{91318B1A-E8F0-4035-8D86-0403BBDBD615}"/>
    <dgm:cxn modelId="{9A56EDFF-7B00-4A90-AB3A-B1B227235D53}" type="presOf" srcId="{95B83976-3573-4FBD-B956-6A013C9F678E}" destId="{0D381A08-901C-4B31-9DE8-CCDC0DB81A8C}" srcOrd="0" destOrd="0" presId="urn:microsoft.com/office/officeart/2005/8/layout/lProcess2"/>
    <dgm:cxn modelId="{805799B7-106F-4BE3-B194-F71266AA58F3}" srcId="{185198E7-791C-442B-90E7-B9CE04BA72F2}" destId="{3C84492B-B98A-4047-BFCF-089138BA4A0F}" srcOrd="0" destOrd="0" parTransId="{1F2910E5-3D47-46CE-9FD8-1E514A6E1232}" sibTransId="{3BB4D901-4A65-4B19-8F59-4482084A86F3}"/>
    <dgm:cxn modelId="{F532E407-AE7D-4A32-91EB-AB06C9FB4FDC}" type="presOf" srcId="{185198E7-791C-442B-90E7-B9CE04BA72F2}" destId="{EEA99CC9-8AD7-49CF-9B8A-97ED3C118A6E}" srcOrd="0" destOrd="0" presId="urn:microsoft.com/office/officeart/2005/8/layout/lProcess2"/>
    <dgm:cxn modelId="{8B9ABAE3-4ACC-4985-8FEF-1947F6C76E41}" type="presParOf" srcId="{EEA99CC9-8AD7-49CF-9B8A-97ED3C118A6E}" destId="{5D8C2771-CB1C-4AF4-8458-9142C616933D}" srcOrd="0" destOrd="0" presId="urn:microsoft.com/office/officeart/2005/8/layout/lProcess2"/>
    <dgm:cxn modelId="{5F9FB360-81FF-40F8-A233-AD1FE284182E}" type="presParOf" srcId="{5D8C2771-CB1C-4AF4-8458-9142C616933D}" destId="{F2D020CC-6745-4CF3-8609-9CE6FAD36CFE}" srcOrd="0" destOrd="0" presId="urn:microsoft.com/office/officeart/2005/8/layout/lProcess2"/>
    <dgm:cxn modelId="{6621FBFC-93C1-4179-A7F0-9335E359874E}" type="presParOf" srcId="{5D8C2771-CB1C-4AF4-8458-9142C616933D}" destId="{1504889D-123D-462F-AC8E-200C7EF47BEC}" srcOrd="1" destOrd="0" presId="urn:microsoft.com/office/officeart/2005/8/layout/lProcess2"/>
    <dgm:cxn modelId="{07EDE859-5CB9-4898-8497-B87A2C573F46}" type="presParOf" srcId="{5D8C2771-CB1C-4AF4-8458-9142C616933D}" destId="{ECBB0F13-C24B-4ACC-9C2B-83E6625D6BA6}" srcOrd="2" destOrd="0" presId="urn:microsoft.com/office/officeart/2005/8/layout/lProcess2"/>
    <dgm:cxn modelId="{32A63E08-F917-441A-A8AF-82EB4423CCF5}" type="presParOf" srcId="{ECBB0F13-C24B-4ACC-9C2B-83E6625D6BA6}" destId="{E47657C7-7E95-4C6F-8326-662DC15626C0}" srcOrd="0" destOrd="0" presId="urn:microsoft.com/office/officeart/2005/8/layout/lProcess2"/>
    <dgm:cxn modelId="{2A80AFBE-4256-4EBE-B62D-CEBA5EC01F49}" type="presParOf" srcId="{E47657C7-7E95-4C6F-8326-662DC15626C0}" destId="{0D381A08-901C-4B31-9DE8-CCDC0DB81A8C}" srcOrd="0" destOrd="0" presId="urn:microsoft.com/office/officeart/2005/8/layout/lProcess2"/>
    <dgm:cxn modelId="{31547802-3FB5-497D-91C8-8FA1E05A53F8}" type="presParOf" srcId="{EEA99CC9-8AD7-49CF-9B8A-97ED3C118A6E}" destId="{DD6B3289-DA95-48AC-87FF-1C06EB622881}" srcOrd="1" destOrd="0" presId="urn:microsoft.com/office/officeart/2005/8/layout/lProcess2"/>
    <dgm:cxn modelId="{23093302-1628-40D5-9AB3-7BD2D5AD5163}" type="presParOf" srcId="{EEA99CC9-8AD7-49CF-9B8A-97ED3C118A6E}" destId="{B353FBAD-33CF-4645-91EF-53B728B83A30}" srcOrd="2" destOrd="0" presId="urn:microsoft.com/office/officeart/2005/8/layout/lProcess2"/>
    <dgm:cxn modelId="{9C7E00CB-32C0-4962-B62C-D8E0A04D6ACA}" type="presParOf" srcId="{B353FBAD-33CF-4645-91EF-53B728B83A30}" destId="{72D689CD-5169-4165-855F-D52E3B9B9C77}" srcOrd="0" destOrd="0" presId="urn:microsoft.com/office/officeart/2005/8/layout/lProcess2"/>
    <dgm:cxn modelId="{9B7F7F59-99E4-4DCD-9B98-40C3C32F325E}" type="presParOf" srcId="{B353FBAD-33CF-4645-91EF-53B728B83A30}" destId="{59F756BB-735A-443F-BC81-D871D524B44E}" srcOrd="1" destOrd="0" presId="urn:microsoft.com/office/officeart/2005/8/layout/lProcess2"/>
    <dgm:cxn modelId="{40D9CDA1-D219-4691-902D-F398AB2658D1}" type="presParOf" srcId="{B353FBAD-33CF-4645-91EF-53B728B83A30}" destId="{C1E78429-C9BE-467E-9354-6B4BDB4A1ABF}" srcOrd="2" destOrd="0" presId="urn:microsoft.com/office/officeart/2005/8/layout/lProcess2"/>
    <dgm:cxn modelId="{FB2BF3E7-AA79-437C-965D-C95122512131}" type="presParOf" srcId="{C1E78429-C9BE-467E-9354-6B4BDB4A1ABF}" destId="{FA5F4B38-26D4-40B7-851C-D808304CF575}" srcOrd="0" destOrd="0" presId="urn:microsoft.com/office/officeart/2005/8/layout/lProcess2"/>
    <dgm:cxn modelId="{28050720-C456-4374-A07A-8AEBABBDF43B}" type="presParOf" srcId="{FA5F4B38-26D4-40B7-851C-D808304CF575}" destId="{7EEA94DE-2F53-4B8F-BD73-49074E77E2F5}" srcOrd="0" destOrd="0" presId="urn:microsoft.com/office/officeart/2005/8/layout/lProcess2"/>
    <dgm:cxn modelId="{EB287AE4-F4A0-4DB1-A819-1778AA9E8B63}" type="presParOf" srcId="{FA5F4B38-26D4-40B7-851C-D808304CF575}" destId="{51E3BE03-4F99-4562-B8E4-E1BCC7ECE4F3}" srcOrd="1" destOrd="0" presId="urn:microsoft.com/office/officeart/2005/8/layout/lProcess2"/>
    <dgm:cxn modelId="{CB970377-6729-4220-9491-E3AD61C3CAE5}" type="presParOf" srcId="{FA5F4B38-26D4-40B7-851C-D808304CF575}" destId="{74ED84D4-6D11-4EBF-B9FF-F28772339953}" srcOrd="2" destOrd="0" presId="urn:microsoft.com/office/officeart/2005/8/layout/lProcess2"/>
    <dgm:cxn modelId="{679E27FB-7635-4403-912E-9DCD99E7370C}" type="presParOf" srcId="{FA5F4B38-26D4-40B7-851C-D808304CF575}" destId="{E1A82981-C87C-471B-B93F-6CD927B6535E}" srcOrd="3" destOrd="0" presId="urn:microsoft.com/office/officeart/2005/8/layout/lProcess2"/>
    <dgm:cxn modelId="{3A55EA36-5E71-4EF7-AF25-02C0FDC2A8F6}" type="presParOf" srcId="{FA5F4B38-26D4-40B7-851C-D808304CF575}" destId="{0E684AB4-6343-415E-B1D3-837EB9B3EB0A}" srcOrd="4" destOrd="0" presId="urn:microsoft.com/office/officeart/2005/8/layout/lProcess2"/>
    <dgm:cxn modelId="{C5410A04-A07C-46C7-8426-A6694627BA7A}" type="presParOf" srcId="{FA5F4B38-26D4-40B7-851C-D808304CF575}" destId="{D3B36F9E-CAD2-4B5D-8E6C-6D3A57B818B7}" srcOrd="5" destOrd="0" presId="urn:microsoft.com/office/officeart/2005/8/layout/lProcess2"/>
    <dgm:cxn modelId="{FCD6CE9F-27F6-4540-AE22-6E2E0783E116}" type="presParOf" srcId="{FA5F4B38-26D4-40B7-851C-D808304CF575}" destId="{2349E9A6-7CB2-43F8-A87D-DBB493CB6577}" srcOrd="6" destOrd="0" presId="urn:microsoft.com/office/officeart/2005/8/layout/lProcess2"/>
    <dgm:cxn modelId="{0C12178A-9FA5-47F7-82A7-FFC918E26DBB}" type="presParOf" srcId="{EEA99CC9-8AD7-49CF-9B8A-97ED3C118A6E}" destId="{2161F66D-C066-4D0A-8469-FB562EF64D90}" srcOrd="3" destOrd="0" presId="urn:microsoft.com/office/officeart/2005/8/layout/lProcess2"/>
    <dgm:cxn modelId="{854E121F-A69F-4479-9421-FE04D291EA1E}" type="presParOf" srcId="{EEA99CC9-8AD7-49CF-9B8A-97ED3C118A6E}" destId="{4FC7DD7B-F90B-44E3-821F-CDC63FB6E8C8}" srcOrd="4" destOrd="0" presId="urn:microsoft.com/office/officeart/2005/8/layout/lProcess2"/>
    <dgm:cxn modelId="{19893B1A-E0AD-43BB-A651-F98A8B2E2B0B}" type="presParOf" srcId="{4FC7DD7B-F90B-44E3-821F-CDC63FB6E8C8}" destId="{9574C353-C6C4-4DF2-A561-82129E475046}" srcOrd="0" destOrd="0" presId="urn:microsoft.com/office/officeart/2005/8/layout/lProcess2"/>
    <dgm:cxn modelId="{4C70B31B-484C-4DE2-9076-67ABD114A8E8}" type="presParOf" srcId="{4FC7DD7B-F90B-44E3-821F-CDC63FB6E8C8}" destId="{01970C9C-233C-4516-A622-E56C65D6D30A}" srcOrd="1" destOrd="0" presId="urn:microsoft.com/office/officeart/2005/8/layout/lProcess2"/>
    <dgm:cxn modelId="{25D2538D-A19B-491E-A6DB-DDE12D17A6E6}" type="presParOf" srcId="{4FC7DD7B-F90B-44E3-821F-CDC63FB6E8C8}" destId="{5F20BC80-D42D-4657-A34F-DC74BAA73999}" srcOrd="2" destOrd="0" presId="urn:microsoft.com/office/officeart/2005/8/layout/lProcess2"/>
    <dgm:cxn modelId="{37F5AC50-0776-46A0-9F42-6BF6DBB38A0D}" type="presParOf" srcId="{5F20BC80-D42D-4657-A34F-DC74BAA73999}" destId="{531A9D48-8E2D-4EA9-8753-D657DEC66F0C}" srcOrd="0" destOrd="0" presId="urn:microsoft.com/office/officeart/2005/8/layout/lProcess2"/>
    <dgm:cxn modelId="{0BEFB308-7A46-47D3-83B8-E108B1E6E570}" type="presParOf" srcId="{531A9D48-8E2D-4EA9-8753-D657DEC66F0C}" destId="{6113A6BA-8FD1-4DB7-B6B2-26FE5366280A}" srcOrd="0" destOrd="0" presId="urn:microsoft.com/office/officeart/2005/8/layout/lProcess2"/>
    <dgm:cxn modelId="{BE1B7619-CB9D-41A7-9DB7-17383FE7851D}" type="presParOf" srcId="{531A9D48-8E2D-4EA9-8753-D657DEC66F0C}" destId="{B5F0A752-C1BC-4973-9D1B-9BB566DFD867}" srcOrd="1" destOrd="0" presId="urn:microsoft.com/office/officeart/2005/8/layout/lProcess2"/>
    <dgm:cxn modelId="{C34F9118-0C96-4A7C-B15B-611C1EB40486}" type="presParOf" srcId="{531A9D48-8E2D-4EA9-8753-D657DEC66F0C}" destId="{B8C5F793-45E3-432A-A357-1011041538BE}" srcOrd="2" destOrd="0" presId="urn:microsoft.com/office/officeart/2005/8/layout/lProcess2"/>
    <dgm:cxn modelId="{F6C29756-55DD-4D5F-9705-CC6A940EA7F1}" type="presParOf" srcId="{531A9D48-8E2D-4EA9-8753-D657DEC66F0C}" destId="{04A35FB0-C923-44B4-972F-CAA4A12993F8}" srcOrd="3" destOrd="0" presId="urn:microsoft.com/office/officeart/2005/8/layout/lProcess2"/>
    <dgm:cxn modelId="{F5300847-9D4C-4301-895B-7FAFAE19B232}" type="presParOf" srcId="{531A9D48-8E2D-4EA9-8753-D657DEC66F0C}" destId="{B9F38526-9C5A-44CC-BCAE-EB67EC098F3E}" srcOrd="4" destOrd="0" presId="urn:microsoft.com/office/officeart/2005/8/layout/lProcess2"/>
    <dgm:cxn modelId="{8A7ACCDC-704B-4C43-8A55-8519D0E8BFD5}" type="presParOf" srcId="{531A9D48-8E2D-4EA9-8753-D657DEC66F0C}" destId="{B6953B93-CA13-4303-A4CF-74744E16F7B2}" srcOrd="5" destOrd="0" presId="urn:microsoft.com/office/officeart/2005/8/layout/lProcess2"/>
    <dgm:cxn modelId="{D5C340A6-711D-44DD-AFC7-FD2D231F2042}" type="presParOf" srcId="{531A9D48-8E2D-4EA9-8753-D657DEC66F0C}" destId="{78737F7A-4498-4826-8075-2F2545D89F17}" srcOrd="6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5.xml><?xml version="1.0" encoding="utf-8"?>
<dgm:dataModel xmlns:dgm="http://schemas.openxmlformats.org/drawingml/2006/diagram" xmlns:a="http://schemas.openxmlformats.org/drawingml/2006/main">
  <dgm:ptLst>
    <dgm:pt modelId="{5AAA2BE0-0AE2-4BC8-B5E8-66DA30551666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837926F7-9E89-4627-A96E-2F1DF1AA5181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400" dirty="0" smtClean="0"/>
            <a:t>293 mil</a:t>
          </a:r>
          <a:endParaRPr lang="pt-BR" sz="2400" dirty="0"/>
        </a:p>
      </dgm:t>
    </dgm:pt>
    <dgm:pt modelId="{2A68AF23-C27B-419D-88AD-255AF9C1FBE8}" type="parTrans" cxnId="{519706FD-583C-4F09-8F3B-D8E97C8A9C2B}">
      <dgm:prSet/>
      <dgm:spPr/>
      <dgm:t>
        <a:bodyPr/>
        <a:lstStyle/>
        <a:p>
          <a:endParaRPr lang="pt-BR"/>
        </a:p>
      </dgm:t>
    </dgm:pt>
    <dgm:pt modelId="{08800224-490A-4DFC-A17C-C944C9349A7D}" type="sibTrans" cxnId="{519706FD-583C-4F09-8F3B-D8E97C8A9C2B}">
      <dgm:prSet/>
      <dgm:spPr/>
      <dgm:t>
        <a:bodyPr/>
        <a:lstStyle/>
        <a:p>
          <a:endParaRPr lang="pt-BR"/>
        </a:p>
      </dgm:t>
    </dgm:pt>
    <dgm:pt modelId="{EDDBC430-0036-40BB-97C1-F91498E9D3AF}">
      <dgm:prSet phldrT="[Texto]" custT="1"/>
      <dgm:spPr/>
      <dgm:t>
        <a:bodyPr/>
        <a:lstStyle/>
        <a:p>
          <a:r>
            <a:rPr lang="pt-BR" sz="1800" dirty="0" err="1" smtClean="0"/>
            <a:t>CNDs</a:t>
          </a:r>
          <a:r>
            <a:rPr lang="pt-BR" sz="1800" dirty="0" smtClean="0"/>
            <a:t>-PJ analisadas no atendimento presencial em 2018</a:t>
          </a:r>
          <a:endParaRPr lang="pt-BR" sz="1800" dirty="0"/>
        </a:p>
      </dgm:t>
    </dgm:pt>
    <dgm:pt modelId="{61B70D0E-2ACC-4487-88F0-8BCDD35E0BAC}" type="parTrans" cxnId="{9A08490C-41FE-4867-B3F3-E79B0408BA2D}">
      <dgm:prSet/>
      <dgm:spPr/>
      <dgm:t>
        <a:bodyPr/>
        <a:lstStyle/>
        <a:p>
          <a:endParaRPr lang="pt-BR"/>
        </a:p>
      </dgm:t>
    </dgm:pt>
    <dgm:pt modelId="{F268E176-02DF-4ADE-95CC-4542CB47AEB1}" type="sibTrans" cxnId="{9A08490C-41FE-4867-B3F3-E79B0408BA2D}">
      <dgm:prSet/>
      <dgm:spPr/>
      <dgm:t>
        <a:bodyPr/>
        <a:lstStyle/>
        <a:p>
          <a:endParaRPr lang="pt-BR"/>
        </a:p>
      </dgm:t>
    </dgm:pt>
    <dgm:pt modelId="{E2C19163-C0A4-402E-A009-5D7E896A1B01}" type="pres">
      <dgm:prSet presAssocID="{5AAA2BE0-0AE2-4BC8-B5E8-66DA3055166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09A3D108-EAD4-4439-8D56-01EC563BFB83}" type="pres">
      <dgm:prSet presAssocID="{837926F7-9E89-4627-A96E-2F1DF1AA5181}" presName="posSpace" presStyleCnt="0"/>
      <dgm:spPr/>
    </dgm:pt>
    <dgm:pt modelId="{32730B75-FE10-4131-A632-5D9C4C5F73A2}" type="pres">
      <dgm:prSet presAssocID="{837926F7-9E89-4627-A96E-2F1DF1AA5181}" presName="vertFlow" presStyleCnt="0"/>
      <dgm:spPr/>
    </dgm:pt>
    <dgm:pt modelId="{0F38DF90-2DA5-4132-84CD-96B8969CC6DF}" type="pres">
      <dgm:prSet presAssocID="{837926F7-9E89-4627-A96E-2F1DF1AA5181}" presName="topSpace" presStyleCnt="0"/>
      <dgm:spPr/>
    </dgm:pt>
    <dgm:pt modelId="{F9EA5496-07AA-42E3-A115-7D924299A610}" type="pres">
      <dgm:prSet presAssocID="{837926F7-9E89-4627-A96E-2F1DF1AA5181}" presName="firstComp" presStyleCnt="0"/>
      <dgm:spPr/>
    </dgm:pt>
    <dgm:pt modelId="{879B6908-016D-4034-99AC-6E48B0B1EED2}" type="pres">
      <dgm:prSet presAssocID="{837926F7-9E89-4627-A96E-2F1DF1AA5181}" presName="firstChild" presStyleLbl="bgAccFollowNode1" presStyleIdx="0" presStyleCnt="1"/>
      <dgm:spPr/>
      <dgm:t>
        <a:bodyPr/>
        <a:lstStyle/>
        <a:p>
          <a:endParaRPr lang="pt-BR"/>
        </a:p>
      </dgm:t>
    </dgm:pt>
    <dgm:pt modelId="{C90D3F29-B393-4881-AA3A-92551EAD474D}" type="pres">
      <dgm:prSet presAssocID="{837926F7-9E89-4627-A96E-2F1DF1AA5181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40A134-A6C6-4C88-B5A2-B1C50F7B835C}" type="pres">
      <dgm:prSet presAssocID="{837926F7-9E89-4627-A96E-2F1DF1AA5181}" presName="negSpace" presStyleCnt="0"/>
      <dgm:spPr/>
    </dgm:pt>
    <dgm:pt modelId="{F33F44FA-1119-4AE0-B159-CC61F773C0CD}" type="pres">
      <dgm:prSet presAssocID="{837926F7-9E89-4627-A96E-2F1DF1AA5181}" presName="circle" presStyleLbl="node1" presStyleIdx="0" presStyleCnt="1" custScaleX="85231" custScaleY="85231" custLinFactNeighborX="5558" custLinFactNeighborY="1824"/>
      <dgm:spPr/>
      <dgm:t>
        <a:bodyPr/>
        <a:lstStyle/>
        <a:p>
          <a:endParaRPr lang="pt-BR"/>
        </a:p>
      </dgm:t>
    </dgm:pt>
  </dgm:ptLst>
  <dgm:cxnLst>
    <dgm:cxn modelId="{519706FD-583C-4F09-8F3B-D8E97C8A9C2B}" srcId="{5AAA2BE0-0AE2-4BC8-B5E8-66DA30551666}" destId="{837926F7-9E89-4627-A96E-2F1DF1AA5181}" srcOrd="0" destOrd="0" parTransId="{2A68AF23-C27B-419D-88AD-255AF9C1FBE8}" sibTransId="{08800224-490A-4DFC-A17C-C944C9349A7D}"/>
    <dgm:cxn modelId="{F0124D39-1565-4512-BDBA-2327CA120F00}" type="presOf" srcId="{EDDBC430-0036-40BB-97C1-F91498E9D3AF}" destId="{C90D3F29-B393-4881-AA3A-92551EAD474D}" srcOrd="1" destOrd="0" presId="urn:microsoft.com/office/officeart/2005/8/layout/hList9"/>
    <dgm:cxn modelId="{9D051E45-8697-49A7-8397-ABE0E59A2C37}" type="presOf" srcId="{837926F7-9E89-4627-A96E-2F1DF1AA5181}" destId="{F33F44FA-1119-4AE0-B159-CC61F773C0CD}" srcOrd="0" destOrd="0" presId="urn:microsoft.com/office/officeart/2005/8/layout/hList9"/>
    <dgm:cxn modelId="{3B040397-C981-441E-ADB7-426DB48A97B8}" type="presOf" srcId="{EDDBC430-0036-40BB-97C1-F91498E9D3AF}" destId="{879B6908-016D-4034-99AC-6E48B0B1EED2}" srcOrd="0" destOrd="0" presId="urn:microsoft.com/office/officeart/2005/8/layout/hList9"/>
    <dgm:cxn modelId="{056A8094-4ACF-4A02-BD44-EA109C8938F0}" type="presOf" srcId="{5AAA2BE0-0AE2-4BC8-B5E8-66DA30551666}" destId="{E2C19163-C0A4-402E-A009-5D7E896A1B01}" srcOrd="0" destOrd="0" presId="urn:microsoft.com/office/officeart/2005/8/layout/hList9"/>
    <dgm:cxn modelId="{9A08490C-41FE-4867-B3F3-E79B0408BA2D}" srcId="{837926F7-9E89-4627-A96E-2F1DF1AA5181}" destId="{EDDBC430-0036-40BB-97C1-F91498E9D3AF}" srcOrd="0" destOrd="0" parTransId="{61B70D0E-2ACC-4487-88F0-8BCDD35E0BAC}" sibTransId="{F268E176-02DF-4ADE-95CC-4542CB47AEB1}"/>
    <dgm:cxn modelId="{1CB60701-6BDC-4E9A-A662-AC4B657B0338}" type="presParOf" srcId="{E2C19163-C0A4-402E-A009-5D7E896A1B01}" destId="{09A3D108-EAD4-4439-8D56-01EC563BFB83}" srcOrd="0" destOrd="0" presId="urn:microsoft.com/office/officeart/2005/8/layout/hList9"/>
    <dgm:cxn modelId="{98E7E837-24A9-4083-9A27-128B8E772ACE}" type="presParOf" srcId="{E2C19163-C0A4-402E-A009-5D7E896A1B01}" destId="{32730B75-FE10-4131-A632-5D9C4C5F73A2}" srcOrd="1" destOrd="0" presId="urn:microsoft.com/office/officeart/2005/8/layout/hList9"/>
    <dgm:cxn modelId="{EAEA79DE-BE11-47BB-ABF5-09CCE2514DAC}" type="presParOf" srcId="{32730B75-FE10-4131-A632-5D9C4C5F73A2}" destId="{0F38DF90-2DA5-4132-84CD-96B8969CC6DF}" srcOrd="0" destOrd="0" presId="urn:microsoft.com/office/officeart/2005/8/layout/hList9"/>
    <dgm:cxn modelId="{7D45B980-8D7E-479E-9121-7E95BA360FA3}" type="presParOf" srcId="{32730B75-FE10-4131-A632-5D9C4C5F73A2}" destId="{F9EA5496-07AA-42E3-A115-7D924299A610}" srcOrd="1" destOrd="0" presId="urn:microsoft.com/office/officeart/2005/8/layout/hList9"/>
    <dgm:cxn modelId="{61B49B3A-0F67-44AB-AB16-F88D93A230CC}" type="presParOf" srcId="{F9EA5496-07AA-42E3-A115-7D924299A610}" destId="{879B6908-016D-4034-99AC-6E48B0B1EED2}" srcOrd="0" destOrd="0" presId="urn:microsoft.com/office/officeart/2005/8/layout/hList9"/>
    <dgm:cxn modelId="{A6EC520E-AA34-418A-BC31-6F2F7578CEC8}" type="presParOf" srcId="{F9EA5496-07AA-42E3-A115-7D924299A610}" destId="{C90D3F29-B393-4881-AA3A-92551EAD474D}" srcOrd="1" destOrd="0" presId="urn:microsoft.com/office/officeart/2005/8/layout/hList9"/>
    <dgm:cxn modelId="{C1042DE4-A2EF-4895-B43E-59C78570B31A}" type="presParOf" srcId="{E2C19163-C0A4-402E-A009-5D7E896A1B01}" destId="{8240A134-A6C6-4C88-B5A2-B1C50F7B835C}" srcOrd="2" destOrd="0" presId="urn:microsoft.com/office/officeart/2005/8/layout/hList9"/>
    <dgm:cxn modelId="{F14E81B9-D78C-4FDA-B8CD-D00E1378CE41}" type="presParOf" srcId="{E2C19163-C0A4-402E-A009-5D7E896A1B01}" destId="{F33F44FA-1119-4AE0-B159-CC61F773C0C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6.xml><?xml version="1.0" encoding="utf-8"?>
<dgm:dataModel xmlns:dgm="http://schemas.openxmlformats.org/drawingml/2006/diagram" xmlns:a="http://schemas.openxmlformats.org/drawingml/2006/main">
  <dgm:ptLst>
    <dgm:pt modelId="{185198E7-791C-442B-90E7-B9CE04BA72F2}" type="doc">
      <dgm:prSet loTypeId="urn:microsoft.com/office/officeart/2005/8/layout/lProcess2" loCatId="list" qsTypeId="urn:microsoft.com/office/officeart/2005/8/quickstyle/simple1" qsCatId="simple" csTypeId="urn:microsoft.com/office/officeart/2005/8/colors/accent3_2" csCatId="accent3" phldr="1"/>
      <dgm:spPr/>
      <dgm:t>
        <a:bodyPr/>
        <a:lstStyle/>
        <a:p>
          <a:endParaRPr lang="pt-BR"/>
        </a:p>
      </dgm:t>
    </dgm:pt>
    <dgm:pt modelId="{3C84492B-B98A-4047-BFCF-089138BA4A0F}">
      <dgm:prSet phldrT="[Texto]" custT="1"/>
      <dgm:spPr/>
      <dgm:t>
        <a:bodyPr/>
        <a:lstStyle/>
        <a:p>
          <a:r>
            <a:rPr lang="pt-BR" sz="2800" dirty="0" smtClean="0"/>
            <a:t>Público alvo</a:t>
          </a:r>
          <a:endParaRPr lang="pt-BR" sz="2800" dirty="0"/>
        </a:p>
      </dgm:t>
    </dgm:pt>
    <dgm:pt modelId="{1F2910E5-3D47-46CE-9FD8-1E514A6E1232}" type="parTrans" cxnId="{805799B7-106F-4BE3-B194-F71266AA58F3}">
      <dgm:prSet/>
      <dgm:spPr/>
      <dgm:t>
        <a:bodyPr/>
        <a:lstStyle/>
        <a:p>
          <a:endParaRPr lang="pt-BR" sz="1600"/>
        </a:p>
      </dgm:t>
    </dgm:pt>
    <dgm:pt modelId="{3BB4D901-4A65-4B19-8F59-4482084A86F3}" type="sibTrans" cxnId="{805799B7-106F-4BE3-B194-F71266AA58F3}">
      <dgm:prSet/>
      <dgm:spPr/>
      <dgm:t>
        <a:bodyPr/>
        <a:lstStyle/>
        <a:p>
          <a:endParaRPr lang="pt-BR" sz="1600"/>
        </a:p>
      </dgm:t>
    </dgm:pt>
    <dgm:pt modelId="{95B83976-3573-4FBD-B956-6A013C9F678E}">
      <dgm:prSet phldrT="[Texto]" custT="1"/>
      <dgm:spPr/>
      <dgm:t>
        <a:bodyPr/>
        <a:lstStyle/>
        <a:p>
          <a:r>
            <a:rPr lang="pt-BR" sz="2000" dirty="0" smtClean="0"/>
            <a:t>Pessoas Jurídicas</a:t>
          </a:r>
          <a:endParaRPr lang="pt-BR" sz="2000" dirty="0"/>
        </a:p>
      </dgm:t>
    </dgm:pt>
    <dgm:pt modelId="{654ED8D6-C654-408F-BB1B-4CB11AA125D3}" type="parTrans" cxnId="{A6625550-7395-4FFE-9380-97364E324E58}">
      <dgm:prSet/>
      <dgm:spPr/>
      <dgm:t>
        <a:bodyPr/>
        <a:lstStyle/>
        <a:p>
          <a:endParaRPr lang="pt-BR" sz="1600"/>
        </a:p>
      </dgm:t>
    </dgm:pt>
    <dgm:pt modelId="{44B73D31-2916-48BE-8085-0BAD2448FA38}" type="sibTrans" cxnId="{A6625550-7395-4FFE-9380-97364E324E58}">
      <dgm:prSet/>
      <dgm:spPr/>
      <dgm:t>
        <a:bodyPr/>
        <a:lstStyle/>
        <a:p>
          <a:endParaRPr lang="pt-BR" sz="1600"/>
        </a:p>
      </dgm:t>
    </dgm:pt>
    <dgm:pt modelId="{9C6D66E9-B55D-48FE-9107-CED632088DF7}">
      <dgm:prSet phldrT="[Texto]" custT="1"/>
      <dgm:spPr/>
      <dgm:t>
        <a:bodyPr/>
        <a:lstStyle/>
        <a:p>
          <a:r>
            <a:rPr lang="pt-BR" sz="2800" dirty="0" smtClean="0"/>
            <a:t>Vantagens</a:t>
          </a:r>
          <a:endParaRPr lang="pt-BR" sz="2800" dirty="0"/>
        </a:p>
      </dgm:t>
    </dgm:pt>
    <dgm:pt modelId="{7507B3D4-0A48-4651-B623-D940067CCCE9}" type="parTrans" cxnId="{E29FAF08-7F28-4ADB-86AC-251FE3EB8C90}">
      <dgm:prSet/>
      <dgm:spPr/>
      <dgm:t>
        <a:bodyPr/>
        <a:lstStyle/>
        <a:p>
          <a:endParaRPr lang="pt-BR" sz="1600"/>
        </a:p>
      </dgm:t>
    </dgm:pt>
    <dgm:pt modelId="{22DE97E4-7FF8-4B1B-A6BC-0DDA705C859E}" type="sibTrans" cxnId="{E29FAF08-7F28-4ADB-86AC-251FE3EB8C90}">
      <dgm:prSet/>
      <dgm:spPr/>
      <dgm:t>
        <a:bodyPr/>
        <a:lstStyle/>
        <a:p>
          <a:endParaRPr lang="pt-BR" sz="1600"/>
        </a:p>
      </dgm:t>
    </dgm:pt>
    <dgm:pt modelId="{4AEB927C-40AE-4A99-9244-8BFA3DB0C29D}">
      <dgm:prSet phldrT="[Texto]" custT="1"/>
      <dgm:spPr/>
      <dgm:t>
        <a:bodyPr/>
        <a:lstStyle/>
        <a:p>
          <a:pPr>
            <a:spcAft>
              <a:spcPts val="0"/>
            </a:spcAft>
          </a:pPr>
          <a:r>
            <a:rPr lang="pt-BR" sz="2000" dirty="0" smtClean="0"/>
            <a:t>Certificado Digital </a:t>
          </a:r>
        </a:p>
        <a:p>
          <a:pPr>
            <a:spcAft>
              <a:spcPts val="0"/>
            </a:spcAft>
          </a:pPr>
          <a:r>
            <a:rPr lang="pt-BR" sz="2000" dirty="0" smtClean="0"/>
            <a:t>ou </a:t>
          </a:r>
        </a:p>
        <a:p>
          <a:pPr>
            <a:spcAft>
              <a:spcPts val="0"/>
            </a:spcAft>
          </a:pPr>
          <a:r>
            <a:rPr lang="pt-BR" sz="2000" dirty="0" smtClean="0"/>
            <a:t>Código de Acesso</a:t>
          </a:r>
          <a:endParaRPr lang="pt-BR" sz="2000" dirty="0"/>
        </a:p>
      </dgm:t>
    </dgm:pt>
    <dgm:pt modelId="{FD1246A0-49E9-431C-AB01-230711815001}" type="parTrans" cxnId="{491E65BC-4A01-422B-BA15-5C457F189483}">
      <dgm:prSet/>
      <dgm:spPr/>
      <dgm:t>
        <a:bodyPr/>
        <a:lstStyle/>
        <a:p>
          <a:endParaRPr lang="pt-BR" sz="1600"/>
        </a:p>
      </dgm:t>
    </dgm:pt>
    <dgm:pt modelId="{C159631A-B1CC-4E70-897C-FC567D17718E}" type="sibTrans" cxnId="{491E65BC-4A01-422B-BA15-5C457F189483}">
      <dgm:prSet/>
      <dgm:spPr/>
      <dgm:t>
        <a:bodyPr/>
        <a:lstStyle/>
        <a:p>
          <a:endParaRPr lang="pt-BR" sz="1600"/>
        </a:p>
      </dgm:t>
    </dgm:pt>
    <dgm:pt modelId="{09C5EC97-ADFA-4F60-A79B-D0816B31CA56}">
      <dgm:prSet phldrT="[Texto]" custT="1"/>
      <dgm:spPr/>
      <dgm:t>
        <a:bodyPr/>
        <a:lstStyle/>
        <a:p>
          <a:r>
            <a:rPr lang="pt-BR" sz="2800" dirty="0" smtClean="0"/>
            <a:t>Serviços oferecidos</a:t>
          </a:r>
          <a:endParaRPr lang="pt-BR" sz="2800" dirty="0"/>
        </a:p>
      </dgm:t>
    </dgm:pt>
    <dgm:pt modelId="{76DF0B2C-E488-442E-B6E5-1C528C1FBD97}" type="parTrans" cxnId="{B8E2A424-8D2F-4B76-8B16-A030A5A0D4FD}">
      <dgm:prSet/>
      <dgm:spPr/>
      <dgm:t>
        <a:bodyPr/>
        <a:lstStyle/>
        <a:p>
          <a:endParaRPr lang="pt-BR" sz="1600"/>
        </a:p>
      </dgm:t>
    </dgm:pt>
    <dgm:pt modelId="{D81FBEBC-1326-4D3B-83FD-C9C06E0639AD}" type="sibTrans" cxnId="{B8E2A424-8D2F-4B76-8B16-A030A5A0D4FD}">
      <dgm:prSet/>
      <dgm:spPr/>
      <dgm:t>
        <a:bodyPr/>
        <a:lstStyle/>
        <a:p>
          <a:endParaRPr lang="pt-BR" sz="1600"/>
        </a:p>
      </dgm:t>
    </dgm:pt>
    <dgm:pt modelId="{858AB9F8-4D2B-48E0-837A-D1494701DEAD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000" dirty="0" smtClean="0"/>
            <a:t>Regularização de débitos (PF)</a:t>
          </a:r>
          <a:endParaRPr lang="pt-BR" sz="2000" dirty="0"/>
        </a:p>
      </dgm:t>
    </dgm:pt>
    <dgm:pt modelId="{123EEFD6-B4E8-4122-AF5D-59DD2B4C4A08}" type="parTrans" cxnId="{AB50EED7-22C6-40D1-8ADD-8B7FBF0CA2D9}">
      <dgm:prSet/>
      <dgm:spPr/>
      <dgm:t>
        <a:bodyPr/>
        <a:lstStyle/>
        <a:p>
          <a:endParaRPr lang="pt-BR" sz="1600"/>
        </a:p>
      </dgm:t>
    </dgm:pt>
    <dgm:pt modelId="{5A019115-7393-4CA7-89BA-0EC48565EE7C}" type="sibTrans" cxnId="{AB50EED7-22C6-40D1-8ADD-8B7FBF0CA2D9}">
      <dgm:prSet/>
      <dgm:spPr/>
      <dgm:t>
        <a:bodyPr/>
        <a:lstStyle/>
        <a:p>
          <a:endParaRPr lang="pt-BR" sz="1600"/>
        </a:p>
      </dgm:t>
    </dgm:pt>
    <dgm:pt modelId="{3D837133-6ED4-40DE-BF3F-8C50D5C842DD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000" dirty="0" smtClean="0"/>
            <a:t>Conversão de processo eletrônico em digital</a:t>
          </a:r>
        </a:p>
      </dgm:t>
    </dgm:pt>
    <dgm:pt modelId="{62E6A3AB-2C02-4E98-B460-BB467605A150}" type="parTrans" cxnId="{8D0BF506-31D0-428F-AD37-30DB463E084C}">
      <dgm:prSet/>
      <dgm:spPr/>
      <dgm:t>
        <a:bodyPr/>
        <a:lstStyle/>
        <a:p>
          <a:endParaRPr lang="pt-BR" sz="1600"/>
        </a:p>
      </dgm:t>
    </dgm:pt>
    <dgm:pt modelId="{7F9B1C22-E3F9-4427-A4F0-37980AC5A76C}" type="sibTrans" cxnId="{8D0BF506-31D0-428F-AD37-30DB463E084C}">
      <dgm:prSet/>
      <dgm:spPr/>
      <dgm:t>
        <a:bodyPr/>
        <a:lstStyle/>
        <a:p>
          <a:endParaRPr lang="pt-BR" sz="1600"/>
        </a:p>
      </dgm:t>
    </dgm:pt>
    <dgm:pt modelId="{DEB96D0C-A056-4747-A262-3131074FB458}">
      <dgm:prSet phldrT="[Texto]" custT="1"/>
      <dgm:spPr/>
      <dgm:t>
        <a:bodyPr/>
        <a:lstStyle/>
        <a:p>
          <a:r>
            <a:rPr lang="pt-BR" sz="2000" dirty="0" smtClean="0"/>
            <a:t>Sem agendamento</a:t>
          </a:r>
          <a:endParaRPr lang="pt-BR" sz="2000" dirty="0"/>
        </a:p>
      </dgm:t>
    </dgm:pt>
    <dgm:pt modelId="{59AA8D75-33DF-40B4-8B20-FF78D9C2DDAE}" type="parTrans" cxnId="{5ED0945C-F87F-4060-8784-74BA46B1B635}">
      <dgm:prSet/>
      <dgm:spPr/>
      <dgm:t>
        <a:bodyPr/>
        <a:lstStyle/>
        <a:p>
          <a:endParaRPr lang="pt-BR" sz="1600"/>
        </a:p>
      </dgm:t>
    </dgm:pt>
    <dgm:pt modelId="{77F21F6F-6BDB-4253-AF3D-C7E47F852F88}" type="sibTrans" cxnId="{5ED0945C-F87F-4060-8784-74BA46B1B635}">
      <dgm:prSet/>
      <dgm:spPr/>
      <dgm:t>
        <a:bodyPr/>
        <a:lstStyle/>
        <a:p>
          <a:endParaRPr lang="pt-BR" sz="1600"/>
        </a:p>
      </dgm:t>
    </dgm:pt>
    <dgm:pt modelId="{B46357E8-EBC2-4C65-849F-4F0775D79D58}">
      <dgm:prSet phldrT="[Texto]" custT="1"/>
      <dgm:spPr>
        <a:solidFill>
          <a:schemeClr val="accent3">
            <a:lumMod val="60000"/>
            <a:lumOff val="40000"/>
          </a:schemeClr>
        </a:solidFill>
      </dgm:spPr>
      <dgm:t>
        <a:bodyPr/>
        <a:lstStyle/>
        <a:p>
          <a:r>
            <a:rPr lang="pt-BR" sz="2000" dirty="0" smtClean="0"/>
            <a:t>(...)</a:t>
          </a:r>
        </a:p>
      </dgm:t>
    </dgm:pt>
    <dgm:pt modelId="{CAB4581D-50FA-4B4E-9FBA-A74039E7D384}" type="parTrans" cxnId="{1343E26F-3663-471C-B286-5E45352D3F19}">
      <dgm:prSet/>
      <dgm:spPr/>
      <dgm:t>
        <a:bodyPr/>
        <a:lstStyle/>
        <a:p>
          <a:endParaRPr lang="pt-BR"/>
        </a:p>
      </dgm:t>
    </dgm:pt>
    <dgm:pt modelId="{68C693A7-3AEE-4989-8777-0BA2338E615D}" type="sibTrans" cxnId="{1343E26F-3663-471C-B286-5E45352D3F19}">
      <dgm:prSet/>
      <dgm:spPr/>
      <dgm:t>
        <a:bodyPr/>
        <a:lstStyle/>
        <a:p>
          <a:endParaRPr lang="pt-BR"/>
        </a:p>
      </dgm:t>
    </dgm:pt>
    <dgm:pt modelId="{13B5A855-8C3A-4A23-A680-A345F7AAAF50}">
      <dgm:prSet phldrT="[Texto]" custT="1"/>
      <dgm:spPr/>
      <dgm:t>
        <a:bodyPr/>
        <a:lstStyle/>
        <a:p>
          <a:r>
            <a:rPr lang="pt-BR" sz="2000" dirty="0" smtClean="0"/>
            <a:t>Pessoas Físicas</a:t>
          </a:r>
          <a:endParaRPr lang="pt-BR" sz="2000" dirty="0"/>
        </a:p>
      </dgm:t>
    </dgm:pt>
    <dgm:pt modelId="{FE7F687E-3C06-46C3-BC3D-1851AB13764A}" type="parTrans" cxnId="{167C6391-FED1-4B60-A4EB-58DAD98B2728}">
      <dgm:prSet/>
      <dgm:spPr/>
      <dgm:t>
        <a:bodyPr/>
        <a:lstStyle/>
        <a:p>
          <a:endParaRPr lang="pt-BR"/>
        </a:p>
      </dgm:t>
    </dgm:pt>
    <dgm:pt modelId="{10B3B944-984B-49E5-B387-D94227449515}" type="sibTrans" cxnId="{167C6391-FED1-4B60-A4EB-58DAD98B2728}">
      <dgm:prSet/>
      <dgm:spPr/>
      <dgm:t>
        <a:bodyPr/>
        <a:lstStyle/>
        <a:p>
          <a:endParaRPr lang="pt-BR"/>
        </a:p>
      </dgm:t>
    </dgm:pt>
    <dgm:pt modelId="{F91FEE3C-BE65-486A-B14B-63E831B3B467}">
      <dgm:prSet phldrT="[Texto]" custT="1"/>
      <dgm:spPr/>
      <dgm:t>
        <a:bodyPr/>
        <a:lstStyle/>
        <a:p>
          <a:r>
            <a:rPr lang="pt-BR" sz="2000" dirty="0" smtClean="0"/>
            <a:t>Atendimento eletrônico</a:t>
          </a:r>
          <a:endParaRPr lang="pt-BR" sz="2000" dirty="0"/>
        </a:p>
      </dgm:t>
    </dgm:pt>
    <dgm:pt modelId="{F7377112-6BCB-4101-BF6E-405CF43874D3}" type="parTrans" cxnId="{0396D582-3C48-4A17-A714-D09691955C65}">
      <dgm:prSet/>
      <dgm:spPr/>
      <dgm:t>
        <a:bodyPr/>
        <a:lstStyle/>
        <a:p>
          <a:endParaRPr lang="pt-BR"/>
        </a:p>
      </dgm:t>
    </dgm:pt>
    <dgm:pt modelId="{CF2DB7F8-97D0-4AE3-A94C-3E211C6C5F69}" type="sibTrans" cxnId="{0396D582-3C48-4A17-A714-D09691955C65}">
      <dgm:prSet/>
      <dgm:spPr/>
      <dgm:t>
        <a:bodyPr/>
        <a:lstStyle/>
        <a:p>
          <a:endParaRPr lang="pt-BR"/>
        </a:p>
      </dgm:t>
    </dgm:pt>
    <dgm:pt modelId="{EEA99CC9-8AD7-49CF-9B8A-97ED3C118A6E}" type="pres">
      <dgm:prSet presAssocID="{185198E7-791C-442B-90E7-B9CE04BA72F2}" presName="theList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pt-BR"/>
        </a:p>
      </dgm:t>
    </dgm:pt>
    <dgm:pt modelId="{5D8C2771-CB1C-4AF4-8458-9142C616933D}" type="pres">
      <dgm:prSet presAssocID="{3C84492B-B98A-4047-BFCF-089138BA4A0F}" presName="compNode" presStyleCnt="0"/>
      <dgm:spPr/>
    </dgm:pt>
    <dgm:pt modelId="{F2D020CC-6745-4CF3-8609-9CE6FAD36CFE}" type="pres">
      <dgm:prSet presAssocID="{3C84492B-B98A-4047-BFCF-089138BA4A0F}" presName="aNode" presStyleLbl="bgShp" presStyleIdx="0" presStyleCnt="3"/>
      <dgm:spPr/>
      <dgm:t>
        <a:bodyPr/>
        <a:lstStyle/>
        <a:p>
          <a:endParaRPr lang="pt-BR"/>
        </a:p>
      </dgm:t>
    </dgm:pt>
    <dgm:pt modelId="{1504889D-123D-462F-AC8E-200C7EF47BEC}" type="pres">
      <dgm:prSet presAssocID="{3C84492B-B98A-4047-BFCF-089138BA4A0F}" presName="textNode" presStyleLbl="bgShp" presStyleIdx="0" presStyleCnt="3"/>
      <dgm:spPr/>
      <dgm:t>
        <a:bodyPr/>
        <a:lstStyle/>
        <a:p>
          <a:endParaRPr lang="pt-BR"/>
        </a:p>
      </dgm:t>
    </dgm:pt>
    <dgm:pt modelId="{ECBB0F13-C24B-4ACC-9C2B-83E6625D6BA6}" type="pres">
      <dgm:prSet presAssocID="{3C84492B-B98A-4047-BFCF-089138BA4A0F}" presName="compChildNode" presStyleCnt="0"/>
      <dgm:spPr/>
    </dgm:pt>
    <dgm:pt modelId="{E47657C7-7E95-4C6F-8326-662DC15626C0}" type="pres">
      <dgm:prSet presAssocID="{3C84492B-B98A-4047-BFCF-089138BA4A0F}" presName="theInnerList" presStyleCnt="0"/>
      <dgm:spPr/>
    </dgm:pt>
    <dgm:pt modelId="{6661F767-630A-4896-9465-FE85078826D1}" type="pres">
      <dgm:prSet presAssocID="{13B5A855-8C3A-4A23-A680-A345F7AAAF50}" presName="childNode" presStyleLbl="node1" presStyleIdx="0" presStyleCnt="8" custScaleY="25583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FC6E56C-D5FC-4F5F-B04D-4C82BCA61FFC}" type="pres">
      <dgm:prSet presAssocID="{13B5A855-8C3A-4A23-A680-A345F7AAAF50}" presName="aSpace2" presStyleCnt="0"/>
      <dgm:spPr/>
    </dgm:pt>
    <dgm:pt modelId="{0D381A08-901C-4B31-9DE8-CCDC0DB81A8C}" type="pres">
      <dgm:prSet presAssocID="{95B83976-3573-4FBD-B956-6A013C9F678E}" presName="childNode" presStyleLbl="node1" presStyleIdx="1" presStyleCnt="8" custScaleY="24865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DD6B3289-DA95-48AC-87FF-1C06EB622881}" type="pres">
      <dgm:prSet presAssocID="{3C84492B-B98A-4047-BFCF-089138BA4A0F}" presName="aSpace" presStyleCnt="0"/>
      <dgm:spPr/>
    </dgm:pt>
    <dgm:pt modelId="{B353FBAD-33CF-4645-91EF-53B728B83A30}" type="pres">
      <dgm:prSet presAssocID="{9C6D66E9-B55D-48FE-9107-CED632088DF7}" presName="compNode" presStyleCnt="0"/>
      <dgm:spPr/>
    </dgm:pt>
    <dgm:pt modelId="{72D689CD-5169-4165-855F-D52E3B9B9C77}" type="pres">
      <dgm:prSet presAssocID="{9C6D66E9-B55D-48FE-9107-CED632088DF7}" presName="aNode" presStyleLbl="bgShp" presStyleIdx="1" presStyleCnt="3"/>
      <dgm:spPr/>
      <dgm:t>
        <a:bodyPr/>
        <a:lstStyle/>
        <a:p>
          <a:endParaRPr lang="pt-BR"/>
        </a:p>
      </dgm:t>
    </dgm:pt>
    <dgm:pt modelId="{59F756BB-735A-443F-BC81-D871D524B44E}" type="pres">
      <dgm:prSet presAssocID="{9C6D66E9-B55D-48FE-9107-CED632088DF7}" presName="textNode" presStyleLbl="bgShp" presStyleIdx="1" presStyleCnt="3"/>
      <dgm:spPr/>
      <dgm:t>
        <a:bodyPr/>
        <a:lstStyle/>
        <a:p>
          <a:endParaRPr lang="pt-BR"/>
        </a:p>
      </dgm:t>
    </dgm:pt>
    <dgm:pt modelId="{C1E78429-C9BE-467E-9354-6B4BDB4A1ABF}" type="pres">
      <dgm:prSet presAssocID="{9C6D66E9-B55D-48FE-9107-CED632088DF7}" presName="compChildNode" presStyleCnt="0"/>
      <dgm:spPr/>
    </dgm:pt>
    <dgm:pt modelId="{FA5F4B38-26D4-40B7-851C-D808304CF575}" type="pres">
      <dgm:prSet presAssocID="{9C6D66E9-B55D-48FE-9107-CED632088DF7}" presName="theInnerList" presStyleCnt="0"/>
      <dgm:spPr/>
    </dgm:pt>
    <dgm:pt modelId="{7EEA94DE-2F53-4B8F-BD73-49074E77E2F5}" type="pres">
      <dgm:prSet presAssocID="{4AEB927C-40AE-4A99-9244-8BFA3DB0C29D}" presName="childNode" presStyleLbl="node1" presStyleIdx="2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51E3BE03-4F99-4562-B8E4-E1BCC7ECE4F3}" type="pres">
      <dgm:prSet presAssocID="{4AEB927C-40AE-4A99-9244-8BFA3DB0C29D}" presName="aSpace2" presStyleCnt="0"/>
      <dgm:spPr/>
    </dgm:pt>
    <dgm:pt modelId="{74ED84D4-6D11-4EBF-B9FF-F28772339953}" type="pres">
      <dgm:prSet presAssocID="{DEB96D0C-A056-4747-A262-3131074FB458}" presName="childNode" presStyleLbl="node1" presStyleIdx="3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E1A82981-C87C-471B-B93F-6CD927B6535E}" type="pres">
      <dgm:prSet presAssocID="{DEB96D0C-A056-4747-A262-3131074FB458}" presName="aSpace2" presStyleCnt="0"/>
      <dgm:spPr/>
    </dgm:pt>
    <dgm:pt modelId="{97AB9CB3-7A93-4F29-A9C5-C4AC19E45646}" type="pres">
      <dgm:prSet presAssocID="{F91FEE3C-BE65-486A-B14B-63E831B3B467}" presName="childNode" presStyleLbl="node1" presStyleIdx="4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2161F66D-C066-4D0A-8469-FB562EF64D90}" type="pres">
      <dgm:prSet presAssocID="{9C6D66E9-B55D-48FE-9107-CED632088DF7}" presName="aSpace" presStyleCnt="0"/>
      <dgm:spPr/>
    </dgm:pt>
    <dgm:pt modelId="{4FC7DD7B-F90B-44E3-821F-CDC63FB6E8C8}" type="pres">
      <dgm:prSet presAssocID="{09C5EC97-ADFA-4F60-A79B-D0816B31CA56}" presName="compNode" presStyleCnt="0"/>
      <dgm:spPr/>
    </dgm:pt>
    <dgm:pt modelId="{9574C353-C6C4-4DF2-A561-82129E475046}" type="pres">
      <dgm:prSet presAssocID="{09C5EC97-ADFA-4F60-A79B-D0816B31CA56}" presName="aNode" presStyleLbl="bgShp" presStyleIdx="2" presStyleCnt="3"/>
      <dgm:spPr/>
      <dgm:t>
        <a:bodyPr/>
        <a:lstStyle/>
        <a:p>
          <a:endParaRPr lang="pt-BR"/>
        </a:p>
      </dgm:t>
    </dgm:pt>
    <dgm:pt modelId="{01970C9C-233C-4516-A622-E56C65D6D30A}" type="pres">
      <dgm:prSet presAssocID="{09C5EC97-ADFA-4F60-A79B-D0816B31CA56}" presName="textNode" presStyleLbl="bgShp" presStyleIdx="2" presStyleCnt="3"/>
      <dgm:spPr/>
      <dgm:t>
        <a:bodyPr/>
        <a:lstStyle/>
        <a:p>
          <a:endParaRPr lang="pt-BR"/>
        </a:p>
      </dgm:t>
    </dgm:pt>
    <dgm:pt modelId="{5F20BC80-D42D-4657-A34F-DC74BAA73999}" type="pres">
      <dgm:prSet presAssocID="{09C5EC97-ADFA-4F60-A79B-D0816B31CA56}" presName="compChildNode" presStyleCnt="0"/>
      <dgm:spPr/>
    </dgm:pt>
    <dgm:pt modelId="{531A9D48-8E2D-4EA9-8753-D657DEC66F0C}" type="pres">
      <dgm:prSet presAssocID="{09C5EC97-ADFA-4F60-A79B-D0816B31CA56}" presName="theInnerList" presStyleCnt="0"/>
      <dgm:spPr/>
    </dgm:pt>
    <dgm:pt modelId="{6113A6BA-8FD1-4DB7-B6B2-26FE5366280A}" type="pres">
      <dgm:prSet presAssocID="{858AB9F8-4D2B-48E0-837A-D1494701DEAD}" presName="childNode" presStyleLbl="node1" presStyleIdx="5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B5F0A752-C1BC-4973-9D1B-9BB566DFD867}" type="pres">
      <dgm:prSet presAssocID="{858AB9F8-4D2B-48E0-837A-D1494701DEAD}" presName="aSpace2" presStyleCnt="0"/>
      <dgm:spPr/>
    </dgm:pt>
    <dgm:pt modelId="{B8C5F793-45E3-432A-A357-1011041538BE}" type="pres">
      <dgm:prSet presAssocID="{3D837133-6ED4-40DE-BF3F-8C50D5C842DD}" presName="childNode" presStyleLbl="node1" presStyleIdx="6" presStyleCnt="8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04A35FB0-C923-44B4-972F-CAA4A12993F8}" type="pres">
      <dgm:prSet presAssocID="{3D837133-6ED4-40DE-BF3F-8C50D5C842DD}" presName="aSpace2" presStyleCnt="0"/>
      <dgm:spPr/>
    </dgm:pt>
    <dgm:pt modelId="{0A2A7774-6F2D-4C86-9333-E0CBD0021BC4}" type="pres">
      <dgm:prSet presAssocID="{B46357E8-EBC2-4C65-849F-4F0775D79D58}" presName="childNode" presStyleLbl="node1" presStyleIdx="7" presStyleCnt="8" custScaleY="52572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</dgm:ptLst>
  <dgm:cxnLst>
    <dgm:cxn modelId="{B0100C60-E373-43FD-874B-B6EB2F71DF00}" type="presOf" srcId="{B46357E8-EBC2-4C65-849F-4F0775D79D58}" destId="{0A2A7774-6F2D-4C86-9333-E0CBD0021BC4}" srcOrd="0" destOrd="0" presId="urn:microsoft.com/office/officeart/2005/8/layout/lProcess2"/>
    <dgm:cxn modelId="{9083F7EC-6A7B-4B86-A781-7EE79751CDFB}" type="presOf" srcId="{3C84492B-B98A-4047-BFCF-089138BA4A0F}" destId="{1504889D-123D-462F-AC8E-200C7EF47BEC}" srcOrd="1" destOrd="0" presId="urn:microsoft.com/office/officeart/2005/8/layout/lProcess2"/>
    <dgm:cxn modelId="{8D0BF506-31D0-428F-AD37-30DB463E084C}" srcId="{09C5EC97-ADFA-4F60-A79B-D0816B31CA56}" destId="{3D837133-6ED4-40DE-BF3F-8C50D5C842DD}" srcOrd="1" destOrd="0" parTransId="{62E6A3AB-2C02-4E98-B460-BB467605A150}" sibTransId="{7F9B1C22-E3F9-4427-A4F0-37980AC5A76C}"/>
    <dgm:cxn modelId="{2C5BD4D1-CB7A-44D7-A162-6903705C0413}" type="presOf" srcId="{9C6D66E9-B55D-48FE-9107-CED632088DF7}" destId="{72D689CD-5169-4165-855F-D52E3B9B9C77}" srcOrd="0" destOrd="0" presId="urn:microsoft.com/office/officeart/2005/8/layout/lProcess2"/>
    <dgm:cxn modelId="{9745F2A8-59F7-4E64-84D5-D5855DB54F86}" type="presOf" srcId="{95B83976-3573-4FBD-B956-6A013C9F678E}" destId="{0D381A08-901C-4B31-9DE8-CCDC0DB81A8C}" srcOrd="0" destOrd="0" presId="urn:microsoft.com/office/officeart/2005/8/layout/lProcess2"/>
    <dgm:cxn modelId="{167C6391-FED1-4B60-A4EB-58DAD98B2728}" srcId="{3C84492B-B98A-4047-BFCF-089138BA4A0F}" destId="{13B5A855-8C3A-4A23-A680-A345F7AAAF50}" srcOrd="0" destOrd="0" parTransId="{FE7F687E-3C06-46C3-BC3D-1851AB13764A}" sibTransId="{10B3B944-984B-49E5-B387-D94227449515}"/>
    <dgm:cxn modelId="{AB50EED7-22C6-40D1-8ADD-8B7FBF0CA2D9}" srcId="{09C5EC97-ADFA-4F60-A79B-D0816B31CA56}" destId="{858AB9F8-4D2B-48E0-837A-D1494701DEAD}" srcOrd="0" destOrd="0" parTransId="{123EEFD6-B4E8-4122-AF5D-59DD2B4C4A08}" sibTransId="{5A019115-7393-4CA7-89BA-0EC48565EE7C}"/>
    <dgm:cxn modelId="{48FE3078-5096-453B-9789-5A46F80DF536}" type="presOf" srcId="{4AEB927C-40AE-4A99-9244-8BFA3DB0C29D}" destId="{7EEA94DE-2F53-4B8F-BD73-49074E77E2F5}" srcOrd="0" destOrd="0" presId="urn:microsoft.com/office/officeart/2005/8/layout/lProcess2"/>
    <dgm:cxn modelId="{A6625550-7395-4FFE-9380-97364E324E58}" srcId="{3C84492B-B98A-4047-BFCF-089138BA4A0F}" destId="{95B83976-3573-4FBD-B956-6A013C9F678E}" srcOrd="1" destOrd="0" parTransId="{654ED8D6-C654-408F-BB1B-4CB11AA125D3}" sibTransId="{44B73D31-2916-48BE-8085-0BAD2448FA38}"/>
    <dgm:cxn modelId="{10884C6C-DDF4-412F-9FC3-88F3BC07E5B1}" type="presOf" srcId="{185198E7-791C-442B-90E7-B9CE04BA72F2}" destId="{EEA99CC9-8AD7-49CF-9B8A-97ED3C118A6E}" srcOrd="0" destOrd="0" presId="urn:microsoft.com/office/officeart/2005/8/layout/lProcess2"/>
    <dgm:cxn modelId="{E29FAF08-7F28-4ADB-86AC-251FE3EB8C90}" srcId="{185198E7-791C-442B-90E7-B9CE04BA72F2}" destId="{9C6D66E9-B55D-48FE-9107-CED632088DF7}" srcOrd="1" destOrd="0" parTransId="{7507B3D4-0A48-4651-B623-D940067CCCE9}" sibTransId="{22DE97E4-7FF8-4B1B-A6BC-0DDA705C859E}"/>
    <dgm:cxn modelId="{805799B7-106F-4BE3-B194-F71266AA58F3}" srcId="{185198E7-791C-442B-90E7-B9CE04BA72F2}" destId="{3C84492B-B98A-4047-BFCF-089138BA4A0F}" srcOrd="0" destOrd="0" parTransId="{1F2910E5-3D47-46CE-9FD8-1E514A6E1232}" sibTransId="{3BB4D901-4A65-4B19-8F59-4482084A86F3}"/>
    <dgm:cxn modelId="{EF4B7290-D502-429F-85EB-1E74A71CC305}" type="presOf" srcId="{3C84492B-B98A-4047-BFCF-089138BA4A0F}" destId="{F2D020CC-6745-4CF3-8609-9CE6FAD36CFE}" srcOrd="0" destOrd="0" presId="urn:microsoft.com/office/officeart/2005/8/layout/lProcess2"/>
    <dgm:cxn modelId="{542F5F19-5D25-487C-AB73-2A59EBCCA5BD}" type="presOf" srcId="{09C5EC97-ADFA-4F60-A79B-D0816B31CA56}" destId="{9574C353-C6C4-4DF2-A561-82129E475046}" srcOrd="0" destOrd="0" presId="urn:microsoft.com/office/officeart/2005/8/layout/lProcess2"/>
    <dgm:cxn modelId="{5ED0945C-F87F-4060-8784-74BA46B1B635}" srcId="{9C6D66E9-B55D-48FE-9107-CED632088DF7}" destId="{DEB96D0C-A056-4747-A262-3131074FB458}" srcOrd="1" destOrd="0" parTransId="{59AA8D75-33DF-40B4-8B20-FF78D9C2DDAE}" sibTransId="{77F21F6F-6BDB-4253-AF3D-C7E47F852F88}"/>
    <dgm:cxn modelId="{B0145448-0D9D-4CF3-A912-99CBD0EB53BF}" type="presOf" srcId="{9C6D66E9-B55D-48FE-9107-CED632088DF7}" destId="{59F756BB-735A-443F-BC81-D871D524B44E}" srcOrd="1" destOrd="0" presId="urn:microsoft.com/office/officeart/2005/8/layout/lProcess2"/>
    <dgm:cxn modelId="{B753CA9B-7C79-4BE7-83EC-7D91EEAA6401}" type="presOf" srcId="{858AB9F8-4D2B-48E0-837A-D1494701DEAD}" destId="{6113A6BA-8FD1-4DB7-B6B2-26FE5366280A}" srcOrd="0" destOrd="0" presId="urn:microsoft.com/office/officeart/2005/8/layout/lProcess2"/>
    <dgm:cxn modelId="{B37B533C-9CE4-4E4B-9ACF-447680687B34}" type="presOf" srcId="{3D837133-6ED4-40DE-BF3F-8C50D5C842DD}" destId="{B8C5F793-45E3-432A-A357-1011041538BE}" srcOrd="0" destOrd="0" presId="urn:microsoft.com/office/officeart/2005/8/layout/lProcess2"/>
    <dgm:cxn modelId="{39E9890D-C9E4-468C-8F50-8A3EB07E0239}" type="presOf" srcId="{13B5A855-8C3A-4A23-A680-A345F7AAAF50}" destId="{6661F767-630A-4896-9465-FE85078826D1}" srcOrd="0" destOrd="0" presId="urn:microsoft.com/office/officeart/2005/8/layout/lProcess2"/>
    <dgm:cxn modelId="{0396D582-3C48-4A17-A714-D09691955C65}" srcId="{9C6D66E9-B55D-48FE-9107-CED632088DF7}" destId="{F91FEE3C-BE65-486A-B14B-63E831B3B467}" srcOrd="2" destOrd="0" parTransId="{F7377112-6BCB-4101-BF6E-405CF43874D3}" sibTransId="{CF2DB7F8-97D0-4AE3-A94C-3E211C6C5F69}"/>
    <dgm:cxn modelId="{B8E2A424-8D2F-4B76-8B16-A030A5A0D4FD}" srcId="{185198E7-791C-442B-90E7-B9CE04BA72F2}" destId="{09C5EC97-ADFA-4F60-A79B-D0816B31CA56}" srcOrd="2" destOrd="0" parTransId="{76DF0B2C-E488-442E-B6E5-1C528C1FBD97}" sibTransId="{D81FBEBC-1326-4D3B-83FD-C9C06E0639AD}"/>
    <dgm:cxn modelId="{7A906C6E-0F9F-4236-B108-D3852ADB2166}" type="presOf" srcId="{09C5EC97-ADFA-4F60-A79B-D0816B31CA56}" destId="{01970C9C-233C-4516-A622-E56C65D6D30A}" srcOrd="1" destOrd="0" presId="urn:microsoft.com/office/officeart/2005/8/layout/lProcess2"/>
    <dgm:cxn modelId="{9543D09C-D422-4AC1-B187-EFB1F3C5EFC6}" type="presOf" srcId="{DEB96D0C-A056-4747-A262-3131074FB458}" destId="{74ED84D4-6D11-4EBF-B9FF-F28772339953}" srcOrd="0" destOrd="0" presId="urn:microsoft.com/office/officeart/2005/8/layout/lProcess2"/>
    <dgm:cxn modelId="{491E65BC-4A01-422B-BA15-5C457F189483}" srcId="{9C6D66E9-B55D-48FE-9107-CED632088DF7}" destId="{4AEB927C-40AE-4A99-9244-8BFA3DB0C29D}" srcOrd="0" destOrd="0" parTransId="{FD1246A0-49E9-431C-AB01-230711815001}" sibTransId="{C159631A-B1CC-4E70-897C-FC567D17718E}"/>
    <dgm:cxn modelId="{0333F961-045B-4191-8D84-D1EA955437D4}" type="presOf" srcId="{F91FEE3C-BE65-486A-B14B-63E831B3B467}" destId="{97AB9CB3-7A93-4F29-A9C5-C4AC19E45646}" srcOrd="0" destOrd="0" presId="urn:microsoft.com/office/officeart/2005/8/layout/lProcess2"/>
    <dgm:cxn modelId="{1343E26F-3663-471C-B286-5E45352D3F19}" srcId="{09C5EC97-ADFA-4F60-A79B-D0816B31CA56}" destId="{B46357E8-EBC2-4C65-849F-4F0775D79D58}" srcOrd="2" destOrd="0" parTransId="{CAB4581D-50FA-4B4E-9FBA-A74039E7D384}" sibTransId="{68C693A7-3AEE-4989-8777-0BA2338E615D}"/>
    <dgm:cxn modelId="{8A677A6C-13C4-43EF-A917-279D206BFD59}" type="presParOf" srcId="{EEA99CC9-8AD7-49CF-9B8A-97ED3C118A6E}" destId="{5D8C2771-CB1C-4AF4-8458-9142C616933D}" srcOrd="0" destOrd="0" presId="urn:microsoft.com/office/officeart/2005/8/layout/lProcess2"/>
    <dgm:cxn modelId="{31BA66AD-9C6A-4832-9975-B570F3D0B183}" type="presParOf" srcId="{5D8C2771-CB1C-4AF4-8458-9142C616933D}" destId="{F2D020CC-6745-4CF3-8609-9CE6FAD36CFE}" srcOrd="0" destOrd="0" presId="urn:microsoft.com/office/officeart/2005/8/layout/lProcess2"/>
    <dgm:cxn modelId="{E2983B9C-DB41-4CEF-8956-E9F189FE0F37}" type="presParOf" srcId="{5D8C2771-CB1C-4AF4-8458-9142C616933D}" destId="{1504889D-123D-462F-AC8E-200C7EF47BEC}" srcOrd="1" destOrd="0" presId="urn:microsoft.com/office/officeart/2005/8/layout/lProcess2"/>
    <dgm:cxn modelId="{C46F9E6D-6C02-4B47-8CDB-E732F37A0CC1}" type="presParOf" srcId="{5D8C2771-CB1C-4AF4-8458-9142C616933D}" destId="{ECBB0F13-C24B-4ACC-9C2B-83E6625D6BA6}" srcOrd="2" destOrd="0" presId="urn:microsoft.com/office/officeart/2005/8/layout/lProcess2"/>
    <dgm:cxn modelId="{6E956982-1C07-472F-8C22-5788FBC799B1}" type="presParOf" srcId="{ECBB0F13-C24B-4ACC-9C2B-83E6625D6BA6}" destId="{E47657C7-7E95-4C6F-8326-662DC15626C0}" srcOrd="0" destOrd="0" presId="urn:microsoft.com/office/officeart/2005/8/layout/lProcess2"/>
    <dgm:cxn modelId="{92FD2895-A076-4A52-AFD0-181CB16B3494}" type="presParOf" srcId="{E47657C7-7E95-4C6F-8326-662DC15626C0}" destId="{6661F767-630A-4896-9465-FE85078826D1}" srcOrd="0" destOrd="0" presId="urn:microsoft.com/office/officeart/2005/8/layout/lProcess2"/>
    <dgm:cxn modelId="{A6681E18-EE62-45C9-91AD-371D3185D91E}" type="presParOf" srcId="{E47657C7-7E95-4C6F-8326-662DC15626C0}" destId="{2FC6E56C-D5FC-4F5F-B04D-4C82BCA61FFC}" srcOrd="1" destOrd="0" presId="urn:microsoft.com/office/officeart/2005/8/layout/lProcess2"/>
    <dgm:cxn modelId="{158722E1-50D6-40BD-844A-B29EBE5833BE}" type="presParOf" srcId="{E47657C7-7E95-4C6F-8326-662DC15626C0}" destId="{0D381A08-901C-4B31-9DE8-CCDC0DB81A8C}" srcOrd="2" destOrd="0" presId="urn:microsoft.com/office/officeart/2005/8/layout/lProcess2"/>
    <dgm:cxn modelId="{DD7A8749-CE97-4AA6-BF37-3E1274312298}" type="presParOf" srcId="{EEA99CC9-8AD7-49CF-9B8A-97ED3C118A6E}" destId="{DD6B3289-DA95-48AC-87FF-1C06EB622881}" srcOrd="1" destOrd="0" presId="urn:microsoft.com/office/officeart/2005/8/layout/lProcess2"/>
    <dgm:cxn modelId="{0A360B7A-44BD-4140-9C6C-BFB37DB221C0}" type="presParOf" srcId="{EEA99CC9-8AD7-49CF-9B8A-97ED3C118A6E}" destId="{B353FBAD-33CF-4645-91EF-53B728B83A30}" srcOrd="2" destOrd="0" presId="urn:microsoft.com/office/officeart/2005/8/layout/lProcess2"/>
    <dgm:cxn modelId="{95EB324C-FE85-41B5-A59B-7850DC95BA1C}" type="presParOf" srcId="{B353FBAD-33CF-4645-91EF-53B728B83A30}" destId="{72D689CD-5169-4165-855F-D52E3B9B9C77}" srcOrd="0" destOrd="0" presId="urn:microsoft.com/office/officeart/2005/8/layout/lProcess2"/>
    <dgm:cxn modelId="{3043883F-157E-464E-A230-9578A069BC0C}" type="presParOf" srcId="{B353FBAD-33CF-4645-91EF-53B728B83A30}" destId="{59F756BB-735A-443F-BC81-D871D524B44E}" srcOrd="1" destOrd="0" presId="urn:microsoft.com/office/officeart/2005/8/layout/lProcess2"/>
    <dgm:cxn modelId="{DF978781-3C24-4445-9A76-4BD48C3B8A0F}" type="presParOf" srcId="{B353FBAD-33CF-4645-91EF-53B728B83A30}" destId="{C1E78429-C9BE-467E-9354-6B4BDB4A1ABF}" srcOrd="2" destOrd="0" presId="urn:microsoft.com/office/officeart/2005/8/layout/lProcess2"/>
    <dgm:cxn modelId="{83835A0F-7DF1-4F59-A8C8-593DCB15BDC0}" type="presParOf" srcId="{C1E78429-C9BE-467E-9354-6B4BDB4A1ABF}" destId="{FA5F4B38-26D4-40B7-851C-D808304CF575}" srcOrd="0" destOrd="0" presId="urn:microsoft.com/office/officeart/2005/8/layout/lProcess2"/>
    <dgm:cxn modelId="{5DD2848E-5CBD-4D1C-BC26-83EF1924DA8D}" type="presParOf" srcId="{FA5F4B38-26D4-40B7-851C-D808304CF575}" destId="{7EEA94DE-2F53-4B8F-BD73-49074E77E2F5}" srcOrd="0" destOrd="0" presId="urn:microsoft.com/office/officeart/2005/8/layout/lProcess2"/>
    <dgm:cxn modelId="{5572C64A-35F7-4212-8475-90C9C17C07CA}" type="presParOf" srcId="{FA5F4B38-26D4-40B7-851C-D808304CF575}" destId="{51E3BE03-4F99-4562-B8E4-E1BCC7ECE4F3}" srcOrd="1" destOrd="0" presId="urn:microsoft.com/office/officeart/2005/8/layout/lProcess2"/>
    <dgm:cxn modelId="{AE501E57-8BDE-42B9-B0AE-9784E4483800}" type="presParOf" srcId="{FA5F4B38-26D4-40B7-851C-D808304CF575}" destId="{74ED84D4-6D11-4EBF-B9FF-F28772339953}" srcOrd="2" destOrd="0" presId="urn:microsoft.com/office/officeart/2005/8/layout/lProcess2"/>
    <dgm:cxn modelId="{02FDBAAC-EAEA-4E2F-AB5F-8E672AF6AB2E}" type="presParOf" srcId="{FA5F4B38-26D4-40B7-851C-D808304CF575}" destId="{E1A82981-C87C-471B-B93F-6CD927B6535E}" srcOrd="3" destOrd="0" presId="urn:microsoft.com/office/officeart/2005/8/layout/lProcess2"/>
    <dgm:cxn modelId="{670E731E-DD7D-4254-BE2F-8A3AED29239E}" type="presParOf" srcId="{FA5F4B38-26D4-40B7-851C-D808304CF575}" destId="{97AB9CB3-7A93-4F29-A9C5-C4AC19E45646}" srcOrd="4" destOrd="0" presId="urn:microsoft.com/office/officeart/2005/8/layout/lProcess2"/>
    <dgm:cxn modelId="{CC16A3FD-01CD-4993-B9BF-15415D2AF748}" type="presParOf" srcId="{EEA99CC9-8AD7-49CF-9B8A-97ED3C118A6E}" destId="{2161F66D-C066-4D0A-8469-FB562EF64D90}" srcOrd="3" destOrd="0" presId="urn:microsoft.com/office/officeart/2005/8/layout/lProcess2"/>
    <dgm:cxn modelId="{236C85AB-009C-4EDD-9BB7-B75880A6A385}" type="presParOf" srcId="{EEA99CC9-8AD7-49CF-9B8A-97ED3C118A6E}" destId="{4FC7DD7B-F90B-44E3-821F-CDC63FB6E8C8}" srcOrd="4" destOrd="0" presId="urn:microsoft.com/office/officeart/2005/8/layout/lProcess2"/>
    <dgm:cxn modelId="{56943721-B09F-4BC5-B777-77AA43E42698}" type="presParOf" srcId="{4FC7DD7B-F90B-44E3-821F-CDC63FB6E8C8}" destId="{9574C353-C6C4-4DF2-A561-82129E475046}" srcOrd="0" destOrd="0" presId="urn:microsoft.com/office/officeart/2005/8/layout/lProcess2"/>
    <dgm:cxn modelId="{7C9D7F1F-000D-4291-AEBD-6F0C6F088EB7}" type="presParOf" srcId="{4FC7DD7B-F90B-44E3-821F-CDC63FB6E8C8}" destId="{01970C9C-233C-4516-A622-E56C65D6D30A}" srcOrd="1" destOrd="0" presId="urn:microsoft.com/office/officeart/2005/8/layout/lProcess2"/>
    <dgm:cxn modelId="{5EAFA621-097E-4452-B587-00F8A8C6EB85}" type="presParOf" srcId="{4FC7DD7B-F90B-44E3-821F-CDC63FB6E8C8}" destId="{5F20BC80-D42D-4657-A34F-DC74BAA73999}" srcOrd="2" destOrd="0" presId="urn:microsoft.com/office/officeart/2005/8/layout/lProcess2"/>
    <dgm:cxn modelId="{E2E51EDC-B2AD-4A29-AC67-F39EDE23B6F6}" type="presParOf" srcId="{5F20BC80-D42D-4657-A34F-DC74BAA73999}" destId="{531A9D48-8E2D-4EA9-8753-D657DEC66F0C}" srcOrd="0" destOrd="0" presId="urn:microsoft.com/office/officeart/2005/8/layout/lProcess2"/>
    <dgm:cxn modelId="{9FB60869-93BE-48F0-AE40-334713654EA5}" type="presParOf" srcId="{531A9D48-8E2D-4EA9-8753-D657DEC66F0C}" destId="{6113A6BA-8FD1-4DB7-B6B2-26FE5366280A}" srcOrd="0" destOrd="0" presId="urn:microsoft.com/office/officeart/2005/8/layout/lProcess2"/>
    <dgm:cxn modelId="{7F855013-E919-4BFA-B505-09F77B94A659}" type="presParOf" srcId="{531A9D48-8E2D-4EA9-8753-D657DEC66F0C}" destId="{B5F0A752-C1BC-4973-9D1B-9BB566DFD867}" srcOrd="1" destOrd="0" presId="urn:microsoft.com/office/officeart/2005/8/layout/lProcess2"/>
    <dgm:cxn modelId="{DAD0AADF-CC61-4436-AC56-2119FEBFC680}" type="presParOf" srcId="{531A9D48-8E2D-4EA9-8753-D657DEC66F0C}" destId="{B8C5F793-45E3-432A-A357-1011041538BE}" srcOrd="2" destOrd="0" presId="urn:microsoft.com/office/officeart/2005/8/layout/lProcess2"/>
    <dgm:cxn modelId="{9D86150B-E9BC-47AA-94D3-D450B81C1C53}" type="presParOf" srcId="{531A9D48-8E2D-4EA9-8753-D657DEC66F0C}" destId="{04A35FB0-C923-44B4-972F-CAA4A12993F8}" srcOrd="3" destOrd="0" presId="urn:microsoft.com/office/officeart/2005/8/layout/lProcess2"/>
    <dgm:cxn modelId="{085200C8-C4C7-48D4-9A61-CC3E6E59E60F}" type="presParOf" srcId="{531A9D48-8E2D-4EA9-8753-D657DEC66F0C}" destId="{0A2A7774-6F2D-4C86-9333-E0CBD0021BC4}" srcOrd="4" destOrd="0" presId="urn:microsoft.com/office/officeart/2005/8/layout/lProcess2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ata7.xml><?xml version="1.0" encoding="utf-8"?>
<dgm:dataModel xmlns:dgm="http://schemas.openxmlformats.org/drawingml/2006/diagram" xmlns:a="http://schemas.openxmlformats.org/drawingml/2006/main">
  <dgm:ptLst>
    <dgm:pt modelId="{5AAA2BE0-0AE2-4BC8-B5E8-66DA30551666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837926F7-9E89-4627-A96E-2F1DF1AA5181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000" dirty="0" smtClean="0"/>
            <a:t>210 mil</a:t>
          </a:r>
          <a:endParaRPr lang="pt-BR" sz="2000" dirty="0"/>
        </a:p>
      </dgm:t>
    </dgm:pt>
    <dgm:pt modelId="{2A68AF23-C27B-419D-88AD-255AF9C1FBE8}" type="parTrans" cxnId="{519706FD-583C-4F09-8F3B-D8E97C8A9C2B}">
      <dgm:prSet/>
      <dgm:spPr/>
      <dgm:t>
        <a:bodyPr/>
        <a:lstStyle/>
        <a:p>
          <a:endParaRPr lang="pt-BR"/>
        </a:p>
      </dgm:t>
    </dgm:pt>
    <dgm:pt modelId="{08800224-490A-4DFC-A17C-C944C9349A7D}" type="sibTrans" cxnId="{519706FD-583C-4F09-8F3B-D8E97C8A9C2B}">
      <dgm:prSet/>
      <dgm:spPr/>
      <dgm:t>
        <a:bodyPr/>
        <a:lstStyle/>
        <a:p>
          <a:endParaRPr lang="pt-BR"/>
        </a:p>
      </dgm:t>
    </dgm:pt>
    <dgm:pt modelId="{EDDBC430-0036-40BB-97C1-F91498E9D3AF}">
      <dgm:prSet phldrT="[Texto]" custT="1"/>
      <dgm:spPr/>
      <dgm:t>
        <a:bodyPr/>
        <a:lstStyle/>
        <a:p>
          <a:r>
            <a:rPr lang="pt-BR" sz="1700" dirty="0" smtClean="0"/>
            <a:t>Regularizações PF efetuadas no atendimento presencial (2018)</a:t>
          </a:r>
          <a:endParaRPr lang="pt-BR" sz="1700" dirty="0"/>
        </a:p>
      </dgm:t>
    </dgm:pt>
    <dgm:pt modelId="{61B70D0E-2ACC-4487-88F0-8BCDD35E0BAC}" type="parTrans" cxnId="{9A08490C-41FE-4867-B3F3-E79B0408BA2D}">
      <dgm:prSet/>
      <dgm:spPr/>
      <dgm:t>
        <a:bodyPr/>
        <a:lstStyle/>
        <a:p>
          <a:endParaRPr lang="pt-BR"/>
        </a:p>
      </dgm:t>
    </dgm:pt>
    <dgm:pt modelId="{F268E176-02DF-4ADE-95CC-4542CB47AEB1}" type="sibTrans" cxnId="{9A08490C-41FE-4867-B3F3-E79B0408BA2D}">
      <dgm:prSet/>
      <dgm:spPr/>
      <dgm:t>
        <a:bodyPr/>
        <a:lstStyle/>
        <a:p>
          <a:endParaRPr lang="pt-BR"/>
        </a:p>
      </dgm:t>
    </dgm:pt>
    <dgm:pt modelId="{E2C19163-C0A4-402E-A009-5D7E896A1B01}" type="pres">
      <dgm:prSet presAssocID="{5AAA2BE0-0AE2-4BC8-B5E8-66DA3055166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09A3D108-EAD4-4439-8D56-01EC563BFB83}" type="pres">
      <dgm:prSet presAssocID="{837926F7-9E89-4627-A96E-2F1DF1AA5181}" presName="posSpace" presStyleCnt="0"/>
      <dgm:spPr/>
    </dgm:pt>
    <dgm:pt modelId="{32730B75-FE10-4131-A632-5D9C4C5F73A2}" type="pres">
      <dgm:prSet presAssocID="{837926F7-9E89-4627-A96E-2F1DF1AA5181}" presName="vertFlow" presStyleCnt="0"/>
      <dgm:spPr/>
    </dgm:pt>
    <dgm:pt modelId="{0F38DF90-2DA5-4132-84CD-96B8969CC6DF}" type="pres">
      <dgm:prSet presAssocID="{837926F7-9E89-4627-A96E-2F1DF1AA5181}" presName="topSpace" presStyleCnt="0"/>
      <dgm:spPr/>
    </dgm:pt>
    <dgm:pt modelId="{F9EA5496-07AA-42E3-A115-7D924299A610}" type="pres">
      <dgm:prSet presAssocID="{837926F7-9E89-4627-A96E-2F1DF1AA5181}" presName="firstComp" presStyleCnt="0"/>
      <dgm:spPr/>
    </dgm:pt>
    <dgm:pt modelId="{879B6908-016D-4034-99AC-6E48B0B1EED2}" type="pres">
      <dgm:prSet presAssocID="{837926F7-9E89-4627-A96E-2F1DF1AA5181}" presName="firstChild" presStyleLbl="bgAccFollowNode1" presStyleIdx="0" presStyleCnt="1"/>
      <dgm:spPr/>
      <dgm:t>
        <a:bodyPr/>
        <a:lstStyle/>
        <a:p>
          <a:endParaRPr lang="pt-BR"/>
        </a:p>
      </dgm:t>
    </dgm:pt>
    <dgm:pt modelId="{C90D3F29-B393-4881-AA3A-92551EAD474D}" type="pres">
      <dgm:prSet presAssocID="{837926F7-9E89-4627-A96E-2F1DF1AA5181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40A134-A6C6-4C88-B5A2-B1C50F7B835C}" type="pres">
      <dgm:prSet presAssocID="{837926F7-9E89-4627-A96E-2F1DF1AA5181}" presName="negSpace" presStyleCnt="0"/>
      <dgm:spPr/>
    </dgm:pt>
    <dgm:pt modelId="{F33F44FA-1119-4AE0-B159-CC61F773C0CD}" type="pres">
      <dgm:prSet presAssocID="{837926F7-9E89-4627-A96E-2F1DF1AA5181}" presName="circle" presStyleLbl="node1" presStyleIdx="0" presStyleCnt="1" custScaleX="71849" custScaleY="71849" custLinFactNeighborX="11157" custLinFactNeighborY="13850"/>
      <dgm:spPr/>
      <dgm:t>
        <a:bodyPr/>
        <a:lstStyle/>
        <a:p>
          <a:endParaRPr lang="pt-BR"/>
        </a:p>
      </dgm:t>
    </dgm:pt>
  </dgm:ptLst>
  <dgm:cxnLst>
    <dgm:cxn modelId="{7E539EA8-6A67-4113-B824-7F54FD193AA3}" type="presOf" srcId="{5AAA2BE0-0AE2-4BC8-B5E8-66DA30551666}" destId="{E2C19163-C0A4-402E-A009-5D7E896A1B01}" srcOrd="0" destOrd="0" presId="urn:microsoft.com/office/officeart/2005/8/layout/hList9"/>
    <dgm:cxn modelId="{6FC16A4E-695B-44AF-A8B9-0AB828AA8C1E}" type="presOf" srcId="{837926F7-9E89-4627-A96E-2F1DF1AA5181}" destId="{F33F44FA-1119-4AE0-B159-CC61F773C0CD}" srcOrd="0" destOrd="0" presId="urn:microsoft.com/office/officeart/2005/8/layout/hList9"/>
    <dgm:cxn modelId="{11F3EB57-B68B-4DE3-8568-15CD60556CA2}" type="presOf" srcId="{EDDBC430-0036-40BB-97C1-F91498E9D3AF}" destId="{879B6908-016D-4034-99AC-6E48B0B1EED2}" srcOrd="0" destOrd="0" presId="urn:microsoft.com/office/officeart/2005/8/layout/hList9"/>
    <dgm:cxn modelId="{519706FD-583C-4F09-8F3B-D8E97C8A9C2B}" srcId="{5AAA2BE0-0AE2-4BC8-B5E8-66DA30551666}" destId="{837926F7-9E89-4627-A96E-2F1DF1AA5181}" srcOrd="0" destOrd="0" parTransId="{2A68AF23-C27B-419D-88AD-255AF9C1FBE8}" sibTransId="{08800224-490A-4DFC-A17C-C944C9349A7D}"/>
    <dgm:cxn modelId="{203F40D8-DCD9-4B99-B6C8-1125A005A106}" type="presOf" srcId="{EDDBC430-0036-40BB-97C1-F91498E9D3AF}" destId="{C90D3F29-B393-4881-AA3A-92551EAD474D}" srcOrd="1" destOrd="0" presId="urn:microsoft.com/office/officeart/2005/8/layout/hList9"/>
    <dgm:cxn modelId="{9A08490C-41FE-4867-B3F3-E79B0408BA2D}" srcId="{837926F7-9E89-4627-A96E-2F1DF1AA5181}" destId="{EDDBC430-0036-40BB-97C1-F91498E9D3AF}" srcOrd="0" destOrd="0" parTransId="{61B70D0E-2ACC-4487-88F0-8BCDD35E0BAC}" sibTransId="{F268E176-02DF-4ADE-95CC-4542CB47AEB1}"/>
    <dgm:cxn modelId="{3B76221E-EA3A-4440-A20A-017F8D3D9785}" type="presParOf" srcId="{E2C19163-C0A4-402E-A009-5D7E896A1B01}" destId="{09A3D108-EAD4-4439-8D56-01EC563BFB83}" srcOrd="0" destOrd="0" presId="urn:microsoft.com/office/officeart/2005/8/layout/hList9"/>
    <dgm:cxn modelId="{8A47F90F-9EED-402D-9796-063F7FDF099E}" type="presParOf" srcId="{E2C19163-C0A4-402E-A009-5D7E896A1B01}" destId="{32730B75-FE10-4131-A632-5D9C4C5F73A2}" srcOrd="1" destOrd="0" presId="urn:microsoft.com/office/officeart/2005/8/layout/hList9"/>
    <dgm:cxn modelId="{9FB5E5E8-18A1-412D-B8A9-592FFA2AA24C}" type="presParOf" srcId="{32730B75-FE10-4131-A632-5D9C4C5F73A2}" destId="{0F38DF90-2DA5-4132-84CD-96B8969CC6DF}" srcOrd="0" destOrd="0" presId="urn:microsoft.com/office/officeart/2005/8/layout/hList9"/>
    <dgm:cxn modelId="{7C4B2F4C-6EE0-44FC-9BD5-AF56F2B60B3D}" type="presParOf" srcId="{32730B75-FE10-4131-A632-5D9C4C5F73A2}" destId="{F9EA5496-07AA-42E3-A115-7D924299A610}" srcOrd="1" destOrd="0" presId="urn:microsoft.com/office/officeart/2005/8/layout/hList9"/>
    <dgm:cxn modelId="{552F67FD-6043-4C93-BB44-87AE7AAEEEE0}" type="presParOf" srcId="{F9EA5496-07AA-42E3-A115-7D924299A610}" destId="{879B6908-016D-4034-99AC-6E48B0B1EED2}" srcOrd="0" destOrd="0" presId="urn:microsoft.com/office/officeart/2005/8/layout/hList9"/>
    <dgm:cxn modelId="{56FB4F4C-9638-4B06-A179-0DB734403C10}" type="presParOf" srcId="{F9EA5496-07AA-42E3-A115-7D924299A610}" destId="{C90D3F29-B393-4881-AA3A-92551EAD474D}" srcOrd="1" destOrd="0" presId="urn:microsoft.com/office/officeart/2005/8/layout/hList9"/>
    <dgm:cxn modelId="{1BBA224C-5ED4-4B6D-BF7A-49E88B7BCFCC}" type="presParOf" srcId="{E2C19163-C0A4-402E-A009-5D7E896A1B01}" destId="{8240A134-A6C6-4C88-B5A2-B1C50F7B835C}" srcOrd="2" destOrd="0" presId="urn:microsoft.com/office/officeart/2005/8/layout/hList9"/>
    <dgm:cxn modelId="{37073138-700D-44E6-9D46-45E075AFE44C}" type="presParOf" srcId="{E2C19163-C0A4-402E-A009-5D7E896A1B01}" destId="{F33F44FA-1119-4AE0-B159-CC61F773C0C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2" minVer="http://schemas.openxmlformats.org/drawingml/2006/diagram"/>
    </a:ext>
  </dgm:extLst>
</dgm:dataModel>
</file>

<file path=ppt/diagrams/data8.xml><?xml version="1.0" encoding="utf-8"?>
<dgm:dataModel xmlns:dgm="http://schemas.openxmlformats.org/drawingml/2006/diagram" xmlns:a="http://schemas.openxmlformats.org/drawingml/2006/main">
  <dgm:ptLst>
    <dgm:pt modelId="{5AAA2BE0-0AE2-4BC8-B5E8-66DA30551666}" type="doc">
      <dgm:prSet loTypeId="urn:microsoft.com/office/officeart/2005/8/layout/hList9" loCatId="list" qsTypeId="urn:microsoft.com/office/officeart/2005/8/quickstyle/simple1" qsCatId="simple" csTypeId="urn:microsoft.com/office/officeart/2005/8/colors/accent0_3" csCatId="mainScheme" phldr="1"/>
      <dgm:spPr/>
      <dgm:t>
        <a:bodyPr/>
        <a:lstStyle/>
        <a:p>
          <a:endParaRPr lang="pt-BR"/>
        </a:p>
      </dgm:t>
    </dgm:pt>
    <dgm:pt modelId="{837926F7-9E89-4627-A96E-2F1DF1AA5181}">
      <dgm:prSet phldrT="[Texto]" custT="1"/>
      <dgm:spPr>
        <a:solidFill>
          <a:schemeClr val="accent6">
            <a:lumMod val="75000"/>
          </a:schemeClr>
        </a:solidFill>
      </dgm:spPr>
      <dgm:t>
        <a:bodyPr/>
        <a:lstStyle/>
        <a:p>
          <a:r>
            <a:rPr lang="pt-BR" sz="2000" dirty="0" smtClean="0"/>
            <a:t>27 mil</a:t>
          </a:r>
          <a:endParaRPr lang="pt-BR" sz="2000" dirty="0"/>
        </a:p>
      </dgm:t>
    </dgm:pt>
    <dgm:pt modelId="{2A68AF23-C27B-419D-88AD-255AF9C1FBE8}" type="parTrans" cxnId="{519706FD-583C-4F09-8F3B-D8E97C8A9C2B}">
      <dgm:prSet/>
      <dgm:spPr/>
      <dgm:t>
        <a:bodyPr/>
        <a:lstStyle/>
        <a:p>
          <a:endParaRPr lang="pt-BR"/>
        </a:p>
      </dgm:t>
    </dgm:pt>
    <dgm:pt modelId="{08800224-490A-4DFC-A17C-C944C9349A7D}" type="sibTrans" cxnId="{519706FD-583C-4F09-8F3B-D8E97C8A9C2B}">
      <dgm:prSet/>
      <dgm:spPr/>
      <dgm:t>
        <a:bodyPr/>
        <a:lstStyle/>
        <a:p>
          <a:endParaRPr lang="pt-BR"/>
        </a:p>
      </dgm:t>
    </dgm:pt>
    <dgm:pt modelId="{EDDBC430-0036-40BB-97C1-F91498E9D3AF}">
      <dgm:prSet phldrT="[Texto]" custT="1"/>
      <dgm:spPr/>
      <dgm:t>
        <a:bodyPr/>
        <a:lstStyle/>
        <a:p>
          <a:r>
            <a:rPr lang="pt-BR" sz="1700" dirty="0" smtClean="0"/>
            <a:t>Conversões efetuadas no atendimento presencial (2018)</a:t>
          </a:r>
          <a:endParaRPr lang="pt-BR" sz="1700" dirty="0"/>
        </a:p>
      </dgm:t>
    </dgm:pt>
    <dgm:pt modelId="{61B70D0E-2ACC-4487-88F0-8BCDD35E0BAC}" type="parTrans" cxnId="{9A08490C-41FE-4867-B3F3-E79B0408BA2D}">
      <dgm:prSet/>
      <dgm:spPr/>
      <dgm:t>
        <a:bodyPr/>
        <a:lstStyle/>
        <a:p>
          <a:endParaRPr lang="pt-BR"/>
        </a:p>
      </dgm:t>
    </dgm:pt>
    <dgm:pt modelId="{F268E176-02DF-4ADE-95CC-4542CB47AEB1}" type="sibTrans" cxnId="{9A08490C-41FE-4867-B3F3-E79B0408BA2D}">
      <dgm:prSet/>
      <dgm:spPr/>
      <dgm:t>
        <a:bodyPr/>
        <a:lstStyle/>
        <a:p>
          <a:endParaRPr lang="pt-BR"/>
        </a:p>
      </dgm:t>
    </dgm:pt>
    <dgm:pt modelId="{E2C19163-C0A4-402E-A009-5D7E896A1B01}" type="pres">
      <dgm:prSet presAssocID="{5AAA2BE0-0AE2-4BC8-B5E8-66DA30551666}" presName="list" presStyleCnt="0">
        <dgm:presLayoutVars>
          <dgm:dir/>
          <dgm:animLvl val="lvl"/>
        </dgm:presLayoutVars>
      </dgm:prSet>
      <dgm:spPr/>
      <dgm:t>
        <a:bodyPr/>
        <a:lstStyle/>
        <a:p>
          <a:endParaRPr lang="pt-BR"/>
        </a:p>
      </dgm:t>
    </dgm:pt>
    <dgm:pt modelId="{09A3D108-EAD4-4439-8D56-01EC563BFB83}" type="pres">
      <dgm:prSet presAssocID="{837926F7-9E89-4627-A96E-2F1DF1AA5181}" presName="posSpace" presStyleCnt="0"/>
      <dgm:spPr/>
    </dgm:pt>
    <dgm:pt modelId="{32730B75-FE10-4131-A632-5D9C4C5F73A2}" type="pres">
      <dgm:prSet presAssocID="{837926F7-9E89-4627-A96E-2F1DF1AA5181}" presName="vertFlow" presStyleCnt="0"/>
      <dgm:spPr/>
    </dgm:pt>
    <dgm:pt modelId="{0F38DF90-2DA5-4132-84CD-96B8969CC6DF}" type="pres">
      <dgm:prSet presAssocID="{837926F7-9E89-4627-A96E-2F1DF1AA5181}" presName="topSpace" presStyleCnt="0"/>
      <dgm:spPr/>
    </dgm:pt>
    <dgm:pt modelId="{F9EA5496-07AA-42E3-A115-7D924299A610}" type="pres">
      <dgm:prSet presAssocID="{837926F7-9E89-4627-A96E-2F1DF1AA5181}" presName="firstComp" presStyleCnt="0"/>
      <dgm:spPr/>
    </dgm:pt>
    <dgm:pt modelId="{879B6908-016D-4034-99AC-6E48B0B1EED2}" type="pres">
      <dgm:prSet presAssocID="{837926F7-9E89-4627-A96E-2F1DF1AA5181}" presName="firstChild" presStyleLbl="bgAccFollowNode1" presStyleIdx="0" presStyleCnt="1"/>
      <dgm:spPr/>
      <dgm:t>
        <a:bodyPr/>
        <a:lstStyle/>
        <a:p>
          <a:endParaRPr lang="pt-BR"/>
        </a:p>
      </dgm:t>
    </dgm:pt>
    <dgm:pt modelId="{C90D3F29-B393-4881-AA3A-92551EAD474D}" type="pres">
      <dgm:prSet presAssocID="{837926F7-9E89-4627-A96E-2F1DF1AA5181}" presName="firstChildTx" presStyleLbl="bgAccFollowNode1" presStyleIdx="0" presStyleCnt="1">
        <dgm:presLayoutVars>
          <dgm:bulletEnabled val="1"/>
        </dgm:presLayoutVars>
      </dgm:prSet>
      <dgm:spPr/>
      <dgm:t>
        <a:bodyPr/>
        <a:lstStyle/>
        <a:p>
          <a:endParaRPr lang="pt-BR"/>
        </a:p>
      </dgm:t>
    </dgm:pt>
    <dgm:pt modelId="{8240A134-A6C6-4C88-B5A2-B1C50F7B835C}" type="pres">
      <dgm:prSet presAssocID="{837926F7-9E89-4627-A96E-2F1DF1AA5181}" presName="negSpace" presStyleCnt="0"/>
      <dgm:spPr/>
    </dgm:pt>
    <dgm:pt modelId="{F33F44FA-1119-4AE0-B159-CC61F773C0CD}" type="pres">
      <dgm:prSet presAssocID="{837926F7-9E89-4627-A96E-2F1DF1AA5181}" presName="circle" presStyleLbl="node1" presStyleIdx="0" presStyleCnt="1" custScaleX="71849" custScaleY="71849" custLinFactNeighborX="11157" custLinFactNeighborY="13850"/>
      <dgm:spPr/>
      <dgm:t>
        <a:bodyPr/>
        <a:lstStyle/>
        <a:p>
          <a:endParaRPr lang="pt-BR"/>
        </a:p>
      </dgm:t>
    </dgm:pt>
  </dgm:ptLst>
  <dgm:cxnLst>
    <dgm:cxn modelId="{186ED9D8-9ACA-4D98-949E-2A0BADA0C52A}" type="presOf" srcId="{5AAA2BE0-0AE2-4BC8-B5E8-66DA30551666}" destId="{E2C19163-C0A4-402E-A009-5D7E896A1B01}" srcOrd="0" destOrd="0" presId="urn:microsoft.com/office/officeart/2005/8/layout/hList9"/>
    <dgm:cxn modelId="{F1406CC2-CD3B-46D7-A6FA-B691565BC2AC}" type="presOf" srcId="{EDDBC430-0036-40BB-97C1-F91498E9D3AF}" destId="{C90D3F29-B393-4881-AA3A-92551EAD474D}" srcOrd="1" destOrd="0" presId="urn:microsoft.com/office/officeart/2005/8/layout/hList9"/>
    <dgm:cxn modelId="{0DE309B9-5FCF-470D-B0D3-9686674179F4}" type="presOf" srcId="{EDDBC430-0036-40BB-97C1-F91498E9D3AF}" destId="{879B6908-016D-4034-99AC-6E48B0B1EED2}" srcOrd="0" destOrd="0" presId="urn:microsoft.com/office/officeart/2005/8/layout/hList9"/>
    <dgm:cxn modelId="{9EA17B04-759A-4CFB-9745-72A24101C1B2}" type="presOf" srcId="{837926F7-9E89-4627-A96E-2F1DF1AA5181}" destId="{F33F44FA-1119-4AE0-B159-CC61F773C0CD}" srcOrd="0" destOrd="0" presId="urn:microsoft.com/office/officeart/2005/8/layout/hList9"/>
    <dgm:cxn modelId="{519706FD-583C-4F09-8F3B-D8E97C8A9C2B}" srcId="{5AAA2BE0-0AE2-4BC8-B5E8-66DA30551666}" destId="{837926F7-9E89-4627-A96E-2F1DF1AA5181}" srcOrd="0" destOrd="0" parTransId="{2A68AF23-C27B-419D-88AD-255AF9C1FBE8}" sibTransId="{08800224-490A-4DFC-A17C-C944C9349A7D}"/>
    <dgm:cxn modelId="{9A08490C-41FE-4867-B3F3-E79B0408BA2D}" srcId="{837926F7-9E89-4627-A96E-2F1DF1AA5181}" destId="{EDDBC430-0036-40BB-97C1-F91498E9D3AF}" srcOrd="0" destOrd="0" parTransId="{61B70D0E-2ACC-4487-88F0-8BCDD35E0BAC}" sibTransId="{F268E176-02DF-4ADE-95CC-4542CB47AEB1}"/>
    <dgm:cxn modelId="{3EFABB41-2504-4E83-A2FE-0A9258D719EF}" type="presParOf" srcId="{E2C19163-C0A4-402E-A009-5D7E896A1B01}" destId="{09A3D108-EAD4-4439-8D56-01EC563BFB83}" srcOrd="0" destOrd="0" presId="urn:microsoft.com/office/officeart/2005/8/layout/hList9"/>
    <dgm:cxn modelId="{BBA21913-0BAB-4B83-85B5-AF4E07D2F970}" type="presParOf" srcId="{E2C19163-C0A4-402E-A009-5D7E896A1B01}" destId="{32730B75-FE10-4131-A632-5D9C4C5F73A2}" srcOrd="1" destOrd="0" presId="urn:microsoft.com/office/officeart/2005/8/layout/hList9"/>
    <dgm:cxn modelId="{3AA457FB-C1F1-453D-B1F0-7F2B20C70908}" type="presParOf" srcId="{32730B75-FE10-4131-A632-5D9C4C5F73A2}" destId="{0F38DF90-2DA5-4132-84CD-96B8969CC6DF}" srcOrd="0" destOrd="0" presId="urn:microsoft.com/office/officeart/2005/8/layout/hList9"/>
    <dgm:cxn modelId="{49812AFC-5FF1-476A-9BA2-4E33881278B3}" type="presParOf" srcId="{32730B75-FE10-4131-A632-5D9C4C5F73A2}" destId="{F9EA5496-07AA-42E3-A115-7D924299A610}" srcOrd="1" destOrd="0" presId="urn:microsoft.com/office/officeart/2005/8/layout/hList9"/>
    <dgm:cxn modelId="{FDFE4923-5D62-4392-A4E9-AAA000403EC0}" type="presParOf" srcId="{F9EA5496-07AA-42E3-A115-7D924299A610}" destId="{879B6908-016D-4034-99AC-6E48B0B1EED2}" srcOrd="0" destOrd="0" presId="urn:microsoft.com/office/officeart/2005/8/layout/hList9"/>
    <dgm:cxn modelId="{502A727A-5D18-4656-9C52-F5ED948A7F72}" type="presParOf" srcId="{F9EA5496-07AA-42E3-A115-7D924299A610}" destId="{C90D3F29-B393-4881-AA3A-92551EAD474D}" srcOrd="1" destOrd="0" presId="urn:microsoft.com/office/officeart/2005/8/layout/hList9"/>
    <dgm:cxn modelId="{94941AC0-85A0-44D2-8A73-A66727917DB3}" type="presParOf" srcId="{E2C19163-C0A4-402E-A009-5D7E896A1B01}" destId="{8240A134-A6C6-4C88-B5A2-B1C50F7B835C}" srcOrd="2" destOrd="0" presId="urn:microsoft.com/office/officeart/2005/8/layout/hList9"/>
    <dgm:cxn modelId="{20CDDFE0-1644-4C99-A3BF-541FE629ED8C}" type="presParOf" srcId="{E2C19163-C0A4-402E-A009-5D7E896A1B01}" destId="{F33F44FA-1119-4AE0-B159-CC61F773C0CD}" srcOrd="3" destOrd="0" presId="urn:microsoft.com/office/officeart/2005/8/layout/hList9"/>
  </dgm:cxnLst>
  <dgm:bg/>
  <dgm:whole/>
  <dgm:extLst>
    <a:ext uri="http://schemas.microsoft.com/office/drawing/2008/diagram">
      <dsp:dataModelExt xmlns:dsp="http://schemas.microsoft.com/office/drawing/2008/diagram" relId="rId1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5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6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7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drawing8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ierarchy4">
  <dgm:title val=""/>
  <dgm:desc val=""/>
  <dgm:catLst>
    <dgm:cat type="hierarchy" pri="4000"/>
    <dgm:cat type="list" pri="24000"/>
    <dgm:cat type="relationship" pri="10000"/>
  </dgm:catLst>
  <dgm:sampData>
    <dgm:dataModel>
      <dgm:ptLst>
        <dgm:pt modelId="0" type="doc"/>
        <dgm:pt modelId="1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" destId="22" srcOrd="1" destOrd="0"/>
        <dgm:cxn modelId="33" srcId="3" destId="31" srcOrd="0" destOrd="0"/>
      </dgm:cxnLst>
      <dgm:bg/>
      <dgm:whole/>
    </dgm:dataModel>
  </dgm:sampData>
  <dgm:styleData>
    <dgm:dataModel>
      <dgm:ptLst>
        <dgm:pt modelId="0" type="doc"/>
        <dgm:pt modelId="1"/>
        <dgm:pt modelId="11"/>
        <dgm:pt modelId="12"/>
      </dgm:ptLst>
      <dgm:cxnLst>
        <dgm:cxn modelId="2" srcId="0" destId="1" srcOrd="0" destOrd="0"/>
        <dgm:cxn modelId="13" srcId="1" destId="11" srcOrd="0" destOrd="0"/>
        <dgm:cxn modelId="14" srcId="1" destId="1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21"/>
        <dgm:pt modelId="211"/>
        <dgm:pt modelId="3"/>
        <dgm:pt modelId="31"/>
        <dgm:pt modelId="311"/>
      </dgm:ptLst>
      <dgm:cxnLst>
        <dgm:cxn modelId="4" srcId="0" destId="1" srcOrd="0" destOrd="0"/>
        <dgm:cxn modelId="5" srcId="1" destId="2" srcOrd="0" destOrd="0"/>
        <dgm:cxn modelId="6" srcId="1" destId="3" srcOrd="1" destOrd="0"/>
        <dgm:cxn modelId="23" srcId="2" destId="21" srcOrd="0" destOrd="0"/>
        <dgm:cxn modelId="24" srcId="21" destId="211" srcOrd="0" destOrd="0"/>
        <dgm:cxn modelId="33" srcId="3" destId="31" srcOrd="0" destOrd="0"/>
        <dgm:cxn modelId="34" srcId="31" destId="311" srcOrd="0" destOrd="0"/>
      </dgm:cxnLst>
      <dgm:bg/>
      <dgm:whole/>
    </dgm:dataModel>
  </dgm:clrData>
  <dgm:layoutNode name="Name0">
    <dgm:varLst>
      <dgm:chPref val="1"/>
      <dgm:dir/>
      <dgm:animOne val="branch"/>
      <dgm:animLvl val="lvl"/>
      <dgm:resizeHandles/>
    </dgm:varLst>
    <dgm:choose name="Name1">
      <dgm:if name="Name2" func="var" arg="dir" op="equ" val="norm">
        <dgm:alg type="lin">
          <dgm:param type="linDir" val="fromL"/>
          <dgm:param type="nodeVertAlign" val="t"/>
        </dgm:alg>
      </dgm:if>
      <dgm:else name="Name3">
        <dgm:alg type="lin">
          <dgm:param type="linDir" val="fromR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vertOne" refType="w"/>
      <dgm:constr type="w" for="des" forName="horzOne" refType="w"/>
      <dgm:constr type="w" for="des" forName="txOne" refType="w"/>
      <dgm:constr type="w" for="des" forName="vertTwo" refType="w"/>
      <dgm:constr type="w" for="des" forName="horzTwo" refType="w"/>
      <dgm:constr type="w" for="des" forName="txTwo" refType="w"/>
      <dgm:constr type="w" for="des" forName="vertThree" refType="w"/>
      <dgm:constr type="w" for="des" forName="horzThree" refType="w"/>
      <dgm:constr type="w" for="des" forName="txThree" refType="w"/>
      <dgm:constr type="w" for="des" forName="vertFour" refType="w"/>
      <dgm:constr type="w" for="des" forName="horzFour" refType="w"/>
      <dgm:constr type="w" for="des" forName="txFour" refType="w"/>
      <dgm:constr type="h" for="des" ptType="node" op="equ"/>
      <dgm:constr type="h" for="des" forName="txOne" refType="h"/>
      <dgm:constr type="userH" for="des" ptType="node" refType="h" refFor="des" refForName="txOne"/>
      <dgm:constr type="primFontSz" for="des" forName="txOne" val="65"/>
      <dgm:constr type="primFontSz" for="des" forName="txTwo" val="65"/>
      <dgm:constr type="primFontSz" for="des" forName="txTwo" refType="primFontSz" refFor="des" refForName="txOne" op="lte"/>
      <dgm:constr type="primFontSz" for="des" forName="txThree" val="65"/>
      <dgm:constr type="primFontSz" for="des" forName="txThree" refType="primFontSz" refFor="des" refForName="txOne" op="lte"/>
      <dgm:constr type="primFontSz" for="des" forName="txThree" refType="primFontSz" refFor="des" refForName="txTwo" op="lte"/>
      <dgm:constr type="primFontSz" for="des" forName="txFour" val="65"/>
      <dgm:constr type="primFontSz" for="des" forName="txFour" refType="primFontSz" refFor="des" refForName="txOne" op="lte"/>
      <dgm:constr type="primFontSz" for="des" forName="txFour" refType="primFontSz" refFor="des" refForName="txTwo" op="lte"/>
      <dgm:constr type="primFontSz" for="des" forName="txFour" refType="primFontSz" refFor="des" refForName="txThree" op="lte"/>
      <dgm:constr type="w" for="des" forName="sibSpaceOne" refType="w" fact="0.168"/>
      <dgm:constr type="w" for="des" forName="sibSpaceTwo" refType="w" refFor="des" refForName="sibSpaceOne" op="equ" fact="0.5"/>
      <dgm:constr type="w" for="des" forName="sibSpaceThree" refType="w" refFor="des" refForName="sibSpaceTwo" op="equ" fact="0.5"/>
      <dgm:constr type="w" for="des" forName="sibSpaceFour" refType="w" refFor="des" refForName="sibSpaceThree" op="equ" fact="0.5"/>
      <dgm:constr type="h" for="des" forName="parTransOne" refType="w" fact="0.056"/>
      <dgm:constr type="h" for="des" forName="parTransTwo" refType="h" refFor="des" refForName="parTransOne" op="equ"/>
      <dgm:constr type="h" for="des" forName="parTransThree" refType="h" refFor="des" refForName="parTransTwo" op="equ"/>
      <dgm:constr type="h" for="des" forName="parTransFour" refType="h" refFor="des" refForName="parTransThree" op="equ"/>
    </dgm:constrLst>
    <dgm:ruleLst/>
    <dgm:forEach name="Name4" axis="ch" ptType="node">
      <dgm:layoutNode name="vertOne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txOne" refType="w" refFor="ch" refForName="horzOne" op="gte"/>
        </dgm:constrLst>
        <dgm:ruleLst/>
        <dgm:layoutNode name="txOne" styleLbl="node0">
          <dgm:varLst>
            <dgm:chPref val="3"/>
          </dgm:varLst>
          <dgm:alg type="tx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primFontSz" val="5" fact="NaN" max="NaN"/>
          </dgm:ruleLst>
        </dgm:layoutNode>
        <dgm:choose name="Name5">
          <dgm:if name="Name6" axis="des" ptType="node" func="cnt" op="gt" val="0">
            <dgm:layoutNode name="parTrans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if>
          <dgm:else name="Name7"/>
        </dgm:choose>
        <dgm:layoutNode name="horzOne">
          <dgm:choose name="Name8">
            <dgm:if name="Name9" func="var" arg="dir" op="equ" val="norm">
              <dgm:alg type="lin">
                <dgm:param type="linDir" val="fromL"/>
                <dgm:param type="nodeVertAlign" val="t"/>
              </dgm:alg>
            </dgm:if>
            <dgm:else name="Name10">
              <dgm:alg type="lin">
                <dgm:param type="linDir" val="fromR"/>
                <dgm:param type="nodeVertAlign" val="t"/>
              </dgm:alg>
            </dgm:else>
          </dgm:choose>
          <dgm:shape xmlns:r="http://schemas.openxmlformats.org/officeDocument/2006/relationships" r:blip="">
            <dgm:adjLst/>
          </dgm:shape>
          <dgm:presOf/>
          <dgm:constrLst/>
          <dgm:ruleLst>
            <dgm:rule type="w" val="INF" fact="NaN" max="NaN"/>
          </dgm:ruleLst>
          <dgm:forEach name="Name11" axis="ch" ptType="node">
            <dgm:layoutNode name="vertTwo">
              <dgm:alg type="lin">
                <dgm:param type="linDir" val="fromT"/>
              </dgm:alg>
              <dgm:shape xmlns:r="http://schemas.openxmlformats.org/officeDocument/2006/relationships" r:blip="">
                <dgm:adjLst/>
              </dgm:shape>
              <dgm:presOf/>
              <dgm:constrLst>
                <dgm:constr type="w" for="ch" forName="txTwo" refType="w" refFor="ch" refForName="horzTwo" op="gte"/>
              </dgm:constrLst>
              <dgm:ruleLst/>
              <dgm:layoutNode name="txTwo">
                <dgm:varLst>
                  <dgm:chPref val="3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self"/>
                <dgm:constrLst>
                  <dgm:constr type="userH"/>
                  <dgm:constr type="h" refType="userH"/>
                  <dgm:constr type="tMarg" refType="primFontSz" fact="0.3"/>
                  <dgm:constr type="bMarg" refType="primFontSz" fact="0.3"/>
                  <dgm:constr type="lMarg" refType="primFontSz" fact="0.3"/>
                  <dgm:constr type="rMarg" refType="primFontSz" fact="0.3"/>
                </dgm:constrLst>
                <dgm:ruleLst>
                  <dgm:rule type="primFontSz" val="5" fact="NaN" max="NaN"/>
                </dgm:ruleLst>
              </dgm:layoutNode>
              <dgm:choose name="Name12">
                <dgm:if name="Name13" axis="des" ptType="node" func="cnt" op="gt" val="0">
                  <dgm:layoutNode name="parTrans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if>
                <dgm:else name="Name14"/>
              </dgm:choose>
              <dgm:layoutNode name="horzTwo">
                <dgm:choose name="Name15">
                  <dgm:if name="Name16" func="var" arg="dir" op="equ" val="norm">
                    <dgm:alg type="lin">
                      <dgm:param type="linDir" val="fromL"/>
                      <dgm:param type="nodeVertAlign" val="t"/>
                    </dgm:alg>
                  </dgm:if>
                  <dgm:else name="Name17">
                    <dgm:alg type="lin">
                      <dgm:param type="linDir" val="fromR"/>
                      <dgm:param type="nodeVertAlign" val="t"/>
                    </dgm:alg>
                  </dgm:else>
                </dgm:choose>
                <dgm:shape xmlns:r="http://schemas.openxmlformats.org/officeDocument/2006/relationships" r:blip="">
                  <dgm:adjLst/>
                </dgm:shape>
                <dgm:presOf/>
                <dgm:constrLst/>
                <dgm:ruleLst>
                  <dgm:rule type="w" val="INF" fact="NaN" max="NaN"/>
                </dgm:ruleLst>
                <dgm:forEach name="Name18" axis="ch" ptType="node">
                  <dgm:layoutNode name="vertThree">
                    <dgm:alg type="lin">
                      <dgm:param type="linDir" val="fromT"/>
                    </dgm:alg>
                    <dgm:shape xmlns:r="http://schemas.openxmlformats.org/officeDocument/2006/relationships" r:blip="">
                      <dgm:adjLst/>
                    </dgm:shape>
                    <dgm:presOf/>
                    <dgm:constrLst>
                      <dgm:constr type="w" for="ch" forName="txThree" refType="w" refFor="ch" refForName="horzThree" op="gte"/>
                    </dgm:constrLst>
                    <dgm:ruleLst/>
                    <dgm:layoutNode name="txThree">
                      <dgm:varLst>
                        <dgm:chPref val="3"/>
                      </dgm:varLst>
                      <dgm:alg type="tx"/>
                      <dgm:shape xmlns:r="http://schemas.openxmlformats.org/officeDocument/2006/relationships" type="roundRect" r:blip="">
                        <dgm:adjLst>
                          <dgm:adj idx="1" val="0.1"/>
                        </dgm:adjLst>
                      </dgm:shape>
                      <dgm:presOf axis="self"/>
                      <dgm:constrLst>
                        <dgm:constr type="userH"/>
                        <dgm:constr type="h" refType="userH"/>
                        <dgm:constr type="tMarg" refType="primFontSz" fact="0.3"/>
                        <dgm:constr type="bMarg" refType="primFontSz" fact="0.3"/>
                        <dgm:constr type="lMarg" refType="primFontSz" fact="0.3"/>
                        <dgm:constr type="rMarg" refType="primFontSz" fact="0.3"/>
                      </dgm:constrLst>
                      <dgm:ruleLst>
                        <dgm:rule type="primFontSz" val="5" fact="NaN" max="NaN"/>
                      </dgm:ruleLst>
                    </dgm:layoutNode>
                    <dgm:choose name="Name19">
                      <dgm:if name="Name20" axis="des" ptType="node" func="cnt" op="gt" val="0">
                        <dgm:layoutNode name="parTrans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if>
                      <dgm:else name="Name21"/>
                    </dgm:choose>
                    <dgm:layoutNode name="horzThree">
                      <dgm:choose name="Name22">
                        <dgm:if name="Name23" func="var" arg="dir" op="equ" val="norm">
                          <dgm:alg type="lin">
                            <dgm:param type="linDir" val="fromL"/>
                            <dgm:param type="nodeVertAlign" val="t"/>
                          </dgm:alg>
                        </dgm:if>
                        <dgm:else name="Name24">
                          <dgm:alg type="lin">
                            <dgm:param type="linDir" val="fromR"/>
                            <dgm:param type="nodeVertAlign" val="t"/>
                          </dgm:alg>
                        </dgm:else>
                      </dgm:choose>
                      <dgm:shape xmlns:r="http://schemas.openxmlformats.org/officeDocument/2006/relationships" r:blip="">
                        <dgm:adjLst/>
                      </dgm:shape>
                      <dgm:presOf/>
                      <dgm:constrLst/>
                      <dgm:ruleLst>
                        <dgm:rule type="w" val="INF" fact="NaN" max="NaN"/>
                      </dgm:ruleLst>
                      <dgm:forEach name="repeat" axis="ch" ptType="node">
                        <dgm:layoutNode name="vertFour">
                          <dgm:varLst>
                            <dgm:chPref val="3"/>
                          </dgm:varLst>
                          <dgm:alg type="lin">
                            <dgm:param type="linDir" val="fromT"/>
                          </dgm:alg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>
                            <dgm:constr type="w" for="ch" forName="txFour" refType="w" refFor="ch" refForName="horzFour" op="gte"/>
                          </dgm:constrLst>
                          <dgm:ruleLst/>
                          <dgm:layoutNode name="txFour">
                            <dgm:varLst>
                              <dgm:chPref val="3"/>
                            </dgm:varLst>
                            <dgm:alg type="tx"/>
                            <dgm:shape xmlns:r="http://schemas.openxmlformats.org/officeDocument/2006/relationships" type="roundRect" r:blip="">
                              <dgm:adjLst>
                                <dgm:adj idx="1" val="0.1"/>
                              </dgm:adjLst>
                            </dgm:shape>
                            <dgm:presOf axis="self"/>
                            <dgm:constrLst>
                              <dgm:constr type="userH"/>
                              <dgm:constr type="h" refType="userH"/>
                              <dgm:constr type="tMarg" refType="primFontSz" fact="0.3"/>
                              <dgm:constr type="bMarg" refType="primFontSz" fact="0.3"/>
                              <dgm:constr type="lMarg" refType="primFontSz" fact="0.3"/>
                              <dgm:constr type="rMarg" refType="primFontSz" fact="0.3"/>
                            </dgm:constrLst>
                            <dgm:ruleLst>
                              <dgm:rule type="primFontSz" val="5" fact="NaN" max="NaN"/>
                            </dgm:ruleLst>
                          </dgm:layoutNode>
                          <dgm:choose name="Name25">
                            <dgm:if name="Name26" axis="des" ptType="node" func="cnt" op="gt" val="0">
                              <dgm:layoutNode name="parTrans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if>
                            <dgm:else name="Name27"/>
                          </dgm:choose>
                          <dgm:layoutNode name="horzFour">
                            <dgm:choose name="Name28">
                              <dgm:if name="Name29" func="var" arg="dir" op="equ" val="norm">
                                <dgm:alg type="lin">
                                  <dgm:param type="linDir" val="fromL"/>
                                  <dgm:param type="nodeVertAlign" val="t"/>
                                </dgm:alg>
                              </dgm:if>
                              <dgm:else name="Name30">
                                <dgm:alg type="lin">
                                  <dgm:param type="linDir" val="fromR"/>
                                  <dgm:param type="nodeVertAlign" val="t"/>
                                </dgm:alg>
                              </dgm:else>
                            </dgm:choose>
                            <dgm:shape xmlns:r="http://schemas.openxmlformats.org/officeDocument/2006/relationships" r:blip="">
                              <dgm:adjLst/>
                            </dgm:shape>
                            <dgm:presOf/>
                            <dgm:constrLst/>
                            <dgm:ruleLst>
                              <dgm:rule type="w" val="INF" fact="NaN" max="NaN"/>
                            </dgm:ruleLst>
                            <dgm:forEach name="Name31" ref="repeat"/>
                          </dgm:layoutNode>
                        </dgm:layoutNode>
                        <dgm:choose name="Name32">
                          <dgm:if name="Name33" axis="self" ptType="node" func="revPos" op="gte" val="2">
                            <dgm:forEach name="Name34" axis="followSib" ptType="sibTrans" cnt="1">
                              <dgm:layoutNode name="sibSpaceFour">
                                <dgm:alg type="sp"/>
                                <dgm:shape xmlns:r="http://schemas.openxmlformats.org/officeDocument/2006/relationships" r:blip="">
                                  <dgm:adjLst/>
                                </dgm:shape>
                                <dgm:presOf/>
                                <dgm:constrLst/>
                                <dgm:ruleLst/>
                              </dgm:layoutNode>
                            </dgm:forEach>
                          </dgm:if>
                          <dgm:else name="Name35"/>
                        </dgm:choose>
                      </dgm:forEach>
                    </dgm:layoutNode>
                  </dgm:layoutNode>
                  <dgm:choose name="Name36">
                    <dgm:if name="Name37" axis="self" ptType="node" func="revPos" op="gte" val="2">
                      <dgm:forEach name="Name38" axis="followSib" ptType="sibTrans" cnt="1">
                        <dgm:layoutNode name="sibSpaceThree">
                          <dgm:alg type="sp"/>
                          <dgm:shape xmlns:r="http://schemas.openxmlformats.org/officeDocument/2006/relationships" r:blip="">
                            <dgm:adjLst/>
                          </dgm:shape>
                          <dgm:presOf/>
                          <dgm:constrLst/>
                          <dgm:ruleLst/>
                        </dgm:layoutNode>
                      </dgm:forEach>
                    </dgm:if>
                    <dgm:else name="Name39"/>
                  </dgm:choose>
                </dgm:forEach>
              </dgm:layoutNode>
            </dgm:layoutNode>
            <dgm:choose name="Name40">
              <dgm:if name="Name41" axis="self" ptType="node" func="revPos" op="gte" val="2">
                <dgm:forEach name="Name42" axis="followSib" ptType="sibTrans" cnt="1">
                  <dgm:layoutNode name="sibSpaceTwo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forEach>
              </dgm:if>
              <dgm:else name="Name43"/>
            </dgm:choose>
          </dgm:forEach>
        </dgm:layoutNode>
      </dgm:layoutNode>
      <dgm:choose name="Name44">
        <dgm:if name="Name45" axis="self" ptType="node" func="revPos" op="gte" val="2">
          <dgm:forEach name="Name46" axis="followSib" ptType="sibTrans" cnt="1">
            <dgm:layoutNode name="sibSpaceOne">
              <dgm:alg type="sp"/>
              <dgm:shape xmlns:r="http://schemas.openxmlformats.org/officeDocument/2006/relationships" r:blip="">
                <dgm:adjLst/>
              </dgm:shape>
              <dgm:presOf/>
              <dgm:constrLst/>
              <dgm:ruleLst/>
            </dgm:layoutNode>
          </dgm:forEach>
        </dgm:if>
        <dgm:else name="Name47"/>
      </dgm:choose>
    </dgm:forEach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5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6.xml><?xml version="1.0" encoding="utf-8"?>
<dgm:layoutDef xmlns:dgm="http://schemas.openxmlformats.org/drawingml/2006/diagram" xmlns:a="http://schemas.openxmlformats.org/drawingml/2006/main" uniqueId="urn:microsoft.com/office/officeart/2005/8/layout/lProcess2">
  <dgm:title val=""/>
  <dgm:desc val=""/>
  <dgm:catLst>
    <dgm:cat type="list" pri="10000"/>
    <dgm:cat type="relationship" pri="13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  <dgm:cxn modelId="33" srcId="3" destId="31" srcOrd="0" destOrd="0"/>
        <dgm:cxn modelId="34" srcId="3" destId="32" srcOrd="0" destOrd="0"/>
      </dgm:cxnLst>
      <dgm:bg/>
      <dgm:whole/>
    </dgm:dataModel>
  </dgm:sampData>
  <dgm:styleData useDef="1">
    <dgm:dataModel>
      <dgm:ptLst/>
      <dgm:bg/>
      <dgm:whole/>
    </dgm:dataModel>
  </dgm:styleData>
  <dgm:clrData useDef="1">
    <dgm:dataModel>
      <dgm:ptLst/>
      <dgm:bg/>
      <dgm:whole/>
    </dgm:dataModel>
  </dgm:clrData>
  <dgm:layoutNode name="theList">
    <dgm:varLst>
      <dgm:dir/>
      <dgm:animLvl val="lvl"/>
      <dgm:resizeHandles val="exact"/>
    </dgm:varLst>
    <dgm:choose name="Name0">
      <dgm:if name="Name1" func="var" arg="dir" op="equ" val="norm">
        <dgm:alg type="lin"/>
      </dgm:if>
      <dgm:else name="Name2">
        <dgm:alg type="lin">
          <dgm:param type="linDir" val="fromR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ompNode" refType="w"/>
      <dgm:constr type="h" for="ch" forName="compNode" refType="h"/>
      <dgm:constr type="w" for="ch" forName="aSpace" refType="w" fact="0.075"/>
      <dgm:constr type="h" for="des" forName="aSpace2" refType="h" fact="0.1"/>
      <dgm:constr type="primFontSz" for="des" forName="textNode" op="equ"/>
      <dgm:constr type="primFontSz" for="des" forName="childNode" op="equ"/>
    </dgm:constrLst>
    <dgm:ruleLst/>
    <dgm:forEach name="aNodeForEach" axis="ch" ptType="node">
      <dgm:layoutNode name="compNode">
        <dgm:alg type="composite"/>
        <dgm:shape xmlns:r="http://schemas.openxmlformats.org/officeDocument/2006/relationships" r:blip="">
          <dgm:adjLst/>
        </dgm:shape>
        <dgm:presOf/>
        <dgm:constrLst>
          <dgm:constr type="w" for="ch" forName="aNode" refType="w"/>
          <dgm:constr type="h" for="ch" forName="aNode" refType="h"/>
          <dgm:constr type="w" for="ch" forName="textNode" refType="w"/>
          <dgm:constr type="h" for="ch" forName="textNode" refType="h" fact="0.3"/>
          <dgm:constr type="ctrX" for="ch" forName="textNode" refType="w" fact="0.5"/>
          <dgm:constr type="w" for="ch" forName="compChildNode" refType="w" fact="0.8"/>
          <dgm:constr type="h" for="ch" forName="compChildNode" refType="h" fact="0.65"/>
          <dgm:constr type="t" for="ch" forName="compChildNode" refType="h" fact="0.3"/>
          <dgm:constr type="ctrX" for="ch" forName="compChildNode" refType="w" fact="0.5"/>
        </dgm:constrLst>
        <dgm:ruleLst/>
        <dgm:layoutNode name="aNode" styleLbl="bgShp">
          <dgm:alg type="sp"/>
          <dgm:shape xmlns:r="http://schemas.openxmlformats.org/officeDocument/2006/relationships" type="roundRect" r:blip="">
            <dgm:adjLst>
              <dgm:adj idx="1" val="0.1"/>
            </dgm:adjLst>
          </dgm:shape>
          <dgm:presOf axis="self"/>
          <dgm:constrLst/>
          <dgm:ruleLst/>
        </dgm:layoutNode>
        <dgm:layoutNode name="textNode" styleLbl="bgShp">
          <dgm:alg type="tx"/>
          <dgm:shape xmlns:r="http://schemas.openxmlformats.org/officeDocument/2006/relationships" type="rect" r:blip="" hideGeom="1">
            <dgm:adjLst>
              <dgm:adj idx="1" val="0.1"/>
            </dgm:adjLst>
          </dgm:shape>
          <dgm:presOf axis="self"/>
          <dgm:constrLst>
            <dgm:constr type="primFontSz" val="65"/>
            <dgm:constr type="lMarg" refType="primFontSz" fact="0.3"/>
            <dgm:constr type="rMarg" refType="primFontSz" fact="0.3"/>
            <dgm:constr type="tMarg" refType="primFontSz" fact="0.3"/>
            <dgm:constr type="bMarg" refType="primFontSz" fact="0.3"/>
          </dgm:constrLst>
          <dgm:ruleLst>
            <dgm:rule type="primFontSz" val="5" fact="NaN" max="NaN"/>
          </dgm:ruleLst>
        </dgm:layoutNode>
        <dgm:layoutNode name="compChildNode">
          <dgm:alg type="composite"/>
          <dgm:shape xmlns:r="http://schemas.openxmlformats.org/officeDocument/2006/relationships" r:blip="">
            <dgm:adjLst/>
          </dgm:shape>
          <dgm:presOf/>
          <dgm:constrLst>
            <dgm:constr type="w" for="des" forName="childNode" refType="w"/>
            <dgm:constr type="h" for="des" forName="childNode" refType="h"/>
          </dgm:constrLst>
          <dgm:ruleLst/>
          <dgm:layoutNode name="theInnerList">
            <dgm:alg type="lin">
              <dgm:param type="linDir" val="fromT"/>
            </dgm:alg>
            <dgm:shape xmlns:r="http://schemas.openxmlformats.org/officeDocument/2006/relationships" r:blip="">
              <dgm:adjLst/>
            </dgm:shape>
            <dgm:presOf/>
            <dgm:constrLst/>
            <dgm:ruleLst/>
            <dgm:forEach name="childNodeForEach" axis="ch" ptType="node">
              <dgm:layoutNode name="childNode" styleLbl="node1">
                <dgm:varLst>
                  <dgm:bulletEnabled val="1"/>
                </dgm:varLst>
                <dgm:alg type="tx"/>
                <dgm:shape xmlns:r="http://schemas.openxmlformats.org/officeDocument/2006/relationships" type="roundRect" r:blip="">
                  <dgm:adjLst>
                    <dgm:adj idx="1" val="0.1"/>
                  </dgm:adjLst>
                </dgm:shape>
                <dgm:presOf axis="desOrSelf" ptType="node"/>
                <dgm:constrLst>
                  <dgm:constr type="primFontSz" val="65"/>
                  <dgm:constr type="tMarg" refType="primFontSz" fact="0.15"/>
                  <dgm:constr type="bMarg" refType="primFontSz" fact="0.15"/>
                  <dgm:constr type="lMarg" refType="primFontSz" fact="0.2"/>
                  <dgm:constr type="rMarg" refType="primFontSz" fact="0.2"/>
                </dgm:constrLst>
                <dgm:ruleLst>
                  <dgm:rule type="primFontSz" val="5" fact="NaN" max="NaN"/>
                </dgm:ruleLst>
              </dgm:layoutNode>
              <dgm:choose name="Name3">
                <dgm:if name="Name4" axis="self" ptType="node" func="revPos" op="equ" val="1"/>
                <dgm:else name="Name5">
                  <dgm:layoutNode name="aSpace2">
                    <dgm:alg type="sp"/>
                    <dgm:shape xmlns:r="http://schemas.openxmlformats.org/officeDocument/2006/relationships" r:blip="">
                      <dgm:adjLst/>
                    </dgm:shape>
                    <dgm:presOf/>
                    <dgm:constrLst/>
                    <dgm:ruleLst/>
                  </dgm:layoutNode>
                </dgm:else>
              </dgm:choose>
            </dgm:forEach>
          </dgm:layoutNode>
        </dgm:layoutNode>
      </dgm:layoutNode>
      <dgm:choose name="Name6">
        <dgm:if name="Name7" axis="self" ptType="node" func="revPos" op="equ" val="1"/>
        <dgm:else name="Name8">
          <dgm:layoutNode name="aSpace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else>
      </dgm:choose>
    </dgm:forEach>
  </dgm:layoutNode>
</dgm:layoutDef>
</file>

<file path=ppt/diagrams/layout7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layout8.xml><?xml version="1.0" encoding="utf-8"?>
<dgm:layoutDef xmlns:dgm="http://schemas.openxmlformats.org/drawingml/2006/diagram" xmlns:a="http://schemas.openxmlformats.org/drawingml/2006/main" uniqueId="urn:microsoft.com/office/officeart/2005/8/layout/hList9">
  <dgm:title val=""/>
  <dgm:desc val=""/>
  <dgm:catLst>
    <dgm:cat type="list" pri="8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</dgm:ptLst>
      <dgm:cxnLst>
        <dgm:cxn modelId="3" srcId="0" destId="1" srcOrd="0" destOrd="0"/>
        <dgm:cxn modelId="4" srcId="0" destId="2" srcOrd="1" destOrd="0"/>
        <dgm:cxn modelId="13" srcId="1" destId="11" srcOrd="0" destOrd="0"/>
        <dgm:cxn modelId="14" srcId="1" destId="12" srcOrd="0" destOrd="0"/>
        <dgm:cxn modelId="23" srcId="2" destId="21" srcOrd="0" destOrd="0"/>
        <dgm:cxn modelId="24" srcId="2" destId="22" srcOrd="0" destOrd="0"/>
      </dgm:cxnLst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1" destId="2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12"/>
        <dgm:pt modelId="13"/>
        <dgm:pt modelId="14"/>
        <dgm:pt modelId="2"/>
        <dgm:pt modelId="21"/>
        <dgm:pt modelId="22"/>
        <dgm:pt modelId="23"/>
        <dgm:pt modelId="24"/>
        <dgm:pt modelId="3"/>
        <dgm:pt modelId="31"/>
        <dgm:pt modelId="32"/>
        <dgm:pt modelId="33"/>
        <dgm:pt modelId="34"/>
      </dgm:ptLst>
      <dgm:cxnLst>
        <dgm:cxn modelId="4" srcId="0" destId="1" srcOrd="0" destOrd="0"/>
        <dgm:cxn modelId="5" srcId="0" destId="2" srcOrd="1" destOrd="0"/>
        <dgm:cxn modelId="6" srcId="0" destId="3" srcOrd="1" destOrd="0"/>
        <dgm:cxn modelId="15" srcId="1" destId="11" srcOrd="0" destOrd="0"/>
        <dgm:cxn modelId="16" srcId="1" destId="12" srcOrd="0" destOrd="0"/>
        <dgm:cxn modelId="17" srcId="1" destId="13" srcOrd="0" destOrd="0"/>
        <dgm:cxn modelId="18" srcId="1" destId="14" srcOrd="0" destOrd="0"/>
        <dgm:cxn modelId="25" srcId="2" destId="21" srcOrd="0" destOrd="0"/>
        <dgm:cxn modelId="26" srcId="2" destId="22" srcOrd="0" destOrd="0"/>
        <dgm:cxn modelId="27" srcId="2" destId="23" srcOrd="0" destOrd="0"/>
        <dgm:cxn modelId="28" srcId="2" destId="24" srcOrd="0" destOrd="0"/>
        <dgm:cxn modelId="35" srcId="3" destId="31" srcOrd="0" destOrd="0"/>
        <dgm:cxn modelId="36" srcId="3" destId="32" srcOrd="0" destOrd="0"/>
        <dgm:cxn modelId="37" srcId="3" destId="33" srcOrd="0" destOrd="0"/>
        <dgm:cxn modelId="38" srcId="3" destId="34" srcOrd="0" destOrd="0"/>
      </dgm:cxnLst>
      <dgm:bg/>
      <dgm:whole/>
    </dgm:dataModel>
  </dgm:clrData>
  <dgm:layoutNode name="list">
    <dgm:varLst>
      <dgm:dir/>
      <dgm:animLvl val="lvl"/>
    </dgm:varLst>
    <dgm:choose name="Name0">
      <dgm:if name="Name1" func="var" arg="dir" op="equ" val="norm">
        <dgm:alg type="lin">
          <dgm:param type="linDir" val="fromL"/>
          <dgm:param type="fallback" val="2D"/>
          <dgm:param type="nodeVertAlign" val="t"/>
        </dgm:alg>
      </dgm:if>
      <dgm:else name="Name2">
        <dgm:alg type="lin">
          <dgm:param type="linDir" val="fromR"/>
          <dgm:param type="fallback" val="2D"/>
          <dgm:param type="nodeVertAlign" val="t"/>
        </dgm:alg>
      </dgm:else>
    </dgm:choose>
    <dgm:shape xmlns:r="http://schemas.openxmlformats.org/officeDocument/2006/relationships" r:blip="">
      <dgm:adjLst/>
    </dgm:shape>
    <dgm:presOf/>
    <dgm:constrLst>
      <dgm:constr type="w" for="ch" forName="circle" refType="w" fact="0.5"/>
      <dgm:constr type="w" for="ch" forName="vertFlow" refType="w" fact="0.75"/>
      <dgm:constr type="h" for="des" forName="firstComp" refType="w" refFor="ch" refForName="vertFlow" fact="0.667"/>
      <dgm:constr type="h" for="des" forName="comp" refType="h" refFor="des" refForName="firstComp" op="equ"/>
      <dgm:constr type="h" for="des" forName="topSpace" refType="w" refFor="ch" refForName="circle" op="equ" fact="0.4"/>
      <dgm:constr type="w" for="ch" forName="posSpace" refType="w" fact="0.4"/>
      <dgm:constr type="w" for="ch" forName="negSpace" refType="w" fact="-1.15"/>
      <dgm:constr type="w" for="ch" forName="transSpace" refType="w" fact="0.75"/>
      <dgm:constr type="primFontSz" for="ch" forName="circle" op="equ" val="65"/>
      <dgm:constr type="primFontSz" for="des" forName="firstChildTx" val="65"/>
      <dgm:constr type="primFontSz" for="des" forName="childTx" refType="primFontSz" refFor="des" refForName="firstChildTx" op="equ"/>
    </dgm:constrLst>
    <dgm:ruleLst/>
    <dgm:forEach name="Name3" axis="ch" ptType="node">
      <dgm:layoutNode name="pos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vertFlow">
        <dgm:alg type="lin">
          <dgm:param type="linDir" val="fromT"/>
        </dgm:alg>
        <dgm:shape xmlns:r="http://schemas.openxmlformats.org/officeDocument/2006/relationships" r:blip="">
          <dgm:adjLst/>
        </dgm:shape>
        <dgm:presOf/>
        <dgm:constrLst>
          <dgm:constr type="w" for="ch" forName="firstComp" refType="w"/>
          <dgm:constr type="w" for="ch" forName="comp" refType="w"/>
        </dgm:constrLst>
        <dgm:ruleLst/>
        <dgm:layoutNode name="top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  <dgm:layoutNode name="firstComp">
          <dgm:alg type="composite"/>
          <dgm:shape xmlns:r="http://schemas.openxmlformats.org/officeDocument/2006/relationships" r:blip="">
            <dgm:adjLst/>
          </dgm:shape>
          <dgm:presOf/>
          <dgm:choose name="Name4">
            <dgm:if name="Name5" func="var" arg="dir" op="equ" val="norm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 refType="w" fact="0.16"/>
                <dgm:constr type="r" for="ch" forName="firstChildTx" refType="w"/>
                <dgm:constr type="h" for="ch" forName="firstChildTx" refFor="ch" refForName="firstChild" op="equ"/>
              </dgm:constrLst>
            </dgm:if>
            <dgm:else name="Name6">
              <dgm:constrLst>
                <dgm:constr type="l" for="ch" forName="firstChild"/>
                <dgm:constr type="t" for="ch" forName="firstChild"/>
                <dgm:constr type="w" for="ch" forName="firstChild" refType="w"/>
                <dgm:constr type="h" for="ch" forName="firstChild" refType="h"/>
                <dgm:constr type="l" for="ch" forName="firstChildTx"/>
                <dgm:constr type="r" for="ch" forName="firstChildTx" refType="w" fact="0.825"/>
                <dgm:constr type="h" for="ch" forName="firstChildTx" refFor="ch" refForName="firstChild" op="equ"/>
              </dgm:constrLst>
            </dgm:else>
          </dgm:choose>
          <dgm:ruleLst/>
          <dgm:layoutNode name="firstChild" styleLbl="bgAccFollowNode1">
            <dgm:alg type="sp"/>
            <dgm:shape xmlns:r="http://schemas.openxmlformats.org/officeDocument/2006/relationships" type="rect" r:blip="">
              <dgm:adjLst/>
            </dgm:shape>
            <dgm:presOf axis="ch desOrSelf" ptType="node node" cnt="1 0"/>
            <dgm:constrLst/>
            <dgm:ruleLst/>
          </dgm:layoutNode>
          <dgm:layoutNode name="firstChildTx" styleLbl="bgAccFollowNode1">
            <dgm:varLst>
              <dgm:bulletEnabled val="1"/>
            </dgm:varLst>
            <dgm:alg type="tx">
              <dgm:param type="parTxLTRAlign" val="l"/>
            </dgm:alg>
            <dgm:shape xmlns:r="http://schemas.openxmlformats.org/officeDocument/2006/relationships" type="rect" r:blip="" hideGeom="1">
              <dgm:adjLst/>
            </dgm:shape>
            <dgm:presOf axis="ch desOrSelf" ptType="node node" cnt="1 0"/>
            <dgm:choose name="Name7">
              <dgm:if name="Name8" func="var" arg="dir" op="equ" val="norm">
                <dgm:constrLst>
                  <dgm:constr type="primFontSz" val="65"/>
                  <dgm:constr type="lMarg"/>
                </dgm:constrLst>
              </dgm:if>
              <dgm:else name="Name9">
                <dgm:constrLst>
                  <dgm:constr type="primFontSz" val="65"/>
                  <dgm:constr type="rMarg"/>
                </dgm:constrLst>
              </dgm:else>
            </dgm:choose>
            <dgm:ruleLst>
              <dgm:rule type="primFontSz" val="5" fact="NaN" max="NaN"/>
            </dgm:ruleLst>
          </dgm:layoutNode>
        </dgm:layoutNode>
        <dgm:forEach name="Name10" axis="ch" ptType="node" st="2">
          <dgm:layoutNode name="comp">
            <dgm:alg type="composite"/>
            <dgm:shape xmlns:r="http://schemas.openxmlformats.org/officeDocument/2006/relationships" r:blip="">
              <dgm:adjLst/>
            </dgm:shape>
            <dgm:presOf/>
            <dgm:choose name="Name11">
              <dgm:if name="Name12" func="var" arg="dir" op="equ" val="norm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 refType="w" fact="0.16"/>
                  <dgm:constr type="r" for="ch" forName="childTx" refType="w"/>
                  <dgm:constr type="h" for="ch" forName="childTx" refFor="ch" refForName="child" op="equ"/>
                </dgm:constrLst>
              </dgm:if>
              <dgm:else name="Name13">
                <dgm:constrLst>
                  <dgm:constr type="l" for="ch" forName="child"/>
                  <dgm:constr type="t" for="ch" forName="child"/>
                  <dgm:constr type="w" for="ch" forName="child" refType="w"/>
                  <dgm:constr type="h" for="ch" forName="child" refType="h"/>
                  <dgm:constr type="l" for="ch" forName="childTx"/>
                  <dgm:constr type="r" for="ch" forName="childTx" refType="w" fact="0.825"/>
                  <dgm:constr type="h" for="ch" forName="childTx" refFor="ch" refForName="child" op="equ"/>
                </dgm:constrLst>
              </dgm:else>
            </dgm:choose>
            <dgm:ruleLst/>
            <dgm:layoutNode name="child" styleLbl="bgAccFollowNode1">
              <dgm:alg type="sp"/>
              <dgm:shape xmlns:r="http://schemas.openxmlformats.org/officeDocument/2006/relationships" type="rect" r:blip="">
                <dgm:adjLst/>
              </dgm:shape>
              <dgm:presOf axis="desOrSelf" ptType="node"/>
              <dgm:constrLst/>
              <dgm:ruleLst/>
            </dgm:layoutNode>
            <dgm:layoutNode name="childTx" styleLbl="bgAccFollowNode1">
              <dgm:varLst>
                <dgm:bulletEnabled val="1"/>
              </dgm:varLst>
              <dgm:alg type="tx">
                <dgm:param type="parTxLTRAlign" val="l"/>
              </dgm:alg>
              <dgm:shape xmlns:r="http://schemas.openxmlformats.org/officeDocument/2006/relationships" type="rect" r:blip="" hideGeom="1">
                <dgm:adjLst/>
              </dgm:shape>
              <dgm:presOf axis="desOrSelf" ptType="node"/>
              <dgm:choose name="Name14">
                <dgm:if name="Name15" func="var" arg="dir" op="equ" val="norm">
                  <dgm:constrLst>
                    <dgm:constr type="primFontSz" val="65"/>
                    <dgm:constr type="lMarg"/>
                  </dgm:constrLst>
                </dgm:if>
                <dgm:else name="Name16">
                  <dgm:constrLst>
                    <dgm:constr type="primFontSz" val="65"/>
                    <dgm:constr type="rMarg"/>
                  </dgm:constrLst>
                </dgm:else>
              </dgm:choose>
              <dgm:ruleLst>
                <dgm:rule type="primFontSz" val="5" fact="NaN" max="NaN"/>
              </dgm:ruleLst>
            </dgm:layoutNode>
          </dgm:layoutNode>
        </dgm:forEach>
      </dgm:layoutNode>
      <dgm:layoutNode name="negSpace">
        <dgm:alg type="sp"/>
        <dgm:shape xmlns:r="http://schemas.openxmlformats.org/officeDocument/2006/relationships" r:blip="">
          <dgm:adjLst/>
        </dgm:shape>
        <dgm:presOf/>
        <dgm:constrLst/>
        <dgm:ruleLst/>
      </dgm:layoutNode>
      <dgm:layoutNode name="circle" styleLbl="node1">
        <dgm:alg type="tx"/>
        <dgm:shape xmlns:r="http://schemas.openxmlformats.org/officeDocument/2006/relationships" type="ellipse" r:blip="">
          <dgm:adjLst/>
        </dgm:shape>
        <dgm:presOf axis="self"/>
        <dgm:constrLst>
          <dgm:constr type="lMarg"/>
          <dgm:constr type="rMarg"/>
          <dgm:constr type="tMarg"/>
          <dgm:constr type="bMarg"/>
          <dgm:constr type="h" refType="w"/>
        </dgm:constrLst>
        <dgm:ruleLst>
          <dgm:rule type="primFontSz" val="5" fact="NaN" max="NaN"/>
        </dgm:ruleLst>
      </dgm:layoutNode>
      <dgm:forEach name="Name17" axis="followSib" ptType="sibTrans" cnt="1">
        <dgm:layoutNode name="transSpace">
          <dgm:alg type="sp"/>
          <dgm:shape xmlns:r="http://schemas.openxmlformats.org/officeDocument/2006/relationships" r:blip="">
            <dgm:adjLst/>
          </dgm:shape>
          <dgm:presOf/>
          <dgm:constrLst/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5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6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7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8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Cabeçalho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3" name="Espaço Reservado para Data 2"/>
          <p:cNvSpPr>
            <a:spLocks noGrp="1"/>
          </p:cNvSpPr>
          <p:nvPr>
            <p:ph type="dt" idx="1"/>
          </p:nvPr>
        </p:nvSpPr>
        <p:spPr>
          <a:xfrm>
            <a:off x="3850443" y="0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29198BA-E254-446D-AE3A-CE511EFC617A}" type="datetimeFigureOut">
              <a:rPr lang="pt-BR" smtClean="0"/>
              <a:t>14/03/2019</a:t>
            </a:fld>
            <a:endParaRPr lang="pt-BR"/>
          </a:p>
        </p:txBody>
      </p:sp>
      <p:sp>
        <p:nvSpPr>
          <p:cNvPr id="4" name="Espaço Reservado para Imagem de Slide 3"/>
          <p:cNvSpPr>
            <a:spLocks noGrp="1" noRot="1" noChangeAspect="1"/>
          </p:cNvSpPr>
          <p:nvPr>
            <p:ph type="sldImg" idx="2"/>
          </p:nvPr>
        </p:nvSpPr>
        <p:spPr>
          <a:xfrm>
            <a:off x="608013" y="1241425"/>
            <a:ext cx="5581650" cy="33496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t-BR"/>
          </a:p>
        </p:txBody>
      </p:sp>
      <p:sp>
        <p:nvSpPr>
          <p:cNvPr id="5" name="Espaço Reservado para Anotações 4"/>
          <p:cNvSpPr>
            <a:spLocks noGrp="1"/>
          </p:cNvSpPr>
          <p:nvPr>
            <p:ph type="body" sz="quarter" idx="3"/>
          </p:nvPr>
        </p:nvSpPr>
        <p:spPr>
          <a:xfrm>
            <a:off x="679768" y="4777194"/>
            <a:ext cx="5438140" cy="3908614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4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5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C5A8C936-9FBB-4D52-BB27-F8E26B0D6A5E}" type="slidenum">
              <a:rPr lang="pt-BR" smtClean="0"/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83288206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1898460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11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10179996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12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73226552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13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4981647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3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59119177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4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71913060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5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589142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6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9647627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7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6157379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8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12420047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9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670879656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Imagem de Slide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ço Reservado para Anotaçõ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t-BR" dirty="0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6E4FA7CC-D7BC-46BF-8E0E-B5FC426345D9}" type="slidenum">
              <a:rPr lang="pt-BR" smtClean="0"/>
              <a:pPr>
                <a:defRPr/>
              </a:pPr>
              <a:t>10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4183383350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ide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97187"/>
            <a:ext cx="9144000" cy="2546773"/>
          </a:xfrm>
          <a:prstGeom prst="rect">
            <a:avLst/>
          </a:prstGeom>
        </p:spPr>
        <p:txBody>
          <a:bodyPr anchor="b"/>
          <a:lstStyle>
            <a:lvl1pPr algn="ctr"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842174"/>
            <a:ext cx="9144000" cy="1766146"/>
          </a:xfrm>
          <a:prstGeom prst="rect">
            <a:avLst/>
          </a:prstGeo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pt-BR" smtClean="0"/>
              <a:t>Clique para editar o estilo do subtítulo mestre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098D20C-C8CB-4AE0-A8CB-F3D969F6F83C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2B98BD-F8F8-4A06-9634-997D3E07F758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71471204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938"/>
            <a:ext cx="10515600" cy="14144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1947863"/>
            <a:ext cx="10515600" cy="4640262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69F4FF-A139-4A7F-B99C-5171652FE26F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70F7A69-E708-4A49-B545-1D7537BE15B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90521998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89467"/>
            <a:ext cx="2628900" cy="6199294"/>
          </a:xfrm>
          <a:prstGeom prst="rect">
            <a:avLst/>
          </a:prstGeom>
        </p:spPr>
        <p:txBody>
          <a:bodyPr vert="eaVert"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89467"/>
            <a:ext cx="7734300" cy="6199294"/>
          </a:xfrm>
          <a:prstGeom prst="rect">
            <a:avLst/>
          </a:prstGeom>
        </p:spPr>
        <p:txBody>
          <a:bodyPr vert="eaVert"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9BE91B-0F44-4B47-8479-571BD85D70CB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8B6ED0-4775-409F-A990-2BA0381F030C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485211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938"/>
            <a:ext cx="10515600" cy="14144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838200" y="1947863"/>
            <a:ext cx="10515600" cy="4640262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7E3701-F2E3-4C27-82A9-F2129A580ECA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64E77-6534-40E7-8D13-090392ACCEE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89374877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823721"/>
            <a:ext cx="10515600" cy="3042919"/>
          </a:xfrm>
          <a:prstGeom prst="rect">
            <a:avLst/>
          </a:prstGeom>
        </p:spPr>
        <p:txBody>
          <a:bodyPr anchor="b"/>
          <a:lstStyle>
            <a:lvl1pPr>
              <a:defRPr sz="60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895428"/>
            <a:ext cx="10515600" cy="1600199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3844843D-0B2F-4FB7-97B9-54B793829263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99341F6-0169-4F0E-9D07-29B41F000A54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216820987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938"/>
            <a:ext cx="10515600" cy="14144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947333"/>
            <a:ext cx="5181600" cy="4641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947333"/>
            <a:ext cx="5181600" cy="46414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4182979-A990-43B5-B20C-6D87E822A4F9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75B16A-3FB5-4BD1-AF53-D09833A5736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213447366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89467"/>
            <a:ext cx="10515600" cy="1413934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9" y="1793241"/>
            <a:ext cx="5157787" cy="8788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9" y="2672080"/>
            <a:ext cx="5157787" cy="39302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793241"/>
            <a:ext cx="5183188" cy="878839"/>
          </a:xfrm>
          <a:prstGeom prst="rect">
            <a:avLst/>
          </a:prstGeo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672080"/>
            <a:ext cx="5183188" cy="3930227"/>
          </a:xfrm>
          <a:prstGeom prst="rect">
            <a:avLst/>
          </a:prstGeom>
        </p:spPr>
        <p:txBody>
          <a:bodyPr/>
          <a:lstStyle/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62BC38C-A426-4126-AAE2-15DB1DED2D68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9DC7F2-E755-420B-A009-BDB48C1AE7FE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71089943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8200" y="388938"/>
            <a:ext cx="10515600" cy="1414462"/>
          </a:xfrm>
          <a:prstGeom prst="rect">
            <a:avLst/>
          </a:prstGeom>
        </p:spPr>
        <p:txBody>
          <a:bodyPr/>
          <a:lstStyle/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19DC93-D881-420D-AD0C-C93190720A21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B006C40-07C1-471A-92B5-93DF2D540243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44281132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A426E8A-C178-4E78-9CD1-AF7143C59040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B51C05-D9C6-4086-B041-2E0F5DED7367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169760967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1053254"/>
            <a:ext cx="6172200" cy="5198533"/>
          </a:xfrm>
          <a:prstGeom prst="rect">
            <a:avLst/>
          </a:prstGeo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t-BR" smtClean="0"/>
              <a:t>Clique para editar o texto mestre</a:t>
            </a:r>
          </a:p>
          <a:p>
            <a:pPr lvl="1"/>
            <a:r>
              <a:rPr lang="pt-BR" smtClean="0"/>
              <a:t>Segundo nível</a:t>
            </a:r>
          </a:p>
          <a:p>
            <a:pPr lvl="2"/>
            <a:r>
              <a:rPr lang="pt-BR" smtClean="0"/>
              <a:t>Terceiro nível</a:t>
            </a:r>
          </a:p>
          <a:p>
            <a:pPr lvl="3"/>
            <a:r>
              <a:rPr lang="pt-BR" smtClean="0"/>
              <a:t>Quarto nível</a:t>
            </a:r>
          </a:p>
          <a:p>
            <a:pPr lvl="4"/>
            <a:r>
              <a:rPr lang="pt-BR" smtClean="0"/>
              <a:t>Quinto nível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3E99F2B-A4DA-47D4-A4E4-B4BD68B713F3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BE0D92A-8AA6-4474-AFAD-70B4E6C264B5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910360672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m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9" y="487680"/>
            <a:ext cx="3932237" cy="1706880"/>
          </a:xfrm>
          <a:prstGeom prst="rect">
            <a:avLst/>
          </a:prstGeom>
        </p:spPr>
        <p:txBody>
          <a:bodyPr anchor="b"/>
          <a:lstStyle>
            <a:lvl1pPr>
              <a:defRPr sz="3200"/>
            </a:lvl1pPr>
          </a:lstStyle>
          <a:p>
            <a:r>
              <a:rPr lang="pt-BR" smtClean="0"/>
              <a:t>Clique para editar o título mestre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183188" y="1053254"/>
            <a:ext cx="6172200" cy="5198533"/>
          </a:xfrm>
          <a:prstGeom prst="rect">
            <a:avLst/>
          </a:prstGeo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pt-BR" noProof="0" smtClean="0"/>
              <a:t>Clique no ícone para adicionar uma imagem</a:t>
            </a:r>
            <a:endParaRPr lang="en-US" noProof="0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9" y="2194560"/>
            <a:ext cx="3932237" cy="4065694"/>
          </a:xfrm>
          <a:prstGeom prst="rect">
            <a:avLst/>
          </a:prstGeo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pt-BR" smtClean="0"/>
              <a:t>Clique para editar o texto mestre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>
          <a:xfrm>
            <a:off x="8382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1C84DB-0A86-444B-B1F5-1989F420D958}" type="datetimeFigureOut">
              <a:rPr lang="pt-BR"/>
              <a:pPr>
                <a:defRPr/>
              </a:pPr>
              <a:t>14/03/2019</a:t>
            </a:fld>
            <a:endParaRPr lang="pt-BR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038600" y="6780213"/>
            <a:ext cx="41148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pt-BR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8610600" y="6780213"/>
            <a:ext cx="2743200" cy="388937"/>
          </a:xfrm>
          <a:prstGeom prst="rect">
            <a:avLst/>
          </a:prstGeo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9172CD-08DB-4435-B92E-1185D6680C32}" type="slidenum">
              <a:rPr lang="pt-BR"/>
              <a:pPr>
                <a:defRPr/>
              </a:pPr>
              <a:t>‹nº›</a:t>
            </a:fld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318020263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Imagem 2"/>
          <p:cNvPicPr>
            <a:picLocks noChangeAspect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05" r:id="rId1"/>
    <p:sldLayoutId id="2147483706" r:id="rId2"/>
    <p:sldLayoutId id="2147483707" r:id="rId3"/>
    <p:sldLayoutId id="2147483708" r:id="rId4"/>
    <p:sldLayoutId id="2147483709" r:id="rId5"/>
    <p:sldLayoutId id="2147483710" r:id="rId6"/>
    <p:sldLayoutId id="2147483711" r:id="rId7"/>
    <p:sldLayoutId id="2147483712" r:id="rId8"/>
    <p:sldLayoutId id="2147483713" r:id="rId9"/>
    <p:sldLayoutId id="2147483714" r:id="rId10"/>
    <p:sldLayoutId id="2147483715" r:id="rId11"/>
  </p:sldLayoutIdLst>
  <p:timing>
    <p:tnLst>
      <p:par>
        <p:cTn id="1" dur="indefinite" restart="never" nodeType="tmRoot"/>
      </p:par>
    </p:tnLst>
  </p:timing>
  <p:txStyles>
    <p:titleStyle>
      <a:lvl1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2pPr>
      <a:lvl3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3pPr>
      <a:lvl4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4pPr>
      <a:lvl5pPr algn="l" rtl="0" eaLnBrk="0" fontAlgn="base" hangingPunct="0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5pPr>
      <a:lvl6pPr marL="4572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6pPr>
      <a:lvl7pPr marL="9144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7pPr>
      <a:lvl8pPr marL="13716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8pPr>
      <a:lvl9pPr marL="1828800" algn="l" rtl="0" fontAlgn="base">
        <a:lnSpc>
          <a:spcPct val="90000"/>
        </a:lnSpc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 Light" panose="020F0302020204030204" pitchFamily="34" charset="0"/>
        </a:defRPr>
      </a:lvl9pPr>
    </p:titleStyle>
    <p:bodyStyle>
      <a:lvl1pPr marL="228600" indent="-228600" algn="l" rtl="0" eaLnBrk="0" fontAlgn="base" hangingPunct="0">
        <a:lnSpc>
          <a:spcPct val="90000"/>
        </a:lnSpc>
        <a:spcBef>
          <a:spcPts val="1000"/>
        </a:spcBef>
        <a:spcAft>
          <a:spcPct val="0"/>
        </a:spcAft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lnSpc>
          <a:spcPct val="90000"/>
        </a:lnSpc>
        <a:spcBef>
          <a:spcPts val="500"/>
        </a:spcBef>
        <a:spcAft>
          <a:spcPct val="0"/>
        </a:spcAft>
        <a:buFont typeface="Arial" panose="020B0604020202020204" pitchFamily="34" charset="0"/>
        <a:buChar char="•"/>
        <a:defRPr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chart" Target="../charts/chart2.xml"/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8.png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2.xml"/><Relationship Id="rId13" Type="http://schemas.openxmlformats.org/officeDocument/2006/relationships/diagramData" Target="../diagrams/data3.xml"/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12" Type="http://schemas.microsoft.com/office/2007/relationships/diagramDrawing" Target="../diagrams/drawing2.xml"/><Relationship Id="rId17" Type="http://schemas.microsoft.com/office/2007/relationships/diagramDrawing" Target="../diagrams/drawing3.xml"/><Relationship Id="rId2" Type="http://schemas.openxmlformats.org/officeDocument/2006/relationships/notesSlide" Target="../notesSlides/notesSlide1.xml"/><Relationship Id="rId16" Type="http://schemas.openxmlformats.org/officeDocument/2006/relationships/diagramColors" Target="../diagrams/colors3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1.xml"/><Relationship Id="rId11" Type="http://schemas.openxmlformats.org/officeDocument/2006/relationships/diagramColors" Target="../diagrams/colors2.xml"/><Relationship Id="rId5" Type="http://schemas.openxmlformats.org/officeDocument/2006/relationships/diagramQuickStyle" Target="../diagrams/quickStyle1.xml"/><Relationship Id="rId15" Type="http://schemas.openxmlformats.org/officeDocument/2006/relationships/diagramQuickStyle" Target="../diagrams/quickStyle3.xml"/><Relationship Id="rId10" Type="http://schemas.openxmlformats.org/officeDocument/2006/relationships/diagramQuickStyle" Target="../diagrams/quickStyle2.xml"/><Relationship Id="rId4" Type="http://schemas.openxmlformats.org/officeDocument/2006/relationships/diagramLayout" Target="../diagrams/layout1.xml"/><Relationship Id="rId9" Type="http://schemas.openxmlformats.org/officeDocument/2006/relationships/diagramLayout" Target="../diagrams/layout2.xml"/><Relationship Id="rId14" Type="http://schemas.openxmlformats.org/officeDocument/2006/relationships/diagramLayout" Target="../diagrams/layout3.xm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5.xml"/><Relationship Id="rId3" Type="http://schemas.openxmlformats.org/officeDocument/2006/relationships/diagramData" Target="../diagrams/data4.xml"/><Relationship Id="rId7" Type="http://schemas.microsoft.com/office/2007/relationships/diagramDrawing" Target="../diagrams/drawing4.xml"/><Relationship Id="rId12" Type="http://schemas.microsoft.com/office/2007/relationships/diagramDrawing" Target="../diagrams/drawing5.xml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4.xml"/><Relationship Id="rId11" Type="http://schemas.openxmlformats.org/officeDocument/2006/relationships/diagramColors" Target="../diagrams/colors5.xml"/><Relationship Id="rId5" Type="http://schemas.openxmlformats.org/officeDocument/2006/relationships/diagramQuickStyle" Target="../diagrams/quickStyle4.xml"/><Relationship Id="rId10" Type="http://schemas.openxmlformats.org/officeDocument/2006/relationships/diagramQuickStyle" Target="../diagrams/quickStyle5.xml"/><Relationship Id="rId4" Type="http://schemas.openxmlformats.org/officeDocument/2006/relationships/diagramLayout" Target="../diagrams/layout4.xml"/><Relationship Id="rId9" Type="http://schemas.openxmlformats.org/officeDocument/2006/relationships/diagramLayout" Target="../diagrams/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chart" Target="../charts/chart1.xml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7.xml"/><Relationship Id="rId4" Type="http://schemas.openxmlformats.org/officeDocument/2006/relationships/image" Target="../media/image3.png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diagramData" Target="../diagrams/data7.xml"/><Relationship Id="rId13" Type="http://schemas.openxmlformats.org/officeDocument/2006/relationships/diagramData" Target="../diagrams/data8.xml"/><Relationship Id="rId3" Type="http://schemas.openxmlformats.org/officeDocument/2006/relationships/diagramData" Target="../diagrams/data6.xml"/><Relationship Id="rId7" Type="http://schemas.microsoft.com/office/2007/relationships/diagramDrawing" Target="../diagrams/drawing6.xml"/><Relationship Id="rId12" Type="http://schemas.microsoft.com/office/2007/relationships/diagramDrawing" Target="../diagrams/drawing7.xml"/><Relationship Id="rId17" Type="http://schemas.microsoft.com/office/2007/relationships/diagramDrawing" Target="../diagrams/drawing8.xml"/><Relationship Id="rId2" Type="http://schemas.openxmlformats.org/officeDocument/2006/relationships/notesSlide" Target="../notesSlides/notesSlide8.xml"/><Relationship Id="rId16" Type="http://schemas.openxmlformats.org/officeDocument/2006/relationships/diagramColors" Target="../diagrams/colors8.xml"/><Relationship Id="rId1" Type="http://schemas.openxmlformats.org/officeDocument/2006/relationships/slideLayout" Target="../slideLayouts/slideLayout7.xml"/><Relationship Id="rId6" Type="http://schemas.openxmlformats.org/officeDocument/2006/relationships/diagramColors" Target="../diagrams/colors6.xml"/><Relationship Id="rId11" Type="http://schemas.openxmlformats.org/officeDocument/2006/relationships/diagramColors" Target="../diagrams/colors7.xml"/><Relationship Id="rId5" Type="http://schemas.openxmlformats.org/officeDocument/2006/relationships/diagramQuickStyle" Target="../diagrams/quickStyle6.xml"/><Relationship Id="rId15" Type="http://schemas.openxmlformats.org/officeDocument/2006/relationships/diagramQuickStyle" Target="../diagrams/quickStyle8.xml"/><Relationship Id="rId10" Type="http://schemas.openxmlformats.org/officeDocument/2006/relationships/diagramQuickStyle" Target="../diagrams/quickStyle7.xml"/><Relationship Id="rId4" Type="http://schemas.openxmlformats.org/officeDocument/2006/relationships/diagramLayout" Target="../diagrams/layout6.xml"/><Relationship Id="rId9" Type="http://schemas.openxmlformats.org/officeDocument/2006/relationships/diagramLayout" Target="../diagrams/layout7.xml"/><Relationship Id="rId14" Type="http://schemas.openxmlformats.org/officeDocument/2006/relationships/diagramLayout" Target="../diagrams/layout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111512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293627" y="1579229"/>
            <a:ext cx="11604745" cy="4156742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>
              <a:defRPr/>
            </a:pPr>
            <a:r>
              <a:rPr lang="pt-BR" sz="4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Novos paradigmas no </a:t>
            </a:r>
            <a:endParaRPr lang="pt-BR" sz="4800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pt-BR" sz="4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Atendimento da  </a:t>
            </a:r>
          </a:p>
          <a:p>
            <a:pPr algn="r">
              <a:defRPr/>
            </a:pPr>
            <a:r>
              <a:rPr lang="pt-BR" sz="4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Receita </a:t>
            </a:r>
            <a:r>
              <a:rPr lang="pt-BR" sz="4800" b="1" dirty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Federal</a:t>
            </a:r>
          </a:p>
          <a:p>
            <a:pPr algn="r">
              <a:defRPr/>
            </a:pPr>
            <a:endParaRPr lang="pt-BR" sz="48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Dossiê </a:t>
            </a:r>
            <a:r>
              <a:rPr lang="pt-BR" sz="3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Digital de </a:t>
            </a: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Atendimento </a:t>
            </a:r>
            <a:r>
              <a:rPr lang="pt-BR" sz="3200" dirty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a Distância</a:t>
            </a:r>
          </a:p>
          <a:p>
            <a:pPr algn="r">
              <a:defRPr/>
            </a:pPr>
            <a:r>
              <a:rPr lang="pt-BR" sz="3200" dirty="0" smtClean="0">
                <a:solidFill>
                  <a:schemeClr val="accent5">
                    <a:lumMod val="75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Chat-RFB</a:t>
            </a:r>
            <a:endParaRPr lang="pt-BR" sz="4800" b="1" dirty="0" smtClean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r">
              <a:defRPr/>
            </a:pPr>
            <a:endParaRPr lang="pt-BR" sz="2800" b="1" dirty="0" smtClean="0">
              <a:solidFill>
                <a:schemeClr val="accent5">
                  <a:lumMod val="75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Chat – Receita Federal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36287" y="1162930"/>
            <a:ext cx="5854890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2" name="Retângulo de cantos arredondados 11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1200"/>
                </a:spcBef>
                <a:spcAft>
                  <a:spcPct val="35000"/>
                </a:spcAft>
                <a:buFontTx/>
                <a:buNone/>
              </a:pPr>
              <a:r>
                <a:rPr lang="pt-BR" altLang="pt-BR" sz="2200" b="1" kern="0" dirty="0" smtClean="0">
                  <a:solidFill>
                    <a:schemeClr val="bg1"/>
                  </a:solidFill>
                  <a:latin typeface="+mn-lt"/>
                  <a:ea typeface="ＭＳ Ｐゴシック"/>
                </a:rPr>
                <a:t>Potencial de expansão do modelo</a:t>
              </a:r>
              <a:endParaRPr lang="pt-BR" altLang="pt-BR" sz="2200" b="1" kern="0" dirty="0">
                <a:solidFill>
                  <a:schemeClr val="bg1"/>
                </a:solidFill>
                <a:latin typeface="+mn-lt"/>
                <a:ea typeface="ＭＳ Ｐゴシック"/>
              </a:endParaRPr>
            </a:p>
          </p:txBody>
        </p:sp>
      </p:grp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271842451"/>
              </p:ext>
            </p:extLst>
          </p:nvPr>
        </p:nvGraphicFramePr>
        <p:xfrm>
          <a:off x="0" y="2148957"/>
          <a:ext cx="7351781" cy="462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Conector reto 15"/>
          <p:cNvSpPr/>
          <p:nvPr/>
        </p:nvSpPr>
        <p:spPr>
          <a:xfrm rot="5400000">
            <a:off x="5073650" y="2392707"/>
            <a:ext cx="794554" cy="972665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tângulo 16"/>
          <p:cNvSpPr/>
          <p:nvPr/>
        </p:nvSpPr>
        <p:spPr>
          <a:xfrm>
            <a:off x="5957260" y="2115995"/>
            <a:ext cx="4699941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Regularização de Débitos (PF) + Conversões</a:t>
            </a:r>
            <a:endParaRPr lang="pt-BR" sz="2000" dirty="0"/>
          </a:p>
        </p:txBody>
      </p:sp>
      <p:sp>
        <p:nvSpPr>
          <p:cNvPr id="18" name="Retângulo 17"/>
          <p:cNvSpPr/>
          <p:nvPr/>
        </p:nvSpPr>
        <p:spPr>
          <a:xfrm>
            <a:off x="5957260" y="4668815"/>
            <a:ext cx="5137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Demais serviços passíveis de migração em 2019</a:t>
            </a:r>
          </a:p>
        </p:txBody>
      </p:sp>
      <p:sp>
        <p:nvSpPr>
          <p:cNvPr id="19" name="Conector reto 18"/>
          <p:cNvSpPr/>
          <p:nvPr/>
        </p:nvSpPr>
        <p:spPr>
          <a:xfrm rot="5400000">
            <a:off x="4295295" y="3891425"/>
            <a:ext cx="516269" cy="2807660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Conector reto 19"/>
          <p:cNvSpPr/>
          <p:nvPr/>
        </p:nvSpPr>
        <p:spPr>
          <a:xfrm rot="5400000" flipH="1">
            <a:off x="8515678" y="2467015"/>
            <a:ext cx="2" cy="514497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Retângulo 21"/>
          <p:cNvSpPr/>
          <p:nvPr/>
        </p:nvSpPr>
        <p:spPr>
          <a:xfrm>
            <a:off x="5955274" y="2529264"/>
            <a:ext cx="24605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237 mil atendimentos</a:t>
            </a:r>
            <a:endParaRPr lang="pt-BR" sz="2000" dirty="0"/>
          </a:p>
        </p:txBody>
      </p:sp>
      <p:sp>
        <p:nvSpPr>
          <p:cNvPr id="23" name="Retângulo 22"/>
          <p:cNvSpPr/>
          <p:nvPr/>
        </p:nvSpPr>
        <p:spPr>
          <a:xfrm>
            <a:off x="5947161" y="5082081"/>
            <a:ext cx="251825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730 mil atendimentos</a:t>
            </a:r>
            <a:endParaRPr lang="pt-BR" sz="2000" dirty="0"/>
          </a:p>
        </p:txBody>
      </p:sp>
      <p:sp>
        <p:nvSpPr>
          <p:cNvPr id="24" name="Conector reto 23"/>
          <p:cNvSpPr/>
          <p:nvPr/>
        </p:nvSpPr>
        <p:spPr>
          <a:xfrm rot="5400000">
            <a:off x="8277435" y="104940"/>
            <a:ext cx="45521" cy="4714009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376483115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Chat – Receita Federal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726" y="1630709"/>
            <a:ext cx="1800822" cy="103111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864898"/>
            <a:ext cx="12195498" cy="3385782"/>
          </a:xfrm>
          <a:prstGeom prst="rect">
            <a:avLst/>
          </a:prstGeom>
        </p:spPr>
      </p:pic>
      <p:sp>
        <p:nvSpPr>
          <p:cNvPr id="3" name="Retângulo de cantos arredondados 2"/>
          <p:cNvSpPr/>
          <p:nvPr/>
        </p:nvSpPr>
        <p:spPr>
          <a:xfrm>
            <a:off x="163773" y="3425594"/>
            <a:ext cx="2265528" cy="477672"/>
          </a:xfrm>
          <a:prstGeom prst="roundRect">
            <a:avLst/>
          </a:prstGeom>
          <a:noFill/>
          <a:ln w="635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Grupo 8"/>
          <p:cNvGrpSpPr/>
          <p:nvPr/>
        </p:nvGrpSpPr>
        <p:grpSpPr>
          <a:xfrm>
            <a:off x="0" y="920287"/>
            <a:ext cx="3050275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0" name="Retângulo de cantos arredondados 9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Como solicitar</a:t>
              </a:r>
              <a:endParaRPr lang="pt-BR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sp>
        <p:nvSpPr>
          <p:cNvPr id="12" name="Retângulo de cantos arredondados 11"/>
          <p:cNvSpPr/>
          <p:nvPr/>
        </p:nvSpPr>
        <p:spPr>
          <a:xfrm>
            <a:off x="4765343" y="2864898"/>
            <a:ext cx="2265528" cy="477672"/>
          </a:xfrm>
          <a:prstGeom prst="roundRect">
            <a:avLst/>
          </a:prstGeom>
          <a:noFill/>
          <a:ln w="635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</p:spTree>
    <p:extLst>
      <p:ext uri="{BB962C8B-B14F-4D97-AF65-F5344CB8AC3E}">
        <p14:creationId xmlns:p14="http://schemas.microsoft.com/office/powerpoint/2010/main" val="380106273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Chat – Receita Federal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920287"/>
            <a:ext cx="3050275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0" name="Retângulo de cantos arredondados 9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Como solicitar</a:t>
              </a:r>
              <a:endParaRPr lang="pt-BR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33600" y="1449378"/>
            <a:ext cx="7924800" cy="5305425"/>
          </a:xfrm>
          <a:prstGeom prst="rect">
            <a:avLst/>
          </a:prstGeom>
        </p:spPr>
      </p:pic>
      <p:pic>
        <p:nvPicPr>
          <p:cNvPr id="6" name="Imagem 5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0" y="1449378"/>
            <a:ext cx="1985759" cy="153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004588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Chat – Receita Federal</a:t>
            </a:r>
          </a:p>
        </p:txBody>
      </p:sp>
      <p:grpSp>
        <p:nvGrpSpPr>
          <p:cNvPr id="9" name="Grupo 8"/>
          <p:cNvGrpSpPr/>
          <p:nvPr/>
        </p:nvGrpSpPr>
        <p:grpSpPr>
          <a:xfrm>
            <a:off x="0" y="920287"/>
            <a:ext cx="3050275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0" name="Retângulo de cantos arredondados 9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Como solicitar</a:t>
              </a:r>
              <a:endParaRPr lang="pt-BR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263000" y="1434322"/>
            <a:ext cx="7665999" cy="5219700"/>
          </a:xfrm>
          <a:prstGeom prst="rect">
            <a:avLst/>
          </a:prstGeom>
        </p:spPr>
      </p:pic>
      <p:pic>
        <p:nvPicPr>
          <p:cNvPr id="12" name="Imagem 1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9270" y="1449378"/>
            <a:ext cx="1985759" cy="153085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30358130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3314" name="Imagem 1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12192000" cy="73152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3" name="Título 1"/>
          <p:cNvSpPr txBox="1">
            <a:spLocks/>
          </p:cNvSpPr>
          <p:nvPr/>
        </p:nvSpPr>
        <p:spPr>
          <a:xfrm>
            <a:off x="1067441" y="2035542"/>
            <a:ext cx="10864850" cy="3244116"/>
          </a:xfrm>
          <a:prstGeom prst="rect">
            <a:avLst/>
          </a:prstGeom>
        </p:spPr>
        <p:txBody>
          <a:bodyPr anchor="b"/>
          <a:lstStyle>
            <a:lvl1pPr algn="ctr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2pPr>
            <a:lvl3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3pPr>
            <a:lvl4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4pPr>
            <a:lvl5pPr algn="l" rtl="0" eaLnBrk="0" fontAlgn="base" hangingPunct="0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5pPr>
            <a:lvl6pPr marL="4572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6pPr>
            <a:lvl7pPr marL="9144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7pPr>
            <a:lvl8pPr marL="13716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8pPr>
            <a:lvl9pPr marL="1828800" algn="l" rtl="0" fontAlgn="base">
              <a:lnSpc>
                <a:spcPct val="90000"/>
              </a:lnSpc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 Light" panose="020F0302020204030204" pitchFamily="34" charset="0"/>
              </a:defRPr>
            </a:lvl9pPr>
          </a:lstStyle>
          <a:p>
            <a:pPr algn="r">
              <a:defRPr/>
            </a:pPr>
            <a:r>
              <a:rPr lang="pt-BR" sz="4800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Obrigado!</a:t>
            </a:r>
          </a:p>
        </p:txBody>
      </p:sp>
    </p:spTree>
    <p:extLst>
      <p:ext uri="{BB962C8B-B14F-4D97-AF65-F5344CB8AC3E}">
        <p14:creationId xmlns:p14="http://schemas.microsoft.com/office/powerpoint/2010/main" val="96768773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605806514"/>
              </p:ext>
            </p:extLst>
          </p:nvPr>
        </p:nvGraphicFramePr>
        <p:xfrm>
          <a:off x="883473" y="1476392"/>
          <a:ext cx="10455161" cy="2264583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1688192175"/>
              </p:ext>
            </p:extLst>
          </p:nvPr>
        </p:nvGraphicFramePr>
        <p:xfrm>
          <a:off x="1714309" y="4203656"/>
          <a:ext cx="8763380" cy="2208609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sp>
        <p:nvSpPr>
          <p:cNvPr id="5" name="Retângulo 4"/>
          <p:cNvSpPr/>
          <p:nvPr/>
        </p:nvSpPr>
        <p:spPr>
          <a:xfrm>
            <a:off x="377481" y="1345707"/>
            <a:ext cx="181331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pPr algn="r">
              <a:defRPr/>
            </a:pPr>
            <a:r>
              <a:rPr lang="pt-BR" b="1" dirty="0" smtClean="0">
                <a:solidFill>
                  <a:schemeClr val="accent5">
                    <a:lumMod val="50000"/>
                  </a:schemeClr>
                </a:solidFill>
                <a:latin typeface="Arial" panose="020B0604020202020204" pitchFamily="34" charset="0"/>
                <a:cs typeface="Arial" panose="020B0604020202020204" pitchFamily="34" charset="0"/>
              </a:rPr>
              <a:t>Dinâmica atual</a:t>
            </a:r>
            <a:endParaRPr lang="pt-BR" b="1" dirty="0">
              <a:solidFill>
                <a:schemeClr val="accent5">
                  <a:lumMod val="50000"/>
                </a:schemeClr>
              </a:solidFill>
              <a:latin typeface="Arial" panose="020B0604020202020204" pitchFamily="34" charset="0"/>
              <a:cs typeface="Arial" panose="020B0604020202020204" pitchFamily="34" charset="0"/>
            </a:endParaRPr>
          </a:p>
        </p:txBody>
      </p:sp>
      <p:graphicFrame>
        <p:nvGraphicFramePr>
          <p:cNvPr id="11" name="Diagrama 10"/>
          <p:cNvGraphicFramePr/>
          <p:nvPr>
            <p:extLst>
              <p:ext uri="{D42A27DB-BD31-4B8C-83A1-F6EECF244321}">
                <p14:modId xmlns:p14="http://schemas.microsoft.com/office/powerpoint/2010/main" val="3057116262"/>
              </p:ext>
            </p:extLst>
          </p:nvPr>
        </p:nvGraphicFramePr>
        <p:xfrm>
          <a:off x="15055" y="1157231"/>
          <a:ext cx="4954137" cy="514035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  <p:grpSp>
        <p:nvGrpSpPr>
          <p:cNvPr id="12" name="Grupo 11"/>
          <p:cNvGrpSpPr/>
          <p:nvPr/>
        </p:nvGrpSpPr>
        <p:grpSpPr>
          <a:xfrm>
            <a:off x="15055" y="3784748"/>
            <a:ext cx="4954137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3" name="Retângulo de cantos arredondados 12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4" name="Retângulo 13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Novo fluxo (a partir </a:t>
              </a: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de 15/03</a:t>
              </a:r>
              <a:r>
                <a:rPr lang="pt-BR" sz="2200" b="1" dirty="0">
                  <a:latin typeface="Arial" panose="020B0604020202020204" pitchFamily="34" charset="0"/>
                  <a:cs typeface="Arial" panose="020B0604020202020204" pitchFamily="34" charset="0"/>
                </a:rPr>
                <a:t>)</a:t>
              </a:r>
            </a:p>
          </p:txBody>
        </p:sp>
      </p:grpSp>
    </p:spTree>
    <p:extLst>
      <p:ext uri="{BB962C8B-B14F-4D97-AF65-F5344CB8AC3E}">
        <p14:creationId xmlns:p14="http://schemas.microsoft.com/office/powerpoint/2010/main" val="415521582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640792362"/>
              </p:ext>
            </p:extLst>
          </p:nvPr>
        </p:nvGraphicFramePr>
        <p:xfrm>
          <a:off x="377481" y="1160058"/>
          <a:ext cx="8065828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500926314"/>
              </p:ext>
            </p:extLst>
          </p:nvPr>
        </p:nvGraphicFramePr>
        <p:xfrm>
          <a:off x="8256787" y="2394929"/>
          <a:ext cx="3853325" cy="217707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</p:spTree>
    <p:extLst>
      <p:ext uri="{BB962C8B-B14F-4D97-AF65-F5344CB8AC3E}">
        <p14:creationId xmlns:p14="http://schemas.microsoft.com/office/powerpoint/2010/main" val="1357213433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grpSp>
        <p:nvGrpSpPr>
          <p:cNvPr id="11" name="Grupo 10"/>
          <p:cNvGrpSpPr/>
          <p:nvPr/>
        </p:nvGrpSpPr>
        <p:grpSpPr>
          <a:xfrm>
            <a:off x="36287" y="1162930"/>
            <a:ext cx="5854890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2" name="Retângulo de cantos arredondados 11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3" name="Retângulo 12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algn="ctr">
                <a:lnSpc>
                  <a:spcPct val="120000"/>
                </a:lnSpc>
                <a:spcBef>
                  <a:spcPts val="1200"/>
                </a:spcBef>
                <a:spcAft>
                  <a:spcPct val="35000"/>
                </a:spcAft>
                <a:buFontTx/>
                <a:buNone/>
              </a:pPr>
              <a:r>
                <a:rPr lang="pt-BR" altLang="pt-BR" sz="2200" b="1" kern="0" dirty="0" smtClean="0">
                  <a:solidFill>
                    <a:schemeClr val="bg1"/>
                  </a:solidFill>
                  <a:latin typeface="+mn-lt"/>
                  <a:ea typeface="ＭＳ Ｐゴシック"/>
                </a:rPr>
                <a:t>Potencial de expansão do modelo</a:t>
              </a:r>
              <a:endParaRPr lang="pt-BR" altLang="pt-BR" sz="2200" b="1" kern="0" dirty="0">
                <a:solidFill>
                  <a:schemeClr val="bg1"/>
                </a:solidFill>
                <a:latin typeface="+mn-lt"/>
                <a:ea typeface="ＭＳ Ｐゴシック"/>
              </a:endParaRPr>
            </a:p>
          </p:txBody>
        </p:sp>
      </p:grpSp>
      <p:graphicFrame>
        <p:nvGraphicFramePr>
          <p:cNvPr id="15" name="Gráfico 14"/>
          <p:cNvGraphicFramePr/>
          <p:nvPr>
            <p:extLst>
              <p:ext uri="{D42A27DB-BD31-4B8C-83A1-F6EECF244321}">
                <p14:modId xmlns:p14="http://schemas.microsoft.com/office/powerpoint/2010/main" val="3358815580"/>
              </p:ext>
            </p:extLst>
          </p:nvPr>
        </p:nvGraphicFramePr>
        <p:xfrm>
          <a:off x="0" y="2148957"/>
          <a:ext cx="7351781" cy="4626188"/>
        </p:xfrm>
        <a:graphic>
          <a:graphicData uri="http://schemas.openxmlformats.org/drawingml/2006/chart">
            <c:chart xmlns:c="http://schemas.openxmlformats.org/drawingml/2006/chart" xmlns:r="http://schemas.openxmlformats.org/officeDocument/2006/relationships" r:id="rId3"/>
          </a:graphicData>
        </a:graphic>
      </p:graphicFrame>
      <p:sp>
        <p:nvSpPr>
          <p:cNvPr id="16" name="Conector reto 15"/>
          <p:cNvSpPr/>
          <p:nvPr/>
        </p:nvSpPr>
        <p:spPr>
          <a:xfrm rot="5400000">
            <a:off x="4792918" y="1879471"/>
            <a:ext cx="562050" cy="176663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17" name="Retângulo 16"/>
          <p:cNvSpPr/>
          <p:nvPr/>
        </p:nvSpPr>
        <p:spPr>
          <a:xfrm>
            <a:off x="5957260" y="2115995"/>
            <a:ext cx="4900893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Certidão Negativa de Débito (Pessoa Jurídica)</a:t>
            </a:r>
          </a:p>
        </p:txBody>
      </p:sp>
      <p:sp>
        <p:nvSpPr>
          <p:cNvPr id="18" name="Retângulo 17"/>
          <p:cNvSpPr/>
          <p:nvPr/>
        </p:nvSpPr>
        <p:spPr>
          <a:xfrm>
            <a:off x="5957260" y="4668815"/>
            <a:ext cx="51379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/>
              <a:t>Demais serviços passíveis de migração em 2019</a:t>
            </a:r>
          </a:p>
        </p:txBody>
      </p:sp>
      <p:sp>
        <p:nvSpPr>
          <p:cNvPr id="19" name="Conector reto 18"/>
          <p:cNvSpPr/>
          <p:nvPr/>
        </p:nvSpPr>
        <p:spPr>
          <a:xfrm rot="5400000">
            <a:off x="4453006" y="4320500"/>
            <a:ext cx="787634" cy="222087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0" name="Conector reto 19"/>
          <p:cNvSpPr/>
          <p:nvPr/>
        </p:nvSpPr>
        <p:spPr>
          <a:xfrm rot="5400000" flipH="1">
            <a:off x="8515678" y="2467015"/>
            <a:ext cx="2" cy="5144974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  <p:sp>
        <p:nvSpPr>
          <p:cNvPr id="22" name="Retângulo 21"/>
          <p:cNvSpPr/>
          <p:nvPr/>
        </p:nvSpPr>
        <p:spPr>
          <a:xfrm>
            <a:off x="5955274" y="2529264"/>
            <a:ext cx="2460545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293 mil atendimentos</a:t>
            </a:r>
            <a:endParaRPr lang="pt-BR" sz="2000" dirty="0"/>
          </a:p>
        </p:txBody>
      </p:sp>
      <p:sp>
        <p:nvSpPr>
          <p:cNvPr id="23" name="Retângulo 22"/>
          <p:cNvSpPr/>
          <p:nvPr/>
        </p:nvSpPr>
        <p:spPr>
          <a:xfrm>
            <a:off x="5947161" y="5082081"/>
            <a:ext cx="3213957" cy="400110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pt-BR" sz="2000" dirty="0" smtClean="0"/>
              <a:t>3,8 milhões de atendimentos</a:t>
            </a:r>
            <a:endParaRPr lang="pt-BR" sz="2000" dirty="0"/>
          </a:p>
        </p:txBody>
      </p:sp>
      <p:sp>
        <p:nvSpPr>
          <p:cNvPr id="24" name="Conector reto 23"/>
          <p:cNvSpPr/>
          <p:nvPr/>
        </p:nvSpPr>
        <p:spPr>
          <a:xfrm rot="5400000" flipH="1">
            <a:off x="8397382" y="30515"/>
            <a:ext cx="6582" cy="4914961"/>
          </a:xfrm>
          <a:prstGeom prst="line">
            <a:avLst/>
          </a:prstGeom>
          <a:ln w="25400">
            <a:solidFill>
              <a:schemeClr val="accent6"/>
            </a:solidFill>
          </a:ln>
        </p:spPr>
        <p:style>
          <a:lnRef idx="2">
            <a:schemeClr val="accent3">
              <a:tint val="50000"/>
              <a:hueOff val="0"/>
              <a:satOff val="0"/>
              <a:lumOff val="0"/>
              <a:alphaOff val="0"/>
            </a:schemeClr>
          </a:lnRef>
          <a:fillRef idx="1">
            <a:schemeClr val="accent3">
              <a:hueOff val="0"/>
              <a:satOff val="0"/>
              <a:lumOff val="0"/>
              <a:alphaOff val="0"/>
            </a:schemeClr>
          </a:fillRef>
          <a:effectRef idx="0">
            <a:schemeClr val="accent3">
              <a:hueOff val="0"/>
              <a:satOff val="0"/>
              <a:lumOff val="0"/>
              <a:alphaOff val="0"/>
            </a:schemeClr>
          </a:effectRef>
          <a:fontRef idx="minor">
            <a:schemeClr val="tx1">
              <a:hueOff val="0"/>
              <a:satOff val="0"/>
              <a:lumOff val="0"/>
              <a:alphaOff val="0"/>
            </a:schemeClr>
          </a:fontRef>
        </p:style>
      </p:sp>
    </p:spTree>
    <p:extLst>
      <p:ext uri="{BB962C8B-B14F-4D97-AF65-F5344CB8AC3E}">
        <p14:creationId xmlns:p14="http://schemas.microsoft.com/office/powerpoint/2010/main" val="2794626341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24726" y="1630709"/>
            <a:ext cx="1800822" cy="1031116"/>
          </a:xfrm>
          <a:prstGeom prst="rect">
            <a:avLst/>
          </a:prstGeom>
        </p:spPr>
      </p:pic>
      <p:pic>
        <p:nvPicPr>
          <p:cNvPr id="2" name="Imagem 1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0" y="2864898"/>
            <a:ext cx="12195498" cy="3385782"/>
          </a:xfrm>
          <a:prstGeom prst="rect">
            <a:avLst/>
          </a:prstGeom>
        </p:spPr>
      </p:pic>
      <p:sp>
        <p:nvSpPr>
          <p:cNvPr id="3" name="Retângulo de cantos arredondados 2"/>
          <p:cNvSpPr/>
          <p:nvPr/>
        </p:nvSpPr>
        <p:spPr>
          <a:xfrm>
            <a:off x="163773" y="3425594"/>
            <a:ext cx="2265528" cy="477672"/>
          </a:xfrm>
          <a:prstGeom prst="roundRect">
            <a:avLst/>
          </a:prstGeom>
          <a:noFill/>
          <a:ln w="635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grpSp>
        <p:nvGrpSpPr>
          <p:cNvPr id="9" name="Grupo 8"/>
          <p:cNvGrpSpPr/>
          <p:nvPr/>
        </p:nvGrpSpPr>
        <p:grpSpPr>
          <a:xfrm>
            <a:off x="0" y="920287"/>
            <a:ext cx="3050275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0" name="Retângulo de cantos arredondados 9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1" name="Retângulo 10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Como solicitar</a:t>
              </a:r>
              <a:endParaRPr lang="pt-BR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37783564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pic>
        <p:nvPicPr>
          <p:cNvPr id="2" name="Imagem 1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2864891"/>
            <a:ext cx="12195498" cy="3385782"/>
          </a:xfrm>
          <a:prstGeom prst="rect">
            <a:avLst/>
          </a:prstGeom>
        </p:spPr>
      </p:pic>
      <p:sp>
        <p:nvSpPr>
          <p:cNvPr id="3" name="Retângulo de cantos arredondados 2"/>
          <p:cNvSpPr/>
          <p:nvPr/>
        </p:nvSpPr>
        <p:spPr>
          <a:xfrm>
            <a:off x="5936775" y="4435521"/>
            <a:ext cx="2470245" cy="805218"/>
          </a:xfrm>
          <a:prstGeom prst="roundRect">
            <a:avLst/>
          </a:prstGeom>
          <a:noFill/>
          <a:ln w="635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9" name="Imagem 8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624726" y="1630709"/>
            <a:ext cx="1800822" cy="1031116"/>
          </a:xfrm>
          <a:prstGeom prst="rect">
            <a:avLst/>
          </a:prstGeom>
        </p:spPr>
      </p:pic>
      <p:grpSp>
        <p:nvGrpSpPr>
          <p:cNvPr id="10" name="Grupo 9"/>
          <p:cNvGrpSpPr/>
          <p:nvPr/>
        </p:nvGrpSpPr>
        <p:grpSpPr>
          <a:xfrm>
            <a:off x="0" y="920287"/>
            <a:ext cx="3050275" cy="514035"/>
            <a:chOff x="0" y="0"/>
            <a:chExt cx="4954137" cy="514035"/>
          </a:xfrm>
          <a:solidFill>
            <a:srgbClr val="5D739A"/>
          </a:solidFill>
        </p:grpSpPr>
        <p:sp>
          <p:nvSpPr>
            <p:cNvPr id="11" name="Retângulo de cantos arredondados 10"/>
            <p:cNvSpPr/>
            <p:nvPr/>
          </p:nvSpPr>
          <p:spPr>
            <a:xfrm>
              <a:off x="0" y="0"/>
              <a:ext cx="4954137" cy="514035"/>
            </a:xfrm>
            <a:prstGeom prst="roundRect">
              <a:avLst>
                <a:gd name="adj" fmla="val 10000"/>
              </a:avLst>
            </a:prstGeom>
            <a:grpFill/>
          </p:spPr>
          <p:style>
            <a:lnRef idx="2">
              <a:schemeClr val="lt1">
                <a:hueOff val="0"/>
                <a:satOff val="0"/>
                <a:lumOff val="0"/>
                <a:alphaOff val="0"/>
              </a:schemeClr>
            </a:lnRef>
            <a:fillRef idx="1">
              <a:schemeClr val="accent6">
                <a:hueOff val="0"/>
                <a:satOff val="0"/>
                <a:lumOff val="0"/>
                <a:alphaOff val="0"/>
              </a:schemeClr>
            </a:fillRef>
            <a:effectRef idx="0">
              <a:schemeClr val="accent6">
                <a:hueOff val="0"/>
                <a:satOff val="0"/>
                <a:lumOff val="0"/>
                <a:alphaOff val="0"/>
              </a:schemeClr>
            </a:effectRef>
            <a:fontRef idx="minor">
              <a:schemeClr val="lt1"/>
            </a:fontRef>
          </p:style>
        </p:sp>
        <p:sp>
          <p:nvSpPr>
            <p:cNvPr id="12" name="Retângulo 11"/>
            <p:cNvSpPr/>
            <p:nvPr/>
          </p:nvSpPr>
          <p:spPr>
            <a:xfrm>
              <a:off x="15056" y="15056"/>
              <a:ext cx="4924025" cy="483923"/>
            </a:xfrm>
            <a:prstGeom prst="rect">
              <a:avLst/>
            </a:prstGeom>
            <a:grpFill/>
          </p:spPr>
          <p:style>
            <a:lnRef idx="0">
              <a:scrgbClr r="0" g="0" b="0"/>
            </a:lnRef>
            <a:fillRef idx="0">
              <a:scrgbClr r="0" g="0" b="0"/>
            </a:fillRef>
            <a:effectRef idx="0">
              <a:scrgbClr r="0" g="0" b="0"/>
            </a:effectRef>
            <a:fontRef idx="minor">
              <a:schemeClr val="lt1"/>
            </a:fontRef>
          </p:style>
          <p:txBody>
            <a:bodyPr spcFirstLastPara="0" vert="horz" wrap="square" lIns="83820" tIns="83820" rIns="83820" bIns="83820" numCol="1" spcCol="1270" anchor="b" anchorCtr="0">
              <a:noAutofit/>
            </a:bodyPr>
            <a:lstStyle/>
            <a:p>
              <a:pPr lvl="0" algn="ctr" defTabSz="977900">
                <a:lnSpc>
                  <a:spcPct val="90000"/>
                </a:lnSpc>
                <a:spcAft>
                  <a:spcPct val="35000"/>
                </a:spcAft>
              </a:pPr>
              <a:r>
                <a:rPr lang="pt-BR" sz="2200" b="1" dirty="0" smtClean="0">
                  <a:latin typeface="Arial" panose="020B0604020202020204" pitchFamily="34" charset="0"/>
                  <a:cs typeface="Arial" panose="020B0604020202020204" pitchFamily="34" charset="0"/>
                </a:rPr>
                <a:t>Como solicitar</a:t>
              </a:r>
              <a:endParaRPr lang="pt-BR" sz="2200" b="1" dirty="0">
                <a:latin typeface="Arial" panose="020B0604020202020204" pitchFamily="34" charset="0"/>
                <a:cs typeface="Arial" panose="020B0604020202020204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3118700779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pic>
        <p:nvPicPr>
          <p:cNvPr id="4" name="Imagem 3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2169054" y="755473"/>
            <a:ext cx="9437034" cy="5781806"/>
          </a:xfrm>
          <a:prstGeom prst="rect">
            <a:avLst/>
          </a:prstGeom>
        </p:spPr>
      </p:pic>
      <p:sp>
        <p:nvSpPr>
          <p:cNvPr id="3" name="Retângulo de cantos arredondados 2"/>
          <p:cNvSpPr/>
          <p:nvPr/>
        </p:nvSpPr>
        <p:spPr>
          <a:xfrm>
            <a:off x="8593435" y="3603007"/>
            <a:ext cx="2911631" cy="2811441"/>
          </a:xfrm>
          <a:prstGeom prst="roundRect">
            <a:avLst>
              <a:gd name="adj" fmla="val 8513"/>
            </a:avLst>
          </a:prstGeom>
          <a:noFill/>
          <a:ln w="63500">
            <a:solidFill>
              <a:srgbClr val="FF66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t-BR"/>
          </a:p>
        </p:txBody>
      </p:sp>
      <p:pic>
        <p:nvPicPr>
          <p:cNvPr id="10" name="Imagem 9"/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241001" y="1026354"/>
            <a:ext cx="1800822" cy="103111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03493610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Dossiê Digital de Atendimento a Distância</a:t>
            </a:r>
          </a:p>
        </p:txBody>
      </p:sp>
      <p:pic>
        <p:nvPicPr>
          <p:cNvPr id="5" name="Imagem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0" y="1238675"/>
            <a:ext cx="12192000" cy="50599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92874882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Line 2"/>
          <p:cNvSpPr>
            <a:spLocks/>
          </p:cNvSpPr>
          <p:nvPr/>
        </p:nvSpPr>
        <p:spPr bwMode="auto">
          <a:xfrm>
            <a:off x="0" y="677863"/>
            <a:ext cx="12192000" cy="46037"/>
          </a:xfrm>
          <a:custGeom>
            <a:avLst/>
            <a:gdLst>
              <a:gd name="T0" fmla="*/ 6096241 w 12192482"/>
              <a:gd name="T1" fmla="*/ 0 h 45719"/>
              <a:gd name="T2" fmla="*/ 12192482 w 12192482"/>
              <a:gd name="T3" fmla="*/ 22860 h 45719"/>
              <a:gd name="T4" fmla="*/ 6096241 w 12192482"/>
              <a:gd name="T5" fmla="*/ 45719 h 45719"/>
              <a:gd name="T6" fmla="*/ 0 w 12192482"/>
              <a:gd name="T7" fmla="*/ 22860 h 45719"/>
              <a:gd name="T8" fmla="*/ 0 w 12192482"/>
              <a:gd name="T9" fmla="*/ 0 h 45719"/>
              <a:gd name="T10" fmla="*/ 12192482 w 12192482"/>
              <a:gd name="T11" fmla="*/ 45719 h 45719"/>
              <a:gd name="T12" fmla="*/ 17694720 60000 65536"/>
              <a:gd name="T13" fmla="*/ 0 60000 65536"/>
              <a:gd name="T14" fmla="*/ 5898240 60000 65536"/>
              <a:gd name="T15" fmla="*/ 11796480 60000 65536"/>
              <a:gd name="T16" fmla="*/ 5898240 60000 65536"/>
              <a:gd name="T17" fmla="*/ 17694720 60000 65536"/>
              <a:gd name="T18" fmla="*/ 0 w 12192482"/>
              <a:gd name="T19" fmla="*/ 0 h 45719"/>
              <a:gd name="T20" fmla="*/ 12192482 w 12192482"/>
              <a:gd name="T21" fmla="*/ 45719 h 45719"/>
            </a:gdLst>
            <a:ahLst/>
            <a:cxnLst>
              <a:cxn ang="T12">
                <a:pos x="T0" y="T1"/>
              </a:cxn>
              <a:cxn ang="T13">
                <a:pos x="T2" y="T3"/>
              </a:cxn>
              <a:cxn ang="T14">
                <a:pos x="T4" y="T5"/>
              </a:cxn>
              <a:cxn ang="T15">
                <a:pos x="T6" y="T7"/>
              </a:cxn>
              <a:cxn ang="T16">
                <a:pos x="T8" y="T9"/>
              </a:cxn>
              <a:cxn ang="T17">
                <a:pos x="T10" y="T11"/>
              </a:cxn>
            </a:cxnLst>
            <a:rect l="T18" t="T19" r="T20" b="T21"/>
            <a:pathLst>
              <a:path w="12192482" h="45719">
                <a:moveTo>
                  <a:pt x="0" y="0"/>
                </a:moveTo>
                <a:lnTo>
                  <a:pt x="12192482" y="45719"/>
                </a:lnTo>
              </a:path>
            </a:pathLst>
          </a:custGeom>
          <a:noFill/>
          <a:ln w="57241" cap="flat">
            <a:solidFill>
              <a:srgbClr val="002060"/>
            </a:solidFill>
            <a:prstDash val="solid"/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lIns="0" tIns="0" rIns="0" bIns="0"/>
          <a:lstStyle/>
          <a:p>
            <a:pPr>
              <a:defRPr/>
            </a:pPr>
            <a:endParaRPr lang="pt-BR"/>
          </a:p>
        </p:txBody>
      </p:sp>
      <p:sp>
        <p:nvSpPr>
          <p:cNvPr id="8" name="Rectangle 1027">
            <a:extLst>
              <a:ext uri="{FF2B5EF4-FFF2-40B4-BE49-F238E27FC236}">
                <a16:creationId xmlns:a16="http://schemas.microsoft.com/office/drawing/2014/main" xmlns="" id="{3649E6AF-A65D-40CA-9F8F-E3422BAA0F1C}"/>
              </a:ext>
            </a:extLst>
          </p:cNvPr>
          <p:cNvSpPr>
            <a:spLocks noChangeArrowheads="1"/>
          </p:cNvSpPr>
          <p:nvPr/>
        </p:nvSpPr>
        <p:spPr bwMode="auto">
          <a:xfrm>
            <a:off x="377481" y="124166"/>
            <a:ext cx="7547211" cy="49244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round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 defTabSz="449263">
              <a:lnSpc>
                <a:spcPct val="90000"/>
              </a:lnSpc>
              <a:spcBef>
                <a:spcPts val="10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 defTabSz="449263">
              <a:lnSpc>
                <a:spcPct val="90000"/>
              </a:lnSpc>
              <a:spcBef>
                <a:spcPts val="500"/>
              </a:spcBef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defTabSz="449263" eaLnBrk="0" fontAlgn="base" hangingPunct="0">
              <a:lnSpc>
                <a:spcPct val="90000"/>
              </a:lnSpc>
              <a:spcBef>
                <a:spcPts val="500"/>
              </a:spcBef>
              <a:spcAft>
                <a:spcPct val="0"/>
              </a:spcAft>
              <a:buFont typeface="Arial" panose="020B0604020202020204" pitchFamily="34" charset="0"/>
              <a:buChar char="•"/>
              <a:tabLst>
                <a:tab pos="0" algn="l"/>
                <a:tab pos="447675" algn="l"/>
                <a:tab pos="896938" algn="l"/>
                <a:tab pos="1346200" algn="l"/>
                <a:tab pos="1795463" algn="l"/>
                <a:tab pos="2244725" algn="l"/>
                <a:tab pos="2693988" algn="l"/>
                <a:tab pos="3143250" algn="l"/>
                <a:tab pos="3592513" algn="l"/>
                <a:tab pos="4041775" algn="l"/>
                <a:tab pos="4491038" algn="l"/>
                <a:tab pos="4940300" algn="l"/>
                <a:tab pos="5389563" algn="l"/>
                <a:tab pos="5838825" algn="l"/>
                <a:tab pos="6288088" algn="l"/>
                <a:tab pos="6737350" algn="l"/>
                <a:tab pos="7186613" algn="l"/>
                <a:tab pos="7635875" algn="l"/>
                <a:tab pos="8085138" algn="l"/>
                <a:tab pos="8534400" algn="l"/>
                <a:tab pos="8983663" algn="l"/>
              </a:tabLst>
              <a:defRPr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eaLnBrk="1" hangingPunct="1">
              <a:lnSpc>
                <a:spcPct val="100000"/>
              </a:lnSpc>
              <a:spcBef>
                <a:spcPct val="0"/>
              </a:spcBef>
              <a:buFontTx/>
              <a:buNone/>
            </a:pPr>
            <a:r>
              <a:rPr lang="pt-BR" altLang="pt-BR" sz="2600" b="1" dirty="0" smtClean="0">
                <a:solidFill>
                  <a:srgbClr val="003366"/>
                </a:solidFill>
                <a:latin typeface="Arial" panose="020B0604020202020204" pitchFamily="34" charset="0"/>
                <a:ea typeface="ＭＳ Ｐゴシック" panose="020B0600070205080204" pitchFamily="34" charset="-128"/>
              </a:rPr>
              <a:t>Chat – Receita Federal</a:t>
            </a:r>
            <a:endParaRPr lang="pt-BR" altLang="pt-BR" sz="2600" b="1" dirty="0">
              <a:solidFill>
                <a:srgbClr val="003366"/>
              </a:solidFill>
              <a:latin typeface="Arial" panose="020B0604020202020204" pitchFamily="34" charset="0"/>
              <a:ea typeface="ＭＳ Ｐゴシック" panose="020B0600070205080204" pitchFamily="34" charset="-128"/>
            </a:endParaRPr>
          </a:p>
        </p:txBody>
      </p:sp>
      <p:graphicFrame>
        <p:nvGraphicFramePr>
          <p:cNvPr id="2" name="Diagrama 1"/>
          <p:cNvGraphicFramePr/>
          <p:nvPr>
            <p:extLst>
              <p:ext uri="{D42A27DB-BD31-4B8C-83A1-F6EECF244321}">
                <p14:modId xmlns:p14="http://schemas.microsoft.com/office/powerpoint/2010/main" val="3870324365"/>
              </p:ext>
            </p:extLst>
          </p:nvPr>
        </p:nvGraphicFramePr>
        <p:xfrm>
          <a:off x="377481" y="1160058"/>
          <a:ext cx="8065828" cy="5117911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graphicFrame>
        <p:nvGraphicFramePr>
          <p:cNvPr id="3" name="Diagrama 2"/>
          <p:cNvGraphicFramePr/>
          <p:nvPr>
            <p:extLst>
              <p:ext uri="{D42A27DB-BD31-4B8C-83A1-F6EECF244321}">
                <p14:modId xmlns:p14="http://schemas.microsoft.com/office/powerpoint/2010/main" val="915409397"/>
              </p:ext>
            </p:extLst>
          </p:nvPr>
        </p:nvGraphicFramePr>
        <p:xfrm>
          <a:off x="8443309" y="2573350"/>
          <a:ext cx="3095268" cy="18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8" r:lo="rId9" r:qs="rId10" r:cs="rId11"/>
          </a:graphicData>
        </a:graphic>
      </p:graphicFrame>
      <p:graphicFrame>
        <p:nvGraphicFramePr>
          <p:cNvPr id="9" name="Diagrama 8"/>
          <p:cNvGraphicFramePr/>
          <p:nvPr>
            <p:extLst>
              <p:ext uri="{D42A27DB-BD31-4B8C-83A1-F6EECF244321}">
                <p14:modId xmlns:p14="http://schemas.microsoft.com/office/powerpoint/2010/main" val="2343128049"/>
              </p:ext>
            </p:extLst>
          </p:nvPr>
        </p:nvGraphicFramePr>
        <p:xfrm>
          <a:off x="8443309" y="4242315"/>
          <a:ext cx="3095268" cy="182023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3" r:lo="rId14" r:qs="rId15" r:cs="rId16"/>
          </a:graphicData>
        </a:graphic>
      </p:graphicFrame>
    </p:spTree>
    <p:extLst>
      <p:ext uri="{BB962C8B-B14F-4D97-AF65-F5344CB8AC3E}">
        <p14:creationId xmlns:p14="http://schemas.microsoft.com/office/powerpoint/2010/main" val="3171008444"/>
      </p:ext>
    </p:extLst>
  </p:cSld>
  <p:clrMapOvr>
    <a:masterClrMapping/>
  </p:clrMapOvr>
  <p:transition spd="slow"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Tema do Office">
  <a:themeElements>
    <a:clrScheme name="Violeta">
      <a:dk1>
        <a:sysClr val="windowText" lastClr="000000"/>
      </a:dk1>
      <a:lt1>
        <a:sysClr val="window" lastClr="FFFFFF"/>
      </a:lt1>
      <a:dk2>
        <a:srgbClr val="373545"/>
      </a:dk2>
      <a:lt2>
        <a:srgbClr val="DCD8DC"/>
      </a:lt2>
      <a:accent1>
        <a:srgbClr val="AD84C6"/>
      </a:accent1>
      <a:accent2>
        <a:srgbClr val="8784C7"/>
      </a:accent2>
      <a:accent3>
        <a:srgbClr val="5D739A"/>
      </a:accent3>
      <a:accent4>
        <a:srgbClr val="6997AF"/>
      </a:accent4>
      <a:accent5>
        <a:srgbClr val="84ACB6"/>
      </a:accent5>
      <a:accent6>
        <a:srgbClr val="6F8183"/>
      </a:accent6>
      <a:hlink>
        <a:srgbClr val="69A020"/>
      </a:hlink>
      <a:folHlink>
        <a:srgbClr val="8C8C8C"/>
      </a:folHlink>
    </a:clrScheme>
    <a:fontScheme name="Tema do 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Tema do 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Tema do Office">
  <a:themeElements>
    <a:clrScheme name="Escritório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Escritório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Escritório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1888</TotalTime>
  <Words>300</Words>
  <Application>Microsoft Office PowerPoint</Application>
  <PresentationFormat>Personalizar</PresentationFormat>
  <Paragraphs>88</Paragraphs>
  <Slides>14</Slides>
  <Notes>12</Notes>
  <HiddenSlides>0</HiddenSlides>
  <MMClips>0</MMClips>
  <ScaleCrop>false</ScaleCrop>
  <HeadingPairs>
    <vt:vector size="6" baseType="variant">
      <vt:variant>
        <vt:lpstr>Fontes usadas</vt:lpstr>
      </vt:variant>
      <vt:variant>
        <vt:i4>4</vt:i4>
      </vt:variant>
      <vt:variant>
        <vt:lpstr>Tema</vt:lpstr>
      </vt:variant>
      <vt:variant>
        <vt:i4>1</vt:i4>
      </vt:variant>
      <vt:variant>
        <vt:lpstr>Títulos de slides</vt:lpstr>
      </vt:variant>
      <vt:variant>
        <vt:i4>14</vt:i4>
      </vt:variant>
    </vt:vector>
  </HeadingPairs>
  <TitlesOfParts>
    <vt:vector size="19" baseType="lpstr">
      <vt:lpstr>ＭＳ Ｐゴシック</vt:lpstr>
      <vt:lpstr>Arial</vt:lpstr>
      <vt:lpstr>Calibri</vt:lpstr>
      <vt:lpstr>Calibri Light</vt:lpstr>
      <vt:lpstr>Tema do Office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  <vt:lpstr>Apresentação do PowerPoint</vt:lpstr>
    </vt:vector>
  </TitlesOfParts>
  <Company>Secretaria de Receita Federal do Brasil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Apresentação do PowerPoint</dc:title>
  <dc:creator>Felipe Zaiden Rezende</dc:creator>
  <cp:lastModifiedBy>Solange Goncalves Lopes Wyatt</cp:lastModifiedBy>
  <cp:revision>49</cp:revision>
  <cp:lastPrinted>2019-03-14T16:00:05Z</cp:lastPrinted>
  <dcterms:created xsi:type="dcterms:W3CDTF">2018-03-12T15:07:45Z</dcterms:created>
  <dcterms:modified xsi:type="dcterms:W3CDTF">2019-03-14T19:12:47Z</dcterms:modified>
</cp:coreProperties>
</file>