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Lst>
  <p:notesMasterIdLst>
    <p:notesMasterId r:id="rId3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85" r:id="rId20"/>
    <p:sldId id="272" r:id="rId21"/>
    <p:sldId id="274" r:id="rId22"/>
    <p:sldId id="275" r:id="rId23"/>
    <p:sldId id="276" r:id="rId24"/>
    <p:sldId id="277" r:id="rId25"/>
    <p:sldId id="278" r:id="rId26"/>
    <p:sldId id="279" r:id="rId27"/>
    <p:sldId id="280" r:id="rId28"/>
    <p:sldId id="281" r:id="rId29"/>
    <p:sldId id="282" r:id="rId30"/>
    <p:sldId id="283" r:id="rId31"/>
    <p:sldId id="284" r:id="rId32"/>
  </p:sldIdLst>
  <p:sldSz cx="9144000" cy="6858000" type="screen4x3"/>
  <p:notesSz cx="7559675" cy="10691813"/>
  <p:defaultTex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1939">
          <p15:clr>
            <a:srgbClr val="A4A3A4"/>
          </p15:clr>
        </p15:guide>
        <p15:guide id="2" pos="258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21" autoAdjust="0"/>
    <p:restoredTop sz="90929"/>
  </p:normalViewPr>
  <p:slideViewPr>
    <p:cSldViewPr>
      <p:cViewPr varScale="1">
        <p:scale>
          <a:sx n="90" d="100"/>
          <a:sy n="90" d="100"/>
        </p:scale>
        <p:origin x="1901" y="63"/>
      </p:cViewPr>
      <p:guideLst>
        <p:guide orient="horz" pos="1939"/>
        <p:guide pos="2585"/>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
          <p:cNvSpPr>
            <a:spLocks noGrp="1" noChangeArrowheads="1"/>
          </p:cNvSpPr>
          <p:nvPr>
            <p:ph type="sldImg"/>
          </p:nvPr>
        </p:nvSpPr>
        <p:spPr bwMode="auto">
          <a:xfrm>
            <a:off x="1106488" y="812800"/>
            <a:ext cx="5343525"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2"/>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pt-BR" noProof="0" smtClean="0"/>
          </a:p>
        </p:txBody>
      </p:sp>
      <p:sp>
        <p:nvSpPr>
          <p:cNvPr id="4099" name="Rectangle 3"/>
          <p:cNvSpPr>
            <a:spLocks noGrp="1" noChangeArrowheads="1"/>
          </p:cNvSpPr>
          <p:nvPr>
            <p:ph type="hdr"/>
          </p:nvPr>
        </p:nvSpPr>
        <p:spPr bwMode="auto">
          <a:xfrm>
            <a:off x="0"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5000"/>
              </a:lnSpc>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sz="1400">
                <a:solidFill>
                  <a:srgbClr val="000000"/>
                </a:solidFill>
                <a:latin typeface="Times New Roman" panose="02020603050405020304" pitchFamily="18" charset="0"/>
                <a:ea typeface="Microsoft YaHei" panose="020B0503020204020204" pitchFamily="34" charset="-122"/>
                <a:cs typeface="Tahoma" panose="020B0604030504040204" pitchFamily="34" charset="0"/>
              </a:defRPr>
            </a:lvl1pPr>
          </a:lstStyle>
          <a:p>
            <a:pPr>
              <a:defRPr/>
            </a:pPr>
            <a:endParaRPr lang="pt-BR"/>
          </a:p>
        </p:txBody>
      </p:sp>
      <p:sp>
        <p:nvSpPr>
          <p:cNvPr id="4100" name="Rectangle 4"/>
          <p:cNvSpPr>
            <a:spLocks noGrp="1" noChangeArrowheads="1"/>
          </p:cNvSpPr>
          <p:nvPr>
            <p:ph type="dt"/>
          </p:nvPr>
        </p:nvSpPr>
        <p:spPr bwMode="auto">
          <a:xfrm>
            <a:off x="4278313"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5000"/>
              </a:lnSpc>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sz="1400">
                <a:solidFill>
                  <a:srgbClr val="000000"/>
                </a:solidFill>
                <a:latin typeface="Times New Roman" panose="02020603050405020304" pitchFamily="18" charset="0"/>
                <a:ea typeface="Microsoft YaHei" panose="020B0503020204020204" pitchFamily="34" charset="-122"/>
                <a:cs typeface="Tahoma" panose="020B0604030504040204" pitchFamily="34" charset="0"/>
              </a:defRPr>
            </a:lvl1pPr>
          </a:lstStyle>
          <a:p>
            <a:pPr>
              <a:defRPr/>
            </a:pPr>
            <a:endParaRPr lang="pt-BR"/>
          </a:p>
        </p:txBody>
      </p:sp>
      <p:sp>
        <p:nvSpPr>
          <p:cNvPr id="4101" name="Rectangle 5"/>
          <p:cNvSpPr>
            <a:spLocks noGrp="1" noChangeArrowheads="1"/>
          </p:cNvSpPr>
          <p:nvPr>
            <p:ph type="ftr"/>
          </p:nvPr>
        </p:nvSpPr>
        <p:spPr bwMode="auto">
          <a:xfrm>
            <a:off x="0"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1">
              <a:lnSpc>
                <a:spcPct val="95000"/>
              </a:lnSpc>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sz="1400">
                <a:solidFill>
                  <a:srgbClr val="000000"/>
                </a:solidFill>
                <a:latin typeface="Times New Roman" panose="02020603050405020304" pitchFamily="18" charset="0"/>
                <a:ea typeface="Microsoft YaHei" panose="020B0503020204020204" pitchFamily="34" charset="-122"/>
                <a:cs typeface="Tahoma" panose="020B0604030504040204" pitchFamily="34" charset="0"/>
              </a:defRPr>
            </a:lvl1pPr>
          </a:lstStyle>
          <a:p>
            <a:pPr>
              <a:defRPr/>
            </a:pPr>
            <a:endParaRPr lang="pt-BR"/>
          </a:p>
        </p:txBody>
      </p:sp>
      <p:sp>
        <p:nvSpPr>
          <p:cNvPr id="4102" name="Rectangle 6"/>
          <p:cNvSpPr>
            <a:spLocks noGrp="1" noChangeArrowheads="1"/>
          </p:cNvSpPr>
          <p:nvPr>
            <p:ph type="sldNum"/>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lnSpc>
                <a:spcPct val="95000"/>
              </a:lnSpc>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sz="1400">
                <a:solidFill>
                  <a:srgbClr val="000000"/>
                </a:solidFill>
                <a:latin typeface="Times New Roman" panose="02020603050405020304" pitchFamily="18" charset="0"/>
                <a:cs typeface="Tahoma" panose="020B0604030504040204" pitchFamily="34" charset="0"/>
              </a:defRPr>
            </a:lvl1pPr>
          </a:lstStyle>
          <a:p>
            <a:fld id="{4F8EEA31-660E-4CAE-8564-3601FB64A13B}" type="slidenum">
              <a:rPr lang="pt-BR" altLang="pt-BR"/>
              <a:pPr/>
              <a:t>‹nº›</a:t>
            </a:fld>
            <a:endParaRPr lang="pt-BR" altLang="pt-BR"/>
          </a:p>
        </p:txBody>
      </p:sp>
    </p:spTree>
    <p:extLst>
      <p:ext uri="{BB962C8B-B14F-4D97-AF65-F5344CB8AC3E}">
        <p14:creationId xmlns:p14="http://schemas.microsoft.com/office/powerpoint/2010/main" val="330365843"/>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8836A88D-2A07-4547-A6F1-367820E724D3}" type="slidenum">
              <a:rPr lang="pt-BR" altLang="pt-BR">
                <a:solidFill>
                  <a:srgbClr val="000000"/>
                </a:solidFill>
                <a:latin typeface="Times New Roman" panose="02020603050405020304" pitchFamily="18" charset="0"/>
              </a:rPr>
              <a:pPr/>
              <a:t>1</a:t>
            </a:fld>
            <a:endParaRPr lang="pt-BR" altLang="pt-BR">
              <a:solidFill>
                <a:srgbClr val="000000"/>
              </a:solidFill>
              <a:latin typeface="Times New Roman" panose="02020603050405020304" pitchFamily="18" charset="0"/>
            </a:endParaRPr>
          </a:p>
        </p:txBody>
      </p:sp>
      <p:sp>
        <p:nvSpPr>
          <p:cNvPr id="34819" name="Rectangle 1025"/>
          <p:cNvSpPr>
            <a:spLocks noChangeArrowheads="1" noTextEdit="1"/>
          </p:cNvSpPr>
          <p:nvPr>
            <p:ph type="sldImg"/>
          </p:nvPr>
        </p:nvSpPr>
        <p:spPr>
          <a:xfrm>
            <a:off x="1231900" y="849313"/>
            <a:ext cx="5584825" cy="41878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20" name="Rectangle 1026"/>
          <p:cNvSpPr>
            <a:spLocks noChangeArrowheads="1"/>
          </p:cNvSpPr>
          <p:nvPr>
            <p:ph type="body" idx="1"/>
          </p:nvPr>
        </p:nvSpPr>
        <p:spPr>
          <a:xfrm>
            <a:off x="804863" y="5305425"/>
            <a:ext cx="6440487" cy="5026025"/>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smtClean="0"/>
          </a:p>
        </p:txBody>
      </p:sp>
    </p:spTree>
    <p:extLst>
      <p:ext uri="{BB962C8B-B14F-4D97-AF65-F5344CB8AC3E}">
        <p14:creationId xmlns:p14="http://schemas.microsoft.com/office/powerpoint/2010/main" val="1216616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B4FDC313-2C93-4866-9D47-276CF8CF31BE}" type="slidenum">
              <a:rPr lang="pt-BR" altLang="pt-BR">
                <a:solidFill>
                  <a:srgbClr val="000000"/>
                </a:solidFill>
                <a:latin typeface="Times New Roman" panose="02020603050405020304" pitchFamily="18" charset="0"/>
              </a:rPr>
              <a:pPr/>
              <a:t>10</a:t>
            </a:fld>
            <a:endParaRPr lang="pt-BR" altLang="pt-BR">
              <a:solidFill>
                <a:srgbClr val="000000"/>
              </a:solidFill>
              <a:latin typeface="Times New Roman" panose="02020603050405020304" pitchFamily="18" charset="0"/>
            </a:endParaRPr>
          </a:p>
        </p:txBody>
      </p:sp>
      <p:sp>
        <p:nvSpPr>
          <p:cNvPr id="44035" name="Rectangle 1"/>
          <p:cNvSpPr>
            <a:spLocks noChangeArrowheads="1" noTextEdit="1"/>
          </p:cNvSpPr>
          <p:nvPr>
            <p:ph type="sldImg"/>
          </p:nvPr>
        </p:nvSpPr>
        <p:spPr>
          <a:xfrm>
            <a:off x="1231900" y="849313"/>
            <a:ext cx="5584825" cy="41878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6" name="Rectangle 2"/>
          <p:cNvSpPr>
            <a:spLocks noChangeArrowheads="1"/>
          </p:cNvSpPr>
          <p:nvPr>
            <p:ph type="body" idx="1"/>
          </p:nvPr>
        </p:nvSpPr>
        <p:spPr>
          <a:xfrm>
            <a:off x="804863" y="5305425"/>
            <a:ext cx="6440487" cy="5026025"/>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smtClean="0"/>
          </a:p>
        </p:txBody>
      </p:sp>
    </p:spTree>
    <p:extLst>
      <p:ext uri="{BB962C8B-B14F-4D97-AF65-F5344CB8AC3E}">
        <p14:creationId xmlns:p14="http://schemas.microsoft.com/office/powerpoint/2010/main" val="1620224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D842E8BB-0CB4-4FB7-BE82-F86F2A0AEDDF}" type="slidenum">
              <a:rPr lang="pt-BR" altLang="pt-BR">
                <a:solidFill>
                  <a:srgbClr val="000000"/>
                </a:solidFill>
                <a:latin typeface="Times New Roman" panose="02020603050405020304" pitchFamily="18" charset="0"/>
              </a:rPr>
              <a:pPr/>
              <a:t>11</a:t>
            </a:fld>
            <a:endParaRPr lang="pt-BR" altLang="pt-BR">
              <a:solidFill>
                <a:srgbClr val="000000"/>
              </a:solidFill>
              <a:latin typeface="Times New Roman" panose="02020603050405020304" pitchFamily="18" charset="0"/>
            </a:endParaRPr>
          </a:p>
        </p:txBody>
      </p:sp>
      <p:sp>
        <p:nvSpPr>
          <p:cNvPr id="45059" name="Rectangle 1"/>
          <p:cNvSpPr>
            <a:spLocks noChangeArrowheads="1" noTextEdit="1"/>
          </p:cNvSpPr>
          <p:nvPr>
            <p:ph type="sldImg"/>
          </p:nvPr>
        </p:nvSpPr>
        <p:spPr>
          <a:xfrm>
            <a:off x="1231900" y="849313"/>
            <a:ext cx="5584825" cy="41878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60" name="Rectangle 2"/>
          <p:cNvSpPr>
            <a:spLocks noChangeArrowheads="1"/>
          </p:cNvSpPr>
          <p:nvPr>
            <p:ph type="body" idx="1"/>
          </p:nvPr>
        </p:nvSpPr>
        <p:spPr>
          <a:xfrm>
            <a:off x="804863" y="5305425"/>
            <a:ext cx="6440487" cy="5026025"/>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smtClean="0"/>
          </a:p>
        </p:txBody>
      </p:sp>
    </p:spTree>
    <p:extLst>
      <p:ext uri="{BB962C8B-B14F-4D97-AF65-F5344CB8AC3E}">
        <p14:creationId xmlns:p14="http://schemas.microsoft.com/office/powerpoint/2010/main" val="525189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3635E87B-E242-4DFA-AF29-B35351A15E7E}" type="slidenum">
              <a:rPr lang="pt-BR" altLang="pt-BR">
                <a:solidFill>
                  <a:srgbClr val="000000"/>
                </a:solidFill>
                <a:latin typeface="Times New Roman" panose="02020603050405020304" pitchFamily="18" charset="0"/>
              </a:rPr>
              <a:pPr/>
              <a:t>12</a:t>
            </a:fld>
            <a:endParaRPr lang="pt-BR" altLang="pt-BR">
              <a:solidFill>
                <a:srgbClr val="000000"/>
              </a:solidFill>
              <a:latin typeface="Times New Roman" panose="02020603050405020304" pitchFamily="18" charset="0"/>
            </a:endParaRPr>
          </a:p>
        </p:txBody>
      </p:sp>
      <p:sp>
        <p:nvSpPr>
          <p:cNvPr id="46083" name="Rectangle 1"/>
          <p:cNvSpPr>
            <a:spLocks noChangeArrowheads="1" noTextEdit="1"/>
          </p:cNvSpPr>
          <p:nvPr>
            <p:ph type="sldImg"/>
          </p:nvPr>
        </p:nvSpPr>
        <p:spPr>
          <a:xfrm>
            <a:off x="1231900" y="849313"/>
            <a:ext cx="5584825" cy="41878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4" name="Rectangle 2"/>
          <p:cNvSpPr>
            <a:spLocks noChangeArrowheads="1"/>
          </p:cNvSpPr>
          <p:nvPr>
            <p:ph type="body" idx="1"/>
          </p:nvPr>
        </p:nvSpPr>
        <p:spPr>
          <a:xfrm>
            <a:off x="804863" y="5305425"/>
            <a:ext cx="6440487" cy="5026025"/>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smtClean="0"/>
          </a:p>
        </p:txBody>
      </p:sp>
    </p:spTree>
    <p:extLst>
      <p:ext uri="{BB962C8B-B14F-4D97-AF65-F5344CB8AC3E}">
        <p14:creationId xmlns:p14="http://schemas.microsoft.com/office/powerpoint/2010/main" val="2434723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402ABF84-A849-4D67-9623-F4F4B44B0612}" type="slidenum">
              <a:rPr lang="pt-BR" altLang="pt-BR">
                <a:solidFill>
                  <a:srgbClr val="000000"/>
                </a:solidFill>
                <a:latin typeface="Times New Roman" panose="02020603050405020304" pitchFamily="18" charset="0"/>
              </a:rPr>
              <a:pPr/>
              <a:t>13</a:t>
            </a:fld>
            <a:endParaRPr lang="pt-BR" altLang="pt-BR">
              <a:solidFill>
                <a:srgbClr val="000000"/>
              </a:solidFill>
              <a:latin typeface="Times New Roman" panose="02020603050405020304" pitchFamily="18" charset="0"/>
            </a:endParaRPr>
          </a:p>
        </p:txBody>
      </p:sp>
      <p:sp>
        <p:nvSpPr>
          <p:cNvPr id="47107" name="Rectangle 1"/>
          <p:cNvSpPr>
            <a:spLocks noChangeArrowheads="1" noTextEdit="1"/>
          </p:cNvSpPr>
          <p:nvPr>
            <p:ph type="sldImg"/>
          </p:nvPr>
        </p:nvSpPr>
        <p:spPr>
          <a:xfrm>
            <a:off x="1231900" y="849313"/>
            <a:ext cx="5584825" cy="41878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8" name="Rectangle 2"/>
          <p:cNvSpPr>
            <a:spLocks noChangeArrowheads="1"/>
          </p:cNvSpPr>
          <p:nvPr>
            <p:ph type="body" idx="1"/>
          </p:nvPr>
        </p:nvSpPr>
        <p:spPr>
          <a:xfrm>
            <a:off x="804863" y="5305425"/>
            <a:ext cx="6440487" cy="5026025"/>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smtClean="0"/>
          </a:p>
        </p:txBody>
      </p:sp>
    </p:spTree>
    <p:extLst>
      <p:ext uri="{BB962C8B-B14F-4D97-AF65-F5344CB8AC3E}">
        <p14:creationId xmlns:p14="http://schemas.microsoft.com/office/powerpoint/2010/main" val="961654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10581E8C-29F6-4FC2-93D6-9B8E25A28BBA}" type="slidenum">
              <a:rPr lang="pt-BR" altLang="pt-BR">
                <a:solidFill>
                  <a:srgbClr val="000000"/>
                </a:solidFill>
                <a:latin typeface="Times New Roman" panose="02020603050405020304" pitchFamily="18" charset="0"/>
              </a:rPr>
              <a:pPr/>
              <a:t>14</a:t>
            </a:fld>
            <a:endParaRPr lang="pt-BR" altLang="pt-BR">
              <a:solidFill>
                <a:srgbClr val="000000"/>
              </a:solidFill>
              <a:latin typeface="Times New Roman" panose="02020603050405020304" pitchFamily="18" charset="0"/>
            </a:endParaRPr>
          </a:p>
        </p:txBody>
      </p:sp>
      <p:sp>
        <p:nvSpPr>
          <p:cNvPr id="48131" name="Rectangle 1"/>
          <p:cNvSpPr>
            <a:spLocks noChangeArrowheads="1" noTextEdit="1"/>
          </p:cNvSpPr>
          <p:nvPr>
            <p:ph type="sldImg"/>
          </p:nvPr>
        </p:nvSpPr>
        <p:spPr>
          <a:xfrm>
            <a:off x="1231900" y="849313"/>
            <a:ext cx="5584825" cy="41878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2" name="Rectangle 2"/>
          <p:cNvSpPr>
            <a:spLocks noChangeArrowheads="1"/>
          </p:cNvSpPr>
          <p:nvPr>
            <p:ph type="body" idx="1"/>
          </p:nvPr>
        </p:nvSpPr>
        <p:spPr>
          <a:xfrm>
            <a:off x="804863" y="5305425"/>
            <a:ext cx="6440487" cy="5026025"/>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smtClean="0"/>
          </a:p>
        </p:txBody>
      </p:sp>
    </p:spTree>
    <p:extLst>
      <p:ext uri="{BB962C8B-B14F-4D97-AF65-F5344CB8AC3E}">
        <p14:creationId xmlns:p14="http://schemas.microsoft.com/office/powerpoint/2010/main" val="3475124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F40CAE06-EFB4-4EDA-BD68-22A02257D0A6}" type="slidenum">
              <a:rPr lang="pt-BR" altLang="pt-BR">
                <a:solidFill>
                  <a:srgbClr val="000000"/>
                </a:solidFill>
                <a:latin typeface="Times New Roman" panose="02020603050405020304" pitchFamily="18" charset="0"/>
              </a:rPr>
              <a:pPr/>
              <a:t>15</a:t>
            </a:fld>
            <a:endParaRPr lang="pt-BR" altLang="pt-BR">
              <a:solidFill>
                <a:srgbClr val="000000"/>
              </a:solidFill>
              <a:latin typeface="Times New Roman" panose="02020603050405020304" pitchFamily="18" charset="0"/>
            </a:endParaRPr>
          </a:p>
        </p:txBody>
      </p:sp>
      <p:sp>
        <p:nvSpPr>
          <p:cNvPr id="49155" name="Rectangle 1"/>
          <p:cNvSpPr>
            <a:spLocks noChangeArrowheads="1" noTextEdit="1"/>
          </p:cNvSpPr>
          <p:nvPr>
            <p:ph type="sldImg"/>
          </p:nvPr>
        </p:nvSpPr>
        <p:spPr>
          <a:xfrm>
            <a:off x="1231900" y="849313"/>
            <a:ext cx="5584825" cy="41878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6" name="Rectangle 2"/>
          <p:cNvSpPr>
            <a:spLocks noChangeArrowheads="1"/>
          </p:cNvSpPr>
          <p:nvPr>
            <p:ph type="body" idx="1"/>
          </p:nvPr>
        </p:nvSpPr>
        <p:spPr>
          <a:xfrm>
            <a:off x="804863" y="5305425"/>
            <a:ext cx="6440487" cy="5026025"/>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smtClean="0"/>
          </a:p>
        </p:txBody>
      </p:sp>
    </p:spTree>
    <p:extLst>
      <p:ext uri="{BB962C8B-B14F-4D97-AF65-F5344CB8AC3E}">
        <p14:creationId xmlns:p14="http://schemas.microsoft.com/office/powerpoint/2010/main" val="313552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25069B9B-E8F7-45A0-9310-11728D38A4B9}" type="slidenum">
              <a:rPr lang="pt-BR" altLang="pt-BR">
                <a:solidFill>
                  <a:srgbClr val="000000"/>
                </a:solidFill>
                <a:latin typeface="Times New Roman" panose="02020603050405020304" pitchFamily="18" charset="0"/>
              </a:rPr>
              <a:pPr/>
              <a:t>16</a:t>
            </a:fld>
            <a:endParaRPr lang="pt-BR" altLang="pt-BR">
              <a:solidFill>
                <a:srgbClr val="000000"/>
              </a:solidFill>
              <a:latin typeface="Times New Roman" panose="02020603050405020304" pitchFamily="18" charset="0"/>
            </a:endParaRPr>
          </a:p>
        </p:txBody>
      </p:sp>
      <p:sp>
        <p:nvSpPr>
          <p:cNvPr id="50179" name="Rectangle 1"/>
          <p:cNvSpPr>
            <a:spLocks noChangeArrowheads="1" noTextEdit="1"/>
          </p:cNvSpPr>
          <p:nvPr>
            <p:ph type="sldImg"/>
          </p:nvPr>
        </p:nvSpPr>
        <p:spPr>
          <a:xfrm>
            <a:off x="1231900" y="849313"/>
            <a:ext cx="5584825" cy="41878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80" name="Rectangle 2"/>
          <p:cNvSpPr>
            <a:spLocks noChangeArrowheads="1"/>
          </p:cNvSpPr>
          <p:nvPr>
            <p:ph type="body" idx="1"/>
          </p:nvPr>
        </p:nvSpPr>
        <p:spPr>
          <a:xfrm>
            <a:off x="804863" y="5305425"/>
            <a:ext cx="6440487" cy="5026025"/>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smtClean="0"/>
          </a:p>
        </p:txBody>
      </p:sp>
    </p:spTree>
    <p:extLst>
      <p:ext uri="{BB962C8B-B14F-4D97-AF65-F5344CB8AC3E}">
        <p14:creationId xmlns:p14="http://schemas.microsoft.com/office/powerpoint/2010/main" val="1550963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97847406-2C29-48B4-B36B-901CD06943F5}" type="slidenum">
              <a:rPr lang="pt-BR" altLang="pt-BR">
                <a:solidFill>
                  <a:srgbClr val="000000"/>
                </a:solidFill>
                <a:latin typeface="Times New Roman" panose="02020603050405020304" pitchFamily="18" charset="0"/>
              </a:rPr>
              <a:pPr/>
              <a:t>17</a:t>
            </a:fld>
            <a:endParaRPr lang="pt-BR" altLang="pt-BR">
              <a:solidFill>
                <a:srgbClr val="000000"/>
              </a:solidFill>
              <a:latin typeface="Times New Roman" panose="02020603050405020304" pitchFamily="18" charset="0"/>
            </a:endParaRPr>
          </a:p>
        </p:txBody>
      </p:sp>
      <p:sp>
        <p:nvSpPr>
          <p:cNvPr id="51203" name="Rectangle 2"/>
          <p:cNvSpPr>
            <a:spLocks noChangeArrowheads="1" noTextEdit="1"/>
          </p:cNvSpPr>
          <p:nvPr>
            <p:ph type="sldImg"/>
          </p:nvPr>
        </p:nvSpPr>
        <p:spPr>
          <a:xfrm>
            <a:off x="1231900" y="849313"/>
            <a:ext cx="5584825" cy="41878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4" name="Rectangle 3"/>
          <p:cNvSpPr>
            <a:spLocks noChangeArrowheads="1"/>
          </p:cNvSpPr>
          <p:nvPr>
            <p:ph type="body" idx="1"/>
          </p:nvPr>
        </p:nvSpPr>
        <p:spPr>
          <a:xfrm>
            <a:off x="804863" y="5305425"/>
            <a:ext cx="6440487" cy="5026025"/>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smtClean="0"/>
          </a:p>
        </p:txBody>
      </p:sp>
    </p:spTree>
    <p:extLst>
      <p:ext uri="{BB962C8B-B14F-4D97-AF65-F5344CB8AC3E}">
        <p14:creationId xmlns:p14="http://schemas.microsoft.com/office/powerpoint/2010/main" val="2555622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7533D66B-63E3-4C85-8B6B-BF69A0FBC7FA}" type="slidenum">
              <a:rPr lang="pt-BR" altLang="pt-BR">
                <a:solidFill>
                  <a:srgbClr val="000000"/>
                </a:solidFill>
                <a:latin typeface="Times New Roman" panose="02020603050405020304" pitchFamily="18" charset="0"/>
              </a:rPr>
              <a:pPr/>
              <a:t>18</a:t>
            </a:fld>
            <a:endParaRPr lang="pt-BR" altLang="pt-BR">
              <a:solidFill>
                <a:srgbClr val="000000"/>
              </a:solidFill>
              <a:latin typeface="Times New Roman" panose="02020603050405020304" pitchFamily="18" charset="0"/>
            </a:endParaRPr>
          </a:p>
        </p:txBody>
      </p:sp>
      <p:sp>
        <p:nvSpPr>
          <p:cNvPr id="52227" name="Rectangle 1"/>
          <p:cNvSpPr>
            <a:spLocks noChangeArrowheads="1" noTextEdit="1"/>
          </p:cNvSpPr>
          <p:nvPr>
            <p:ph type="sldImg"/>
          </p:nvPr>
        </p:nvSpPr>
        <p:spPr>
          <a:xfrm>
            <a:off x="1231900" y="849313"/>
            <a:ext cx="5584825" cy="41878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8" name="Rectangle 2"/>
          <p:cNvSpPr>
            <a:spLocks noChangeArrowheads="1"/>
          </p:cNvSpPr>
          <p:nvPr>
            <p:ph type="body" idx="1"/>
          </p:nvPr>
        </p:nvSpPr>
        <p:spPr>
          <a:xfrm>
            <a:off x="804863" y="5305425"/>
            <a:ext cx="6440487" cy="5026025"/>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smtClean="0"/>
          </a:p>
        </p:txBody>
      </p:sp>
    </p:spTree>
    <p:extLst>
      <p:ext uri="{BB962C8B-B14F-4D97-AF65-F5344CB8AC3E}">
        <p14:creationId xmlns:p14="http://schemas.microsoft.com/office/powerpoint/2010/main" val="1764920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3DFCCB92-F847-4ABE-A70D-AEE0F000F86D}" type="slidenum">
              <a:rPr lang="pt-BR" altLang="pt-BR">
                <a:solidFill>
                  <a:srgbClr val="000000"/>
                </a:solidFill>
                <a:latin typeface="Times New Roman" panose="02020603050405020304" pitchFamily="18" charset="0"/>
              </a:rPr>
              <a:pPr/>
              <a:t>19</a:t>
            </a:fld>
            <a:endParaRPr lang="pt-BR" altLang="pt-BR">
              <a:solidFill>
                <a:srgbClr val="000000"/>
              </a:solidFill>
              <a:latin typeface="Times New Roman" panose="02020603050405020304" pitchFamily="18" charset="0"/>
            </a:endParaRPr>
          </a:p>
        </p:txBody>
      </p:sp>
      <p:sp>
        <p:nvSpPr>
          <p:cNvPr id="53251" name="Rectangle 1"/>
          <p:cNvSpPr>
            <a:spLocks noChangeArrowheads="1" noTextEdit="1"/>
          </p:cNvSpPr>
          <p:nvPr>
            <p:ph type="sldImg"/>
          </p:nvPr>
        </p:nvSpPr>
        <p:spPr>
          <a:xfrm>
            <a:off x="1231900" y="849313"/>
            <a:ext cx="5584825" cy="41878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2" name="Rectangle 2"/>
          <p:cNvSpPr>
            <a:spLocks noChangeArrowheads="1"/>
          </p:cNvSpPr>
          <p:nvPr>
            <p:ph type="body" idx="1"/>
          </p:nvPr>
        </p:nvSpPr>
        <p:spPr>
          <a:xfrm>
            <a:off x="804863" y="5305425"/>
            <a:ext cx="6440487" cy="5026025"/>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smtClean="0"/>
          </a:p>
        </p:txBody>
      </p:sp>
    </p:spTree>
    <p:extLst>
      <p:ext uri="{BB962C8B-B14F-4D97-AF65-F5344CB8AC3E}">
        <p14:creationId xmlns:p14="http://schemas.microsoft.com/office/powerpoint/2010/main" val="254831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B22F2B1F-825A-4B3A-9F9E-F29CAEF40FE7}" type="slidenum">
              <a:rPr lang="pt-BR" altLang="pt-BR">
                <a:solidFill>
                  <a:srgbClr val="000000"/>
                </a:solidFill>
                <a:latin typeface="Times New Roman" panose="02020603050405020304" pitchFamily="18" charset="0"/>
              </a:rPr>
              <a:pPr/>
              <a:t>2</a:t>
            </a:fld>
            <a:endParaRPr lang="pt-BR" altLang="pt-BR">
              <a:solidFill>
                <a:srgbClr val="000000"/>
              </a:solidFill>
              <a:latin typeface="Times New Roman" panose="02020603050405020304" pitchFamily="18" charset="0"/>
            </a:endParaRPr>
          </a:p>
        </p:txBody>
      </p:sp>
      <p:sp>
        <p:nvSpPr>
          <p:cNvPr id="35843" name="Rectangle 1"/>
          <p:cNvSpPr>
            <a:spLocks noChangeArrowheads="1" noTextEdit="1"/>
          </p:cNvSpPr>
          <p:nvPr>
            <p:ph type="sldImg"/>
          </p:nvPr>
        </p:nvSpPr>
        <p:spPr>
          <a:xfrm>
            <a:off x="1231900" y="849313"/>
            <a:ext cx="5584825" cy="41878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4" name="Rectangle 2"/>
          <p:cNvSpPr>
            <a:spLocks noChangeArrowheads="1"/>
          </p:cNvSpPr>
          <p:nvPr>
            <p:ph type="body" idx="1"/>
          </p:nvPr>
        </p:nvSpPr>
        <p:spPr>
          <a:xfrm>
            <a:off x="804863" y="5305425"/>
            <a:ext cx="6440487" cy="5026025"/>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smtClean="0"/>
          </a:p>
        </p:txBody>
      </p:sp>
    </p:spTree>
    <p:extLst>
      <p:ext uri="{BB962C8B-B14F-4D97-AF65-F5344CB8AC3E}">
        <p14:creationId xmlns:p14="http://schemas.microsoft.com/office/powerpoint/2010/main" val="1350579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5D47D093-85D6-44D1-9E93-9D3718B4963D}" type="slidenum">
              <a:rPr lang="pt-BR" altLang="pt-BR">
                <a:solidFill>
                  <a:srgbClr val="000000"/>
                </a:solidFill>
                <a:latin typeface="Times New Roman" panose="02020603050405020304" pitchFamily="18" charset="0"/>
              </a:rPr>
              <a:pPr/>
              <a:t>20</a:t>
            </a:fld>
            <a:endParaRPr lang="pt-BR" altLang="pt-BR">
              <a:solidFill>
                <a:srgbClr val="000000"/>
              </a:solidFill>
              <a:latin typeface="Times New Roman" panose="02020603050405020304" pitchFamily="18" charset="0"/>
            </a:endParaRPr>
          </a:p>
        </p:txBody>
      </p:sp>
      <p:sp>
        <p:nvSpPr>
          <p:cNvPr id="54275" name="Rectangle 1"/>
          <p:cNvSpPr>
            <a:spLocks noChangeArrowheads="1" noTextEdit="1"/>
          </p:cNvSpPr>
          <p:nvPr>
            <p:ph type="sldImg"/>
          </p:nvPr>
        </p:nvSpPr>
        <p:spPr>
          <a:xfrm>
            <a:off x="1231900" y="849313"/>
            <a:ext cx="5584825" cy="41878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Rectangle 2"/>
          <p:cNvSpPr>
            <a:spLocks noChangeArrowheads="1"/>
          </p:cNvSpPr>
          <p:nvPr>
            <p:ph type="body" idx="1"/>
          </p:nvPr>
        </p:nvSpPr>
        <p:spPr>
          <a:xfrm>
            <a:off x="804863" y="5305425"/>
            <a:ext cx="6440487" cy="5026025"/>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smtClean="0"/>
          </a:p>
        </p:txBody>
      </p:sp>
    </p:spTree>
    <p:extLst>
      <p:ext uri="{BB962C8B-B14F-4D97-AF65-F5344CB8AC3E}">
        <p14:creationId xmlns:p14="http://schemas.microsoft.com/office/powerpoint/2010/main" val="2569608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939B6844-874A-41E8-A47C-3541FD9DCE9A}" type="slidenum">
              <a:rPr lang="pt-BR" altLang="pt-BR">
                <a:solidFill>
                  <a:srgbClr val="000000"/>
                </a:solidFill>
                <a:latin typeface="Times New Roman" panose="02020603050405020304" pitchFamily="18" charset="0"/>
              </a:rPr>
              <a:pPr/>
              <a:t>21</a:t>
            </a:fld>
            <a:endParaRPr lang="pt-BR" altLang="pt-BR">
              <a:solidFill>
                <a:srgbClr val="000000"/>
              </a:solidFill>
              <a:latin typeface="Times New Roman" panose="02020603050405020304" pitchFamily="18" charset="0"/>
            </a:endParaRPr>
          </a:p>
        </p:txBody>
      </p:sp>
      <p:sp>
        <p:nvSpPr>
          <p:cNvPr id="55299" name="Rectangle 1"/>
          <p:cNvSpPr>
            <a:spLocks noChangeArrowheads="1" noTextEdit="1"/>
          </p:cNvSpPr>
          <p:nvPr>
            <p:ph type="sldImg"/>
          </p:nvPr>
        </p:nvSpPr>
        <p:spPr>
          <a:xfrm>
            <a:off x="1231900" y="849313"/>
            <a:ext cx="5584825" cy="41878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300" name="Rectangle 2"/>
          <p:cNvSpPr>
            <a:spLocks noChangeArrowheads="1"/>
          </p:cNvSpPr>
          <p:nvPr>
            <p:ph type="body" idx="1"/>
          </p:nvPr>
        </p:nvSpPr>
        <p:spPr>
          <a:xfrm>
            <a:off x="804863" y="5305425"/>
            <a:ext cx="6440487" cy="5026025"/>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smtClean="0"/>
          </a:p>
        </p:txBody>
      </p:sp>
    </p:spTree>
    <p:extLst>
      <p:ext uri="{BB962C8B-B14F-4D97-AF65-F5344CB8AC3E}">
        <p14:creationId xmlns:p14="http://schemas.microsoft.com/office/powerpoint/2010/main" val="4135614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6A47D79B-A73B-44F6-8715-178BB6B92BF8}" type="slidenum">
              <a:rPr lang="pt-BR" altLang="pt-BR">
                <a:solidFill>
                  <a:srgbClr val="000000"/>
                </a:solidFill>
                <a:latin typeface="Times New Roman" panose="02020603050405020304" pitchFamily="18" charset="0"/>
              </a:rPr>
              <a:pPr/>
              <a:t>22</a:t>
            </a:fld>
            <a:endParaRPr lang="pt-BR" altLang="pt-BR">
              <a:solidFill>
                <a:srgbClr val="000000"/>
              </a:solidFill>
              <a:latin typeface="Times New Roman" panose="02020603050405020304" pitchFamily="18" charset="0"/>
            </a:endParaRPr>
          </a:p>
        </p:txBody>
      </p:sp>
      <p:sp>
        <p:nvSpPr>
          <p:cNvPr id="56323" name="Rectangle 1"/>
          <p:cNvSpPr>
            <a:spLocks noChangeArrowheads="1" noTextEdit="1"/>
          </p:cNvSpPr>
          <p:nvPr>
            <p:ph type="sldImg"/>
          </p:nvPr>
        </p:nvSpPr>
        <p:spPr>
          <a:xfrm>
            <a:off x="1231900" y="849313"/>
            <a:ext cx="5584825" cy="41878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4" name="Rectangle 2"/>
          <p:cNvSpPr>
            <a:spLocks noChangeArrowheads="1"/>
          </p:cNvSpPr>
          <p:nvPr>
            <p:ph type="body" idx="1"/>
          </p:nvPr>
        </p:nvSpPr>
        <p:spPr>
          <a:xfrm>
            <a:off x="804863" y="5305425"/>
            <a:ext cx="6440487" cy="5026025"/>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smtClean="0"/>
          </a:p>
        </p:txBody>
      </p:sp>
    </p:spTree>
    <p:extLst>
      <p:ext uri="{BB962C8B-B14F-4D97-AF65-F5344CB8AC3E}">
        <p14:creationId xmlns:p14="http://schemas.microsoft.com/office/powerpoint/2010/main" val="16691034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5E371885-4F36-471C-9C46-0D0A1D21D05D}" type="slidenum">
              <a:rPr lang="pt-BR" altLang="pt-BR">
                <a:solidFill>
                  <a:srgbClr val="000000"/>
                </a:solidFill>
                <a:latin typeface="Times New Roman" panose="02020603050405020304" pitchFamily="18" charset="0"/>
              </a:rPr>
              <a:pPr/>
              <a:t>23</a:t>
            </a:fld>
            <a:endParaRPr lang="pt-BR" altLang="pt-BR">
              <a:solidFill>
                <a:srgbClr val="000000"/>
              </a:solidFill>
              <a:latin typeface="Times New Roman" panose="02020603050405020304" pitchFamily="18" charset="0"/>
            </a:endParaRPr>
          </a:p>
        </p:txBody>
      </p:sp>
      <p:sp>
        <p:nvSpPr>
          <p:cNvPr id="57347" name="Rectangle 1"/>
          <p:cNvSpPr>
            <a:spLocks noChangeArrowheads="1" noTextEdit="1"/>
          </p:cNvSpPr>
          <p:nvPr>
            <p:ph type="sldImg"/>
          </p:nvPr>
        </p:nvSpPr>
        <p:spPr>
          <a:xfrm>
            <a:off x="1231900" y="849313"/>
            <a:ext cx="5584825" cy="41878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8" name="Rectangle 2"/>
          <p:cNvSpPr>
            <a:spLocks noChangeArrowheads="1"/>
          </p:cNvSpPr>
          <p:nvPr>
            <p:ph type="body" idx="1"/>
          </p:nvPr>
        </p:nvSpPr>
        <p:spPr>
          <a:xfrm>
            <a:off x="804863" y="5305425"/>
            <a:ext cx="6440487" cy="5026025"/>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smtClean="0"/>
          </a:p>
        </p:txBody>
      </p:sp>
    </p:spTree>
    <p:extLst>
      <p:ext uri="{BB962C8B-B14F-4D97-AF65-F5344CB8AC3E}">
        <p14:creationId xmlns:p14="http://schemas.microsoft.com/office/powerpoint/2010/main" val="31254500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F1F1DC56-623F-461F-87F6-C16A55985C04}" type="slidenum">
              <a:rPr lang="pt-BR" altLang="pt-BR">
                <a:solidFill>
                  <a:srgbClr val="000000"/>
                </a:solidFill>
                <a:latin typeface="Times New Roman" panose="02020603050405020304" pitchFamily="18" charset="0"/>
              </a:rPr>
              <a:pPr/>
              <a:t>24</a:t>
            </a:fld>
            <a:endParaRPr lang="pt-BR" altLang="pt-BR">
              <a:solidFill>
                <a:srgbClr val="000000"/>
              </a:solidFill>
              <a:latin typeface="Times New Roman" panose="02020603050405020304" pitchFamily="18" charset="0"/>
            </a:endParaRPr>
          </a:p>
        </p:txBody>
      </p:sp>
      <p:sp>
        <p:nvSpPr>
          <p:cNvPr id="58371" name="Rectangle 1"/>
          <p:cNvSpPr>
            <a:spLocks noChangeArrowheads="1" noTextEdit="1"/>
          </p:cNvSpPr>
          <p:nvPr>
            <p:ph type="sldImg"/>
          </p:nvPr>
        </p:nvSpPr>
        <p:spPr>
          <a:xfrm>
            <a:off x="1231900" y="849313"/>
            <a:ext cx="5584825" cy="41878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a:spLocks noChangeArrowheads="1"/>
          </p:cNvSpPr>
          <p:nvPr>
            <p:ph type="body" idx="1"/>
          </p:nvPr>
        </p:nvSpPr>
        <p:spPr>
          <a:xfrm>
            <a:off x="804863" y="5305425"/>
            <a:ext cx="6440487" cy="5026025"/>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smtClean="0"/>
          </a:p>
        </p:txBody>
      </p:sp>
    </p:spTree>
    <p:extLst>
      <p:ext uri="{BB962C8B-B14F-4D97-AF65-F5344CB8AC3E}">
        <p14:creationId xmlns:p14="http://schemas.microsoft.com/office/powerpoint/2010/main" val="8620844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E7C7EF4C-3001-43EE-A371-F8ABBD828242}" type="slidenum">
              <a:rPr lang="pt-BR" altLang="pt-BR">
                <a:solidFill>
                  <a:srgbClr val="000000"/>
                </a:solidFill>
                <a:latin typeface="Times New Roman" panose="02020603050405020304" pitchFamily="18" charset="0"/>
              </a:rPr>
              <a:pPr/>
              <a:t>25</a:t>
            </a:fld>
            <a:endParaRPr lang="pt-BR" altLang="pt-BR">
              <a:solidFill>
                <a:srgbClr val="000000"/>
              </a:solidFill>
              <a:latin typeface="Times New Roman" panose="02020603050405020304" pitchFamily="18" charset="0"/>
            </a:endParaRPr>
          </a:p>
        </p:txBody>
      </p:sp>
      <p:sp>
        <p:nvSpPr>
          <p:cNvPr id="59395" name="Rectangle 1"/>
          <p:cNvSpPr>
            <a:spLocks noChangeArrowheads="1" noTextEdit="1"/>
          </p:cNvSpPr>
          <p:nvPr>
            <p:ph type="sldImg"/>
          </p:nvPr>
        </p:nvSpPr>
        <p:spPr>
          <a:xfrm>
            <a:off x="1231900" y="849313"/>
            <a:ext cx="5584825" cy="41878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6" name="Rectangle 2"/>
          <p:cNvSpPr>
            <a:spLocks noChangeArrowheads="1"/>
          </p:cNvSpPr>
          <p:nvPr>
            <p:ph type="body" idx="1"/>
          </p:nvPr>
        </p:nvSpPr>
        <p:spPr>
          <a:xfrm>
            <a:off x="804863" y="5305425"/>
            <a:ext cx="6440487" cy="5026025"/>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smtClean="0"/>
          </a:p>
        </p:txBody>
      </p:sp>
    </p:spTree>
    <p:extLst>
      <p:ext uri="{BB962C8B-B14F-4D97-AF65-F5344CB8AC3E}">
        <p14:creationId xmlns:p14="http://schemas.microsoft.com/office/powerpoint/2010/main" val="680432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44090D23-2A48-445F-ABD8-03FF8B0F677F}" type="slidenum">
              <a:rPr lang="pt-BR" altLang="pt-BR">
                <a:solidFill>
                  <a:srgbClr val="000000"/>
                </a:solidFill>
                <a:latin typeface="Times New Roman" panose="02020603050405020304" pitchFamily="18" charset="0"/>
              </a:rPr>
              <a:pPr/>
              <a:t>26</a:t>
            </a:fld>
            <a:endParaRPr lang="pt-BR" altLang="pt-BR">
              <a:solidFill>
                <a:srgbClr val="000000"/>
              </a:solidFill>
              <a:latin typeface="Times New Roman" panose="02020603050405020304" pitchFamily="18" charset="0"/>
            </a:endParaRPr>
          </a:p>
        </p:txBody>
      </p:sp>
      <p:sp>
        <p:nvSpPr>
          <p:cNvPr id="60419" name="Rectangle 1"/>
          <p:cNvSpPr>
            <a:spLocks noChangeArrowheads="1" noTextEdit="1"/>
          </p:cNvSpPr>
          <p:nvPr>
            <p:ph type="sldImg"/>
          </p:nvPr>
        </p:nvSpPr>
        <p:spPr>
          <a:xfrm>
            <a:off x="1231900" y="849313"/>
            <a:ext cx="5584825" cy="41878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0" name="Rectangle 2"/>
          <p:cNvSpPr>
            <a:spLocks noChangeArrowheads="1"/>
          </p:cNvSpPr>
          <p:nvPr>
            <p:ph type="body" idx="1"/>
          </p:nvPr>
        </p:nvSpPr>
        <p:spPr>
          <a:xfrm>
            <a:off x="804863" y="5305425"/>
            <a:ext cx="6440487" cy="5026025"/>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smtClean="0"/>
          </a:p>
        </p:txBody>
      </p:sp>
    </p:spTree>
    <p:extLst>
      <p:ext uri="{BB962C8B-B14F-4D97-AF65-F5344CB8AC3E}">
        <p14:creationId xmlns:p14="http://schemas.microsoft.com/office/powerpoint/2010/main" val="34454515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030DC7A7-BC10-4D4B-854A-55590E225168}" type="slidenum">
              <a:rPr lang="pt-BR" altLang="pt-BR">
                <a:solidFill>
                  <a:srgbClr val="000000"/>
                </a:solidFill>
                <a:latin typeface="Times New Roman" panose="02020603050405020304" pitchFamily="18" charset="0"/>
              </a:rPr>
              <a:pPr/>
              <a:t>27</a:t>
            </a:fld>
            <a:endParaRPr lang="pt-BR" altLang="pt-BR">
              <a:solidFill>
                <a:srgbClr val="000000"/>
              </a:solidFill>
              <a:latin typeface="Times New Roman" panose="02020603050405020304" pitchFamily="18" charset="0"/>
            </a:endParaRPr>
          </a:p>
        </p:txBody>
      </p:sp>
      <p:sp>
        <p:nvSpPr>
          <p:cNvPr id="61443" name="Rectangle 1"/>
          <p:cNvSpPr>
            <a:spLocks noChangeArrowheads="1" noTextEdit="1"/>
          </p:cNvSpPr>
          <p:nvPr>
            <p:ph type="sldImg"/>
          </p:nvPr>
        </p:nvSpPr>
        <p:spPr>
          <a:xfrm>
            <a:off x="1231900" y="849313"/>
            <a:ext cx="5584825" cy="41878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ChangeArrowheads="1"/>
          </p:cNvSpPr>
          <p:nvPr>
            <p:ph type="body" idx="1"/>
          </p:nvPr>
        </p:nvSpPr>
        <p:spPr>
          <a:xfrm>
            <a:off x="804863" y="5305425"/>
            <a:ext cx="6440487" cy="5026025"/>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smtClean="0"/>
          </a:p>
        </p:txBody>
      </p:sp>
    </p:spTree>
    <p:extLst>
      <p:ext uri="{BB962C8B-B14F-4D97-AF65-F5344CB8AC3E}">
        <p14:creationId xmlns:p14="http://schemas.microsoft.com/office/powerpoint/2010/main" val="2400614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C5C2286B-C853-41E9-8324-5308B7187130}" type="slidenum">
              <a:rPr lang="pt-BR" altLang="pt-BR">
                <a:solidFill>
                  <a:srgbClr val="000000"/>
                </a:solidFill>
                <a:latin typeface="Times New Roman" panose="02020603050405020304" pitchFamily="18" charset="0"/>
              </a:rPr>
              <a:pPr/>
              <a:t>28</a:t>
            </a:fld>
            <a:endParaRPr lang="pt-BR" altLang="pt-BR">
              <a:solidFill>
                <a:srgbClr val="000000"/>
              </a:solidFill>
              <a:latin typeface="Times New Roman" panose="02020603050405020304" pitchFamily="18" charset="0"/>
            </a:endParaRPr>
          </a:p>
        </p:txBody>
      </p:sp>
      <p:sp>
        <p:nvSpPr>
          <p:cNvPr id="62467" name="Rectangle 1"/>
          <p:cNvSpPr>
            <a:spLocks noChangeArrowheads="1" noTextEdit="1"/>
          </p:cNvSpPr>
          <p:nvPr>
            <p:ph type="sldImg"/>
          </p:nvPr>
        </p:nvSpPr>
        <p:spPr>
          <a:xfrm>
            <a:off x="1231900" y="849313"/>
            <a:ext cx="5584825" cy="41878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8" name="Rectangle 2"/>
          <p:cNvSpPr>
            <a:spLocks noChangeArrowheads="1"/>
          </p:cNvSpPr>
          <p:nvPr>
            <p:ph type="body" idx="1"/>
          </p:nvPr>
        </p:nvSpPr>
        <p:spPr>
          <a:xfrm>
            <a:off x="804863" y="5305425"/>
            <a:ext cx="6440487" cy="5026025"/>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smtClean="0"/>
          </a:p>
        </p:txBody>
      </p:sp>
    </p:spTree>
    <p:extLst>
      <p:ext uri="{BB962C8B-B14F-4D97-AF65-F5344CB8AC3E}">
        <p14:creationId xmlns:p14="http://schemas.microsoft.com/office/powerpoint/2010/main" val="32873834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3247D539-897F-4648-A314-157CBDB570C8}" type="slidenum">
              <a:rPr lang="pt-BR" altLang="pt-BR">
                <a:solidFill>
                  <a:srgbClr val="000000"/>
                </a:solidFill>
                <a:latin typeface="Times New Roman" panose="02020603050405020304" pitchFamily="18" charset="0"/>
              </a:rPr>
              <a:pPr/>
              <a:t>29</a:t>
            </a:fld>
            <a:endParaRPr lang="pt-BR" altLang="pt-BR">
              <a:solidFill>
                <a:srgbClr val="000000"/>
              </a:solidFill>
              <a:latin typeface="Times New Roman" panose="02020603050405020304" pitchFamily="18" charset="0"/>
            </a:endParaRPr>
          </a:p>
        </p:txBody>
      </p:sp>
      <p:sp>
        <p:nvSpPr>
          <p:cNvPr id="63491" name="Rectangle 1"/>
          <p:cNvSpPr>
            <a:spLocks noChangeArrowheads="1" noTextEdit="1"/>
          </p:cNvSpPr>
          <p:nvPr>
            <p:ph type="sldImg"/>
          </p:nvPr>
        </p:nvSpPr>
        <p:spPr>
          <a:xfrm>
            <a:off x="1231900" y="849313"/>
            <a:ext cx="5584825" cy="41878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2" name="Rectangle 2"/>
          <p:cNvSpPr>
            <a:spLocks noChangeArrowheads="1"/>
          </p:cNvSpPr>
          <p:nvPr>
            <p:ph type="body" idx="1"/>
          </p:nvPr>
        </p:nvSpPr>
        <p:spPr>
          <a:xfrm>
            <a:off x="804863" y="5305425"/>
            <a:ext cx="6440487" cy="5026025"/>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smtClean="0"/>
          </a:p>
        </p:txBody>
      </p:sp>
    </p:spTree>
    <p:extLst>
      <p:ext uri="{BB962C8B-B14F-4D97-AF65-F5344CB8AC3E}">
        <p14:creationId xmlns:p14="http://schemas.microsoft.com/office/powerpoint/2010/main" val="1161371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7316AD03-0EE0-4C8C-930A-B922FC057133}" type="slidenum">
              <a:rPr lang="pt-BR" altLang="pt-BR">
                <a:solidFill>
                  <a:srgbClr val="000000"/>
                </a:solidFill>
                <a:latin typeface="Times New Roman" panose="02020603050405020304" pitchFamily="18" charset="0"/>
              </a:rPr>
              <a:pPr/>
              <a:t>3</a:t>
            </a:fld>
            <a:endParaRPr lang="pt-BR" altLang="pt-BR">
              <a:solidFill>
                <a:srgbClr val="000000"/>
              </a:solidFill>
              <a:latin typeface="Times New Roman" panose="02020603050405020304" pitchFamily="18" charset="0"/>
            </a:endParaRPr>
          </a:p>
        </p:txBody>
      </p:sp>
      <p:sp>
        <p:nvSpPr>
          <p:cNvPr id="36867" name="Rectangle 1"/>
          <p:cNvSpPr>
            <a:spLocks noChangeArrowheads="1" noTextEdit="1"/>
          </p:cNvSpPr>
          <p:nvPr>
            <p:ph type="sldImg"/>
          </p:nvPr>
        </p:nvSpPr>
        <p:spPr>
          <a:xfrm>
            <a:off x="1231900" y="849313"/>
            <a:ext cx="5584825" cy="41878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8" name="Rectangle 2"/>
          <p:cNvSpPr>
            <a:spLocks noChangeArrowheads="1"/>
          </p:cNvSpPr>
          <p:nvPr>
            <p:ph type="body" idx="1"/>
          </p:nvPr>
        </p:nvSpPr>
        <p:spPr>
          <a:xfrm>
            <a:off x="804863" y="5305425"/>
            <a:ext cx="6440487" cy="5026025"/>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smtClean="0"/>
          </a:p>
        </p:txBody>
      </p:sp>
    </p:spTree>
    <p:extLst>
      <p:ext uri="{BB962C8B-B14F-4D97-AF65-F5344CB8AC3E}">
        <p14:creationId xmlns:p14="http://schemas.microsoft.com/office/powerpoint/2010/main" val="850247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5513F519-F9F5-478C-8766-EC7CDDF3B35B}" type="slidenum">
              <a:rPr lang="pt-BR" altLang="pt-BR">
                <a:solidFill>
                  <a:srgbClr val="000000"/>
                </a:solidFill>
                <a:latin typeface="Times New Roman" panose="02020603050405020304" pitchFamily="18" charset="0"/>
              </a:rPr>
              <a:pPr/>
              <a:t>4</a:t>
            </a:fld>
            <a:endParaRPr lang="pt-BR" altLang="pt-BR">
              <a:solidFill>
                <a:srgbClr val="000000"/>
              </a:solidFill>
              <a:latin typeface="Times New Roman" panose="02020603050405020304" pitchFamily="18" charset="0"/>
            </a:endParaRPr>
          </a:p>
        </p:txBody>
      </p:sp>
      <p:sp>
        <p:nvSpPr>
          <p:cNvPr id="37891" name="Rectangle 1"/>
          <p:cNvSpPr>
            <a:spLocks noChangeArrowheads="1" noTextEdit="1"/>
          </p:cNvSpPr>
          <p:nvPr>
            <p:ph type="sldImg"/>
          </p:nvPr>
        </p:nvSpPr>
        <p:spPr>
          <a:xfrm>
            <a:off x="1231900" y="849313"/>
            <a:ext cx="5584825" cy="41878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2" name="Rectangle 2"/>
          <p:cNvSpPr>
            <a:spLocks noChangeArrowheads="1"/>
          </p:cNvSpPr>
          <p:nvPr>
            <p:ph type="body" idx="1"/>
          </p:nvPr>
        </p:nvSpPr>
        <p:spPr>
          <a:xfrm>
            <a:off x="804863" y="5305425"/>
            <a:ext cx="6440487" cy="5026025"/>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smtClean="0"/>
          </a:p>
        </p:txBody>
      </p:sp>
    </p:spTree>
    <p:extLst>
      <p:ext uri="{BB962C8B-B14F-4D97-AF65-F5344CB8AC3E}">
        <p14:creationId xmlns:p14="http://schemas.microsoft.com/office/powerpoint/2010/main" val="2530030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8A2AA14A-463F-47AD-B281-E22731FDAD1B}" type="slidenum">
              <a:rPr lang="pt-BR" altLang="pt-BR">
                <a:solidFill>
                  <a:srgbClr val="000000"/>
                </a:solidFill>
                <a:latin typeface="Times New Roman" panose="02020603050405020304" pitchFamily="18" charset="0"/>
              </a:rPr>
              <a:pPr/>
              <a:t>5</a:t>
            </a:fld>
            <a:endParaRPr lang="pt-BR" altLang="pt-BR">
              <a:solidFill>
                <a:srgbClr val="000000"/>
              </a:solidFill>
              <a:latin typeface="Times New Roman" panose="02020603050405020304" pitchFamily="18" charset="0"/>
            </a:endParaRPr>
          </a:p>
        </p:txBody>
      </p:sp>
      <p:sp>
        <p:nvSpPr>
          <p:cNvPr id="38915" name="Rectangle 1"/>
          <p:cNvSpPr>
            <a:spLocks noChangeArrowheads="1" noTextEdit="1"/>
          </p:cNvSpPr>
          <p:nvPr>
            <p:ph type="sldImg"/>
          </p:nvPr>
        </p:nvSpPr>
        <p:spPr>
          <a:xfrm>
            <a:off x="1231900" y="849313"/>
            <a:ext cx="5584825" cy="41878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6" name="Rectangle 2"/>
          <p:cNvSpPr>
            <a:spLocks noChangeArrowheads="1"/>
          </p:cNvSpPr>
          <p:nvPr>
            <p:ph type="body" idx="1"/>
          </p:nvPr>
        </p:nvSpPr>
        <p:spPr>
          <a:xfrm>
            <a:off x="804863" y="5305425"/>
            <a:ext cx="6440487" cy="5026025"/>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smtClean="0"/>
          </a:p>
        </p:txBody>
      </p:sp>
    </p:spTree>
    <p:extLst>
      <p:ext uri="{BB962C8B-B14F-4D97-AF65-F5344CB8AC3E}">
        <p14:creationId xmlns:p14="http://schemas.microsoft.com/office/powerpoint/2010/main" val="2416220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F20B5535-0B93-4104-AC7C-2DBC82084834}" type="slidenum">
              <a:rPr lang="pt-BR" altLang="pt-BR">
                <a:solidFill>
                  <a:srgbClr val="000000"/>
                </a:solidFill>
                <a:latin typeface="Times New Roman" panose="02020603050405020304" pitchFamily="18" charset="0"/>
              </a:rPr>
              <a:pPr/>
              <a:t>6</a:t>
            </a:fld>
            <a:endParaRPr lang="pt-BR" altLang="pt-BR">
              <a:solidFill>
                <a:srgbClr val="000000"/>
              </a:solidFill>
              <a:latin typeface="Times New Roman" panose="02020603050405020304" pitchFamily="18" charset="0"/>
            </a:endParaRPr>
          </a:p>
        </p:txBody>
      </p:sp>
      <p:sp>
        <p:nvSpPr>
          <p:cNvPr id="39939" name="Rectangle 1"/>
          <p:cNvSpPr>
            <a:spLocks noChangeArrowheads="1" noTextEdit="1"/>
          </p:cNvSpPr>
          <p:nvPr>
            <p:ph type="sldImg"/>
          </p:nvPr>
        </p:nvSpPr>
        <p:spPr>
          <a:xfrm>
            <a:off x="1231900" y="849313"/>
            <a:ext cx="5584825" cy="41878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a:spLocks noChangeArrowheads="1"/>
          </p:cNvSpPr>
          <p:nvPr>
            <p:ph type="body" idx="1"/>
          </p:nvPr>
        </p:nvSpPr>
        <p:spPr>
          <a:xfrm>
            <a:off x="804863" y="5305425"/>
            <a:ext cx="6440487" cy="5026025"/>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smtClean="0"/>
          </a:p>
        </p:txBody>
      </p:sp>
    </p:spTree>
    <p:extLst>
      <p:ext uri="{BB962C8B-B14F-4D97-AF65-F5344CB8AC3E}">
        <p14:creationId xmlns:p14="http://schemas.microsoft.com/office/powerpoint/2010/main" val="3215981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5379318E-D5CD-41AF-9F3F-7B9D194B3915}" type="slidenum">
              <a:rPr lang="pt-BR" altLang="pt-BR">
                <a:solidFill>
                  <a:srgbClr val="000000"/>
                </a:solidFill>
                <a:latin typeface="Times New Roman" panose="02020603050405020304" pitchFamily="18" charset="0"/>
              </a:rPr>
              <a:pPr/>
              <a:t>7</a:t>
            </a:fld>
            <a:endParaRPr lang="pt-BR" altLang="pt-BR">
              <a:solidFill>
                <a:srgbClr val="000000"/>
              </a:solidFill>
              <a:latin typeface="Times New Roman" panose="02020603050405020304" pitchFamily="18" charset="0"/>
            </a:endParaRPr>
          </a:p>
        </p:txBody>
      </p:sp>
      <p:sp>
        <p:nvSpPr>
          <p:cNvPr id="40963" name="Rectangle 1"/>
          <p:cNvSpPr>
            <a:spLocks noChangeArrowheads="1" noTextEdit="1"/>
          </p:cNvSpPr>
          <p:nvPr>
            <p:ph type="sldImg"/>
          </p:nvPr>
        </p:nvSpPr>
        <p:spPr>
          <a:xfrm>
            <a:off x="1231900" y="849313"/>
            <a:ext cx="5584825" cy="41878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4" name="Rectangle 2"/>
          <p:cNvSpPr>
            <a:spLocks noChangeArrowheads="1"/>
          </p:cNvSpPr>
          <p:nvPr>
            <p:ph type="body" idx="1"/>
          </p:nvPr>
        </p:nvSpPr>
        <p:spPr>
          <a:xfrm>
            <a:off x="804863" y="5305425"/>
            <a:ext cx="6440487" cy="5026025"/>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smtClean="0"/>
          </a:p>
        </p:txBody>
      </p:sp>
    </p:spTree>
    <p:extLst>
      <p:ext uri="{BB962C8B-B14F-4D97-AF65-F5344CB8AC3E}">
        <p14:creationId xmlns:p14="http://schemas.microsoft.com/office/powerpoint/2010/main" val="2449275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7FCAD0F8-9FFB-452E-AB52-9C7A37710B9E}" type="slidenum">
              <a:rPr lang="pt-BR" altLang="pt-BR">
                <a:solidFill>
                  <a:srgbClr val="000000"/>
                </a:solidFill>
                <a:latin typeface="Times New Roman" panose="02020603050405020304" pitchFamily="18" charset="0"/>
              </a:rPr>
              <a:pPr/>
              <a:t>8</a:t>
            </a:fld>
            <a:endParaRPr lang="pt-BR" altLang="pt-BR">
              <a:solidFill>
                <a:srgbClr val="000000"/>
              </a:solidFill>
              <a:latin typeface="Times New Roman" panose="02020603050405020304" pitchFamily="18" charset="0"/>
            </a:endParaRPr>
          </a:p>
        </p:txBody>
      </p:sp>
      <p:sp>
        <p:nvSpPr>
          <p:cNvPr id="41987" name="Rectangle 1"/>
          <p:cNvSpPr>
            <a:spLocks noChangeArrowheads="1" noTextEdit="1"/>
          </p:cNvSpPr>
          <p:nvPr>
            <p:ph type="sldImg"/>
          </p:nvPr>
        </p:nvSpPr>
        <p:spPr>
          <a:xfrm>
            <a:off x="1231900" y="849313"/>
            <a:ext cx="5584825" cy="41878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8" name="Rectangle 2"/>
          <p:cNvSpPr>
            <a:spLocks noChangeArrowheads="1"/>
          </p:cNvSpPr>
          <p:nvPr>
            <p:ph type="body" idx="1"/>
          </p:nvPr>
        </p:nvSpPr>
        <p:spPr>
          <a:xfrm>
            <a:off x="804863" y="5305425"/>
            <a:ext cx="6440487" cy="5026025"/>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smtClean="0"/>
          </a:p>
        </p:txBody>
      </p:sp>
    </p:spTree>
    <p:extLst>
      <p:ext uri="{BB962C8B-B14F-4D97-AF65-F5344CB8AC3E}">
        <p14:creationId xmlns:p14="http://schemas.microsoft.com/office/powerpoint/2010/main" val="2356868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E4A8A23E-88C1-49C6-875C-D291557F3529}" type="slidenum">
              <a:rPr lang="pt-BR" altLang="pt-BR">
                <a:solidFill>
                  <a:srgbClr val="000000"/>
                </a:solidFill>
                <a:latin typeface="Times New Roman" panose="02020603050405020304" pitchFamily="18" charset="0"/>
              </a:rPr>
              <a:pPr/>
              <a:t>9</a:t>
            </a:fld>
            <a:endParaRPr lang="pt-BR" altLang="pt-BR">
              <a:solidFill>
                <a:srgbClr val="000000"/>
              </a:solidFill>
              <a:latin typeface="Times New Roman" panose="02020603050405020304" pitchFamily="18" charset="0"/>
            </a:endParaRPr>
          </a:p>
        </p:txBody>
      </p:sp>
      <p:sp>
        <p:nvSpPr>
          <p:cNvPr id="43011" name="AutoShape 1"/>
          <p:cNvSpPr>
            <a:spLocks noChangeArrowheads="1"/>
          </p:cNvSpPr>
          <p:nvPr/>
        </p:nvSpPr>
        <p:spPr bwMode="auto">
          <a:xfrm>
            <a:off x="4283075" y="10158413"/>
            <a:ext cx="3267075" cy="523875"/>
          </a:xfrm>
          <a:custGeom>
            <a:avLst/>
            <a:gdLst>
              <a:gd name="T0" fmla="*/ 3267075 w 3267075"/>
              <a:gd name="T1" fmla="*/ 261938 h 523875"/>
              <a:gd name="T2" fmla="*/ 1633538 w 3267075"/>
              <a:gd name="T3" fmla="*/ 523875 h 523875"/>
              <a:gd name="T4" fmla="*/ 0 w 3267075"/>
              <a:gd name="T5" fmla="*/ 261938 h 523875"/>
              <a:gd name="T6" fmla="*/ 1633538 w 3267075"/>
              <a:gd name="T7" fmla="*/ 0 h 523875"/>
              <a:gd name="T8" fmla="*/ 0 60000 65536"/>
              <a:gd name="T9" fmla="*/ 5898240 60000 65536"/>
              <a:gd name="T10" fmla="*/ 11796480 60000 65536"/>
              <a:gd name="T11" fmla="*/ 17694720 60000 65536"/>
              <a:gd name="T12" fmla="*/ 0 w 3267075"/>
              <a:gd name="T13" fmla="*/ 0 h 523875"/>
              <a:gd name="T14" fmla="*/ 3267075 w 3267075"/>
              <a:gd name="T15" fmla="*/ 523875 h 523875"/>
            </a:gdLst>
            <a:ahLst/>
            <a:cxnLst>
              <a:cxn ang="T8">
                <a:pos x="T0" y="T1"/>
              </a:cxn>
              <a:cxn ang="T9">
                <a:pos x="T2" y="T3"/>
              </a:cxn>
              <a:cxn ang="T10">
                <a:pos x="T4" y="T5"/>
              </a:cxn>
              <a:cxn ang="T11">
                <a:pos x="T6" y="T7"/>
              </a:cxn>
            </a:cxnLst>
            <a:rect l="T12" t="T13" r="T14" b="T15"/>
            <a:pathLst>
              <a:path w="3267075" h="523875">
                <a:moveTo>
                  <a:pt x="0" y="0"/>
                </a:moveTo>
                <a:lnTo>
                  <a:pt x="9075" y="0"/>
                </a:lnTo>
                <a:lnTo>
                  <a:pt x="9075" y="1457"/>
                </a:lnTo>
                <a:lnTo>
                  <a:pt x="0" y="1457"/>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43012" name="Rectangle 2"/>
          <p:cNvSpPr>
            <a:spLocks noChangeArrowheads="1"/>
          </p:cNvSpPr>
          <p:nvPr>
            <p:ph type="body"/>
          </p:nvPr>
        </p:nvSpPr>
        <p:spPr>
          <a:xfrm>
            <a:off x="804863" y="5305425"/>
            <a:ext cx="6434137" cy="502126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smtClean="0"/>
          </a:p>
        </p:txBody>
      </p:sp>
    </p:spTree>
    <p:extLst>
      <p:ext uri="{BB962C8B-B14F-4D97-AF65-F5344CB8AC3E}">
        <p14:creationId xmlns:p14="http://schemas.microsoft.com/office/powerpoint/2010/main" val="3804261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Rectangle 3"/>
          <p:cNvSpPr>
            <a:spLocks noGrp="1" noChangeArrowheads="1"/>
          </p:cNvSpPr>
          <p:nvPr>
            <p:ph type="dt" idx="10"/>
          </p:nvPr>
        </p:nvSpPr>
        <p:spPr>
          <a:ln/>
        </p:spPr>
        <p:txBody>
          <a:bodyPr/>
          <a:lstStyle>
            <a:lvl1pPr>
              <a:defRPr/>
            </a:lvl1pPr>
          </a:lstStyle>
          <a:p>
            <a:pPr>
              <a:defRPr/>
            </a:pPr>
            <a:endParaRPr lang="pt-BR"/>
          </a:p>
        </p:txBody>
      </p:sp>
      <p:sp>
        <p:nvSpPr>
          <p:cNvPr id="5" name="Rectangle 4"/>
          <p:cNvSpPr>
            <a:spLocks noGrp="1" noChangeArrowheads="1"/>
          </p:cNvSpPr>
          <p:nvPr>
            <p:ph type="ftr" idx="11"/>
          </p:nvPr>
        </p:nvSpPr>
        <p:spPr>
          <a:ln/>
        </p:spPr>
        <p:txBody>
          <a:bodyPr/>
          <a:lstStyle>
            <a:lvl1pPr>
              <a:defRPr/>
            </a:lvl1pPr>
          </a:lstStyle>
          <a:p>
            <a:pPr>
              <a:defRPr/>
            </a:pPr>
            <a:endParaRPr lang="pt-BR"/>
          </a:p>
        </p:txBody>
      </p:sp>
      <p:sp>
        <p:nvSpPr>
          <p:cNvPr id="6" name="Rectangle 5"/>
          <p:cNvSpPr>
            <a:spLocks noGrp="1" noChangeArrowheads="1"/>
          </p:cNvSpPr>
          <p:nvPr>
            <p:ph type="sldNum" idx="12"/>
          </p:nvPr>
        </p:nvSpPr>
        <p:spPr>
          <a:ln/>
        </p:spPr>
        <p:txBody>
          <a:bodyPr/>
          <a:lstStyle>
            <a:lvl1pPr>
              <a:defRPr/>
            </a:lvl1pPr>
          </a:lstStyle>
          <a:p>
            <a:fld id="{1C9009E8-CF69-47B2-B4A2-95E600844083}" type="slidenum">
              <a:rPr lang="pt-BR" altLang="pt-BR"/>
              <a:pPr/>
              <a:t>‹nº›</a:t>
            </a:fld>
            <a:endParaRPr lang="pt-BR" altLang="pt-BR"/>
          </a:p>
        </p:txBody>
      </p:sp>
    </p:spTree>
    <p:extLst>
      <p:ext uri="{BB962C8B-B14F-4D97-AF65-F5344CB8AC3E}">
        <p14:creationId xmlns:p14="http://schemas.microsoft.com/office/powerpoint/2010/main" val="3326988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3"/>
          <p:cNvSpPr>
            <a:spLocks noGrp="1" noChangeArrowheads="1"/>
          </p:cNvSpPr>
          <p:nvPr>
            <p:ph type="dt" idx="10"/>
          </p:nvPr>
        </p:nvSpPr>
        <p:spPr>
          <a:ln/>
        </p:spPr>
        <p:txBody>
          <a:bodyPr/>
          <a:lstStyle>
            <a:lvl1pPr>
              <a:defRPr/>
            </a:lvl1pPr>
          </a:lstStyle>
          <a:p>
            <a:pPr>
              <a:defRPr/>
            </a:pPr>
            <a:endParaRPr lang="pt-BR"/>
          </a:p>
        </p:txBody>
      </p:sp>
      <p:sp>
        <p:nvSpPr>
          <p:cNvPr id="5" name="Rectangle 4"/>
          <p:cNvSpPr>
            <a:spLocks noGrp="1" noChangeArrowheads="1"/>
          </p:cNvSpPr>
          <p:nvPr>
            <p:ph type="ftr" idx="11"/>
          </p:nvPr>
        </p:nvSpPr>
        <p:spPr>
          <a:ln/>
        </p:spPr>
        <p:txBody>
          <a:bodyPr/>
          <a:lstStyle>
            <a:lvl1pPr>
              <a:defRPr/>
            </a:lvl1pPr>
          </a:lstStyle>
          <a:p>
            <a:pPr>
              <a:defRPr/>
            </a:pPr>
            <a:endParaRPr lang="pt-BR"/>
          </a:p>
        </p:txBody>
      </p:sp>
      <p:sp>
        <p:nvSpPr>
          <p:cNvPr id="6" name="Rectangle 5"/>
          <p:cNvSpPr>
            <a:spLocks noGrp="1" noChangeArrowheads="1"/>
          </p:cNvSpPr>
          <p:nvPr>
            <p:ph type="sldNum" idx="12"/>
          </p:nvPr>
        </p:nvSpPr>
        <p:spPr>
          <a:ln/>
        </p:spPr>
        <p:txBody>
          <a:bodyPr/>
          <a:lstStyle>
            <a:lvl1pPr>
              <a:defRPr/>
            </a:lvl1pPr>
          </a:lstStyle>
          <a:p>
            <a:fld id="{7E893EF9-7F06-4AA4-9A03-D5CA9FF551BA}" type="slidenum">
              <a:rPr lang="pt-BR" altLang="pt-BR"/>
              <a:pPr/>
              <a:t>‹nº›</a:t>
            </a:fld>
            <a:endParaRPr lang="pt-BR" altLang="pt-BR"/>
          </a:p>
        </p:txBody>
      </p:sp>
    </p:spTree>
    <p:extLst>
      <p:ext uri="{BB962C8B-B14F-4D97-AF65-F5344CB8AC3E}">
        <p14:creationId xmlns:p14="http://schemas.microsoft.com/office/powerpoint/2010/main" val="925225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7813" y="273050"/>
            <a:ext cx="2055812" cy="5307013"/>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3050"/>
            <a:ext cx="6018213" cy="5307013"/>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3"/>
          <p:cNvSpPr>
            <a:spLocks noGrp="1" noChangeArrowheads="1"/>
          </p:cNvSpPr>
          <p:nvPr>
            <p:ph type="dt" idx="10"/>
          </p:nvPr>
        </p:nvSpPr>
        <p:spPr>
          <a:ln/>
        </p:spPr>
        <p:txBody>
          <a:bodyPr/>
          <a:lstStyle>
            <a:lvl1pPr>
              <a:defRPr/>
            </a:lvl1pPr>
          </a:lstStyle>
          <a:p>
            <a:pPr>
              <a:defRPr/>
            </a:pPr>
            <a:endParaRPr lang="pt-BR"/>
          </a:p>
        </p:txBody>
      </p:sp>
      <p:sp>
        <p:nvSpPr>
          <p:cNvPr id="5" name="Rectangle 4"/>
          <p:cNvSpPr>
            <a:spLocks noGrp="1" noChangeArrowheads="1"/>
          </p:cNvSpPr>
          <p:nvPr>
            <p:ph type="ftr" idx="11"/>
          </p:nvPr>
        </p:nvSpPr>
        <p:spPr>
          <a:ln/>
        </p:spPr>
        <p:txBody>
          <a:bodyPr/>
          <a:lstStyle>
            <a:lvl1pPr>
              <a:defRPr/>
            </a:lvl1pPr>
          </a:lstStyle>
          <a:p>
            <a:pPr>
              <a:defRPr/>
            </a:pPr>
            <a:endParaRPr lang="pt-BR"/>
          </a:p>
        </p:txBody>
      </p:sp>
      <p:sp>
        <p:nvSpPr>
          <p:cNvPr id="6" name="Rectangle 5"/>
          <p:cNvSpPr>
            <a:spLocks noGrp="1" noChangeArrowheads="1"/>
          </p:cNvSpPr>
          <p:nvPr>
            <p:ph type="sldNum" idx="12"/>
          </p:nvPr>
        </p:nvSpPr>
        <p:spPr>
          <a:ln/>
        </p:spPr>
        <p:txBody>
          <a:bodyPr/>
          <a:lstStyle>
            <a:lvl1pPr>
              <a:defRPr/>
            </a:lvl1pPr>
          </a:lstStyle>
          <a:p>
            <a:fld id="{E2BF8547-D3C2-47D7-87DC-89F75C55101C}" type="slidenum">
              <a:rPr lang="pt-BR" altLang="pt-BR"/>
              <a:pPr/>
              <a:t>‹nº›</a:t>
            </a:fld>
            <a:endParaRPr lang="pt-BR" altLang="pt-BR"/>
          </a:p>
        </p:txBody>
      </p:sp>
    </p:spTree>
    <p:extLst>
      <p:ext uri="{BB962C8B-B14F-4D97-AF65-F5344CB8AC3E}">
        <p14:creationId xmlns:p14="http://schemas.microsoft.com/office/powerpoint/2010/main" val="3509012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8226425" cy="1144588"/>
          </a:xfrm>
        </p:spPr>
        <p:txBody>
          <a:bodyPr/>
          <a:lstStyle/>
          <a:p>
            <a:r>
              <a:rPr lang="pt-BR" smtClean="0"/>
              <a:t>Clique para editar o título mestre</a:t>
            </a:r>
            <a:endParaRPr lang="pt-BR"/>
          </a:p>
        </p:txBody>
      </p:sp>
      <p:sp>
        <p:nvSpPr>
          <p:cNvPr id="3" name="Rectangle 3"/>
          <p:cNvSpPr>
            <a:spLocks noGrp="1" noChangeArrowheads="1"/>
          </p:cNvSpPr>
          <p:nvPr>
            <p:ph type="dt" idx="10"/>
          </p:nvPr>
        </p:nvSpPr>
        <p:spPr>
          <a:ln/>
        </p:spPr>
        <p:txBody>
          <a:bodyPr/>
          <a:lstStyle>
            <a:lvl1pPr>
              <a:defRPr/>
            </a:lvl1pPr>
          </a:lstStyle>
          <a:p>
            <a:pPr>
              <a:defRPr/>
            </a:pPr>
            <a:endParaRPr lang="pt-BR"/>
          </a:p>
        </p:txBody>
      </p:sp>
      <p:sp>
        <p:nvSpPr>
          <p:cNvPr id="4" name="Rectangle 4"/>
          <p:cNvSpPr>
            <a:spLocks noGrp="1" noChangeArrowheads="1"/>
          </p:cNvSpPr>
          <p:nvPr>
            <p:ph type="ftr" idx="11"/>
          </p:nvPr>
        </p:nvSpPr>
        <p:spPr>
          <a:ln/>
        </p:spPr>
        <p:txBody>
          <a:bodyPr/>
          <a:lstStyle>
            <a:lvl1pPr>
              <a:defRPr/>
            </a:lvl1pPr>
          </a:lstStyle>
          <a:p>
            <a:pPr>
              <a:defRPr/>
            </a:pPr>
            <a:endParaRPr lang="pt-BR"/>
          </a:p>
        </p:txBody>
      </p:sp>
      <p:sp>
        <p:nvSpPr>
          <p:cNvPr id="5" name="Rectangle 5"/>
          <p:cNvSpPr>
            <a:spLocks noGrp="1" noChangeArrowheads="1"/>
          </p:cNvSpPr>
          <p:nvPr>
            <p:ph type="sldNum" idx="12"/>
          </p:nvPr>
        </p:nvSpPr>
        <p:spPr>
          <a:ln/>
        </p:spPr>
        <p:txBody>
          <a:bodyPr/>
          <a:lstStyle>
            <a:lvl1pPr>
              <a:defRPr/>
            </a:lvl1pPr>
          </a:lstStyle>
          <a:p>
            <a:fld id="{5C7CC68E-83BD-4995-AB6F-8B78EAE927D4}" type="slidenum">
              <a:rPr lang="pt-BR" altLang="pt-BR"/>
              <a:pPr/>
              <a:t>‹nº›</a:t>
            </a:fld>
            <a:endParaRPr lang="pt-BR" altLang="pt-BR"/>
          </a:p>
        </p:txBody>
      </p:sp>
    </p:spTree>
    <p:extLst>
      <p:ext uri="{BB962C8B-B14F-4D97-AF65-F5344CB8AC3E}">
        <p14:creationId xmlns:p14="http://schemas.microsoft.com/office/powerpoint/2010/main" val="75721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Tree>
    <p:extLst>
      <p:ext uri="{BB962C8B-B14F-4D97-AF65-F5344CB8AC3E}">
        <p14:creationId xmlns:p14="http://schemas.microsoft.com/office/powerpoint/2010/main" val="1988698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pt-BR" smtClean="0"/>
              <a:t>Clique para editar o título mestre</a:t>
            </a:r>
            <a:endParaRPr lang="pt-BR"/>
          </a:p>
        </p:txBody>
      </p:sp>
      <p:sp>
        <p:nvSpPr>
          <p:cNvPr id="3" name="Espaço Reservado para Conteúdo 2"/>
          <p:cNvSpPr>
            <a:spLocks noGrp="1"/>
          </p:cNvSpPr>
          <p:nvPr>
            <p:ph idx="1"/>
          </p:nvPr>
        </p:nvSpPr>
        <p:spPr>
          <a:xfrm>
            <a:off x="628650" y="1825625"/>
            <a:ext cx="7886700" cy="4351338"/>
          </a:xfrm>
          <a:prstGeom prst="rect">
            <a:avLst/>
          </a:prstGeo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0286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smtClean="0"/>
              <a:t>Clique para editar o texto mestre</a:t>
            </a:r>
          </a:p>
        </p:txBody>
      </p:sp>
    </p:spTree>
    <p:extLst>
      <p:ext uri="{BB962C8B-B14F-4D97-AF65-F5344CB8AC3E}">
        <p14:creationId xmlns:p14="http://schemas.microsoft.com/office/powerpoint/2010/main" val="1344121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28650" y="1825625"/>
            <a:ext cx="3867150" cy="4351338"/>
          </a:xfrm>
          <a:prstGeom prst="rect">
            <a:avLst/>
          </a:prstGeo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825625"/>
            <a:ext cx="3867150" cy="4351338"/>
          </a:xfrm>
          <a:prstGeom prst="rect">
            <a:avLst/>
          </a:prstGeo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3457550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630238" y="2505075"/>
            <a:ext cx="3868737" cy="3684588"/>
          </a:xfrm>
          <a:prstGeom prst="rect">
            <a:avLst/>
          </a:prstGeo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29150" y="2505075"/>
            <a:ext cx="3887788" cy="3684588"/>
          </a:xfrm>
          <a:prstGeom prst="rect">
            <a:avLst/>
          </a:prstGeo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41818109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pt-BR" smtClean="0"/>
              <a:t>Clique para editar o título mestre</a:t>
            </a:r>
            <a:endParaRPr lang="pt-BR"/>
          </a:p>
        </p:txBody>
      </p:sp>
    </p:spTree>
    <p:extLst>
      <p:ext uri="{BB962C8B-B14F-4D97-AF65-F5344CB8AC3E}">
        <p14:creationId xmlns:p14="http://schemas.microsoft.com/office/powerpoint/2010/main" val="1522138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1155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3"/>
          <p:cNvSpPr>
            <a:spLocks noGrp="1" noChangeArrowheads="1"/>
          </p:cNvSpPr>
          <p:nvPr>
            <p:ph type="dt" idx="10"/>
          </p:nvPr>
        </p:nvSpPr>
        <p:spPr>
          <a:ln/>
        </p:spPr>
        <p:txBody>
          <a:bodyPr/>
          <a:lstStyle>
            <a:lvl1pPr>
              <a:defRPr/>
            </a:lvl1pPr>
          </a:lstStyle>
          <a:p>
            <a:pPr>
              <a:defRPr/>
            </a:pPr>
            <a:endParaRPr lang="pt-BR"/>
          </a:p>
        </p:txBody>
      </p:sp>
      <p:sp>
        <p:nvSpPr>
          <p:cNvPr id="5" name="Rectangle 4"/>
          <p:cNvSpPr>
            <a:spLocks noGrp="1" noChangeArrowheads="1"/>
          </p:cNvSpPr>
          <p:nvPr>
            <p:ph type="ftr" idx="11"/>
          </p:nvPr>
        </p:nvSpPr>
        <p:spPr>
          <a:ln/>
        </p:spPr>
        <p:txBody>
          <a:bodyPr/>
          <a:lstStyle>
            <a:lvl1pPr>
              <a:defRPr/>
            </a:lvl1pPr>
          </a:lstStyle>
          <a:p>
            <a:pPr>
              <a:defRPr/>
            </a:pPr>
            <a:endParaRPr lang="pt-BR"/>
          </a:p>
        </p:txBody>
      </p:sp>
      <p:sp>
        <p:nvSpPr>
          <p:cNvPr id="6" name="Rectangle 5"/>
          <p:cNvSpPr>
            <a:spLocks noGrp="1" noChangeArrowheads="1"/>
          </p:cNvSpPr>
          <p:nvPr>
            <p:ph type="sldNum" idx="12"/>
          </p:nvPr>
        </p:nvSpPr>
        <p:spPr>
          <a:ln/>
        </p:spPr>
        <p:txBody>
          <a:bodyPr/>
          <a:lstStyle>
            <a:lvl1pPr>
              <a:defRPr/>
            </a:lvl1pPr>
          </a:lstStyle>
          <a:p>
            <a:fld id="{235A81A0-CB96-4674-A75A-F3F4A8E68732}" type="slidenum">
              <a:rPr lang="pt-BR" altLang="pt-BR"/>
              <a:pPr/>
              <a:t>‹nº›</a:t>
            </a:fld>
            <a:endParaRPr lang="pt-BR" altLang="pt-BR"/>
          </a:p>
        </p:txBody>
      </p:sp>
    </p:spTree>
    <p:extLst>
      <p:ext uri="{BB962C8B-B14F-4D97-AF65-F5344CB8AC3E}">
        <p14:creationId xmlns:p14="http://schemas.microsoft.com/office/powerpoint/2010/main" val="3123321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Tree>
    <p:extLst>
      <p:ext uri="{BB962C8B-B14F-4D97-AF65-F5344CB8AC3E}">
        <p14:creationId xmlns:p14="http://schemas.microsoft.com/office/powerpoint/2010/main" val="419573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Tree>
    <p:extLst>
      <p:ext uri="{BB962C8B-B14F-4D97-AF65-F5344CB8AC3E}">
        <p14:creationId xmlns:p14="http://schemas.microsoft.com/office/powerpoint/2010/main" val="1228270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28650" y="1825625"/>
            <a:ext cx="7886700" cy="4351338"/>
          </a:xfrm>
          <a:prstGeom prst="rect">
            <a:avLst/>
          </a:prstGeo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372234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28650" y="365125"/>
            <a:ext cx="5762625" cy="5811838"/>
          </a:xfrm>
          <a:prstGeom prst="rect">
            <a:avLst/>
          </a:prstGeo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8030135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Tree>
    <p:extLst>
      <p:ext uri="{BB962C8B-B14F-4D97-AF65-F5344CB8AC3E}">
        <p14:creationId xmlns:p14="http://schemas.microsoft.com/office/powerpoint/2010/main" val="19877200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pt-BR" smtClean="0"/>
              <a:t>Clique para editar o título mestre</a:t>
            </a:r>
            <a:endParaRPr lang="pt-BR"/>
          </a:p>
        </p:txBody>
      </p:sp>
      <p:sp>
        <p:nvSpPr>
          <p:cNvPr id="3" name="Espaço Reservado para Conteúdo 2"/>
          <p:cNvSpPr>
            <a:spLocks noGrp="1"/>
          </p:cNvSpPr>
          <p:nvPr>
            <p:ph idx="1"/>
          </p:nvPr>
        </p:nvSpPr>
        <p:spPr>
          <a:xfrm>
            <a:off x="628650" y="1825625"/>
            <a:ext cx="7886700" cy="4351338"/>
          </a:xfrm>
          <a:prstGeom prst="rect">
            <a:avLst/>
          </a:prstGeo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8480405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smtClean="0"/>
              <a:t>Clique para editar o texto mestre</a:t>
            </a:r>
          </a:p>
        </p:txBody>
      </p:sp>
    </p:spTree>
    <p:extLst>
      <p:ext uri="{BB962C8B-B14F-4D97-AF65-F5344CB8AC3E}">
        <p14:creationId xmlns:p14="http://schemas.microsoft.com/office/powerpoint/2010/main" val="14037098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28650" y="1825625"/>
            <a:ext cx="3867150" cy="4351338"/>
          </a:xfrm>
          <a:prstGeom prst="rect">
            <a:avLst/>
          </a:prstGeo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825625"/>
            <a:ext cx="3867150" cy="4351338"/>
          </a:xfrm>
          <a:prstGeom prst="rect">
            <a:avLst/>
          </a:prstGeo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9900317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630238" y="2505075"/>
            <a:ext cx="3868737" cy="3684588"/>
          </a:xfrm>
          <a:prstGeom prst="rect">
            <a:avLst/>
          </a:prstGeo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29150" y="2505075"/>
            <a:ext cx="3887788" cy="3684588"/>
          </a:xfrm>
          <a:prstGeom prst="rect">
            <a:avLst/>
          </a:prstGeo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0424029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pt-BR" smtClean="0"/>
              <a:t>Clique para editar o título mestre</a:t>
            </a:r>
            <a:endParaRPr lang="pt-BR"/>
          </a:p>
        </p:txBody>
      </p:sp>
    </p:spTree>
    <p:extLst>
      <p:ext uri="{BB962C8B-B14F-4D97-AF65-F5344CB8AC3E}">
        <p14:creationId xmlns:p14="http://schemas.microsoft.com/office/powerpoint/2010/main" val="3553292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smtClean="0"/>
              <a:t>Clique para editar o texto mestre</a:t>
            </a:r>
          </a:p>
        </p:txBody>
      </p:sp>
      <p:sp>
        <p:nvSpPr>
          <p:cNvPr id="4" name="Rectangle 3"/>
          <p:cNvSpPr>
            <a:spLocks noGrp="1" noChangeArrowheads="1"/>
          </p:cNvSpPr>
          <p:nvPr>
            <p:ph type="dt" idx="10"/>
          </p:nvPr>
        </p:nvSpPr>
        <p:spPr>
          <a:ln/>
        </p:spPr>
        <p:txBody>
          <a:bodyPr/>
          <a:lstStyle>
            <a:lvl1pPr>
              <a:defRPr/>
            </a:lvl1pPr>
          </a:lstStyle>
          <a:p>
            <a:pPr>
              <a:defRPr/>
            </a:pPr>
            <a:endParaRPr lang="pt-BR"/>
          </a:p>
        </p:txBody>
      </p:sp>
      <p:sp>
        <p:nvSpPr>
          <p:cNvPr id="5" name="Rectangle 4"/>
          <p:cNvSpPr>
            <a:spLocks noGrp="1" noChangeArrowheads="1"/>
          </p:cNvSpPr>
          <p:nvPr>
            <p:ph type="ftr" idx="11"/>
          </p:nvPr>
        </p:nvSpPr>
        <p:spPr>
          <a:ln/>
        </p:spPr>
        <p:txBody>
          <a:bodyPr/>
          <a:lstStyle>
            <a:lvl1pPr>
              <a:defRPr/>
            </a:lvl1pPr>
          </a:lstStyle>
          <a:p>
            <a:pPr>
              <a:defRPr/>
            </a:pPr>
            <a:endParaRPr lang="pt-BR"/>
          </a:p>
        </p:txBody>
      </p:sp>
      <p:sp>
        <p:nvSpPr>
          <p:cNvPr id="6" name="Rectangle 5"/>
          <p:cNvSpPr>
            <a:spLocks noGrp="1" noChangeArrowheads="1"/>
          </p:cNvSpPr>
          <p:nvPr>
            <p:ph type="sldNum" idx="12"/>
          </p:nvPr>
        </p:nvSpPr>
        <p:spPr>
          <a:ln/>
        </p:spPr>
        <p:txBody>
          <a:bodyPr/>
          <a:lstStyle>
            <a:lvl1pPr>
              <a:defRPr/>
            </a:lvl1pPr>
          </a:lstStyle>
          <a:p>
            <a:fld id="{52671976-BE74-4F91-A04E-6D2521F21E16}" type="slidenum">
              <a:rPr lang="pt-BR" altLang="pt-BR"/>
              <a:pPr/>
              <a:t>‹nº›</a:t>
            </a:fld>
            <a:endParaRPr lang="pt-BR" altLang="pt-BR"/>
          </a:p>
        </p:txBody>
      </p:sp>
    </p:spTree>
    <p:extLst>
      <p:ext uri="{BB962C8B-B14F-4D97-AF65-F5344CB8AC3E}">
        <p14:creationId xmlns:p14="http://schemas.microsoft.com/office/powerpoint/2010/main" val="41932365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1724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Tree>
    <p:extLst>
      <p:ext uri="{BB962C8B-B14F-4D97-AF65-F5344CB8AC3E}">
        <p14:creationId xmlns:p14="http://schemas.microsoft.com/office/powerpoint/2010/main" val="41440304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Tree>
    <p:extLst>
      <p:ext uri="{BB962C8B-B14F-4D97-AF65-F5344CB8AC3E}">
        <p14:creationId xmlns:p14="http://schemas.microsoft.com/office/powerpoint/2010/main" val="14084305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28650" y="1825625"/>
            <a:ext cx="7886700" cy="4351338"/>
          </a:xfrm>
          <a:prstGeom prst="rect">
            <a:avLst/>
          </a:prstGeo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2197244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28650" y="365125"/>
            <a:ext cx="5762625" cy="5811838"/>
          </a:xfrm>
          <a:prstGeom prst="rect">
            <a:avLst/>
          </a:prstGeo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3866519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4963"/>
            <a:ext cx="4037013" cy="397510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6613" y="1604963"/>
            <a:ext cx="4037012" cy="397510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3"/>
          <p:cNvSpPr>
            <a:spLocks noGrp="1" noChangeArrowheads="1"/>
          </p:cNvSpPr>
          <p:nvPr>
            <p:ph type="dt" idx="10"/>
          </p:nvPr>
        </p:nvSpPr>
        <p:spPr>
          <a:ln/>
        </p:spPr>
        <p:txBody>
          <a:bodyPr/>
          <a:lstStyle>
            <a:lvl1pPr>
              <a:defRPr/>
            </a:lvl1pPr>
          </a:lstStyle>
          <a:p>
            <a:pPr>
              <a:defRPr/>
            </a:pPr>
            <a:endParaRPr lang="pt-BR"/>
          </a:p>
        </p:txBody>
      </p:sp>
      <p:sp>
        <p:nvSpPr>
          <p:cNvPr id="6" name="Rectangle 4"/>
          <p:cNvSpPr>
            <a:spLocks noGrp="1" noChangeArrowheads="1"/>
          </p:cNvSpPr>
          <p:nvPr>
            <p:ph type="ftr" idx="11"/>
          </p:nvPr>
        </p:nvSpPr>
        <p:spPr>
          <a:ln/>
        </p:spPr>
        <p:txBody>
          <a:bodyPr/>
          <a:lstStyle>
            <a:lvl1pPr>
              <a:defRPr/>
            </a:lvl1pPr>
          </a:lstStyle>
          <a:p>
            <a:pPr>
              <a:defRPr/>
            </a:pPr>
            <a:endParaRPr lang="pt-BR"/>
          </a:p>
        </p:txBody>
      </p:sp>
      <p:sp>
        <p:nvSpPr>
          <p:cNvPr id="7" name="Rectangle 5"/>
          <p:cNvSpPr>
            <a:spLocks noGrp="1" noChangeArrowheads="1"/>
          </p:cNvSpPr>
          <p:nvPr>
            <p:ph type="sldNum" idx="12"/>
          </p:nvPr>
        </p:nvSpPr>
        <p:spPr>
          <a:ln/>
        </p:spPr>
        <p:txBody>
          <a:bodyPr/>
          <a:lstStyle>
            <a:lvl1pPr>
              <a:defRPr/>
            </a:lvl1pPr>
          </a:lstStyle>
          <a:p>
            <a:fld id="{6890766B-055F-46DF-BE5C-2B6A39F4E92B}" type="slidenum">
              <a:rPr lang="pt-BR" altLang="pt-BR"/>
              <a:pPr/>
              <a:t>‹nº›</a:t>
            </a:fld>
            <a:endParaRPr lang="pt-BR" altLang="pt-BR"/>
          </a:p>
        </p:txBody>
      </p:sp>
    </p:spTree>
    <p:extLst>
      <p:ext uri="{BB962C8B-B14F-4D97-AF65-F5344CB8AC3E}">
        <p14:creationId xmlns:p14="http://schemas.microsoft.com/office/powerpoint/2010/main" val="3398530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630238" y="2505075"/>
            <a:ext cx="386873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29150" y="2505075"/>
            <a:ext cx="38877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3"/>
          <p:cNvSpPr>
            <a:spLocks noGrp="1" noChangeArrowheads="1"/>
          </p:cNvSpPr>
          <p:nvPr>
            <p:ph type="dt" idx="10"/>
          </p:nvPr>
        </p:nvSpPr>
        <p:spPr>
          <a:ln/>
        </p:spPr>
        <p:txBody>
          <a:bodyPr/>
          <a:lstStyle>
            <a:lvl1pPr>
              <a:defRPr/>
            </a:lvl1pPr>
          </a:lstStyle>
          <a:p>
            <a:pPr>
              <a:defRPr/>
            </a:pPr>
            <a:endParaRPr lang="pt-BR"/>
          </a:p>
        </p:txBody>
      </p:sp>
      <p:sp>
        <p:nvSpPr>
          <p:cNvPr id="8" name="Rectangle 4"/>
          <p:cNvSpPr>
            <a:spLocks noGrp="1" noChangeArrowheads="1"/>
          </p:cNvSpPr>
          <p:nvPr>
            <p:ph type="ftr" idx="11"/>
          </p:nvPr>
        </p:nvSpPr>
        <p:spPr>
          <a:ln/>
        </p:spPr>
        <p:txBody>
          <a:bodyPr/>
          <a:lstStyle>
            <a:lvl1pPr>
              <a:defRPr/>
            </a:lvl1pPr>
          </a:lstStyle>
          <a:p>
            <a:pPr>
              <a:defRPr/>
            </a:pPr>
            <a:endParaRPr lang="pt-BR"/>
          </a:p>
        </p:txBody>
      </p:sp>
      <p:sp>
        <p:nvSpPr>
          <p:cNvPr id="9" name="Rectangle 5"/>
          <p:cNvSpPr>
            <a:spLocks noGrp="1" noChangeArrowheads="1"/>
          </p:cNvSpPr>
          <p:nvPr>
            <p:ph type="sldNum" idx="12"/>
          </p:nvPr>
        </p:nvSpPr>
        <p:spPr>
          <a:ln/>
        </p:spPr>
        <p:txBody>
          <a:bodyPr/>
          <a:lstStyle>
            <a:lvl1pPr>
              <a:defRPr/>
            </a:lvl1pPr>
          </a:lstStyle>
          <a:p>
            <a:fld id="{5707FADA-3288-41EB-BC56-D4B5DBB13F30}" type="slidenum">
              <a:rPr lang="pt-BR" altLang="pt-BR"/>
              <a:pPr/>
              <a:t>‹nº›</a:t>
            </a:fld>
            <a:endParaRPr lang="pt-BR" altLang="pt-BR"/>
          </a:p>
        </p:txBody>
      </p:sp>
    </p:spTree>
    <p:extLst>
      <p:ext uri="{BB962C8B-B14F-4D97-AF65-F5344CB8AC3E}">
        <p14:creationId xmlns:p14="http://schemas.microsoft.com/office/powerpoint/2010/main" val="873462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Rectangle 3"/>
          <p:cNvSpPr>
            <a:spLocks noGrp="1" noChangeArrowheads="1"/>
          </p:cNvSpPr>
          <p:nvPr>
            <p:ph type="dt" idx="10"/>
          </p:nvPr>
        </p:nvSpPr>
        <p:spPr>
          <a:ln/>
        </p:spPr>
        <p:txBody>
          <a:bodyPr/>
          <a:lstStyle>
            <a:lvl1pPr>
              <a:defRPr/>
            </a:lvl1pPr>
          </a:lstStyle>
          <a:p>
            <a:pPr>
              <a:defRPr/>
            </a:pPr>
            <a:endParaRPr lang="pt-BR"/>
          </a:p>
        </p:txBody>
      </p:sp>
      <p:sp>
        <p:nvSpPr>
          <p:cNvPr id="4" name="Rectangle 4"/>
          <p:cNvSpPr>
            <a:spLocks noGrp="1" noChangeArrowheads="1"/>
          </p:cNvSpPr>
          <p:nvPr>
            <p:ph type="ftr" idx="11"/>
          </p:nvPr>
        </p:nvSpPr>
        <p:spPr>
          <a:ln/>
        </p:spPr>
        <p:txBody>
          <a:bodyPr/>
          <a:lstStyle>
            <a:lvl1pPr>
              <a:defRPr/>
            </a:lvl1pPr>
          </a:lstStyle>
          <a:p>
            <a:pPr>
              <a:defRPr/>
            </a:pPr>
            <a:endParaRPr lang="pt-BR"/>
          </a:p>
        </p:txBody>
      </p:sp>
      <p:sp>
        <p:nvSpPr>
          <p:cNvPr id="5" name="Rectangle 5"/>
          <p:cNvSpPr>
            <a:spLocks noGrp="1" noChangeArrowheads="1"/>
          </p:cNvSpPr>
          <p:nvPr>
            <p:ph type="sldNum" idx="12"/>
          </p:nvPr>
        </p:nvSpPr>
        <p:spPr>
          <a:ln/>
        </p:spPr>
        <p:txBody>
          <a:bodyPr/>
          <a:lstStyle>
            <a:lvl1pPr>
              <a:defRPr/>
            </a:lvl1pPr>
          </a:lstStyle>
          <a:p>
            <a:fld id="{4FCE2F9D-4D54-430B-AB26-E55F2A969595}" type="slidenum">
              <a:rPr lang="pt-BR" altLang="pt-BR"/>
              <a:pPr/>
              <a:t>‹nº›</a:t>
            </a:fld>
            <a:endParaRPr lang="pt-BR" altLang="pt-BR"/>
          </a:p>
        </p:txBody>
      </p:sp>
    </p:spTree>
    <p:extLst>
      <p:ext uri="{BB962C8B-B14F-4D97-AF65-F5344CB8AC3E}">
        <p14:creationId xmlns:p14="http://schemas.microsoft.com/office/powerpoint/2010/main" val="2079895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pt-BR"/>
          </a:p>
        </p:txBody>
      </p:sp>
      <p:sp>
        <p:nvSpPr>
          <p:cNvPr id="3" name="Rectangle 4"/>
          <p:cNvSpPr>
            <a:spLocks noGrp="1" noChangeArrowheads="1"/>
          </p:cNvSpPr>
          <p:nvPr>
            <p:ph type="ftr" idx="11"/>
          </p:nvPr>
        </p:nvSpPr>
        <p:spPr>
          <a:ln/>
        </p:spPr>
        <p:txBody>
          <a:bodyPr/>
          <a:lstStyle>
            <a:lvl1pPr>
              <a:defRPr/>
            </a:lvl1pPr>
          </a:lstStyle>
          <a:p>
            <a:pPr>
              <a:defRPr/>
            </a:pPr>
            <a:endParaRPr lang="pt-BR"/>
          </a:p>
        </p:txBody>
      </p:sp>
      <p:sp>
        <p:nvSpPr>
          <p:cNvPr id="4" name="Rectangle 5"/>
          <p:cNvSpPr>
            <a:spLocks noGrp="1" noChangeArrowheads="1"/>
          </p:cNvSpPr>
          <p:nvPr>
            <p:ph type="sldNum" idx="12"/>
          </p:nvPr>
        </p:nvSpPr>
        <p:spPr>
          <a:ln/>
        </p:spPr>
        <p:txBody>
          <a:bodyPr/>
          <a:lstStyle>
            <a:lvl1pPr>
              <a:defRPr/>
            </a:lvl1pPr>
          </a:lstStyle>
          <a:p>
            <a:fld id="{F06C6DD0-5566-48FB-963E-B7A7B0418F6C}" type="slidenum">
              <a:rPr lang="pt-BR" altLang="pt-BR"/>
              <a:pPr/>
              <a:t>‹nº›</a:t>
            </a:fld>
            <a:endParaRPr lang="pt-BR" altLang="pt-BR"/>
          </a:p>
        </p:txBody>
      </p:sp>
    </p:spTree>
    <p:extLst>
      <p:ext uri="{BB962C8B-B14F-4D97-AF65-F5344CB8AC3E}">
        <p14:creationId xmlns:p14="http://schemas.microsoft.com/office/powerpoint/2010/main" val="4043813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Rectangle 3"/>
          <p:cNvSpPr>
            <a:spLocks noGrp="1" noChangeArrowheads="1"/>
          </p:cNvSpPr>
          <p:nvPr>
            <p:ph type="dt" idx="10"/>
          </p:nvPr>
        </p:nvSpPr>
        <p:spPr>
          <a:ln/>
        </p:spPr>
        <p:txBody>
          <a:bodyPr/>
          <a:lstStyle>
            <a:lvl1pPr>
              <a:defRPr/>
            </a:lvl1pPr>
          </a:lstStyle>
          <a:p>
            <a:pPr>
              <a:defRPr/>
            </a:pPr>
            <a:endParaRPr lang="pt-BR"/>
          </a:p>
        </p:txBody>
      </p:sp>
      <p:sp>
        <p:nvSpPr>
          <p:cNvPr id="6" name="Rectangle 4"/>
          <p:cNvSpPr>
            <a:spLocks noGrp="1" noChangeArrowheads="1"/>
          </p:cNvSpPr>
          <p:nvPr>
            <p:ph type="ftr" idx="11"/>
          </p:nvPr>
        </p:nvSpPr>
        <p:spPr>
          <a:ln/>
        </p:spPr>
        <p:txBody>
          <a:bodyPr/>
          <a:lstStyle>
            <a:lvl1pPr>
              <a:defRPr/>
            </a:lvl1pPr>
          </a:lstStyle>
          <a:p>
            <a:pPr>
              <a:defRPr/>
            </a:pPr>
            <a:endParaRPr lang="pt-BR"/>
          </a:p>
        </p:txBody>
      </p:sp>
      <p:sp>
        <p:nvSpPr>
          <p:cNvPr id="7" name="Rectangle 5"/>
          <p:cNvSpPr>
            <a:spLocks noGrp="1" noChangeArrowheads="1"/>
          </p:cNvSpPr>
          <p:nvPr>
            <p:ph type="sldNum" idx="12"/>
          </p:nvPr>
        </p:nvSpPr>
        <p:spPr>
          <a:ln/>
        </p:spPr>
        <p:txBody>
          <a:bodyPr/>
          <a:lstStyle>
            <a:lvl1pPr>
              <a:defRPr/>
            </a:lvl1pPr>
          </a:lstStyle>
          <a:p>
            <a:fld id="{6E5A9D6F-E133-4168-A004-D5E5BA34C12C}" type="slidenum">
              <a:rPr lang="pt-BR" altLang="pt-BR"/>
              <a:pPr/>
              <a:t>‹nº›</a:t>
            </a:fld>
            <a:endParaRPr lang="pt-BR" altLang="pt-BR"/>
          </a:p>
        </p:txBody>
      </p:sp>
    </p:spTree>
    <p:extLst>
      <p:ext uri="{BB962C8B-B14F-4D97-AF65-F5344CB8AC3E}">
        <p14:creationId xmlns:p14="http://schemas.microsoft.com/office/powerpoint/2010/main" val="4085932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Rectangle 3"/>
          <p:cNvSpPr>
            <a:spLocks noGrp="1" noChangeArrowheads="1"/>
          </p:cNvSpPr>
          <p:nvPr>
            <p:ph type="dt" idx="10"/>
          </p:nvPr>
        </p:nvSpPr>
        <p:spPr>
          <a:ln/>
        </p:spPr>
        <p:txBody>
          <a:bodyPr/>
          <a:lstStyle>
            <a:lvl1pPr>
              <a:defRPr/>
            </a:lvl1pPr>
          </a:lstStyle>
          <a:p>
            <a:pPr>
              <a:defRPr/>
            </a:pPr>
            <a:endParaRPr lang="pt-BR"/>
          </a:p>
        </p:txBody>
      </p:sp>
      <p:sp>
        <p:nvSpPr>
          <p:cNvPr id="6" name="Rectangle 4"/>
          <p:cNvSpPr>
            <a:spLocks noGrp="1" noChangeArrowheads="1"/>
          </p:cNvSpPr>
          <p:nvPr>
            <p:ph type="ftr" idx="11"/>
          </p:nvPr>
        </p:nvSpPr>
        <p:spPr>
          <a:ln/>
        </p:spPr>
        <p:txBody>
          <a:bodyPr/>
          <a:lstStyle>
            <a:lvl1pPr>
              <a:defRPr/>
            </a:lvl1pPr>
          </a:lstStyle>
          <a:p>
            <a:pPr>
              <a:defRPr/>
            </a:pPr>
            <a:endParaRPr lang="pt-BR"/>
          </a:p>
        </p:txBody>
      </p:sp>
      <p:sp>
        <p:nvSpPr>
          <p:cNvPr id="7" name="Rectangle 5"/>
          <p:cNvSpPr>
            <a:spLocks noGrp="1" noChangeArrowheads="1"/>
          </p:cNvSpPr>
          <p:nvPr>
            <p:ph type="sldNum" idx="12"/>
          </p:nvPr>
        </p:nvSpPr>
        <p:spPr>
          <a:ln/>
        </p:spPr>
        <p:txBody>
          <a:bodyPr/>
          <a:lstStyle>
            <a:lvl1pPr>
              <a:defRPr/>
            </a:lvl1pPr>
          </a:lstStyle>
          <a:p>
            <a:fld id="{331B9A95-9875-4AAE-AC16-F56BDEB8AB21}" type="slidenum">
              <a:rPr lang="pt-BR" altLang="pt-BR"/>
              <a:pPr/>
              <a:t>‹nº›</a:t>
            </a:fld>
            <a:endParaRPr lang="pt-BR" altLang="pt-BR"/>
          </a:p>
        </p:txBody>
      </p:sp>
    </p:spTree>
    <p:extLst>
      <p:ext uri="{BB962C8B-B14F-4D97-AF65-F5344CB8AC3E}">
        <p14:creationId xmlns:p14="http://schemas.microsoft.com/office/powerpoint/2010/main" val="2433466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273050"/>
            <a:ext cx="8226425" cy="1144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pt-BR" smtClean="0"/>
              <a:t>Clique para editar o formato do texto do título</a:t>
            </a:r>
          </a:p>
        </p:txBody>
      </p:sp>
      <p:sp>
        <p:nvSpPr>
          <p:cNvPr id="1027" name="Rectangle 2"/>
          <p:cNvSpPr>
            <a:spLocks noGrp="1" noChangeArrowheads="1"/>
          </p:cNvSpPr>
          <p:nvPr>
            <p:ph type="body" idx="1"/>
          </p:nvPr>
        </p:nvSpPr>
        <p:spPr bwMode="auto">
          <a:xfrm>
            <a:off x="457200" y="1604963"/>
            <a:ext cx="8226425" cy="397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5602" rIns="0" bIns="0" numCol="1" anchor="t" anchorCtr="0" compatLnSpc="1">
            <a:prstTxWarp prst="textNoShape">
              <a:avLst/>
            </a:prstTxWarp>
          </a:bodyPr>
          <a:lstStyle/>
          <a:p>
            <a:pPr lvl="0"/>
            <a:r>
              <a:rPr lang="en-GB" altLang="pt-BR" smtClean="0"/>
              <a:t>Clique para editar o formato do texto da estrutura de tópicos</a:t>
            </a:r>
          </a:p>
          <a:p>
            <a:pPr lvl="1"/>
            <a:r>
              <a:rPr lang="en-GB" altLang="pt-BR" smtClean="0"/>
              <a:t>2.º Nível da estrutura de tópicos</a:t>
            </a:r>
          </a:p>
          <a:p>
            <a:pPr lvl="2"/>
            <a:r>
              <a:rPr lang="en-GB" altLang="pt-BR" smtClean="0"/>
              <a:t>3.º Nível da estrutura de tópicos</a:t>
            </a:r>
          </a:p>
          <a:p>
            <a:pPr lvl="3"/>
            <a:r>
              <a:rPr lang="en-GB" altLang="pt-BR" smtClean="0"/>
              <a:t>4.º Nível da estrutura de tópicos</a:t>
            </a:r>
          </a:p>
          <a:p>
            <a:pPr lvl="4"/>
            <a:r>
              <a:rPr lang="en-GB" altLang="pt-BR" smtClean="0"/>
              <a:t>5.º Nível da estrutura de tópicos</a:t>
            </a:r>
          </a:p>
          <a:p>
            <a:pPr lvl="4"/>
            <a:r>
              <a:rPr lang="en-GB" altLang="pt-BR" smtClean="0"/>
              <a:t>6.º Nível da estrutura de tópicos</a:t>
            </a:r>
          </a:p>
          <a:p>
            <a:pPr lvl="4"/>
            <a:r>
              <a:rPr lang="en-GB" altLang="pt-BR" smtClean="0"/>
              <a:t>7.º Nível da estrutura de tópicos</a:t>
            </a:r>
          </a:p>
        </p:txBody>
      </p:sp>
      <p:sp>
        <p:nvSpPr>
          <p:cNvPr id="2" name="Rectangle 3"/>
          <p:cNvSpPr>
            <a:spLocks noGrp="1" noChangeArrowheads="1"/>
          </p:cNvSpPr>
          <p:nvPr>
            <p:ph type="dt"/>
          </p:nvPr>
        </p:nvSpPr>
        <p:spPr bwMode="auto">
          <a:xfrm>
            <a:off x="457200" y="6246813"/>
            <a:ext cx="2127250"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defTabSz="407988" eaLnBrk="1">
              <a:lnSpc>
                <a:spcPct val="95000"/>
              </a:lnSpc>
              <a:buClr>
                <a:srgbClr val="000000"/>
              </a:buClr>
              <a:buSzPct val="100000"/>
              <a:buFont typeface="Times New Roman" panose="02020603050405020304" pitchFamily="18" charset="0"/>
              <a:buNone/>
              <a:tabLst>
                <a:tab pos="407988" algn="l"/>
                <a:tab pos="814388" algn="l"/>
                <a:tab pos="1222375" algn="l"/>
                <a:tab pos="1630363" algn="l"/>
                <a:tab pos="2038350" algn="l"/>
              </a:tabLst>
              <a:defRPr sz="1300">
                <a:solidFill>
                  <a:srgbClr val="000000"/>
                </a:solidFill>
                <a:latin typeface="Times New Roman" panose="02020603050405020304" pitchFamily="18" charset="0"/>
                <a:ea typeface="Microsoft YaHei" panose="020B0503020204020204" pitchFamily="34" charset="-122"/>
                <a:cs typeface="Tahoma" panose="020B0604030504040204" pitchFamily="34" charset="0"/>
              </a:defRPr>
            </a:lvl1pPr>
          </a:lstStyle>
          <a:p>
            <a:pPr>
              <a:defRPr/>
            </a:pPr>
            <a:endParaRPr lang="pt-BR"/>
          </a:p>
        </p:txBody>
      </p:sp>
      <p:sp>
        <p:nvSpPr>
          <p:cNvPr id="1028" name="Rectangle 4"/>
          <p:cNvSpPr>
            <a:spLocks noGrp="1" noChangeArrowheads="1"/>
          </p:cNvSpPr>
          <p:nvPr>
            <p:ph type="ftr"/>
          </p:nvPr>
        </p:nvSpPr>
        <p:spPr bwMode="auto">
          <a:xfrm>
            <a:off x="3127375" y="6246813"/>
            <a:ext cx="2897188"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defTabSz="407988" eaLnBrk="1">
              <a:lnSpc>
                <a:spcPct val="95000"/>
              </a:lnSpc>
              <a:buClr>
                <a:srgbClr val="000000"/>
              </a:buClr>
              <a:buSzPct val="100000"/>
              <a:buFont typeface="Times New Roman" panose="02020603050405020304" pitchFamily="18" charset="0"/>
              <a:buNone/>
              <a:tabLst>
                <a:tab pos="407988" algn="l"/>
                <a:tab pos="814388" algn="l"/>
                <a:tab pos="1222375" algn="l"/>
                <a:tab pos="1630363" algn="l"/>
                <a:tab pos="2038350" algn="l"/>
                <a:tab pos="2444750" algn="l"/>
                <a:tab pos="2852738" algn="l"/>
              </a:tabLst>
              <a:defRPr sz="1300">
                <a:solidFill>
                  <a:srgbClr val="000000"/>
                </a:solidFill>
                <a:latin typeface="Times New Roman" panose="02020603050405020304" pitchFamily="18" charset="0"/>
                <a:ea typeface="Microsoft YaHei" panose="020B0503020204020204" pitchFamily="34" charset="-122"/>
                <a:cs typeface="Tahoma" panose="020B0604030504040204" pitchFamily="34" charset="0"/>
              </a:defRPr>
            </a:lvl1pPr>
          </a:lstStyle>
          <a:p>
            <a:pPr>
              <a:defRPr/>
            </a:pPr>
            <a:endParaRPr lang="pt-BR"/>
          </a:p>
        </p:txBody>
      </p:sp>
      <p:sp>
        <p:nvSpPr>
          <p:cNvPr id="1029" name="Rectangle 5"/>
          <p:cNvSpPr>
            <a:spLocks noGrp="1" noChangeArrowheads="1"/>
          </p:cNvSpPr>
          <p:nvPr>
            <p:ph type="sldNum"/>
          </p:nvPr>
        </p:nvSpPr>
        <p:spPr bwMode="auto">
          <a:xfrm>
            <a:off x="6556375" y="6246813"/>
            <a:ext cx="2128838"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defTabSz="407988" eaLnBrk="1">
              <a:lnSpc>
                <a:spcPct val="95000"/>
              </a:lnSpc>
              <a:buClr>
                <a:srgbClr val="000000"/>
              </a:buClr>
              <a:buSzPct val="100000"/>
              <a:buFont typeface="Times New Roman" panose="02020603050405020304" pitchFamily="18" charset="0"/>
              <a:buNone/>
              <a:tabLst>
                <a:tab pos="407988" algn="l"/>
                <a:tab pos="814388" algn="l"/>
                <a:tab pos="1222375" algn="l"/>
                <a:tab pos="1630363" algn="l"/>
                <a:tab pos="2038350" algn="l"/>
              </a:tabLst>
              <a:defRPr sz="1300">
                <a:solidFill>
                  <a:srgbClr val="000000"/>
                </a:solidFill>
                <a:latin typeface="Times New Roman" panose="02020603050405020304" pitchFamily="18" charset="0"/>
                <a:cs typeface="Tahoma" panose="020B0604030504040204" pitchFamily="34" charset="0"/>
              </a:defRPr>
            </a:lvl1pPr>
          </a:lstStyle>
          <a:p>
            <a:fld id="{9AE1A37B-27E2-4F68-99FF-8A71D98DAD37}" type="slidenum">
              <a:rPr lang="pt-BR" altLang="pt-BR"/>
              <a:pPr/>
              <a:t>‹nº›</a:t>
            </a:fld>
            <a:endParaRPr lang="pt-BR" altLang="pt-B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xStyles>
    <p:titleStyle>
      <a:lvl1pPr algn="ctr" defTabSz="407988" rtl="0" eaLnBrk="0" fontAlgn="base" hangingPunct="0">
        <a:lnSpc>
          <a:spcPct val="93000"/>
        </a:lnSpc>
        <a:spcBef>
          <a:spcPct val="0"/>
        </a:spcBef>
        <a:spcAft>
          <a:spcPct val="0"/>
        </a:spcAft>
        <a:buClr>
          <a:srgbClr val="000000"/>
        </a:buClr>
        <a:buSzPct val="100000"/>
        <a:buFont typeface="Times New Roman" panose="02020603050405020304" pitchFamily="18" charset="0"/>
        <a:defRPr sz="4000" kern="1200">
          <a:solidFill>
            <a:srgbClr val="000000"/>
          </a:solidFill>
          <a:latin typeface="+mj-lt"/>
          <a:ea typeface="+mj-ea"/>
          <a:cs typeface="+mj-cs"/>
        </a:defRPr>
      </a:lvl1pPr>
      <a:lvl2pPr algn="ctr" defTabSz="407988" rtl="0" eaLnBrk="0" fontAlgn="base" hangingPunct="0">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panose="020B0604020202020204" pitchFamily="34" charset="0"/>
          <a:ea typeface="Microsoft YaHei" panose="020B0503020204020204" pitchFamily="34" charset="-122"/>
        </a:defRPr>
      </a:lvl2pPr>
      <a:lvl3pPr algn="ctr" defTabSz="407988" rtl="0" eaLnBrk="0" fontAlgn="base" hangingPunct="0">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panose="020B0604020202020204" pitchFamily="34" charset="0"/>
          <a:ea typeface="Microsoft YaHei" panose="020B0503020204020204" pitchFamily="34" charset="-122"/>
        </a:defRPr>
      </a:lvl3pPr>
      <a:lvl4pPr algn="ctr" defTabSz="407988" rtl="0" eaLnBrk="0" fontAlgn="base" hangingPunct="0">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panose="020B0604020202020204" pitchFamily="34" charset="0"/>
          <a:ea typeface="Microsoft YaHei" panose="020B0503020204020204" pitchFamily="34" charset="-122"/>
        </a:defRPr>
      </a:lvl4pPr>
      <a:lvl5pPr algn="ctr" defTabSz="407988" rtl="0" eaLnBrk="0" fontAlgn="base" hangingPunct="0">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panose="020B0604020202020204" pitchFamily="34" charset="0"/>
          <a:ea typeface="Microsoft YaHei" panose="020B0503020204020204" pitchFamily="34" charset="-122"/>
        </a:defRPr>
      </a:lvl5pPr>
      <a:lvl6pPr marL="2324100" indent="-207963" algn="ctr" defTabSz="407988" rtl="0" fontAlgn="base" hangingPunct="0">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panose="020B0604020202020204" pitchFamily="34" charset="0"/>
          <a:ea typeface="Microsoft YaHei" panose="020B0503020204020204" pitchFamily="34" charset="-122"/>
        </a:defRPr>
      </a:lvl6pPr>
      <a:lvl7pPr marL="2781300" indent="-207963" algn="ctr" defTabSz="407988" rtl="0" fontAlgn="base" hangingPunct="0">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panose="020B0604020202020204" pitchFamily="34" charset="0"/>
          <a:ea typeface="Microsoft YaHei" panose="020B0503020204020204" pitchFamily="34" charset="-122"/>
        </a:defRPr>
      </a:lvl7pPr>
      <a:lvl8pPr marL="3238500" indent="-207963" algn="ctr" defTabSz="407988" rtl="0" fontAlgn="base" hangingPunct="0">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panose="020B0604020202020204" pitchFamily="34" charset="0"/>
          <a:ea typeface="Microsoft YaHei" panose="020B0503020204020204" pitchFamily="34" charset="-122"/>
        </a:defRPr>
      </a:lvl8pPr>
      <a:lvl9pPr marL="3695700" indent="-207963" algn="ctr" defTabSz="407988" rtl="0" fontAlgn="base" hangingPunct="0">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panose="020B0604020202020204" pitchFamily="34" charset="0"/>
          <a:ea typeface="Microsoft YaHei" panose="020B0503020204020204" pitchFamily="34" charset="-122"/>
        </a:defRPr>
      </a:lvl9pPr>
    </p:titleStyle>
    <p:bodyStyle>
      <a:lvl1pPr marL="311150" indent="-311150" algn="l" defTabSz="407988" rtl="0" eaLnBrk="0" fontAlgn="base" hangingPunct="0">
        <a:lnSpc>
          <a:spcPct val="93000"/>
        </a:lnSpc>
        <a:spcBef>
          <a:spcPts val="1288"/>
        </a:spcBef>
        <a:spcAft>
          <a:spcPct val="0"/>
        </a:spcAft>
        <a:buClr>
          <a:srgbClr val="000000"/>
        </a:buClr>
        <a:buSzPct val="100000"/>
        <a:buFont typeface="Times New Roman" panose="02020603050405020304" pitchFamily="18" charset="0"/>
        <a:defRPr sz="2900" kern="1200">
          <a:solidFill>
            <a:srgbClr val="000000"/>
          </a:solidFill>
          <a:latin typeface="+mn-lt"/>
          <a:ea typeface="+mn-ea"/>
          <a:cs typeface="+mn-cs"/>
        </a:defRPr>
      </a:lvl1pPr>
      <a:lvl2pPr marL="674688" indent="-260350" algn="l" defTabSz="407988" rtl="0" eaLnBrk="0" fontAlgn="base" hangingPunct="0">
        <a:lnSpc>
          <a:spcPct val="93000"/>
        </a:lnSpc>
        <a:spcBef>
          <a:spcPts val="1038"/>
        </a:spcBef>
        <a:spcAft>
          <a:spcPct val="0"/>
        </a:spcAft>
        <a:buClr>
          <a:srgbClr val="000000"/>
        </a:buClr>
        <a:buSzPct val="100000"/>
        <a:buFont typeface="Times New Roman" panose="02020603050405020304" pitchFamily="18" charset="0"/>
        <a:defRPr sz="2500" kern="1200">
          <a:solidFill>
            <a:srgbClr val="000000"/>
          </a:solidFill>
          <a:latin typeface="+mn-lt"/>
          <a:ea typeface="+mn-ea"/>
          <a:cs typeface="+mn-cs"/>
        </a:defRPr>
      </a:lvl2pPr>
      <a:lvl3pPr marL="1036638" indent="-207963" algn="l" defTabSz="407988" rtl="0" eaLnBrk="0" fontAlgn="base" hangingPunct="0">
        <a:lnSpc>
          <a:spcPct val="93000"/>
        </a:lnSpc>
        <a:spcBef>
          <a:spcPts val="775"/>
        </a:spcBef>
        <a:spcAft>
          <a:spcPct val="0"/>
        </a:spcAft>
        <a:buClr>
          <a:srgbClr val="000000"/>
        </a:buClr>
        <a:buSzPct val="100000"/>
        <a:buFont typeface="Times New Roman" panose="02020603050405020304" pitchFamily="18" charset="0"/>
        <a:defRPr sz="2200" kern="1200">
          <a:solidFill>
            <a:srgbClr val="000000"/>
          </a:solidFill>
          <a:latin typeface="+mn-lt"/>
          <a:ea typeface="+mn-ea"/>
          <a:cs typeface="+mn-cs"/>
        </a:defRPr>
      </a:lvl3pPr>
      <a:lvl4pPr marL="1450975" indent="-206375" algn="l" defTabSz="407988" rtl="0" eaLnBrk="0" fontAlgn="base" hangingPunct="0">
        <a:lnSpc>
          <a:spcPct val="93000"/>
        </a:lnSpc>
        <a:spcBef>
          <a:spcPts val="525"/>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1866900" indent="-207963" algn="l" defTabSz="407988" rtl="0" eaLnBrk="0" fontAlgn="base" hangingPunct="0">
        <a:lnSpc>
          <a:spcPct val="93000"/>
        </a:lnSpc>
        <a:spcBef>
          <a:spcPts val="263"/>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072563" cy="67992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1"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3350" y="200025"/>
            <a:ext cx="1798638" cy="5127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2" name="Text Box 10"/>
          <p:cNvSpPr txBox="1">
            <a:spLocks noChangeArrowheads="1"/>
          </p:cNvSpPr>
          <p:nvPr userDrawn="1"/>
        </p:nvSpPr>
        <p:spPr bwMode="auto">
          <a:xfrm>
            <a:off x="1752600" y="457200"/>
            <a:ext cx="7391400" cy="6985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a:lnSpc>
                <a:spcPct val="93000"/>
              </a:lnSpc>
              <a:spcBef>
                <a:spcPct val="50000"/>
              </a:spcBef>
              <a:buClr>
                <a:srgbClr val="000000"/>
              </a:buClr>
              <a:buSzPct val="100000"/>
              <a:buFont typeface="Times New Roman" panose="02020603050405020304" pitchFamily="18" charset="0"/>
              <a:buNone/>
            </a:pPr>
            <a:r>
              <a:rPr lang="pt-BR" altLang="pt-BR" sz="1500" b="1">
                <a:solidFill>
                  <a:srgbClr val="3EB25C"/>
                </a:solidFill>
                <a:latin typeface="Trebuchet MS" panose="020B0603020202020204" pitchFamily="34" charset="0"/>
              </a:rPr>
              <a:t>uma nova era nas relações entre </a:t>
            </a:r>
            <a:r>
              <a:rPr lang="pt-BR" altLang="pt-BR" sz="1500" b="1">
                <a:solidFill>
                  <a:srgbClr val="CAC616"/>
                </a:solidFill>
                <a:latin typeface="Trebuchet MS" panose="020B0603020202020204" pitchFamily="34" charset="0"/>
              </a:rPr>
              <a:t>Empregadores</a:t>
            </a:r>
            <a:r>
              <a:rPr lang="pt-BR" altLang="pt-BR" sz="1500" b="1">
                <a:solidFill>
                  <a:srgbClr val="3EB25C"/>
                </a:solidFill>
                <a:latin typeface="Trebuchet MS" panose="020B0603020202020204" pitchFamily="34" charset="0"/>
              </a:rPr>
              <a:t>, </a:t>
            </a:r>
            <a:r>
              <a:rPr lang="pt-BR" altLang="pt-BR" sz="1500" b="1">
                <a:solidFill>
                  <a:srgbClr val="CAC616"/>
                </a:solidFill>
                <a:latin typeface="Trebuchet MS" panose="020B0603020202020204" pitchFamily="34" charset="0"/>
              </a:rPr>
              <a:t>Empregados</a:t>
            </a:r>
            <a:r>
              <a:rPr lang="pt-BR" altLang="pt-BR" sz="1500" b="1">
                <a:solidFill>
                  <a:srgbClr val="3EB25C"/>
                </a:solidFill>
                <a:latin typeface="Trebuchet MS" panose="020B0603020202020204" pitchFamily="34" charset="0"/>
              </a:rPr>
              <a:t> e</a:t>
            </a:r>
            <a:r>
              <a:rPr lang="pt-BR" altLang="pt-BR" sz="1500" b="1">
                <a:solidFill>
                  <a:srgbClr val="CAC616"/>
                </a:solidFill>
                <a:latin typeface="Trebuchet MS" panose="020B0603020202020204" pitchFamily="34" charset="0"/>
              </a:rPr>
              <a:t> Governo</a:t>
            </a:r>
            <a:r>
              <a:rPr lang="pt-BR" altLang="pt-BR" sz="1500" b="1">
                <a:solidFill>
                  <a:srgbClr val="3EB25C"/>
                </a:solidFill>
                <a:latin typeface="Trebuchet MS" panose="020B0603020202020204" pitchFamily="34" charset="0"/>
              </a:rPr>
              <a:t>.</a:t>
            </a:r>
          </a:p>
          <a:p>
            <a:pPr eaLnBrk="1">
              <a:lnSpc>
                <a:spcPct val="93000"/>
              </a:lnSpc>
              <a:spcBef>
                <a:spcPct val="50000"/>
              </a:spcBef>
              <a:buClr>
                <a:srgbClr val="000000"/>
              </a:buClr>
              <a:buSzPct val="100000"/>
              <a:buFont typeface="Times New Roman" panose="02020603050405020304" pitchFamily="18" charset="0"/>
              <a:buNone/>
            </a:pPr>
            <a:endParaRPr lang="pt-BR" altLang="pt-B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407988" rtl="0" eaLnBrk="0" fontAlgn="base" hangingPunct="0">
        <a:lnSpc>
          <a:spcPct val="93000"/>
        </a:lnSpc>
        <a:spcBef>
          <a:spcPct val="0"/>
        </a:spcBef>
        <a:spcAft>
          <a:spcPct val="0"/>
        </a:spcAft>
        <a:buClr>
          <a:srgbClr val="000000"/>
        </a:buClr>
        <a:buSzPct val="100000"/>
        <a:buFont typeface="Times New Roman" panose="02020603050405020304" pitchFamily="18" charset="0"/>
        <a:defRPr sz="4600" kern="1200">
          <a:solidFill>
            <a:srgbClr val="000000"/>
          </a:solidFill>
          <a:latin typeface="+mj-lt"/>
          <a:ea typeface="+mj-ea"/>
          <a:cs typeface="+mj-cs"/>
        </a:defRPr>
      </a:lvl1pPr>
      <a:lvl2pPr algn="ctr" defTabSz="407988" rtl="0" eaLnBrk="0" fontAlgn="base" hangingPunct="0">
        <a:lnSpc>
          <a:spcPct val="93000"/>
        </a:lnSpc>
        <a:spcBef>
          <a:spcPct val="0"/>
        </a:spcBef>
        <a:spcAft>
          <a:spcPct val="0"/>
        </a:spcAft>
        <a:buClr>
          <a:srgbClr val="000000"/>
        </a:buClr>
        <a:buSzPct val="100000"/>
        <a:buFont typeface="Times New Roman" panose="02020603050405020304" pitchFamily="18" charset="0"/>
        <a:defRPr sz="4600">
          <a:solidFill>
            <a:srgbClr val="000000"/>
          </a:solidFill>
          <a:latin typeface="Arial" panose="020B0604020202020204" pitchFamily="34" charset="0"/>
          <a:ea typeface="Microsoft YaHei" panose="020B0503020204020204" pitchFamily="34" charset="-122"/>
        </a:defRPr>
      </a:lvl2pPr>
      <a:lvl3pPr algn="ctr" defTabSz="407988" rtl="0" eaLnBrk="0" fontAlgn="base" hangingPunct="0">
        <a:lnSpc>
          <a:spcPct val="93000"/>
        </a:lnSpc>
        <a:spcBef>
          <a:spcPct val="0"/>
        </a:spcBef>
        <a:spcAft>
          <a:spcPct val="0"/>
        </a:spcAft>
        <a:buClr>
          <a:srgbClr val="000000"/>
        </a:buClr>
        <a:buSzPct val="100000"/>
        <a:buFont typeface="Times New Roman" panose="02020603050405020304" pitchFamily="18" charset="0"/>
        <a:defRPr sz="4600">
          <a:solidFill>
            <a:srgbClr val="000000"/>
          </a:solidFill>
          <a:latin typeface="Arial" panose="020B0604020202020204" pitchFamily="34" charset="0"/>
          <a:ea typeface="Microsoft YaHei" panose="020B0503020204020204" pitchFamily="34" charset="-122"/>
        </a:defRPr>
      </a:lvl3pPr>
      <a:lvl4pPr algn="ctr" defTabSz="407988" rtl="0" eaLnBrk="0" fontAlgn="base" hangingPunct="0">
        <a:lnSpc>
          <a:spcPct val="93000"/>
        </a:lnSpc>
        <a:spcBef>
          <a:spcPct val="0"/>
        </a:spcBef>
        <a:spcAft>
          <a:spcPct val="0"/>
        </a:spcAft>
        <a:buClr>
          <a:srgbClr val="000000"/>
        </a:buClr>
        <a:buSzPct val="100000"/>
        <a:buFont typeface="Times New Roman" panose="02020603050405020304" pitchFamily="18" charset="0"/>
        <a:defRPr sz="4600">
          <a:solidFill>
            <a:srgbClr val="000000"/>
          </a:solidFill>
          <a:latin typeface="Arial" panose="020B0604020202020204" pitchFamily="34" charset="0"/>
          <a:ea typeface="Microsoft YaHei" panose="020B0503020204020204" pitchFamily="34" charset="-122"/>
        </a:defRPr>
      </a:lvl4pPr>
      <a:lvl5pPr algn="ctr" defTabSz="407988" rtl="0" eaLnBrk="0" fontAlgn="base" hangingPunct="0">
        <a:lnSpc>
          <a:spcPct val="93000"/>
        </a:lnSpc>
        <a:spcBef>
          <a:spcPct val="0"/>
        </a:spcBef>
        <a:spcAft>
          <a:spcPct val="0"/>
        </a:spcAft>
        <a:buClr>
          <a:srgbClr val="000000"/>
        </a:buClr>
        <a:buSzPct val="100000"/>
        <a:buFont typeface="Times New Roman" panose="02020603050405020304" pitchFamily="18" charset="0"/>
        <a:defRPr sz="4600">
          <a:solidFill>
            <a:srgbClr val="000000"/>
          </a:solidFill>
          <a:latin typeface="Arial" panose="020B0604020202020204" pitchFamily="34" charset="0"/>
          <a:ea typeface="Microsoft YaHei" panose="020B0503020204020204" pitchFamily="34" charset="-122"/>
        </a:defRPr>
      </a:lvl5pPr>
      <a:lvl6pPr marL="2324100" indent="-207963" algn="ctr" defTabSz="407988" rtl="0" fontAlgn="base" hangingPunct="0">
        <a:lnSpc>
          <a:spcPct val="93000"/>
        </a:lnSpc>
        <a:spcBef>
          <a:spcPct val="0"/>
        </a:spcBef>
        <a:spcAft>
          <a:spcPct val="0"/>
        </a:spcAft>
        <a:buClr>
          <a:srgbClr val="000000"/>
        </a:buClr>
        <a:buSzPct val="100000"/>
        <a:buFont typeface="Times New Roman" panose="02020603050405020304" pitchFamily="18" charset="0"/>
        <a:defRPr sz="4600">
          <a:solidFill>
            <a:srgbClr val="000000"/>
          </a:solidFill>
          <a:latin typeface="Arial" panose="020B0604020202020204" pitchFamily="34" charset="0"/>
          <a:ea typeface="Microsoft YaHei" panose="020B0503020204020204" pitchFamily="34" charset="-122"/>
        </a:defRPr>
      </a:lvl6pPr>
      <a:lvl7pPr marL="2781300" indent="-207963" algn="ctr" defTabSz="407988" rtl="0" fontAlgn="base" hangingPunct="0">
        <a:lnSpc>
          <a:spcPct val="93000"/>
        </a:lnSpc>
        <a:spcBef>
          <a:spcPct val="0"/>
        </a:spcBef>
        <a:spcAft>
          <a:spcPct val="0"/>
        </a:spcAft>
        <a:buClr>
          <a:srgbClr val="000000"/>
        </a:buClr>
        <a:buSzPct val="100000"/>
        <a:buFont typeface="Times New Roman" panose="02020603050405020304" pitchFamily="18" charset="0"/>
        <a:defRPr sz="4600">
          <a:solidFill>
            <a:srgbClr val="000000"/>
          </a:solidFill>
          <a:latin typeface="Arial" panose="020B0604020202020204" pitchFamily="34" charset="0"/>
          <a:ea typeface="Microsoft YaHei" panose="020B0503020204020204" pitchFamily="34" charset="-122"/>
        </a:defRPr>
      </a:lvl7pPr>
      <a:lvl8pPr marL="3238500" indent="-207963" algn="ctr" defTabSz="407988" rtl="0" fontAlgn="base" hangingPunct="0">
        <a:lnSpc>
          <a:spcPct val="93000"/>
        </a:lnSpc>
        <a:spcBef>
          <a:spcPct val="0"/>
        </a:spcBef>
        <a:spcAft>
          <a:spcPct val="0"/>
        </a:spcAft>
        <a:buClr>
          <a:srgbClr val="000000"/>
        </a:buClr>
        <a:buSzPct val="100000"/>
        <a:buFont typeface="Times New Roman" panose="02020603050405020304" pitchFamily="18" charset="0"/>
        <a:defRPr sz="4600">
          <a:solidFill>
            <a:srgbClr val="000000"/>
          </a:solidFill>
          <a:latin typeface="Arial" panose="020B0604020202020204" pitchFamily="34" charset="0"/>
          <a:ea typeface="Microsoft YaHei" panose="020B0503020204020204" pitchFamily="34" charset="-122"/>
        </a:defRPr>
      </a:lvl8pPr>
      <a:lvl9pPr marL="3695700" indent="-207963" algn="ctr" defTabSz="407988" rtl="0" fontAlgn="base" hangingPunct="0">
        <a:lnSpc>
          <a:spcPct val="93000"/>
        </a:lnSpc>
        <a:spcBef>
          <a:spcPct val="0"/>
        </a:spcBef>
        <a:spcAft>
          <a:spcPct val="0"/>
        </a:spcAft>
        <a:buClr>
          <a:srgbClr val="000000"/>
        </a:buClr>
        <a:buSzPct val="100000"/>
        <a:buFont typeface="Times New Roman" panose="02020603050405020304" pitchFamily="18" charset="0"/>
        <a:defRPr sz="4600">
          <a:solidFill>
            <a:srgbClr val="000000"/>
          </a:solidFill>
          <a:latin typeface="Arial" panose="020B0604020202020204" pitchFamily="34" charset="0"/>
          <a:ea typeface="Microsoft YaHei" panose="020B0503020204020204" pitchFamily="34" charset="-122"/>
        </a:defRPr>
      </a:lvl9pPr>
    </p:titleStyle>
    <p:bodyStyle>
      <a:lvl1pPr marL="311150" indent="-311150" algn="l" defTabSz="407988" rtl="0" eaLnBrk="0" fontAlgn="base" hangingPunct="0">
        <a:lnSpc>
          <a:spcPct val="93000"/>
        </a:lnSpc>
        <a:spcBef>
          <a:spcPts val="1413"/>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674688" indent="-260350" algn="l" defTabSz="407988"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036638" indent="-207963" algn="l" defTabSz="407988"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450975" indent="-206375" algn="l" defTabSz="407988" rtl="0" eaLnBrk="0" fontAlgn="base" hangingPunct="0">
        <a:lnSpc>
          <a:spcPct val="93000"/>
        </a:lnSpc>
        <a:spcBef>
          <a:spcPts val="563"/>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1866900" indent="-207963" algn="l" defTabSz="407988"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4" name="Picture 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3338" y="28575"/>
            <a:ext cx="9072562" cy="67992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8600" y="228600"/>
            <a:ext cx="1798638" cy="5127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7"/>
          <p:cNvSpPr txBox="1">
            <a:spLocks noChangeArrowheads="1"/>
          </p:cNvSpPr>
          <p:nvPr userDrawn="1"/>
        </p:nvSpPr>
        <p:spPr bwMode="auto">
          <a:xfrm>
            <a:off x="2438400" y="457200"/>
            <a:ext cx="6705600" cy="304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a:lnSpc>
                <a:spcPct val="93000"/>
              </a:lnSpc>
              <a:spcBef>
                <a:spcPct val="50000"/>
              </a:spcBef>
              <a:buClr>
                <a:srgbClr val="000000"/>
              </a:buClr>
              <a:buSzPct val="100000"/>
              <a:buFont typeface="Times New Roman" panose="02020603050405020304" pitchFamily="18" charset="0"/>
              <a:buNone/>
            </a:pPr>
            <a:r>
              <a:rPr lang="pt-BR" altLang="pt-BR" sz="1500" b="1">
                <a:solidFill>
                  <a:srgbClr val="3EB25C"/>
                </a:solidFill>
                <a:latin typeface="Trebuchet MS" panose="020B0603020202020204" pitchFamily="34" charset="0"/>
              </a:rPr>
              <a:t>uma nova era nas relações entre </a:t>
            </a:r>
            <a:r>
              <a:rPr lang="pt-BR" altLang="pt-BR" sz="1500" b="1">
                <a:solidFill>
                  <a:srgbClr val="CAC616"/>
                </a:solidFill>
                <a:latin typeface="Trebuchet MS" panose="020B0603020202020204" pitchFamily="34" charset="0"/>
              </a:rPr>
              <a:t>Empregadores</a:t>
            </a:r>
            <a:r>
              <a:rPr lang="pt-BR" altLang="pt-BR" sz="1500" b="1">
                <a:solidFill>
                  <a:srgbClr val="3EB25C"/>
                </a:solidFill>
                <a:latin typeface="Trebuchet MS" panose="020B0603020202020204" pitchFamily="34" charset="0"/>
              </a:rPr>
              <a:t>, </a:t>
            </a:r>
            <a:r>
              <a:rPr lang="pt-BR" altLang="pt-BR" sz="1500" b="1">
                <a:solidFill>
                  <a:srgbClr val="CAC616"/>
                </a:solidFill>
                <a:latin typeface="Trebuchet MS" panose="020B0603020202020204" pitchFamily="34" charset="0"/>
              </a:rPr>
              <a:t>Empregados</a:t>
            </a:r>
            <a:r>
              <a:rPr lang="pt-BR" altLang="pt-BR" sz="1500" b="1">
                <a:solidFill>
                  <a:srgbClr val="3EB25C"/>
                </a:solidFill>
                <a:latin typeface="Trebuchet MS" panose="020B0603020202020204" pitchFamily="34" charset="0"/>
              </a:rPr>
              <a:t> e</a:t>
            </a:r>
            <a:r>
              <a:rPr lang="pt-BR" altLang="pt-BR" sz="1500" b="1">
                <a:solidFill>
                  <a:srgbClr val="CAC616"/>
                </a:solidFill>
                <a:latin typeface="Trebuchet MS" panose="020B0603020202020204" pitchFamily="34" charset="0"/>
              </a:rPr>
              <a:t> Governo</a:t>
            </a:r>
            <a:r>
              <a:rPr lang="pt-BR" altLang="pt-BR" sz="1500" b="1">
                <a:solidFill>
                  <a:srgbClr val="3EB25C"/>
                </a:solidFill>
                <a:latin typeface="Trebuchet MS" panose="020B0603020202020204" pitchFamily="34" charset="0"/>
              </a:rPr>
              <a:t>.</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407988" rtl="0" eaLnBrk="0" fontAlgn="base" hangingPunct="0">
        <a:lnSpc>
          <a:spcPct val="93000"/>
        </a:lnSpc>
        <a:spcBef>
          <a:spcPct val="0"/>
        </a:spcBef>
        <a:spcAft>
          <a:spcPct val="0"/>
        </a:spcAft>
        <a:buClr>
          <a:srgbClr val="000000"/>
        </a:buClr>
        <a:buSzPct val="100000"/>
        <a:buFont typeface="Times New Roman" panose="02020603050405020304" pitchFamily="18" charset="0"/>
        <a:defRPr sz="4600" kern="1200">
          <a:solidFill>
            <a:srgbClr val="000000"/>
          </a:solidFill>
          <a:latin typeface="+mj-lt"/>
          <a:ea typeface="+mj-ea"/>
          <a:cs typeface="+mj-cs"/>
        </a:defRPr>
      </a:lvl1pPr>
      <a:lvl2pPr algn="ctr" defTabSz="407988" rtl="0" eaLnBrk="0" fontAlgn="base" hangingPunct="0">
        <a:lnSpc>
          <a:spcPct val="93000"/>
        </a:lnSpc>
        <a:spcBef>
          <a:spcPct val="0"/>
        </a:spcBef>
        <a:spcAft>
          <a:spcPct val="0"/>
        </a:spcAft>
        <a:buClr>
          <a:srgbClr val="000000"/>
        </a:buClr>
        <a:buSzPct val="100000"/>
        <a:buFont typeface="Times New Roman" panose="02020603050405020304" pitchFamily="18" charset="0"/>
        <a:defRPr sz="4600">
          <a:solidFill>
            <a:srgbClr val="000000"/>
          </a:solidFill>
          <a:latin typeface="Arial" panose="020B0604020202020204" pitchFamily="34" charset="0"/>
          <a:ea typeface="Microsoft YaHei" panose="020B0503020204020204" pitchFamily="34" charset="-122"/>
        </a:defRPr>
      </a:lvl2pPr>
      <a:lvl3pPr algn="ctr" defTabSz="407988" rtl="0" eaLnBrk="0" fontAlgn="base" hangingPunct="0">
        <a:lnSpc>
          <a:spcPct val="93000"/>
        </a:lnSpc>
        <a:spcBef>
          <a:spcPct val="0"/>
        </a:spcBef>
        <a:spcAft>
          <a:spcPct val="0"/>
        </a:spcAft>
        <a:buClr>
          <a:srgbClr val="000000"/>
        </a:buClr>
        <a:buSzPct val="100000"/>
        <a:buFont typeface="Times New Roman" panose="02020603050405020304" pitchFamily="18" charset="0"/>
        <a:defRPr sz="4600">
          <a:solidFill>
            <a:srgbClr val="000000"/>
          </a:solidFill>
          <a:latin typeface="Arial" panose="020B0604020202020204" pitchFamily="34" charset="0"/>
          <a:ea typeface="Microsoft YaHei" panose="020B0503020204020204" pitchFamily="34" charset="-122"/>
        </a:defRPr>
      </a:lvl3pPr>
      <a:lvl4pPr algn="ctr" defTabSz="407988" rtl="0" eaLnBrk="0" fontAlgn="base" hangingPunct="0">
        <a:lnSpc>
          <a:spcPct val="93000"/>
        </a:lnSpc>
        <a:spcBef>
          <a:spcPct val="0"/>
        </a:spcBef>
        <a:spcAft>
          <a:spcPct val="0"/>
        </a:spcAft>
        <a:buClr>
          <a:srgbClr val="000000"/>
        </a:buClr>
        <a:buSzPct val="100000"/>
        <a:buFont typeface="Times New Roman" panose="02020603050405020304" pitchFamily="18" charset="0"/>
        <a:defRPr sz="4600">
          <a:solidFill>
            <a:srgbClr val="000000"/>
          </a:solidFill>
          <a:latin typeface="Arial" panose="020B0604020202020204" pitchFamily="34" charset="0"/>
          <a:ea typeface="Microsoft YaHei" panose="020B0503020204020204" pitchFamily="34" charset="-122"/>
        </a:defRPr>
      </a:lvl4pPr>
      <a:lvl5pPr algn="ctr" defTabSz="407988" rtl="0" eaLnBrk="0" fontAlgn="base" hangingPunct="0">
        <a:lnSpc>
          <a:spcPct val="93000"/>
        </a:lnSpc>
        <a:spcBef>
          <a:spcPct val="0"/>
        </a:spcBef>
        <a:spcAft>
          <a:spcPct val="0"/>
        </a:spcAft>
        <a:buClr>
          <a:srgbClr val="000000"/>
        </a:buClr>
        <a:buSzPct val="100000"/>
        <a:buFont typeface="Times New Roman" panose="02020603050405020304" pitchFamily="18" charset="0"/>
        <a:defRPr sz="4600">
          <a:solidFill>
            <a:srgbClr val="000000"/>
          </a:solidFill>
          <a:latin typeface="Arial" panose="020B0604020202020204" pitchFamily="34" charset="0"/>
          <a:ea typeface="Microsoft YaHei" panose="020B0503020204020204" pitchFamily="34" charset="-122"/>
        </a:defRPr>
      </a:lvl5pPr>
      <a:lvl6pPr marL="2324100" indent="-207963" algn="ctr" defTabSz="407988" rtl="0" fontAlgn="base" hangingPunct="0">
        <a:lnSpc>
          <a:spcPct val="93000"/>
        </a:lnSpc>
        <a:spcBef>
          <a:spcPct val="0"/>
        </a:spcBef>
        <a:spcAft>
          <a:spcPct val="0"/>
        </a:spcAft>
        <a:buClr>
          <a:srgbClr val="000000"/>
        </a:buClr>
        <a:buSzPct val="100000"/>
        <a:buFont typeface="Times New Roman" panose="02020603050405020304" pitchFamily="18" charset="0"/>
        <a:defRPr sz="4600">
          <a:solidFill>
            <a:srgbClr val="000000"/>
          </a:solidFill>
          <a:latin typeface="Arial" panose="020B0604020202020204" pitchFamily="34" charset="0"/>
          <a:ea typeface="Microsoft YaHei" panose="020B0503020204020204" pitchFamily="34" charset="-122"/>
        </a:defRPr>
      </a:lvl6pPr>
      <a:lvl7pPr marL="2781300" indent="-207963" algn="ctr" defTabSz="407988" rtl="0" fontAlgn="base" hangingPunct="0">
        <a:lnSpc>
          <a:spcPct val="93000"/>
        </a:lnSpc>
        <a:spcBef>
          <a:spcPct val="0"/>
        </a:spcBef>
        <a:spcAft>
          <a:spcPct val="0"/>
        </a:spcAft>
        <a:buClr>
          <a:srgbClr val="000000"/>
        </a:buClr>
        <a:buSzPct val="100000"/>
        <a:buFont typeface="Times New Roman" panose="02020603050405020304" pitchFamily="18" charset="0"/>
        <a:defRPr sz="4600">
          <a:solidFill>
            <a:srgbClr val="000000"/>
          </a:solidFill>
          <a:latin typeface="Arial" panose="020B0604020202020204" pitchFamily="34" charset="0"/>
          <a:ea typeface="Microsoft YaHei" panose="020B0503020204020204" pitchFamily="34" charset="-122"/>
        </a:defRPr>
      </a:lvl7pPr>
      <a:lvl8pPr marL="3238500" indent="-207963" algn="ctr" defTabSz="407988" rtl="0" fontAlgn="base" hangingPunct="0">
        <a:lnSpc>
          <a:spcPct val="93000"/>
        </a:lnSpc>
        <a:spcBef>
          <a:spcPct val="0"/>
        </a:spcBef>
        <a:spcAft>
          <a:spcPct val="0"/>
        </a:spcAft>
        <a:buClr>
          <a:srgbClr val="000000"/>
        </a:buClr>
        <a:buSzPct val="100000"/>
        <a:buFont typeface="Times New Roman" panose="02020603050405020304" pitchFamily="18" charset="0"/>
        <a:defRPr sz="4600">
          <a:solidFill>
            <a:srgbClr val="000000"/>
          </a:solidFill>
          <a:latin typeface="Arial" panose="020B0604020202020204" pitchFamily="34" charset="0"/>
          <a:ea typeface="Microsoft YaHei" panose="020B0503020204020204" pitchFamily="34" charset="-122"/>
        </a:defRPr>
      </a:lvl8pPr>
      <a:lvl9pPr marL="3695700" indent="-207963" algn="ctr" defTabSz="407988" rtl="0" fontAlgn="base" hangingPunct="0">
        <a:lnSpc>
          <a:spcPct val="93000"/>
        </a:lnSpc>
        <a:spcBef>
          <a:spcPct val="0"/>
        </a:spcBef>
        <a:spcAft>
          <a:spcPct val="0"/>
        </a:spcAft>
        <a:buClr>
          <a:srgbClr val="000000"/>
        </a:buClr>
        <a:buSzPct val="100000"/>
        <a:buFont typeface="Times New Roman" panose="02020603050405020304" pitchFamily="18" charset="0"/>
        <a:defRPr sz="4600">
          <a:solidFill>
            <a:srgbClr val="000000"/>
          </a:solidFill>
          <a:latin typeface="Arial" panose="020B0604020202020204" pitchFamily="34" charset="0"/>
          <a:ea typeface="Microsoft YaHei" panose="020B0503020204020204" pitchFamily="34" charset="-122"/>
        </a:defRPr>
      </a:lvl9pPr>
    </p:titleStyle>
    <p:bodyStyle>
      <a:lvl1pPr marL="311150" indent="-311150" algn="l" defTabSz="407988" rtl="0" eaLnBrk="0" fontAlgn="base" hangingPunct="0">
        <a:lnSpc>
          <a:spcPct val="93000"/>
        </a:lnSpc>
        <a:spcBef>
          <a:spcPts val="1413"/>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674688" indent="-260350" algn="l" defTabSz="407988"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036638" indent="-207963" algn="l" defTabSz="407988"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450975" indent="-206375" algn="l" defTabSz="407988" rtl="0" eaLnBrk="0" fontAlgn="base" hangingPunct="0">
        <a:lnSpc>
          <a:spcPct val="93000"/>
        </a:lnSpc>
        <a:spcBef>
          <a:spcPts val="563"/>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1866900" indent="-207963" algn="l" defTabSz="407988"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hyperlink" Target="http://idg.receita.fazenda.gov.br/interface/cidadao" TargetMode="External"/><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9.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noChangeArrowheads="1"/>
          </p:cNvSpPr>
          <p:nvPr/>
        </p:nvSpPr>
        <p:spPr bwMode="auto">
          <a:xfrm>
            <a:off x="38100" y="6118225"/>
            <a:ext cx="9067800" cy="1588"/>
          </a:xfrm>
          <a:custGeom>
            <a:avLst/>
            <a:gdLst>
              <a:gd name="T0" fmla="*/ 9067800 w 9067800"/>
              <a:gd name="T1" fmla="*/ 794 h 1588"/>
              <a:gd name="T2" fmla="*/ 4533900 w 9067800"/>
              <a:gd name="T3" fmla="*/ 1588 h 1588"/>
              <a:gd name="T4" fmla="*/ 0 w 9067800"/>
              <a:gd name="T5" fmla="*/ 794 h 1588"/>
              <a:gd name="T6" fmla="*/ 4533900 w 9067800"/>
              <a:gd name="T7" fmla="*/ 0 h 1588"/>
              <a:gd name="T8" fmla="*/ 0 60000 65536"/>
              <a:gd name="T9" fmla="*/ 5898240 60000 65536"/>
              <a:gd name="T10" fmla="*/ 11796480 60000 65536"/>
              <a:gd name="T11" fmla="*/ 17694720 60000 65536"/>
              <a:gd name="T12" fmla="*/ 0 w 9067800"/>
              <a:gd name="T13" fmla="*/ 0 h 1588"/>
              <a:gd name="T14" fmla="*/ 9067800 w 9067800"/>
              <a:gd name="T15" fmla="*/ 1588 h 1588"/>
            </a:gdLst>
            <a:ahLst/>
            <a:cxnLst>
              <a:cxn ang="T8">
                <a:pos x="T0" y="T1"/>
              </a:cxn>
              <a:cxn ang="T9">
                <a:pos x="T2" y="T3"/>
              </a:cxn>
              <a:cxn ang="T10">
                <a:pos x="T4" y="T5"/>
              </a:cxn>
              <a:cxn ang="T11">
                <a:pos x="T6" y="T7"/>
              </a:cxn>
            </a:cxnLst>
            <a:rect l="T12" t="T13" r="T14" b="T15"/>
            <a:pathLst>
              <a:path w="9067800" h="1588">
                <a:moveTo>
                  <a:pt x="0" y="0"/>
                </a:moveTo>
                <a:lnTo>
                  <a:pt x="27763" y="0"/>
                </a:lnTo>
                <a:lnTo>
                  <a:pt x="27763" y="2"/>
                </a:lnTo>
                <a:lnTo>
                  <a:pt x="0" y="2"/>
                </a:lnTo>
                <a:lnTo>
                  <a:pt x="0" y="0"/>
                </a:lnTo>
                <a:close/>
              </a:path>
            </a:pathLst>
          </a:custGeom>
          <a:noFill/>
          <a:ln w="25560" cap="flat">
            <a:solidFill>
              <a:srgbClr val="E9E8E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4099" name="AutoShape 2"/>
          <p:cNvSpPr>
            <a:spLocks noChangeArrowheads="1"/>
          </p:cNvSpPr>
          <p:nvPr/>
        </p:nvSpPr>
        <p:spPr bwMode="auto">
          <a:xfrm>
            <a:off x="214313" y="2663825"/>
            <a:ext cx="8929687" cy="1222375"/>
          </a:xfrm>
          <a:custGeom>
            <a:avLst/>
            <a:gdLst>
              <a:gd name="T0" fmla="*/ 8929687 w 8929687"/>
              <a:gd name="T1" fmla="*/ 611188 h 1222375"/>
              <a:gd name="T2" fmla="*/ 4464844 w 8929687"/>
              <a:gd name="T3" fmla="*/ 1222375 h 1222375"/>
              <a:gd name="T4" fmla="*/ 0 w 8929687"/>
              <a:gd name="T5" fmla="*/ 611188 h 1222375"/>
              <a:gd name="T6" fmla="*/ 4464844 w 8929687"/>
              <a:gd name="T7" fmla="*/ 0 h 1222375"/>
              <a:gd name="T8" fmla="*/ 0 60000 65536"/>
              <a:gd name="T9" fmla="*/ 5898240 60000 65536"/>
              <a:gd name="T10" fmla="*/ 11796480 60000 65536"/>
              <a:gd name="T11" fmla="*/ 17694720 60000 65536"/>
              <a:gd name="T12" fmla="*/ 0 w 8929687"/>
              <a:gd name="T13" fmla="*/ 0 h 1222375"/>
              <a:gd name="T14" fmla="*/ 8929687 w 8929687"/>
              <a:gd name="T15" fmla="*/ 1222375 h 1222375"/>
            </a:gdLst>
            <a:ahLst/>
            <a:cxnLst>
              <a:cxn ang="T8">
                <a:pos x="T0" y="T1"/>
              </a:cxn>
              <a:cxn ang="T9">
                <a:pos x="T2" y="T3"/>
              </a:cxn>
              <a:cxn ang="T10">
                <a:pos x="T4" y="T5"/>
              </a:cxn>
              <a:cxn ang="T11">
                <a:pos x="T6" y="T7"/>
              </a:cxn>
            </a:cxnLst>
            <a:rect l="T12" t="T13" r="T14" b="T15"/>
            <a:pathLst>
              <a:path w="8929687" h="1222375">
                <a:moveTo>
                  <a:pt x="0" y="0"/>
                </a:moveTo>
                <a:lnTo>
                  <a:pt x="27341" y="0"/>
                </a:lnTo>
                <a:lnTo>
                  <a:pt x="27341" y="2513"/>
                </a:lnTo>
                <a:lnTo>
                  <a:pt x="0" y="2513"/>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p>
            <a:endParaRPr lang="pt-BR"/>
          </a:p>
        </p:txBody>
      </p:sp>
      <p:sp>
        <p:nvSpPr>
          <p:cNvPr id="4100" name="AutoShape 3"/>
          <p:cNvSpPr>
            <a:spLocks noChangeArrowheads="1"/>
          </p:cNvSpPr>
          <p:nvPr/>
        </p:nvSpPr>
        <p:spPr bwMode="auto">
          <a:xfrm>
            <a:off x="38100" y="4943475"/>
            <a:ext cx="8928100" cy="576263"/>
          </a:xfrm>
          <a:custGeom>
            <a:avLst/>
            <a:gdLst>
              <a:gd name="T0" fmla="*/ 8928100 w 8928100"/>
              <a:gd name="T1" fmla="*/ 288132 h 576263"/>
              <a:gd name="T2" fmla="*/ 4464050 w 8928100"/>
              <a:gd name="T3" fmla="*/ 576263 h 576263"/>
              <a:gd name="T4" fmla="*/ 0 w 8928100"/>
              <a:gd name="T5" fmla="*/ 288132 h 576263"/>
              <a:gd name="T6" fmla="*/ 4464050 w 8928100"/>
              <a:gd name="T7" fmla="*/ 0 h 576263"/>
              <a:gd name="T8" fmla="*/ 0 60000 65536"/>
              <a:gd name="T9" fmla="*/ 5898240 60000 65536"/>
              <a:gd name="T10" fmla="*/ 11796480 60000 65536"/>
              <a:gd name="T11" fmla="*/ 17694720 60000 65536"/>
              <a:gd name="T12" fmla="*/ 0 w 8928100"/>
              <a:gd name="T13" fmla="*/ 0 h 576263"/>
              <a:gd name="T14" fmla="*/ 8928100 w 8928100"/>
              <a:gd name="T15" fmla="*/ 576263 h 576263"/>
            </a:gdLst>
            <a:ahLst/>
            <a:cxnLst>
              <a:cxn ang="T8">
                <a:pos x="T0" y="T1"/>
              </a:cxn>
              <a:cxn ang="T9">
                <a:pos x="T2" y="T3"/>
              </a:cxn>
              <a:cxn ang="T10">
                <a:pos x="T4" y="T5"/>
              </a:cxn>
              <a:cxn ang="T11">
                <a:pos x="T6" y="T7"/>
              </a:cxn>
            </a:cxnLst>
            <a:rect l="T12" t="T13" r="T14" b="T15"/>
            <a:pathLst>
              <a:path w="8928100" h="576263">
                <a:moveTo>
                  <a:pt x="0" y="0"/>
                </a:moveTo>
                <a:lnTo>
                  <a:pt x="27341" y="0"/>
                </a:lnTo>
                <a:lnTo>
                  <a:pt x="27341" y="1767"/>
                </a:lnTo>
                <a:lnTo>
                  <a:pt x="0" y="1767"/>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lvl1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Lst>
              <a:defRPr>
                <a:solidFill>
                  <a:schemeClr val="tx1"/>
                </a:solidFill>
                <a:latin typeface="Arial" panose="020B0604020202020204" pitchFamily="34" charset="0"/>
                <a:ea typeface="Microsoft YaHei" panose="020B0503020204020204" pitchFamily="34" charset="-122"/>
              </a:defRPr>
            </a:lvl1pPr>
            <a:lvl2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Lst>
              <a:defRPr>
                <a:solidFill>
                  <a:schemeClr val="tx1"/>
                </a:solidFill>
                <a:latin typeface="Arial" panose="020B0604020202020204" pitchFamily="34" charset="0"/>
                <a:ea typeface="Microsoft YaHei" panose="020B0503020204020204" pitchFamily="34" charset="-122"/>
              </a:defRPr>
            </a:lvl2pPr>
            <a:lvl3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Lst>
              <a:defRPr>
                <a:solidFill>
                  <a:schemeClr val="tx1"/>
                </a:solidFill>
                <a:latin typeface="Arial" panose="020B0604020202020204" pitchFamily="34" charset="0"/>
                <a:ea typeface="Microsoft YaHei" panose="020B0503020204020204" pitchFamily="34" charset="-122"/>
              </a:defRPr>
            </a:lvl3pPr>
            <a:lvl4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Lst>
              <a:defRPr>
                <a:solidFill>
                  <a:schemeClr val="tx1"/>
                </a:solidFill>
                <a:latin typeface="Arial" panose="020B0604020202020204" pitchFamily="34" charset="0"/>
                <a:ea typeface="Microsoft YaHei" panose="020B0503020204020204" pitchFamily="34" charset="-122"/>
              </a:defRPr>
            </a:lvl4pPr>
            <a:lvl5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Lst>
              <a:defRPr>
                <a:solidFill>
                  <a:schemeClr val="tx1"/>
                </a:solidFill>
                <a:latin typeface="Arial" panose="020B0604020202020204" pitchFamily="34" charset="0"/>
                <a:ea typeface="Microsoft YaHei" panose="020B0503020204020204" pitchFamily="34" charset="-122"/>
              </a:defRPr>
            </a:lvl5pPr>
            <a:lvl6pPr marL="25146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Lst>
              <a:defRPr>
                <a:solidFill>
                  <a:schemeClr val="tx1"/>
                </a:solidFill>
                <a:latin typeface="Arial" panose="020B0604020202020204" pitchFamily="34" charset="0"/>
                <a:ea typeface="Microsoft YaHei" panose="020B0503020204020204" pitchFamily="34" charset="-122"/>
              </a:defRPr>
            </a:lvl6pPr>
            <a:lvl7pPr marL="29718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Lst>
              <a:defRPr>
                <a:solidFill>
                  <a:schemeClr val="tx1"/>
                </a:solidFill>
                <a:latin typeface="Arial" panose="020B0604020202020204" pitchFamily="34" charset="0"/>
                <a:ea typeface="Microsoft YaHei" panose="020B0503020204020204" pitchFamily="34" charset="-122"/>
              </a:defRPr>
            </a:lvl7pPr>
            <a:lvl8pPr marL="34290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Lst>
              <a:defRPr>
                <a:solidFill>
                  <a:schemeClr val="tx1"/>
                </a:solidFill>
                <a:latin typeface="Arial" panose="020B0604020202020204" pitchFamily="34" charset="0"/>
                <a:ea typeface="Microsoft YaHei" panose="020B0503020204020204" pitchFamily="34" charset="-122"/>
              </a:defRPr>
            </a:lvl8pPr>
            <a:lvl9pPr marL="38862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Lst>
              <a:defRPr>
                <a:solidFill>
                  <a:schemeClr val="tx1"/>
                </a:solidFill>
                <a:latin typeface="Arial" panose="020B0604020202020204" pitchFamily="34" charset="0"/>
                <a:ea typeface="Microsoft YaHei" panose="020B0503020204020204" pitchFamily="34" charset="-122"/>
              </a:defRPr>
            </a:lvl9pPr>
          </a:lstStyle>
          <a:p>
            <a:pPr algn="ctr" eaLnBrk="1">
              <a:buClr>
                <a:srgbClr val="000000"/>
              </a:buClr>
              <a:buSzPct val="100000"/>
              <a:buFont typeface="Times New Roman" panose="02020603050405020304" pitchFamily="18" charset="0"/>
              <a:buNone/>
            </a:pPr>
            <a:r>
              <a:rPr lang="pt-BR" altLang="pt-BR" sz="2900">
                <a:solidFill>
                  <a:srgbClr val="00B050"/>
                </a:solidFill>
                <a:cs typeface="Arial" panose="020B0604020202020204" pitchFamily="34" charset="0"/>
              </a:rPr>
              <a:t>                                                                                           Apresentação: INSS</a:t>
            </a:r>
          </a:p>
        </p:txBody>
      </p:sp>
      <p:sp>
        <p:nvSpPr>
          <p:cNvPr id="4101" name="Text Box 5"/>
          <p:cNvSpPr txBox="1">
            <a:spLocks noChangeArrowheads="1"/>
          </p:cNvSpPr>
          <p:nvPr/>
        </p:nvSpPr>
        <p:spPr bwMode="auto">
          <a:xfrm>
            <a:off x="381000" y="2590800"/>
            <a:ext cx="8229600" cy="7143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a:lnSpc>
                <a:spcPct val="93000"/>
              </a:lnSpc>
              <a:spcBef>
                <a:spcPct val="50000"/>
              </a:spcBef>
              <a:buClr>
                <a:srgbClr val="000000"/>
              </a:buClr>
              <a:buSzPct val="100000"/>
              <a:buFont typeface="Times New Roman" panose="02020603050405020304" pitchFamily="18" charset="0"/>
              <a:buNone/>
            </a:pPr>
            <a:r>
              <a:rPr lang="pt-BR" altLang="pt-BR" sz="4400" b="1">
                <a:solidFill>
                  <a:srgbClr val="002060"/>
                </a:solidFill>
                <a:cs typeface="Arial" panose="020B0604020202020204" pitchFamily="34" charset="0"/>
              </a:rPr>
              <a:t>QUALIFICAÇÃO CADASTRAL</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1"/>
          <p:cNvSpPr>
            <a:spLocks noChangeArrowheads="1"/>
          </p:cNvSpPr>
          <p:nvPr/>
        </p:nvSpPr>
        <p:spPr bwMode="auto">
          <a:xfrm>
            <a:off x="627063" y="1109663"/>
            <a:ext cx="7886700" cy="933450"/>
          </a:xfrm>
          <a:custGeom>
            <a:avLst/>
            <a:gdLst>
              <a:gd name="T0" fmla="*/ 7886700 w 7886700"/>
              <a:gd name="T1" fmla="*/ 466725 h 933450"/>
              <a:gd name="T2" fmla="*/ 3943350 w 7886700"/>
              <a:gd name="T3" fmla="*/ 933450 h 933450"/>
              <a:gd name="T4" fmla="*/ 0 w 7886700"/>
              <a:gd name="T5" fmla="*/ 466725 h 933450"/>
              <a:gd name="T6" fmla="*/ 3943350 w 7886700"/>
              <a:gd name="T7" fmla="*/ 0 h 933450"/>
              <a:gd name="T8" fmla="*/ 0 60000 65536"/>
              <a:gd name="T9" fmla="*/ 5898240 60000 65536"/>
              <a:gd name="T10" fmla="*/ 11796480 60000 65536"/>
              <a:gd name="T11" fmla="*/ 17694720 60000 65536"/>
              <a:gd name="T12" fmla="*/ 0 w 7886700"/>
              <a:gd name="T13" fmla="*/ 0 h 933450"/>
              <a:gd name="T14" fmla="*/ 7886700 w 7886700"/>
              <a:gd name="T15" fmla="*/ 933450 h 933450"/>
            </a:gdLst>
            <a:ahLst/>
            <a:cxnLst>
              <a:cxn ang="T8">
                <a:pos x="T0" y="T1"/>
              </a:cxn>
              <a:cxn ang="T9">
                <a:pos x="T2" y="T3"/>
              </a:cxn>
              <a:cxn ang="T10">
                <a:pos x="T4" y="T5"/>
              </a:cxn>
              <a:cxn ang="T11">
                <a:pos x="T6" y="T7"/>
              </a:cxn>
            </a:cxnLst>
            <a:rect l="T12" t="T13" r="T14" b="T15"/>
            <a:pathLst>
              <a:path w="7886700" h="933450">
                <a:moveTo>
                  <a:pt x="0" y="0"/>
                </a:moveTo>
                <a:lnTo>
                  <a:pt x="24147" y="0"/>
                </a:lnTo>
                <a:lnTo>
                  <a:pt x="24147" y="2860"/>
                </a:lnTo>
                <a:lnTo>
                  <a:pt x="0" y="286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lvl1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1pPr>
            <a:lvl2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2pPr>
            <a:lvl3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3pPr>
            <a:lvl4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4pPr>
            <a:lvl5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5pPr>
            <a:lvl6pPr marL="25146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6pPr>
            <a:lvl7pPr marL="29718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7pPr>
            <a:lvl8pPr marL="34290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8pPr>
            <a:lvl9pPr marL="38862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9pPr>
          </a:lstStyle>
          <a:p>
            <a:pPr eaLnBrk="1">
              <a:buClr>
                <a:srgbClr val="000000"/>
              </a:buClr>
              <a:buSzPct val="100000"/>
              <a:buFont typeface="Times New Roman" panose="02020603050405020304" pitchFamily="18" charset="0"/>
              <a:buNone/>
            </a:pPr>
            <a:r>
              <a:rPr lang="pt-BR" altLang="pt-BR" sz="2500" b="1">
                <a:solidFill>
                  <a:srgbClr val="002774"/>
                </a:solidFill>
                <a:latin typeface="Trebuchet MS" panose="020B0603020202020204" pitchFamily="34" charset="0"/>
                <a:cs typeface="Times New Roman" panose="02020603050405020304" pitchFamily="18" charset="0"/>
              </a:rPr>
              <a:t>MÓDULO QUALIFICAÇÃO CADASTRAL EM LOTE</a:t>
            </a:r>
          </a:p>
          <a:p>
            <a:pPr algn="ctr" eaLnBrk="1">
              <a:buClr>
                <a:srgbClr val="000000"/>
              </a:buClr>
              <a:buSzPct val="100000"/>
              <a:buFont typeface="Times New Roman" panose="02020603050405020304" pitchFamily="18" charset="0"/>
              <a:buNone/>
            </a:pPr>
            <a:endParaRPr lang="pt-BR" altLang="pt-BR" sz="2500">
              <a:solidFill>
                <a:srgbClr val="002774"/>
              </a:solidFill>
              <a:latin typeface="Trebuchet MS" panose="020B0603020202020204" pitchFamily="34" charset="0"/>
              <a:cs typeface="Times New Roman" panose="02020603050405020304" pitchFamily="18" charset="0"/>
            </a:endParaRPr>
          </a:p>
        </p:txBody>
      </p:sp>
      <p:sp>
        <p:nvSpPr>
          <p:cNvPr id="13315" name="AutoShape 2"/>
          <p:cNvSpPr>
            <a:spLocks noChangeArrowheads="1"/>
          </p:cNvSpPr>
          <p:nvPr/>
        </p:nvSpPr>
        <p:spPr bwMode="auto">
          <a:xfrm>
            <a:off x="627063" y="2024063"/>
            <a:ext cx="7886700" cy="4073525"/>
          </a:xfrm>
          <a:custGeom>
            <a:avLst/>
            <a:gdLst>
              <a:gd name="T0" fmla="*/ 7886700 w 7886700"/>
              <a:gd name="T1" fmla="*/ 2036763 h 4073525"/>
              <a:gd name="T2" fmla="*/ 3943350 w 7886700"/>
              <a:gd name="T3" fmla="*/ 4073525 h 4073525"/>
              <a:gd name="T4" fmla="*/ 0 w 7886700"/>
              <a:gd name="T5" fmla="*/ 2036763 h 4073525"/>
              <a:gd name="T6" fmla="*/ 3943350 w 7886700"/>
              <a:gd name="T7" fmla="*/ 0 h 4073525"/>
              <a:gd name="T8" fmla="*/ 0 60000 65536"/>
              <a:gd name="T9" fmla="*/ 5898240 60000 65536"/>
              <a:gd name="T10" fmla="*/ 11796480 60000 65536"/>
              <a:gd name="T11" fmla="*/ 17694720 60000 65536"/>
              <a:gd name="T12" fmla="*/ 0 w 7886700"/>
              <a:gd name="T13" fmla="*/ 0 h 4073525"/>
              <a:gd name="T14" fmla="*/ 7886700 w 7886700"/>
              <a:gd name="T15" fmla="*/ 4073525 h 4073525"/>
            </a:gdLst>
            <a:ahLst/>
            <a:cxnLst>
              <a:cxn ang="T8">
                <a:pos x="T0" y="T1"/>
              </a:cxn>
              <a:cxn ang="T9">
                <a:pos x="T2" y="T3"/>
              </a:cxn>
              <a:cxn ang="T10">
                <a:pos x="T4" y="T5"/>
              </a:cxn>
              <a:cxn ang="T11">
                <a:pos x="T6" y="T7"/>
              </a:cxn>
            </a:cxnLst>
            <a:rect l="T12" t="T13" r="T14" b="T15"/>
            <a:pathLst>
              <a:path w="7886700" h="4073525">
                <a:moveTo>
                  <a:pt x="0" y="0"/>
                </a:moveTo>
                <a:lnTo>
                  <a:pt x="24147" y="0"/>
                </a:lnTo>
                <a:lnTo>
                  <a:pt x="24147" y="12470"/>
                </a:lnTo>
                <a:lnTo>
                  <a:pt x="0" y="1247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pic>
        <p:nvPicPr>
          <p:cNvPr id="133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63" y="1711325"/>
            <a:ext cx="7893050" cy="42592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1"/>
          <p:cNvSpPr>
            <a:spLocks noChangeArrowheads="1"/>
          </p:cNvSpPr>
          <p:nvPr/>
        </p:nvSpPr>
        <p:spPr bwMode="auto">
          <a:xfrm>
            <a:off x="627063" y="1109663"/>
            <a:ext cx="7886700" cy="933450"/>
          </a:xfrm>
          <a:custGeom>
            <a:avLst/>
            <a:gdLst>
              <a:gd name="T0" fmla="*/ 7886700 w 7886700"/>
              <a:gd name="T1" fmla="*/ 466725 h 933450"/>
              <a:gd name="T2" fmla="*/ 3943350 w 7886700"/>
              <a:gd name="T3" fmla="*/ 933450 h 933450"/>
              <a:gd name="T4" fmla="*/ 0 w 7886700"/>
              <a:gd name="T5" fmla="*/ 466725 h 933450"/>
              <a:gd name="T6" fmla="*/ 3943350 w 7886700"/>
              <a:gd name="T7" fmla="*/ 0 h 933450"/>
              <a:gd name="T8" fmla="*/ 0 60000 65536"/>
              <a:gd name="T9" fmla="*/ 5898240 60000 65536"/>
              <a:gd name="T10" fmla="*/ 11796480 60000 65536"/>
              <a:gd name="T11" fmla="*/ 17694720 60000 65536"/>
              <a:gd name="T12" fmla="*/ 0 w 7886700"/>
              <a:gd name="T13" fmla="*/ 0 h 933450"/>
              <a:gd name="T14" fmla="*/ 7886700 w 7886700"/>
              <a:gd name="T15" fmla="*/ 933450 h 933450"/>
            </a:gdLst>
            <a:ahLst/>
            <a:cxnLst>
              <a:cxn ang="T8">
                <a:pos x="T0" y="T1"/>
              </a:cxn>
              <a:cxn ang="T9">
                <a:pos x="T2" y="T3"/>
              </a:cxn>
              <a:cxn ang="T10">
                <a:pos x="T4" y="T5"/>
              </a:cxn>
              <a:cxn ang="T11">
                <a:pos x="T6" y="T7"/>
              </a:cxn>
            </a:cxnLst>
            <a:rect l="T12" t="T13" r="T14" b="T15"/>
            <a:pathLst>
              <a:path w="7886700" h="933450">
                <a:moveTo>
                  <a:pt x="0" y="0"/>
                </a:moveTo>
                <a:lnTo>
                  <a:pt x="24147" y="0"/>
                </a:lnTo>
                <a:lnTo>
                  <a:pt x="24147" y="2860"/>
                </a:lnTo>
                <a:lnTo>
                  <a:pt x="0" y="286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lvl1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1pPr>
            <a:lvl2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2pPr>
            <a:lvl3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3pPr>
            <a:lvl4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4pPr>
            <a:lvl5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5pPr>
            <a:lvl6pPr marL="25146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6pPr>
            <a:lvl7pPr marL="29718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7pPr>
            <a:lvl8pPr marL="34290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8pPr>
            <a:lvl9pPr marL="38862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9pPr>
          </a:lstStyle>
          <a:p>
            <a:pPr eaLnBrk="1">
              <a:buClr>
                <a:srgbClr val="000000"/>
              </a:buClr>
              <a:buSzPct val="100000"/>
              <a:buFont typeface="Times New Roman" panose="02020603050405020304" pitchFamily="18" charset="0"/>
              <a:buNone/>
            </a:pPr>
            <a:r>
              <a:rPr lang="pt-BR" altLang="pt-BR" sz="2500" b="1">
                <a:solidFill>
                  <a:srgbClr val="002774"/>
                </a:solidFill>
                <a:latin typeface="Trebuchet MS" panose="020B0603020202020204" pitchFamily="34" charset="0"/>
                <a:cs typeface="Times New Roman" panose="02020603050405020304" pitchFamily="18" charset="0"/>
              </a:rPr>
              <a:t>MÓDULO QUALIFICAÇÃO CADASTRAL EM LOTE</a:t>
            </a:r>
          </a:p>
          <a:p>
            <a:pPr algn="ctr" eaLnBrk="1">
              <a:buClr>
                <a:srgbClr val="000000"/>
              </a:buClr>
              <a:buSzPct val="100000"/>
              <a:buFont typeface="Times New Roman" panose="02020603050405020304" pitchFamily="18" charset="0"/>
              <a:buNone/>
            </a:pPr>
            <a:endParaRPr lang="pt-BR" altLang="pt-BR" sz="2500">
              <a:solidFill>
                <a:srgbClr val="002774"/>
              </a:solidFill>
              <a:latin typeface="Trebuchet MS" panose="020B0603020202020204" pitchFamily="34" charset="0"/>
              <a:cs typeface="Times New Roman" panose="02020603050405020304" pitchFamily="18" charset="0"/>
            </a:endParaRPr>
          </a:p>
        </p:txBody>
      </p:sp>
      <p:sp>
        <p:nvSpPr>
          <p:cNvPr id="14339" name="AutoShape 2"/>
          <p:cNvSpPr>
            <a:spLocks noChangeArrowheads="1"/>
          </p:cNvSpPr>
          <p:nvPr/>
        </p:nvSpPr>
        <p:spPr bwMode="auto">
          <a:xfrm>
            <a:off x="627063" y="2024063"/>
            <a:ext cx="7886700" cy="4073525"/>
          </a:xfrm>
          <a:custGeom>
            <a:avLst/>
            <a:gdLst>
              <a:gd name="T0" fmla="*/ 7886700 w 7886700"/>
              <a:gd name="T1" fmla="*/ 2036763 h 4073525"/>
              <a:gd name="T2" fmla="*/ 3943350 w 7886700"/>
              <a:gd name="T3" fmla="*/ 4073525 h 4073525"/>
              <a:gd name="T4" fmla="*/ 0 w 7886700"/>
              <a:gd name="T5" fmla="*/ 2036763 h 4073525"/>
              <a:gd name="T6" fmla="*/ 3943350 w 7886700"/>
              <a:gd name="T7" fmla="*/ 0 h 4073525"/>
              <a:gd name="T8" fmla="*/ 0 60000 65536"/>
              <a:gd name="T9" fmla="*/ 5898240 60000 65536"/>
              <a:gd name="T10" fmla="*/ 11796480 60000 65536"/>
              <a:gd name="T11" fmla="*/ 17694720 60000 65536"/>
              <a:gd name="T12" fmla="*/ 0 w 7886700"/>
              <a:gd name="T13" fmla="*/ 0 h 4073525"/>
              <a:gd name="T14" fmla="*/ 7886700 w 7886700"/>
              <a:gd name="T15" fmla="*/ 4073525 h 4073525"/>
            </a:gdLst>
            <a:ahLst/>
            <a:cxnLst>
              <a:cxn ang="T8">
                <a:pos x="T0" y="T1"/>
              </a:cxn>
              <a:cxn ang="T9">
                <a:pos x="T2" y="T3"/>
              </a:cxn>
              <a:cxn ang="T10">
                <a:pos x="T4" y="T5"/>
              </a:cxn>
              <a:cxn ang="T11">
                <a:pos x="T6" y="T7"/>
              </a:cxn>
            </a:cxnLst>
            <a:rect l="T12" t="T13" r="T14" b="T15"/>
            <a:pathLst>
              <a:path w="7886700" h="4073525">
                <a:moveTo>
                  <a:pt x="0" y="0"/>
                </a:moveTo>
                <a:lnTo>
                  <a:pt x="24147" y="0"/>
                </a:lnTo>
                <a:lnTo>
                  <a:pt x="24147" y="12470"/>
                </a:lnTo>
                <a:lnTo>
                  <a:pt x="0" y="1247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pic>
        <p:nvPicPr>
          <p:cNvPr id="143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63" y="1577975"/>
            <a:ext cx="7680325" cy="45196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noChangeArrowheads="1"/>
          </p:cNvSpPr>
          <p:nvPr/>
        </p:nvSpPr>
        <p:spPr bwMode="auto">
          <a:xfrm>
            <a:off x="627063" y="908050"/>
            <a:ext cx="7780337" cy="1076325"/>
          </a:xfrm>
          <a:custGeom>
            <a:avLst/>
            <a:gdLst>
              <a:gd name="T0" fmla="*/ 7780337 w 7780337"/>
              <a:gd name="T1" fmla="*/ 538163 h 1076325"/>
              <a:gd name="T2" fmla="*/ 3890169 w 7780337"/>
              <a:gd name="T3" fmla="*/ 1076325 h 1076325"/>
              <a:gd name="T4" fmla="*/ 0 w 7780337"/>
              <a:gd name="T5" fmla="*/ 538163 h 1076325"/>
              <a:gd name="T6" fmla="*/ 3890169 w 7780337"/>
              <a:gd name="T7" fmla="*/ 0 h 1076325"/>
              <a:gd name="T8" fmla="*/ 0 60000 65536"/>
              <a:gd name="T9" fmla="*/ 5898240 60000 65536"/>
              <a:gd name="T10" fmla="*/ 11796480 60000 65536"/>
              <a:gd name="T11" fmla="*/ 17694720 60000 65536"/>
              <a:gd name="T12" fmla="*/ 0 w 7780337"/>
              <a:gd name="T13" fmla="*/ 0 h 1076325"/>
              <a:gd name="T14" fmla="*/ 7780337 w 7780337"/>
              <a:gd name="T15" fmla="*/ 1076325 h 1076325"/>
            </a:gdLst>
            <a:ahLst/>
            <a:cxnLst>
              <a:cxn ang="T8">
                <a:pos x="T0" y="T1"/>
              </a:cxn>
              <a:cxn ang="T9">
                <a:pos x="T2" y="T3"/>
              </a:cxn>
              <a:cxn ang="T10">
                <a:pos x="T4" y="T5"/>
              </a:cxn>
              <a:cxn ang="T11">
                <a:pos x="T6" y="T7"/>
              </a:cxn>
            </a:cxnLst>
            <a:rect l="T12" t="T13" r="T14" b="T15"/>
            <a:pathLst>
              <a:path w="7780337" h="1076325">
                <a:moveTo>
                  <a:pt x="0" y="0"/>
                </a:moveTo>
                <a:lnTo>
                  <a:pt x="23822" y="0"/>
                </a:lnTo>
                <a:lnTo>
                  <a:pt x="23822" y="3295"/>
                </a:lnTo>
                <a:lnTo>
                  <a:pt x="0" y="3295"/>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lvl1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1pPr>
            <a:lvl2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2pPr>
            <a:lvl3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3pPr>
            <a:lvl4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4pPr>
            <a:lvl5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5pPr>
            <a:lvl6pPr marL="25146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6pPr>
            <a:lvl7pPr marL="29718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7pPr>
            <a:lvl8pPr marL="34290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8pPr>
            <a:lvl9pPr marL="38862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9pPr>
          </a:lstStyle>
          <a:p>
            <a:pPr eaLnBrk="1">
              <a:lnSpc>
                <a:spcPct val="170000"/>
              </a:lnSpc>
              <a:buClr>
                <a:srgbClr val="000000"/>
              </a:buClr>
              <a:buSzPct val="100000"/>
              <a:buFont typeface="Times New Roman" panose="02020603050405020304" pitchFamily="18" charset="0"/>
              <a:buNone/>
            </a:pPr>
            <a:r>
              <a:rPr lang="pt-BR" altLang="pt-BR" sz="2900" b="1" i="1">
                <a:solidFill>
                  <a:srgbClr val="002774"/>
                </a:solidFill>
                <a:latin typeface="Trebuchet MS" panose="020B0603020202020204" pitchFamily="34" charset="0"/>
              </a:rPr>
              <a:t>	Consulta Qualificação Cadastral</a:t>
            </a:r>
            <a:r>
              <a:rPr lang="pt-BR" altLang="pt-BR" sz="2500" b="1">
                <a:solidFill>
                  <a:srgbClr val="002774"/>
                </a:solidFill>
                <a:latin typeface="Trebuchet MS" panose="020B0603020202020204" pitchFamily="34" charset="0"/>
              </a:rPr>
              <a:t> </a:t>
            </a:r>
          </a:p>
          <a:p>
            <a:pPr algn="just" eaLnBrk="1">
              <a:buClr>
                <a:srgbClr val="000000"/>
              </a:buClr>
              <a:buSzPct val="100000"/>
              <a:buFont typeface="Times New Roman" panose="02020603050405020304" pitchFamily="18" charset="0"/>
              <a:buNone/>
            </a:pPr>
            <a:endParaRPr lang="pt-BR" altLang="pt-BR" sz="2500">
              <a:solidFill>
                <a:srgbClr val="002774"/>
              </a:solidFill>
              <a:latin typeface="Trebuchet MS" panose="020B0603020202020204" pitchFamily="34" charset="0"/>
            </a:endParaRPr>
          </a:p>
        </p:txBody>
      </p:sp>
      <p:sp>
        <p:nvSpPr>
          <p:cNvPr id="15363" name="AutoShape 2"/>
          <p:cNvSpPr>
            <a:spLocks noChangeArrowheads="1"/>
          </p:cNvSpPr>
          <p:nvPr/>
        </p:nvSpPr>
        <p:spPr bwMode="auto">
          <a:xfrm>
            <a:off x="414338" y="1673225"/>
            <a:ext cx="8613775" cy="4524375"/>
          </a:xfrm>
          <a:custGeom>
            <a:avLst/>
            <a:gdLst>
              <a:gd name="T0" fmla="*/ 8613775 w 8613775"/>
              <a:gd name="T1" fmla="*/ 2262188 h 4524375"/>
              <a:gd name="T2" fmla="*/ 4306888 w 8613775"/>
              <a:gd name="T3" fmla="*/ 4524375 h 4524375"/>
              <a:gd name="T4" fmla="*/ 0 w 8613775"/>
              <a:gd name="T5" fmla="*/ 2262188 h 4524375"/>
              <a:gd name="T6" fmla="*/ 4306888 w 8613775"/>
              <a:gd name="T7" fmla="*/ 0 h 4524375"/>
              <a:gd name="T8" fmla="*/ 0 60000 65536"/>
              <a:gd name="T9" fmla="*/ 5898240 60000 65536"/>
              <a:gd name="T10" fmla="*/ 11796480 60000 65536"/>
              <a:gd name="T11" fmla="*/ 17694720 60000 65536"/>
              <a:gd name="T12" fmla="*/ 0 w 8613775"/>
              <a:gd name="T13" fmla="*/ 0 h 4524375"/>
              <a:gd name="T14" fmla="*/ 8613775 w 8613775"/>
              <a:gd name="T15" fmla="*/ 4524375 h 4524375"/>
            </a:gdLst>
            <a:ahLst/>
            <a:cxnLst>
              <a:cxn ang="T8">
                <a:pos x="T0" y="T1"/>
              </a:cxn>
              <a:cxn ang="T9">
                <a:pos x="T2" y="T3"/>
              </a:cxn>
              <a:cxn ang="T10">
                <a:pos x="T4" y="T5"/>
              </a:cxn>
              <a:cxn ang="T11">
                <a:pos x="T6" y="T7"/>
              </a:cxn>
            </a:cxnLst>
            <a:rect l="T12" t="T13" r="T14" b="T15"/>
            <a:pathLst>
              <a:path w="8613775" h="4524375">
                <a:moveTo>
                  <a:pt x="0" y="0"/>
                </a:moveTo>
                <a:lnTo>
                  <a:pt x="26378" y="0"/>
                </a:lnTo>
                <a:lnTo>
                  <a:pt x="26378" y="13851"/>
                </a:lnTo>
                <a:lnTo>
                  <a:pt x="0" y="13851"/>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lvl1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Lst>
              <a:defRPr>
                <a:solidFill>
                  <a:schemeClr val="tx1"/>
                </a:solidFill>
                <a:latin typeface="Arial" panose="020B0604020202020204" pitchFamily="34" charset="0"/>
                <a:ea typeface="Microsoft YaHei" panose="020B0503020204020204" pitchFamily="34" charset="-122"/>
              </a:defRPr>
            </a:lvl1pPr>
            <a:lvl2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Lst>
              <a:defRPr>
                <a:solidFill>
                  <a:schemeClr val="tx1"/>
                </a:solidFill>
                <a:latin typeface="Arial" panose="020B0604020202020204" pitchFamily="34" charset="0"/>
                <a:ea typeface="Microsoft YaHei" panose="020B0503020204020204" pitchFamily="34" charset="-122"/>
              </a:defRPr>
            </a:lvl2pPr>
            <a:lvl3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Lst>
              <a:defRPr>
                <a:solidFill>
                  <a:schemeClr val="tx1"/>
                </a:solidFill>
                <a:latin typeface="Arial" panose="020B0604020202020204" pitchFamily="34" charset="0"/>
                <a:ea typeface="Microsoft YaHei" panose="020B0503020204020204" pitchFamily="34" charset="-122"/>
              </a:defRPr>
            </a:lvl3pPr>
            <a:lvl4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Lst>
              <a:defRPr>
                <a:solidFill>
                  <a:schemeClr val="tx1"/>
                </a:solidFill>
                <a:latin typeface="Arial" panose="020B0604020202020204" pitchFamily="34" charset="0"/>
                <a:ea typeface="Microsoft YaHei" panose="020B0503020204020204" pitchFamily="34" charset="-122"/>
              </a:defRPr>
            </a:lvl4pPr>
            <a:lvl5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Lst>
              <a:defRPr>
                <a:solidFill>
                  <a:schemeClr val="tx1"/>
                </a:solidFill>
                <a:latin typeface="Arial" panose="020B0604020202020204" pitchFamily="34" charset="0"/>
                <a:ea typeface="Microsoft YaHei" panose="020B0503020204020204" pitchFamily="34" charset="-122"/>
              </a:defRPr>
            </a:lvl5pPr>
            <a:lvl6pPr marL="25146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Lst>
              <a:defRPr>
                <a:solidFill>
                  <a:schemeClr val="tx1"/>
                </a:solidFill>
                <a:latin typeface="Arial" panose="020B0604020202020204" pitchFamily="34" charset="0"/>
                <a:ea typeface="Microsoft YaHei" panose="020B0503020204020204" pitchFamily="34" charset="-122"/>
              </a:defRPr>
            </a:lvl6pPr>
            <a:lvl7pPr marL="29718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Lst>
              <a:defRPr>
                <a:solidFill>
                  <a:schemeClr val="tx1"/>
                </a:solidFill>
                <a:latin typeface="Arial" panose="020B0604020202020204" pitchFamily="34" charset="0"/>
                <a:ea typeface="Microsoft YaHei" panose="020B0503020204020204" pitchFamily="34" charset="-122"/>
              </a:defRPr>
            </a:lvl7pPr>
            <a:lvl8pPr marL="34290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Lst>
              <a:defRPr>
                <a:solidFill>
                  <a:schemeClr val="tx1"/>
                </a:solidFill>
                <a:latin typeface="Arial" panose="020B0604020202020204" pitchFamily="34" charset="0"/>
                <a:ea typeface="Microsoft YaHei" panose="020B0503020204020204" pitchFamily="34" charset="-122"/>
              </a:defRPr>
            </a:lvl8pPr>
            <a:lvl9pPr marL="38862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Lst>
              <a:defRPr>
                <a:solidFill>
                  <a:schemeClr val="tx1"/>
                </a:solidFill>
                <a:latin typeface="Arial" panose="020B0604020202020204" pitchFamily="34" charset="0"/>
                <a:ea typeface="Microsoft YaHei" panose="020B0503020204020204" pitchFamily="34" charset="-122"/>
              </a:defRPr>
            </a:lvl9pPr>
          </a:lstStyle>
          <a:p>
            <a:pPr algn="just" eaLnBrk="1">
              <a:buClr>
                <a:srgbClr val="000000"/>
              </a:buClr>
              <a:buSzPct val="100000"/>
              <a:buFont typeface="Times New Roman" panose="02020603050405020304" pitchFamily="18" charset="0"/>
              <a:buNone/>
            </a:pPr>
            <a:endParaRPr lang="pt-BR" altLang="pt-BR" b="1">
              <a:solidFill>
                <a:srgbClr val="002774"/>
              </a:solidFill>
            </a:endParaRPr>
          </a:p>
          <a:p>
            <a:pPr algn="just" eaLnBrk="1">
              <a:buClr>
                <a:srgbClr val="000000"/>
              </a:buClr>
              <a:buSzPct val="100000"/>
              <a:buFont typeface="Times New Roman" panose="02020603050405020304" pitchFamily="18" charset="0"/>
              <a:buNone/>
            </a:pPr>
            <a:endParaRPr lang="pt-BR" altLang="pt-BR" b="1">
              <a:solidFill>
                <a:srgbClr val="002774"/>
              </a:solidFill>
            </a:endParaRPr>
          </a:p>
          <a:p>
            <a:pPr algn="just" eaLnBrk="1">
              <a:buClr>
                <a:srgbClr val="000000"/>
              </a:buClr>
              <a:buSzPct val="100000"/>
              <a:buFont typeface="Times New Roman" panose="02020603050405020304" pitchFamily="18" charset="0"/>
              <a:buNone/>
            </a:pPr>
            <a:endParaRPr lang="pt-BR" altLang="pt-BR" b="1">
              <a:solidFill>
                <a:srgbClr val="002774"/>
              </a:solidFill>
            </a:endParaRPr>
          </a:p>
        </p:txBody>
      </p:sp>
      <p:sp>
        <p:nvSpPr>
          <p:cNvPr id="15364" name="Text Box 4"/>
          <p:cNvSpPr txBox="1">
            <a:spLocks noChangeArrowheads="1"/>
          </p:cNvSpPr>
          <p:nvPr/>
        </p:nvSpPr>
        <p:spPr bwMode="auto">
          <a:xfrm>
            <a:off x="457200" y="2362200"/>
            <a:ext cx="8229600" cy="32321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a:buClr>
                <a:srgbClr val="000000"/>
              </a:buClr>
              <a:buSzPct val="100000"/>
              <a:buFont typeface="Times New Roman" panose="02020603050405020304" pitchFamily="18" charset="0"/>
              <a:buNone/>
            </a:pPr>
            <a:r>
              <a:rPr lang="pt-BR" altLang="pt-BR" b="1">
                <a:solidFill>
                  <a:srgbClr val="002774"/>
                </a:solidFill>
              </a:rPr>
              <a:t>O nome do trabalhador é validado com a base do CPF: REGRA_VALIDA_TRABALHADOR_BASE_CPF </a:t>
            </a:r>
          </a:p>
          <a:p>
            <a:pPr algn="just" eaLnBrk="1">
              <a:buClr>
                <a:srgbClr val="000000"/>
              </a:buClr>
              <a:buSzPct val="100000"/>
              <a:buFont typeface="Times New Roman" panose="02020603050405020304" pitchFamily="18" charset="0"/>
              <a:buNone/>
            </a:pPr>
            <a:endParaRPr lang="pt-BR" altLang="pt-BR" b="1">
              <a:solidFill>
                <a:srgbClr val="002774"/>
              </a:solidFill>
            </a:endParaRPr>
          </a:p>
          <a:p>
            <a:pPr algn="just" eaLnBrk="1">
              <a:buClr>
                <a:srgbClr val="000000"/>
              </a:buClr>
              <a:buSzPct val="100000"/>
              <a:buFont typeface="Times New Roman" panose="02020603050405020304" pitchFamily="18" charset="0"/>
              <a:buNone/>
            </a:pPr>
            <a:r>
              <a:rPr lang="pt-BR" altLang="pt-BR" b="1">
                <a:solidFill>
                  <a:srgbClr val="002774"/>
                </a:solidFill>
              </a:rPr>
              <a:t>Tanto na CQC quanto no evento de admissão deve ser informado o nome civil do trabalhador, mesmo que este possua nome social na base do CPF. </a:t>
            </a:r>
          </a:p>
          <a:p>
            <a:pPr algn="just" eaLnBrk="1">
              <a:buClr>
                <a:srgbClr val="000000"/>
              </a:buClr>
              <a:buSzPct val="100000"/>
              <a:buFont typeface="Times New Roman" panose="02020603050405020304" pitchFamily="18" charset="0"/>
              <a:buNone/>
            </a:pPr>
            <a:r>
              <a:rPr lang="pt-BR" altLang="pt-BR" b="1">
                <a:solidFill>
                  <a:srgbClr val="002774"/>
                </a:solidFill>
              </a:rPr>
              <a:t>	</a:t>
            </a:r>
          </a:p>
          <a:p>
            <a:pPr algn="just" eaLnBrk="1">
              <a:buClr>
                <a:srgbClr val="000000"/>
              </a:buClr>
              <a:buSzPct val="100000"/>
              <a:buFont typeface="Times New Roman" panose="02020603050405020304" pitchFamily="18" charset="0"/>
              <a:buNone/>
            </a:pPr>
            <a:r>
              <a:rPr lang="pt-BR" altLang="pt-BR" b="1">
                <a:solidFill>
                  <a:srgbClr val="002774"/>
                </a:solidFill>
              </a:rPr>
              <a:t>Somente nas situações em que houver retificação/substituição judicial do nome civil é que o novo nome deverá ser utilizado na consulta qualificação cadastral.</a:t>
            </a:r>
          </a:p>
          <a:p>
            <a:pPr eaLnBrk="1">
              <a:lnSpc>
                <a:spcPct val="93000"/>
              </a:lnSpc>
              <a:spcBef>
                <a:spcPct val="50000"/>
              </a:spcBef>
              <a:buClr>
                <a:srgbClr val="000000"/>
              </a:buClr>
              <a:buSzPct val="100000"/>
              <a:buFont typeface="Times New Roman" panose="02020603050405020304" pitchFamily="18" charset="0"/>
              <a:buNone/>
            </a:pPr>
            <a:endParaRPr lang="pt-BR" altLang="pt-B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1"/>
          <p:cNvSpPr>
            <a:spLocks noChangeArrowheads="1"/>
          </p:cNvSpPr>
          <p:nvPr/>
        </p:nvSpPr>
        <p:spPr bwMode="auto">
          <a:xfrm>
            <a:off x="627063" y="908050"/>
            <a:ext cx="7780337" cy="1076325"/>
          </a:xfrm>
          <a:custGeom>
            <a:avLst/>
            <a:gdLst>
              <a:gd name="T0" fmla="*/ 7780337 w 7780337"/>
              <a:gd name="T1" fmla="*/ 538163 h 1076325"/>
              <a:gd name="T2" fmla="*/ 3890169 w 7780337"/>
              <a:gd name="T3" fmla="*/ 1076325 h 1076325"/>
              <a:gd name="T4" fmla="*/ 0 w 7780337"/>
              <a:gd name="T5" fmla="*/ 538163 h 1076325"/>
              <a:gd name="T6" fmla="*/ 3890169 w 7780337"/>
              <a:gd name="T7" fmla="*/ 0 h 1076325"/>
              <a:gd name="T8" fmla="*/ 0 60000 65536"/>
              <a:gd name="T9" fmla="*/ 5898240 60000 65536"/>
              <a:gd name="T10" fmla="*/ 11796480 60000 65536"/>
              <a:gd name="T11" fmla="*/ 17694720 60000 65536"/>
              <a:gd name="T12" fmla="*/ 0 w 7780337"/>
              <a:gd name="T13" fmla="*/ 0 h 1076325"/>
              <a:gd name="T14" fmla="*/ 7780337 w 7780337"/>
              <a:gd name="T15" fmla="*/ 1076325 h 1076325"/>
            </a:gdLst>
            <a:ahLst/>
            <a:cxnLst>
              <a:cxn ang="T8">
                <a:pos x="T0" y="T1"/>
              </a:cxn>
              <a:cxn ang="T9">
                <a:pos x="T2" y="T3"/>
              </a:cxn>
              <a:cxn ang="T10">
                <a:pos x="T4" y="T5"/>
              </a:cxn>
              <a:cxn ang="T11">
                <a:pos x="T6" y="T7"/>
              </a:cxn>
            </a:cxnLst>
            <a:rect l="T12" t="T13" r="T14" b="T15"/>
            <a:pathLst>
              <a:path w="7780337" h="1076325">
                <a:moveTo>
                  <a:pt x="0" y="0"/>
                </a:moveTo>
                <a:lnTo>
                  <a:pt x="23822" y="0"/>
                </a:lnTo>
                <a:lnTo>
                  <a:pt x="23822" y="3295"/>
                </a:lnTo>
                <a:lnTo>
                  <a:pt x="0" y="3295"/>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lvl1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1pPr>
            <a:lvl2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2pPr>
            <a:lvl3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3pPr>
            <a:lvl4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4pPr>
            <a:lvl5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5pPr>
            <a:lvl6pPr marL="25146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6pPr>
            <a:lvl7pPr marL="29718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7pPr>
            <a:lvl8pPr marL="34290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8pPr>
            <a:lvl9pPr marL="38862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9pPr>
          </a:lstStyle>
          <a:p>
            <a:pPr eaLnBrk="1">
              <a:lnSpc>
                <a:spcPct val="170000"/>
              </a:lnSpc>
              <a:buClr>
                <a:srgbClr val="000000"/>
              </a:buClr>
              <a:buSzPct val="100000"/>
              <a:buFont typeface="Times New Roman" panose="02020603050405020304" pitchFamily="18" charset="0"/>
              <a:buNone/>
            </a:pPr>
            <a:r>
              <a:rPr lang="pt-BR" altLang="pt-BR" sz="2900" b="1" i="1">
                <a:solidFill>
                  <a:srgbClr val="002774"/>
                </a:solidFill>
                <a:latin typeface="Trebuchet MS" panose="020B0603020202020204" pitchFamily="34" charset="0"/>
              </a:rPr>
              <a:t>	Consulta Qualificação Cadastral</a:t>
            </a:r>
            <a:r>
              <a:rPr lang="pt-BR" altLang="pt-BR" sz="2500" b="1">
                <a:solidFill>
                  <a:srgbClr val="002774"/>
                </a:solidFill>
                <a:latin typeface="Trebuchet MS" panose="020B0603020202020204" pitchFamily="34" charset="0"/>
              </a:rPr>
              <a:t> </a:t>
            </a:r>
          </a:p>
          <a:p>
            <a:pPr algn="just" eaLnBrk="1">
              <a:buClr>
                <a:srgbClr val="000000"/>
              </a:buClr>
              <a:buSzPct val="100000"/>
              <a:buFont typeface="Times New Roman" panose="02020603050405020304" pitchFamily="18" charset="0"/>
              <a:buNone/>
            </a:pPr>
            <a:endParaRPr lang="pt-BR" altLang="pt-BR" sz="2500">
              <a:solidFill>
                <a:srgbClr val="002774"/>
              </a:solidFill>
              <a:latin typeface="Trebuchet MS" panose="020B0603020202020204" pitchFamily="34" charset="0"/>
            </a:endParaRPr>
          </a:p>
        </p:txBody>
      </p:sp>
      <p:sp>
        <p:nvSpPr>
          <p:cNvPr id="16387" name="AutoShape 2"/>
          <p:cNvSpPr>
            <a:spLocks noChangeArrowheads="1"/>
          </p:cNvSpPr>
          <p:nvPr/>
        </p:nvSpPr>
        <p:spPr bwMode="auto">
          <a:xfrm>
            <a:off x="414338" y="1658938"/>
            <a:ext cx="8613775" cy="3506787"/>
          </a:xfrm>
          <a:custGeom>
            <a:avLst/>
            <a:gdLst>
              <a:gd name="T0" fmla="*/ 8613775 w 8613775"/>
              <a:gd name="T1" fmla="*/ 1753394 h 3506787"/>
              <a:gd name="T2" fmla="*/ 4306888 w 8613775"/>
              <a:gd name="T3" fmla="*/ 3506787 h 3506787"/>
              <a:gd name="T4" fmla="*/ 0 w 8613775"/>
              <a:gd name="T5" fmla="*/ 1753394 h 3506787"/>
              <a:gd name="T6" fmla="*/ 4306888 w 8613775"/>
              <a:gd name="T7" fmla="*/ 0 h 3506787"/>
              <a:gd name="T8" fmla="*/ 0 60000 65536"/>
              <a:gd name="T9" fmla="*/ 5898240 60000 65536"/>
              <a:gd name="T10" fmla="*/ 11796480 60000 65536"/>
              <a:gd name="T11" fmla="*/ 17694720 60000 65536"/>
              <a:gd name="T12" fmla="*/ 0 w 8613775"/>
              <a:gd name="T13" fmla="*/ 0 h 3506787"/>
              <a:gd name="T14" fmla="*/ 8613775 w 8613775"/>
              <a:gd name="T15" fmla="*/ 3506787 h 3506787"/>
            </a:gdLst>
            <a:ahLst/>
            <a:cxnLst>
              <a:cxn ang="T8">
                <a:pos x="T0" y="T1"/>
              </a:cxn>
              <a:cxn ang="T9">
                <a:pos x="T2" y="T3"/>
              </a:cxn>
              <a:cxn ang="T10">
                <a:pos x="T4" y="T5"/>
              </a:cxn>
              <a:cxn ang="T11">
                <a:pos x="T6" y="T7"/>
              </a:cxn>
            </a:cxnLst>
            <a:rect l="T12" t="T13" r="T14" b="T15"/>
            <a:pathLst>
              <a:path w="8613775" h="3506787">
                <a:moveTo>
                  <a:pt x="0" y="0"/>
                </a:moveTo>
                <a:lnTo>
                  <a:pt x="26378" y="0"/>
                </a:lnTo>
                <a:lnTo>
                  <a:pt x="26378" y="10740"/>
                </a:lnTo>
                <a:lnTo>
                  <a:pt x="0" y="1074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lvl1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Lst>
              <a:defRPr>
                <a:solidFill>
                  <a:schemeClr val="tx1"/>
                </a:solidFill>
                <a:latin typeface="Arial" panose="020B0604020202020204" pitchFamily="34" charset="0"/>
                <a:ea typeface="Microsoft YaHei" panose="020B0503020204020204" pitchFamily="34" charset="-122"/>
              </a:defRPr>
            </a:lvl1pPr>
            <a:lvl2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Lst>
              <a:defRPr>
                <a:solidFill>
                  <a:schemeClr val="tx1"/>
                </a:solidFill>
                <a:latin typeface="Arial" panose="020B0604020202020204" pitchFamily="34" charset="0"/>
                <a:ea typeface="Microsoft YaHei" panose="020B0503020204020204" pitchFamily="34" charset="-122"/>
              </a:defRPr>
            </a:lvl2pPr>
            <a:lvl3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Lst>
              <a:defRPr>
                <a:solidFill>
                  <a:schemeClr val="tx1"/>
                </a:solidFill>
                <a:latin typeface="Arial" panose="020B0604020202020204" pitchFamily="34" charset="0"/>
                <a:ea typeface="Microsoft YaHei" panose="020B0503020204020204" pitchFamily="34" charset="-122"/>
              </a:defRPr>
            </a:lvl3pPr>
            <a:lvl4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Lst>
              <a:defRPr>
                <a:solidFill>
                  <a:schemeClr val="tx1"/>
                </a:solidFill>
                <a:latin typeface="Arial" panose="020B0604020202020204" pitchFamily="34" charset="0"/>
                <a:ea typeface="Microsoft YaHei" panose="020B0503020204020204" pitchFamily="34" charset="-122"/>
              </a:defRPr>
            </a:lvl4pPr>
            <a:lvl5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Lst>
              <a:defRPr>
                <a:solidFill>
                  <a:schemeClr val="tx1"/>
                </a:solidFill>
                <a:latin typeface="Arial" panose="020B0604020202020204" pitchFamily="34" charset="0"/>
                <a:ea typeface="Microsoft YaHei" panose="020B0503020204020204" pitchFamily="34" charset="-122"/>
              </a:defRPr>
            </a:lvl5pPr>
            <a:lvl6pPr marL="25146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Lst>
              <a:defRPr>
                <a:solidFill>
                  <a:schemeClr val="tx1"/>
                </a:solidFill>
                <a:latin typeface="Arial" panose="020B0604020202020204" pitchFamily="34" charset="0"/>
                <a:ea typeface="Microsoft YaHei" panose="020B0503020204020204" pitchFamily="34" charset="-122"/>
              </a:defRPr>
            </a:lvl6pPr>
            <a:lvl7pPr marL="29718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Lst>
              <a:defRPr>
                <a:solidFill>
                  <a:schemeClr val="tx1"/>
                </a:solidFill>
                <a:latin typeface="Arial" panose="020B0604020202020204" pitchFamily="34" charset="0"/>
                <a:ea typeface="Microsoft YaHei" panose="020B0503020204020204" pitchFamily="34" charset="-122"/>
              </a:defRPr>
            </a:lvl7pPr>
            <a:lvl8pPr marL="34290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Lst>
              <a:defRPr>
                <a:solidFill>
                  <a:schemeClr val="tx1"/>
                </a:solidFill>
                <a:latin typeface="Arial" panose="020B0604020202020204" pitchFamily="34" charset="0"/>
                <a:ea typeface="Microsoft YaHei" panose="020B0503020204020204" pitchFamily="34" charset="-122"/>
              </a:defRPr>
            </a:lvl8pPr>
            <a:lvl9pPr marL="38862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Lst>
              <a:defRPr>
                <a:solidFill>
                  <a:schemeClr val="tx1"/>
                </a:solidFill>
                <a:latin typeface="Arial" panose="020B0604020202020204" pitchFamily="34" charset="0"/>
                <a:ea typeface="Microsoft YaHei" panose="020B0503020204020204" pitchFamily="34" charset="-122"/>
              </a:defRPr>
            </a:lvl9pPr>
          </a:lstStyle>
          <a:p>
            <a:pPr algn="just" eaLnBrk="1">
              <a:buClr>
                <a:srgbClr val="000000"/>
              </a:buClr>
              <a:buSzPct val="100000"/>
              <a:buFont typeface="Times New Roman" panose="02020603050405020304" pitchFamily="18" charset="0"/>
              <a:buNone/>
            </a:pPr>
            <a:endParaRPr lang="pt-BR" altLang="pt-BR" b="1">
              <a:solidFill>
                <a:srgbClr val="002774"/>
              </a:solidFill>
            </a:endParaRPr>
          </a:p>
          <a:p>
            <a:pPr algn="just" eaLnBrk="1">
              <a:buClr>
                <a:srgbClr val="000000"/>
              </a:buClr>
              <a:buSzPct val="100000"/>
              <a:buFont typeface="Times New Roman" panose="02020603050405020304" pitchFamily="18" charset="0"/>
              <a:buNone/>
            </a:pPr>
            <a:endParaRPr lang="pt-BR" altLang="pt-BR" b="1">
              <a:solidFill>
                <a:srgbClr val="002774"/>
              </a:solidFill>
            </a:endParaRPr>
          </a:p>
          <a:p>
            <a:pPr algn="just" eaLnBrk="1">
              <a:buClr>
                <a:srgbClr val="000000"/>
              </a:buClr>
              <a:buSzPct val="100000"/>
              <a:buFont typeface="Times New Roman" panose="02020603050405020304" pitchFamily="18" charset="0"/>
              <a:buNone/>
            </a:pPr>
            <a:endParaRPr lang="pt-BR" altLang="pt-BR" b="1">
              <a:solidFill>
                <a:srgbClr val="002774"/>
              </a:solidFill>
            </a:endParaRPr>
          </a:p>
        </p:txBody>
      </p:sp>
      <p:sp>
        <p:nvSpPr>
          <p:cNvPr id="16388" name="Text Box 4"/>
          <p:cNvSpPr txBox="1">
            <a:spLocks noChangeArrowheads="1"/>
          </p:cNvSpPr>
          <p:nvPr/>
        </p:nvSpPr>
        <p:spPr bwMode="auto">
          <a:xfrm>
            <a:off x="533400" y="2286000"/>
            <a:ext cx="8229600" cy="20145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a:buClr>
                <a:srgbClr val="000000"/>
              </a:buClr>
              <a:buSzPct val="100000"/>
              <a:buFont typeface="Times New Roman" panose="02020603050405020304" pitchFamily="18" charset="0"/>
              <a:buNone/>
            </a:pPr>
            <a:r>
              <a:rPr lang="pt-BR" altLang="pt-BR" b="1">
                <a:solidFill>
                  <a:srgbClr val="002774"/>
                </a:solidFill>
              </a:rPr>
              <a:t>As regras de validação do nome no leiaute do eSocial definem que não podem ser utilizados caracteres (Ç, aspas, acentos e outros).</a:t>
            </a:r>
          </a:p>
          <a:p>
            <a:pPr algn="just" eaLnBrk="1">
              <a:buClr>
                <a:srgbClr val="000000"/>
              </a:buClr>
              <a:buSzPct val="100000"/>
              <a:buFont typeface="Times New Roman" panose="02020603050405020304" pitchFamily="18" charset="0"/>
              <a:buNone/>
            </a:pPr>
            <a:endParaRPr lang="pt-BR" altLang="pt-BR">
              <a:solidFill>
                <a:srgbClr val="002774"/>
              </a:solidFill>
            </a:endParaRPr>
          </a:p>
          <a:p>
            <a:pPr algn="just" eaLnBrk="1">
              <a:buClr>
                <a:srgbClr val="000000"/>
              </a:buClr>
              <a:buSzPct val="100000"/>
              <a:buFont typeface="Times New Roman" panose="02020603050405020304" pitchFamily="18" charset="0"/>
              <a:buNone/>
            </a:pPr>
            <a:r>
              <a:rPr lang="pt-BR" altLang="pt-BR" b="1">
                <a:solidFill>
                  <a:srgbClr val="002774"/>
                </a:solidFill>
              </a:rPr>
              <a:t>Nesse sentido, para a consulta qualificação cadastral e envio de eventos ao eSocial, os nomes devem ser informados sem caracteres. </a:t>
            </a:r>
          </a:p>
          <a:p>
            <a:pPr algn="just" eaLnBrk="1">
              <a:buClr>
                <a:srgbClr val="000000"/>
              </a:buClr>
              <a:buSzPct val="100000"/>
              <a:buFont typeface="Times New Roman" panose="02020603050405020304" pitchFamily="18" charset="0"/>
              <a:buNone/>
            </a:pPr>
            <a:endParaRPr lang="pt-BR" altLang="pt-BR" b="1">
              <a:solidFill>
                <a:srgbClr val="002774"/>
              </a:solidFill>
            </a:endParaRPr>
          </a:p>
          <a:p>
            <a:pPr algn="just" eaLnBrk="1">
              <a:buClr>
                <a:srgbClr val="000000"/>
              </a:buClr>
              <a:buSzPct val="100000"/>
              <a:buFont typeface="Times New Roman" panose="02020603050405020304" pitchFamily="18" charset="0"/>
              <a:buNone/>
            </a:pPr>
            <a:r>
              <a:rPr lang="pt-BR" altLang="pt-BR" b="1">
                <a:solidFill>
                  <a:srgbClr val="002774"/>
                </a:solidFill>
              </a:rPr>
              <a:t>Se necessário, a empresa deverá ajustar o sistema de folha.</a:t>
            </a:r>
            <a:endParaRPr lang="pt-BR" altLang="pt-B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1"/>
          <p:cNvSpPr>
            <a:spLocks noChangeArrowheads="1"/>
          </p:cNvSpPr>
          <p:nvPr/>
        </p:nvSpPr>
        <p:spPr bwMode="auto">
          <a:xfrm>
            <a:off x="627063" y="908050"/>
            <a:ext cx="7780337" cy="1076325"/>
          </a:xfrm>
          <a:custGeom>
            <a:avLst/>
            <a:gdLst>
              <a:gd name="T0" fmla="*/ 7780337 w 7780337"/>
              <a:gd name="T1" fmla="*/ 538163 h 1076325"/>
              <a:gd name="T2" fmla="*/ 3890169 w 7780337"/>
              <a:gd name="T3" fmla="*/ 1076325 h 1076325"/>
              <a:gd name="T4" fmla="*/ 0 w 7780337"/>
              <a:gd name="T5" fmla="*/ 538163 h 1076325"/>
              <a:gd name="T6" fmla="*/ 3890169 w 7780337"/>
              <a:gd name="T7" fmla="*/ 0 h 1076325"/>
              <a:gd name="T8" fmla="*/ 0 60000 65536"/>
              <a:gd name="T9" fmla="*/ 5898240 60000 65536"/>
              <a:gd name="T10" fmla="*/ 11796480 60000 65536"/>
              <a:gd name="T11" fmla="*/ 17694720 60000 65536"/>
              <a:gd name="T12" fmla="*/ 0 w 7780337"/>
              <a:gd name="T13" fmla="*/ 0 h 1076325"/>
              <a:gd name="T14" fmla="*/ 7780337 w 7780337"/>
              <a:gd name="T15" fmla="*/ 1076325 h 1076325"/>
            </a:gdLst>
            <a:ahLst/>
            <a:cxnLst>
              <a:cxn ang="T8">
                <a:pos x="T0" y="T1"/>
              </a:cxn>
              <a:cxn ang="T9">
                <a:pos x="T2" y="T3"/>
              </a:cxn>
              <a:cxn ang="T10">
                <a:pos x="T4" y="T5"/>
              </a:cxn>
              <a:cxn ang="T11">
                <a:pos x="T6" y="T7"/>
              </a:cxn>
            </a:cxnLst>
            <a:rect l="T12" t="T13" r="T14" b="T15"/>
            <a:pathLst>
              <a:path w="7780337" h="1076325">
                <a:moveTo>
                  <a:pt x="0" y="0"/>
                </a:moveTo>
                <a:lnTo>
                  <a:pt x="23822" y="0"/>
                </a:lnTo>
                <a:lnTo>
                  <a:pt x="23822" y="3295"/>
                </a:lnTo>
                <a:lnTo>
                  <a:pt x="0" y="3295"/>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lvl1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1pPr>
            <a:lvl2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2pPr>
            <a:lvl3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3pPr>
            <a:lvl4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4pPr>
            <a:lvl5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5pPr>
            <a:lvl6pPr marL="25146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6pPr>
            <a:lvl7pPr marL="29718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7pPr>
            <a:lvl8pPr marL="34290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8pPr>
            <a:lvl9pPr marL="38862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9pPr>
          </a:lstStyle>
          <a:p>
            <a:pPr eaLnBrk="1">
              <a:lnSpc>
                <a:spcPct val="170000"/>
              </a:lnSpc>
              <a:buClr>
                <a:srgbClr val="000000"/>
              </a:buClr>
              <a:buSzPct val="100000"/>
              <a:buFont typeface="Times New Roman" panose="02020603050405020304" pitchFamily="18" charset="0"/>
              <a:buNone/>
            </a:pPr>
            <a:r>
              <a:rPr lang="pt-BR" altLang="pt-BR" sz="2900" b="1" i="1">
                <a:solidFill>
                  <a:srgbClr val="002774"/>
                </a:solidFill>
                <a:latin typeface="Trebuchet MS" panose="020B0603020202020204" pitchFamily="34" charset="0"/>
              </a:rPr>
              <a:t>Qualificação Cadastral</a:t>
            </a:r>
            <a:r>
              <a:rPr lang="pt-BR" altLang="pt-BR" sz="2500" b="1">
                <a:solidFill>
                  <a:srgbClr val="002774"/>
                </a:solidFill>
                <a:latin typeface="Trebuchet MS" panose="020B0603020202020204" pitchFamily="34" charset="0"/>
              </a:rPr>
              <a:t> </a:t>
            </a:r>
          </a:p>
          <a:p>
            <a:pPr algn="just" eaLnBrk="1">
              <a:buClr>
                <a:srgbClr val="000000"/>
              </a:buClr>
              <a:buSzPct val="100000"/>
              <a:buFont typeface="Times New Roman" panose="02020603050405020304" pitchFamily="18" charset="0"/>
              <a:buNone/>
            </a:pPr>
            <a:endParaRPr lang="pt-BR" altLang="pt-BR" sz="2500">
              <a:solidFill>
                <a:srgbClr val="002774"/>
              </a:solidFill>
              <a:latin typeface="Trebuchet MS" panose="020B0603020202020204" pitchFamily="34" charset="0"/>
            </a:endParaRPr>
          </a:p>
        </p:txBody>
      </p:sp>
      <p:sp>
        <p:nvSpPr>
          <p:cNvPr id="17411" name="AutoShape 2"/>
          <p:cNvSpPr>
            <a:spLocks noChangeArrowheads="1"/>
          </p:cNvSpPr>
          <p:nvPr/>
        </p:nvSpPr>
        <p:spPr bwMode="auto">
          <a:xfrm>
            <a:off x="414338" y="1746250"/>
            <a:ext cx="8613775" cy="3505200"/>
          </a:xfrm>
          <a:custGeom>
            <a:avLst/>
            <a:gdLst>
              <a:gd name="T0" fmla="*/ 8613775 w 8613775"/>
              <a:gd name="T1" fmla="*/ 1752600 h 3505200"/>
              <a:gd name="T2" fmla="*/ 4306888 w 8613775"/>
              <a:gd name="T3" fmla="*/ 3505200 h 3505200"/>
              <a:gd name="T4" fmla="*/ 0 w 8613775"/>
              <a:gd name="T5" fmla="*/ 1752600 h 3505200"/>
              <a:gd name="T6" fmla="*/ 4306888 w 8613775"/>
              <a:gd name="T7" fmla="*/ 0 h 3505200"/>
              <a:gd name="T8" fmla="*/ 0 60000 65536"/>
              <a:gd name="T9" fmla="*/ 5898240 60000 65536"/>
              <a:gd name="T10" fmla="*/ 11796480 60000 65536"/>
              <a:gd name="T11" fmla="*/ 17694720 60000 65536"/>
              <a:gd name="T12" fmla="*/ 0 w 8613775"/>
              <a:gd name="T13" fmla="*/ 0 h 3505200"/>
              <a:gd name="T14" fmla="*/ 8613775 w 8613775"/>
              <a:gd name="T15" fmla="*/ 3505200 h 3505200"/>
            </a:gdLst>
            <a:ahLst/>
            <a:cxnLst>
              <a:cxn ang="T8">
                <a:pos x="T0" y="T1"/>
              </a:cxn>
              <a:cxn ang="T9">
                <a:pos x="T2" y="T3"/>
              </a:cxn>
              <a:cxn ang="T10">
                <a:pos x="T4" y="T5"/>
              </a:cxn>
              <a:cxn ang="T11">
                <a:pos x="T6" y="T7"/>
              </a:cxn>
            </a:cxnLst>
            <a:rect l="T12" t="T13" r="T14" b="T15"/>
            <a:pathLst>
              <a:path w="8613775" h="3505200">
                <a:moveTo>
                  <a:pt x="0" y="0"/>
                </a:moveTo>
                <a:lnTo>
                  <a:pt x="26378" y="0"/>
                </a:lnTo>
                <a:lnTo>
                  <a:pt x="26378" y="10740"/>
                </a:lnTo>
                <a:lnTo>
                  <a:pt x="0" y="1074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lvl1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Lst>
              <a:defRPr>
                <a:solidFill>
                  <a:schemeClr val="tx1"/>
                </a:solidFill>
                <a:latin typeface="Arial" panose="020B0604020202020204" pitchFamily="34" charset="0"/>
                <a:ea typeface="Microsoft YaHei" panose="020B0503020204020204" pitchFamily="34" charset="-122"/>
              </a:defRPr>
            </a:lvl1pPr>
            <a:lvl2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Lst>
              <a:defRPr>
                <a:solidFill>
                  <a:schemeClr val="tx1"/>
                </a:solidFill>
                <a:latin typeface="Arial" panose="020B0604020202020204" pitchFamily="34" charset="0"/>
                <a:ea typeface="Microsoft YaHei" panose="020B0503020204020204" pitchFamily="34" charset="-122"/>
              </a:defRPr>
            </a:lvl2pPr>
            <a:lvl3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Lst>
              <a:defRPr>
                <a:solidFill>
                  <a:schemeClr val="tx1"/>
                </a:solidFill>
                <a:latin typeface="Arial" panose="020B0604020202020204" pitchFamily="34" charset="0"/>
                <a:ea typeface="Microsoft YaHei" panose="020B0503020204020204" pitchFamily="34" charset="-122"/>
              </a:defRPr>
            </a:lvl3pPr>
            <a:lvl4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Lst>
              <a:defRPr>
                <a:solidFill>
                  <a:schemeClr val="tx1"/>
                </a:solidFill>
                <a:latin typeface="Arial" panose="020B0604020202020204" pitchFamily="34" charset="0"/>
                <a:ea typeface="Microsoft YaHei" panose="020B0503020204020204" pitchFamily="34" charset="-122"/>
              </a:defRPr>
            </a:lvl4pPr>
            <a:lvl5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Lst>
              <a:defRPr>
                <a:solidFill>
                  <a:schemeClr val="tx1"/>
                </a:solidFill>
                <a:latin typeface="Arial" panose="020B0604020202020204" pitchFamily="34" charset="0"/>
                <a:ea typeface="Microsoft YaHei" panose="020B0503020204020204" pitchFamily="34" charset="-122"/>
              </a:defRPr>
            </a:lvl5pPr>
            <a:lvl6pPr marL="25146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Lst>
              <a:defRPr>
                <a:solidFill>
                  <a:schemeClr val="tx1"/>
                </a:solidFill>
                <a:latin typeface="Arial" panose="020B0604020202020204" pitchFamily="34" charset="0"/>
                <a:ea typeface="Microsoft YaHei" panose="020B0503020204020204" pitchFamily="34" charset="-122"/>
              </a:defRPr>
            </a:lvl6pPr>
            <a:lvl7pPr marL="29718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Lst>
              <a:defRPr>
                <a:solidFill>
                  <a:schemeClr val="tx1"/>
                </a:solidFill>
                <a:latin typeface="Arial" panose="020B0604020202020204" pitchFamily="34" charset="0"/>
                <a:ea typeface="Microsoft YaHei" panose="020B0503020204020204" pitchFamily="34" charset="-122"/>
              </a:defRPr>
            </a:lvl7pPr>
            <a:lvl8pPr marL="34290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Lst>
              <a:defRPr>
                <a:solidFill>
                  <a:schemeClr val="tx1"/>
                </a:solidFill>
                <a:latin typeface="Arial" panose="020B0604020202020204" pitchFamily="34" charset="0"/>
                <a:ea typeface="Microsoft YaHei" panose="020B0503020204020204" pitchFamily="34" charset="-122"/>
              </a:defRPr>
            </a:lvl8pPr>
            <a:lvl9pPr marL="38862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Lst>
              <a:defRPr>
                <a:solidFill>
                  <a:schemeClr val="tx1"/>
                </a:solidFill>
                <a:latin typeface="Arial" panose="020B0604020202020204" pitchFamily="34" charset="0"/>
                <a:ea typeface="Microsoft YaHei" panose="020B0503020204020204" pitchFamily="34" charset="-122"/>
              </a:defRPr>
            </a:lvl9pPr>
          </a:lstStyle>
          <a:p>
            <a:pPr algn="just" eaLnBrk="1">
              <a:buClr>
                <a:srgbClr val="000000"/>
              </a:buClr>
              <a:buSzPct val="100000"/>
              <a:buFont typeface="Times New Roman" panose="02020603050405020304" pitchFamily="18" charset="0"/>
              <a:buNone/>
            </a:pPr>
            <a:endParaRPr lang="pt-BR" altLang="pt-BR" b="1">
              <a:solidFill>
                <a:srgbClr val="002774"/>
              </a:solidFill>
            </a:endParaRPr>
          </a:p>
          <a:p>
            <a:pPr algn="just" eaLnBrk="1">
              <a:buClr>
                <a:srgbClr val="000000"/>
              </a:buClr>
              <a:buSzPct val="100000"/>
              <a:buFont typeface="Times New Roman" panose="02020603050405020304" pitchFamily="18" charset="0"/>
              <a:buNone/>
            </a:pPr>
            <a:endParaRPr lang="pt-BR" altLang="pt-BR" b="1">
              <a:solidFill>
                <a:srgbClr val="002774"/>
              </a:solidFill>
            </a:endParaRPr>
          </a:p>
        </p:txBody>
      </p:sp>
      <p:sp>
        <p:nvSpPr>
          <p:cNvPr id="17412" name="Text Box 4"/>
          <p:cNvSpPr txBox="1">
            <a:spLocks noChangeArrowheads="1"/>
          </p:cNvSpPr>
          <p:nvPr/>
        </p:nvSpPr>
        <p:spPr bwMode="auto">
          <a:xfrm>
            <a:off x="685800" y="1752600"/>
            <a:ext cx="7848600" cy="42116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a:buClr>
                <a:srgbClr val="000000"/>
              </a:buClr>
              <a:buSzPct val="100000"/>
              <a:buFont typeface="Times New Roman" panose="02020603050405020304" pitchFamily="18" charset="0"/>
              <a:buNone/>
            </a:pPr>
            <a:r>
              <a:rPr lang="pt-BR" altLang="pt-BR" b="1">
                <a:solidFill>
                  <a:srgbClr val="002774"/>
                </a:solidFill>
              </a:rPr>
              <a:t>O eSocial exige a informação do NIS e realiza a validação dos dados cadastrais com as bases do CPF e do CNIS somente para os trabalhadores que alimentarão o RET (Registro de Eventos Trabalhistas). </a:t>
            </a:r>
          </a:p>
          <a:p>
            <a:pPr algn="just" eaLnBrk="1">
              <a:buClr>
                <a:srgbClr val="000000"/>
              </a:buClr>
              <a:buSzPct val="100000"/>
              <a:buFont typeface="Times New Roman" panose="02020603050405020304" pitchFamily="18" charset="0"/>
              <a:buNone/>
            </a:pPr>
            <a:endParaRPr lang="pt-BR" altLang="pt-BR">
              <a:solidFill>
                <a:srgbClr val="002774"/>
              </a:solidFill>
            </a:endParaRPr>
          </a:p>
          <a:p>
            <a:pPr algn="just" eaLnBrk="1">
              <a:buClr>
                <a:srgbClr val="000000"/>
              </a:buClr>
              <a:buSzPct val="100000"/>
              <a:buFont typeface="Times New Roman" panose="02020603050405020304" pitchFamily="18" charset="0"/>
              <a:buNone/>
            </a:pPr>
            <a:r>
              <a:rPr lang="pt-BR" altLang="pt-BR" b="1">
                <a:solidFill>
                  <a:srgbClr val="002774"/>
                </a:solidFill>
              </a:rPr>
              <a:t>Para os estagiários, servidores públicos inativos e beneficiários de RPPS a validação obrigatória é apenas do CPF. Para estes casos, não utilizar a aplicação de  CQC.</a:t>
            </a:r>
          </a:p>
          <a:p>
            <a:pPr algn="just" eaLnBrk="1">
              <a:buClr>
                <a:srgbClr val="000000"/>
              </a:buClr>
              <a:buSzPct val="100000"/>
              <a:buFont typeface="Times New Roman" panose="02020603050405020304" pitchFamily="18" charset="0"/>
              <a:buNone/>
            </a:pPr>
            <a:endParaRPr lang="pt-BR" altLang="pt-BR" b="1">
              <a:solidFill>
                <a:srgbClr val="002774"/>
              </a:solidFill>
            </a:endParaRPr>
          </a:p>
          <a:p>
            <a:pPr algn="just" eaLnBrk="1">
              <a:buClr>
                <a:srgbClr val="000000"/>
              </a:buClr>
              <a:buSzPct val="100000"/>
              <a:buFont typeface="Times New Roman" panose="02020603050405020304" pitchFamily="18" charset="0"/>
              <a:buNone/>
            </a:pPr>
            <a:r>
              <a:rPr lang="pt-BR" altLang="pt-BR" b="1">
                <a:solidFill>
                  <a:srgbClr val="002774"/>
                </a:solidFill>
              </a:rPr>
              <a:t>“Alteração de Dados Cadastrais no CPF”</a:t>
            </a:r>
            <a:endParaRPr lang="pt-BR" altLang="pt-BR" b="1">
              <a:solidFill>
                <a:srgbClr val="002774"/>
              </a:solidFill>
              <a:hlinkClick r:id="rId3"/>
            </a:endParaRPr>
          </a:p>
          <a:p>
            <a:pPr algn="just" eaLnBrk="1">
              <a:buClr>
                <a:srgbClr val="000000"/>
              </a:buClr>
              <a:buSzPct val="100000"/>
              <a:buFont typeface="Times New Roman" panose="02020603050405020304" pitchFamily="18" charset="0"/>
              <a:buNone/>
            </a:pPr>
            <a:r>
              <a:rPr lang="pt-BR" altLang="pt-BR" b="1">
                <a:solidFill>
                  <a:srgbClr val="002774"/>
                </a:solidFill>
              </a:rPr>
              <a:t>Desde que os dados informados estejam coerentes com os dados da base do Tribunal Regional Eleitoral – TRE, os dados da base do CPF serão atualizados conforme informações prestadas. Caso exista divergência a atualização deverá ser realizada pelo empregado junto às conveniadas da RFB: Correios, Banco do Brasil.</a:t>
            </a:r>
            <a:endParaRPr lang="pt-BR" altLang="pt-B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1"/>
          <p:cNvSpPr>
            <a:spLocks noChangeArrowheads="1"/>
          </p:cNvSpPr>
          <p:nvPr/>
        </p:nvSpPr>
        <p:spPr bwMode="auto">
          <a:xfrm>
            <a:off x="627063" y="908050"/>
            <a:ext cx="7780337" cy="1076325"/>
          </a:xfrm>
          <a:custGeom>
            <a:avLst/>
            <a:gdLst>
              <a:gd name="T0" fmla="*/ 7780337 w 7780337"/>
              <a:gd name="T1" fmla="*/ 538163 h 1076325"/>
              <a:gd name="T2" fmla="*/ 3890169 w 7780337"/>
              <a:gd name="T3" fmla="*/ 1076325 h 1076325"/>
              <a:gd name="T4" fmla="*/ 0 w 7780337"/>
              <a:gd name="T5" fmla="*/ 538163 h 1076325"/>
              <a:gd name="T6" fmla="*/ 3890169 w 7780337"/>
              <a:gd name="T7" fmla="*/ 0 h 1076325"/>
              <a:gd name="T8" fmla="*/ 0 60000 65536"/>
              <a:gd name="T9" fmla="*/ 5898240 60000 65536"/>
              <a:gd name="T10" fmla="*/ 11796480 60000 65536"/>
              <a:gd name="T11" fmla="*/ 17694720 60000 65536"/>
              <a:gd name="T12" fmla="*/ 0 w 7780337"/>
              <a:gd name="T13" fmla="*/ 0 h 1076325"/>
              <a:gd name="T14" fmla="*/ 7780337 w 7780337"/>
              <a:gd name="T15" fmla="*/ 1076325 h 1076325"/>
            </a:gdLst>
            <a:ahLst/>
            <a:cxnLst>
              <a:cxn ang="T8">
                <a:pos x="T0" y="T1"/>
              </a:cxn>
              <a:cxn ang="T9">
                <a:pos x="T2" y="T3"/>
              </a:cxn>
              <a:cxn ang="T10">
                <a:pos x="T4" y="T5"/>
              </a:cxn>
              <a:cxn ang="T11">
                <a:pos x="T6" y="T7"/>
              </a:cxn>
            </a:cxnLst>
            <a:rect l="T12" t="T13" r="T14" b="T15"/>
            <a:pathLst>
              <a:path w="7780337" h="1076325">
                <a:moveTo>
                  <a:pt x="0" y="0"/>
                </a:moveTo>
                <a:lnTo>
                  <a:pt x="23822" y="0"/>
                </a:lnTo>
                <a:lnTo>
                  <a:pt x="23822" y="3295"/>
                </a:lnTo>
                <a:lnTo>
                  <a:pt x="0" y="3295"/>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lvl1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1pPr>
            <a:lvl2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2pPr>
            <a:lvl3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3pPr>
            <a:lvl4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4pPr>
            <a:lvl5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5pPr>
            <a:lvl6pPr marL="25146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6pPr>
            <a:lvl7pPr marL="29718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7pPr>
            <a:lvl8pPr marL="34290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8pPr>
            <a:lvl9pPr marL="38862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9pPr>
          </a:lstStyle>
          <a:p>
            <a:pPr eaLnBrk="1">
              <a:lnSpc>
                <a:spcPct val="170000"/>
              </a:lnSpc>
              <a:buClr>
                <a:srgbClr val="000000"/>
              </a:buClr>
              <a:buSzPct val="100000"/>
              <a:buFont typeface="Times New Roman" panose="02020603050405020304" pitchFamily="18" charset="0"/>
              <a:buNone/>
            </a:pPr>
            <a:r>
              <a:rPr lang="pt-BR" altLang="pt-BR" sz="2900" b="1" i="1">
                <a:solidFill>
                  <a:srgbClr val="002774"/>
                </a:solidFill>
                <a:latin typeface="Trebuchet MS" panose="020B0603020202020204" pitchFamily="34" charset="0"/>
              </a:rPr>
              <a:t>Qualificação Cadastral</a:t>
            </a:r>
            <a:r>
              <a:rPr lang="pt-BR" altLang="pt-BR" sz="2500" b="1">
                <a:solidFill>
                  <a:srgbClr val="002774"/>
                </a:solidFill>
                <a:latin typeface="Trebuchet MS" panose="020B0603020202020204" pitchFamily="34" charset="0"/>
              </a:rPr>
              <a:t> </a:t>
            </a:r>
          </a:p>
          <a:p>
            <a:pPr algn="just" eaLnBrk="1">
              <a:buClr>
                <a:srgbClr val="000000"/>
              </a:buClr>
              <a:buSzPct val="100000"/>
              <a:buFont typeface="Times New Roman" panose="02020603050405020304" pitchFamily="18" charset="0"/>
              <a:buNone/>
            </a:pPr>
            <a:endParaRPr lang="pt-BR" altLang="pt-BR" sz="2500">
              <a:solidFill>
                <a:srgbClr val="002774"/>
              </a:solidFill>
              <a:latin typeface="Trebuchet MS" panose="020B0603020202020204" pitchFamily="34" charset="0"/>
            </a:endParaRPr>
          </a:p>
        </p:txBody>
      </p:sp>
      <p:sp>
        <p:nvSpPr>
          <p:cNvPr id="18435" name="AutoShape 2"/>
          <p:cNvSpPr>
            <a:spLocks noChangeArrowheads="1"/>
          </p:cNvSpPr>
          <p:nvPr/>
        </p:nvSpPr>
        <p:spPr bwMode="auto">
          <a:xfrm>
            <a:off x="414338" y="1746250"/>
            <a:ext cx="8613775" cy="3505200"/>
          </a:xfrm>
          <a:custGeom>
            <a:avLst/>
            <a:gdLst>
              <a:gd name="T0" fmla="*/ 8613775 w 8613775"/>
              <a:gd name="T1" fmla="*/ 1752600 h 3505200"/>
              <a:gd name="T2" fmla="*/ 4306888 w 8613775"/>
              <a:gd name="T3" fmla="*/ 3505200 h 3505200"/>
              <a:gd name="T4" fmla="*/ 0 w 8613775"/>
              <a:gd name="T5" fmla="*/ 1752600 h 3505200"/>
              <a:gd name="T6" fmla="*/ 4306888 w 8613775"/>
              <a:gd name="T7" fmla="*/ 0 h 3505200"/>
              <a:gd name="T8" fmla="*/ 0 60000 65536"/>
              <a:gd name="T9" fmla="*/ 5898240 60000 65536"/>
              <a:gd name="T10" fmla="*/ 11796480 60000 65536"/>
              <a:gd name="T11" fmla="*/ 17694720 60000 65536"/>
              <a:gd name="T12" fmla="*/ 0 w 8613775"/>
              <a:gd name="T13" fmla="*/ 0 h 3505200"/>
              <a:gd name="T14" fmla="*/ 8613775 w 8613775"/>
              <a:gd name="T15" fmla="*/ 3505200 h 3505200"/>
            </a:gdLst>
            <a:ahLst/>
            <a:cxnLst>
              <a:cxn ang="T8">
                <a:pos x="T0" y="T1"/>
              </a:cxn>
              <a:cxn ang="T9">
                <a:pos x="T2" y="T3"/>
              </a:cxn>
              <a:cxn ang="T10">
                <a:pos x="T4" y="T5"/>
              </a:cxn>
              <a:cxn ang="T11">
                <a:pos x="T6" y="T7"/>
              </a:cxn>
            </a:cxnLst>
            <a:rect l="T12" t="T13" r="T14" b="T15"/>
            <a:pathLst>
              <a:path w="8613775" h="3505200">
                <a:moveTo>
                  <a:pt x="0" y="0"/>
                </a:moveTo>
                <a:lnTo>
                  <a:pt x="26378" y="0"/>
                </a:lnTo>
                <a:lnTo>
                  <a:pt x="26378" y="10740"/>
                </a:lnTo>
                <a:lnTo>
                  <a:pt x="0" y="1074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lvl1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Lst>
              <a:defRPr>
                <a:solidFill>
                  <a:schemeClr val="tx1"/>
                </a:solidFill>
                <a:latin typeface="Arial" panose="020B0604020202020204" pitchFamily="34" charset="0"/>
                <a:ea typeface="Microsoft YaHei" panose="020B0503020204020204" pitchFamily="34" charset="-122"/>
              </a:defRPr>
            </a:lvl1pPr>
            <a:lvl2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Lst>
              <a:defRPr>
                <a:solidFill>
                  <a:schemeClr val="tx1"/>
                </a:solidFill>
                <a:latin typeface="Arial" panose="020B0604020202020204" pitchFamily="34" charset="0"/>
                <a:ea typeface="Microsoft YaHei" panose="020B0503020204020204" pitchFamily="34" charset="-122"/>
              </a:defRPr>
            </a:lvl2pPr>
            <a:lvl3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Lst>
              <a:defRPr>
                <a:solidFill>
                  <a:schemeClr val="tx1"/>
                </a:solidFill>
                <a:latin typeface="Arial" panose="020B0604020202020204" pitchFamily="34" charset="0"/>
                <a:ea typeface="Microsoft YaHei" panose="020B0503020204020204" pitchFamily="34" charset="-122"/>
              </a:defRPr>
            </a:lvl3pPr>
            <a:lvl4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Lst>
              <a:defRPr>
                <a:solidFill>
                  <a:schemeClr val="tx1"/>
                </a:solidFill>
                <a:latin typeface="Arial" panose="020B0604020202020204" pitchFamily="34" charset="0"/>
                <a:ea typeface="Microsoft YaHei" panose="020B0503020204020204" pitchFamily="34" charset="-122"/>
              </a:defRPr>
            </a:lvl4pPr>
            <a:lvl5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Lst>
              <a:defRPr>
                <a:solidFill>
                  <a:schemeClr val="tx1"/>
                </a:solidFill>
                <a:latin typeface="Arial" panose="020B0604020202020204" pitchFamily="34" charset="0"/>
                <a:ea typeface="Microsoft YaHei" panose="020B0503020204020204" pitchFamily="34" charset="-122"/>
              </a:defRPr>
            </a:lvl5pPr>
            <a:lvl6pPr marL="25146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Lst>
              <a:defRPr>
                <a:solidFill>
                  <a:schemeClr val="tx1"/>
                </a:solidFill>
                <a:latin typeface="Arial" panose="020B0604020202020204" pitchFamily="34" charset="0"/>
                <a:ea typeface="Microsoft YaHei" panose="020B0503020204020204" pitchFamily="34" charset="-122"/>
              </a:defRPr>
            </a:lvl6pPr>
            <a:lvl7pPr marL="29718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Lst>
              <a:defRPr>
                <a:solidFill>
                  <a:schemeClr val="tx1"/>
                </a:solidFill>
                <a:latin typeface="Arial" panose="020B0604020202020204" pitchFamily="34" charset="0"/>
                <a:ea typeface="Microsoft YaHei" panose="020B0503020204020204" pitchFamily="34" charset="-122"/>
              </a:defRPr>
            </a:lvl7pPr>
            <a:lvl8pPr marL="34290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Lst>
              <a:defRPr>
                <a:solidFill>
                  <a:schemeClr val="tx1"/>
                </a:solidFill>
                <a:latin typeface="Arial" panose="020B0604020202020204" pitchFamily="34" charset="0"/>
                <a:ea typeface="Microsoft YaHei" panose="020B0503020204020204" pitchFamily="34" charset="-122"/>
              </a:defRPr>
            </a:lvl8pPr>
            <a:lvl9pPr marL="38862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Lst>
              <a:defRPr>
                <a:solidFill>
                  <a:schemeClr val="tx1"/>
                </a:solidFill>
                <a:latin typeface="Arial" panose="020B0604020202020204" pitchFamily="34" charset="0"/>
                <a:ea typeface="Microsoft YaHei" panose="020B0503020204020204" pitchFamily="34" charset="-122"/>
              </a:defRPr>
            </a:lvl9pPr>
          </a:lstStyle>
          <a:p>
            <a:pPr algn="just" eaLnBrk="1">
              <a:buClr>
                <a:srgbClr val="000000"/>
              </a:buClr>
              <a:buSzPct val="100000"/>
              <a:buFont typeface="Times New Roman" panose="02020603050405020304" pitchFamily="18" charset="0"/>
              <a:buNone/>
            </a:pPr>
            <a:endParaRPr lang="pt-BR" altLang="pt-BR" b="1">
              <a:solidFill>
                <a:srgbClr val="002774"/>
              </a:solidFill>
            </a:endParaRPr>
          </a:p>
          <a:p>
            <a:pPr algn="just" eaLnBrk="1">
              <a:buClr>
                <a:srgbClr val="000000"/>
              </a:buClr>
              <a:buSzPct val="100000"/>
              <a:buFont typeface="Times New Roman" panose="02020603050405020304" pitchFamily="18" charset="0"/>
              <a:buNone/>
            </a:pPr>
            <a:endParaRPr lang="pt-BR" altLang="pt-BR" b="1">
              <a:solidFill>
                <a:srgbClr val="002774"/>
              </a:solidFill>
            </a:endParaRPr>
          </a:p>
        </p:txBody>
      </p:sp>
      <p:sp>
        <p:nvSpPr>
          <p:cNvPr id="18436" name="Text Box 4"/>
          <p:cNvSpPr txBox="1">
            <a:spLocks noChangeArrowheads="1"/>
          </p:cNvSpPr>
          <p:nvPr/>
        </p:nvSpPr>
        <p:spPr bwMode="auto">
          <a:xfrm>
            <a:off x="685800" y="2438400"/>
            <a:ext cx="7772400" cy="20145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a:buClr>
                <a:srgbClr val="000000"/>
              </a:buClr>
              <a:buSzPct val="100000"/>
              <a:buFont typeface="Times New Roman" panose="02020603050405020304" pitchFamily="18" charset="0"/>
              <a:buNone/>
            </a:pPr>
            <a:r>
              <a:rPr lang="pt-BR" altLang="pt-BR" b="1">
                <a:solidFill>
                  <a:srgbClr val="002774"/>
                </a:solidFill>
              </a:rPr>
              <a:t>O eSocial obriga a alimentação do RET para:</a:t>
            </a:r>
          </a:p>
          <a:p>
            <a:pPr algn="just" eaLnBrk="1">
              <a:buClr>
                <a:srgbClr val="000000"/>
              </a:buClr>
              <a:buSzPct val="100000"/>
              <a:buFont typeface="Times New Roman" panose="02020603050405020304" pitchFamily="18" charset="0"/>
              <a:buNone/>
            </a:pPr>
            <a:endParaRPr lang="pt-BR" altLang="pt-BR">
              <a:solidFill>
                <a:srgbClr val="002774"/>
              </a:solidFill>
            </a:endParaRPr>
          </a:p>
          <a:p>
            <a:pPr algn="just" eaLnBrk="1">
              <a:buClr>
                <a:schemeClr val="accent2"/>
              </a:buClr>
              <a:buSzPct val="130000"/>
              <a:buFont typeface="Times New Roman" panose="02020603050405020304" pitchFamily="18" charset="0"/>
              <a:buChar char="-"/>
            </a:pPr>
            <a:r>
              <a:rPr lang="pt-BR" altLang="pt-BR" b="1">
                <a:solidFill>
                  <a:srgbClr val="002774"/>
                </a:solidFill>
              </a:rPr>
              <a:t>	trabalhadores com vínculo empregatício / estatutário; e</a:t>
            </a:r>
          </a:p>
          <a:p>
            <a:pPr algn="just" eaLnBrk="1">
              <a:buClr>
                <a:schemeClr val="accent2"/>
              </a:buClr>
              <a:buSzPct val="130000"/>
              <a:buFont typeface="Times New Roman" panose="02020603050405020304" pitchFamily="18" charset="0"/>
              <a:buChar char="-"/>
            </a:pPr>
            <a:endParaRPr lang="pt-BR" altLang="pt-BR">
              <a:solidFill>
                <a:srgbClr val="002774"/>
              </a:solidFill>
            </a:endParaRPr>
          </a:p>
          <a:p>
            <a:pPr algn="just" eaLnBrk="1">
              <a:buClr>
                <a:schemeClr val="accent2"/>
              </a:buClr>
              <a:buSzPct val="130000"/>
              <a:buFont typeface="Times New Roman" panose="02020603050405020304" pitchFamily="18" charset="0"/>
              <a:buChar char="-"/>
            </a:pPr>
            <a:r>
              <a:rPr lang="pt-BR" altLang="pt-BR" b="1">
                <a:solidFill>
                  <a:srgbClr val="002774"/>
                </a:solidFill>
              </a:rPr>
              <a:t>	TSVE (Trabalhador Sem Vínculo de Emprego) categorias: trabalhador avulso e contribuinte individual, inclusive o médico residente.</a:t>
            </a:r>
            <a:endParaRPr lang="pt-BR" altLang="pt-B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1"/>
          <p:cNvSpPr>
            <a:spLocks noChangeArrowheads="1"/>
          </p:cNvSpPr>
          <p:nvPr/>
        </p:nvSpPr>
        <p:spPr bwMode="auto">
          <a:xfrm>
            <a:off x="627063" y="908050"/>
            <a:ext cx="7780337" cy="1076325"/>
          </a:xfrm>
          <a:custGeom>
            <a:avLst/>
            <a:gdLst>
              <a:gd name="T0" fmla="*/ 7780337 w 7780337"/>
              <a:gd name="T1" fmla="*/ 538163 h 1076325"/>
              <a:gd name="T2" fmla="*/ 3890169 w 7780337"/>
              <a:gd name="T3" fmla="*/ 1076325 h 1076325"/>
              <a:gd name="T4" fmla="*/ 0 w 7780337"/>
              <a:gd name="T5" fmla="*/ 538163 h 1076325"/>
              <a:gd name="T6" fmla="*/ 3890169 w 7780337"/>
              <a:gd name="T7" fmla="*/ 0 h 1076325"/>
              <a:gd name="T8" fmla="*/ 0 60000 65536"/>
              <a:gd name="T9" fmla="*/ 5898240 60000 65536"/>
              <a:gd name="T10" fmla="*/ 11796480 60000 65536"/>
              <a:gd name="T11" fmla="*/ 17694720 60000 65536"/>
              <a:gd name="T12" fmla="*/ 0 w 7780337"/>
              <a:gd name="T13" fmla="*/ 0 h 1076325"/>
              <a:gd name="T14" fmla="*/ 7780337 w 7780337"/>
              <a:gd name="T15" fmla="*/ 1076325 h 1076325"/>
            </a:gdLst>
            <a:ahLst/>
            <a:cxnLst>
              <a:cxn ang="T8">
                <a:pos x="T0" y="T1"/>
              </a:cxn>
              <a:cxn ang="T9">
                <a:pos x="T2" y="T3"/>
              </a:cxn>
              <a:cxn ang="T10">
                <a:pos x="T4" y="T5"/>
              </a:cxn>
              <a:cxn ang="T11">
                <a:pos x="T6" y="T7"/>
              </a:cxn>
            </a:cxnLst>
            <a:rect l="T12" t="T13" r="T14" b="T15"/>
            <a:pathLst>
              <a:path w="7780337" h="1076325">
                <a:moveTo>
                  <a:pt x="0" y="0"/>
                </a:moveTo>
                <a:lnTo>
                  <a:pt x="23822" y="0"/>
                </a:lnTo>
                <a:lnTo>
                  <a:pt x="23822" y="3295"/>
                </a:lnTo>
                <a:lnTo>
                  <a:pt x="0" y="3295"/>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lvl1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1pPr>
            <a:lvl2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2pPr>
            <a:lvl3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3pPr>
            <a:lvl4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4pPr>
            <a:lvl5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5pPr>
            <a:lvl6pPr marL="25146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6pPr>
            <a:lvl7pPr marL="29718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7pPr>
            <a:lvl8pPr marL="34290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8pPr>
            <a:lvl9pPr marL="38862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9pPr>
          </a:lstStyle>
          <a:p>
            <a:pPr eaLnBrk="1">
              <a:lnSpc>
                <a:spcPct val="170000"/>
              </a:lnSpc>
              <a:buClr>
                <a:srgbClr val="000000"/>
              </a:buClr>
              <a:buSzPct val="100000"/>
              <a:buFont typeface="Times New Roman" panose="02020603050405020304" pitchFamily="18" charset="0"/>
              <a:buNone/>
            </a:pPr>
            <a:r>
              <a:rPr lang="pt-BR" altLang="pt-BR" sz="2900" b="1" i="1">
                <a:solidFill>
                  <a:srgbClr val="002774"/>
                </a:solidFill>
                <a:latin typeface="Trebuchet MS" panose="020B0603020202020204" pitchFamily="34" charset="0"/>
              </a:rPr>
              <a:t>Qualificação Cadastral</a:t>
            </a:r>
            <a:endParaRPr lang="pt-BR" altLang="pt-BR" sz="2500">
              <a:solidFill>
                <a:srgbClr val="002774"/>
              </a:solidFill>
              <a:latin typeface="Trebuchet MS" panose="020B0603020202020204" pitchFamily="34" charset="0"/>
            </a:endParaRPr>
          </a:p>
        </p:txBody>
      </p:sp>
      <p:sp>
        <p:nvSpPr>
          <p:cNvPr id="19459" name="AutoShape 2"/>
          <p:cNvSpPr>
            <a:spLocks noChangeArrowheads="1"/>
          </p:cNvSpPr>
          <p:nvPr/>
        </p:nvSpPr>
        <p:spPr bwMode="auto">
          <a:xfrm>
            <a:off x="414338" y="1746250"/>
            <a:ext cx="8613775" cy="3505200"/>
          </a:xfrm>
          <a:custGeom>
            <a:avLst/>
            <a:gdLst>
              <a:gd name="T0" fmla="*/ 8613775 w 8613775"/>
              <a:gd name="T1" fmla="*/ 1752600 h 3505200"/>
              <a:gd name="T2" fmla="*/ 4306888 w 8613775"/>
              <a:gd name="T3" fmla="*/ 3505200 h 3505200"/>
              <a:gd name="T4" fmla="*/ 0 w 8613775"/>
              <a:gd name="T5" fmla="*/ 1752600 h 3505200"/>
              <a:gd name="T6" fmla="*/ 4306888 w 8613775"/>
              <a:gd name="T7" fmla="*/ 0 h 3505200"/>
              <a:gd name="T8" fmla="*/ 0 60000 65536"/>
              <a:gd name="T9" fmla="*/ 5898240 60000 65536"/>
              <a:gd name="T10" fmla="*/ 11796480 60000 65536"/>
              <a:gd name="T11" fmla="*/ 17694720 60000 65536"/>
              <a:gd name="T12" fmla="*/ 0 w 8613775"/>
              <a:gd name="T13" fmla="*/ 0 h 3505200"/>
              <a:gd name="T14" fmla="*/ 8613775 w 8613775"/>
              <a:gd name="T15" fmla="*/ 3505200 h 3505200"/>
            </a:gdLst>
            <a:ahLst/>
            <a:cxnLst>
              <a:cxn ang="T8">
                <a:pos x="T0" y="T1"/>
              </a:cxn>
              <a:cxn ang="T9">
                <a:pos x="T2" y="T3"/>
              </a:cxn>
              <a:cxn ang="T10">
                <a:pos x="T4" y="T5"/>
              </a:cxn>
              <a:cxn ang="T11">
                <a:pos x="T6" y="T7"/>
              </a:cxn>
            </a:cxnLst>
            <a:rect l="T12" t="T13" r="T14" b="T15"/>
            <a:pathLst>
              <a:path w="8613775" h="3505200">
                <a:moveTo>
                  <a:pt x="0" y="0"/>
                </a:moveTo>
                <a:lnTo>
                  <a:pt x="26378" y="0"/>
                </a:lnTo>
                <a:lnTo>
                  <a:pt x="26378" y="10740"/>
                </a:lnTo>
                <a:lnTo>
                  <a:pt x="0" y="1074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lvl1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Lst>
              <a:defRPr>
                <a:solidFill>
                  <a:schemeClr val="tx1"/>
                </a:solidFill>
                <a:latin typeface="Arial" panose="020B0604020202020204" pitchFamily="34" charset="0"/>
                <a:ea typeface="Microsoft YaHei" panose="020B0503020204020204" pitchFamily="34" charset="-122"/>
              </a:defRPr>
            </a:lvl1pPr>
            <a:lvl2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Lst>
              <a:defRPr>
                <a:solidFill>
                  <a:schemeClr val="tx1"/>
                </a:solidFill>
                <a:latin typeface="Arial" panose="020B0604020202020204" pitchFamily="34" charset="0"/>
                <a:ea typeface="Microsoft YaHei" panose="020B0503020204020204" pitchFamily="34" charset="-122"/>
              </a:defRPr>
            </a:lvl2pPr>
            <a:lvl3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Lst>
              <a:defRPr>
                <a:solidFill>
                  <a:schemeClr val="tx1"/>
                </a:solidFill>
                <a:latin typeface="Arial" panose="020B0604020202020204" pitchFamily="34" charset="0"/>
                <a:ea typeface="Microsoft YaHei" panose="020B0503020204020204" pitchFamily="34" charset="-122"/>
              </a:defRPr>
            </a:lvl3pPr>
            <a:lvl4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Lst>
              <a:defRPr>
                <a:solidFill>
                  <a:schemeClr val="tx1"/>
                </a:solidFill>
                <a:latin typeface="Arial" panose="020B0604020202020204" pitchFamily="34" charset="0"/>
                <a:ea typeface="Microsoft YaHei" panose="020B0503020204020204" pitchFamily="34" charset="-122"/>
              </a:defRPr>
            </a:lvl4pPr>
            <a:lvl5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Lst>
              <a:defRPr>
                <a:solidFill>
                  <a:schemeClr val="tx1"/>
                </a:solidFill>
                <a:latin typeface="Arial" panose="020B0604020202020204" pitchFamily="34" charset="0"/>
                <a:ea typeface="Microsoft YaHei" panose="020B0503020204020204" pitchFamily="34" charset="-122"/>
              </a:defRPr>
            </a:lvl5pPr>
            <a:lvl6pPr marL="25146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Lst>
              <a:defRPr>
                <a:solidFill>
                  <a:schemeClr val="tx1"/>
                </a:solidFill>
                <a:latin typeface="Arial" panose="020B0604020202020204" pitchFamily="34" charset="0"/>
                <a:ea typeface="Microsoft YaHei" panose="020B0503020204020204" pitchFamily="34" charset="-122"/>
              </a:defRPr>
            </a:lvl6pPr>
            <a:lvl7pPr marL="29718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Lst>
              <a:defRPr>
                <a:solidFill>
                  <a:schemeClr val="tx1"/>
                </a:solidFill>
                <a:latin typeface="Arial" panose="020B0604020202020204" pitchFamily="34" charset="0"/>
                <a:ea typeface="Microsoft YaHei" panose="020B0503020204020204" pitchFamily="34" charset="-122"/>
              </a:defRPr>
            </a:lvl7pPr>
            <a:lvl8pPr marL="34290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Lst>
              <a:defRPr>
                <a:solidFill>
                  <a:schemeClr val="tx1"/>
                </a:solidFill>
                <a:latin typeface="Arial" panose="020B0604020202020204" pitchFamily="34" charset="0"/>
                <a:ea typeface="Microsoft YaHei" panose="020B0503020204020204" pitchFamily="34" charset="-122"/>
              </a:defRPr>
            </a:lvl8pPr>
            <a:lvl9pPr marL="38862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Lst>
              <a:defRPr>
                <a:solidFill>
                  <a:schemeClr val="tx1"/>
                </a:solidFill>
                <a:latin typeface="Arial" panose="020B0604020202020204" pitchFamily="34" charset="0"/>
                <a:ea typeface="Microsoft YaHei" panose="020B0503020204020204" pitchFamily="34" charset="-122"/>
              </a:defRPr>
            </a:lvl9pPr>
          </a:lstStyle>
          <a:p>
            <a:pPr algn="just" eaLnBrk="1">
              <a:buClr>
                <a:srgbClr val="000000"/>
              </a:buClr>
              <a:buSzPct val="100000"/>
              <a:buFont typeface="Times New Roman" panose="02020603050405020304" pitchFamily="18" charset="0"/>
              <a:buNone/>
            </a:pPr>
            <a:endParaRPr lang="pt-BR" altLang="pt-BR" b="1">
              <a:solidFill>
                <a:srgbClr val="002774"/>
              </a:solidFill>
            </a:endParaRPr>
          </a:p>
          <a:p>
            <a:pPr algn="just" eaLnBrk="1">
              <a:buClr>
                <a:srgbClr val="000000"/>
              </a:buClr>
              <a:buSzPct val="100000"/>
              <a:buFont typeface="Times New Roman" panose="02020603050405020304" pitchFamily="18" charset="0"/>
              <a:buNone/>
            </a:pPr>
            <a:endParaRPr lang="pt-BR" altLang="pt-BR" b="1">
              <a:solidFill>
                <a:srgbClr val="002774"/>
              </a:solidFill>
            </a:endParaRPr>
          </a:p>
        </p:txBody>
      </p:sp>
      <p:sp>
        <p:nvSpPr>
          <p:cNvPr id="19460" name="Text Box 4"/>
          <p:cNvSpPr txBox="1">
            <a:spLocks noChangeArrowheads="1"/>
          </p:cNvSpPr>
          <p:nvPr/>
        </p:nvSpPr>
        <p:spPr bwMode="auto">
          <a:xfrm>
            <a:off x="685800" y="2438400"/>
            <a:ext cx="8001000" cy="32321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a:buClr>
                <a:srgbClr val="000000"/>
              </a:buClr>
              <a:buSzPct val="100000"/>
              <a:buFont typeface="Times New Roman" panose="02020603050405020304" pitchFamily="18" charset="0"/>
              <a:buNone/>
            </a:pPr>
            <a:r>
              <a:rPr lang="pt-BR" altLang="pt-BR" b="1">
                <a:solidFill>
                  <a:srgbClr val="002774"/>
                </a:solidFill>
              </a:rPr>
              <a:t>Nos eventos em que o NIS for informado, deve ser efetuada validação do CPF, NIS e data de nascimento do trabalhador na base de dados no CNIS. </a:t>
            </a:r>
          </a:p>
          <a:p>
            <a:pPr algn="just" eaLnBrk="1">
              <a:buClr>
                <a:srgbClr val="000000"/>
              </a:buClr>
              <a:buSzPct val="100000"/>
              <a:buFont typeface="Times New Roman" panose="02020603050405020304" pitchFamily="18" charset="0"/>
              <a:buNone/>
            </a:pPr>
            <a:endParaRPr lang="pt-BR" altLang="pt-BR" b="1">
              <a:solidFill>
                <a:srgbClr val="002774"/>
              </a:solidFill>
            </a:endParaRPr>
          </a:p>
          <a:p>
            <a:pPr algn="just" eaLnBrk="1">
              <a:buClr>
                <a:srgbClr val="000000"/>
              </a:buClr>
              <a:buSzPct val="100000"/>
              <a:buFont typeface="Times New Roman" panose="02020603050405020304" pitchFamily="18" charset="0"/>
              <a:buNone/>
            </a:pPr>
            <a:r>
              <a:rPr lang="pt-BR" altLang="pt-BR" b="1">
                <a:solidFill>
                  <a:srgbClr val="002774"/>
                </a:solidFill>
              </a:rPr>
              <a:t>No evento de admissão (S-2200), não efetuar a validação acima mencionada quando {cadIni} = [S] e o grupo {afastamento} estiver preenchido.</a:t>
            </a:r>
          </a:p>
          <a:p>
            <a:pPr algn="just" eaLnBrk="1">
              <a:buClr>
                <a:srgbClr val="000000"/>
              </a:buClr>
              <a:buSzPct val="100000"/>
              <a:buFont typeface="Times New Roman" panose="02020603050405020304" pitchFamily="18" charset="0"/>
              <a:buNone/>
            </a:pPr>
            <a:r>
              <a:rPr lang="pt-BR" altLang="pt-BR" b="1">
                <a:solidFill>
                  <a:srgbClr val="002774"/>
                </a:solidFill>
              </a:rPr>
              <a:t>Quando do retorno deverá realizar a qualificação cadastral.</a:t>
            </a:r>
          </a:p>
          <a:p>
            <a:pPr algn="just" eaLnBrk="1">
              <a:buClr>
                <a:srgbClr val="000000"/>
              </a:buClr>
              <a:buSzPct val="100000"/>
              <a:buFont typeface="Times New Roman" panose="02020603050405020304" pitchFamily="18" charset="0"/>
              <a:buNone/>
            </a:pPr>
            <a:r>
              <a:rPr lang="pt-BR" altLang="pt-BR" b="1">
                <a:solidFill>
                  <a:srgbClr val="002774"/>
                </a:solidFill>
              </a:rPr>
              <a:t>Obs.: A regra dispensa a validação do nome e data de nascimento, porém, o CPF tem que ser válido. </a:t>
            </a:r>
          </a:p>
          <a:p>
            <a:pPr eaLnBrk="1">
              <a:lnSpc>
                <a:spcPct val="93000"/>
              </a:lnSpc>
              <a:spcBef>
                <a:spcPct val="50000"/>
              </a:spcBef>
              <a:buClr>
                <a:srgbClr val="000000"/>
              </a:buClr>
              <a:buSzPct val="100000"/>
              <a:buFont typeface="Times New Roman" panose="02020603050405020304" pitchFamily="18" charset="0"/>
              <a:buNone/>
            </a:pPr>
            <a:endParaRPr lang="pt-BR" altLang="pt-B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ChangeArrowheads="1"/>
          </p:cNvSpPr>
          <p:nvPr/>
        </p:nvSpPr>
        <p:spPr bwMode="auto">
          <a:xfrm>
            <a:off x="627063" y="908050"/>
            <a:ext cx="8401050" cy="1076325"/>
          </a:xfrm>
          <a:custGeom>
            <a:avLst/>
            <a:gdLst>
              <a:gd name="T0" fmla="*/ 8401050 w 8401050"/>
              <a:gd name="T1" fmla="*/ 538163 h 1076325"/>
              <a:gd name="T2" fmla="*/ 4200525 w 8401050"/>
              <a:gd name="T3" fmla="*/ 1076325 h 1076325"/>
              <a:gd name="T4" fmla="*/ 0 w 8401050"/>
              <a:gd name="T5" fmla="*/ 538163 h 1076325"/>
              <a:gd name="T6" fmla="*/ 4200525 w 8401050"/>
              <a:gd name="T7" fmla="*/ 0 h 1076325"/>
              <a:gd name="T8" fmla="*/ 0 60000 65536"/>
              <a:gd name="T9" fmla="*/ 5898240 60000 65536"/>
              <a:gd name="T10" fmla="*/ 11796480 60000 65536"/>
              <a:gd name="T11" fmla="*/ 17694720 60000 65536"/>
              <a:gd name="T12" fmla="*/ 0 w 8401050"/>
              <a:gd name="T13" fmla="*/ 0 h 1076325"/>
              <a:gd name="T14" fmla="*/ 8401050 w 8401050"/>
              <a:gd name="T15" fmla="*/ 1076325 h 1076325"/>
            </a:gdLst>
            <a:ahLst/>
            <a:cxnLst>
              <a:cxn ang="T8">
                <a:pos x="T0" y="T1"/>
              </a:cxn>
              <a:cxn ang="T9">
                <a:pos x="T2" y="T3"/>
              </a:cxn>
              <a:cxn ang="T10">
                <a:pos x="T4" y="T5"/>
              </a:cxn>
              <a:cxn ang="T11">
                <a:pos x="T6" y="T7"/>
              </a:cxn>
            </a:cxnLst>
            <a:rect l="T12" t="T13" r="T14" b="T15"/>
            <a:pathLst>
              <a:path w="8401050" h="1076325">
                <a:moveTo>
                  <a:pt x="0" y="0"/>
                </a:moveTo>
                <a:lnTo>
                  <a:pt x="25723" y="0"/>
                </a:lnTo>
                <a:lnTo>
                  <a:pt x="25723" y="3295"/>
                </a:lnTo>
                <a:lnTo>
                  <a:pt x="0" y="3295"/>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p>
            <a:endParaRPr lang="pt-BR"/>
          </a:p>
        </p:txBody>
      </p:sp>
      <p:sp>
        <p:nvSpPr>
          <p:cNvPr id="20483" name="Text Box 4"/>
          <p:cNvSpPr txBox="1">
            <a:spLocks noChangeArrowheads="1"/>
          </p:cNvSpPr>
          <p:nvPr/>
        </p:nvSpPr>
        <p:spPr bwMode="auto">
          <a:xfrm>
            <a:off x="685800" y="2438400"/>
            <a:ext cx="7772400" cy="28384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a:buClr>
                <a:srgbClr val="000000"/>
              </a:buClr>
              <a:buSzPct val="100000"/>
              <a:buFont typeface="Times New Roman" panose="02020603050405020304" pitchFamily="18" charset="0"/>
              <a:buNone/>
            </a:pPr>
            <a:r>
              <a:rPr lang="pt-BR" altLang="pt-BR" b="1">
                <a:solidFill>
                  <a:srgbClr val="002774"/>
                </a:solidFill>
              </a:rPr>
              <a:t>Para realizar a manutenção da  inscrição PIS ou PASEP, é necessário verificar o vínculo empregatício atual: </a:t>
            </a:r>
          </a:p>
          <a:p>
            <a:pPr algn="just" eaLnBrk="1">
              <a:buClr>
                <a:srgbClr val="000000"/>
              </a:buClr>
              <a:buSzPct val="100000"/>
              <a:buFont typeface="Times New Roman" panose="02020603050405020304" pitchFamily="18" charset="0"/>
              <a:buNone/>
            </a:pPr>
            <a:endParaRPr lang="pt-BR" altLang="pt-BR" b="1">
              <a:solidFill>
                <a:srgbClr val="002774"/>
              </a:solidFill>
            </a:endParaRPr>
          </a:p>
          <a:p>
            <a:pPr algn="just" eaLnBrk="1">
              <a:buClr>
                <a:srgbClr val="000000"/>
              </a:buClr>
              <a:buSzPct val="100000"/>
              <a:buFont typeface="Times New Roman" panose="02020603050405020304" pitchFamily="18" charset="0"/>
              <a:buNone/>
            </a:pPr>
            <a:r>
              <a:rPr lang="pt-BR" altLang="pt-BR" b="1">
                <a:solidFill>
                  <a:srgbClr val="002774"/>
                </a:solidFill>
              </a:rPr>
              <a:t>	1- se vinculado à iniciativa privada, a atualização cadastral deve ser solicitada na CAIXA;</a:t>
            </a:r>
          </a:p>
          <a:p>
            <a:pPr algn="just" eaLnBrk="1">
              <a:buClr>
                <a:srgbClr val="000000"/>
              </a:buClr>
              <a:buSzPct val="100000"/>
              <a:buFont typeface="Times New Roman" panose="02020603050405020304" pitchFamily="18" charset="0"/>
              <a:buNone/>
            </a:pPr>
            <a:r>
              <a:rPr lang="pt-BR" altLang="pt-BR" b="1">
                <a:solidFill>
                  <a:srgbClr val="002774"/>
                </a:solidFill>
              </a:rPr>
              <a:t>    </a:t>
            </a:r>
          </a:p>
          <a:p>
            <a:pPr algn="just" eaLnBrk="1">
              <a:buClr>
                <a:srgbClr val="000000"/>
              </a:buClr>
              <a:buSzPct val="100000"/>
              <a:buFont typeface="Times New Roman" panose="02020603050405020304" pitchFamily="18" charset="0"/>
              <a:buNone/>
            </a:pPr>
            <a:endParaRPr lang="pt-BR" altLang="pt-BR">
              <a:solidFill>
                <a:srgbClr val="002774"/>
              </a:solidFill>
            </a:endParaRPr>
          </a:p>
          <a:p>
            <a:pPr algn="just" eaLnBrk="1">
              <a:buClr>
                <a:srgbClr val="000000"/>
              </a:buClr>
              <a:buSzPct val="100000"/>
              <a:buFont typeface="Times New Roman" panose="02020603050405020304" pitchFamily="18" charset="0"/>
              <a:buNone/>
            </a:pPr>
            <a:r>
              <a:rPr lang="pt-BR" altLang="pt-BR" b="1">
                <a:solidFill>
                  <a:srgbClr val="002774"/>
                </a:solidFill>
              </a:rPr>
              <a:t>	2 - se vinculado a órgão público, a atualização cadastral deve ser solicitada no Banco do Brasil, independente da origem e atribuição da inscrição. </a:t>
            </a:r>
          </a:p>
        </p:txBody>
      </p:sp>
      <p:sp>
        <p:nvSpPr>
          <p:cNvPr id="20484" name="Text Box 5"/>
          <p:cNvSpPr txBox="1">
            <a:spLocks noChangeArrowheads="1"/>
          </p:cNvSpPr>
          <p:nvPr/>
        </p:nvSpPr>
        <p:spPr bwMode="auto">
          <a:xfrm>
            <a:off x="593725" y="1119188"/>
            <a:ext cx="7788275" cy="12303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a:buClr>
                <a:srgbClr val="000000"/>
              </a:buClr>
              <a:buSzPct val="100000"/>
              <a:buFont typeface="Times New Roman" panose="02020603050405020304" pitchFamily="18" charset="0"/>
              <a:buNone/>
            </a:pPr>
            <a:r>
              <a:rPr lang="pt-BR" altLang="pt-BR" sz="2900" b="1" i="1">
                <a:solidFill>
                  <a:srgbClr val="002774"/>
                </a:solidFill>
                <a:latin typeface="Trebuchet MS" panose="020B0603020202020204" pitchFamily="34" charset="0"/>
              </a:rPr>
              <a:t>Regra de Identificação do Administrador do NIS e direcionamento do cidadão</a:t>
            </a:r>
          </a:p>
          <a:p>
            <a:pPr eaLnBrk="1">
              <a:lnSpc>
                <a:spcPct val="93000"/>
              </a:lnSpc>
              <a:buClr>
                <a:srgbClr val="000000"/>
              </a:buClr>
              <a:buSzPct val="100000"/>
              <a:buFont typeface="Times New Roman" panose="02020603050405020304" pitchFamily="18" charset="0"/>
              <a:buNone/>
            </a:pPr>
            <a:endParaRPr lang="pt-BR" altLang="pt-B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1"/>
          <p:cNvSpPr>
            <a:spLocks noChangeArrowheads="1"/>
          </p:cNvSpPr>
          <p:nvPr/>
        </p:nvSpPr>
        <p:spPr bwMode="auto">
          <a:xfrm>
            <a:off x="627063" y="908050"/>
            <a:ext cx="8401050" cy="1076325"/>
          </a:xfrm>
          <a:custGeom>
            <a:avLst/>
            <a:gdLst>
              <a:gd name="T0" fmla="*/ 8401050 w 8401050"/>
              <a:gd name="T1" fmla="*/ 538163 h 1076325"/>
              <a:gd name="T2" fmla="*/ 4200525 w 8401050"/>
              <a:gd name="T3" fmla="*/ 1076325 h 1076325"/>
              <a:gd name="T4" fmla="*/ 0 w 8401050"/>
              <a:gd name="T5" fmla="*/ 538163 h 1076325"/>
              <a:gd name="T6" fmla="*/ 4200525 w 8401050"/>
              <a:gd name="T7" fmla="*/ 0 h 1076325"/>
              <a:gd name="T8" fmla="*/ 0 60000 65536"/>
              <a:gd name="T9" fmla="*/ 5898240 60000 65536"/>
              <a:gd name="T10" fmla="*/ 11796480 60000 65536"/>
              <a:gd name="T11" fmla="*/ 17694720 60000 65536"/>
              <a:gd name="T12" fmla="*/ 0 w 8401050"/>
              <a:gd name="T13" fmla="*/ 0 h 1076325"/>
              <a:gd name="T14" fmla="*/ 8401050 w 8401050"/>
              <a:gd name="T15" fmla="*/ 1076325 h 1076325"/>
            </a:gdLst>
            <a:ahLst/>
            <a:cxnLst>
              <a:cxn ang="T8">
                <a:pos x="T0" y="T1"/>
              </a:cxn>
              <a:cxn ang="T9">
                <a:pos x="T2" y="T3"/>
              </a:cxn>
              <a:cxn ang="T10">
                <a:pos x="T4" y="T5"/>
              </a:cxn>
              <a:cxn ang="T11">
                <a:pos x="T6" y="T7"/>
              </a:cxn>
            </a:cxnLst>
            <a:rect l="T12" t="T13" r="T14" b="T15"/>
            <a:pathLst>
              <a:path w="8401050" h="1076325">
                <a:moveTo>
                  <a:pt x="0" y="0"/>
                </a:moveTo>
                <a:lnTo>
                  <a:pt x="25723" y="0"/>
                </a:lnTo>
                <a:lnTo>
                  <a:pt x="25723" y="3295"/>
                </a:lnTo>
                <a:lnTo>
                  <a:pt x="0" y="3295"/>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p>
            <a:endParaRPr lang="pt-BR"/>
          </a:p>
        </p:txBody>
      </p:sp>
      <p:sp>
        <p:nvSpPr>
          <p:cNvPr id="21507" name="AutoShape 2"/>
          <p:cNvSpPr>
            <a:spLocks noChangeArrowheads="1"/>
          </p:cNvSpPr>
          <p:nvPr/>
        </p:nvSpPr>
        <p:spPr bwMode="auto">
          <a:xfrm>
            <a:off x="414338" y="2362200"/>
            <a:ext cx="8501062" cy="5029200"/>
          </a:xfrm>
          <a:custGeom>
            <a:avLst/>
            <a:gdLst>
              <a:gd name="T0" fmla="*/ 8501062 w 8501062"/>
              <a:gd name="T1" fmla="*/ 2514600 h 5029200"/>
              <a:gd name="T2" fmla="*/ 4250531 w 8501062"/>
              <a:gd name="T3" fmla="*/ 5029200 h 5029200"/>
              <a:gd name="T4" fmla="*/ 0 w 8501062"/>
              <a:gd name="T5" fmla="*/ 2514600 h 5029200"/>
              <a:gd name="T6" fmla="*/ 4250531 w 8501062"/>
              <a:gd name="T7" fmla="*/ 0 h 5029200"/>
              <a:gd name="T8" fmla="*/ 0 60000 65536"/>
              <a:gd name="T9" fmla="*/ 5898240 60000 65536"/>
              <a:gd name="T10" fmla="*/ 11796480 60000 65536"/>
              <a:gd name="T11" fmla="*/ 17694720 60000 65536"/>
              <a:gd name="T12" fmla="*/ 0 w 8501062"/>
              <a:gd name="T13" fmla="*/ 0 h 5029200"/>
              <a:gd name="T14" fmla="*/ 8501062 w 8501062"/>
              <a:gd name="T15" fmla="*/ 5029200 h 5029200"/>
            </a:gdLst>
            <a:ahLst/>
            <a:cxnLst>
              <a:cxn ang="T8">
                <a:pos x="T0" y="T1"/>
              </a:cxn>
              <a:cxn ang="T9">
                <a:pos x="T2" y="T3"/>
              </a:cxn>
              <a:cxn ang="T10">
                <a:pos x="T4" y="T5"/>
              </a:cxn>
              <a:cxn ang="T11">
                <a:pos x="T6" y="T7"/>
              </a:cxn>
            </a:cxnLst>
            <a:rect l="T12" t="T13" r="T14" b="T15"/>
            <a:pathLst>
              <a:path w="8501062" h="5029200">
                <a:moveTo>
                  <a:pt x="0" y="0"/>
                </a:moveTo>
                <a:lnTo>
                  <a:pt x="26378" y="0"/>
                </a:lnTo>
                <a:lnTo>
                  <a:pt x="26378" y="10740"/>
                </a:lnTo>
                <a:lnTo>
                  <a:pt x="0" y="1074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p>
            <a:endParaRPr lang="pt-BR"/>
          </a:p>
        </p:txBody>
      </p:sp>
      <p:sp>
        <p:nvSpPr>
          <p:cNvPr id="21508" name="Text Box 4"/>
          <p:cNvSpPr txBox="1">
            <a:spLocks noChangeArrowheads="1"/>
          </p:cNvSpPr>
          <p:nvPr/>
        </p:nvSpPr>
        <p:spPr bwMode="auto">
          <a:xfrm>
            <a:off x="533400" y="2438400"/>
            <a:ext cx="8153400" cy="25638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Microsoft YaHei" panose="020B0503020204020204" pitchFamily="34" charset="-122"/>
              </a:defRPr>
            </a:lvl1pPr>
            <a:lvl2pPr>
              <a:defRPr>
                <a:solidFill>
                  <a:schemeClr val="tx1"/>
                </a:solidFill>
                <a:latin typeface="Arial" panose="020B0604020202020204" pitchFamily="34" charset="0"/>
                <a:ea typeface="Microsoft YaHei" panose="020B0503020204020204" pitchFamily="34" charset="-122"/>
              </a:defRPr>
            </a:lvl2pPr>
            <a:lvl3pPr>
              <a:defRPr>
                <a:solidFill>
                  <a:schemeClr val="tx1"/>
                </a:solidFill>
                <a:latin typeface="Arial" panose="020B0604020202020204" pitchFamily="34" charset="0"/>
                <a:ea typeface="Microsoft YaHei" panose="020B0503020204020204" pitchFamily="34" charset="-122"/>
              </a:defRPr>
            </a:lvl3pPr>
            <a:lvl4pPr>
              <a:defRPr>
                <a:solidFill>
                  <a:schemeClr val="tx1"/>
                </a:solidFill>
                <a:latin typeface="Arial" panose="020B0604020202020204" pitchFamily="34" charset="0"/>
                <a:ea typeface="Microsoft YaHei" panose="020B0503020204020204" pitchFamily="34" charset="-122"/>
              </a:defRPr>
            </a:lvl4pPr>
            <a:lvl5pPr>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algn="just" eaLnBrk="1">
              <a:buClr>
                <a:srgbClr val="000066"/>
              </a:buClr>
              <a:buFont typeface="Times New Roman" panose="02020603050405020304" pitchFamily="18" charset="0"/>
              <a:buAutoNum type="alphaLcParenR"/>
            </a:pPr>
            <a:r>
              <a:rPr lang="pt-BR" altLang="pt-BR" b="1">
                <a:solidFill>
                  <a:srgbClr val="002774"/>
                </a:solidFill>
              </a:rPr>
              <a:t>se NIS administrado pelo INSS - Agendamento Eletrônico ou Central de Atendimento 135</a:t>
            </a:r>
          </a:p>
          <a:p>
            <a:pPr algn="just" eaLnBrk="1">
              <a:buClr>
                <a:srgbClr val="000066"/>
              </a:buClr>
              <a:buFont typeface="Times New Roman" panose="02020603050405020304" pitchFamily="18" charset="0"/>
              <a:buAutoNum type="alphaLcParenR"/>
            </a:pPr>
            <a:r>
              <a:rPr lang="pt-BR" altLang="pt-BR" b="1">
                <a:solidFill>
                  <a:srgbClr val="002774"/>
                </a:solidFill>
              </a:rPr>
              <a:t>se NIS administrado pela CAIXA- Direcionamento ao serviço “Cadastro NIS” do Conectividade Social – CAIXA;</a:t>
            </a:r>
          </a:p>
          <a:p>
            <a:pPr algn="just" eaLnBrk="1">
              <a:buClr>
                <a:srgbClr val="000066"/>
              </a:buClr>
              <a:buFont typeface="Times New Roman" panose="02020603050405020304" pitchFamily="18" charset="0"/>
              <a:buAutoNum type="alphaLcParenR"/>
            </a:pPr>
            <a:r>
              <a:rPr lang="pt-BR" altLang="pt-BR" b="1">
                <a:solidFill>
                  <a:srgbClr val="002774"/>
                </a:solidFill>
              </a:rPr>
              <a:t>se NIS administrado pelo BB - direcionamento à Rede de Atendimento do BB;</a:t>
            </a:r>
          </a:p>
          <a:p>
            <a:pPr algn="just" eaLnBrk="1">
              <a:buClr>
                <a:srgbClr val="000066"/>
              </a:buClr>
              <a:buFont typeface="Times New Roman" panose="02020603050405020304" pitchFamily="18" charset="0"/>
              <a:buAutoNum type="alphaLcParenR"/>
            </a:pPr>
            <a:r>
              <a:rPr lang="pt-BR" altLang="pt-BR" b="1">
                <a:solidFill>
                  <a:srgbClr val="002774"/>
                </a:solidFill>
              </a:rPr>
              <a:t>se CPF com dados divergentes – direcionamento à rede conveniada da RFB – Correios, BB</a:t>
            </a:r>
          </a:p>
          <a:p>
            <a:pPr algn="just" eaLnBrk="1">
              <a:buClr>
                <a:srgbClr val="000066"/>
              </a:buClr>
              <a:buFont typeface="Times New Roman" panose="02020603050405020304" pitchFamily="18" charset="0"/>
              <a:buAutoNum type="alphaLcParenR"/>
            </a:pPr>
            <a:r>
              <a:rPr lang="pt-BR" altLang="pt-BR" b="1">
                <a:solidFill>
                  <a:srgbClr val="002774"/>
                </a:solidFill>
              </a:rPr>
              <a:t>se CPF Nulo ou Cancelado – direcionamento à unidade da RFB</a:t>
            </a:r>
            <a:endParaRPr lang="pt-BR" altLang="pt-BR">
              <a:solidFill>
                <a:srgbClr val="000000"/>
              </a:solidFill>
            </a:endParaRPr>
          </a:p>
        </p:txBody>
      </p:sp>
      <p:sp>
        <p:nvSpPr>
          <p:cNvPr id="21509" name="Text Box 5"/>
          <p:cNvSpPr txBox="1">
            <a:spLocks noChangeArrowheads="1"/>
          </p:cNvSpPr>
          <p:nvPr/>
        </p:nvSpPr>
        <p:spPr bwMode="auto">
          <a:xfrm>
            <a:off x="609600" y="1219200"/>
            <a:ext cx="8153400" cy="9747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a:buClr>
                <a:srgbClr val="000000"/>
              </a:buClr>
              <a:buSzPct val="100000"/>
              <a:buFont typeface="Times New Roman" panose="02020603050405020304" pitchFamily="18" charset="0"/>
              <a:buNone/>
            </a:pPr>
            <a:r>
              <a:rPr lang="pt-BR" altLang="pt-BR" sz="2900" b="1" i="1">
                <a:solidFill>
                  <a:srgbClr val="002774"/>
                </a:solidFill>
                <a:latin typeface="Trebuchet MS" panose="020B0603020202020204" pitchFamily="34" charset="0"/>
              </a:rPr>
              <a:t>Regra de Identificação do Administrador do NIS e direcionamento do cidadão</a:t>
            </a:r>
            <a:endParaRPr lang="pt-BR" altLang="pt-B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1"/>
          <p:cNvSpPr>
            <a:spLocks noChangeArrowheads="1"/>
          </p:cNvSpPr>
          <p:nvPr/>
        </p:nvSpPr>
        <p:spPr bwMode="auto">
          <a:xfrm>
            <a:off x="627063" y="792163"/>
            <a:ext cx="7881937" cy="1003300"/>
          </a:xfrm>
          <a:custGeom>
            <a:avLst/>
            <a:gdLst>
              <a:gd name="T0" fmla="*/ 7881937 w 7881937"/>
              <a:gd name="T1" fmla="*/ 501650 h 1003300"/>
              <a:gd name="T2" fmla="*/ 3940969 w 7881937"/>
              <a:gd name="T3" fmla="*/ 1003300 h 1003300"/>
              <a:gd name="T4" fmla="*/ 0 w 7881937"/>
              <a:gd name="T5" fmla="*/ 501650 h 1003300"/>
              <a:gd name="T6" fmla="*/ 3940969 w 7881937"/>
              <a:gd name="T7" fmla="*/ 0 h 1003300"/>
              <a:gd name="T8" fmla="*/ 0 60000 65536"/>
              <a:gd name="T9" fmla="*/ 5898240 60000 65536"/>
              <a:gd name="T10" fmla="*/ 11796480 60000 65536"/>
              <a:gd name="T11" fmla="*/ 17694720 60000 65536"/>
              <a:gd name="T12" fmla="*/ 0 w 7881937"/>
              <a:gd name="T13" fmla="*/ 0 h 1003300"/>
              <a:gd name="T14" fmla="*/ 7881937 w 7881937"/>
              <a:gd name="T15" fmla="*/ 1003300 h 1003300"/>
            </a:gdLst>
            <a:ahLst/>
            <a:cxnLst>
              <a:cxn ang="T8">
                <a:pos x="T0" y="T1"/>
              </a:cxn>
              <a:cxn ang="T9">
                <a:pos x="T2" y="T3"/>
              </a:cxn>
              <a:cxn ang="T10">
                <a:pos x="T4" y="T5"/>
              </a:cxn>
              <a:cxn ang="T11">
                <a:pos x="T6" y="T7"/>
              </a:cxn>
            </a:cxnLst>
            <a:rect l="T12" t="T13" r="T14" b="T15"/>
            <a:pathLst>
              <a:path w="7881937" h="1003300">
                <a:moveTo>
                  <a:pt x="0" y="0"/>
                </a:moveTo>
                <a:lnTo>
                  <a:pt x="24136" y="0"/>
                </a:lnTo>
                <a:lnTo>
                  <a:pt x="24136" y="3074"/>
                </a:lnTo>
                <a:lnTo>
                  <a:pt x="0" y="3074"/>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p>
            <a:endParaRPr lang="pt-BR"/>
          </a:p>
        </p:txBody>
      </p:sp>
      <p:sp>
        <p:nvSpPr>
          <p:cNvPr id="22531" name="AutoShape 2"/>
          <p:cNvSpPr>
            <a:spLocks noChangeArrowheads="1"/>
          </p:cNvSpPr>
          <p:nvPr/>
        </p:nvSpPr>
        <p:spPr bwMode="auto">
          <a:xfrm>
            <a:off x="627063" y="2024063"/>
            <a:ext cx="7881937" cy="4068762"/>
          </a:xfrm>
          <a:custGeom>
            <a:avLst/>
            <a:gdLst>
              <a:gd name="T0" fmla="*/ 7881937 w 7881937"/>
              <a:gd name="T1" fmla="*/ 2034381 h 4068762"/>
              <a:gd name="T2" fmla="*/ 3940969 w 7881937"/>
              <a:gd name="T3" fmla="*/ 4068762 h 4068762"/>
              <a:gd name="T4" fmla="*/ 0 w 7881937"/>
              <a:gd name="T5" fmla="*/ 2034381 h 4068762"/>
              <a:gd name="T6" fmla="*/ 3940969 w 7881937"/>
              <a:gd name="T7" fmla="*/ 0 h 4068762"/>
              <a:gd name="T8" fmla="*/ 0 60000 65536"/>
              <a:gd name="T9" fmla="*/ 5898240 60000 65536"/>
              <a:gd name="T10" fmla="*/ 11796480 60000 65536"/>
              <a:gd name="T11" fmla="*/ 17694720 60000 65536"/>
              <a:gd name="T12" fmla="*/ 0 w 7881937"/>
              <a:gd name="T13" fmla="*/ 0 h 4068762"/>
              <a:gd name="T14" fmla="*/ 7881937 w 7881937"/>
              <a:gd name="T15" fmla="*/ 4068762 h 4068762"/>
            </a:gdLst>
            <a:ahLst/>
            <a:cxnLst>
              <a:cxn ang="T8">
                <a:pos x="T0" y="T1"/>
              </a:cxn>
              <a:cxn ang="T9">
                <a:pos x="T2" y="T3"/>
              </a:cxn>
              <a:cxn ang="T10">
                <a:pos x="T4" y="T5"/>
              </a:cxn>
              <a:cxn ang="T11">
                <a:pos x="T6" y="T7"/>
              </a:cxn>
            </a:cxnLst>
            <a:rect l="T12" t="T13" r="T14" b="T15"/>
            <a:pathLst>
              <a:path w="7881937" h="4068762">
                <a:moveTo>
                  <a:pt x="0" y="0"/>
                </a:moveTo>
                <a:lnTo>
                  <a:pt x="24136" y="0"/>
                </a:lnTo>
                <a:lnTo>
                  <a:pt x="24136" y="12459"/>
                </a:lnTo>
                <a:lnTo>
                  <a:pt x="0" y="1245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nchor="ctr"/>
          <a:lstStyle>
            <a:lvl1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1pPr>
            <a:lvl2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2pPr>
            <a:lvl3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3pPr>
            <a:lvl4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4pPr>
            <a:lvl5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5pPr>
            <a:lvl6pPr marL="25146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6pPr>
            <a:lvl7pPr marL="29718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7pPr>
            <a:lvl8pPr marL="34290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8pPr>
            <a:lvl9pPr marL="38862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9pPr>
          </a:lstStyle>
          <a:p>
            <a:pPr algn="just" eaLnBrk="1">
              <a:buClr>
                <a:srgbClr val="000000"/>
              </a:buClr>
              <a:buSzPct val="100000"/>
              <a:buFont typeface="Times New Roman" panose="02020603050405020304" pitchFamily="18" charset="0"/>
              <a:buNone/>
            </a:pPr>
            <a:endParaRPr lang="pt-BR" altLang="pt-BR">
              <a:solidFill>
                <a:srgbClr val="000000"/>
              </a:solidFill>
            </a:endParaRPr>
          </a:p>
          <a:p>
            <a:pPr algn="just" eaLnBrk="1">
              <a:buClr>
                <a:srgbClr val="000000"/>
              </a:buClr>
              <a:buSzPct val="100000"/>
              <a:buFont typeface="Times New Roman" panose="02020603050405020304" pitchFamily="18" charset="0"/>
              <a:buNone/>
            </a:pPr>
            <a:endParaRPr lang="pt-BR" altLang="pt-BR">
              <a:solidFill>
                <a:srgbClr val="000000"/>
              </a:solidFill>
            </a:endParaRPr>
          </a:p>
        </p:txBody>
      </p:sp>
      <p:sp>
        <p:nvSpPr>
          <p:cNvPr id="22532" name="Text Box 4"/>
          <p:cNvSpPr txBox="1">
            <a:spLocks noChangeArrowheads="1"/>
          </p:cNvSpPr>
          <p:nvPr/>
        </p:nvSpPr>
        <p:spPr bwMode="auto">
          <a:xfrm>
            <a:off x="457200" y="1905000"/>
            <a:ext cx="8153400" cy="417036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a:buClr>
                <a:srgbClr val="000000"/>
              </a:buClr>
              <a:buSzPct val="100000"/>
              <a:buFont typeface="Times New Roman" panose="02020603050405020304" pitchFamily="18" charset="0"/>
              <a:buNone/>
            </a:pPr>
            <a:r>
              <a:rPr lang="pt-BR" altLang="pt-BR" sz="2200" b="1">
                <a:solidFill>
                  <a:srgbClr val="22228B"/>
                </a:solidFill>
                <a:cs typeface="Times New Roman" panose="02020603050405020304" pitchFamily="18" charset="0"/>
              </a:rPr>
              <a:t>Ausência de CPF ou de data de nascimento, a atualização poderá ser realizada via Central de Atendimento INSS – 135. </a:t>
            </a:r>
          </a:p>
          <a:p>
            <a:pPr eaLnBrk="1">
              <a:buClr>
                <a:srgbClr val="000000"/>
              </a:buClr>
              <a:buSzPct val="100000"/>
              <a:buFont typeface="Times New Roman" panose="02020603050405020304" pitchFamily="18" charset="0"/>
              <a:buNone/>
            </a:pPr>
            <a:endParaRPr lang="pt-BR" altLang="pt-BR" sz="2200">
              <a:solidFill>
                <a:srgbClr val="22228B"/>
              </a:solidFill>
              <a:cs typeface="Times New Roman" panose="02020603050405020304" pitchFamily="18" charset="0"/>
            </a:endParaRPr>
          </a:p>
          <a:p>
            <a:pPr eaLnBrk="1">
              <a:buClr>
                <a:srgbClr val="000000"/>
              </a:buClr>
              <a:buSzPct val="100000"/>
              <a:buFont typeface="Times New Roman" panose="02020603050405020304" pitchFamily="18" charset="0"/>
              <a:buNone/>
            </a:pPr>
            <a:r>
              <a:rPr lang="pt-BR" altLang="pt-BR" sz="2200" b="1">
                <a:solidFill>
                  <a:srgbClr val="22228B"/>
                </a:solidFill>
                <a:cs typeface="Times New Roman" panose="02020603050405020304" pitchFamily="18" charset="0"/>
              </a:rPr>
              <a:t>CPF : A mensagem “</a:t>
            </a:r>
            <a:r>
              <a:rPr lang="pt-BR" altLang="pt-BR" sz="2200" b="1" i="1">
                <a:solidFill>
                  <a:srgbClr val="22228B"/>
                </a:solidFill>
                <a:cs typeface="Times New Roman" panose="02020603050405020304" pitchFamily="18" charset="0"/>
              </a:rPr>
              <a:t>Procurar Conveniadas da RFB: Correios ou  Banco do Brasil "</a:t>
            </a:r>
            <a:r>
              <a:rPr lang="pt-BR" altLang="pt-BR" sz="2200" b="1">
                <a:solidFill>
                  <a:srgbClr val="22228B"/>
                </a:solidFill>
                <a:cs typeface="Times New Roman" panose="02020603050405020304" pitchFamily="18" charset="0"/>
              </a:rPr>
              <a:t> = erro na base do CPF – RFB. </a:t>
            </a:r>
          </a:p>
          <a:p>
            <a:pPr eaLnBrk="1">
              <a:buClr>
                <a:srgbClr val="000000"/>
              </a:buClr>
              <a:buSzPct val="100000"/>
              <a:buFont typeface="Times New Roman" panose="02020603050405020304" pitchFamily="18" charset="0"/>
              <a:buNone/>
            </a:pPr>
            <a:r>
              <a:rPr lang="pt-BR" altLang="pt-BR" sz="2200" b="1">
                <a:solidFill>
                  <a:srgbClr val="22228B"/>
                </a:solidFill>
                <a:cs typeface="Times New Roman" panose="02020603050405020304" pitchFamily="18" charset="0"/>
              </a:rPr>
              <a:t>Sugerimos utilizar a opção “Alteração de Dados cadastrais no CPF “ no site </a:t>
            </a:r>
            <a:r>
              <a:rPr lang="pt-BR" altLang="pt-BR" sz="2200">
                <a:solidFill>
                  <a:srgbClr val="002774"/>
                </a:solidFill>
                <a:latin typeface="Trebuchet MS" panose="020B0603020202020204" pitchFamily="34" charset="0"/>
              </a:rPr>
              <a:t>https://www.receita.fazenda.gov.br/Aplicacoes/SSL/ATCTA/cpf/alterar/default.asp”</a:t>
            </a:r>
          </a:p>
          <a:p>
            <a:pPr eaLnBrk="1">
              <a:lnSpc>
                <a:spcPct val="93000"/>
              </a:lnSpc>
              <a:spcBef>
                <a:spcPct val="50000"/>
              </a:spcBef>
              <a:buClr>
                <a:srgbClr val="000000"/>
              </a:buClr>
              <a:buSzPct val="100000"/>
              <a:buFont typeface="Times New Roman" panose="02020603050405020304" pitchFamily="18" charset="0"/>
              <a:buNone/>
            </a:pPr>
            <a:endParaRPr lang="pt-BR" altLang="pt-BR"/>
          </a:p>
        </p:txBody>
      </p:sp>
      <p:sp>
        <p:nvSpPr>
          <p:cNvPr id="22533" name="Text Box 5"/>
          <p:cNvSpPr txBox="1">
            <a:spLocks noChangeArrowheads="1"/>
          </p:cNvSpPr>
          <p:nvPr/>
        </p:nvSpPr>
        <p:spPr bwMode="auto">
          <a:xfrm>
            <a:off x="533400" y="1066800"/>
            <a:ext cx="8077200" cy="4270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a:buClr>
                <a:srgbClr val="000000"/>
              </a:buClr>
              <a:buSzPct val="100000"/>
              <a:buFont typeface="Times New Roman" panose="02020603050405020304" pitchFamily="18" charset="0"/>
              <a:buNone/>
            </a:pPr>
            <a:r>
              <a:rPr lang="pt-BR" altLang="pt-BR" sz="2200" b="1">
                <a:solidFill>
                  <a:srgbClr val="22228B"/>
                </a:solidFill>
                <a:cs typeface="Times New Roman" panose="02020603050405020304" pitchFamily="18" charset="0"/>
              </a:rPr>
              <a:t>CORREÇÃO DAS INCONSISTÊNCIAS</a:t>
            </a:r>
            <a:endParaRPr lang="pt-BR" altLang="pt-BR">
              <a:cs typeface="Times New Roman" panose="02020603050405020304" pitchFamily="18" charset="0"/>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1"/>
          <p:cNvSpPr>
            <a:spLocks noChangeArrowheads="1"/>
          </p:cNvSpPr>
          <p:nvPr/>
        </p:nvSpPr>
        <p:spPr bwMode="auto">
          <a:xfrm>
            <a:off x="627063" y="863600"/>
            <a:ext cx="8294687" cy="660400"/>
          </a:xfrm>
          <a:custGeom>
            <a:avLst/>
            <a:gdLst>
              <a:gd name="T0" fmla="*/ 8294687 w 8294687"/>
              <a:gd name="T1" fmla="*/ 330200 h 660400"/>
              <a:gd name="T2" fmla="*/ 4147344 w 8294687"/>
              <a:gd name="T3" fmla="*/ 660400 h 660400"/>
              <a:gd name="T4" fmla="*/ 0 w 8294687"/>
              <a:gd name="T5" fmla="*/ 330200 h 660400"/>
              <a:gd name="T6" fmla="*/ 4147344 w 8294687"/>
              <a:gd name="T7" fmla="*/ 0 h 660400"/>
              <a:gd name="T8" fmla="*/ 0 60000 65536"/>
              <a:gd name="T9" fmla="*/ 5898240 60000 65536"/>
              <a:gd name="T10" fmla="*/ 11796480 60000 65536"/>
              <a:gd name="T11" fmla="*/ 17694720 60000 65536"/>
              <a:gd name="T12" fmla="*/ 0 w 8294687"/>
              <a:gd name="T13" fmla="*/ 0 h 660400"/>
              <a:gd name="T14" fmla="*/ 8294687 w 8294687"/>
              <a:gd name="T15" fmla="*/ 660400 h 660400"/>
            </a:gdLst>
            <a:ahLst/>
            <a:cxnLst>
              <a:cxn ang="T8">
                <a:pos x="T0" y="T1"/>
              </a:cxn>
              <a:cxn ang="T9">
                <a:pos x="T2" y="T3"/>
              </a:cxn>
              <a:cxn ang="T10">
                <a:pos x="T4" y="T5"/>
              </a:cxn>
              <a:cxn ang="T11">
                <a:pos x="T6" y="T7"/>
              </a:cxn>
            </a:cxnLst>
            <a:rect l="T12" t="T13" r="T14" b="T15"/>
            <a:pathLst>
              <a:path w="8294687" h="660400">
                <a:moveTo>
                  <a:pt x="0" y="0"/>
                </a:moveTo>
                <a:lnTo>
                  <a:pt x="25402" y="0"/>
                </a:lnTo>
                <a:lnTo>
                  <a:pt x="25402" y="3606"/>
                </a:lnTo>
                <a:lnTo>
                  <a:pt x="0" y="3606"/>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lvl1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Lst>
              <a:defRPr>
                <a:solidFill>
                  <a:schemeClr val="tx1"/>
                </a:solidFill>
                <a:latin typeface="Arial" panose="020B0604020202020204" pitchFamily="34" charset="0"/>
                <a:ea typeface="Microsoft YaHei" panose="020B0503020204020204" pitchFamily="34" charset="-122"/>
              </a:defRPr>
            </a:lvl1pPr>
            <a:lvl2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Lst>
              <a:defRPr>
                <a:solidFill>
                  <a:schemeClr val="tx1"/>
                </a:solidFill>
                <a:latin typeface="Arial" panose="020B0604020202020204" pitchFamily="34" charset="0"/>
                <a:ea typeface="Microsoft YaHei" panose="020B0503020204020204" pitchFamily="34" charset="-122"/>
              </a:defRPr>
            </a:lvl2pPr>
            <a:lvl3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Lst>
              <a:defRPr>
                <a:solidFill>
                  <a:schemeClr val="tx1"/>
                </a:solidFill>
                <a:latin typeface="Arial" panose="020B0604020202020204" pitchFamily="34" charset="0"/>
                <a:ea typeface="Microsoft YaHei" panose="020B0503020204020204" pitchFamily="34" charset="-122"/>
              </a:defRPr>
            </a:lvl3pPr>
            <a:lvl4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Lst>
              <a:defRPr>
                <a:solidFill>
                  <a:schemeClr val="tx1"/>
                </a:solidFill>
                <a:latin typeface="Arial" panose="020B0604020202020204" pitchFamily="34" charset="0"/>
                <a:ea typeface="Microsoft YaHei" panose="020B0503020204020204" pitchFamily="34" charset="-122"/>
              </a:defRPr>
            </a:lvl4pPr>
            <a:lvl5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Lst>
              <a:defRPr>
                <a:solidFill>
                  <a:schemeClr val="tx1"/>
                </a:solidFill>
                <a:latin typeface="Arial" panose="020B0604020202020204" pitchFamily="34" charset="0"/>
                <a:ea typeface="Microsoft YaHei" panose="020B0503020204020204" pitchFamily="34" charset="-122"/>
              </a:defRPr>
            </a:lvl5pPr>
            <a:lvl6pPr marL="25146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Lst>
              <a:defRPr>
                <a:solidFill>
                  <a:schemeClr val="tx1"/>
                </a:solidFill>
                <a:latin typeface="Arial" panose="020B0604020202020204" pitchFamily="34" charset="0"/>
                <a:ea typeface="Microsoft YaHei" panose="020B0503020204020204" pitchFamily="34" charset="-122"/>
              </a:defRPr>
            </a:lvl6pPr>
            <a:lvl7pPr marL="29718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Lst>
              <a:defRPr>
                <a:solidFill>
                  <a:schemeClr val="tx1"/>
                </a:solidFill>
                <a:latin typeface="Arial" panose="020B0604020202020204" pitchFamily="34" charset="0"/>
                <a:ea typeface="Microsoft YaHei" panose="020B0503020204020204" pitchFamily="34" charset="-122"/>
              </a:defRPr>
            </a:lvl7pPr>
            <a:lvl8pPr marL="34290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Lst>
              <a:defRPr>
                <a:solidFill>
                  <a:schemeClr val="tx1"/>
                </a:solidFill>
                <a:latin typeface="Arial" panose="020B0604020202020204" pitchFamily="34" charset="0"/>
                <a:ea typeface="Microsoft YaHei" panose="020B0503020204020204" pitchFamily="34" charset="-122"/>
              </a:defRPr>
            </a:lvl8pPr>
            <a:lvl9pPr marL="38862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Lst>
              <a:defRPr>
                <a:solidFill>
                  <a:schemeClr val="tx1"/>
                </a:solidFill>
                <a:latin typeface="Arial" panose="020B0604020202020204" pitchFamily="34" charset="0"/>
                <a:ea typeface="Microsoft YaHei" panose="020B0503020204020204" pitchFamily="34" charset="-122"/>
              </a:defRPr>
            </a:lvl9pPr>
          </a:lstStyle>
          <a:p>
            <a:pPr eaLnBrk="1">
              <a:buClr>
                <a:srgbClr val="000000"/>
              </a:buClr>
              <a:buSzPct val="100000"/>
              <a:buFont typeface="Times New Roman" panose="02020603050405020304" pitchFamily="18" charset="0"/>
              <a:buNone/>
            </a:pPr>
            <a:r>
              <a:rPr lang="pt-BR" altLang="pt-BR" sz="2900" b="1" i="1">
                <a:solidFill>
                  <a:srgbClr val="002774"/>
                </a:solidFill>
                <a:latin typeface="Trebuchet MS" panose="020B0603020202020204" pitchFamily="34" charset="0"/>
              </a:rPr>
              <a:t>Premissa eSocial: Qualificação Cadastral</a:t>
            </a:r>
            <a:endParaRPr lang="pt-BR" altLang="pt-BR" sz="2900">
              <a:solidFill>
                <a:srgbClr val="002774"/>
              </a:solidFill>
              <a:latin typeface="Trebuchet MS" panose="020B0603020202020204" pitchFamily="34" charset="0"/>
            </a:endParaRPr>
          </a:p>
        </p:txBody>
      </p:sp>
      <p:sp>
        <p:nvSpPr>
          <p:cNvPr id="5123" name="AutoShape 2"/>
          <p:cNvSpPr>
            <a:spLocks noChangeArrowheads="1"/>
          </p:cNvSpPr>
          <p:nvPr/>
        </p:nvSpPr>
        <p:spPr bwMode="auto">
          <a:xfrm>
            <a:off x="400050" y="1658938"/>
            <a:ext cx="8170863" cy="4354512"/>
          </a:xfrm>
          <a:custGeom>
            <a:avLst/>
            <a:gdLst>
              <a:gd name="T0" fmla="*/ 8170863 w 8170863"/>
              <a:gd name="T1" fmla="*/ 2177256 h 4354512"/>
              <a:gd name="T2" fmla="*/ 4085432 w 8170863"/>
              <a:gd name="T3" fmla="*/ 4354512 h 4354512"/>
              <a:gd name="T4" fmla="*/ 0 w 8170863"/>
              <a:gd name="T5" fmla="*/ 2177256 h 4354512"/>
              <a:gd name="T6" fmla="*/ 4085432 w 8170863"/>
              <a:gd name="T7" fmla="*/ 0 h 4354512"/>
              <a:gd name="T8" fmla="*/ 0 60000 65536"/>
              <a:gd name="T9" fmla="*/ 5898240 60000 65536"/>
              <a:gd name="T10" fmla="*/ 11796480 60000 65536"/>
              <a:gd name="T11" fmla="*/ 17694720 60000 65536"/>
              <a:gd name="T12" fmla="*/ 0 w 8170863"/>
              <a:gd name="T13" fmla="*/ 0 h 4354512"/>
              <a:gd name="T14" fmla="*/ 8170863 w 8170863"/>
              <a:gd name="T15" fmla="*/ 4354512 h 4354512"/>
            </a:gdLst>
            <a:ahLst/>
            <a:cxnLst>
              <a:cxn ang="T8">
                <a:pos x="T0" y="T1"/>
              </a:cxn>
              <a:cxn ang="T9">
                <a:pos x="T2" y="T3"/>
              </a:cxn>
              <a:cxn ang="T10">
                <a:pos x="T4" y="T5"/>
              </a:cxn>
              <a:cxn ang="T11">
                <a:pos x="T6" y="T7"/>
              </a:cxn>
            </a:cxnLst>
            <a:rect l="T12" t="T13" r="T14" b="T15"/>
            <a:pathLst>
              <a:path w="8170863" h="4354512">
                <a:moveTo>
                  <a:pt x="0" y="0"/>
                </a:moveTo>
                <a:lnTo>
                  <a:pt x="26102" y="0"/>
                </a:lnTo>
                <a:lnTo>
                  <a:pt x="26102" y="13337"/>
                </a:lnTo>
                <a:lnTo>
                  <a:pt x="0" y="13337"/>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p>
            <a:endParaRPr lang="pt-BR"/>
          </a:p>
        </p:txBody>
      </p:sp>
      <p:sp>
        <p:nvSpPr>
          <p:cNvPr id="5124" name="Text Box 4"/>
          <p:cNvSpPr txBox="1">
            <a:spLocks noChangeArrowheads="1"/>
          </p:cNvSpPr>
          <p:nvPr/>
        </p:nvSpPr>
        <p:spPr bwMode="auto">
          <a:xfrm>
            <a:off x="533400" y="2133600"/>
            <a:ext cx="8077200" cy="42957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a:buClr>
                <a:srgbClr val="000000"/>
              </a:buClr>
              <a:buSzPct val="100000"/>
              <a:buFont typeface="Times New Roman" panose="02020603050405020304" pitchFamily="18" charset="0"/>
              <a:buNone/>
            </a:pPr>
            <a:r>
              <a:rPr lang="pt-BR" altLang="pt-BR" sz="2500">
                <a:solidFill>
                  <a:srgbClr val="002774"/>
                </a:solidFill>
              </a:rPr>
              <a:t>Para o envio de informações e recolhimento das obrigações por meio do eSocial é necessário que os dados cadastrais enviados pelo empregador relativo aos trabalhadores a seu serviço estejam consistentes e qualificados. </a:t>
            </a:r>
          </a:p>
          <a:p>
            <a:pPr algn="just" eaLnBrk="1">
              <a:buClr>
                <a:srgbClr val="000000"/>
              </a:buClr>
              <a:buSzPct val="100000"/>
              <a:buFont typeface="Times New Roman" panose="02020603050405020304" pitchFamily="18" charset="0"/>
              <a:buNone/>
            </a:pPr>
            <a:endParaRPr lang="pt-BR" altLang="pt-BR" sz="2500">
              <a:solidFill>
                <a:srgbClr val="002774"/>
              </a:solidFill>
            </a:endParaRPr>
          </a:p>
          <a:p>
            <a:pPr algn="just" eaLnBrk="1">
              <a:buClr>
                <a:srgbClr val="000000"/>
              </a:buClr>
              <a:buSzPct val="100000"/>
              <a:buFont typeface="Times New Roman" panose="02020603050405020304" pitchFamily="18" charset="0"/>
              <a:buNone/>
            </a:pPr>
            <a:r>
              <a:rPr lang="pt-BR" altLang="pt-BR" sz="2500">
                <a:solidFill>
                  <a:srgbClr val="002774"/>
                </a:solidFill>
              </a:rPr>
              <a:t>O Empregador deverá realizar a qualificação cadastral dos trabalhadores a seu serviço junto as bases do CPF e do CNIS antes da data de entrada em vigor do eSocial. </a:t>
            </a:r>
          </a:p>
          <a:p>
            <a:pPr eaLnBrk="1">
              <a:lnSpc>
                <a:spcPct val="93000"/>
              </a:lnSpc>
              <a:spcBef>
                <a:spcPct val="50000"/>
              </a:spcBef>
              <a:buClr>
                <a:srgbClr val="000000"/>
              </a:buClr>
              <a:buSzPct val="100000"/>
              <a:buFont typeface="Times New Roman" panose="02020603050405020304" pitchFamily="18" charset="0"/>
              <a:buNone/>
            </a:pPr>
            <a:endParaRPr lang="pt-BR" altLang="pt-B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1"/>
          <p:cNvSpPr>
            <a:spLocks noChangeArrowheads="1"/>
          </p:cNvSpPr>
          <p:nvPr/>
        </p:nvSpPr>
        <p:spPr bwMode="auto">
          <a:xfrm>
            <a:off x="609600" y="1219200"/>
            <a:ext cx="7881938" cy="1003300"/>
          </a:xfrm>
          <a:custGeom>
            <a:avLst/>
            <a:gdLst>
              <a:gd name="T0" fmla="*/ 7881938 w 7881938"/>
              <a:gd name="T1" fmla="*/ 501650 h 1003300"/>
              <a:gd name="T2" fmla="*/ 3940969 w 7881938"/>
              <a:gd name="T3" fmla="*/ 1003300 h 1003300"/>
              <a:gd name="T4" fmla="*/ 0 w 7881938"/>
              <a:gd name="T5" fmla="*/ 501650 h 1003300"/>
              <a:gd name="T6" fmla="*/ 3940969 w 7881938"/>
              <a:gd name="T7" fmla="*/ 0 h 1003300"/>
              <a:gd name="T8" fmla="*/ 0 60000 65536"/>
              <a:gd name="T9" fmla="*/ 5898240 60000 65536"/>
              <a:gd name="T10" fmla="*/ 11796480 60000 65536"/>
              <a:gd name="T11" fmla="*/ 17694720 60000 65536"/>
              <a:gd name="T12" fmla="*/ 0 w 7881938"/>
              <a:gd name="T13" fmla="*/ 0 h 1003300"/>
              <a:gd name="T14" fmla="*/ 7881938 w 7881938"/>
              <a:gd name="T15" fmla="*/ 1003300 h 1003300"/>
            </a:gdLst>
            <a:ahLst/>
            <a:cxnLst>
              <a:cxn ang="T8">
                <a:pos x="T0" y="T1"/>
              </a:cxn>
              <a:cxn ang="T9">
                <a:pos x="T2" y="T3"/>
              </a:cxn>
              <a:cxn ang="T10">
                <a:pos x="T4" y="T5"/>
              </a:cxn>
              <a:cxn ang="T11">
                <a:pos x="T6" y="T7"/>
              </a:cxn>
            </a:cxnLst>
            <a:rect l="T12" t="T13" r="T14" b="T15"/>
            <a:pathLst>
              <a:path w="7881938" h="1003300">
                <a:moveTo>
                  <a:pt x="0" y="0"/>
                </a:moveTo>
                <a:lnTo>
                  <a:pt x="24136" y="0"/>
                </a:lnTo>
                <a:lnTo>
                  <a:pt x="24136" y="3074"/>
                </a:lnTo>
                <a:lnTo>
                  <a:pt x="0" y="3074"/>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lvl1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1pPr>
            <a:lvl2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2pPr>
            <a:lvl3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3pPr>
            <a:lvl4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4pPr>
            <a:lvl5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5pPr>
            <a:lvl6pPr marL="25146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6pPr>
            <a:lvl7pPr marL="29718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7pPr>
            <a:lvl8pPr marL="34290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8pPr>
            <a:lvl9pPr marL="38862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9pPr>
          </a:lstStyle>
          <a:p>
            <a:pPr eaLnBrk="1">
              <a:buClr>
                <a:srgbClr val="000000"/>
              </a:buClr>
              <a:buSzPct val="100000"/>
              <a:buFont typeface="Times New Roman" panose="02020603050405020304" pitchFamily="18" charset="0"/>
              <a:buNone/>
            </a:pPr>
            <a:endParaRPr lang="pt-BR" altLang="pt-BR">
              <a:solidFill>
                <a:srgbClr val="000000"/>
              </a:solidFill>
            </a:endParaRPr>
          </a:p>
          <a:p>
            <a:pPr eaLnBrk="1">
              <a:buClr>
                <a:srgbClr val="000000"/>
              </a:buClr>
              <a:buSzPct val="100000"/>
              <a:buFont typeface="Times New Roman" panose="02020603050405020304" pitchFamily="18" charset="0"/>
              <a:buNone/>
            </a:pPr>
            <a:r>
              <a:rPr lang="pt-BR" altLang="pt-BR" sz="2200" b="1">
                <a:solidFill>
                  <a:srgbClr val="22228B"/>
                </a:solidFill>
                <a:cs typeface="Times New Roman" panose="02020603050405020304" pitchFamily="18" charset="0"/>
              </a:rPr>
              <a:t>        CORREÇÃO DAS INCONSISTÊNCIAS CPF</a:t>
            </a:r>
            <a:endParaRPr lang="pt-BR" altLang="pt-BR" sz="2200">
              <a:solidFill>
                <a:srgbClr val="002774"/>
              </a:solidFill>
              <a:latin typeface="Trebuchet MS" panose="020B0603020202020204" pitchFamily="34" charset="0"/>
            </a:endParaRPr>
          </a:p>
        </p:txBody>
      </p:sp>
      <p:sp>
        <p:nvSpPr>
          <p:cNvPr id="23555" name="AutoShape 2"/>
          <p:cNvSpPr>
            <a:spLocks noChangeArrowheads="1"/>
          </p:cNvSpPr>
          <p:nvPr/>
        </p:nvSpPr>
        <p:spPr bwMode="auto">
          <a:xfrm>
            <a:off x="627063" y="2024063"/>
            <a:ext cx="7881937" cy="4068762"/>
          </a:xfrm>
          <a:custGeom>
            <a:avLst/>
            <a:gdLst>
              <a:gd name="T0" fmla="*/ 7881937 w 7881937"/>
              <a:gd name="T1" fmla="*/ 2034381 h 4068762"/>
              <a:gd name="T2" fmla="*/ 3940969 w 7881937"/>
              <a:gd name="T3" fmla="*/ 4068762 h 4068762"/>
              <a:gd name="T4" fmla="*/ 0 w 7881937"/>
              <a:gd name="T5" fmla="*/ 2034381 h 4068762"/>
              <a:gd name="T6" fmla="*/ 3940969 w 7881937"/>
              <a:gd name="T7" fmla="*/ 0 h 4068762"/>
              <a:gd name="T8" fmla="*/ 0 60000 65536"/>
              <a:gd name="T9" fmla="*/ 5898240 60000 65536"/>
              <a:gd name="T10" fmla="*/ 11796480 60000 65536"/>
              <a:gd name="T11" fmla="*/ 17694720 60000 65536"/>
              <a:gd name="T12" fmla="*/ 0 w 7881937"/>
              <a:gd name="T13" fmla="*/ 0 h 4068762"/>
              <a:gd name="T14" fmla="*/ 7881937 w 7881937"/>
              <a:gd name="T15" fmla="*/ 4068762 h 4068762"/>
            </a:gdLst>
            <a:ahLst/>
            <a:cxnLst>
              <a:cxn ang="T8">
                <a:pos x="T0" y="T1"/>
              </a:cxn>
              <a:cxn ang="T9">
                <a:pos x="T2" y="T3"/>
              </a:cxn>
              <a:cxn ang="T10">
                <a:pos x="T4" y="T5"/>
              </a:cxn>
              <a:cxn ang="T11">
                <a:pos x="T6" y="T7"/>
              </a:cxn>
            </a:cxnLst>
            <a:rect l="T12" t="T13" r="T14" b="T15"/>
            <a:pathLst>
              <a:path w="7881937" h="4068762">
                <a:moveTo>
                  <a:pt x="0" y="0"/>
                </a:moveTo>
                <a:lnTo>
                  <a:pt x="24136" y="0"/>
                </a:lnTo>
                <a:lnTo>
                  <a:pt x="24136" y="12459"/>
                </a:lnTo>
                <a:lnTo>
                  <a:pt x="0" y="1245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nchor="ctr"/>
          <a:lstStyle>
            <a:lvl1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1pPr>
            <a:lvl2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2pPr>
            <a:lvl3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3pPr>
            <a:lvl4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4pPr>
            <a:lvl5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5pPr>
            <a:lvl6pPr marL="25146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6pPr>
            <a:lvl7pPr marL="29718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7pPr>
            <a:lvl8pPr marL="34290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8pPr>
            <a:lvl9pPr marL="38862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9pPr>
          </a:lstStyle>
          <a:p>
            <a:pPr algn="just" eaLnBrk="1">
              <a:buClr>
                <a:srgbClr val="000000"/>
              </a:buClr>
              <a:buSzPct val="100000"/>
              <a:buFont typeface="Times New Roman" panose="02020603050405020304" pitchFamily="18" charset="0"/>
              <a:buNone/>
            </a:pPr>
            <a:endParaRPr lang="pt-BR" altLang="pt-BR">
              <a:solidFill>
                <a:srgbClr val="000000"/>
              </a:solidFill>
            </a:endParaRPr>
          </a:p>
          <a:p>
            <a:pPr algn="just" eaLnBrk="1">
              <a:buClr>
                <a:srgbClr val="000000"/>
              </a:buClr>
              <a:buSzPct val="100000"/>
              <a:buFont typeface="Times New Roman" panose="02020603050405020304" pitchFamily="18" charset="0"/>
              <a:buNone/>
            </a:pPr>
            <a:endParaRPr lang="pt-BR" altLang="pt-BR">
              <a:solidFill>
                <a:srgbClr val="000000"/>
              </a:solidFill>
            </a:endParaRPr>
          </a:p>
        </p:txBody>
      </p:sp>
      <p:sp>
        <p:nvSpPr>
          <p:cNvPr id="23556" name="Text Box 5"/>
          <p:cNvSpPr txBox="1">
            <a:spLocks noChangeArrowheads="1"/>
          </p:cNvSpPr>
          <p:nvPr/>
        </p:nvSpPr>
        <p:spPr bwMode="auto">
          <a:xfrm>
            <a:off x="685800" y="2438400"/>
            <a:ext cx="8077200" cy="21605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a:buClr>
                <a:srgbClr val="000000"/>
              </a:buClr>
              <a:buSzPct val="100000"/>
              <a:buFont typeface="Times New Roman" panose="02020603050405020304" pitchFamily="18" charset="0"/>
              <a:buNone/>
            </a:pPr>
            <a:r>
              <a:rPr lang="pt-BR" altLang="pt-BR" sz="2200">
                <a:solidFill>
                  <a:srgbClr val="002774"/>
                </a:solidFill>
              </a:rPr>
              <a:t>A qualificação dos dados cadastrais da base do CPF poderá ser realizada pelo site da RFB para os motivos relacionados na tela seguinte, desde que os dados cadastrais estejam idênticos ao cadastro eleitoral do TSE (Tribunal Superior Eleitoral). O serviço é gratuito.</a:t>
            </a:r>
          </a:p>
          <a:p>
            <a:pPr eaLnBrk="1">
              <a:lnSpc>
                <a:spcPct val="93000"/>
              </a:lnSpc>
              <a:spcBef>
                <a:spcPct val="50000"/>
              </a:spcBef>
              <a:buClr>
                <a:srgbClr val="000000"/>
              </a:buClr>
              <a:buSzPct val="100000"/>
              <a:buFont typeface="Times New Roman" panose="02020603050405020304" pitchFamily="18" charset="0"/>
              <a:buNone/>
            </a:pPr>
            <a:endParaRPr lang="pt-BR" altLang="pt-B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1"/>
          <p:cNvSpPr>
            <a:spLocks noChangeArrowheads="1"/>
          </p:cNvSpPr>
          <p:nvPr/>
        </p:nvSpPr>
        <p:spPr bwMode="auto">
          <a:xfrm>
            <a:off x="674688" y="784225"/>
            <a:ext cx="7880350" cy="1003300"/>
          </a:xfrm>
          <a:custGeom>
            <a:avLst/>
            <a:gdLst>
              <a:gd name="T0" fmla="*/ 7880350 w 7880350"/>
              <a:gd name="T1" fmla="*/ 501650 h 1003300"/>
              <a:gd name="T2" fmla="*/ 3940175 w 7880350"/>
              <a:gd name="T3" fmla="*/ 1003300 h 1003300"/>
              <a:gd name="T4" fmla="*/ 0 w 7880350"/>
              <a:gd name="T5" fmla="*/ 501650 h 1003300"/>
              <a:gd name="T6" fmla="*/ 3940175 w 7880350"/>
              <a:gd name="T7" fmla="*/ 0 h 1003300"/>
              <a:gd name="T8" fmla="*/ 0 60000 65536"/>
              <a:gd name="T9" fmla="*/ 5898240 60000 65536"/>
              <a:gd name="T10" fmla="*/ 11796480 60000 65536"/>
              <a:gd name="T11" fmla="*/ 17694720 60000 65536"/>
              <a:gd name="T12" fmla="*/ 0 w 7880350"/>
              <a:gd name="T13" fmla="*/ 0 h 1003300"/>
              <a:gd name="T14" fmla="*/ 7880350 w 7880350"/>
              <a:gd name="T15" fmla="*/ 1003300 h 1003300"/>
            </a:gdLst>
            <a:ahLst/>
            <a:cxnLst>
              <a:cxn ang="T8">
                <a:pos x="T0" y="T1"/>
              </a:cxn>
              <a:cxn ang="T9">
                <a:pos x="T2" y="T3"/>
              </a:cxn>
              <a:cxn ang="T10">
                <a:pos x="T4" y="T5"/>
              </a:cxn>
              <a:cxn ang="T11">
                <a:pos x="T6" y="T7"/>
              </a:cxn>
            </a:cxnLst>
            <a:rect l="T12" t="T13" r="T14" b="T15"/>
            <a:pathLst>
              <a:path w="7880350" h="1003300">
                <a:moveTo>
                  <a:pt x="0" y="0"/>
                </a:moveTo>
                <a:lnTo>
                  <a:pt x="24136" y="0"/>
                </a:lnTo>
                <a:lnTo>
                  <a:pt x="24136" y="3074"/>
                </a:lnTo>
                <a:lnTo>
                  <a:pt x="0" y="3074"/>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lvl1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1pPr>
            <a:lvl2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2pPr>
            <a:lvl3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3pPr>
            <a:lvl4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4pPr>
            <a:lvl5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5pPr>
            <a:lvl6pPr marL="25146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6pPr>
            <a:lvl7pPr marL="29718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7pPr>
            <a:lvl8pPr marL="34290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8pPr>
            <a:lvl9pPr marL="38862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9pPr>
          </a:lstStyle>
          <a:p>
            <a:pPr eaLnBrk="1">
              <a:buClr>
                <a:srgbClr val="000000"/>
              </a:buClr>
              <a:buSzPct val="100000"/>
              <a:buFont typeface="Times New Roman" panose="02020603050405020304" pitchFamily="18" charset="0"/>
              <a:buNone/>
            </a:pPr>
            <a:endParaRPr lang="pt-BR" altLang="pt-BR">
              <a:solidFill>
                <a:srgbClr val="000000"/>
              </a:solidFill>
            </a:endParaRPr>
          </a:p>
          <a:p>
            <a:pPr eaLnBrk="1">
              <a:buClr>
                <a:srgbClr val="000000"/>
              </a:buClr>
              <a:buSzPct val="100000"/>
              <a:buFont typeface="Times New Roman" panose="02020603050405020304" pitchFamily="18" charset="0"/>
              <a:buNone/>
            </a:pPr>
            <a:r>
              <a:rPr lang="pt-BR" altLang="pt-BR" sz="2200" b="1">
                <a:solidFill>
                  <a:srgbClr val="22228B"/>
                </a:solidFill>
                <a:cs typeface="Times New Roman" panose="02020603050405020304" pitchFamily="18" charset="0"/>
              </a:rPr>
              <a:t>  		CORREÇÃO DAS INCONSISTÊNCIAS CPF</a:t>
            </a:r>
          </a:p>
          <a:p>
            <a:pPr eaLnBrk="1">
              <a:buClr>
                <a:srgbClr val="000000"/>
              </a:buClr>
              <a:buSzPct val="100000"/>
              <a:buFont typeface="Times New Roman" panose="02020603050405020304" pitchFamily="18" charset="0"/>
              <a:buNone/>
            </a:pPr>
            <a:endParaRPr lang="pt-BR" altLang="pt-BR" sz="2200">
              <a:solidFill>
                <a:srgbClr val="22228B"/>
              </a:solidFill>
              <a:cs typeface="Times New Roman" panose="02020603050405020304" pitchFamily="18" charset="0"/>
            </a:endParaRPr>
          </a:p>
        </p:txBody>
      </p:sp>
      <p:sp>
        <p:nvSpPr>
          <p:cNvPr id="24579" name="AutoShape 2"/>
          <p:cNvSpPr>
            <a:spLocks noChangeArrowheads="1"/>
          </p:cNvSpPr>
          <p:nvPr/>
        </p:nvSpPr>
        <p:spPr bwMode="auto">
          <a:xfrm>
            <a:off x="282575" y="1046163"/>
            <a:ext cx="7880350" cy="4067175"/>
          </a:xfrm>
          <a:custGeom>
            <a:avLst/>
            <a:gdLst>
              <a:gd name="T0" fmla="*/ 7880350 w 7880350"/>
              <a:gd name="T1" fmla="*/ 2033588 h 4067175"/>
              <a:gd name="T2" fmla="*/ 3940175 w 7880350"/>
              <a:gd name="T3" fmla="*/ 4067175 h 4067175"/>
              <a:gd name="T4" fmla="*/ 0 w 7880350"/>
              <a:gd name="T5" fmla="*/ 2033588 h 4067175"/>
              <a:gd name="T6" fmla="*/ 3940175 w 7880350"/>
              <a:gd name="T7" fmla="*/ 0 h 4067175"/>
              <a:gd name="T8" fmla="*/ 0 60000 65536"/>
              <a:gd name="T9" fmla="*/ 5898240 60000 65536"/>
              <a:gd name="T10" fmla="*/ 11796480 60000 65536"/>
              <a:gd name="T11" fmla="*/ 17694720 60000 65536"/>
              <a:gd name="T12" fmla="*/ 0 w 7880350"/>
              <a:gd name="T13" fmla="*/ 0 h 4067175"/>
              <a:gd name="T14" fmla="*/ 7880350 w 7880350"/>
              <a:gd name="T15" fmla="*/ 4067175 h 4067175"/>
            </a:gdLst>
            <a:ahLst/>
            <a:cxnLst>
              <a:cxn ang="T8">
                <a:pos x="T0" y="T1"/>
              </a:cxn>
              <a:cxn ang="T9">
                <a:pos x="T2" y="T3"/>
              </a:cxn>
              <a:cxn ang="T10">
                <a:pos x="T4" y="T5"/>
              </a:cxn>
              <a:cxn ang="T11">
                <a:pos x="T6" y="T7"/>
              </a:cxn>
            </a:cxnLst>
            <a:rect l="T12" t="T13" r="T14" b="T15"/>
            <a:pathLst>
              <a:path w="7880350" h="4067175">
                <a:moveTo>
                  <a:pt x="0" y="0"/>
                </a:moveTo>
                <a:lnTo>
                  <a:pt x="24136" y="0"/>
                </a:lnTo>
                <a:lnTo>
                  <a:pt x="24136" y="12459"/>
                </a:lnTo>
                <a:lnTo>
                  <a:pt x="0" y="1245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nchor="ctr"/>
          <a:lstStyle>
            <a:lvl1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1pPr>
            <a:lvl2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2pPr>
            <a:lvl3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3pPr>
            <a:lvl4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4pPr>
            <a:lvl5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5pPr>
            <a:lvl6pPr marL="25146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6pPr>
            <a:lvl7pPr marL="29718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7pPr>
            <a:lvl8pPr marL="34290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8pPr>
            <a:lvl9pPr marL="38862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9pPr>
          </a:lstStyle>
          <a:p>
            <a:pPr algn="just" eaLnBrk="1">
              <a:buClr>
                <a:srgbClr val="000000"/>
              </a:buClr>
              <a:buSzPct val="100000"/>
              <a:buFont typeface="Times New Roman" panose="02020603050405020304" pitchFamily="18" charset="0"/>
              <a:buNone/>
            </a:pPr>
            <a:endParaRPr lang="pt-BR" altLang="pt-BR">
              <a:solidFill>
                <a:srgbClr val="000000"/>
              </a:solidFill>
            </a:endParaRPr>
          </a:p>
          <a:p>
            <a:pPr algn="just" eaLnBrk="1">
              <a:buClr>
                <a:srgbClr val="000000"/>
              </a:buClr>
              <a:buSzPct val="100000"/>
              <a:buFont typeface="Times New Roman" panose="02020603050405020304" pitchFamily="18" charset="0"/>
              <a:buNone/>
            </a:pPr>
            <a:endParaRPr lang="pt-BR" altLang="pt-BR">
              <a:solidFill>
                <a:srgbClr val="000000"/>
              </a:solidFill>
            </a:endParaRPr>
          </a:p>
        </p:txBody>
      </p:sp>
      <p:sp>
        <p:nvSpPr>
          <p:cNvPr id="24580" name="Text Box 4"/>
          <p:cNvSpPr txBox="1">
            <a:spLocks noChangeArrowheads="1"/>
          </p:cNvSpPr>
          <p:nvPr/>
        </p:nvSpPr>
        <p:spPr bwMode="auto">
          <a:xfrm>
            <a:off x="762000" y="1981200"/>
            <a:ext cx="7696200" cy="377666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a:buClr>
                <a:srgbClr val="000000"/>
              </a:buClr>
              <a:buSzPct val="100000"/>
              <a:buFont typeface="Times New Roman" panose="02020603050405020304" pitchFamily="18" charset="0"/>
              <a:buNone/>
            </a:pPr>
            <a:r>
              <a:rPr lang="pt-BR" altLang="pt-BR" sz="2200">
                <a:solidFill>
                  <a:srgbClr val="002774"/>
                </a:solidFill>
                <a:latin typeface="Trebuchet MS" panose="020B0603020202020204" pitchFamily="34" charset="0"/>
              </a:rPr>
              <a:t>- CPF suspenso;</a:t>
            </a:r>
          </a:p>
          <a:p>
            <a:pPr eaLnBrk="1">
              <a:buClr>
                <a:srgbClr val="000000"/>
              </a:buClr>
              <a:buSzPct val="100000"/>
              <a:buFont typeface="Times New Roman" panose="02020603050405020304" pitchFamily="18" charset="0"/>
              <a:buNone/>
            </a:pPr>
            <a:endParaRPr lang="pt-BR" altLang="pt-BR" sz="2200">
              <a:solidFill>
                <a:srgbClr val="002774"/>
              </a:solidFill>
              <a:latin typeface="Trebuchet MS" panose="020B0603020202020204" pitchFamily="34" charset="0"/>
            </a:endParaRPr>
          </a:p>
          <a:p>
            <a:pPr algn="just" eaLnBrk="1">
              <a:buClr>
                <a:srgbClr val="000000"/>
              </a:buClr>
              <a:buSzPct val="100000"/>
              <a:buFont typeface="Times New Roman" panose="02020603050405020304" pitchFamily="18" charset="0"/>
              <a:buNone/>
            </a:pPr>
            <a:r>
              <a:rPr lang="pt-BR" altLang="pt-BR" sz="2200">
                <a:solidFill>
                  <a:srgbClr val="002774"/>
                </a:solidFill>
                <a:latin typeface="Trebuchet MS" panose="020B0603020202020204" pitchFamily="34" charset="0"/>
              </a:rPr>
              <a:t>- mudança de nome (por motivo de casamento, divórcio, etc);</a:t>
            </a:r>
          </a:p>
          <a:p>
            <a:pPr algn="just" eaLnBrk="1">
              <a:buClr>
                <a:srgbClr val="000000"/>
              </a:buClr>
              <a:buSzPct val="100000"/>
              <a:buFont typeface="Times New Roman" panose="02020603050405020304" pitchFamily="18" charset="0"/>
              <a:buNone/>
            </a:pPr>
            <a:endParaRPr lang="pt-BR" altLang="pt-BR" sz="2200">
              <a:solidFill>
                <a:srgbClr val="002774"/>
              </a:solidFill>
              <a:latin typeface="Trebuchet MS" panose="020B0603020202020204" pitchFamily="34" charset="0"/>
            </a:endParaRPr>
          </a:p>
          <a:p>
            <a:pPr algn="just" eaLnBrk="1">
              <a:buClr>
                <a:srgbClr val="000000"/>
              </a:buClr>
              <a:buSzPct val="100000"/>
              <a:buFont typeface="Times New Roman" panose="02020603050405020304" pitchFamily="18" charset="0"/>
              <a:buNone/>
            </a:pPr>
            <a:r>
              <a:rPr lang="pt-BR" altLang="pt-BR" sz="2200">
                <a:solidFill>
                  <a:srgbClr val="002774"/>
                </a:solidFill>
                <a:latin typeface="Trebuchet MS" panose="020B0603020202020204" pitchFamily="34" charset="0"/>
              </a:rPr>
              <a:t>- correção do dado cadastrado (data de nascimento, dentre outros);</a:t>
            </a:r>
          </a:p>
          <a:p>
            <a:pPr algn="just" eaLnBrk="1">
              <a:buClr>
                <a:srgbClr val="000000"/>
              </a:buClr>
              <a:buSzPct val="100000"/>
              <a:buFont typeface="Times New Roman" panose="02020603050405020304" pitchFamily="18" charset="0"/>
              <a:buNone/>
            </a:pPr>
            <a:endParaRPr lang="pt-BR" altLang="pt-BR" sz="2200">
              <a:solidFill>
                <a:srgbClr val="002774"/>
              </a:solidFill>
              <a:latin typeface="Trebuchet MS" panose="020B0603020202020204" pitchFamily="34" charset="0"/>
            </a:endParaRPr>
          </a:p>
          <a:p>
            <a:pPr algn="just" eaLnBrk="1">
              <a:buClr>
                <a:srgbClr val="000000"/>
              </a:buClr>
              <a:buSzPct val="100000"/>
              <a:buFont typeface="Times New Roman" panose="02020603050405020304" pitchFamily="18" charset="0"/>
              <a:buNone/>
            </a:pPr>
            <a:r>
              <a:rPr lang="pt-BR" altLang="pt-BR" sz="2200">
                <a:solidFill>
                  <a:srgbClr val="002774"/>
                </a:solidFill>
                <a:latin typeface="Trebuchet MS" panose="020B0603020202020204" pitchFamily="34" charset="0"/>
              </a:rPr>
              <a:t>- inclusão de data de nascimento;</a:t>
            </a:r>
          </a:p>
          <a:p>
            <a:pPr algn="just" eaLnBrk="1">
              <a:buClr>
                <a:srgbClr val="000000"/>
              </a:buClr>
              <a:buSzPct val="100000"/>
              <a:buFont typeface="Times New Roman" panose="02020603050405020304" pitchFamily="18" charset="0"/>
              <a:buNone/>
            </a:pPr>
            <a:endParaRPr lang="pt-BR" altLang="pt-BR" sz="2200">
              <a:solidFill>
                <a:srgbClr val="002774"/>
              </a:solidFill>
              <a:latin typeface="Trebuchet MS" panose="020B0603020202020204" pitchFamily="34" charset="0"/>
            </a:endParaRPr>
          </a:p>
          <a:p>
            <a:pPr algn="just" eaLnBrk="1">
              <a:buClr>
                <a:srgbClr val="000000"/>
              </a:buClr>
              <a:buSzPct val="100000"/>
              <a:buFont typeface="Times New Roman" panose="02020603050405020304" pitchFamily="18" charset="0"/>
              <a:buNone/>
            </a:pPr>
            <a:r>
              <a:rPr lang="pt-BR" altLang="pt-BR" sz="2200">
                <a:solidFill>
                  <a:srgbClr val="002774"/>
                </a:solidFill>
                <a:latin typeface="Trebuchet MS" panose="020B0603020202020204" pitchFamily="34" charset="0"/>
              </a:rPr>
              <a:t>- inclusão de título de eleitor.</a:t>
            </a:r>
            <a:endParaRPr lang="pt-BR" altLang="pt-B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1"/>
          <p:cNvSpPr>
            <a:spLocks noChangeArrowheads="1"/>
          </p:cNvSpPr>
          <p:nvPr/>
        </p:nvSpPr>
        <p:spPr bwMode="auto">
          <a:xfrm>
            <a:off x="627063" y="792163"/>
            <a:ext cx="7881937" cy="1003300"/>
          </a:xfrm>
          <a:custGeom>
            <a:avLst/>
            <a:gdLst>
              <a:gd name="T0" fmla="*/ 7881937 w 7881937"/>
              <a:gd name="T1" fmla="*/ 501650 h 1003300"/>
              <a:gd name="T2" fmla="*/ 3940969 w 7881937"/>
              <a:gd name="T3" fmla="*/ 1003300 h 1003300"/>
              <a:gd name="T4" fmla="*/ 0 w 7881937"/>
              <a:gd name="T5" fmla="*/ 501650 h 1003300"/>
              <a:gd name="T6" fmla="*/ 3940969 w 7881937"/>
              <a:gd name="T7" fmla="*/ 0 h 1003300"/>
              <a:gd name="T8" fmla="*/ 0 60000 65536"/>
              <a:gd name="T9" fmla="*/ 5898240 60000 65536"/>
              <a:gd name="T10" fmla="*/ 11796480 60000 65536"/>
              <a:gd name="T11" fmla="*/ 17694720 60000 65536"/>
              <a:gd name="T12" fmla="*/ 0 w 7881937"/>
              <a:gd name="T13" fmla="*/ 0 h 1003300"/>
              <a:gd name="T14" fmla="*/ 7881937 w 7881937"/>
              <a:gd name="T15" fmla="*/ 1003300 h 1003300"/>
            </a:gdLst>
            <a:ahLst/>
            <a:cxnLst>
              <a:cxn ang="T8">
                <a:pos x="T0" y="T1"/>
              </a:cxn>
              <a:cxn ang="T9">
                <a:pos x="T2" y="T3"/>
              </a:cxn>
              <a:cxn ang="T10">
                <a:pos x="T4" y="T5"/>
              </a:cxn>
              <a:cxn ang="T11">
                <a:pos x="T6" y="T7"/>
              </a:cxn>
            </a:cxnLst>
            <a:rect l="T12" t="T13" r="T14" b="T15"/>
            <a:pathLst>
              <a:path w="7881937" h="1003300">
                <a:moveTo>
                  <a:pt x="0" y="0"/>
                </a:moveTo>
                <a:lnTo>
                  <a:pt x="24136" y="0"/>
                </a:lnTo>
                <a:lnTo>
                  <a:pt x="24136" y="3074"/>
                </a:lnTo>
                <a:lnTo>
                  <a:pt x="0" y="3074"/>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lvl1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1pPr>
            <a:lvl2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2pPr>
            <a:lvl3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3pPr>
            <a:lvl4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4pPr>
            <a:lvl5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5pPr>
            <a:lvl6pPr marL="25146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6pPr>
            <a:lvl7pPr marL="29718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7pPr>
            <a:lvl8pPr marL="34290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8pPr>
            <a:lvl9pPr marL="38862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9pPr>
          </a:lstStyle>
          <a:p>
            <a:pPr eaLnBrk="1">
              <a:buClr>
                <a:srgbClr val="000000"/>
              </a:buClr>
              <a:buSzPct val="100000"/>
              <a:buFont typeface="Times New Roman" panose="02020603050405020304" pitchFamily="18" charset="0"/>
              <a:buNone/>
            </a:pPr>
            <a:endParaRPr lang="pt-BR" altLang="pt-BR">
              <a:solidFill>
                <a:srgbClr val="000000"/>
              </a:solidFill>
            </a:endParaRPr>
          </a:p>
          <a:p>
            <a:pPr eaLnBrk="1">
              <a:buClr>
                <a:srgbClr val="000000"/>
              </a:buClr>
              <a:buSzPct val="100000"/>
              <a:buFont typeface="Times New Roman" panose="02020603050405020304" pitchFamily="18" charset="0"/>
              <a:buNone/>
            </a:pPr>
            <a:r>
              <a:rPr lang="pt-BR" altLang="pt-BR" sz="2200" b="1">
                <a:solidFill>
                  <a:srgbClr val="22228B"/>
                </a:solidFill>
                <a:cs typeface="Times New Roman" panose="02020603050405020304" pitchFamily="18" charset="0"/>
              </a:rPr>
              <a:t>Regra de Identificação do Administrador do NIS e direcionamento do cidadão</a:t>
            </a:r>
          </a:p>
          <a:p>
            <a:pPr eaLnBrk="1">
              <a:buClr>
                <a:srgbClr val="000000"/>
              </a:buClr>
              <a:buSzPct val="100000"/>
              <a:buFont typeface="Times New Roman" panose="02020603050405020304" pitchFamily="18" charset="0"/>
              <a:buNone/>
            </a:pPr>
            <a:endParaRPr lang="pt-BR" altLang="pt-BR" sz="2200">
              <a:solidFill>
                <a:srgbClr val="22228B"/>
              </a:solidFill>
              <a:cs typeface="Times New Roman" panose="02020603050405020304" pitchFamily="18" charset="0"/>
            </a:endParaRPr>
          </a:p>
          <a:p>
            <a:pPr eaLnBrk="1">
              <a:buClr>
                <a:srgbClr val="000000"/>
              </a:buClr>
              <a:buSzPct val="100000"/>
              <a:buFont typeface="Times New Roman" panose="02020603050405020304" pitchFamily="18" charset="0"/>
              <a:buNone/>
            </a:pPr>
            <a:r>
              <a:rPr lang="pt-BR" altLang="pt-BR" sz="2200">
                <a:solidFill>
                  <a:srgbClr val="002774"/>
                </a:solidFill>
                <a:latin typeface="Trebuchet MS" panose="020B0603020202020204" pitchFamily="34" charset="0"/>
              </a:rPr>
              <a:t>- CPF suspenso;</a:t>
            </a:r>
          </a:p>
          <a:p>
            <a:pPr eaLnBrk="1">
              <a:buClr>
                <a:srgbClr val="000000"/>
              </a:buClr>
              <a:buSzPct val="100000"/>
              <a:buFont typeface="Times New Roman" panose="02020603050405020304" pitchFamily="18" charset="0"/>
              <a:buNone/>
            </a:pPr>
            <a:endParaRPr lang="pt-BR" altLang="pt-BR" sz="2200">
              <a:solidFill>
                <a:srgbClr val="002774"/>
              </a:solidFill>
              <a:latin typeface="Trebuchet MS" panose="020B0603020202020204" pitchFamily="34" charset="0"/>
            </a:endParaRPr>
          </a:p>
          <a:p>
            <a:pPr algn="just" eaLnBrk="1">
              <a:buClr>
                <a:srgbClr val="000000"/>
              </a:buClr>
              <a:buSzPct val="100000"/>
              <a:buFont typeface="Times New Roman" panose="02020603050405020304" pitchFamily="18" charset="0"/>
              <a:buNone/>
            </a:pPr>
            <a:r>
              <a:rPr lang="pt-BR" altLang="pt-BR" sz="2200">
                <a:solidFill>
                  <a:srgbClr val="002774"/>
                </a:solidFill>
                <a:latin typeface="Trebuchet MS" panose="020B0603020202020204" pitchFamily="34" charset="0"/>
              </a:rPr>
              <a:t>- mudança de nome (por motivo de casamento, divórcio, etc);</a:t>
            </a:r>
          </a:p>
          <a:p>
            <a:pPr algn="just" eaLnBrk="1">
              <a:buClr>
                <a:srgbClr val="000000"/>
              </a:buClr>
              <a:buSzPct val="100000"/>
              <a:buFont typeface="Times New Roman" panose="02020603050405020304" pitchFamily="18" charset="0"/>
              <a:buNone/>
            </a:pPr>
            <a:endParaRPr lang="pt-BR" altLang="pt-BR" sz="2200">
              <a:solidFill>
                <a:srgbClr val="002774"/>
              </a:solidFill>
              <a:latin typeface="Trebuchet MS" panose="020B0603020202020204" pitchFamily="34" charset="0"/>
            </a:endParaRPr>
          </a:p>
          <a:p>
            <a:pPr algn="just" eaLnBrk="1">
              <a:buClr>
                <a:srgbClr val="000000"/>
              </a:buClr>
              <a:buSzPct val="100000"/>
              <a:buFont typeface="Times New Roman" panose="02020603050405020304" pitchFamily="18" charset="0"/>
              <a:buNone/>
            </a:pPr>
            <a:r>
              <a:rPr lang="pt-BR" altLang="pt-BR" sz="2200">
                <a:solidFill>
                  <a:srgbClr val="002774"/>
                </a:solidFill>
                <a:latin typeface="Trebuchet MS" panose="020B0603020202020204" pitchFamily="34" charset="0"/>
              </a:rPr>
              <a:t>- correção do dado cadastrado (data de nascimento, dentre outros);</a:t>
            </a:r>
          </a:p>
          <a:p>
            <a:pPr algn="just" eaLnBrk="1">
              <a:buClr>
                <a:srgbClr val="000000"/>
              </a:buClr>
              <a:buSzPct val="100000"/>
              <a:buFont typeface="Times New Roman" panose="02020603050405020304" pitchFamily="18" charset="0"/>
              <a:buNone/>
            </a:pPr>
            <a:endParaRPr lang="pt-BR" altLang="pt-BR" sz="2200">
              <a:solidFill>
                <a:srgbClr val="002774"/>
              </a:solidFill>
              <a:latin typeface="Trebuchet MS" panose="020B0603020202020204" pitchFamily="34" charset="0"/>
            </a:endParaRPr>
          </a:p>
          <a:p>
            <a:pPr algn="just" eaLnBrk="1">
              <a:buClr>
                <a:srgbClr val="000000"/>
              </a:buClr>
              <a:buSzPct val="100000"/>
              <a:buFont typeface="Times New Roman" panose="02020603050405020304" pitchFamily="18" charset="0"/>
              <a:buNone/>
            </a:pPr>
            <a:r>
              <a:rPr lang="pt-BR" altLang="pt-BR" sz="2200">
                <a:solidFill>
                  <a:srgbClr val="002774"/>
                </a:solidFill>
                <a:latin typeface="Trebuchet MS" panose="020B0603020202020204" pitchFamily="34" charset="0"/>
              </a:rPr>
              <a:t>- inclusão de data de nascimento;</a:t>
            </a:r>
          </a:p>
          <a:p>
            <a:pPr algn="just" eaLnBrk="1">
              <a:buClr>
                <a:srgbClr val="000000"/>
              </a:buClr>
              <a:buSzPct val="100000"/>
              <a:buFont typeface="Times New Roman" panose="02020603050405020304" pitchFamily="18" charset="0"/>
              <a:buNone/>
            </a:pPr>
            <a:endParaRPr lang="pt-BR" altLang="pt-BR" sz="2200">
              <a:solidFill>
                <a:srgbClr val="002774"/>
              </a:solidFill>
              <a:latin typeface="Trebuchet MS" panose="020B0603020202020204" pitchFamily="34" charset="0"/>
            </a:endParaRPr>
          </a:p>
          <a:p>
            <a:pPr algn="just" eaLnBrk="1">
              <a:buClr>
                <a:srgbClr val="000000"/>
              </a:buClr>
              <a:buSzPct val="100000"/>
              <a:buFont typeface="Times New Roman" panose="02020603050405020304" pitchFamily="18" charset="0"/>
              <a:buNone/>
            </a:pPr>
            <a:r>
              <a:rPr lang="pt-BR" altLang="pt-BR" sz="2200">
                <a:solidFill>
                  <a:srgbClr val="002774"/>
                </a:solidFill>
                <a:latin typeface="Trebuchet MS" panose="020B0603020202020204" pitchFamily="34" charset="0"/>
              </a:rPr>
              <a:t>- inclusão de título de eleitor.</a:t>
            </a:r>
          </a:p>
        </p:txBody>
      </p:sp>
      <p:sp>
        <p:nvSpPr>
          <p:cNvPr id="25603" name="AutoShape 2"/>
          <p:cNvSpPr>
            <a:spLocks noChangeArrowheads="1"/>
          </p:cNvSpPr>
          <p:nvPr/>
        </p:nvSpPr>
        <p:spPr bwMode="auto">
          <a:xfrm>
            <a:off x="627063" y="2024063"/>
            <a:ext cx="7881937" cy="4068762"/>
          </a:xfrm>
          <a:custGeom>
            <a:avLst/>
            <a:gdLst>
              <a:gd name="T0" fmla="*/ 7881937 w 7881937"/>
              <a:gd name="T1" fmla="*/ 2034381 h 4068762"/>
              <a:gd name="T2" fmla="*/ 3940969 w 7881937"/>
              <a:gd name="T3" fmla="*/ 4068762 h 4068762"/>
              <a:gd name="T4" fmla="*/ 0 w 7881937"/>
              <a:gd name="T5" fmla="*/ 2034381 h 4068762"/>
              <a:gd name="T6" fmla="*/ 3940969 w 7881937"/>
              <a:gd name="T7" fmla="*/ 0 h 4068762"/>
              <a:gd name="T8" fmla="*/ 0 60000 65536"/>
              <a:gd name="T9" fmla="*/ 5898240 60000 65536"/>
              <a:gd name="T10" fmla="*/ 11796480 60000 65536"/>
              <a:gd name="T11" fmla="*/ 17694720 60000 65536"/>
              <a:gd name="T12" fmla="*/ 0 w 7881937"/>
              <a:gd name="T13" fmla="*/ 0 h 4068762"/>
              <a:gd name="T14" fmla="*/ 7881937 w 7881937"/>
              <a:gd name="T15" fmla="*/ 4068762 h 4068762"/>
            </a:gdLst>
            <a:ahLst/>
            <a:cxnLst>
              <a:cxn ang="T8">
                <a:pos x="T0" y="T1"/>
              </a:cxn>
              <a:cxn ang="T9">
                <a:pos x="T2" y="T3"/>
              </a:cxn>
              <a:cxn ang="T10">
                <a:pos x="T4" y="T5"/>
              </a:cxn>
              <a:cxn ang="T11">
                <a:pos x="T6" y="T7"/>
              </a:cxn>
            </a:cxnLst>
            <a:rect l="T12" t="T13" r="T14" b="T15"/>
            <a:pathLst>
              <a:path w="7881937" h="4068762">
                <a:moveTo>
                  <a:pt x="0" y="0"/>
                </a:moveTo>
                <a:lnTo>
                  <a:pt x="24136" y="0"/>
                </a:lnTo>
                <a:lnTo>
                  <a:pt x="24136" y="12459"/>
                </a:lnTo>
                <a:lnTo>
                  <a:pt x="0" y="1245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nchor="ctr"/>
          <a:lstStyle>
            <a:lvl1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1pPr>
            <a:lvl2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2pPr>
            <a:lvl3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3pPr>
            <a:lvl4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4pPr>
            <a:lvl5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5pPr>
            <a:lvl6pPr marL="25146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6pPr>
            <a:lvl7pPr marL="29718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7pPr>
            <a:lvl8pPr marL="34290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8pPr>
            <a:lvl9pPr marL="38862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9pPr>
          </a:lstStyle>
          <a:p>
            <a:pPr algn="just" eaLnBrk="1">
              <a:buClr>
                <a:srgbClr val="000000"/>
              </a:buClr>
              <a:buSzPct val="100000"/>
              <a:buFont typeface="Times New Roman" panose="02020603050405020304" pitchFamily="18" charset="0"/>
              <a:buNone/>
            </a:pPr>
            <a:endParaRPr lang="pt-BR" altLang="pt-BR">
              <a:solidFill>
                <a:srgbClr val="000000"/>
              </a:solidFill>
            </a:endParaRPr>
          </a:p>
          <a:p>
            <a:pPr algn="just" eaLnBrk="1">
              <a:buClr>
                <a:srgbClr val="000000"/>
              </a:buClr>
              <a:buSzPct val="100000"/>
              <a:buFont typeface="Times New Roman" panose="02020603050405020304" pitchFamily="18" charset="0"/>
              <a:buNone/>
            </a:pPr>
            <a:endParaRPr lang="pt-BR" altLang="pt-BR">
              <a:solidFill>
                <a:srgbClr val="000000"/>
              </a:solidFill>
            </a:endParaRPr>
          </a:p>
        </p:txBody>
      </p:sp>
      <p:pic>
        <p:nvPicPr>
          <p:cNvPr id="2560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9238" cy="68532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1"/>
          <p:cNvSpPr>
            <a:spLocks noChangeArrowheads="1"/>
          </p:cNvSpPr>
          <p:nvPr/>
        </p:nvSpPr>
        <p:spPr bwMode="auto">
          <a:xfrm>
            <a:off x="627063" y="1109663"/>
            <a:ext cx="7881937" cy="930275"/>
          </a:xfrm>
          <a:custGeom>
            <a:avLst/>
            <a:gdLst>
              <a:gd name="T0" fmla="*/ 7881937 w 7881937"/>
              <a:gd name="T1" fmla="*/ 465138 h 930275"/>
              <a:gd name="T2" fmla="*/ 3940969 w 7881937"/>
              <a:gd name="T3" fmla="*/ 930275 h 930275"/>
              <a:gd name="T4" fmla="*/ 0 w 7881937"/>
              <a:gd name="T5" fmla="*/ 465138 h 930275"/>
              <a:gd name="T6" fmla="*/ 3940969 w 7881937"/>
              <a:gd name="T7" fmla="*/ 0 h 930275"/>
              <a:gd name="T8" fmla="*/ 0 60000 65536"/>
              <a:gd name="T9" fmla="*/ 5898240 60000 65536"/>
              <a:gd name="T10" fmla="*/ 11796480 60000 65536"/>
              <a:gd name="T11" fmla="*/ 17694720 60000 65536"/>
              <a:gd name="T12" fmla="*/ 0 w 7881937"/>
              <a:gd name="T13" fmla="*/ 0 h 930275"/>
              <a:gd name="T14" fmla="*/ 7881937 w 7881937"/>
              <a:gd name="T15" fmla="*/ 930275 h 930275"/>
            </a:gdLst>
            <a:ahLst/>
            <a:cxnLst>
              <a:cxn ang="T8">
                <a:pos x="T0" y="T1"/>
              </a:cxn>
              <a:cxn ang="T9">
                <a:pos x="T2" y="T3"/>
              </a:cxn>
              <a:cxn ang="T10">
                <a:pos x="T4" y="T5"/>
              </a:cxn>
              <a:cxn ang="T11">
                <a:pos x="T6" y="T7"/>
              </a:cxn>
            </a:cxnLst>
            <a:rect l="T12" t="T13" r="T14" b="T15"/>
            <a:pathLst>
              <a:path w="7881937" h="930275">
                <a:moveTo>
                  <a:pt x="0" y="0"/>
                </a:moveTo>
                <a:lnTo>
                  <a:pt x="24136" y="0"/>
                </a:lnTo>
                <a:lnTo>
                  <a:pt x="24136" y="2849"/>
                </a:lnTo>
                <a:lnTo>
                  <a:pt x="0" y="284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lvl1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1pPr>
            <a:lvl2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2pPr>
            <a:lvl3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3pPr>
            <a:lvl4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4pPr>
            <a:lvl5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5pPr>
            <a:lvl6pPr marL="25146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6pPr>
            <a:lvl7pPr marL="29718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7pPr>
            <a:lvl8pPr marL="34290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8pPr>
            <a:lvl9pPr marL="38862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9pPr>
          </a:lstStyle>
          <a:p>
            <a:pPr eaLnBrk="1">
              <a:buClr>
                <a:srgbClr val="000000"/>
              </a:buClr>
              <a:buSzPct val="100000"/>
              <a:buFont typeface="Times New Roman" panose="02020603050405020304" pitchFamily="18" charset="0"/>
              <a:buNone/>
            </a:pPr>
            <a:r>
              <a:rPr lang="pt-BR" altLang="pt-BR" sz="2500" b="1">
                <a:solidFill>
                  <a:srgbClr val="22228B"/>
                </a:solidFill>
                <a:cs typeface="Times New Roman" panose="02020603050405020304" pitchFamily="18" charset="0"/>
              </a:rPr>
              <a:t>Fluxo de atendimento no INSS</a:t>
            </a:r>
          </a:p>
        </p:txBody>
      </p:sp>
      <p:sp>
        <p:nvSpPr>
          <p:cNvPr id="26627" name="AutoShape 2"/>
          <p:cNvSpPr>
            <a:spLocks noChangeArrowheads="1"/>
          </p:cNvSpPr>
          <p:nvPr/>
        </p:nvSpPr>
        <p:spPr bwMode="auto">
          <a:xfrm>
            <a:off x="627063" y="1666875"/>
            <a:ext cx="7881937" cy="4427538"/>
          </a:xfrm>
          <a:custGeom>
            <a:avLst/>
            <a:gdLst>
              <a:gd name="T0" fmla="*/ 7881937 w 7881937"/>
              <a:gd name="T1" fmla="*/ 2213769 h 4427538"/>
              <a:gd name="T2" fmla="*/ 3940969 w 7881937"/>
              <a:gd name="T3" fmla="*/ 4427538 h 4427538"/>
              <a:gd name="T4" fmla="*/ 0 w 7881937"/>
              <a:gd name="T5" fmla="*/ 2213769 h 4427538"/>
              <a:gd name="T6" fmla="*/ 3940969 w 7881937"/>
              <a:gd name="T7" fmla="*/ 0 h 4427538"/>
              <a:gd name="T8" fmla="*/ 0 60000 65536"/>
              <a:gd name="T9" fmla="*/ 5898240 60000 65536"/>
              <a:gd name="T10" fmla="*/ 11796480 60000 65536"/>
              <a:gd name="T11" fmla="*/ 17694720 60000 65536"/>
              <a:gd name="T12" fmla="*/ 0 w 7881937"/>
              <a:gd name="T13" fmla="*/ 0 h 4427538"/>
              <a:gd name="T14" fmla="*/ 7881937 w 7881937"/>
              <a:gd name="T15" fmla="*/ 4427538 h 4427538"/>
            </a:gdLst>
            <a:ahLst/>
            <a:cxnLst>
              <a:cxn ang="T8">
                <a:pos x="T0" y="T1"/>
              </a:cxn>
              <a:cxn ang="T9">
                <a:pos x="T2" y="T3"/>
              </a:cxn>
              <a:cxn ang="T10">
                <a:pos x="T4" y="T5"/>
              </a:cxn>
              <a:cxn ang="T11">
                <a:pos x="T6" y="T7"/>
              </a:cxn>
            </a:cxnLst>
            <a:rect l="T12" t="T13" r="T14" b="T15"/>
            <a:pathLst>
              <a:path w="7881937" h="4427538">
                <a:moveTo>
                  <a:pt x="0" y="0"/>
                </a:moveTo>
                <a:lnTo>
                  <a:pt x="24136" y="0"/>
                </a:lnTo>
                <a:lnTo>
                  <a:pt x="24136" y="13559"/>
                </a:lnTo>
                <a:lnTo>
                  <a:pt x="0" y="1355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nchor="ctr"/>
          <a:lstStyle>
            <a:lvl1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1pPr>
            <a:lvl2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2pPr>
            <a:lvl3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3pPr>
            <a:lvl4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4pPr>
            <a:lvl5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5pPr>
            <a:lvl6pPr marL="25146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6pPr>
            <a:lvl7pPr marL="29718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7pPr>
            <a:lvl8pPr marL="34290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8pPr>
            <a:lvl9pPr marL="38862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9pPr>
          </a:lstStyle>
          <a:p>
            <a:pPr algn="just" eaLnBrk="1">
              <a:buClr>
                <a:srgbClr val="000000"/>
              </a:buClr>
              <a:buSzPct val="100000"/>
              <a:buFont typeface="Times New Roman" panose="02020603050405020304" pitchFamily="18" charset="0"/>
              <a:buNone/>
            </a:pPr>
            <a:r>
              <a:rPr lang="pt-BR" altLang="pt-BR" b="1">
                <a:solidFill>
                  <a:srgbClr val="0000CC"/>
                </a:solidFill>
                <a:cs typeface="Times New Roman" panose="02020603050405020304" pitchFamily="18" charset="0"/>
              </a:rPr>
              <a:t>- Dados em branco</a:t>
            </a:r>
          </a:p>
          <a:p>
            <a:pPr algn="just" eaLnBrk="1">
              <a:buClr>
                <a:srgbClr val="000000"/>
              </a:buClr>
              <a:buSzPct val="100000"/>
              <a:buFont typeface="Times New Roman" panose="02020603050405020304" pitchFamily="18" charset="0"/>
              <a:buNone/>
            </a:pPr>
            <a:endParaRPr lang="pt-BR" altLang="pt-BR">
              <a:solidFill>
                <a:srgbClr val="0000CC"/>
              </a:solidFill>
              <a:cs typeface="Times New Roman" panose="02020603050405020304" pitchFamily="18" charset="0"/>
            </a:endParaRPr>
          </a:p>
          <a:p>
            <a:pPr algn="just" eaLnBrk="1">
              <a:buClr>
                <a:srgbClr val="000000"/>
              </a:buClr>
              <a:buSzPct val="100000"/>
              <a:buFont typeface="Times New Roman" panose="02020603050405020304" pitchFamily="18" charset="0"/>
              <a:buNone/>
            </a:pPr>
            <a:endParaRPr lang="pt-BR" altLang="pt-BR">
              <a:solidFill>
                <a:srgbClr val="0000CC"/>
              </a:solidFill>
              <a:cs typeface="Times New Roman" panose="02020603050405020304" pitchFamily="18" charset="0"/>
            </a:endParaRPr>
          </a:p>
          <a:p>
            <a:pPr algn="just" eaLnBrk="1">
              <a:buClr>
                <a:srgbClr val="000000"/>
              </a:buClr>
              <a:buSzPct val="100000"/>
              <a:buFont typeface="Times New Roman" panose="02020603050405020304" pitchFamily="18" charset="0"/>
              <a:buNone/>
            </a:pPr>
            <a:endParaRPr lang="pt-BR" altLang="pt-BR">
              <a:solidFill>
                <a:srgbClr val="0000CC"/>
              </a:solidFill>
              <a:cs typeface="Times New Roman" panose="02020603050405020304" pitchFamily="18" charset="0"/>
            </a:endParaRPr>
          </a:p>
          <a:p>
            <a:pPr algn="just" eaLnBrk="1">
              <a:buClr>
                <a:srgbClr val="000000"/>
              </a:buClr>
              <a:buSzPct val="100000"/>
              <a:buFont typeface="Times New Roman" panose="02020603050405020304" pitchFamily="18" charset="0"/>
              <a:buNone/>
            </a:pPr>
            <a:endParaRPr lang="pt-BR" altLang="pt-BR">
              <a:solidFill>
                <a:srgbClr val="0000CC"/>
              </a:solidFill>
              <a:cs typeface="Times New Roman" panose="02020603050405020304" pitchFamily="18" charset="0"/>
            </a:endParaRPr>
          </a:p>
          <a:p>
            <a:pPr algn="just" eaLnBrk="1">
              <a:buClr>
                <a:srgbClr val="000000"/>
              </a:buClr>
              <a:buSzPct val="100000"/>
              <a:buFont typeface="Times New Roman" panose="02020603050405020304" pitchFamily="18" charset="0"/>
              <a:buNone/>
            </a:pPr>
            <a:r>
              <a:rPr lang="pt-BR" altLang="pt-BR" b="1">
                <a:solidFill>
                  <a:srgbClr val="0000CC"/>
                </a:solidFill>
                <a:cs typeface="Times New Roman" panose="02020603050405020304" pitchFamily="18" charset="0"/>
              </a:rPr>
              <a:t>- Dados Divergentes - Agendamento</a:t>
            </a:r>
          </a:p>
          <a:p>
            <a:pPr algn="just" eaLnBrk="1">
              <a:buClr>
                <a:srgbClr val="000000"/>
              </a:buClr>
              <a:buSzPct val="100000"/>
              <a:buFont typeface="Times New Roman" panose="02020603050405020304" pitchFamily="18" charset="0"/>
              <a:buNone/>
            </a:pPr>
            <a:endParaRPr lang="pt-BR" altLang="pt-BR">
              <a:solidFill>
                <a:srgbClr val="0000CC"/>
              </a:solidFill>
              <a:cs typeface="Times New Roman" panose="02020603050405020304" pitchFamily="18" charset="0"/>
            </a:endParaRPr>
          </a:p>
          <a:p>
            <a:pPr algn="just" eaLnBrk="1">
              <a:buClr>
                <a:srgbClr val="000000"/>
              </a:buClr>
              <a:buSzPct val="100000"/>
              <a:buFont typeface="Times New Roman" panose="02020603050405020304" pitchFamily="18" charset="0"/>
              <a:buNone/>
            </a:pPr>
            <a:endParaRPr lang="pt-BR" altLang="pt-BR">
              <a:solidFill>
                <a:srgbClr val="0000CC"/>
              </a:solidFill>
              <a:cs typeface="Times New Roman" panose="02020603050405020304" pitchFamily="18" charset="0"/>
            </a:endParaRPr>
          </a:p>
          <a:p>
            <a:pPr algn="just" eaLnBrk="1">
              <a:buClr>
                <a:srgbClr val="000000"/>
              </a:buClr>
              <a:buSzPct val="100000"/>
              <a:buFont typeface="Times New Roman" panose="02020603050405020304" pitchFamily="18" charset="0"/>
              <a:buNone/>
            </a:pPr>
            <a:endParaRPr lang="pt-BR" altLang="pt-BR">
              <a:solidFill>
                <a:srgbClr val="0000CC"/>
              </a:solidFill>
              <a:cs typeface="Times New Roman" panose="02020603050405020304" pitchFamily="18" charset="0"/>
            </a:endParaRPr>
          </a:p>
          <a:p>
            <a:pPr algn="just" eaLnBrk="1">
              <a:buClr>
                <a:srgbClr val="000000"/>
              </a:buClr>
              <a:buSzPct val="100000"/>
              <a:buFont typeface="Times New Roman" panose="02020603050405020304" pitchFamily="18" charset="0"/>
              <a:buNone/>
            </a:pPr>
            <a:endParaRPr lang="pt-BR" altLang="pt-BR">
              <a:solidFill>
                <a:srgbClr val="0000CC"/>
              </a:solidFill>
              <a:cs typeface="Times New Roman" panose="02020603050405020304" pitchFamily="18" charset="0"/>
            </a:endParaRPr>
          </a:p>
        </p:txBody>
      </p:sp>
      <p:pic>
        <p:nvPicPr>
          <p:cNvPr id="266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5313" y="1666875"/>
            <a:ext cx="5184775" cy="1624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2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163" y="4341813"/>
            <a:ext cx="7920037" cy="1995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3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3250" y="3963988"/>
            <a:ext cx="823913" cy="8429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1"/>
          <p:cNvSpPr>
            <a:spLocks noChangeArrowheads="1"/>
          </p:cNvSpPr>
          <p:nvPr/>
        </p:nvSpPr>
        <p:spPr bwMode="auto">
          <a:xfrm>
            <a:off x="609600" y="838200"/>
            <a:ext cx="7881938" cy="1076325"/>
          </a:xfrm>
          <a:custGeom>
            <a:avLst/>
            <a:gdLst>
              <a:gd name="T0" fmla="*/ 7881938 w 7881938"/>
              <a:gd name="T1" fmla="*/ 538163 h 1076325"/>
              <a:gd name="T2" fmla="*/ 3940969 w 7881938"/>
              <a:gd name="T3" fmla="*/ 1076325 h 1076325"/>
              <a:gd name="T4" fmla="*/ 0 w 7881938"/>
              <a:gd name="T5" fmla="*/ 538163 h 1076325"/>
              <a:gd name="T6" fmla="*/ 3940969 w 7881938"/>
              <a:gd name="T7" fmla="*/ 0 h 1076325"/>
              <a:gd name="T8" fmla="*/ 0 60000 65536"/>
              <a:gd name="T9" fmla="*/ 5898240 60000 65536"/>
              <a:gd name="T10" fmla="*/ 11796480 60000 65536"/>
              <a:gd name="T11" fmla="*/ 17694720 60000 65536"/>
              <a:gd name="T12" fmla="*/ 0 w 7881938"/>
              <a:gd name="T13" fmla="*/ 0 h 1076325"/>
              <a:gd name="T14" fmla="*/ 7881938 w 7881938"/>
              <a:gd name="T15" fmla="*/ 1076325 h 1076325"/>
            </a:gdLst>
            <a:ahLst/>
            <a:cxnLst>
              <a:cxn ang="T8">
                <a:pos x="T0" y="T1"/>
              </a:cxn>
              <a:cxn ang="T9">
                <a:pos x="T2" y="T3"/>
              </a:cxn>
              <a:cxn ang="T10">
                <a:pos x="T4" y="T5"/>
              </a:cxn>
              <a:cxn ang="T11">
                <a:pos x="T6" y="T7"/>
              </a:cxn>
            </a:cxnLst>
            <a:rect l="T12" t="T13" r="T14" b="T15"/>
            <a:pathLst>
              <a:path w="7881938" h="1076325">
                <a:moveTo>
                  <a:pt x="0" y="0"/>
                </a:moveTo>
                <a:lnTo>
                  <a:pt x="24136" y="0"/>
                </a:lnTo>
                <a:lnTo>
                  <a:pt x="24136" y="3295"/>
                </a:lnTo>
                <a:lnTo>
                  <a:pt x="0" y="3295"/>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lvl1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1pPr>
            <a:lvl2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2pPr>
            <a:lvl3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3pPr>
            <a:lvl4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4pPr>
            <a:lvl5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5pPr>
            <a:lvl6pPr marL="25146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6pPr>
            <a:lvl7pPr marL="29718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7pPr>
            <a:lvl8pPr marL="34290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8pPr>
            <a:lvl9pPr marL="38862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9pPr>
          </a:lstStyle>
          <a:p>
            <a:pPr eaLnBrk="1">
              <a:buClr>
                <a:srgbClr val="000000"/>
              </a:buClr>
              <a:buSzPct val="100000"/>
              <a:buFont typeface="Times New Roman" panose="02020603050405020304" pitchFamily="18" charset="0"/>
              <a:buNone/>
            </a:pPr>
            <a:endParaRPr lang="pt-BR" altLang="pt-BR">
              <a:solidFill>
                <a:srgbClr val="000000"/>
              </a:solidFill>
            </a:endParaRPr>
          </a:p>
          <a:p>
            <a:pPr eaLnBrk="1">
              <a:buClr>
                <a:srgbClr val="000000"/>
              </a:buClr>
              <a:buSzPct val="100000"/>
              <a:buFont typeface="Times New Roman" panose="02020603050405020304" pitchFamily="18" charset="0"/>
              <a:buNone/>
            </a:pPr>
            <a:r>
              <a:rPr lang="pt-BR" altLang="pt-BR" sz="2200" b="1">
                <a:solidFill>
                  <a:srgbClr val="22228B"/>
                </a:solidFill>
                <a:cs typeface="Times New Roman" panose="02020603050405020304" pitchFamily="18" charset="0"/>
              </a:rPr>
              <a:t>Regra de Identificação do Administrador do NIS e direcionamento do cidadão</a:t>
            </a:r>
            <a:endParaRPr lang="pt-BR" altLang="pt-BR" sz="2200">
              <a:solidFill>
                <a:srgbClr val="002774"/>
              </a:solidFill>
              <a:latin typeface="Trebuchet MS" panose="020B0603020202020204" pitchFamily="34" charset="0"/>
            </a:endParaRPr>
          </a:p>
        </p:txBody>
      </p:sp>
      <p:sp>
        <p:nvSpPr>
          <p:cNvPr id="27651" name="AutoShape 2"/>
          <p:cNvSpPr>
            <a:spLocks noChangeArrowheads="1"/>
          </p:cNvSpPr>
          <p:nvPr/>
        </p:nvSpPr>
        <p:spPr bwMode="auto">
          <a:xfrm>
            <a:off x="627063" y="2024063"/>
            <a:ext cx="7881937" cy="4068762"/>
          </a:xfrm>
          <a:custGeom>
            <a:avLst/>
            <a:gdLst>
              <a:gd name="T0" fmla="*/ 7881937 w 7881937"/>
              <a:gd name="T1" fmla="*/ 2034381 h 4068762"/>
              <a:gd name="T2" fmla="*/ 3940969 w 7881937"/>
              <a:gd name="T3" fmla="*/ 4068762 h 4068762"/>
              <a:gd name="T4" fmla="*/ 0 w 7881937"/>
              <a:gd name="T5" fmla="*/ 2034381 h 4068762"/>
              <a:gd name="T6" fmla="*/ 3940969 w 7881937"/>
              <a:gd name="T7" fmla="*/ 0 h 4068762"/>
              <a:gd name="T8" fmla="*/ 0 60000 65536"/>
              <a:gd name="T9" fmla="*/ 5898240 60000 65536"/>
              <a:gd name="T10" fmla="*/ 11796480 60000 65536"/>
              <a:gd name="T11" fmla="*/ 17694720 60000 65536"/>
              <a:gd name="T12" fmla="*/ 0 w 7881937"/>
              <a:gd name="T13" fmla="*/ 0 h 4068762"/>
              <a:gd name="T14" fmla="*/ 7881937 w 7881937"/>
              <a:gd name="T15" fmla="*/ 4068762 h 4068762"/>
            </a:gdLst>
            <a:ahLst/>
            <a:cxnLst>
              <a:cxn ang="T8">
                <a:pos x="T0" y="T1"/>
              </a:cxn>
              <a:cxn ang="T9">
                <a:pos x="T2" y="T3"/>
              </a:cxn>
              <a:cxn ang="T10">
                <a:pos x="T4" y="T5"/>
              </a:cxn>
              <a:cxn ang="T11">
                <a:pos x="T6" y="T7"/>
              </a:cxn>
            </a:cxnLst>
            <a:rect l="T12" t="T13" r="T14" b="T15"/>
            <a:pathLst>
              <a:path w="7881937" h="4068762">
                <a:moveTo>
                  <a:pt x="0" y="0"/>
                </a:moveTo>
                <a:lnTo>
                  <a:pt x="24136" y="0"/>
                </a:lnTo>
                <a:lnTo>
                  <a:pt x="24136" y="12459"/>
                </a:lnTo>
                <a:lnTo>
                  <a:pt x="0" y="1245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nchor="ctr"/>
          <a:lstStyle>
            <a:lvl1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1pPr>
            <a:lvl2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2pPr>
            <a:lvl3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3pPr>
            <a:lvl4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4pPr>
            <a:lvl5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5pPr>
            <a:lvl6pPr marL="25146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6pPr>
            <a:lvl7pPr marL="29718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7pPr>
            <a:lvl8pPr marL="34290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8pPr>
            <a:lvl9pPr marL="38862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9pPr>
          </a:lstStyle>
          <a:p>
            <a:pPr algn="just" eaLnBrk="1">
              <a:buClr>
                <a:srgbClr val="000000"/>
              </a:buClr>
              <a:buSzPct val="100000"/>
              <a:buFont typeface="Times New Roman" panose="02020603050405020304" pitchFamily="18" charset="0"/>
              <a:buNone/>
            </a:pPr>
            <a:endParaRPr lang="pt-BR" altLang="pt-BR">
              <a:solidFill>
                <a:srgbClr val="000000"/>
              </a:solidFill>
            </a:endParaRPr>
          </a:p>
          <a:p>
            <a:pPr algn="just" eaLnBrk="1">
              <a:buClr>
                <a:srgbClr val="000000"/>
              </a:buClr>
              <a:buSzPct val="100000"/>
              <a:buFont typeface="Times New Roman" panose="02020603050405020304" pitchFamily="18" charset="0"/>
              <a:buNone/>
            </a:pPr>
            <a:endParaRPr lang="pt-BR" altLang="pt-BR">
              <a:solidFill>
                <a:srgbClr val="000000"/>
              </a:solidFill>
            </a:endParaRPr>
          </a:p>
        </p:txBody>
      </p:sp>
      <p:sp>
        <p:nvSpPr>
          <p:cNvPr id="27652" name="Text Box 4"/>
          <p:cNvSpPr txBox="1">
            <a:spLocks noChangeArrowheads="1"/>
          </p:cNvSpPr>
          <p:nvPr/>
        </p:nvSpPr>
        <p:spPr bwMode="auto">
          <a:xfrm>
            <a:off x="685800" y="2362200"/>
            <a:ext cx="7924800" cy="34417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a:buClr>
                <a:srgbClr val="000000"/>
              </a:buClr>
              <a:buSzPct val="100000"/>
              <a:buFont typeface="Times New Roman" panose="02020603050405020304" pitchFamily="18" charset="0"/>
              <a:buNone/>
            </a:pPr>
            <a:r>
              <a:rPr lang="pt-BR" altLang="pt-BR" sz="2200">
                <a:solidFill>
                  <a:srgbClr val="002774"/>
                </a:solidFill>
              </a:rPr>
              <a:t>Não é competência do INSS atualizar dados cadastrais de PIS e PASEP.</a:t>
            </a:r>
          </a:p>
          <a:p>
            <a:pPr eaLnBrk="1">
              <a:buClr>
                <a:srgbClr val="000000"/>
              </a:buClr>
              <a:buSzPct val="100000"/>
              <a:buFont typeface="Times New Roman" panose="02020603050405020304" pitchFamily="18" charset="0"/>
              <a:buNone/>
            </a:pPr>
            <a:r>
              <a:rPr lang="pt-BR" altLang="pt-BR" sz="2200">
                <a:solidFill>
                  <a:srgbClr val="002774"/>
                </a:solidFill>
              </a:rPr>
              <a:t>Em algumas situações pontuais, o INSS pode até realizar as atualizações, em casos excepcionais e dependendo da sua capacidade de atendimento.</a:t>
            </a:r>
          </a:p>
          <a:p>
            <a:pPr eaLnBrk="1">
              <a:buClr>
                <a:srgbClr val="000000"/>
              </a:buClr>
              <a:buSzPct val="100000"/>
              <a:buFont typeface="Times New Roman" panose="02020603050405020304" pitchFamily="18" charset="0"/>
              <a:buNone/>
            </a:pPr>
            <a:endParaRPr lang="pt-BR" altLang="pt-BR" sz="2200">
              <a:solidFill>
                <a:srgbClr val="002774"/>
              </a:solidFill>
            </a:endParaRPr>
          </a:p>
          <a:p>
            <a:pPr eaLnBrk="1">
              <a:buClr>
                <a:srgbClr val="000000"/>
              </a:buClr>
              <a:buSzPct val="100000"/>
              <a:buFont typeface="Times New Roman" panose="02020603050405020304" pitchFamily="18" charset="0"/>
              <a:buNone/>
            </a:pPr>
            <a:r>
              <a:rPr lang="pt-BR" altLang="pt-BR" sz="2200">
                <a:solidFill>
                  <a:srgbClr val="002774"/>
                </a:solidFill>
              </a:rPr>
              <a:t>A orientação da Ferramenta de Consulta Qualificação Cadastral sempre direciona para a CAIXA ( Conectividade ou presencial), Banco do Brasil e RFB(conveniadas), dependendo da atualização a ser realizada.</a:t>
            </a:r>
            <a:endParaRPr lang="pt-BR" altLang="pt-B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1"/>
          <p:cNvSpPr>
            <a:spLocks noChangeArrowheads="1"/>
          </p:cNvSpPr>
          <p:nvPr/>
        </p:nvSpPr>
        <p:spPr bwMode="auto">
          <a:xfrm>
            <a:off x="627063" y="576263"/>
            <a:ext cx="7881937" cy="1076325"/>
          </a:xfrm>
          <a:custGeom>
            <a:avLst/>
            <a:gdLst>
              <a:gd name="T0" fmla="*/ 7881937 w 7881937"/>
              <a:gd name="T1" fmla="*/ 538163 h 1076325"/>
              <a:gd name="T2" fmla="*/ 3940969 w 7881937"/>
              <a:gd name="T3" fmla="*/ 1076325 h 1076325"/>
              <a:gd name="T4" fmla="*/ 0 w 7881937"/>
              <a:gd name="T5" fmla="*/ 538163 h 1076325"/>
              <a:gd name="T6" fmla="*/ 3940969 w 7881937"/>
              <a:gd name="T7" fmla="*/ 0 h 1076325"/>
              <a:gd name="T8" fmla="*/ 0 60000 65536"/>
              <a:gd name="T9" fmla="*/ 5898240 60000 65536"/>
              <a:gd name="T10" fmla="*/ 11796480 60000 65536"/>
              <a:gd name="T11" fmla="*/ 17694720 60000 65536"/>
              <a:gd name="T12" fmla="*/ 0 w 7881937"/>
              <a:gd name="T13" fmla="*/ 0 h 1076325"/>
              <a:gd name="T14" fmla="*/ 7881937 w 7881937"/>
              <a:gd name="T15" fmla="*/ 1076325 h 1076325"/>
            </a:gdLst>
            <a:ahLst/>
            <a:cxnLst>
              <a:cxn ang="T8">
                <a:pos x="T0" y="T1"/>
              </a:cxn>
              <a:cxn ang="T9">
                <a:pos x="T2" y="T3"/>
              </a:cxn>
              <a:cxn ang="T10">
                <a:pos x="T4" y="T5"/>
              </a:cxn>
              <a:cxn ang="T11">
                <a:pos x="T6" y="T7"/>
              </a:cxn>
            </a:cxnLst>
            <a:rect l="T12" t="T13" r="T14" b="T15"/>
            <a:pathLst>
              <a:path w="7881937" h="1076325">
                <a:moveTo>
                  <a:pt x="0" y="0"/>
                </a:moveTo>
                <a:lnTo>
                  <a:pt x="24136" y="0"/>
                </a:lnTo>
                <a:lnTo>
                  <a:pt x="24136" y="3295"/>
                </a:lnTo>
                <a:lnTo>
                  <a:pt x="0" y="3295"/>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lvl1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1pPr>
            <a:lvl2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2pPr>
            <a:lvl3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3pPr>
            <a:lvl4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4pPr>
            <a:lvl5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5pPr>
            <a:lvl6pPr marL="25146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6pPr>
            <a:lvl7pPr marL="29718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7pPr>
            <a:lvl8pPr marL="34290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8pPr>
            <a:lvl9pPr marL="38862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9pPr>
          </a:lstStyle>
          <a:p>
            <a:pPr eaLnBrk="1">
              <a:buClr>
                <a:srgbClr val="000000"/>
              </a:buClr>
              <a:buSzPct val="100000"/>
              <a:buFont typeface="Times New Roman" panose="02020603050405020304" pitchFamily="18" charset="0"/>
              <a:buNone/>
            </a:pPr>
            <a:endParaRPr lang="pt-BR" altLang="pt-BR">
              <a:solidFill>
                <a:srgbClr val="000000"/>
              </a:solidFill>
            </a:endParaRPr>
          </a:p>
          <a:p>
            <a:pPr eaLnBrk="1">
              <a:buClr>
                <a:srgbClr val="000000"/>
              </a:buClr>
              <a:buSzPct val="100000"/>
              <a:buFont typeface="Times New Roman" panose="02020603050405020304" pitchFamily="18" charset="0"/>
              <a:buNone/>
            </a:pPr>
            <a:r>
              <a:rPr lang="pt-BR" altLang="pt-BR" sz="2200" b="1">
                <a:solidFill>
                  <a:srgbClr val="22228B"/>
                </a:solidFill>
                <a:cs typeface="Times New Roman" panose="02020603050405020304" pitchFamily="18" charset="0"/>
              </a:rPr>
              <a:t>          </a:t>
            </a:r>
          </a:p>
          <a:p>
            <a:pPr eaLnBrk="1">
              <a:buClr>
                <a:srgbClr val="000000"/>
              </a:buClr>
              <a:buSzPct val="100000"/>
              <a:buFont typeface="Times New Roman" panose="02020603050405020304" pitchFamily="18" charset="0"/>
              <a:buNone/>
            </a:pPr>
            <a:r>
              <a:rPr lang="pt-BR" altLang="pt-BR" sz="2200" b="1">
                <a:solidFill>
                  <a:srgbClr val="22228B"/>
                </a:solidFill>
                <a:cs typeface="Times New Roman" panose="02020603050405020304" pitchFamily="18" charset="0"/>
              </a:rPr>
              <a:t>          Prazos para sensibilização do CNIS</a:t>
            </a:r>
          </a:p>
          <a:p>
            <a:pPr eaLnBrk="1">
              <a:buClr>
                <a:srgbClr val="000000"/>
              </a:buClr>
              <a:buSzPct val="100000"/>
              <a:buFont typeface="Times New Roman" panose="02020603050405020304" pitchFamily="18" charset="0"/>
              <a:buNone/>
            </a:pPr>
            <a:endParaRPr lang="pt-BR" altLang="pt-BR" sz="2200">
              <a:solidFill>
                <a:srgbClr val="22228B"/>
              </a:solidFill>
              <a:cs typeface="Times New Roman" panose="02020603050405020304" pitchFamily="18" charset="0"/>
            </a:endParaRPr>
          </a:p>
          <a:p>
            <a:pPr eaLnBrk="1">
              <a:buClr>
                <a:srgbClr val="000000"/>
              </a:buClr>
              <a:buSzPct val="100000"/>
              <a:buFont typeface="Times New Roman" panose="02020603050405020304" pitchFamily="18" charset="0"/>
              <a:buNone/>
            </a:pPr>
            <a:endParaRPr lang="pt-BR" altLang="pt-BR" sz="2200">
              <a:solidFill>
                <a:srgbClr val="002774"/>
              </a:solidFill>
              <a:latin typeface="Trebuchet MS" panose="020B0603020202020204" pitchFamily="34" charset="0"/>
            </a:endParaRPr>
          </a:p>
        </p:txBody>
      </p:sp>
      <p:sp>
        <p:nvSpPr>
          <p:cNvPr id="28675" name="AutoShape 2"/>
          <p:cNvSpPr>
            <a:spLocks noChangeArrowheads="1"/>
          </p:cNvSpPr>
          <p:nvPr/>
        </p:nvSpPr>
        <p:spPr bwMode="auto">
          <a:xfrm>
            <a:off x="627063" y="2024063"/>
            <a:ext cx="7881937" cy="4068762"/>
          </a:xfrm>
          <a:custGeom>
            <a:avLst/>
            <a:gdLst>
              <a:gd name="T0" fmla="*/ 7881937 w 7881937"/>
              <a:gd name="T1" fmla="*/ 2034381 h 4068762"/>
              <a:gd name="T2" fmla="*/ 3940969 w 7881937"/>
              <a:gd name="T3" fmla="*/ 4068762 h 4068762"/>
              <a:gd name="T4" fmla="*/ 0 w 7881937"/>
              <a:gd name="T5" fmla="*/ 2034381 h 4068762"/>
              <a:gd name="T6" fmla="*/ 3940969 w 7881937"/>
              <a:gd name="T7" fmla="*/ 0 h 4068762"/>
              <a:gd name="T8" fmla="*/ 0 60000 65536"/>
              <a:gd name="T9" fmla="*/ 5898240 60000 65536"/>
              <a:gd name="T10" fmla="*/ 11796480 60000 65536"/>
              <a:gd name="T11" fmla="*/ 17694720 60000 65536"/>
              <a:gd name="T12" fmla="*/ 0 w 7881937"/>
              <a:gd name="T13" fmla="*/ 0 h 4068762"/>
              <a:gd name="T14" fmla="*/ 7881937 w 7881937"/>
              <a:gd name="T15" fmla="*/ 4068762 h 4068762"/>
            </a:gdLst>
            <a:ahLst/>
            <a:cxnLst>
              <a:cxn ang="T8">
                <a:pos x="T0" y="T1"/>
              </a:cxn>
              <a:cxn ang="T9">
                <a:pos x="T2" y="T3"/>
              </a:cxn>
              <a:cxn ang="T10">
                <a:pos x="T4" y="T5"/>
              </a:cxn>
              <a:cxn ang="T11">
                <a:pos x="T6" y="T7"/>
              </a:cxn>
            </a:cxnLst>
            <a:rect l="T12" t="T13" r="T14" b="T15"/>
            <a:pathLst>
              <a:path w="7881937" h="4068762">
                <a:moveTo>
                  <a:pt x="0" y="0"/>
                </a:moveTo>
                <a:lnTo>
                  <a:pt x="24136" y="0"/>
                </a:lnTo>
                <a:lnTo>
                  <a:pt x="24136" y="12459"/>
                </a:lnTo>
                <a:lnTo>
                  <a:pt x="0" y="1245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nchor="ctr"/>
          <a:lstStyle>
            <a:lvl1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1pPr>
            <a:lvl2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2pPr>
            <a:lvl3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3pPr>
            <a:lvl4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4pPr>
            <a:lvl5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5pPr>
            <a:lvl6pPr marL="25146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6pPr>
            <a:lvl7pPr marL="29718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7pPr>
            <a:lvl8pPr marL="34290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8pPr>
            <a:lvl9pPr marL="38862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9pPr>
          </a:lstStyle>
          <a:p>
            <a:pPr algn="just" eaLnBrk="1">
              <a:buClr>
                <a:srgbClr val="000000"/>
              </a:buClr>
              <a:buSzPct val="100000"/>
              <a:buFont typeface="Times New Roman" panose="02020603050405020304" pitchFamily="18" charset="0"/>
              <a:buNone/>
            </a:pPr>
            <a:endParaRPr lang="pt-BR" altLang="pt-BR">
              <a:solidFill>
                <a:srgbClr val="000000"/>
              </a:solidFill>
            </a:endParaRPr>
          </a:p>
          <a:p>
            <a:pPr algn="just" eaLnBrk="1">
              <a:buClr>
                <a:srgbClr val="000000"/>
              </a:buClr>
              <a:buSzPct val="100000"/>
              <a:buFont typeface="Times New Roman" panose="02020603050405020304" pitchFamily="18" charset="0"/>
              <a:buNone/>
            </a:pPr>
            <a:endParaRPr lang="pt-BR" altLang="pt-BR">
              <a:solidFill>
                <a:srgbClr val="000000"/>
              </a:solidFill>
            </a:endParaRPr>
          </a:p>
        </p:txBody>
      </p:sp>
      <p:sp>
        <p:nvSpPr>
          <p:cNvPr id="28676" name="Text Box 4"/>
          <p:cNvSpPr txBox="1">
            <a:spLocks noChangeArrowheads="1"/>
          </p:cNvSpPr>
          <p:nvPr/>
        </p:nvSpPr>
        <p:spPr bwMode="auto">
          <a:xfrm>
            <a:off x="685800" y="2133600"/>
            <a:ext cx="7924800" cy="31067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a:buClr>
                <a:srgbClr val="000000"/>
              </a:buClr>
              <a:buSzPct val="100000"/>
              <a:buFont typeface="Times New Roman" panose="02020603050405020304" pitchFamily="18" charset="0"/>
              <a:buNone/>
            </a:pPr>
            <a:r>
              <a:rPr lang="pt-BR" altLang="pt-BR" sz="2200">
                <a:solidFill>
                  <a:srgbClr val="002774"/>
                </a:solidFill>
                <a:latin typeface="Trebuchet MS" panose="020B0603020202020204" pitchFamily="34" charset="0"/>
              </a:rPr>
              <a:t>Todas as atualizações realizadas no Banco do Brasil, CAIXA e RFB, são enviadas para o CNIS diariamente.</a:t>
            </a:r>
          </a:p>
          <a:p>
            <a:pPr algn="just" eaLnBrk="1">
              <a:buClr>
                <a:srgbClr val="000000"/>
              </a:buClr>
              <a:buSzPct val="100000"/>
              <a:buFont typeface="Times New Roman" panose="02020603050405020304" pitchFamily="18" charset="0"/>
              <a:buNone/>
            </a:pPr>
            <a:endParaRPr lang="pt-BR" altLang="pt-BR" sz="2200">
              <a:solidFill>
                <a:srgbClr val="002774"/>
              </a:solidFill>
              <a:latin typeface="Trebuchet MS" panose="020B0603020202020204" pitchFamily="34" charset="0"/>
            </a:endParaRPr>
          </a:p>
          <a:p>
            <a:pPr algn="just" eaLnBrk="1">
              <a:buClr>
                <a:srgbClr val="000000"/>
              </a:buClr>
              <a:buSzPct val="100000"/>
              <a:buFont typeface="Times New Roman" panose="02020603050405020304" pitchFamily="18" charset="0"/>
              <a:buNone/>
            </a:pPr>
            <a:r>
              <a:rPr lang="pt-BR" altLang="pt-BR" sz="2200">
                <a:solidFill>
                  <a:srgbClr val="002774"/>
                </a:solidFill>
                <a:latin typeface="Trebuchet MS" panose="020B0603020202020204" pitchFamily="34" charset="0"/>
              </a:rPr>
              <a:t>A Dataprev recepciona, valida e apropria no CNIS, em um prazo médio de 48 horas úteis.</a:t>
            </a:r>
          </a:p>
          <a:p>
            <a:pPr algn="just" eaLnBrk="1">
              <a:buClr>
                <a:srgbClr val="000000"/>
              </a:buClr>
              <a:buSzPct val="100000"/>
              <a:buFont typeface="Times New Roman" panose="02020603050405020304" pitchFamily="18" charset="0"/>
              <a:buNone/>
            </a:pPr>
            <a:endParaRPr lang="pt-BR" altLang="pt-BR" sz="2200">
              <a:solidFill>
                <a:srgbClr val="002774"/>
              </a:solidFill>
              <a:latin typeface="Trebuchet MS" panose="020B0603020202020204" pitchFamily="34" charset="0"/>
            </a:endParaRPr>
          </a:p>
          <a:p>
            <a:pPr algn="just" eaLnBrk="1">
              <a:buClr>
                <a:srgbClr val="000000"/>
              </a:buClr>
              <a:buSzPct val="100000"/>
              <a:buFont typeface="Times New Roman" panose="02020603050405020304" pitchFamily="18" charset="0"/>
              <a:buNone/>
            </a:pPr>
            <a:r>
              <a:rPr lang="pt-BR" altLang="pt-BR" sz="2200">
                <a:solidFill>
                  <a:srgbClr val="002774"/>
                </a:solidFill>
                <a:latin typeface="Trebuchet MS" panose="020B0603020202020204" pitchFamily="34" charset="0"/>
              </a:rPr>
              <a:t>Com relação ao CPF, quando as atualizações são realizadas na rede conveniada, o prazo vai variar de acordo com a data de envio dos arquivos para a RFB.</a:t>
            </a:r>
            <a:endParaRPr lang="pt-BR" altLang="pt-B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1"/>
          <p:cNvSpPr>
            <a:spLocks noChangeArrowheads="1"/>
          </p:cNvSpPr>
          <p:nvPr/>
        </p:nvSpPr>
        <p:spPr bwMode="auto">
          <a:xfrm>
            <a:off x="533400" y="1143000"/>
            <a:ext cx="5029200" cy="381000"/>
          </a:xfrm>
          <a:custGeom>
            <a:avLst/>
            <a:gdLst>
              <a:gd name="T0" fmla="*/ 5029200 w 5029200"/>
              <a:gd name="T1" fmla="*/ 190500 h 381000"/>
              <a:gd name="T2" fmla="*/ 2514600 w 5029200"/>
              <a:gd name="T3" fmla="*/ 381000 h 381000"/>
              <a:gd name="T4" fmla="*/ 0 w 5029200"/>
              <a:gd name="T5" fmla="*/ 190500 h 381000"/>
              <a:gd name="T6" fmla="*/ 2514600 w 5029200"/>
              <a:gd name="T7" fmla="*/ 0 h 381000"/>
              <a:gd name="T8" fmla="*/ 0 60000 65536"/>
              <a:gd name="T9" fmla="*/ 5898240 60000 65536"/>
              <a:gd name="T10" fmla="*/ 11796480 60000 65536"/>
              <a:gd name="T11" fmla="*/ 17694720 60000 65536"/>
              <a:gd name="T12" fmla="*/ 0 w 5029200"/>
              <a:gd name="T13" fmla="*/ 0 h 381000"/>
              <a:gd name="T14" fmla="*/ 5029200 w 5029200"/>
              <a:gd name="T15" fmla="*/ 381000 h 381000"/>
            </a:gdLst>
            <a:ahLst/>
            <a:cxnLst>
              <a:cxn ang="T8">
                <a:pos x="T0" y="T1"/>
              </a:cxn>
              <a:cxn ang="T9">
                <a:pos x="T2" y="T3"/>
              </a:cxn>
              <a:cxn ang="T10">
                <a:pos x="T4" y="T5"/>
              </a:cxn>
              <a:cxn ang="T11">
                <a:pos x="T6" y="T7"/>
              </a:cxn>
            </a:cxnLst>
            <a:rect l="T12" t="T13" r="T14" b="T15"/>
            <a:pathLst>
              <a:path w="5029200" h="381000">
                <a:moveTo>
                  <a:pt x="0" y="0"/>
                </a:moveTo>
                <a:lnTo>
                  <a:pt x="24136" y="0"/>
                </a:lnTo>
                <a:lnTo>
                  <a:pt x="24136" y="4177"/>
                </a:lnTo>
                <a:lnTo>
                  <a:pt x="0" y="4177"/>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lvl1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1pPr>
            <a:lvl2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2pPr>
            <a:lvl3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3pPr>
            <a:lvl4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4pPr>
            <a:lvl5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5pPr>
            <a:lvl6pPr marL="25146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6pPr>
            <a:lvl7pPr marL="29718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7pPr>
            <a:lvl8pPr marL="34290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8pPr>
            <a:lvl9pPr marL="38862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9pPr>
          </a:lstStyle>
          <a:p>
            <a:pPr eaLnBrk="1">
              <a:buClr>
                <a:srgbClr val="000000"/>
              </a:buClr>
              <a:buSzPct val="100000"/>
              <a:buFont typeface="Times New Roman" panose="02020603050405020304" pitchFamily="18" charset="0"/>
              <a:buNone/>
            </a:pPr>
            <a:r>
              <a:rPr lang="pt-BR" altLang="pt-BR" sz="2200" b="1">
                <a:solidFill>
                  <a:srgbClr val="22228B"/>
                </a:solidFill>
                <a:cs typeface="Times New Roman" panose="02020603050405020304" pitchFamily="18" charset="0"/>
              </a:rPr>
              <a:t>Prazos para sensibilização do CNIS</a:t>
            </a:r>
          </a:p>
        </p:txBody>
      </p:sp>
      <p:sp>
        <p:nvSpPr>
          <p:cNvPr id="29699" name="AutoShape 2"/>
          <p:cNvSpPr>
            <a:spLocks noChangeArrowheads="1"/>
          </p:cNvSpPr>
          <p:nvPr/>
        </p:nvSpPr>
        <p:spPr bwMode="auto">
          <a:xfrm>
            <a:off x="627063" y="2024063"/>
            <a:ext cx="7881937" cy="4068762"/>
          </a:xfrm>
          <a:custGeom>
            <a:avLst/>
            <a:gdLst>
              <a:gd name="T0" fmla="*/ 7881937 w 7881937"/>
              <a:gd name="T1" fmla="*/ 2034381 h 4068762"/>
              <a:gd name="T2" fmla="*/ 3940969 w 7881937"/>
              <a:gd name="T3" fmla="*/ 4068762 h 4068762"/>
              <a:gd name="T4" fmla="*/ 0 w 7881937"/>
              <a:gd name="T5" fmla="*/ 2034381 h 4068762"/>
              <a:gd name="T6" fmla="*/ 3940969 w 7881937"/>
              <a:gd name="T7" fmla="*/ 0 h 4068762"/>
              <a:gd name="T8" fmla="*/ 0 60000 65536"/>
              <a:gd name="T9" fmla="*/ 5898240 60000 65536"/>
              <a:gd name="T10" fmla="*/ 11796480 60000 65536"/>
              <a:gd name="T11" fmla="*/ 17694720 60000 65536"/>
              <a:gd name="T12" fmla="*/ 0 w 7881937"/>
              <a:gd name="T13" fmla="*/ 0 h 4068762"/>
              <a:gd name="T14" fmla="*/ 7881937 w 7881937"/>
              <a:gd name="T15" fmla="*/ 4068762 h 4068762"/>
            </a:gdLst>
            <a:ahLst/>
            <a:cxnLst>
              <a:cxn ang="T8">
                <a:pos x="T0" y="T1"/>
              </a:cxn>
              <a:cxn ang="T9">
                <a:pos x="T2" y="T3"/>
              </a:cxn>
              <a:cxn ang="T10">
                <a:pos x="T4" y="T5"/>
              </a:cxn>
              <a:cxn ang="T11">
                <a:pos x="T6" y="T7"/>
              </a:cxn>
            </a:cxnLst>
            <a:rect l="T12" t="T13" r="T14" b="T15"/>
            <a:pathLst>
              <a:path w="7881937" h="4068762">
                <a:moveTo>
                  <a:pt x="0" y="0"/>
                </a:moveTo>
                <a:lnTo>
                  <a:pt x="24136" y="0"/>
                </a:lnTo>
                <a:lnTo>
                  <a:pt x="24136" y="12459"/>
                </a:lnTo>
                <a:lnTo>
                  <a:pt x="0" y="1245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nchor="ctr"/>
          <a:lstStyle>
            <a:lvl1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1pPr>
            <a:lvl2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2pPr>
            <a:lvl3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3pPr>
            <a:lvl4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4pPr>
            <a:lvl5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5pPr>
            <a:lvl6pPr marL="25146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6pPr>
            <a:lvl7pPr marL="29718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7pPr>
            <a:lvl8pPr marL="34290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8pPr>
            <a:lvl9pPr marL="38862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9pPr>
          </a:lstStyle>
          <a:p>
            <a:pPr algn="just" eaLnBrk="1">
              <a:buClr>
                <a:srgbClr val="000000"/>
              </a:buClr>
              <a:buSzPct val="100000"/>
              <a:buFont typeface="Times New Roman" panose="02020603050405020304" pitchFamily="18" charset="0"/>
              <a:buNone/>
            </a:pPr>
            <a:endParaRPr lang="pt-BR" altLang="pt-BR">
              <a:solidFill>
                <a:srgbClr val="000000"/>
              </a:solidFill>
            </a:endParaRPr>
          </a:p>
          <a:p>
            <a:pPr algn="just" eaLnBrk="1">
              <a:buClr>
                <a:srgbClr val="000000"/>
              </a:buClr>
              <a:buSzPct val="100000"/>
              <a:buFont typeface="Times New Roman" panose="02020603050405020304" pitchFamily="18" charset="0"/>
              <a:buNone/>
            </a:pPr>
            <a:endParaRPr lang="pt-BR" altLang="pt-BR">
              <a:solidFill>
                <a:srgbClr val="000000"/>
              </a:solidFill>
            </a:endParaRPr>
          </a:p>
        </p:txBody>
      </p:sp>
      <p:sp>
        <p:nvSpPr>
          <p:cNvPr id="29700" name="Text Box 4"/>
          <p:cNvSpPr txBox="1">
            <a:spLocks noChangeArrowheads="1"/>
          </p:cNvSpPr>
          <p:nvPr/>
        </p:nvSpPr>
        <p:spPr bwMode="auto">
          <a:xfrm>
            <a:off x="609600" y="2057400"/>
            <a:ext cx="8153400" cy="377666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a:buClr>
                <a:srgbClr val="000000"/>
              </a:buClr>
              <a:buSzPct val="100000"/>
              <a:buFont typeface="Times New Roman" panose="02020603050405020304" pitchFamily="18" charset="0"/>
              <a:buNone/>
            </a:pPr>
            <a:r>
              <a:rPr lang="pt-BR" altLang="pt-BR" sz="2200">
                <a:solidFill>
                  <a:srgbClr val="002774"/>
                </a:solidFill>
              </a:rPr>
              <a:t>Com relação as atualização realizadas no BB ou CAIXA, se o arquivo de qualificação for preenchido sem nenhuma alteração em relação aos dados originais já existentes na base do BB/CAIXA, os dados dessa atualização não serão enviados  para o CNIS e o retorno da CQC continuará sendo com inconsistência. </a:t>
            </a:r>
          </a:p>
          <a:p>
            <a:pPr eaLnBrk="1">
              <a:buClr>
                <a:srgbClr val="000000"/>
              </a:buClr>
              <a:buSzPct val="100000"/>
              <a:buFont typeface="Times New Roman" panose="02020603050405020304" pitchFamily="18" charset="0"/>
              <a:buNone/>
            </a:pPr>
            <a:endParaRPr lang="pt-BR" altLang="pt-BR" sz="2200">
              <a:solidFill>
                <a:srgbClr val="002774"/>
              </a:solidFill>
            </a:endParaRPr>
          </a:p>
          <a:p>
            <a:pPr eaLnBrk="1">
              <a:buClr>
                <a:srgbClr val="000000"/>
              </a:buClr>
              <a:buSzPct val="100000"/>
              <a:buFont typeface="Times New Roman" panose="02020603050405020304" pitchFamily="18" charset="0"/>
              <a:buNone/>
            </a:pPr>
            <a:r>
              <a:rPr lang="pt-BR" altLang="pt-BR" sz="2200">
                <a:solidFill>
                  <a:srgbClr val="002774"/>
                </a:solidFill>
              </a:rPr>
              <a:t>Nesse sentido, orientamos realizar pelo menos uma alteração (telefone, endereço ou inclusão de Título de eleitor no cadastro PIS) para que a atualização seja aceita pela CAIXA e enviada ao CNIS.</a:t>
            </a:r>
            <a:endParaRPr lang="pt-BR" altLang="pt-B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1"/>
          <p:cNvSpPr>
            <a:spLocks noChangeArrowheads="1"/>
          </p:cNvSpPr>
          <p:nvPr/>
        </p:nvSpPr>
        <p:spPr bwMode="auto">
          <a:xfrm>
            <a:off x="457200" y="287338"/>
            <a:ext cx="8051800" cy="8018462"/>
          </a:xfrm>
          <a:custGeom>
            <a:avLst/>
            <a:gdLst>
              <a:gd name="T0" fmla="*/ 8051800 w 8051800"/>
              <a:gd name="T1" fmla="*/ 4009231 h 8018462"/>
              <a:gd name="T2" fmla="*/ 4025900 w 8051800"/>
              <a:gd name="T3" fmla="*/ 8018462 h 8018462"/>
              <a:gd name="T4" fmla="*/ 0 w 8051800"/>
              <a:gd name="T5" fmla="*/ 4009231 h 8018462"/>
              <a:gd name="T6" fmla="*/ 4025900 w 8051800"/>
              <a:gd name="T7" fmla="*/ 0 h 8018462"/>
              <a:gd name="T8" fmla="*/ 0 60000 65536"/>
              <a:gd name="T9" fmla="*/ 5898240 60000 65536"/>
              <a:gd name="T10" fmla="*/ 11796480 60000 65536"/>
              <a:gd name="T11" fmla="*/ 17694720 60000 65536"/>
              <a:gd name="T12" fmla="*/ 0 w 8051800"/>
              <a:gd name="T13" fmla="*/ 0 h 8018462"/>
              <a:gd name="T14" fmla="*/ 8051800 w 8051800"/>
              <a:gd name="T15" fmla="*/ 8018462 h 8018462"/>
            </a:gdLst>
            <a:ahLst/>
            <a:cxnLst>
              <a:cxn ang="T8">
                <a:pos x="T0" y="T1"/>
              </a:cxn>
              <a:cxn ang="T9">
                <a:pos x="T2" y="T3"/>
              </a:cxn>
              <a:cxn ang="T10">
                <a:pos x="T4" y="T5"/>
              </a:cxn>
              <a:cxn ang="T11">
                <a:pos x="T6" y="T7"/>
              </a:cxn>
            </a:cxnLst>
            <a:rect l="T12" t="T13" r="T14" b="T15"/>
            <a:pathLst>
              <a:path w="8051800" h="8018462">
                <a:moveTo>
                  <a:pt x="0" y="0"/>
                </a:moveTo>
                <a:lnTo>
                  <a:pt x="24136" y="0"/>
                </a:lnTo>
                <a:lnTo>
                  <a:pt x="24136" y="4177"/>
                </a:lnTo>
                <a:lnTo>
                  <a:pt x="0" y="4177"/>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lvl1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1pPr>
            <a:lvl2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2pPr>
            <a:lvl3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3pPr>
            <a:lvl4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4pPr>
            <a:lvl5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5pPr>
            <a:lvl6pPr marL="25146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6pPr>
            <a:lvl7pPr marL="29718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7pPr>
            <a:lvl8pPr marL="34290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8pPr>
            <a:lvl9pPr marL="38862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9pPr>
          </a:lstStyle>
          <a:p>
            <a:pPr algn="just" eaLnBrk="1">
              <a:buClr>
                <a:srgbClr val="000000"/>
              </a:buClr>
              <a:buSzPct val="100000"/>
              <a:buFont typeface="Times New Roman" panose="02020603050405020304" pitchFamily="18" charset="0"/>
              <a:buNone/>
            </a:pPr>
            <a:endParaRPr lang="pt-BR" altLang="pt-BR" sz="1600">
              <a:solidFill>
                <a:srgbClr val="002774"/>
              </a:solidFill>
              <a:latin typeface="Trebuchet MS" panose="020B0603020202020204" pitchFamily="34" charset="0"/>
            </a:endParaRPr>
          </a:p>
          <a:p>
            <a:pPr algn="just" eaLnBrk="1">
              <a:buClr>
                <a:srgbClr val="000000"/>
              </a:buClr>
              <a:buSzPct val="100000"/>
              <a:buFont typeface="Times New Roman" panose="02020603050405020304" pitchFamily="18" charset="0"/>
              <a:buNone/>
            </a:pPr>
            <a:r>
              <a:rPr lang="pt-BR" altLang="pt-BR" sz="1600">
                <a:solidFill>
                  <a:srgbClr val="002774"/>
                </a:solidFill>
                <a:latin typeface="Trebuchet MS" panose="020B0603020202020204" pitchFamily="34" charset="0"/>
              </a:rPr>
              <a:t>          </a:t>
            </a:r>
          </a:p>
          <a:p>
            <a:pPr algn="just" eaLnBrk="1">
              <a:buClr>
                <a:srgbClr val="000000"/>
              </a:buClr>
              <a:buSzPct val="100000"/>
              <a:buFont typeface="Times New Roman" panose="02020603050405020304" pitchFamily="18" charset="0"/>
              <a:buNone/>
            </a:pPr>
            <a:r>
              <a:rPr lang="pt-BR" altLang="pt-BR" sz="1600">
                <a:solidFill>
                  <a:srgbClr val="002774"/>
                </a:solidFill>
                <a:latin typeface="Trebuchet MS" panose="020B0603020202020204" pitchFamily="34" charset="0"/>
              </a:rPr>
              <a:t>          </a:t>
            </a:r>
          </a:p>
        </p:txBody>
      </p:sp>
      <p:sp>
        <p:nvSpPr>
          <p:cNvPr id="30723" name="AutoShape 2"/>
          <p:cNvSpPr>
            <a:spLocks noChangeArrowheads="1"/>
          </p:cNvSpPr>
          <p:nvPr/>
        </p:nvSpPr>
        <p:spPr bwMode="auto">
          <a:xfrm>
            <a:off x="627063" y="2024063"/>
            <a:ext cx="7881937" cy="4068762"/>
          </a:xfrm>
          <a:custGeom>
            <a:avLst/>
            <a:gdLst>
              <a:gd name="T0" fmla="*/ 7881937 w 7881937"/>
              <a:gd name="T1" fmla="*/ 2034381 h 4068762"/>
              <a:gd name="T2" fmla="*/ 3940969 w 7881937"/>
              <a:gd name="T3" fmla="*/ 4068762 h 4068762"/>
              <a:gd name="T4" fmla="*/ 0 w 7881937"/>
              <a:gd name="T5" fmla="*/ 2034381 h 4068762"/>
              <a:gd name="T6" fmla="*/ 3940969 w 7881937"/>
              <a:gd name="T7" fmla="*/ 0 h 4068762"/>
              <a:gd name="T8" fmla="*/ 0 60000 65536"/>
              <a:gd name="T9" fmla="*/ 5898240 60000 65536"/>
              <a:gd name="T10" fmla="*/ 11796480 60000 65536"/>
              <a:gd name="T11" fmla="*/ 17694720 60000 65536"/>
              <a:gd name="T12" fmla="*/ 0 w 7881937"/>
              <a:gd name="T13" fmla="*/ 0 h 4068762"/>
              <a:gd name="T14" fmla="*/ 7881937 w 7881937"/>
              <a:gd name="T15" fmla="*/ 4068762 h 4068762"/>
            </a:gdLst>
            <a:ahLst/>
            <a:cxnLst>
              <a:cxn ang="T8">
                <a:pos x="T0" y="T1"/>
              </a:cxn>
              <a:cxn ang="T9">
                <a:pos x="T2" y="T3"/>
              </a:cxn>
              <a:cxn ang="T10">
                <a:pos x="T4" y="T5"/>
              </a:cxn>
              <a:cxn ang="T11">
                <a:pos x="T6" y="T7"/>
              </a:cxn>
            </a:cxnLst>
            <a:rect l="T12" t="T13" r="T14" b="T15"/>
            <a:pathLst>
              <a:path w="7881937" h="4068762">
                <a:moveTo>
                  <a:pt x="0" y="0"/>
                </a:moveTo>
                <a:lnTo>
                  <a:pt x="24136" y="0"/>
                </a:lnTo>
                <a:lnTo>
                  <a:pt x="24136" y="12459"/>
                </a:lnTo>
                <a:lnTo>
                  <a:pt x="0" y="1245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nchor="ctr"/>
          <a:lstStyle>
            <a:lvl1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1pPr>
            <a:lvl2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2pPr>
            <a:lvl3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3pPr>
            <a:lvl4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4pPr>
            <a:lvl5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5pPr>
            <a:lvl6pPr marL="25146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6pPr>
            <a:lvl7pPr marL="29718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7pPr>
            <a:lvl8pPr marL="34290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8pPr>
            <a:lvl9pPr marL="38862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9pPr>
          </a:lstStyle>
          <a:p>
            <a:pPr algn="just" eaLnBrk="1">
              <a:buClr>
                <a:srgbClr val="000000"/>
              </a:buClr>
              <a:buSzPct val="100000"/>
              <a:buFont typeface="Times New Roman" panose="02020603050405020304" pitchFamily="18" charset="0"/>
              <a:buNone/>
            </a:pPr>
            <a:endParaRPr lang="pt-BR" altLang="pt-BR">
              <a:solidFill>
                <a:srgbClr val="000000"/>
              </a:solidFill>
            </a:endParaRPr>
          </a:p>
          <a:p>
            <a:pPr algn="just" eaLnBrk="1">
              <a:buClr>
                <a:srgbClr val="000000"/>
              </a:buClr>
              <a:buSzPct val="100000"/>
              <a:buFont typeface="Times New Roman" panose="02020603050405020304" pitchFamily="18" charset="0"/>
              <a:buNone/>
            </a:pPr>
            <a:endParaRPr lang="pt-BR" altLang="pt-BR">
              <a:solidFill>
                <a:srgbClr val="000000"/>
              </a:solidFill>
            </a:endParaRPr>
          </a:p>
        </p:txBody>
      </p:sp>
      <p:sp>
        <p:nvSpPr>
          <p:cNvPr id="30724" name="Text Box 4"/>
          <p:cNvSpPr txBox="1">
            <a:spLocks noChangeArrowheads="1"/>
          </p:cNvSpPr>
          <p:nvPr/>
        </p:nvSpPr>
        <p:spPr bwMode="auto">
          <a:xfrm>
            <a:off x="457200" y="1447800"/>
            <a:ext cx="8305800" cy="47640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a:buClr>
                <a:srgbClr val="000000"/>
              </a:buClr>
              <a:buSzPct val="100000"/>
              <a:buFont typeface="Times New Roman" panose="02020603050405020304" pitchFamily="18" charset="0"/>
              <a:buNone/>
            </a:pPr>
            <a:r>
              <a:rPr lang="pt-BR" altLang="pt-BR" sz="1600">
                <a:solidFill>
                  <a:srgbClr val="002774"/>
                </a:solidFill>
                <a:latin typeface="Trebuchet MS" panose="020B0603020202020204" pitchFamily="34" charset="0"/>
              </a:rPr>
              <a:t>Prazos para sensibilização do CNIS</a:t>
            </a:r>
          </a:p>
          <a:p>
            <a:pPr algn="just" eaLnBrk="1">
              <a:buClr>
                <a:srgbClr val="000000"/>
              </a:buClr>
              <a:buSzPct val="100000"/>
              <a:buFont typeface="Times New Roman" panose="02020603050405020304" pitchFamily="18" charset="0"/>
              <a:buNone/>
            </a:pPr>
            <a:endParaRPr lang="pt-BR" altLang="pt-BR" sz="1600">
              <a:solidFill>
                <a:srgbClr val="002774"/>
              </a:solidFill>
              <a:latin typeface="Trebuchet MS" panose="020B0603020202020204" pitchFamily="34" charset="0"/>
            </a:endParaRPr>
          </a:p>
          <a:p>
            <a:pPr algn="just" eaLnBrk="1">
              <a:buClr>
                <a:srgbClr val="000000"/>
              </a:buClr>
              <a:buSzPct val="100000"/>
              <a:buFont typeface="Times New Roman" panose="02020603050405020304" pitchFamily="18" charset="0"/>
              <a:buNone/>
            </a:pPr>
            <a:r>
              <a:rPr lang="pt-BR" altLang="pt-BR" sz="2200">
                <a:solidFill>
                  <a:srgbClr val="002774"/>
                </a:solidFill>
                <a:latin typeface="Trebuchet MS" panose="020B0603020202020204" pitchFamily="34" charset="0"/>
              </a:rPr>
              <a:t>Para situações em que os dados do trabalhador não constam no número PASEP observar:</a:t>
            </a:r>
          </a:p>
          <a:p>
            <a:pPr algn="just" eaLnBrk="1">
              <a:buClr>
                <a:srgbClr val="000000"/>
              </a:buClr>
              <a:buSzPct val="100000"/>
              <a:buFont typeface="Times New Roman" panose="02020603050405020304" pitchFamily="18" charset="0"/>
              <a:buNone/>
            </a:pPr>
            <a:endParaRPr lang="pt-BR" altLang="pt-BR" sz="2200">
              <a:solidFill>
                <a:srgbClr val="002774"/>
              </a:solidFill>
              <a:latin typeface="Trebuchet MS" panose="020B0603020202020204" pitchFamily="34" charset="0"/>
            </a:endParaRPr>
          </a:p>
          <a:p>
            <a:pPr algn="just" eaLnBrk="1">
              <a:buClr>
                <a:srgbClr val="000000"/>
              </a:buClr>
              <a:buSzPct val="100000"/>
              <a:buFont typeface="Times New Roman" panose="02020603050405020304" pitchFamily="18" charset="0"/>
              <a:buNone/>
            </a:pPr>
            <a:r>
              <a:rPr lang="pt-BR" altLang="pt-BR" sz="1600">
                <a:solidFill>
                  <a:srgbClr val="002774"/>
                </a:solidFill>
                <a:latin typeface="Trebuchet MS" panose="020B0603020202020204" pitchFamily="34" charset="0"/>
              </a:rPr>
              <a:t>As inscrições que não constam no sistema do BB, apesar de serem faixa numérica do Pasep: caso o participante não possua outra inscrição PIS (CAIXA), a inscrição deverá ser recadastrada e será mantido o mesmo número que o trabalhador possui.</a:t>
            </a:r>
          </a:p>
          <a:p>
            <a:pPr algn="just" eaLnBrk="1">
              <a:buClr>
                <a:srgbClr val="000000"/>
              </a:buClr>
              <a:buSzPct val="100000"/>
              <a:buFont typeface="Times New Roman" panose="02020603050405020304" pitchFamily="18" charset="0"/>
              <a:buNone/>
            </a:pPr>
            <a:r>
              <a:rPr lang="pt-BR" altLang="pt-BR" sz="1600">
                <a:solidFill>
                  <a:srgbClr val="002774"/>
                </a:solidFill>
                <a:latin typeface="Trebuchet MS" panose="020B0603020202020204" pitchFamily="34" charset="0"/>
              </a:rPr>
              <a:t>Para isso o participante deverá comparecer em qualquer agência do BB apresentando a documentação abaixo:</a:t>
            </a:r>
            <a:br>
              <a:rPr lang="pt-BR" altLang="pt-BR" sz="1600">
                <a:solidFill>
                  <a:srgbClr val="002774"/>
                </a:solidFill>
                <a:latin typeface="Trebuchet MS" panose="020B0603020202020204" pitchFamily="34" charset="0"/>
              </a:rPr>
            </a:br>
            <a:r>
              <a:rPr lang="pt-BR" altLang="pt-BR" sz="1600">
                <a:solidFill>
                  <a:srgbClr val="002774"/>
                </a:solidFill>
                <a:latin typeface="Trebuchet MS" panose="020B0603020202020204" pitchFamily="34" charset="0"/>
              </a:rPr>
              <a:t/>
            </a:r>
            <a:br>
              <a:rPr lang="pt-BR" altLang="pt-BR" sz="1600">
                <a:solidFill>
                  <a:srgbClr val="002774"/>
                </a:solidFill>
                <a:latin typeface="Trebuchet MS" panose="020B0603020202020204" pitchFamily="34" charset="0"/>
              </a:rPr>
            </a:br>
            <a:r>
              <a:rPr lang="pt-BR" altLang="pt-BR" sz="1600">
                <a:solidFill>
                  <a:srgbClr val="002774"/>
                </a:solidFill>
                <a:latin typeface="Trebuchet MS" panose="020B0603020202020204" pitchFamily="34" charset="0"/>
              </a:rPr>
              <a:t>- documento que comprove a solicitação de cadastramento da inscrição (Carta Remessa de Cadastramento-CRC e/ou a Ficha de Inscrição-FI protocolada pela agência, à época). Orientar o participante a pedir à entidade (empregador) cadastrante; </a:t>
            </a:r>
            <a:br>
              <a:rPr lang="pt-BR" altLang="pt-BR" sz="1600">
                <a:solidFill>
                  <a:srgbClr val="002774"/>
                </a:solidFill>
                <a:latin typeface="Trebuchet MS" panose="020B0603020202020204" pitchFamily="34" charset="0"/>
              </a:rPr>
            </a:br>
            <a:r>
              <a:rPr lang="pt-BR" altLang="pt-BR" sz="1600">
                <a:solidFill>
                  <a:srgbClr val="002774"/>
                </a:solidFill>
                <a:latin typeface="Trebuchet MS" panose="020B0603020202020204" pitchFamily="34" charset="0"/>
              </a:rPr>
              <a:t/>
            </a:r>
            <a:br>
              <a:rPr lang="pt-BR" altLang="pt-BR" sz="1600">
                <a:solidFill>
                  <a:srgbClr val="002774"/>
                </a:solidFill>
                <a:latin typeface="Trebuchet MS" panose="020B0603020202020204" pitchFamily="34" charset="0"/>
              </a:rPr>
            </a:br>
            <a:r>
              <a:rPr lang="pt-BR" altLang="pt-BR" sz="1600">
                <a:solidFill>
                  <a:srgbClr val="002774"/>
                </a:solidFill>
                <a:latin typeface="Trebuchet MS" panose="020B0603020202020204" pitchFamily="34" charset="0"/>
              </a:rPr>
              <a:t>- caso não seja possível comprovar que a entidade solicitou o cadastramento e o participante não possua outra inscrição PIS ou Pasep, a entidade pode solicitar o cadastramento do participante.</a:t>
            </a:r>
            <a:endParaRPr lang="pt-BR" altLang="pt-B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1"/>
          <p:cNvSpPr>
            <a:spLocks noChangeArrowheads="1"/>
          </p:cNvSpPr>
          <p:nvPr/>
        </p:nvSpPr>
        <p:spPr bwMode="auto">
          <a:xfrm>
            <a:off x="627063" y="287338"/>
            <a:ext cx="7881937" cy="1293812"/>
          </a:xfrm>
          <a:custGeom>
            <a:avLst/>
            <a:gdLst>
              <a:gd name="T0" fmla="*/ 7881937 w 7881937"/>
              <a:gd name="T1" fmla="*/ 646906 h 1293812"/>
              <a:gd name="T2" fmla="*/ 3940969 w 7881937"/>
              <a:gd name="T3" fmla="*/ 1293812 h 1293812"/>
              <a:gd name="T4" fmla="*/ 0 w 7881937"/>
              <a:gd name="T5" fmla="*/ 646906 h 1293812"/>
              <a:gd name="T6" fmla="*/ 3940969 w 7881937"/>
              <a:gd name="T7" fmla="*/ 0 h 1293812"/>
              <a:gd name="T8" fmla="*/ 0 60000 65536"/>
              <a:gd name="T9" fmla="*/ 5898240 60000 65536"/>
              <a:gd name="T10" fmla="*/ 11796480 60000 65536"/>
              <a:gd name="T11" fmla="*/ 17694720 60000 65536"/>
              <a:gd name="T12" fmla="*/ 0 w 7881937"/>
              <a:gd name="T13" fmla="*/ 0 h 1293812"/>
              <a:gd name="T14" fmla="*/ 7881937 w 7881937"/>
              <a:gd name="T15" fmla="*/ 1293812 h 1293812"/>
            </a:gdLst>
            <a:ahLst/>
            <a:cxnLst>
              <a:cxn ang="T8">
                <a:pos x="T0" y="T1"/>
              </a:cxn>
              <a:cxn ang="T9">
                <a:pos x="T2" y="T3"/>
              </a:cxn>
              <a:cxn ang="T10">
                <a:pos x="T4" y="T5"/>
              </a:cxn>
              <a:cxn ang="T11">
                <a:pos x="T6" y="T7"/>
              </a:cxn>
            </a:cxnLst>
            <a:rect l="T12" t="T13" r="T14" b="T15"/>
            <a:pathLst>
              <a:path w="7881937" h="1293812">
                <a:moveTo>
                  <a:pt x="0" y="0"/>
                </a:moveTo>
                <a:lnTo>
                  <a:pt x="24136" y="0"/>
                </a:lnTo>
                <a:lnTo>
                  <a:pt x="24136" y="3960"/>
                </a:lnTo>
                <a:lnTo>
                  <a:pt x="0" y="396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lvl1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1pPr>
            <a:lvl2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2pPr>
            <a:lvl3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3pPr>
            <a:lvl4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4pPr>
            <a:lvl5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5pPr>
            <a:lvl6pPr marL="25146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6pPr>
            <a:lvl7pPr marL="29718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7pPr>
            <a:lvl8pPr marL="34290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8pPr>
            <a:lvl9pPr marL="38862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9pPr>
          </a:lstStyle>
          <a:p>
            <a:pPr eaLnBrk="1">
              <a:buClr>
                <a:srgbClr val="000000"/>
              </a:buClr>
              <a:buSzPct val="100000"/>
              <a:buFont typeface="Times New Roman" panose="02020603050405020304" pitchFamily="18" charset="0"/>
              <a:buNone/>
            </a:pPr>
            <a:endParaRPr lang="pt-BR" altLang="pt-BR">
              <a:solidFill>
                <a:srgbClr val="000000"/>
              </a:solidFill>
            </a:endParaRPr>
          </a:p>
          <a:p>
            <a:pPr eaLnBrk="1">
              <a:buClr>
                <a:srgbClr val="000000"/>
              </a:buClr>
              <a:buSzPct val="100000"/>
              <a:buFont typeface="Times New Roman" panose="02020603050405020304" pitchFamily="18" charset="0"/>
              <a:buNone/>
            </a:pPr>
            <a:r>
              <a:rPr lang="pt-BR" altLang="pt-BR" sz="2200" b="1">
                <a:solidFill>
                  <a:srgbClr val="22228B"/>
                </a:solidFill>
                <a:cs typeface="Times New Roman" panose="02020603050405020304" pitchFamily="18" charset="0"/>
              </a:rPr>
              <a:t>          </a:t>
            </a:r>
          </a:p>
        </p:txBody>
      </p:sp>
      <p:sp>
        <p:nvSpPr>
          <p:cNvPr id="31747" name="AutoShape 2"/>
          <p:cNvSpPr>
            <a:spLocks noChangeArrowheads="1"/>
          </p:cNvSpPr>
          <p:nvPr/>
        </p:nvSpPr>
        <p:spPr bwMode="auto">
          <a:xfrm>
            <a:off x="627063" y="2024063"/>
            <a:ext cx="7881937" cy="4068762"/>
          </a:xfrm>
          <a:custGeom>
            <a:avLst/>
            <a:gdLst>
              <a:gd name="T0" fmla="*/ 7881937 w 7881937"/>
              <a:gd name="T1" fmla="*/ 2034381 h 4068762"/>
              <a:gd name="T2" fmla="*/ 3940969 w 7881937"/>
              <a:gd name="T3" fmla="*/ 4068762 h 4068762"/>
              <a:gd name="T4" fmla="*/ 0 w 7881937"/>
              <a:gd name="T5" fmla="*/ 2034381 h 4068762"/>
              <a:gd name="T6" fmla="*/ 3940969 w 7881937"/>
              <a:gd name="T7" fmla="*/ 0 h 4068762"/>
              <a:gd name="T8" fmla="*/ 0 60000 65536"/>
              <a:gd name="T9" fmla="*/ 5898240 60000 65536"/>
              <a:gd name="T10" fmla="*/ 11796480 60000 65536"/>
              <a:gd name="T11" fmla="*/ 17694720 60000 65536"/>
              <a:gd name="T12" fmla="*/ 0 w 7881937"/>
              <a:gd name="T13" fmla="*/ 0 h 4068762"/>
              <a:gd name="T14" fmla="*/ 7881937 w 7881937"/>
              <a:gd name="T15" fmla="*/ 4068762 h 4068762"/>
            </a:gdLst>
            <a:ahLst/>
            <a:cxnLst>
              <a:cxn ang="T8">
                <a:pos x="T0" y="T1"/>
              </a:cxn>
              <a:cxn ang="T9">
                <a:pos x="T2" y="T3"/>
              </a:cxn>
              <a:cxn ang="T10">
                <a:pos x="T4" y="T5"/>
              </a:cxn>
              <a:cxn ang="T11">
                <a:pos x="T6" y="T7"/>
              </a:cxn>
            </a:cxnLst>
            <a:rect l="T12" t="T13" r="T14" b="T15"/>
            <a:pathLst>
              <a:path w="7881937" h="4068762">
                <a:moveTo>
                  <a:pt x="0" y="0"/>
                </a:moveTo>
                <a:lnTo>
                  <a:pt x="24136" y="0"/>
                </a:lnTo>
                <a:lnTo>
                  <a:pt x="24136" y="12459"/>
                </a:lnTo>
                <a:lnTo>
                  <a:pt x="0" y="1245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nchor="ctr"/>
          <a:lstStyle>
            <a:lvl1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1pPr>
            <a:lvl2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2pPr>
            <a:lvl3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3pPr>
            <a:lvl4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4pPr>
            <a:lvl5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5pPr>
            <a:lvl6pPr marL="25146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6pPr>
            <a:lvl7pPr marL="29718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7pPr>
            <a:lvl8pPr marL="34290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8pPr>
            <a:lvl9pPr marL="38862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9pPr>
          </a:lstStyle>
          <a:p>
            <a:pPr algn="just" eaLnBrk="1">
              <a:buClr>
                <a:srgbClr val="000000"/>
              </a:buClr>
              <a:buSzPct val="100000"/>
              <a:buFont typeface="Times New Roman" panose="02020603050405020304" pitchFamily="18" charset="0"/>
              <a:buNone/>
            </a:pPr>
            <a:endParaRPr lang="pt-BR" altLang="pt-BR">
              <a:solidFill>
                <a:srgbClr val="000000"/>
              </a:solidFill>
            </a:endParaRPr>
          </a:p>
          <a:p>
            <a:pPr algn="just" eaLnBrk="1">
              <a:buClr>
                <a:srgbClr val="000000"/>
              </a:buClr>
              <a:buSzPct val="100000"/>
              <a:buFont typeface="Times New Roman" panose="02020603050405020304" pitchFamily="18" charset="0"/>
              <a:buNone/>
            </a:pPr>
            <a:endParaRPr lang="pt-BR" altLang="pt-BR">
              <a:solidFill>
                <a:srgbClr val="000000"/>
              </a:solidFill>
            </a:endParaRPr>
          </a:p>
        </p:txBody>
      </p:sp>
      <p:sp>
        <p:nvSpPr>
          <p:cNvPr id="31748" name="Text Box 4"/>
          <p:cNvSpPr txBox="1">
            <a:spLocks noChangeArrowheads="1"/>
          </p:cNvSpPr>
          <p:nvPr/>
        </p:nvSpPr>
        <p:spPr bwMode="auto">
          <a:xfrm>
            <a:off x="533400" y="1447800"/>
            <a:ext cx="8153400" cy="44465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a:buClr>
                <a:srgbClr val="000000"/>
              </a:buClr>
              <a:buSzPct val="100000"/>
              <a:buFont typeface="Times New Roman" panose="02020603050405020304" pitchFamily="18" charset="0"/>
              <a:buNone/>
            </a:pPr>
            <a:r>
              <a:rPr lang="pt-BR" altLang="pt-BR" sz="2200" b="1">
                <a:solidFill>
                  <a:srgbClr val="22228B"/>
                </a:solidFill>
                <a:cs typeface="Times New Roman" panose="02020603050405020304" pitchFamily="18" charset="0"/>
              </a:rPr>
              <a:t> SOLUÇÃO TEMPORÁRIA VALIDAÇÃO NIS</a:t>
            </a:r>
          </a:p>
          <a:p>
            <a:pPr eaLnBrk="1">
              <a:buClr>
                <a:srgbClr val="000000"/>
              </a:buClr>
              <a:buSzPct val="100000"/>
              <a:buFont typeface="Times New Roman" panose="02020603050405020304" pitchFamily="18" charset="0"/>
              <a:buNone/>
            </a:pPr>
            <a:endParaRPr lang="pt-BR" altLang="pt-BR" sz="2200">
              <a:solidFill>
                <a:srgbClr val="22228B"/>
              </a:solidFill>
              <a:cs typeface="Times New Roman" panose="02020603050405020304" pitchFamily="18" charset="0"/>
            </a:endParaRPr>
          </a:p>
          <a:p>
            <a:pPr eaLnBrk="1">
              <a:buClr>
                <a:srgbClr val="000000"/>
              </a:buClr>
              <a:buSzPct val="100000"/>
              <a:buFont typeface="Times New Roman" panose="02020603050405020304" pitchFamily="18" charset="0"/>
              <a:buNone/>
            </a:pPr>
            <a:r>
              <a:rPr lang="pt-BR" altLang="pt-BR" sz="2200">
                <a:solidFill>
                  <a:srgbClr val="002774"/>
                </a:solidFill>
                <a:latin typeface="Trebuchet MS" panose="020B0603020202020204" pitchFamily="34" charset="0"/>
              </a:rPr>
              <a:t>Por motivo de falhas na comunicação entre CAIXA e Dataprev e necessidade de ajuste do webservice de contingência para validação do NIS diretamente no CNIS, a impossibilidade de  validação do NIS, não está sendo impedimento para recepcionar o evento de admissão S-2200. </a:t>
            </a:r>
          </a:p>
          <a:p>
            <a:pPr eaLnBrk="1">
              <a:buClr>
                <a:srgbClr val="000000"/>
              </a:buClr>
              <a:buSzPct val="100000"/>
              <a:buFont typeface="Times New Roman" panose="02020603050405020304" pitchFamily="18" charset="0"/>
              <a:buNone/>
            </a:pPr>
            <a:endParaRPr lang="pt-BR" altLang="pt-BR" sz="2200">
              <a:solidFill>
                <a:srgbClr val="002774"/>
              </a:solidFill>
              <a:latin typeface="Trebuchet MS" panose="020B0603020202020204" pitchFamily="34" charset="0"/>
            </a:endParaRPr>
          </a:p>
          <a:p>
            <a:pPr eaLnBrk="1">
              <a:buClr>
                <a:srgbClr val="000000"/>
              </a:buClr>
              <a:buSzPct val="100000"/>
              <a:buFont typeface="Times New Roman" panose="02020603050405020304" pitchFamily="18" charset="0"/>
              <a:buNone/>
            </a:pPr>
            <a:r>
              <a:rPr lang="pt-BR" altLang="pt-BR" sz="2200">
                <a:solidFill>
                  <a:srgbClr val="002774"/>
                </a:solidFill>
                <a:latin typeface="Trebuchet MS" panose="020B0603020202020204" pitchFamily="34" charset="0"/>
              </a:rPr>
              <a:t>A “REGRA_VALIDA_TRABALHADOR_BASE_CNIS” foi desativada até que os ajustes sejam concluídos. </a:t>
            </a:r>
          </a:p>
          <a:p>
            <a:pPr algn="just" eaLnBrk="1">
              <a:buClr>
                <a:srgbClr val="000000"/>
              </a:buClr>
              <a:buSzPct val="100000"/>
              <a:buFont typeface="Times New Roman" panose="02020603050405020304" pitchFamily="18" charset="0"/>
              <a:buNone/>
            </a:pPr>
            <a:endParaRPr lang="pt-BR" altLang="pt-BR" sz="2200">
              <a:solidFill>
                <a:srgbClr val="002774"/>
              </a:solidFill>
              <a:latin typeface="Trebuchet MS" panose="020B0603020202020204" pitchFamily="34" charset="0"/>
            </a:endParaRPr>
          </a:p>
          <a:p>
            <a:pPr algn="just" eaLnBrk="1">
              <a:buClr>
                <a:srgbClr val="000000"/>
              </a:buClr>
              <a:buSzPct val="100000"/>
              <a:buFont typeface="Times New Roman" panose="02020603050405020304" pitchFamily="18" charset="0"/>
              <a:buNone/>
            </a:pPr>
            <a:r>
              <a:rPr lang="pt-BR" altLang="pt-BR" sz="2200">
                <a:solidFill>
                  <a:srgbClr val="002774"/>
                </a:solidFill>
                <a:latin typeface="Trebuchet MS" panose="020B0603020202020204" pitchFamily="34" charset="0"/>
              </a:rPr>
              <a:t>Mensagem 1090: "Validação Cadastral no NIS não realizada. Pendente de validação futura"</a:t>
            </a:r>
            <a:endParaRPr lang="pt-BR" altLang="pt-B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1"/>
          <p:cNvSpPr>
            <a:spLocks noChangeArrowheads="1"/>
          </p:cNvSpPr>
          <p:nvPr/>
        </p:nvSpPr>
        <p:spPr bwMode="auto">
          <a:xfrm>
            <a:off x="914400" y="2133600"/>
            <a:ext cx="4173538" cy="2133600"/>
          </a:xfrm>
          <a:custGeom>
            <a:avLst/>
            <a:gdLst>
              <a:gd name="T0" fmla="*/ 4173538 w 4173538"/>
              <a:gd name="T1" fmla="*/ 1066800 h 2133600"/>
              <a:gd name="T2" fmla="*/ 2086769 w 4173538"/>
              <a:gd name="T3" fmla="*/ 2133600 h 2133600"/>
              <a:gd name="T4" fmla="*/ 0 w 4173538"/>
              <a:gd name="T5" fmla="*/ 1066800 h 2133600"/>
              <a:gd name="T6" fmla="*/ 2086769 w 4173538"/>
              <a:gd name="T7" fmla="*/ 0 h 2133600"/>
              <a:gd name="T8" fmla="*/ 0 60000 65536"/>
              <a:gd name="T9" fmla="*/ 5898240 60000 65536"/>
              <a:gd name="T10" fmla="*/ 11796480 60000 65536"/>
              <a:gd name="T11" fmla="*/ 17694720 60000 65536"/>
              <a:gd name="T12" fmla="*/ 0 w 4173538"/>
              <a:gd name="T13" fmla="*/ 0 h 2133600"/>
              <a:gd name="T14" fmla="*/ 4173538 w 4173538"/>
              <a:gd name="T15" fmla="*/ 2133600 h 2133600"/>
            </a:gdLst>
            <a:ahLst/>
            <a:cxnLst>
              <a:cxn ang="T8">
                <a:pos x="T0" y="T1"/>
              </a:cxn>
              <a:cxn ang="T9">
                <a:pos x="T2" y="T3"/>
              </a:cxn>
              <a:cxn ang="T10">
                <a:pos x="T4" y="T5"/>
              </a:cxn>
              <a:cxn ang="T11">
                <a:pos x="T6" y="T7"/>
              </a:cxn>
            </a:cxnLst>
            <a:rect l="T12" t="T13" r="T14" b="T15"/>
            <a:pathLst>
              <a:path w="4173538" h="2133600">
                <a:moveTo>
                  <a:pt x="0" y="0"/>
                </a:moveTo>
                <a:lnTo>
                  <a:pt x="24136" y="0"/>
                </a:lnTo>
                <a:lnTo>
                  <a:pt x="24136" y="3960"/>
                </a:lnTo>
                <a:lnTo>
                  <a:pt x="0" y="396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lvl1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1pPr>
            <a:lvl2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2pPr>
            <a:lvl3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3pPr>
            <a:lvl4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4pPr>
            <a:lvl5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5pPr>
            <a:lvl6pPr marL="25146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6pPr>
            <a:lvl7pPr marL="29718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7pPr>
            <a:lvl8pPr marL="34290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8pPr>
            <a:lvl9pPr marL="38862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9pPr>
          </a:lstStyle>
          <a:p>
            <a:pPr eaLnBrk="1">
              <a:buClr>
                <a:srgbClr val="000000"/>
              </a:buClr>
              <a:buSzPct val="100000"/>
              <a:buFont typeface="Times New Roman" panose="02020603050405020304" pitchFamily="18" charset="0"/>
              <a:buNone/>
            </a:pPr>
            <a:r>
              <a:rPr lang="pt-BR" altLang="pt-BR" sz="2200">
                <a:solidFill>
                  <a:srgbClr val="002774"/>
                </a:solidFill>
                <a:latin typeface="Trebuchet MS" panose="020B0603020202020204" pitchFamily="34" charset="0"/>
              </a:rPr>
              <a:t>Obrigada!</a:t>
            </a:r>
          </a:p>
          <a:p>
            <a:pPr eaLnBrk="1">
              <a:buClr>
                <a:srgbClr val="000000"/>
              </a:buClr>
              <a:buSzPct val="100000"/>
              <a:buFont typeface="Times New Roman" panose="02020603050405020304" pitchFamily="18" charset="0"/>
              <a:buNone/>
            </a:pPr>
            <a:endParaRPr lang="pt-BR" altLang="pt-BR" sz="2200">
              <a:solidFill>
                <a:srgbClr val="002774"/>
              </a:solidFill>
              <a:latin typeface="Trebuchet MS" panose="020B0603020202020204" pitchFamily="34" charset="0"/>
            </a:endParaRPr>
          </a:p>
          <a:p>
            <a:pPr eaLnBrk="1">
              <a:buClr>
                <a:srgbClr val="000000"/>
              </a:buClr>
              <a:buSzPct val="100000"/>
              <a:buFont typeface="Times New Roman" panose="02020603050405020304" pitchFamily="18" charset="0"/>
              <a:buNone/>
            </a:pPr>
            <a:endParaRPr lang="pt-BR" altLang="pt-BR" sz="2200">
              <a:solidFill>
                <a:srgbClr val="002774"/>
              </a:solidFill>
              <a:latin typeface="Trebuchet MS" panose="020B0603020202020204" pitchFamily="34" charset="0"/>
            </a:endParaRPr>
          </a:p>
          <a:p>
            <a:pPr eaLnBrk="1">
              <a:buClr>
                <a:srgbClr val="000000"/>
              </a:buClr>
              <a:buSzPct val="100000"/>
              <a:buFont typeface="Times New Roman" panose="02020603050405020304" pitchFamily="18" charset="0"/>
              <a:buNone/>
            </a:pPr>
            <a:r>
              <a:rPr lang="pt-BR" altLang="pt-BR" sz="2200">
                <a:solidFill>
                  <a:srgbClr val="002774"/>
                </a:solidFill>
                <a:latin typeface="Trebuchet MS" panose="020B0603020202020204" pitchFamily="34" charset="0"/>
              </a:rPr>
              <a:t>Meire Cássia Alves</a:t>
            </a:r>
          </a:p>
          <a:p>
            <a:pPr eaLnBrk="1">
              <a:buClr>
                <a:srgbClr val="000000"/>
              </a:buClr>
              <a:buSzPct val="100000"/>
              <a:buFont typeface="Times New Roman" panose="02020603050405020304" pitchFamily="18" charset="0"/>
              <a:buNone/>
            </a:pPr>
            <a:r>
              <a:rPr lang="pt-BR" altLang="pt-BR" sz="2200">
                <a:solidFill>
                  <a:srgbClr val="002774"/>
                </a:solidFill>
                <a:latin typeface="Trebuchet MS" panose="020B0603020202020204" pitchFamily="34" charset="0"/>
              </a:rPr>
              <a:t>Esocial INSS</a:t>
            </a:r>
          </a:p>
          <a:p>
            <a:pPr eaLnBrk="1">
              <a:buClr>
                <a:srgbClr val="000000"/>
              </a:buClr>
              <a:buSzPct val="100000"/>
              <a:buFont typeface="Times New Roman" panose="02020603050405020304" pitchFamily="18" charset="0"/>
              <a:buNone/>
            </a:pPr>
            <a:r>
              <a:rPr lang="pt-BR" altLang="pt-BR" sz="2200">
                <a:solidFill>
                  <a:srgbClr val="002774"/>
                </a:solidFill>
                <a:latin typeface="Trebuchet MS" panose="020B0603020202020204" pitchFamily="34" charset="0"/>
              </a:rPr>
              <a:t>meire.alves@inss.gov.br</a:t>
            </a:r>
          </a:p>
        </p:txBody>
      </p:sp>
      <p:sp>
        <p:nvSpPr>
          <p:cNvPr id="32771" name="AutoShape 2"/>
          <p:cNvSpPr>
            <a:spLocks noChangeArrowheads="1"/>
          </p:cNvSpPr>
          <p:nvPr/>
        </p:nvSpPr>
        <p:spPr bwMode="auto">
          <a:xfrm>
            <a:off x="627063" y="2024063"/>
            <a:ext cx="7881937" cy="4068762"/>
          </a:xfrm>
          <a:custGeom>
            <a:avLst/>
            <a:gdLst>
              <a:gd name="T0" fmla="*/ 7881937 w 7881937"/>
              <a:gd name="T1" fmla="*/ 2034381 h 4068762"/>
              <a:gd name="T2" fmla="*/ 3940969 w 7881937"/>
              <a:gd name="T3" fmla="*/ 4068762 h 4068762"/>
              <a:gd name="T4" fmla="*/ 0 w 7881937"/>
              <a:gd name="T5" fmla="*/ 2034381 h 4068762"/>
              <a:gd name="T6" fmla="*/ 3940969 w 7881937"/>
              <a:gd name="T7" fmla="*/ 0 h 4068762"/>
              <a:gd name="T8" fmla="*/ 0 60000 65536"/>
              <a:gd name="T9" fmla="*/ 5898240 60000 65536"/>
              <a:gd name="T10" fmla="*/ 11796480 60000 65536"/>
              <a:gd name="T11" fmla="*/ 17694720 60000 65536"/>
              <a:gd name="T12" fmla="*/ 0 w 7881937"/>
              <a:gd name="T13" fmla="*/ 0 h 4068762"/>
              <a:gd name="T14" fmla="*/ 7881937 w 7881937"/>
              <a:gd name="T15" fmla="*/ 4068762 h 4068762"/>
            </a:gdLst>
            <a:ahLst/>
            <a:cxnLst>
              <a:cxn ang="T8">
                <a:pos x="T0" y="T1"/>
              </a:cxn>
              <a:cxn ang="T9">
                <a:pos x="T2" y="T3"/>
              </a:cxn>
              <a:cxn ang="T10">
                <a:pos x="T4" y="T5"/>
              </a:cxn>
              <a:cxn ang="T11">
                <a:pos x="T6" y="T7"/>
              </a:cxn>
            </a:cxnLst>
            <a:rect l="T12" t="T13" r="T14" b="T15"/>
            <a:pathLst>
              <a:path w="7881937" h="4068762">
                <a:moveTo>
                  <a:pt x="0" y="0"/>
                </a:moveTo>
                <a:lnTo>
                  <a:pt x="24136" y="0"/>
                </a:lnTo>
                <a:lnTo>
                  <a:pt x="24136" y="12459"/>
                </a:lnTo>
                <a:lnTo>
                  <a:pt x="0" y="1245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nchor="ctr"/>
          <a:lstStyle>
            <a:lvl1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1pPr>
            <a:lvl2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2pPr>
            <a:lvl3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3pPr>
            <a:lvl4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4pPr>
            <a:lvl5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5pPr>
            <a:lvl6pPr marL="25146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6pPr>
            <a:lvl7pPr marL="29718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7pPr>
            <a:lvl8pPr marL="34290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8pPr>
            <a:lvl9pPr marL="38862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9pPr>
          </a:lstStyle>
          <a:p>
            <a:pPr algn="just" eaLnBrk="1">
              <a:buClr>
                <a:srgbClr val="000000"/>
              </a:buClr>
              <a:buSzPct val="100000"/>
              <a:buFont typeface="Times New Roman" panose="02020603050405020304" pitchFamily="18" charset="0"/>
              <a:buNone/>
            </a:pPr>
            <a:endParaRPr lang="pt-BR" altLang="pt-BR">
              <a:solidFill>
                <a:srgbClr val="000000"/>
              </a:solidFill>
            </a:endParaRPr>
          </a:p>
          <a:p>
            <a:pPr algn="just" eaLnBrk="1">
              <a:buClr>
                <a:srgbClr val="000000"/>
              </a:buClr>
              <a:buSzPct val="100000"/>
              <a:buFont typeface="Times New Roman" panose="02020603050405020304" pitchFamily="18" charset="0"/>
              <a:buNone/>
            </a:pPr>
            <a:endParaRPr lang="pt-BR" altLang="pt-BR">
              <a:solidFill>
                <a:srgbClr val="000000"/>
              </a:solidFill>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1"/>
          <p:cNvSpPr>
            <a:spLocks noChangeArrowheads="1"/>
          </p:cNvSpPr>
          <p:nvPr/>
        </p:nvSpPr>
        <p:spPr bwMode="auto">
          <a:xfrm>
            <a:off x="627063" y="863600"/>
            <a:ext cx="8294687" cy="1177925"/>
          </a:xfrm>
          <a:custGeom>
            <a:avLst/>
            <a:gdLst>
              <a:gd name="T0" fmla="*/ 8294687 w 8294687"/>
              <a:gd name="T1" fmla="*/ 588963 h 1177925"/>
              <a:gd name="T2" fmla="*/ 4147344 w 8294687"/>
              <a:gd name="T3" fmla="*/ 1177925 h 1177925"/>
              <a:gd name="T4" fmla="*/ 0 w 8294687"/>
              <a:gd name="T5" fmla="*/ 588963 h 1177925"/>
              <a:gd name="T6" fmla="*/ 4147344 w 8294687"/>
              <a:gd name="T7" fmla="*/ 0 h 1177925"/>
              <a:gd name="T8" fmla="*/ 0 60000 65536"/>
              <a:gd name="T9" fmla="*/ 5898240 60000 65536"/>
              <a:gd name="T10" fmla="*/ 11796480 60000 65536"/>
              <a:gd name="T11" fmla="*/ 17694720 60000 65536"/>
              <a:gd name="T12" fmla="*/ 0 w 8294687"/>
              <a:gd name="T13" fmla="*/ 0 h 1177925"/>
              <a:gd name="T14" fmla="*/ 8294687 w 8294687"/>
              <a:gd name="T15" fmla="*/ 1177925 h 1177925"/>
            </a:gdLst>
            <a:ahLst/>
            <a:cxnLst>
              <a:cxn ang="T8">
                <a:pos x="T0" y="T1"/>
              </a:cxn>
              <a:cxn ang="T9">
                <a:pos x="T2" y="T3"/>
              </a:cxn>
              <a:cxn ang="T10">
                <a:pos x="T4" y="T5"/>
              </a:cxn>
              <a:cxn ang="T11">
                <a:pos x="T6" y="T7"/>
              </a:cxn>
            </a:cxnLst>
            <a:rect l="T12" t="T13" r="T14" b="T15"/>
            <a:pathLst>
              <a:path w="8294687" h="1177925">
                <a:moveTo>
                  <a:pt x="0" y="0"/>
                </a:moveTo>
                <a:lnTo>
                  <a:pt x="25402" y="0"/>
                </a:lnTo>
                <a:lnTo>
                  <a:pt x="25402" y="3606"/>
                </a:lnTo>
                <a:lnTo>
                  <a:pt x="0" y="3606"/>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lvl1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Lst>
              <a:defRPr>
                <a:solidFill>
                  <a:schemeClr val="tx1"/>
                </a:solidFill>
                <a:latin typeface="Arial" panose="020B0604020202020204" pitchFamily="34" charset="0"/>
                <a:ea typeface="Microsoft YaHei" panose="020B0503020204020204" pitchFamily="34" charset="-122"/>
              </a:defRPr>
            </a:lvl1pPr>
            <a:lvl2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Lst>
              <a:defRPr>
                <a:solidFill>
                  <a:schemeClr val="tx1"/>
                </a:solidFill>
                <a:latin typeface="Arial" panose="020B0604020202020204" pitchFamily="34" charset="0"/>
                <a:ea typeface="Microsoft YaHei" panose="020B0503020204020204" pitchFamily="34" charset="-122"/>
              </a:defRPr>
            </a:lvl2pPr>
            <a:lvl3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Lst>
              <a:defRPr>
                <a:solidFill>
                  <a:schemeClr val="tx1"/>
                </a:solidFill>
                <a:latin typeface="Arial" panose="020B0604020202020204" pitchFamily="34" charset="0"/>
                <a:ea typeface="Microsoft YaHei" panose="020B0503020204020204" pitchFamily="34" charset="-122"/>
              </a:defRPr>
            </a:lvl3pPr>
            <a:lvl4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Lst>
              <a:defRPr>
                <a:solidFill>
                  <a:schemeClr val="tx1"/>
                </a:solidFill>
                <a:latin typeface="Arial" panose="020B0604020202020204" pitchFamily="34" charset="0"/>
                <a:ea typeface="Microsoft YaHei" panose="020B0503020204020204" pitchFamily="34" charset="-122"/>
              </a:defRPr>
            </a:lvl4pPr>
            <a:lvl5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Lst>
              <a:defRPr>
                <a:solidFill>
                  <a:schemeClr val="tx1"/>
                </a:solidFill>
                <a:latin typeface="Arial" panose="020B0604020202020204" pitchFamily="34" charset="0"/>
                <a:ea typeface="Microsoft YaHei" panose="020B0503020204020204" pitchFamily="34" charset="-122"/>
              </a:defRPr>
            </a:lvl5pPr>
            <a:lvl6pPr marL="25146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Lst>
              <a:defRPr>
                <a:solidFill>
                  <a:schemeClr val="tx1"/>
                </a:solidFill>
                <a:latin typeface="Arial" panose="020B0604020202020204" pitchFamily="34" charset="0"/>
                <a:ea typeface="Microsoft YaHei" panose="020B0503020204020204" pitchFamily="34" charset="-122"/>
              </a:defRPr>
            </a:lvl6pPr>
            <a:lvl7pPr marL="29718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Lst>
              <a:defRPr>
                <a:solidFill>
                  <a:schemeClr val="tx1"/>
                </a:solidFill>
                <a:latin typeface="Arial" panose="020B0604020202020204" pitchFamily="34" charset="0"/>
                <a:ea typeface="Microsoft YaHei" panose="020B0503020204020204" pitchFamily="34" charset="-122"/>
              </a:defRPr>
            </a:lvl7pPr>
            <a:lvl8pPr marL="34290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Lst>
              <a:defRPr>
                <a:solidFill>
                  <a:schemeClr val="tx1"/>
                </a:solidFill>
                <a:latin typeface="Arial" panose="020B0604020202020204" pitchFamily="34" charset="0"/>
                <a:ea typeface="Microsoft YaHei" panose="020B0503020204020204" pitchFamily="34" charset="-122"/>
              </a:defRPr>
            </a:lvl8pPr>
            <a:lvl9pPr marL="38862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Lst>
              <a:defRPr>
                <a:solidFill>
                  <a:schemeClr val="tx1"/>
                </a:solidFill>
                <a:latin typeface="Arial" panose="020B0604020202020204" pitchFamily="34" charset="0"/>
                <a:ea typeface="Microsoft YaHei" panose="020B0503020204020204" pitchFamily="34" charset="-122"/>
              </a:defRPr>
            </a:lvl9pPr>
          </a:lstStyle>
          <a:p>
            <a:pPr eaLnBrk="1">
              <a:buClr>
                <a:srgbClr val="000000"/>
              </a:buClr>
              <a:buSzPct val="100000"/>
              <a:buFont typeface="Times New Roman" panose="02020603050405020304" pitchFamily="18" charset="0"/>
              <a:buNone/>
            </a:pPr>
            <a:r>
              <a:rPr lang="pt-BR" altLang="pt-BR" sz="2900" b="1" i="1">
                <a:solidFill>
                  <a:srgbClr val="002774"/>
                </a:solidFill>
                <a:latin typeface="Trebuchet MS" panose="020B0603020202020204" pitchFamily="34" charset="0"/>
              </a:rPr>
              <a:t>Premissa eSocial: Qualificação Cadastral</a:t>
            </a:r>
          </a:p>
          <a:p>
            <a:pPr algn="ctr" eaLnBrk="1">
              <a:buClr>
                <a:srgbClr val="000000"/>
              </a:buClr>
              <a:buSzPct val="100000"/>
              <a:buFont typeface="Times New Roman" panose="02020603050405020304" pitchFamily="18" charset="0"/>
              <a:buNone/>
            </a:pPr>
            <a:endParaRPr lang="pt-BR" altLang="pt-BR" sz="2900">
              <a:solidFill>
                <a:srgbClr val="002774"/>
              </a:solidFill>
              <a:latin typeface="Trebuchet MS" panose="020B0603020202020204" pitchFamily="34" charset="0"/>
            </a:endParaRPr>
          </a:p>
        </p:txBody>
      </p:sp>
      <p:sp>
        <p:nvSpPr>
          <p:cNvPr id="6147" name="AutoShape 2"/>
          <p:cNvSpPr>
            <a:spLocks noChangeArrowheads="1"/>
          </p:cNvSpPr>
          <p:nvPr/>
        </p:nvSpPr>
        <p:spPr bwMode="auto">
          <a:xfrm>
            <a:off x="400050" y="1814513"/>
            <a:ext cx="8523288" cy="4354512"/>
          </a:xfrm>
          <a:custGeom>
            <a:avLst/>
            <a:gdLst>
              <a:gd name="T0" fmla="*/ 8523288 w 8523288"/>
              <a:gd name="T1" fmla="*/ 2177256 h 4354512"/>
              <a:gd name="T2" fmla="*/ 4261644 w 8523288"/>
              <a:gd name="T3" fmla="*/ 4354512 h 4354512"/>
              <a:gd name="T4" fmla="*/ 0 w 8523288"/>
              <a:gd name="T5" fmla="*/ 2177256 h 4354512"/>
              <a:gd name="T6" fmla="*/ 4261644 w 8523288"/>
              <a:gd name="T7" fmla="*/ 0 h 4354512"/>
              <a:gd name="T8" fmla="*/ 0 60000 65536"/>
              <a:gd name="T9" fmla="*/ 5898240 60000 65536"/>
              <a:gd name="T10" fmla="*/ 11796480 60000 65536"/>
              <a:gd name="T11" fmla="*/ 17694720 60000 65536"/>
              <a:gd name="T12" fmla="*/ 0 w 8523288"/>
              <a:gd name="T13" fmla="*/ 0 h 4354512"/>
              <a:gd name="T14" fmla="*/ 8523288 w 8523288"/>
              <a:gd name="T15" fmla="*/ 4354512 h 4354512"/>
            </a:gdLst>
            <a:ahLst/>
            <a:cxnLst>
              <a:cxn ang="T8">
                <a:pos x="T0" y="T1"/>
              </a:cxn>
              <a:cxn ang="T9">
                <a:pos x="T2" y="T3"/>
              </a:cxn>
              <a:cxn ang="T10">
                <a:pos x="T4" y="T5"/>
              </a:cxn>
              <a:cxn ang="T11">
                <a:pos x="T6" y="T7"/>
              </a:cxn>
            </a:cxnLst>
            <a:rect l="T12" t="T13" r="T14" b="T15"/>
            <a:pathLst>
              <a:path w="8523288" h="4354512">
                <a:moveTo>
                  <a:pt x="0" y="0"/>
                </a:moveTo>
                <a:lnTo>
                  <a:pt x="26102" y="0"/>
                </a:lnTo>
                <a:lnTo>
                  <a:pt x="26102" y="13337"/>
                </a:lnTo>
                <a:lnTo>
                  <a:pt x="0" y="13337"/>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p>
            <a:endParaRPr lang="pt-BR"/>
          </a:p>
        </p:txBody>
      </p:sp>
      <p:sp>
        <p:nvSpPr>
          <p:cNvPr id="6148" name="Text Box 4"/>
          <p:cNvSpPr txBox="1">
            <a:spLocks noChangeArrowheads="1"/>
          </p:cNvSpPr>
          <p:nvPr/>
        </p:nvSpPr>
        <p:spPr bwMode="auto">
          <a:xfrm>
            <a:off x="457200" y="1676400"/>
            <a:ext cx="8397875" cy="339566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a:buClr>
                <a:srgbClr val="000000"/>
              </a:buClr>
              <a:buSzPct val="100000"/>
              <a:buFont typeface="Times New Roman" panose="02020603050405020304" pitchFamily="18" charset="0"/>
              <a:buNone/>
            </a:pPr>
            <a:r>
              <a:rPr lang="pt-BR" altLang="pt-BR" sz="2500">
                <a:solidFill>
                  <a:srgbClr val="002774"/>
                </a:solidFill>
                <a:latin typeface="Trebuchet MS" panose="020B0603020202020204" pitchFamily="34" charset="0"/>
              </a:rPr>
              <a:t>Para o trabalhador afastado pelo motivo de acidente ou doença relacionada ou não ao trabalho, inclusive aposentadoria por invalidez, a qualificação cadastral não é obrigatória. </a:t>
            </a:r>
          </a:p>
          <a:p>
            <a:pPr algn="just" eaLnBrk="1">
              <a:buClr>
                <a:srgbClr val="000000"/>
              </a:buClr>
              <a:buSzPct val="100000"/>
              <a:buFont typeface="Times New Roman" panose="02020603050405020304" pitchFamily="18" charset="0"/>
              <a:buNone/>
            </a:pPr>
            <a:endParaRPr lang="pt-BR" altLang="pt-BR" sz="2500">
              <a:solidFill>
                <a:srgbClr val="002774"/>
              </a:solidFill>
              <a:latin typeface="Trebuchet MS" panose="020B0603020202020204" pitchFamily="34" charset="0"/>
            </a:endParaRPr>
          </a:p>
          <a:p>
            <a:pPr algn="just" eaLnBrk="1">
              <a:buClr>
                <a:srgbClr val="000000"/>
              </a:buClr>
              <a:buSzPct val="100000"/>
              <a:buFont typeface="Times New Roman" panose="02020603050405020304" pitchFamily="18" charset="0"/>
              <a:buNone/>
            </a:pPr>
            <a:r>
              <a:rPr lang="pt-BR" altLang="pt-BR" sz="2500">
                <a:solidFill>
                  <a:srgbClr val="002774"/>
                </a:solidFill>
                <a:latin typeface="Trebuchet MS" panose="020B0603020202020204" pitchFamily="34" charset="0"/>
              </a:rPr>
              <a:t>Quando houver o retorno ao trabalho o empregador deverá realizar a qualificação cadastral deste trabalhador.</a:t>
            </a:r>
          </a:p>
          <a:p>
            <a:pPr eaLnBrk="1">
              <a:lnSpc>
                <a:spcPct val="93000"/>
              </a:lnSpc>
              <a:buClr>
                <a:srgbClr val="000000"/>
              </a:buClr>
              <a:buSzPct val="100000"/>
              <a:buFont typeface="Times New Roman" panose="02020603050405020304" pitchFamily="18" charset="0"/>
              <a:buNone/>
            </a:pPr>
            <a:endParaRPr lang="pt-BR" altLang="pt-B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1"/>
          <p:cNvSpPr>
            <a:spLocks noChangeArrowheads="1"/>
          </p:cNvSpPr>
          <p:nvPr/>
        </p:nvSpPr>
        <p:spPr bwMode="auto">
          <a:xfrm>
            <a:off x="301625" y="1079500"/>
            <a:ext cx="8585200" cy="511175"/>
          </a:xfrm>
          <a:custGeom>
            <a:avLst/>
            <a:gdLst>
              <a:gd name="T0" fmla="*/ 8585200 w 8585200"/>
              <a:gd name="T1" fmla="*/ 255588 h 511175"/>
              <a:gd name="T2" fmla="*/ 4292600 w 8585200"/>
              <a:gd name="T3" fmla="*/ 511175 h 511175"/>
              <a:gd name="T4" fmla="*/ 0 w 8585200"/>
              <a:gd name="T5" fmla="*/ 255588 h 511175"/>
              <a:gd name="T6" fmla="*/ 4292600 w 8585200"/>
              <a:gd name="T7" fmla="*/ 0 h 511175"/>
              <a:gd name="T8" fmla="*/ 0 60000 65536"/>
              <a:gd name="T9" fmla="*/ 5898240 60000 65536"/>
              <a:gd name="T10" fmla="*/ 11796480 60000 65536"/>
              <a:gd name="T11" fmla="*/ 17694720 60000 65536"/>
              <a:gd name="T12" fmla="*/ 0 w 8585200"/>
              <a:gd name="T13" fmla="*/ 0 h 511175"/>
              <a:gd name="T14" fmla="*/ 8585200 w 8585200"/>
              <a:gd name="T15" fmla="*/ 511175 h 511175"/>
            </a:gdLst>
            <a:ahLst/>
            <a:cxnLst>
              <a:cxn ang="T8">
                <a:pos x="T0" y="T1"/>
              </a:cxn>
              <a:cxn ang="T9">
                <a:pos x="T2" y="T3"/>
              </a:cxn>
              <a:cxn ang="T10">
                <a:pos x="T4" y="T5"/>
              </a:cxn>
              <a:cxn ang="T11">
                <a:pos x="T6" y="T7"/>
              </a:cxn>
            </a:cxnLst>
            <a:rect l="T12" t="T13" r="T14" b="T15"/>
            <a:pathLst>
              <a:path w="8585200" h="511175">
                <a:moveTo>
                  <a:pt x="0" y="0"/>
                </a:moveTo>
                <a:lnTo>
                  <a:pt x="26289" y="0"/>
                </a:lnTo>
                <a:lnTo>
                  <a:pt x="26289" y="1564"/>
                </a:lnTo>
                <a:lnTo>
                  <a:pt x="0" y="1564"/>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Lst>
              <a:defRPr>
                <a:solidFill>
                  <a:schemeClr val="tx1"/>
                </a:solidFill>
                <a:latin typeface="Arial" panose="020B0604020202020204" pitchFamily="34" charset="0"/>
                <a:ea typeface="Microsoft YaHei" panose="020B0503020204020204" pitchFamily="34" charset="-122"/>
              </a:defRPr>
            </a:lvl1pPr>
            <a:lvl2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Lst>
              <a:defRPr>
                <a:solidFill>
                  <a:schemeClr val="tx1"/>
                </a:solidFill>
                <a:latin typeface="Arial" panose="020B0604020202020204" pitchFamily="34" charset="0"/>
                <a:ea typeface="Microsoft YaHei" panose="020B0503020204020204" pitchFamily="34" charset="-122"/>
              </a:defRPr>
            </a:lvl2pPr>
            <a:lvl3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Lst>
              <a:defRPr>
                <a:solidFill>
                  <a:schemeClr val="tx1"/>
                </a:solidFill>
                <a:latin typeface="Arial" panose="020B0604020202020204" pitchFamily="34" charset="0"/>
                <a:ea typeface="Microsoft YaHei" panose="020B0503020204020204" pitchFamily="34" charset="-122"/>
              </a:defRPr>
            </a:lvl3pPr>
            <a:lvl4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Lst>
              <a:defRPr>
                <a:solidFill>
                  <a:schemeClr val="tx1"/>
                </a:solidFill>
                <a:latin typeface="Arial" panose="020B0604020202020204" pitchFamily="34" charset="0"/>
                <a:ea typeface="Microsoft YaHei" panose="020B0503020204020204" pitchFamily="34" charset="-122"/>
              </a:defRPr>
            </a:lvl4pPr>
            <a:lvl5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Lst>
              <a:defRPr>
                <a:solidFill>
                  <a:schemeClr val="tx1"/>
                </a:solidFill>
                <a:latin typeface="Arial" panose="020B0604020202020204" pitchFamily="34" charset="0"/>
                <a:ea typeface="Microsoft YaHei" panose="020B0503020204020204" pitchFamily="34" charset="-122"/>
              </a:defRPr>
            </a:lvl5pPr>
            <a:lvl6pPr marL="25146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Lst>
              <a:defRPr>
                <a:solidFill>
                  <a:schemeClr val="tx1"/>
                </a:solidFill>
                <a:latin typeface="Arial" panose="020B0604020202020204" pitchFamily="34" charset="0"/>
                <a:ea typeface="Microsoft YaHei" panose="020B0503020204020204" pitchFamily="34" charset="-122"/>
              </a:defRPr>
            </a:lvl6pPr>
            <a:lvl7pPr marL="29718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Lst>
              <a:defRPr>
                <a:solidFill>
                  <a:schemeClr val="tx1"/>
                </a:solidFill>
                <a:latin typeface="Arial" panose="020B0604020202020204" pitchFamily="34" charset="0"/>
                <a:ea typeface="Microsoft YaHei" panose="020B0503020204020204" pitchFamily="34" charset="-122"/>
              </a:defRPr>
            </a:lvl7pPr>
            <a:lvl8pPr marL="34290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Lst>
              <a:defRPr>
                <a:solidFill>
                  <a:schemeClr val="tx1"/>
                </a:solidFill>
                <a:latin typeface="Arial" panose="020B0604020202020204" pitchFamily="34" charset="0"/>
                <a:ea typeface="Microsoft YaHei" panose="020B0503020204020204" pitchFamily="34" charset="-122"/>
              </a:defRPr>
            </a:lvl8pPr>
            <a:lvl9pPr marL="38862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Lst>
              <a:defRPr>
                <a:solidFill>
                  <a:schemeClr val="tx1"/>
                </a:solidFill>
                <a:latin typeface="Arial" panose="020B0604020202020204" pitchFamily="34" charset="0"/>
                <a:ea typeface="Microsoft YaHei" panose="020B0503020204020204" pitchFamily="34" charset="-122"/>
              </a:defRPr>
            </a:lvl9pPr>
          </a:lstStyle>
          <a:p>
            <a:pPr eaLnBrk="1">
              <a:buClr>
                <a:srgbClr val="000000"/>
              </a:buClr>
              <a:buSzPct val="100000"/>
              <a:buFont typeface="Times New Roman" panose="02020603050405020304" pitchFamily="18" charset="0"/>
              <a:buNone/>
            </a:pPr>
            <a:r>
              <a:rPr lang="pt-BR" altLang="pt-BR" sz="2900" b="1" i="1">
                <a:solidFill>
                  <a:srgbClr val="002774"/>
                </a:solidFill>
                <a:latin typeface="Trebuchet MS" panose="020B0603020202020204" pitchFamily="34" charset="0"/>
              </a:rPr>
              <a:t>Validações Cadastrais aplicadas ao eSocial</a:t>
            </a:r>
          </a:p>
        </p:txBody>
      </p:sp>
      <p:sp>
        <p:nvSpPr>
          <p:cNvPr id="7171" name="AutoShape 2"/>
          <p:cNvSpPr>
            <a:spLocks noChangeArrowheads="1"/>
          </p:cNvSpPr>
          <p:nvPr/>
        </p:nvSpPr>
        <p:spPr bwMode="auto">
          <a:xfrm>
            <a:off x="411163" y="1620838"/>
            <a:ext cx="8402637" cy="4314825"/>
          </a:xfrm>
          <a:custGeom>
            <a:avLst/>
            <a:gdLst>
              <a:gd name="T0" fmla="*/ 8402637 w 8402637"/>
              <a:gd name="T1" fmla="*/ 2157413 h 4314825"/>
              <a:gd name="T2" fmla="*/ 4201319 w 8402637"/>
              <a:gd name="T3" fmla="*/ 4314825 h 4314825"/>
              <a:gd name="T4" fmla="*/ 0 w 8402637"/>
              <a:gd name="T5" fmla="*/ 2157413 h 4314825"/>
              <a:gd name="T6" fmla="*/ 4201319 w 8402637"/>
              <a:gd name="T7" fmla="*/ 0 h 4314825"/>
              <a:gd name="T8" fmla="*/ 0 60000 65536"/>
              <a:gd name="T9" fmla="*/ 5898240 60000 65536"/>
              <a:gd name="T10" fmla="*/ 11796480 60000 65536"/>
              <a:gd name="T11" fmla="*/ 17694720 60000 65536"/>
              <a:gd name="T12" fmla="*/ 0 w 8402637"/>
              <a:gd name="T13" fmla="*/ 0 h 4314825"/>
              <a:gd name="T14" fmla="*/ 8402637 w 8402637"/>
              <a:gd name="T15" fmla="*/ 4314825 h 4314825"/>
            </a:gdLst>
            <a:ahLst/>
            <a:cxnLst>
              <a:cxn ang="T8">
                <a:pos x="T0" y="T1"/>
              </a:cxn>
              <a:cxn ang="T9">
                <a:pos x="T2" y="T3"/>
              </a:cxn>
              <a:cxn ang="T10">
                <a:pos x="T4" y="T5"/>
              </a:cxn>
              <a:cxn ang="T11">
                <a:pos x="T6" y="T7"/>
              </a:cxn>
            </a:cxnLst>
            <a:rect l="T12" t="T13" r="T14" b="T15"/>
            <a:pathLst>
              <a:path w="8402637" h="4314825">
                <a:moveTo>
                  <a:pt x="0" y="0"/>
                </a:moveTo>
                <a:lnTo>
                  <a:pt x="25737" y="0"/>
                </a:lnTo>
                <a:lnTo>
                  <a:pt x="25737" y="13216"/>
                </a:lnTo>
                <a:lnTo>
                  <a:pt x="0" y="13216"/>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7172" name="AutoShape 3"/>
          <p:cNvSpPr>
            <a:spLocks noChangeArrowheads="1"/>
          </p:cNvSpPr>
          <p:nvPr/>
        </p:nvSpPr>
        <p:spPr bwMode="auto">
          <a:xfrm>
            <a:off x="360363" y="1976438"/>
            <a:ext cx="8239125" cy="4679950"/>
          </a:xfrm>
          <a:custGeom>
            <a:avLst/>
            <a:gdLst>
              <a:gd name="T0" fmla="*/ 8239125 w 8239125"/>
              <a:gd name="T1" fmla="*/ 2339975 h 4679950"/>
              <a:gd name="T2" fmla="*/ 4119563 w 8239125"/>
              <a:gd name="T3" fmla="*/ 4679950 h 4679950"/>
              <a:gd name="T4" fmla="*/ 0 w 8239125"/>
              <a:gd name="T5" fmla="*/ 2339975 h 4679950"/>
              <a:gd name="T6" fmla="*/ 4119563 w 8239125"/>
              <a:gd name="T7" fmla="*/ 0 h 4679950"/>
              <a:gd name="T8" fmla="*/ 0 60000 65536"/>
              <a:gd name="T9" fmla="*/ 5898240 60000 65536"/>
              <a:gd name="T10" fmla="*/ 11796480 60000 65536"/>
              <a:gd name="T11" fmla="*/ 17694720 60000 65536"/>
              <a:gd name="T12" fmla="*/ 0 w 8239125"/>
              <a:gd name="T13" fmla="*/ 0 h 4679950"/>
              <a:gd name="T14" fmla="*/ 8239125 w 8239125"/>
              <a:gd name="T15" fmla="*/ 4679950 h 4679950"/>
            </a:gdLst>
            <a:ahLst/>
            <a:cxnLst>
              <a:cxn ang="T8">
                <a:pos x="T0" y="T1"/>
              </a:cxn>
              <a:cxn ang="T9">
                <a:pos x="T2" y="T3"/>
              </a:cxn>
              <a:cxn ang="T10">
                <a:pos x="T4" y="T5"/>
              </a:cxn>
              <a:cxn ang="T11">
                <a:pos x="T6" y="T7"/>
              </a:cxn>
            </a:cxnLst>
            <a:rect l="T12" t="T13" r="T14" b="T15"/>
            <a:pathLst>
              <a:path w="8239125" h="4679950">
                <a:moveTo>
                  <a:pt x="0" y="0"/>
                </a:moveTo>
                <a:lnTo>
                  <a:pt x="25232" y="0"/>
                </a:lnTo>
                <a:lnTo>
                  <a:pt x="25232" y="14333"/>
                </a:lnTo>
                <a:lnTo>
                  <a:pt x="0" y="14333"/>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0820" rIns="81639" bIns="40820"/>
          <a:lstStyle>
            <a:lvl1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Lst>
              <a:defRPr>
                <a:solidFill>
                  <a:schemeClr val="tx1"/>
                </a:solidFill>
                <a:latin typeface="Arial" panose="020B0604020202020204" pitchFamily="34" charset="0"/>
                <a:ea typeface="Microsoft YaHei" panose="020B0503020204020204" pitchFamily="34" charset="-122"/>
              </a:defRPr>
            </a:lvl1pPr>
            <a:lvl2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Lst>
              <a:defRPr>
                <a:solidFill>
                  <a:schemeClr val="tx1"/>
                </a:solidFill>
                <a:latin typeface="Arial" panose="020B0604020202020204" pitchFamily="34" charset="0"/>
                <a:ea typeface="Microsoft YaHei" panose="020B0503020204020204" pitchFamily="34" charset="-122"/>
              </a:defRPr>
            </a:lvl2pPr>
            <a:lvl3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Lst>
              <a:defRPr>
                <a:solidFill>
                  <a:schemeClr val="tx1"/>
                </a:solidFill>
                <a:latin typeface="Arial" panose="020B0604020202020204" pitchFamily="34" charset="0"/>
                <a:ea typeface="Microsoft YaHei" panose="020B0503020204020204" pitchFamily="34" charset="-122"/>
              </a:defRPr>
            </a:lvl3pPr>
            <a:lvl4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Lst>
              <a:defRPr>
                <a:solidFill>
                  <a:schemeClr val="tx1"/>
                </a:solidFill>
                <a:latin typeface="Arial" panose="020B0604020202020204" pitchFamily="34" charset="0"/>
                <a:ea typeface="Microsoft YaHei" panose="020B0503020204020204" pitchFamily="34" charset="-122"/>
              </a:defRPr>
            </a:lvl4pPr>
            <a:lvl5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Lst>
              <a:defRPr>
                <a:solidFill>
                  <a:schemeClr val="tx1"/>
                </a:solidFill>
                <a:latin typeface="Arial" panose="020B0604020202020204" pitchFamily="34" charset="0"/>
                <a:ea typeface="Microsoft YaHei" panose="020B0503020204020204" pitchFamily="34" charset="-122"/>
              </a:defRPr>
            </a:lvl5pPr>
            <a:lvl6pPr marL="25146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Lst>
              <a:defRPr>
                <a:solidFill>
                  <a:schemeClr val="tx1"/>
                </a:solidFill>
                <a:latin typeface="Arial" panose="020B0604020202020204" pitchFamily="34" charset="0"/>
                <a:ea typeface="Microsoft YaHei" panose="020B0503020204020204" pitchFamily="34" charset="-122"/>
              </a:defRPr>
            </a:lvl6pPr>
            <a:lvl7pPr marL="29718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Lst>
              <a:defRPr>
                <a:solidFill>
                  <a:schemeClr val="tx1"/>
                </a:solidFill>
                <a:latin typeface="Arial" panose="020B0604020202020204" pitchFamily="34" charset="0"/>
                <a:ea typeface="Microsoft YaHei" panose="020B0503020204020204" pitchFamily="34" charset="-122"/>
              </a:defRPr>
            </a:lvl7pPr>
            <a:lvl8pPr marL="34290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Lst>
              <a:defRPr>
                <a:solidFill>
                  <a:schemeClr val="tx1"/>
                </a:solidFill>
                <a:latin typeface="Arial" panose="020B0604020202020204" pitchFamily="34" charset="0"/>
                <a:ea typeface="Microsoft YaHei" panose="020B0503020204020204" pitchFamily="34" charset="-122"/>
              </a:defRPr>
            </a:lvl8pPr>
            <a:lvl9pPr marL="38862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Lst>
              <a:defRPr>
                <a:solidFill>
                  <a:schemeClr val="tx1"/>
                </a:solidFill>
                <a:latin typeface="Arial" panose="020B0604020202020204" pitchFamily="34" charset="0"/>
                <a:ea typeface="Microsoft YaHei" panose="020B0503020204020204" pitchFamily="34" charset="-122"/>
              </a:defRPr>
            </a:lvl9pPr>
          </a:lstStyle>
          <a:p>
            <a:pPr algn="just" eaLnBrk="1">
              <a:buClr>
                <a:srgbClr val="000000"/>
              </a:buClr>
              <a:buSzPct val="100000"/>
              <a:buFont typeface="Times New Roman" panose="02020603050405020304" pitchFamily="18" charset="0"/>
              <a:buNone/>
            </a:pPr>
            <a:endParaRPr lang="pt-BR" altLang="pt-BR">
              <a:solidFill>
                <a:srgbClr val="000000"/>
              </a:solidFill>
            </a:endParaRPr>
          </a:p>
          <a:p>
            <a:pPr algn="just" eaLnBrk="1">
              <a:buClr>
                <a:srgbClr val="000000"/>
              </a:buClr>
              <a:buSzPct val="100000"/>
              <a:buFont typeface="Times New Roman" panose="02020603050405020304" pitchFamily="18" charset="0"/>
              <a:buNone/>
            </a:pPr>
            <a:endParaRPr lang="pt-BR" altLang="pt-BR">
              <a:solidFill>
                <a:srgbClr val="000000"/>
              </a:solidFill>
            </a:endParaRPr>
          </a:p>
          <a:p>
            <a:pPr algn="just" eaLnBrk="1">
              <a:buClr>
                <a:srgbClr val="000000"/>
              </a:buClr>
              <a:buSzPct val="100000"/>
              <a:buFont typeface="Times New Roman" panose="02020603050405020304" pitchFamily="18" charset="0"/>
              <a:buNone/>
            </a:pPr>
            <a:endParaRPr lang="pt-BR" altLang="pt-BR">
              <a:solidFill>
                <a:srgbClr val="000000"/>
              </a:solidFill>
            </a:endParaRPr>
          </a:p>
          <a:p>
            <a:pPr algn="just" eaLnBrk="1">
              <a:buClr>
                <a:srgbClr val="000000"/>
              </a:buClr>
              <a:buSzPct val="100000"/>
              <a:buFont typeface="Times New Roman" panose="02020603050405020304" pitchFamily="18" charset="0"/>
              <a:buNone/>
            </a:pPr>
            <a:endParaRPr lang="pt-BR" altLang="pt-BR">
              <a:solidFill>
                <a:srgbClr val="000000"/>
              </a:solidFill>
            </a:endParaRPr>
          </a:p>
          <a:p>
            <a:pPr algn="just" eaLnBrk="1">
              <a:buClr>
                <a:srgbClr val="000000"/>
              </a:buClr>
              <a:buSzPct val="100000"/>
              <a:buFont typeface="Times New Roman" panose="02020603050405020304" pitchFamily="18" charset="0"/>
              <a:buNone/>
            </a:pPr>
            <a:endParaRPr lang="pt-BR" altLang="pt-BR">
              <a:solidFill>
                <a:srgbClr val="000000"/>
              </a:solidFill>
            </a:endParaRPr>
          </a:p>
          <a:p>
            <a:pPr algn="just" eaLnBrk="1">
              <a:buClr>
                <a:srgbClr val="000000"/>
              </a:buClr>
              <a:buSzPct val="100000"/>
              <a:buFont typeface="Times New Roman" panose="02020603050405020304" pitchFamily="18" charset="0"/>
              <a:buNone/>
            </a:pPr>
            <a:endParaRPr lang="pt-BR" altLang="pt-BR">
              <a:solidFill>
                <a:srgbClr val="000000"/>
              </a:solidFill>
            </a:endParaRPr>
          </a:p>
          <a:p>
            <a:pPr algn="just" eaLnBrk="1">
              <a:buClr>
                <a:srgbClr val="000000"/>
              </a:buClr>
              <a:buSzPct val="100000"/>
              <a:buFont typeface="Times New Roman" panose="02020603050405020304" pitchFamily="18" charset="0"/>
              <a:buNone/>
            </a:pPr>
            <a:endParaRPr lang="pt-BR" altLang="pt-BR">
              <a:solidFill>
                <a:srgbClr val="000000"/>
              </a:solidFill>
            </a:endParaRPr>
          </a:p>
          <a:p>
            <a:pPr algn="just" eaLnBrk="1">
              <a:buClr>
                <a:srgbClr val="000000"/>
              </a:buClr>
              <a:buSzPct val="100000"/>
              <a:buFont typeface="Times New Roman" panose="02020603050405020304" pitchFamily="18" charset="0"/>
              <a:buNone/>
            </a:pPr>
            <a:endParaRPr lang="pt-BR" altLang="pt-BR">
              <a:solidFill>
                <a:srgbClr val="000000"/>
              </a:solidFill>
            </a:endParaRPr>
          </a:p>
        </p:txBody>
      </p:sp>
      <p:pic>
        <p:nvPicPr>
          <p:cNvPr id="717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3" y="914400"/>
            <a:ext cx="8154987" cy="5183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1"/>
          <p:cNvSpPr>
            <a:spLocks noChangeArrowheads="1"/>
          </p:cNvSpPr>
          <p:nvPr/>
        </p:nvSpPr>
        <p:spPr bwMode="auto">
          <a:xfrm>
            <a:off x="627063" y="936625"/>
            <a:ext cx="7881937" cy="715963"/>
          </a:xfrm>
          <a:custGeom>
            <a:avLst/>
            <a:gdLst>
              <a:gd name="T0" fmla="*/ 7881937 w 7881937"/>
              <a:gd name="T1" fmla="*/ 357982 h 715963"/>
              <a:gd name="T2" fmla="*/ 3940969 w 7881937"/>
              <a:gd name="T3" fmla="*/ 715963 h 715963"/>
              <a:gd name="T4" fmla="*/ 0 w 7881937"/>
              <a:gd name="T5" fmla="*/ 357982 h 715963"/>
              <a:gd name="T6" fmla="*/ 3940969 w 7881937"/>
              <a:gd name="T7" fmla="*/ 0 h 715963"/>
              <a:gd name="T8" fmla="*/ 0 60000 65536"/>
              <a:gd name="T9" fmla="*/ 5898240 60000 65536"/>
              <a:gd name="T10" fmla="*/ 11796480 60000 65536"/>
              <a:gd name="T11" fmla="*/ 17694720 60000 65536"/>
              <a:gd name="T12" fmla="*/ 0 w 7881937"/>
              <a:gd name="T13" fmla="*/ 0 h 715963"/>
              <a:gd name="T14" fmla="*/ 7881937 w 7881937"/>
              <a:gd name="T15" fmla="*/ 715963 h 715963"/>
            </a:gdLst>
            <a:ahLst/>
            <a:cxnLst>
              <a:cxn ang="T8">
                <a:pos x="T0" y="T1"/>
              </a:cxn>
              <a:cxn ang="T9">
                <a:pos x="T2" y="T3"/>
              </a:cxn>
              <a:cxn ang="T10">
                <a:pos x="T4" y="T5"/>
              </a:cxn>
              <a:cxn ang="T11">
                <a:pos x="T6" y="T7"/>
              </a:cxn>
            </a:cxnLst>
            <a:rect l="T12" t="T13" r="T14" b="T15"/>
            <a:pathLst>
              <a:path w="7881937" h="715963">
                <a:moveTo>
                  <a:pt x="0" y="0"/>
                </a:moveTo>
                <a:lnTo>
                  <a:pt x="24136" y="0"/>
                </a:lnTo>
                <a:lnTo>
                  <a:pt x="24136" y="2192"/>
                </a:lnTo>
                <a:lnTo>
                  <a:pt x="0" y="2192"/>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lvl1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1pPr>
            <a:lvl2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2pPr>
            <a:lvl3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3pPr>
            <a:lvl4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4pPr>
            <a:lvl5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5pPr>
            <a:lvl6pPr marL="25146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6pPr>
            <a:lvl7pPr marL="29718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7pPr>
            <a:lvl8pPr marL="34290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8pPr>
            <a:lvl9pPr marL="38862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9pPr>
          </a:lstStyle>
          <a:p>
            <a:pPr eaLnBrk="1">
              <a:buClr>
                <a:srgbClr val="000000"/>
              </a:buClr>
              <a:buSzPct val="100000"/>
              <a:buFont typeface="Times New Roman" panose="02020603050405020304" pitchFamily="18" charset="0"/>
              <a:buNone/>
            </a:pPr>
            <a:r>
              <a:rPr lang="pt-BR" altLang="pt-BR" sz="3300" b="1">
                <a:solidFill>
                  <a:srgbClr val="22228B"/>
                </a:solidFill>
                <a:cs typeface="Times New Roman" panose="02020603050405020304" pitchFamily="18" charset="0"/>
              </a:rPr>
              <a:t>Consulta Qualificação Cadastral</a:t>
            </a:r>
          </a:p>
          <a:p>
            <a:pPr algn="ctr" eaLnBrk="1">
              <a:buClr>
                <a:srgbClr val="000000"/>
              </a:buClr>
              <a:buSzPct val="100000"/>
              <a:buFont typeface="Times New Roman" panose="02020603050405020304" pitchFamily="18" charset="0"/>
              <a:buNone/>
            </a:pPr>
            <a:endParaRPr lang="pt-BR" altLang="pt-BR" sz="3300">
              <a:solidFill>
                <a:srgbClr val="22228B"/>
              </a:solidFill>
              <a:cs typeface="Times New Roman" panose="02020603050405020304" pitchFamily="18" charset="0"/>
            </a:endParaRPr>
          </a:p>
        </p:txBody>
      </p:sp>
      <p:sp>
        <p:nvSpPr>
          <p:cNvPr id="8195" name="AutoShape 2"/>
          <p:cNvSpPr>
            <a:spLocks noChangeArrowheads="1"/>
          </p:cNvSpPr>
          <p:nvPr/>
        </p:nvSpPr>
        <p:spPr bwMode="auto">
          <a:xfrm>
            <a:off x="627063" y="1655763"/>
            <a:ext cx="7881937" cy="4438650"/>
          </a:xfrm>
          <a:custGeom>
            <a:avLst/>
            <a:gdLst>
              <a:gd name="T0" fmla="*/ 7881937 w 7881937"/>
              <a:gd name="T1" fmla="*/ 2219325 h 4438650"/>
              <a:gd name="T2" fmla="*/ 3940969 w 7881937"/>
              <a:gd name="T3" fmla="*/ 4438650 h 4438650"/>
              <a:gd name="T4" fmla="*/ 0 w 7881937"/>
              <a:gd name="T5" fmla="*/ 2219325 h 4438650"/>
              <a:gd name="T6" fmla="*/ 3940969 w 7881937"/>
              <a:gd name="T7" fmla="*/ 0 h 4438650"/>
              <a:gd name="T8" fmla="*/ 0 60000 65536"/>
              <a:gd name="T9" fmla="*/ 5898240 60000 65536"/>
              <a:gd name="T10" fmla="*/ 11796480 60000 65536"/>
              <a:gd name="T11" fmla="*/ 17694720 60000 65536"/>
              <a:gd name="T12" fmla="*/ 0 w 7881937"/>
              <a:gd name="T13" fmla="*/ 0 h 4438650"/>
              <a:gd name="T14" fmla="*/ 7881937 w 7881937"/>
              <a:gd name="T15" fmla="*/ 4438650 h 4438650"/>
            </a:gdLst>
            <a:ahLst/>
            <a:cxnLst>
              <a:cxn ang="T8">
                <a:pos x="T0" y="T1"/>
              </a:cxn>
              <a:cxn ang="T9">
                <a:pos x="T2" y="T3"/>
              </a:cxn>
              <a:cxn ang="T10">
                <a:pos x="T4" y="T5"/>
              </a:cxn>
              <a:cxn ang="T11">
                <a:pos x="T6" y="T7"/>
              </a:cxn>
            </a:cxnLst>
            <a:rect l="T12" t="T13" r="T14" b="T15"/>
            <a:pathLst>
              <a:path w="7881937" h="4438650">
                <a:moveTo>
                  <a:pt x="0" y="0"/>
                </a:moveTo>
                <a:lnTo>
                  <a:pt x="24136" y="0"/>
                </a:lnTo>
                <a:lnTo>
                  <a:pt x="24136" y="13591"/>
                </a:lnTo>
                <a:lnTo>
                  <a:pt x="0" y="13591"/>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nchor="ctr"/>
          <a:lstStyle>
            <a:lvl1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1pPr>
            <a:lvl2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2pPr>
            <a:lvl3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3pPr>
            <a:lvl4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4pPr>
            <a:lvl5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5pPr>
            <a:lvl6pPr marL="25146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6pPr>
            <a:lvl7pPr marL="29718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7pPr>
            <a:lvl8pPr marL="34290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8pPr>
            <a:lvl9pPr marL="38862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Lst>
              <a:defRPr>
                <a:solidFill>
                  <a:schemeClr val="tx1"/>
                </a:solidFill>
                <a:latin typeface="Arial" panose="020B0604020202020204" pitchFamily="34" charset="0"/>
                <a:ea typeface="Microsoft YaHei" panose="020B0503020204020204" pitchFamily="34" charset="-122"/>
              </a:defRPr>
            </a:lvl9pPr>
          </a:lstStyle>
          <a:p>
            <a:pPr eaLnBrk="1">
              <a:buClr>
                <a:srgbClr val="000000"/>
              </a:buClr>
              <a:buSzPct val="100000"/>
              <a:buFont typeface="Times New Roman" panose="02020603050405020304" pitchFamily="18" charset="0"/>
              <a:buNone/>
            </a:pPr>
            <a:endParaRPr lang="pt-BR" altLang="pt-BR">
              <a:solidFill>
                <a:srgbClr val="000000"/>
              </a:solidFill>
            </a:endParaRPr>
          </a:p>
          <a:p>
            <a:pPr eaLnBrk="1">
              <a:buClr>
                <a:srgbClr val="000000"/>
              </a:buClr>
              <a:buSzPct val="100000"/>
              <a:buFont typeface="Times New Roman" panose="02020603050405020304" pitchFamily="18" charset="0"/>
              <a:buNone/>
            </a:pPr>
            <a:endParaRPr lang="pt-BR" altLang="pt-BR">
              <a:solidFill>
                <a:srgbClr val="000000"/>
              </a:solidFill>
            </a:endParaRPr>
          </a:p>
          <a:p>
            <a:pPr eaLnBrk="1">
              <a:buClr>
                <a:srgbClr val="000000"/>
              </a:buClr>
              <a:buSzPct val="100000"/>
              <a:buFont typeface="Times New Roman" panose="02020603050405020304" pitchFamily="18" charset="0"/>
              <a:buNone/>
            </a:pPr>
            <a:endParaRPr lang="pt-BR" altLang="pt-BR" sz="2200">
              <a:solidFill>
                <a:srgbClr val="22228B"/>
              </a:solidFill>
              <a:cs typeface="Times New Roman" panose="02020603050405020304" pitchFamily="18" charset="0"/>
            </a:endParaRPr>
          </a:p>
          <a:p>
            <a:pPr eaLnBrk="1">
              <a:buClr>
                <a:srgbClr val="000000"/>
              </a:buClr>
              <a:buSzPct val="100000"/>
              <a:buFont typeface="Times New Roman" panose="02020603050405020304" pitchFamily="18" charset="0"/>
              <a:buNone/>
            </a:pPr>
            <a:endParaRPr lang="pt-BR" altLang="pt-BR" sz="2200">
              <a:solidFill>
                <a:srgbClr val="22228B"/>
              </a:solidFill>
              <a:cs typeface="Times New Roman" panose="02020603050405020304" pitchFamily="18" charset="0"/>
            </a:endParaRPr>
          </a:p>
          <a:p>
            <a:pPr eaLnBrk="1">
              <a:buClr>
                <a:srgbClr val="000000"/>
              </a:buClr>
              <a:buSzPct val="100000"/>
              <a:buFont typeface="Times New Roman" panose="02020603050405020304" pitchFamily="18" charset="0"/>
              <a:buNone/>
            </a:pPr>
            <a:endParaRPr lang="pt-BR" altLang="pt-BR" sz="2200">
              <a:solidFill>
                <a:srgbClr val="22228B"/>
              </a:solidFill>
              <a:cs typeface="Times New Roman" panose="02020603050405020304" pitchFamily="18" charset="0"/>
            </a:endParaRPr>
          </a:p>
          <a:p>
            <a:pPr eaLnBrk="1">
              <a:buClr>
                <a:srgbClr val="000000"/>
              </a:buClr>
              <a:buSzPct val="100000"/>
              <a:buFont typeface="Times New Roman" panose="02020603050405020304" pitchFamily="18" charset="0"/>
              <a:buNone/>
            </a:pPr>
            <a:endParaRPr lang="pt-BR" altLang="pt-BR" sz="2200">
              <a:solidFill>
                <a:srgbClr val="22228B"/>
              </a:solidFill>
              <a:cs typeface="Times New Roman" panose="02020603050405020304" pitchFamily="18" charset="0"/>
            </a:endParaRPr>
          </a:p>
          <a:p>
            <a:pPr eaLnBrk="1">
              <a:buClr>
                <a:srgbClr val="000000"/>
              </a:buClr>
              <a:buSzPct val="100000"/>
              <a:buFont typeface="Times New Roman" panose="02020603050405020304" pitchFamily="18" charset="0"/>
              <a:buNone/>
            </a:pPr>
            <a:endParaRPr lang="pt-BR" altLang="pt-BR" sz="2200">
              <a:solidFill>
                <a:srgbClr val="22228B"/>
              </a:solidFill>
              <a:cs typeface="Times New Roman" panose="02020603050405020304" pitchFamily="18" charset="0"/>
            </a:endParaRPr>
          </a:p>
          <a:p>
            <a:pPr eaLnBrk="1">
              <a:buClr>
                <a:srgbClr val="000000"/>
              </a:buClr>
              <a:buSzPct val="100000"/>
              <a:buFont typeface="Times New Roman" panose="02020603050405020304" pitchFamily="18" charset="0"/>
              <a:buNone/>
            </a:pPr>
            <a:endParaRPr lang="pt-BR" altLang="pt-BR" sz="2200">
              <a:solidFill>
                <a:srgbClr val="22228B"/>
              </a:solidFill>
              <a:cs typeface="Times New Roman" panose="02020603050405020304" pitchFamily="18" charset="0"/>
            </a:endParaRPr>
          </a:p>
          <a:p>
            <a:pPr eaLnBrk="1">
              <a:buClr>
                <a:srgbClr val="000000"/>
              </a:buClr>
              <a:buSzPct val="100000"/>
              <a:buFont typeface="Times New Roman" panose="02020603050405020304" pitchFamily="18" charset="0"/>
              <a:buNone/>
            </a:pPr>
            <a:endParaRPr lang="pt-BR" altLang="pt-BR" sz="2200">
              <a:solidFill>
                <a:srgbClr val="22228B"/>
              </a:solidFill>
              <a:cs typeface="Times New Roman" panose="02020603050405020304" pitchFamily="18" charset="0"/>
            </a:endParaRPr>
          </a:p>
          <a:p>
            <a:pPr eaLnBrk="1">
              <a:buClr>
                <a:srgbClr val="000000"/>
              </a:buClr>
              <a:buSzPct val="100000"/>
              <a:buFont typeface="Times New Roman" panose="02020603050405020304" pitchFamily="18" charset="0"/>
              <a:buNone/>
            </a:pPr>
            <a:endParaRPr lang="pt-BR" altLang="pt-BR" sz="2200">
              <a:solidFill>
                <a:srgbClr val="22228B"/>
              </a:solidFill>
              <a:cs typeface="Times New Roman" panose="02020603050405020304" pitchFamily="18" charset="0"/>
            </a:endParaRPr>
          </a:p>
        </p:txBody>
      </p:sp>
      <p:pic>
        <p:nvPicPr>
          <p:cNvPr id="819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238" y="4160838"/>
            <a:ext cx="7624762" cy="2562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7" name="Text Box 5"/>
          <p:cNvSpPr txBox="1">
            <a:spLocks noChangeArrowheads="1"/>
          </p:cNvSpPr>
          <p:nvPr/>
        </p:nvSpPr>
        <p:spPr bwMode="auto">
          <a:xfrm>
            <a:off x="685800" y="1828800"/>
            <a:ext cx="7848600" cy="21605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a:buClr>
                <a:srgbClr val="000000"/>
              </a:buClr>
              <a:buSzPct val="100000"/>
              <a:buFont typeface="Times New Roman" panose="02020603050405020304" pitchFamily="18" charset="0"/>
              <a:buNone/>
            </a:pPr>
            <a:r>
              <a:rPr lang="pt-BR" altLang="pt-BR" sz="2200" b="1">
                <a:solidFill>
                  <a:srgbClr val="22228B"/>
                </a:solidFill>
                <a:cs typeface="Times New Roman" panose="02020603050405020304" pitchFamily="18" charset="0"/>
              </a:rPr>
              <a:t>A CQC tem como objetivo principal identificar as inconsistências de cadastro e direcionar para correção, garantindo assim, a titularidade do trabalhador evitando informações de vínculos e remunerações em NIS de terceiros.</a:t>
            </a:r>
          </a:p>
          <a:p>
            <a:pPr eaLnBrk="1">
              <a:lnSpc>
                <a:spcPct val="93000"/>
              </a:lnSpc>
              <a:spcBef>
                <a:spcPct val="50000"/>
              </a:spcBef>
              <a:buClr>
                <a:srgbClr val="000000"/>
              </a:buClr>
              <a:buSzPct val="100000"/>
              <a:buFont typeface="Times New Roman" panose="02020603050405020304" pitchFamily="18" charset="0"/>
              <a:buNone/>
            </a:pPr>
            <a:endParaRPr lang="pt-BR" altLang="pt-BR">
              <a:cs typeface="Times New Roman" panose="02020603050405020304" pitchFamily="18" charset="0"/>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163" y="719138"/>
            <a:ext cx="8070850" cy="4711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9" name="AutoShape 2"/>
          <p:cNvSpPr>
            <a:spLocks/>
          </p:cNvSpPr>
          <p:nvPr/>
        </p:nvSpPr>
        <p:spPr bwMode="auto">
          <a:xfrm flipH="1">
            <a:off x="1282700" y="4014788"/>
            <a:ext cx="1112838" cy="869950"/>
          </a:xfrm>
          <a:custGeom>
            <a:avLst/>
            <a:gdLst>
              <a:gd name="T0" fmla="*/ 1112838 w 1112838"/>
              <a:gd name="T1" fmla="*/ 434975 h 869950"/>
              <a:gd name="T2" fmla="*/ 556419 w 1112838"/>
              <a:gd name="T3" fmla="*/ 869950 h 869950"/>
              <a:gd name="T4" fmla="*/ 0 w 1112838"/>
              <a:gd name="T5" fmla="*/ 434975 h 869950"/>
              <a:gd name="T6" fmla="*/ 556419 w 1112838"/>
              <a:gd name="T7" fmla="*/ 0 h 869950"/>
              <a:gd name="T8" fmla="*/ 0 60000 65536"/>
              <a:gd name="T9" fmla="*/ 5898240 60000 65536"/>
              <a:gd name="T10" fmla="*/ 11796480 60000 65536"/>
              <a:gd name="T11" fmla="*/ 17694720 60000 65536"/>
              <a:gd name="T12" fmla="*/ 0 w 1112838"/>
              <a:gd name="T13" fmla="*/ 0 h 869950"/>
              <a:gd name="T14" fmla="*/ 1112838 w 1112838"/>
              <a:gd name="T15" fmla="*/ 869950 h 869950"/>
            </a:gdLst>
            <a:ahLst/>
            <a:cxnLst>
              <a:cxn ang="T8">
                <a:pos x="T0" y="T1"/>
              </a:cxn>
              <a:cxn ang="T9">
                <a:pos x="T2" y="T3"/>
              </a:cxn>
              <a:cxn ang="T10">
                <a:pos x="T4" y="T5"/>
              </a:cxn>
              <a:cxn ang="T11">
                <a:pos x="T6" y="T7"/>
              </a:cxn>
            </a:cxnLst>
            <a:rect l="T12" t="T13" r="T14" b="T15"/>
            <a:pathLst>
              <a:path w="1112838" h="869950">
                <a:moveTo>
                  <a:pt x="0" y="0"/>
                </a:moveTo>
                <a:lnTo>
                  <a:pt x="3410" y="0"/>
                </a:lnTo>
                <a:lnTo>
                  <a:pt x="3410" y="2666"/>
                </a:lnTo>
                <a:lnTo>
                  <a:pt x="0" y="2666"/>
                </a:lnTo>
                <a:lnTo>
                  <a:pt x="0" y="0"/>
                </a:lnTo>
                <a:close/>
              </a:path>
            </a:pathLst>
          </a:custGeom>
          <a:noFill/>
          <a:ln w="57240" cap="flat">
            <a:solidFill>
              <a:srgbClr val="FF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35038"/>
            <a:ext cx="9142413" cy="55578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138" y="2276475"/>
            <a:ext cx="7448550" cy="2305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7" name="AutoShape 2"/>
          <p:cNvSpPr>
            <a:spLocks noChangeArrowheads="1"/>
          </p:cNvSpPr>
          <p:nvPr/>
        </p:nvSpPr>
        <p:spPr bwMode="auto">
          <a:xfrm>
            <a:off x="171450" y="1335088"/>
            <a:ext cx="8970963" cy="715962"/>
          </a:xfrm>
          <a:custGeom>
            <a:avLst/>
            <a:gdLst>
              <a:gd name="T0" fmla="*/ 8970963 w 8970963"/>
              <a:gd name="T1" fmla="*/ 357981 h 715962"/>
              <a:gd name="T2" fmla="*/ 4485482 w 8970963"/>
              <a:gd name="T3" fmla="*/ 715962 h 715962"/>
              <a:gd name="T4" fmla="*/ 0 w 8970963"/>
              <a:gd name="T5" fmla="*/ 357981 h 715962"/>
              <a:gd name="T6" fmla="*/ 4485482 w 8970963"/>
              <a:gd name="T7" fmla="*/ 0 h 715962"/>
              <a:gd name="T8" fmla="*/ 0 60000 65536"/>
              <a:gd name="T9" fmla="*/ 5898240 60000 65536"/>
              <a:gd name="T10" fmla="*/ 11796480 60000 65536"/>
              <a:gd name="T11" fmla="*/ 17694720 60000 65536"/>
              <a:gd name="T12" fmla="*/ 0 w 8970963"/>
              <a:gd name="T13" fmla="*/ 0 h 715962"/>
              <a:gd name="T14" fmla="*/ 8970963 w 8970963"/>
              <a:gd name="T15" fmla="*/ 715962 h 715962"/>
            </a:gdLst>
            <a:ahLst/>
            <a:cxnLst>
              <a:cxn ang="T8">
                <a:pos x="T0" y="T1"/>
              </a:cxn>
              <a:cxn ang="T9">
                <a:pos x="T2" y="T3"/>
              </a:cxn>
              <a:cxn ang="T10">
                <a:pos x="T4" y="T5"/>
              </a:cxn>
              <a:cxn ang="T11">
                <a:pos x="T6" y="T7"/>
              </a:cxn>
            </a:cxnLst>
            <a:rect l="T12" t="T13" r="T14" b="T15"/>
            <a:pathLst>
              <a:path w="8970963" h="715962">
                <a:moveTo>
                  <a:pt x="0" y="0"/>
                </a:moveTo>
                <a:lnTo>
                  <a:pt x="27472" y="0"/>
                </a:lnTo>
                <a:lnTo>
                  <a:pt x="27472" y="2192"/>
                </a:lnTo>
                <a:lnTo>
                  <a:pt x="0" y="2192"/>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lvl1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 pos="8966200" algn="l"/>
              </a:tabLst>
              <a:defRPr>
                <a:solidFill>
                  <a:schemeClr val="tx1"/>
                </a:solidFill>
                <a:latin typeface="Arial" panose="020B0604020202020204" pitchFamily="34" charset="0"/>
                <a:ea typeface="Microsoft YaHei" panose="020B0503020204020204" pitchFamily="34" charset="-122"/>
              </a:defRPr>
            </a:lvl1pPr>
            <a:lvl2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 pos="8966200" algn="l"/>
              </a:tabLst>
              <a:defRPr>
                <a:solidFill>
                  <a:schemeClr val="tx1"/>
                </a:solidFill>
                <a:latin typeface="Arial" panose="020B0604020202020204" pitchFamily="34" charset="0"/>
                <a:ea typeface="Microsoft YaHei" panose="020B0503020204020204" pitchFamily="34" charset="-122"/>
              </a:defRPr>
            </a:lvl2pPr>
            <a:lvl3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 pos="8966200" algn="l"/>
              </a:tabLst>
              <a:defRPr>
                <a:solidFill>
                  <a:schemeClr val="tx1"/>
                </a:solidFill>
                <a:latin typeface="Arial" panose="020B0604020202020204" pitchFamily="34" charset="0"/>
                <a:ea typeface="Microsoft YaHei" panose="020B0503020204020204" pitchFamily="34" charset="-122"/>
              </a:defRPr>
            </a:lvl3pPr>
            <a:lvl4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 pos="8966200" algn="l"/>
              </a:tabLst>
              <a:defRPr>
                <a:solidFill>
                  <a:schemeClr val="tx1"/>
                </a:solidFill>
                <a:latin typeface="Arial" panose="020B0604020202020204" pitchFamily="34" charset="0"/>
                <a:ea typeface="Microsoft YaHei" panose="020B0503020204020204" pitchFamily="34" charset="-122"/>
              </a:defRPr>
            </a:lvl4pPr>
            <a:lvl5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 pos="8966200" algn="l"/>
              </a:tabLst>
              <a:defRPr>
                <a:solidFill>
                  <a:schemeClr val="tx1"/>
                </a:solidFill>
                <a:latin typeface="Arial" panose="020B0604020202020204" pitchFamily="34" charset="0"/>
                <a:ea typeface="Microsoft YaHei" panose="020B0503020204020204" pitchFamily="34" charset="-122"/>
              </a:defRPr>
            </a:lvl5pPr>
            <a:lvl6pPr marL="25146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 pos="8966200" algn="l"/>
              </a:tabLst>
              <a:defRPr>
                <a:solidFill>
                  <a:schemeClr val="tx1"/>
                </a:solidFill>
                <a:latin typeface="Arial" panose="020B0604020202020204" pitchFamily="34" charset="0"/>
                <a:ea typeface="Microsoft YaHei" panose="020B0503020204020204" pitchFamily="34" charset="-122"/>
              </a:defRPr>
            </a:lvl6pPr>
            <a:lvl7pPr marL="29718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 pos="8966200" algn="l"/>
              </a:tabLst>
              <a:defRPr>
                <a:solidFill>
                  <a:schemeClr val="tx1"/>
                </a:solidFill>
                <a:latin typeface="Arial" panose="020B0604020202020204" pitchFamily="34" charset="0"/>
                <a:ea typeface="Microsoft YaHei" panose="020B0503020204020204" pitchFamily="34" charset="-122"/>
              </a:defRPr>
            </a:lvl7pPr>
            <a:lvl8pPr marL="34290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 pos="8966200" algn="l"/>
              </a:tabLst>
              <a:defRPr>
                <a:solidFill>
                  <a:schemeClr val="tx1"/>
                </a:solidFill>
                <a:latin typeface="Arial" panose="020B0604020202020204" pitchFamily="34" charset="0"/>
                <a:ea typeface="Microsoft YaHei" panose="020B0503020204020204" pitchFamily="34" charset="-122"/>
              </a:defRPr>
            </a:lvl8pPr>
            <a:lvl9pPr marL="38862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 pos="7742238" algn="l"/>
                <a:tab pos="8150225" algn="l"/>
                <a:tab pos="8558213" algn="l"/>
                <a:tab pos="8966200" algn="l"/>
              </a:tabLst>
              <a:defRPr>
                <a:solidFill>
                  <a:schemeClr val="tx1"/>
                </a:solidFill>
                <a:latin typeface="Arial" panose="020B0604020202020204" pitchFamily="34" charset="0"/>
                <a:ea typeface="Microsoft YaHei" panose="020B0503020204020204" pitchFamily="34" charset="-122"/>
              </a:defRPr>
            </a:lvl9pPr>
          </a:lstStyle>
          <a:p>
            <a:pPr eaLnBrk="1">
              <a:buClr>
                <a:srgbClr val="000000"/>
              </a:buClr>
              <a:buSzPct val="100000"/>
              <a:buFont typeface="Times New Roman" panose="02020603050405020304" pitchFamily="18" charset="0"/>
              <a:buNone/>
            </a:pPr>
            <a:r>
              <a:rPr lang="pt-BR" altLang="pt-BR" sz="3300" b="1">
                <a:solidFill>
                  <a:srgbClr val="22228B"/>
                </a:solidFill>
                <a:cs typeface="Times New Roman" panose="02020603050405020304" pitchFamily="18" charset="0"/>
              </a:rPr>
              <a:t>Módulo Qualificação Cadastral ON-LINE</a:t>
            </a:r>
          </a:p>
          <a:p>
            <a:pPr algn="ctr" eaLnBrk="1">
              <a:buClr>
                <a:srgbClr val="000000"/>
              </a:buClr>
              <a:buSzPct val="100000"/>
              <a:buFont typeface="Times New Roman" panose="02020603050405020304" pitchFamily="18" charset="0"/>
              <a:buNone/>
            </a:pPr>
            <a:endParaRPr lang="pt-BR" altLang="pt-BR" sz="3300">
              <a:solidFill>
                <a:srgbClr val="22228B"/>
              </a:solidFill>
              <a:cs typeface="Times New Roman" panose="02020603050405020304" pitchFamily="18" charset="0"/>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1"/>
          <p:cNvSpPr>
            <a:spLocks noChangeArrowheads="1"/>
          </p:cNvSpPr>
          <p:nvPr/>
        </p:nvSpPr>
        <p:spPr bwMode="auto">
          <a:xfrm>
            <a:off x="360363" y="1620838"/>
            <a:ext cx="8416925" cy="4495800"/>
          </a:xfrm>
          <a:custGeom>
            <a:avLst/>
            <a:gdLst>
              <a:gd name="T0" fmla="*/ 8416925 w 8416925"/>
              <a:gd name="T1" fmla="*/ 2247900 h 4495800"/>
              <a:gd name="T2" fmla="*/ 4208463 w 8416925"/>
              <a:gd name="T3" fmla="*/ 4495800 h 4495800"/>
              <a:gd name="T4" fmla="*/ 0 w 8416925"/>
              <a:gd name="T5" fmla="*/ 2247900 h 4495800"/>
              <a:gd name="T6" fmla="*/ 4208463 w 8416925"/>
              <a:gd name="T7" fmla="*/ 0 h 4495800"/>
              <a:gd name="T8" fmla="*/ 0 60000 65536"/>
              <a:gd name="T9" fmla="*/ 5898240 60000 65536"/>
              <a:gd name="T10" fmla="*/ 11796480 60000 65536"/>
              <a:gd name="T11" fmla="*/ 17694720 60000 65536"/>
              <a:gd name="T12" fmla="*/ 0 w 8416925"/>
              <a:gd name="T13" fmla="*/ 0 h 4495800"/>
              <a:gd name="T14" fmla="*/ 8416925 w 8416925"/>
              <a:gd name="T15" fmla="*/ 4495800 h 4495800"/>
            </a:gdLst>
            <a:ahLst/>
            <a:cxnLst>
              <a:cxn ang="T8">
                <a:pos x="T0" y="T1"/>
              </a:cxn>
              <a:cxn ang="T9">
                <a:pos x="T2" y="T3"/>
              </a:cxn>
              <a:cxn ang="T10">
                <a:pos x="T4" y="T5"/>
              </a:cxn>
              <a:cxn ang="T11">
                <a:pos x="T6" y="T7"/>
              </a:cxn>
            </a:cxnLst>
            <a:rect l="T12" t="T13" r="T14" b="T15"/>
            <a:pathLst>
              <a:path w="8416925" h="4495800">
                <a:moveTo>
                  <a:pt x="0" y="0"/>
                </a:moveTo>
                <a:lnTo>
                  <a:pt x="25776" y="0"/>
                </a:lnTo>
                <a:lnTo>
                  <a:pt x="25776" y="13767"/>
                </a:lnTo>
                <a:lnTo>
                  <a:pt x="0" y="13767"/>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lstStyle/>
          <a:p>
            <a:endParaRPr lang="pt-BR"/>
          </a:p>
        </p:txBody>
      </p:sp>
      <p:sp>
        <p:nvSpPr>
          <p:cNvPr id="12291" name="AutoShape 2"/>
          <p:cNvSpPr>
            <a:spLocks noChangeArrowheads="1"/>
          </p:cNvSpPr>
          <p:nvPr/>
        </p:nvSpPr>
        <p:spPr bwMode="auto">
          <a:xfrm>
            <a:off x="411163" y="971550"/>
            <a:ext cx="7502525" cy="509588"/>
          </a:xfrm>
          <a:custGeom>
            <a:avLst/>
            <a:gdLst>
              <a:gd name="T0" fmla="*/ 7502525 w 7502525"/>
              <a:gd name="T1" fmla="*/ 254794 h 509588"/>
              <a:gd name="T2" fmla="*/ 3751263 w 7502525"/>
              <a:gd name="T3" fmla="*/ 509588 h 509588"/>
              <a:gd name="T4" fmla="*/ 0 w 7502525"/>
              <a:gd name="T5" fmla="*/ 254794 h 509588"/>
              <a:gd name="T6" fmla="*/ 3751263 w 7502525"/>
              <a:gd name="T7" fmla="*/ 0 h 509588"/>
              <a:gd name="T8" fmla="*/ 0 60000 65536"/>
              <a:gd name="T9" fmla="*/ 5898240 60000 65536"/>
              <a:gd name="T10" fmla="*/ 11796480 60000 65536"/>
              <a:gd name="T11" fmla="*/ 17694720 60000 65536"/>
              <a:gd name="T12" fmla="*/ 0 w 7502525"/>
              <a:gd name="T13" fmla="*/ 0 h 509588"/>
              <a:gd name="T14" fmla="*/ 7502525 w 7502525"/>
              <a:gd name="T15" fmla="*/ 509588 h 509588"/>
            </a:gdLst>
            <a:ahLst/>
            <a:cxnLst>
              <a:cxn ang="T8">
                <a:pos x="T0" y="T1"/>
              </a:cxn>
              <a:cxn ang="T9">
                <a:pos x="T2" y="T3"/>
              </a:cxn>
              <a:cxn ang="T10">
                <a:pos x="T4" y="T5"/>
              </a:cxn>
              <a:cxn ang="T11">
                <a:pos x="T6" y="T7"/>
              </a:cxn>
            </a:cxnLst>
            <a:rect l="T12" t="T13" r="T14" b="T15"/>
            <a:pathLst>
              <a:path w="7502525" h="509588">
                <a:moveTo>
                  <a:pt x="0" y="0"/>
                </a:moveTo>
                <a:lnTo>
                  <a:pt x="22982" y="0"/>
                </a:lnTo>
                <a:lnTo>
                  <a:pt x="22982" y="1564"/>
                </a:lnTo>
                <a:lnTo>
                  <a:pt x="0" y="1564"/>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Lst>
              <a:defRPr>
                <a:solidFill>
                  <a:schemeClr val="tx1"/>
                </a:solidFill>
                <a:latin typeface="Arial" panose="020B0604020202020204" pitchFamily="34" charset="0"/>
                <a:ea typeface="Microsoft YaHei" panose="020B0503020204020204" pitchFamily="34" charset="-122"/>
              </a:defRPr>
            </a:lvl1pPr>
            <a:lvl2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Lst>
              <a:defRPr>
                <a:solidFill>
                  <a:schemeClr val="tx1"/>
                </a:solidFill>
                <a:latin typeface="Arial" panose="020B0604020202020204" pitchFamily="34" charset="0"/>
                <a:ea typeface="Microsoft YaHei" panose="020B0503020204020204" pitchFamily="34" charset="-122"/>
              </a:defRPr>
            </a:lvl2pPr>
            <a:lvl3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Lst>
              <a:defRPr>
                <a:solidFill>
                  <a:schemeClr val="tx1"/>
                </a:solidFill>
                <a:latin typeface="Arial" panose="020B0604020202020204" pitchFamily="34" charset="0"/>
                <a:ea typeface="Microsoft YaHei" panose="020B0503020204020204" pitchFamily="34" charset="-122"/>
              </a:defRPr>
            </a:lvl3pPr>
            <a:lvl4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Lst>
              <a:defRPr>
                <a:solidFill>
                  <a:schemeClr val="tx1"/>
                </a:solidFill>
                <a:latin typeface="Arial" panose="020B0604020202020204" pitchFamily="34" charset="0"/>
                <a:ea typeface="Microsoft YaHei" panose="020B0503020204020204" pitchFamily="34" charset="-122"/>
              </a:defRPr>
            </a:lvl4pPr>
            <a:lvl5pPr defTabSz="407988">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Lst>
              <a:defRPr>
                <a:solidFill>
                  <a:schemeClr val="tx1"/>
                </a:solidFill>
                <a:latin typeface="Arial" panose="020B0604020202020204" pitchFamily="34" charset="0"/>
                <a:ea typeface="Microsoft YaHei" panose="020B0503020204020204" pitchFamily="34" charset="-122"/>
              </a:defRPr>
            </a:lvl5pPr>
            <a:lvl6pPr marL="25146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Lst>
              <a:defRPr>
                <a:solidFill>
                  <a:schemeClr val="tx1"/>
                </a:solidFill>
                <a:latin typeface="Arial" panose="020B0604020202020204" pitchFamily="34" charset="0"/>
                <a:ea typeface="Microsoft YaHei" panose="020B0503020204020204" pitchFamily="34" charset="-122"/>
              </a:defRPr>
            </a:lvl6pPr>
            <a:lvl7pPr marL="29718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Lst>
              <a:defRPr>
                <a:solidFill>
                  <a:schemeClr val="tx1"/>
                </a:solidFill>
                <a:latin typeface="Arial" panose="020B0604020202020204" pitchFamily="34" charset="0"/>
                <a:ea typeface="Microsoft YaHei" panose="020B0503020204020204" pitchFamily="34" charset="-122"/>
              </a:defRPr>
            </a:lvl7pPr>
            <a:lvl8pPr marL="34290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Lst>
              <a:defRPr>
                <a:solidFill>
                  <a:schemeClr val="tx1"/>
                </a:solidFill>
                <a:latin typeface="Arial" panose="020B0604020202020204" pitchFamily="34" charset="0"/>
                <a:ea typeface="Microsoft YaHei" panose="020B0503020204020204" pitchFamily="34" charset="-122"/>
              </a:defRPr>
            </a:lvl8pPr>
            <a:lvl9pPr marL="3886200" indent="-228600" defTabSz="407988" eaLnBrk="0" fontAlgn="base" hangingPunct="0">
              <a:spcBef>
                <a:spcPct val="0"/>
              </a:spcBef>
              <a:spcAft>
                <a:spcPct val="0"/>
              </a:spcAft>
              <a:tabLst>
                <a:tab pos="407988" algn="l"/>
                <a:tab pos="814388" algn="l"/>
                <a:tab pos="1222375" algn="l"/>
                <a:tab pos="1630363" algn="l"/>
                <a:tab pos="2038350" algn="l"/>
                <a:tab pos="2444750" algn="l"/>
                <a:tab pos="2852738" algn="l"/>
                <a:tab pos="3260725" algn="l"/>
                <a:tab pos="3667125" algn="l"/>
                <a:tab pos="4075113" algn="l"/>
                <a:tab pos="4483100" algn="l"/>
                <a:tab pos="4891088" algn="l"/>
                <a:tab pos="5297488" algn="l"/>
                <a:tab pos="5705475" algn="l"/>
                <a:tab pos="6113463" algn="l"/>
                <a:tab pos="6519863" algn="l"/>
                <a:tab pos="6927850" algn="l"/>
                <a:tab pos="7335838" algn="l"/>
              </a:tabLst>
              <a:defRPr>
                <a:solidFill>
                  <a:schemeClr val="tx1"/>
                </a:solidFill>
                <a:latin typeface="Arial" panose="020B0604020202020204" pitchFamily="34" charset="0"/>
                <a:ea typeface="Microsoft YaHei" panose="020B0503020204020204" pitchFamily="34" charset="-122"/>
              </a:defRPr>
            </a:lvl9pPr>
          </a:lstStyle>
          <a:p>
            <a:pPr eaLnBrk="1">
              <a:buClr>
                <a:srgbClr val="000000"/>
              </a:buClr>
              <a:buSzPct val="100000"/>
              <a:buFont typeface="Times New Roman" panose="02020603050405020304" pitchFamily="18" charset="0"/>
              <a:buNone/>
            </a:pPr>
            <a:r>
              <a:rPr lang="pt-BR" altLang="pt-BR" sz="2200" b="1">
                <a:solidFill>
                  <a:srgbClr val="22228B"/>
                </a:solidFill>
                <a:cs typeface="Times New Roman" panose="02020603050405020304" pitchFamily="18" charset="0"/>
              </a:rPr>
              <a:t>Consulta Qualificação Cadastral - CQC</a:t>
            </a:r>
          </a:p>
        </p:txBody>
      </p:sp>
      <p:sp>
        <p:nvSpPr>
          <p:cNvPr id="12292" name="Text Box 4"/>
          <p:cNvSpPr txBox="1">
            <a:spLocks noChangeArrowheads="1"/>
          </p:cNvSpPr>
          <p:nvPr/>
        </p:nvSpPr>
        <p:spPr bwMode="auto">
          <a:xfrm>
            <a:off x="381000" y="1524000"/>
            <a:ext cx="8382000" cy="47815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a:buClr>
                <a:srgbClr val="000000"/>
              </a:buClr>
              <a:buSzPct val="45000"/>
              <a:buFont typeface="StarSymbol" charset="0"/>
              <a:buNone/>
            </a:pPr>
            <a:r>
              <a:rPr lang="pt-BR" altLang="pt-BR" sz="2200" b="1">
                <a:solidFill>
                  <a:srgbClr val="22228B"/>
                </a:solidFill>
                <a:cs typeface="Times New Roman" panose="02020603050405020304" pitchFamily="18" charset="0"/>
              </a:rPr>
              <a:t>MÓDULO QUALIFICAÇÃO CADASTRAL ON-LINE</a:t>
            </a:r>
          </a:p>
          <a:p>
            <a:pPr eaLnBrk="1">
              <a:buClr>
                <a:srgbClr val="000000"/>
              </a:buClr>
              <a:buSzPct val="45000"/>
              <a:buFont typeface="StarSymbol" charset="0"/>
              <a:buNone/>
            </a:pPr>
            <a:endParaRPr lang="pt-BR" altLang="pt-BR" sz="2200" b="1">
              <a:solidFill>
                <a:srgbClr val="22228B"/>
              </a:solidFill>
              <a:cs typeface="Times New Roman" panose="02020603050405020304" pitchFamily="18" charset="0"/>
            </a:endParaRPr>
          </a:p>
          <a:p>
            <a:pPr eaLnBrk="1">
              <a:buClr>
                <a:srgbClr val="000000"/>
              </a:buClr>
              <a:buSzPct val="45000"/>
              <a:buFont typeface="StarSymbol" charset="0"/>
              <a:buNone/>
            </a:pPr>
            <a:r>
              <a:rPr lang="pt-BR" altLang="pt-BR" sz="2200" b="1">
                <a:solidFill>
                  <a:srgbClr val="22228B"/>
                </a:solidFill>
                <a:cs typeface="Times New Roman" panose="02020603050405020304" pitchFamily="18" charset="0"/>
              </a:rPr>
              <a:t>Aplicação web para consultas simultâneas de até 10 trabalhadores.</a:t>
            </a:r>
          </a:p>
          <a:p>
            <a:pPr eaLnBrk="1">
              <a:buClr>
                <a:srgbClr val="000000"/>
              </a:buClr>
              <a:buSzPct val="45000"/>
              <a:buFont typeface="StarSymbol" charset="0"/>
              <a:buNone/>
            </a:pPr>
            <a:endParaRPr lang="pt-BR" altLang="pt-BR" sz="2200" b="1">
              <a:solidFill>
                <a:srgbClr val="22228B"/>
              </a:solidFill>
              <a:cs typeface="Times New Roman" panose="02020603050405020304" pitchFamily="18" charset="0"/>
            </a:endParaRPr>
          </a:p>
          <a:p>
            <a:pPr eaLnBrk="1"/>
            <a:r>
              <a:rPr lang="pt-BR" altLang="pt-BR" sz="2200" b="1">
                <a:solidFill>
                  <a:srgbClr val="22228B"/>
                </a:solidFill>
                <a:cs typeface="Times New Roman" panose="02020603050405020304" pitchFamily="18" charset="0"/>
              </a:rPr>
              <a:t>MÓDULO QUALIFICAÇÃO CADASTRAL EM LOTE</a:t>
            </a:r>
          </a:p>
          <a:p>
            <a:pPr lvl="1" eaLnBrk="1">
              <a:buClr>
                <a:schemeClr val="accent2"/>
              </a:buClr>
              <a:buSzPct val="130000"/>
              <a:buFont typeface="StarSymbol" charset="0"/>
              <a:buChar char="-"/>
            </a:pPr>
            <a:r>
              <a:rPr lang="pt-BR" altLang="pt-BR" sz="2200" b="1">
                <a:solidFill>
                  <a:srgbClr val="22228B"/>
                </a:solidFill>
                <a:cs typeface="Times New Roman" panose="02020603050405020304" pitchFamily="18" charset="0"/>
              </a:rPr>
              <a:t>Sem restrição de limite de Consulta;</a:t>
            </a:r>
          </a:p>
          <a:p>
            <a:pPr lvl="1" eaLnBrk="1">
              <a:buClr>
                <a:schemeClr val="accent2"/>
              </a:buClr>
              <a:buSzPct val="130000"/>
              <a:buFont typeface="StarSymbol" charset="0"/>
              <a:buChar char="-"/>
            </a:pPr>
            <a:r>
              <a:rPr lang="pt-BR" altLang="pt-BR" sz="2200" b="1">
                <a:solidFill>
                  <a:srgbClr val="22228B"/>
                </a:solidFill>
                <a:cs typeface="Times New Roman" panose="02020603050405020304" pitchFamily="18" charset="0"/>
              </a:rPr>
              <a:t>Necessidade de Certificado Digital (e-CPF ou e-CNPJ) ICP-Brasil: A1 ou A3</a:t>
            </a:r>
          </a:p>
          <a:p>
            <a:pPr lvl="1" eaLnBrk="1">
              <a:buClr>
                <a:schemeClr val="accent2"/>
              </a:buClr>
              <a:buSzPct val="130000"/>
              <a:buFont typeface="StarSymbol" charset="0"/>
              <a:buChar char="-"/>
            </a:pPr>
            <a:r>
              <a:rPr lang="pt-BR" altLang="pt-BR" sz="2200" b="1">
                <a:solidFill>
                  <a:srgbClr val="22228B"/>
                </a:solidFill>
                <a:cs typeface="Times New Roman" panose="02020603050405020304" pitchFamily="18" charset="0"/>
              </a:rPr>
              <a:t>Envio de arquivos com dados dos trabalhadores no formato “.txt “ codificação UTF-8 ou ISO-8859-1 com retorno em até 48h;</a:t>
            </a:r>
          </a:p>
          <a:p>
            <a:pPr lvl="1" eaLnBrk="1">
              <a:buClr>
                <a:schemeClr val="accent2"/>
              </a:buClr>
              <a:buSzPct val="130000"/>
              <a:buFont typeface="StarSymbol" charset="0"/>
              <a:buChar char="-"/>
            </a:pPr>
            <a:r>
              <a:rPr lang="pt-BR" altLang="pt-BR" sz="2200" b="1">
                <a:solidFill>
                  <a:srgbClr val="22228B"/>
                </a:solidFill>
                <a:cs typeface="Times New Roman" panose="02020603050405020304" pitchFamily="18" charset="0"/>
              </a:rPr>
              <a:t>Limite para arquivo 10MB (de 120 a 140 mil registros);</a:t>
            </a:r>
          </a:p>
          <a:p>
            <a:pPr lvl="1" eaLnBrk="1">
              <a:buClr>
                <a:schemeClr val="accent2"/>
              </a:buClr>
              <a:buSzPct val="130000"/>
              <a:buFont typeface="StarSymbol" charset="0"/>
              <a:buChar char="-"/>
            </a:pPr>
            <a:r>
              <a:rPr lang="pt-BR" altLang="pt-BR" sz="2200" b="1">
                <a:solidFill>
                  <a:srgbClr val="22228B"/>
                </a:solidFill>
                <a:cs typeface="Times New Roman" panose="02020603050405020304" pitchFamily="18" charset="0"/>
              </a:rPr>
              <a:t>Sem necessidade de procuração. </a:t>
            </a:r>
            <a:endParaRPr lang="pt-BR" altLang="pt-BR">
              <a:cs typeface="Times New Roman" panose="02020603050405020304" pitchFamily="18" charset="0"/>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strutura padrão">
  <a:themeElements>
    <a:clrScheme name="Estrutura padrã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trutura padrão">
      <a:majorFont>
        <a:latin typeface="Arial"/>
        <a:ea typeface="Microsoft YaHei"/>
        <a:cs typeface=""/>
      </a:majorFont>
      <a:minorFont>
        <a:latin typeface="Arial"/>
        <a:ea typeface="Microsoft YaHei"/>
        <a:cs typefac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lnDef>
  </a:objectDefaults>
  <a:extraClrSchemeLst>
    <a:extraClrScheme>
      <a:clrScheme name="Estrutura padrã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strutura padrã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strutura padrã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strutura padrã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strutura padrã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strutura padrã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strutura padrã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Estrutura padrão">
  <a:themeElements>
    <a:clrScheme name="Estrutura padrã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trutura padrão">
      <a:majorFont>
        <a:latin typeface="Arial"/>
        <a:ea typeface="Microsoft YaHei"/>
        <a:cs typeface=""/>
      </a:majorFont>
      <a:minorFont>
        <a:latin typeface="Arial"/>
        <a:ea typeface="Microsoft YaHei"/>
        <a:cs typefac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lnDef>
  </a:objectDefaults>
  <a:extraClrSchemeLst>
    <a:extraClrScheme>
      <a:clrScheme name="Estrutura padrã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strutura padrã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strutura padrã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strutura padrã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strutura padrã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strutura padrã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strutura padrã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Estrutura padrão">
  <a:themeElements>
    <a:clrScheme name="Estrutura padrã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trutura padrão">
      <a:majorFont>
        <a:latin typeface="Arial"/>
        <a:ea typeface="Microsoft YaHei"/>
        <a:cs typeface=""/>
      </a:majorFont>
      <a:minorFont>
        <a:latin typeface="Arial"/>
        <a:ea typeface="Microsoft YaHei"/>
        <a:cs typefac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lnDef>
  </a:objectDefaults>
  <a:extraClrSchemeLst>
    <a:extraClrScheme>
      <a:clrScheme name="Estrutura padrã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strutura padrã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strutura padrã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strutura padrã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strutura padrã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strutura padrã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strutura padrã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1303</Words>
  <Application>Microsoft Office PowerPoint</Application>
  <PresentationFormat>Apresentação na tela (4:3)</PresentationFormat>
  <Paragraphs>198</Paragraphs>
  <Slides>29</Slides>
  <Notes>29</Notes>
  <HiddenSlides>0</HiddenSlides>
  <MMClips>0</MMClips>
  <ScaleCrop>false</ScaleCrop>
  <HeadingPairs>
    <vt:vector size="6" baseType="variant">
      <vt:variant>
        <vt:lpstr>Fontes usadas</vt:lpstr>
      </vt:variant>
      <vt:variant>
        <vt:i4>6</vt:i4>
      </vt:variant>
      <vt:variant>
        <vt:lpstr>Tema</vt:lpstr>
      </vt:variant>
      <vt:variant>
        <vt:i4>3</vt:i4>
      </vt:variant>
      <vt:variant>
        <vt:lpstr>Títulos de slides</vt:lpstr>
      </vt:variant>
      <vt:variant>
        <vt:i4>29</vt:i4>
      </vt:variant>
    </vt:vector>
  </HeadingPairs>
  <TitlesOfParts>
    <vt:vector size="38" baseType="lpstr">
      <vt:lpstr>Arial</vt:lpstr>
      <vt:lpstr>Microsoft YaHei</vt:lpstr>
      <vt:lpstr>Times New Roman</vt:lpstr>
      <vt:lpstr>Tahoma</vt:lpstr>
      <vt:lpstr>Trebuchet MS</vt:lpstr>
      <vt:lpstr>StarSymbol</vt:lpstr>
      <vt:lpstr>Estrutura padrão</vt:lpstr>
      <vt:lpstr>1_Estrutura padrão</vt:lpstr>
      <vt:lpstr>2_Estrutura padrão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LAURA</dc:creator>
  <cp:lastModifiedBy>sergio.vmendes</cp:lastModifiedBy>
  <cp:revision>12</cp:revision>
  <cp:lastPrinted>1601-01-01T00:00:00Z</cp:lastPrinted>
  <dcterms:created xsi:type="dcterms:W3CDTF">2018-06-07T16:41:55Z</dcterms:created>
  <dcterms:modified xsi:type="dcterms:W3CDTF">2018-07-09T13:17:17Z</dcterms:modified>
</cp:coreProperties>
</file>