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278" r:id="rId3"/>
    <p:sldId id="329" r:id="rId4"/>
    <p:sldId id="331" r:id="rId5"/>
    <p:sldId id="332" r:id="rId6"/>
    <p:sldId id="334" r:id="rId7"/>
    <p:sldId id="333" r:id="rId8"/>
    <p:sldId id="325" r:id="rId9"/>
    <p:sldId id="275" r:id="rId10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99FF"/>
    <a:srgbClr val="0066FF"/>
    <a:srgbClr val="0000FF"/>
    <a:srgbClr val="0000CC"/>
    <a:srgbClr val="FF7C80"/>
    <a:srgbClr val="00AC00"/>
    <a:srgbClr val="377BCD"/>
    <a:srgbClr val="FF00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>
        <p:scale>
          <a:sx n="90" d="100"/>
          <a:sy n="90" d="100"/>
        </p:scale>
        <p:origin x="-81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58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61788991704499"/>
          <c:y val="7.5698914476482707E-2"/>
          <c:w val="0.52287112286146709"/>
          <c:h val="0.92430108552351764"/>
        </c:manualLayout>
      </c:layout>
      <c:pieChart>
        <c:varyColors val="1"/>
        <c:ser>
          <c:idx val="0"/>
          <c:order val="0"/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elete val="1"/>
          </c:dLbls>
          <c:cat>
            <c:strRef>
              <c:f>Plan1!$A$1:$A$5</c:f>
              <c:strCache>
                <c:ptCount val="5"/>
                <c:pt idx="0">
                  <c:v>CLT</c:v>
                </c:pt>
                <c:pt idx="1">
                  <c:v>Comissão</c:v>
                </c:pt>
                <c:pt idx="2">
                  <c:v>Prazo Determinado</c:v>
                </c:pt>
                <c:pt idx="3">
                  <c:v>Estagiário</c:v>
                </c:pt>
                <c:pt idx="4">
                  <c:v>Efetivo</c:v>
                </c:pt>
              </c:strCache>
            </c:strRef>
          </c:cat>
          <c:val>
            <c:numRef>
              <c:f>Plan1!$B$1:$B$5</c:f>
              <c:numCache>
                <c:formatCode>General</c:formatCode>
                <c:ptCount val="5"/>
                <c:pt idx="0">
                  <c:v>303</c:v>
                </c:pt>
                <c:pt idx="1">
                  <c:v>337</c:v>
                </c:pt>
                <c:pt idx="2">
                  <c:v>1190</c:v>
                </c:pt>
                <c:pt idx="3">
                  <c:v>1359</c:v>
                </c:pt>
                <c:pt idx="4">
                  <c:v>7451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377BCD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007E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4EE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pt-BR" sz="2800" b="1" i="0" u="none" strike="noStrike" kern="1200" baseline="0">
                      <a:solidFill>
                        <a:prstClr val="black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 rtl="0">
                    <a:defRPr lang="pt-BR" sz="2800" b="1" i="0" u="none" strike="noStrike" kern="1200" baseline="0">
                      <a:solidFill>
                        <a:prstClr val="black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pt-BR" sz="2800" b="1" i="0" u="none" strike="noStrike" kern="1200" baseline="0">
                      <a:solidFill>
                        <a:schemeClr val="tx1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 algn="ctr" rtl="0">
                      <a:defRPr lang="en-US" sz="2800" b="1" i="0" u="none" strike="noStrike" kern="1200" baseline="0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23%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Plan1!$B$2:$B$5</c:f>
              <c:strCache>
                <c:ptCount val="4"/>
                <c:pt idx="0">
                  <c:v>Implantado</c:v>
                </c:pt>
                <c:pt idx="1">
                  <c:v>Em homologação</c:v>
                </c:pt>
                <c:pt idx="2">
                  <c:v>Em desenvolvimento</c:v>
                </c:pt>
                <c:pt idx="3">
                  <c:v>À desenvolver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0.41000000000000003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5441-A956-486A-B149-115851563A4D}" type="doc">
      <dgm:prSet loTypeId="urn:microsoft.com/office/officeart/2008/layout/IncreasingCircleProces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B7D2BF-AC5D-4171-A8CE-0961E47D3588}">
      <dgm:prSet phldrT="[Texto]" custT="1"/>
      <dgm:spPr/>
      <dgm:t>
        <a:bodyPr/>
        <a:lstStyle/>
        <a:p>
          <a:r>
            <a: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2014</a:t>
          </a:r>
          <a:endParaRPr lang="pt-BR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C8E9918-69D8-4E18-BEA7-8F4034CB4E90}" type="parTrans" cxnId="{22CB4876-E43F-4B7A-8B9D-658106A4740B}">
      <dgm:prSet/>
      <dgm:spPr/>
      <dgm:t>
        <a:bodyPr/>
        <a:lstStyle/>
        <a:p>
          <a:endParaRPr lang="pt-BR"/>
        </a:p>
      </dgm:t>
    </dgm:pt>
    <dgm:pt modelId="{3F0B2A4D-51EA-4F14-84BE-66A0216BF9B3}" type="sibTrans" cxnId="{22CB4876-E43F-4B7A-8B9D-658106A4740B}">
      <dgm:prSet/>
      <dgm:spPr/>
      <dgm:t>
        <a:bodyPr/>
        <a:lstStyle/>
        <a:p>
          <a:endParaRPr lang="pt-BR"/>
        </a:p>
      </dgm:t>
    </dgm:pt>
    <dgm:pt modelId="{0D609D19-AB91-4BA2-860D-609DDCE14466}">
      <dgm:prSet custT="1"/>
      <dgm:spPr/>
      <dgm:t>
        <a:bodyPr/>
        <a:lstStyle/>
        <a:p>
          <a:endParaRPr lang="pt-BR" sz="1800" b="1" dirty="0" smtClean="0">
            <a:latin typeface="Arial Narrow" pitchFamily="34" charset="0"/>
          </a:endParaRPr>
        </a:p>
        <a:p>
          <a:pPr marL="95250" indent="-95250"/>
          <a:r>
            <a:rPr lang="pt-BR" sz="1800" b="0" dirty="0" smtClean="0">
              <a:latin typeface="Arial Narrow" pitchFamily="34" charset="0"/>
            </a:rPr>
            <a:t>. </a:t>
          </a:r>
          <a:r>
            <a:rPr lang="pt-BR" sz="1800" b="1" dirty="0" smtClean="0">
              <a:latin typeface="Arial Narrow" pitchFamily="34" charset="0"/>
            </a:rPr>
            <a:t>Treinamento</a:t>
          </a:r>
        </a:p>
        <a:p>
          <a:pPr marL="95250" indent="-95250"/>
          <a:r>
            <a:rPr lang="pt-BR" sz="1800" b="0" dirty="0" smtClean="0">
              <a:latin typeface="Arial Narrow" pitchFamily="34" charset="0"/>
            </a:rPr>
            <a:t>(Rh e Finanças)</a:t>
          </a:r>
          <a:endParaRPr lang="pt-BR" sz="1800" b="0" dirty="0">
            <a:latin typeface="Arial Narrow" pitchFamily="34" charset="0"/>
          </a:endParaRPr>
        </a:p>
      </dgm:t>
    </dgm:pt>
    <dgm:pt modelId="{308A2662-B392-481E-A202-AC206CDBBFCB}" type="parTrans" cxnId="{D679D02F-2755-414C-8D8B-762CA802CFC3}">
      <dgm:prSet/>
      <dgm:spPr/>
      <dgm:t>
        <a:bodyPr/>
        <a:lstStyle/>
        <a:p>
          <a:endParaRPr lang="pt-BR"/>
        </a:p>
      </dgm:t>
    </dgm:pt>
    <dgm:pt modelId="{2EBB5A43-1811-4773-8493-80DC9E58FDCA}" type="sibTrans" cxnId="{D679D02F-2755-414C-8D8B-762CA802CFC3}">
      <dgm:prSet/>
      <dgm:spPr/>
      <dgm:t>
        <a:bodyPr/>
        <a:lstStyle/>
        <a:p>
          <a:endParaRPr lang="pt-BR"/>
        </a:p>
      </dgm:t>
    </dgm:pt>
    <dgm:pt modelId="{DDD154EA-9452-4254-AF42-3530106D13E3}">
      <dgm:prSet custT="1"/>
      <dgm:spPr/>
      <dgm:t>
        <a:bodyPr/>
        <a:lstStyle/>
        <a:p>
          <a:pPr marL="95250" indent="-95250">
            <a:tabLst/>
          </a:pPr>
          <a:r>
            <a:rPr lang="pt-BR" sz="1800" b="0" dirty="0" smtClean="0">
              <a:latin typeface="Arial Narrow" pitchFamily="34" charset="0"/>
            </a:rPr>
            <a:t>. Formação de  Equipes</a:t>
          </a:r>
          <a:endParaRPr lang="pt-BR" sz="1800" b="0" dirty="0">
            <a:latin typeface="Arial Narrow" pitchFamily="34" charset="0"/>
          </a:endParaRPr>
        </a:p>
      </dgm:t>
    </dgm:pt>
    <dgm:pt modelId="{1E309412-EF8E-4EE3-A147-E23BA0041B03}" type="parTrans" cxnId="{74A17B98-C4FB-463C-8699-6F80184C5F24}">
      <dgm:prSet/>
      <dgm:spPr/>
      <dgm:t>
        <a:bodyPr/>
        <a:lstStyle/>
        <a:p>
          <a:endParaRPr lang="pt-BR"/>
        </a:p>
      </dgm:t>
    </dgm:pt>
    <dgm:pt modelId="{09F06685-E658-44CE-8419-3DA0FE4BC53C}" type="sibTrans" cxnId="{74A17B98-C4FB-463C-8699-6F80184C5F24}">
      <dgm:prSet/>
      <dgm:spPr/>
      <dgm:t>
        <a:bodyPr/>
        <a:lstStyle/>
        <a:p>
          <a:endParaRPr lang="pt-BR"/>
        </a:p>
      </dgm:t>
    </dgm:pt>
    <dgm:pt modelId="{2E6A935C-67F6-49F4-8F03-B17FA865C91F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Análise dos eventos de cadastro        </a:t>
          </a:r>
          <a:endParaRPr lang="pt-BR" sz="1800" b="0" dirty="0">
            <a:latin typeface="Arial Narrow" pitchFamily="34" charset="0"/>
          </a:endParaRPr>
        </a:p>
      </dgm:t>
    </dgm:pt>
    <dgm:pt modelId="{84AC263E-B416-4DF1-8157-3560193DB879}" type="parTrans" cxnId="{5BF7DED1-0745-4BC7-9556-78FD4EB7ABCB}">
      <dgm:prSet/>
      <dgm:spPr/>
      <dgm:t>
        <a:bodyPr/>
        <a:lstStyle/>
        <a:p>
          <a:endParaRPr lang="pt-BR"/>
        </a:p>
      </dgm:t>
    </dgm:pt>
    <dgm:pt modelId="{C112F2CD-A5AE-4B2E-B804-1D3F5B8BA5CA}" type="sibTrans" cxnId="{5BF7DED1-0745-4BC7-9556-78FD4EB7ABCB}">
      <dgm:prSet/>
      <dgm:spPr/>
      <dgm:t>
        <a:bodyPr/>
        <a:lstStyle/>
        <a:p>
          <a:endParaRPr lang="pt-BR"/>
        </a:p>
      </dgm:t>
    </dgm:pt>
    <dgm:pt modelId="{8D911CB2-FBC2-4D3E-BCEF-54341D150005}">
      <dgm:prSet custT="1"/>
      <dgm:spPr/>
      <dgm:t>
        <a:bodyPr/>
        <a:lstStyle/>
        <a:p>
          <a:r>
            <a: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2015</a:t>
          </a:r>
          <a:endParaRPr lang="pt-B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B5B45C9-31C8-439A-9F45-E226543CD080}" type="parTrans" cxnId="{D8B5AA1D-141B-4B68-A6F0-9440032FE43F}">
      <dgm:prSet/>
      <dgm:spPr/>
      <dgm:t>
        <a:bodyPr/>
        <a:lstStyle/>
        <a:p>
          <a:endParaRPr lang="pt-BR"/>
        </a:p>
      </dgm:t>
    </dgm:pt>
    <dgm:pt modelId="{CA6F7038-E4D3-4B6D-90F0-38AD79A93F30}" type="sibTrans" cxnId="{D8B5AA1D-141B-4B68-A6F0-9440032FE43F}">
      <dgm:prSet/>
      <dgm:spPr/>
      <dgm:t>
        <a:bodyPr/>
        <a:lstStyle/>
        <a:p>
          <a:endParaRPr lang="pt-BR"/>
        </a:p>
      </dgm:t>
    </dgm:pt>
    <dgm:pt modelId="{FA4DC3C2-EC28-4D35-91D0-ED0234649E5E}">
      <dgm:prSet custT="1"/>
      <dgm:spPr/>
      <dgm:t>
        <a:bodyPr/>
        <a:lstStyle/>
        <a:p>
          <a:endParaRPr lang="pt-BR" sz="1800" b="1" dirty="0" smtClean="0">
            <a:latin typeface="Arial Narrow" pitchFamily="34" charset="0"/>
          </a:endParaRPr>
        </a:p>
        <a:p>
          <a:pPr marL="95250" indent="-95250"/>
          <a:r>
            <a:rPr lang="pt-BR" sz="1800" b="1" dirty="0" smtClean="0">
              <a:latin typeface="Arial Narrow" pitchFamily="34" charset="0"/>
            </a:rPr>
            <a:t>. Recadastramento</a:t>
          </a:r>
          <a:endParaRPr lang="pt-BR" sz="1800" b="1" dirty="0">
            <a:latin typeface="Arial Narrow" pitchFamily="34" charset="0"/>
          </a:endParaRPr>
        </a:p>
      </dgm:t>
    </dgm:pt>
    <dgm:pt modelId="{0C133439-78FB-4FE7-B3E5-F36F1CF804B7}" type="parTrans" cxnId="{CCB6A8D5-8A16-4B32-B0A7-1A5876F46DA5}">
      <dgm:prSet/>
      <dgm:spPr/>
      <dgm:t>
        <a:bodyPr/>
        <a:lstStyle/>
        <a:p>
          <a:endParaRPr lang="pt-BR"/>
        </a:p>
      </dgm:t>
    </dgm:pt>
    <dgm:pt modelId="{5B640E5F-7CA7-44AE-AF9B-1A66F8F51BF2}" type="sibTrans" cxnId="{CCB6A8D5-8A16-4B32-B0A7-1A5876F46DA5}">
      <dgm:prSet/>
      <dgm:spPr/>
      <dgm:t>
        <a:bodyPr/>
        <a:lstStyle/>
        <a:p>
          <a:endParaRPr lang="pt-BR"/>
        </a:p>
      </dgm:t>
    </dgm:pt>
    <dgm:pt modelId="{F652C5B0-D916-4722-960C-0036CBCE7268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Adequação  Admissão, CAT e Licenças Médicas</a:t>
          </a:r>
          <a:endParaRPr lang="pt-BR" sz="1800" b="0" dirty="0">
            <a:latin typeface="Arial Narrow" pitchFamily="34" charset="0"/>
          </a:endParaRPr>
        </a:p>
      </dgm:t>
    </dgm:pt>
    <dgm:pt modelId="{7A82068E-EAE7-4315-80C1-E9048AE0698C}" type="parTrans" cxnId="{AB1A9317-ECBF-40F4-B48A-4211B553677E}">
      <dgm:prSet/>
      <dgm:spPr/>
      <dgm:t>
        <a:bodyPr/>
        <a:lstStyle/>
        <a:p>
          <a:endParaRPr lang="pt-BR"/>
        </a:p>
      </dgm:t>
    </dgm:pt>
    <dgm:pt modelId="{4E324D35-B6EF-4F70-97C1-509156CD77C0}" type="sibTrans" cxnId="{AB1A9317-ECBF-40F4-B48A-4211B553677E}">
      <dgm:prSet/>
      <dgm:spPr/>
      <dgm:t>
        <a:bodyPr/>
        <a:lstStyle/>
        <a:p>
          <a:endParaRPr lang="pt-BR"/>
        </a:p>
      </dgm:t>
    </dgm:pt>
    <dgm:pt modelId="{D3DE1426-1AE5-4F7B-8AB2-1CD1D7702AAA}">
      <dgm:prSet custT="1"/>
      <dgm:spPr/>
      <dgm:t>
        <a:bodyPr/>
        <a:lstStyle/>
        <a:p>
          <a:r>
            <a: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2016</a:t>
          </a:r>
          <a:endParaRPr lang="pt-B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AB37B35-4359-43FB-9601-ACCDB23C5459}" type="parTrans" cxnId="{D5506628-1DF4-4354-BF68-D460C4A2EB26}">
      <dgm:prSet/>
      <dgm:spPr/>
      <dgm:t>
        <a:bodyPr/>
        <a:lstStyle/>
        <a:p>
          <a:endParaRPr lang="pt-BR"/>
        </a:p>
      </dgm:t>
    </dgm:pt>
    <dgm:pt modelId="{509131EE-4F09-44AE-B763-4A1723EAF59E}" type="sibTrans" cxnId="{D5506628-1DF4-4354-BF68-D460C4A2EB26}">
      <dgm:prSet/>
      <dgm:spPr/>
      <dgm:t>
        <a:bodyPr/>
        <a:lstStyle/>
        <a:p>
          <a:endParaRPr lang="pt-BR"/>
        </a:p>
      </dgm:t>
    </dgm:pt>
    <dgm:pt modelId="{4FA3402A-7408-49F0-8C4B-8497A6415CE8}">
      <dgm:prSet custT="1"/>
      <dgm:spPr/>
      <dgm:t>
        <a:bodyPr/>
        <a:lstStyle/>
        <a:p>
          <a:endParaRPr lang="pt-BR" sz="1800" b="1" dirty="0" smtClean="0">
            <a:latin typeface="Arial Narrow" pitchFamily="34" charset="0"/>
          </a:endParaRPr>
        </a:p>
        <a:p>
          <a:pPr marL="95250" indent="-95250"/>
          <a:r>
            <a:rPr lang="pt-BR" sz="1800" b="1" dirty="0" smtClean="0">
              <a:latin typeface="Arial Narrow" pitchFamily="34" charset="0"/>
            </a:rPr>
            <a:t>. </a:t>
          </a:r>
          <a:r>
            <a:rPr lang="pt-BR" sz="1800" b="0" dirty="0" smtClean="0">
              <a:latin typeface="Arial Narrow" pitchFamily="34" charset="0"/>
            </a:rPr>
            <a:t>Desenvolvimento do Sistema Gestor do eSocial com simulação de envio do arquivo  </a:t>
          </a:r>
          <a:r>
            <a:rPr lang="pt-BR" sz="1800" b="1" dirty="0" smtClean="0">
              <a:latin typeface="Arial Narrow" pitchFamily="34" charset="0"/>
            </a:rPr>
            <a:t>XML</a:t>
          </a:r>
          <a:endParaRPr lang="pt-BR" sz="1800" b="1" dirty="0">
            <a:latin typeface="Arial Narrow" pitchFamily="34" charset="0"/>
          </a:endParaRPr>
        </a:p>
      </dgm:t>
    </dgm:pt>
    <dgm:pt modelId="{0CDE66EE-8C5B-4580-BB35-3EE205DED47D}" type="parTrans" cxnId="{87D0924D-FF2C-4CA3-B6BE-F70146DE4624}">
      <dgm:prSet/>
      <dgm:spPr/>
      <dgm:t>
        <a:bodyPr/>
        <a:lstStyle/>
        <a:p>
          <a:endParaRPr lang="pt-BR"/>
        </a:p>
      </dgm:t>
    </dgm:pt>
    <dgm:pt modelId="{DE3BC92B-0801-4FB4-9988-E16264E056D5}" type="sibTrans" cxnId="{87D0924D-FF2C-4CA3-B6BE-F70146DE4624}">
      <dgm:prSet/>
      <dgm:spPr/>
      <dgm:t>
        <a:bodyPr/>
        <a:lstStyle/>
        <a:p>
          <a:endParaRPr lang="pt-BR"/>
        </a:p>
      </dgm:t>
    </dgm:pt>
    <dgm:pt modelId="{94FBE376-4B93-46BF-965C-D43DA8C0C788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Adequação aviso Prévio e Folha </a:t>
          </a:r>
        </a:p>
        <a:p>
          <a:pPr marL="95250" indent="-95250"/>
          <a:r>
            <a:rPr lang="pt-BR" sz="1800" b="0" dirty="0" smtClean="0">
              <a:latin typeface="Arial Narrow" pitchFamily="34" charset="0"/>
            </a:rPr>
            <a:t>. </a:t>
          </a:r>
          <a:r>
            <a:rPr lang="pt-BR" sz="1800" b="1" dirty="0" smtClean="0">
              <a:latin typeface="Arial Narrow" pitchFamily="34" charset="0"/>
            </a:rPr>
            <a:t>Decreto</a:t>
          </a:r>
          <a:r>
            <a:rPr lang="pt-BR" sz="1800" b="0" dirty="0" smtClean="0">
              <a:latin typeface="Arial Narrow" pitchFamily="34" charset="0"/>
            </a:rPr>
            <a:t> Comissão Municipal </a:t>
          </a:r>
          <a:r>
            <a:rPr lang="pt-BR" sz="1800" b="0" dirty="0" err="1" smtClean="0">
              <a:latin typeface="Arial Narrow" pitchFamily="34" charset="0"/>
            </a:rPr>
            <a:t>eSocial</a:t>
          </a:r>
          <a:endParaRPr lang="pt-BR" sz="1800" b="0" dirty="0" smtClean="0">
            <a:latin typeface="Arial Narrow" pitchFamily="34" charset="0"/>
          </a:endParaRPr>
        </a:p>
        <a:p>
          <a:pPr marL="95250" indent="-95250"/>
          <a:endParaRPr lang="pt-BR" sz="1800" b="0" dirty="0">
            <a:latin typeface="Arial Narrow" pitchFamily="34" charset="0"/>
          </a:endParaRPr>
        </a:p>
      </dgm:t>
    </dgm:pt>
    <dgm:pt modelId="{BFC04A55-54C6-4C16-B808-84040E0C0097}" type="parTrans" cxnId="{EDC07A4A-1C83-452B-939C-38B70E403E7C}">
      <dgm:prSet/>
      <dgm:spPr/>
      <dgm:t>
        <a:bodyPr/>
        <a:lstStyle/>
        <a:p>
          <a:endParaRPr lang="pt-BR"/>
        </a:p>
      </dgm:t>
    </dgm:pt>
    <dgm:pt modelId="{4438FA6B-B5F6-43A0-ACB5-8189E3249029}" type="sibTrans" cxnId="{EDC07A4A-1C83-452B-939C-38B70E403E7C}">
      <dgm:prSet/>
      <dgm:spPr/>
      <dgm:t>
        <a:bodyPr/>
        <a:lstStyle/>
        <a:p>
          <a:endParaRPr lang="pt-BR"/>
        </a:p>
      </dgm:t>
    </dgm:pt>
    <dgm:pt modelId="{10BC727A-FFBC-4F7D-BA2A-0CD79EDF7DAD}">
      <dgm:prSet custT="1"/>
      <dgm:spPr/>
      <dgm:t>
        <a:bodyPr/>
        <a:lstStyle/>
        <a:p>
          <a:r>
            <a: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2017</a:t>
          </a:r>
          <a:endParaRPr lang="pt-BR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DFB916AB-3428-47AF-816C-5413BDA05420}" type="parTrans" cxnId="{158875E2-ED25-4BBA-A091-2A99B2FDE052}">
      <dgm:prSet/>
      <dgm:spPr/>
      <dgm:t>
        <a:bodyPr/>
        <a:lstStyle/>
        <a:p>
          <a:endParaRPr lang="pt-BR"/>
        </a:p>
      </dgm:t>
    </dgm:pt>
    <dgm:pt modelId="{746F0141-9840-4AC3-B03A-144F733248A6}" type="sibTrans" cxnId="{158875E2-ED25-4BBA-A091-2A99B2FDE052}">
      <dgm:prSet/>
      <dgm:spPr/>
      <dgm:t>
        <a:bodyPr/>
        <a:lstStyle/>
        <a:p>
          <a:endParaRPr lang="pt-BR"/>
        </a:p>
      </dgm:t>
    </dgm:pt>
    <dgm:pt modelId="{1F68B5A3-F026-4BD5-A752-721B28C3E7D8}">
      <dgm:prSet custT="1"/>
      <dgm:spPr/>
      <dgm:t>
        <a:bodyPr/>
        <a:lstStyle/>
        <a:p>
          <a:endParaRPr lang="pt-BR" sz="1800" b="1" dirty="0" smtClean="0">
            <a:latin typeface="Arial Narrow" pitchFamily="34" charset="0"/>
          </a:endParaRPr>
        </a:p>
        <a:p>
          <a:pPr marL="95250" indent="-95250"/>
          <a:r>
            <a:rPr lang="pt-BR" sz="1800" b="0" dirty="0" smtClean="0">
              <a:latin typeface="Arial Narrow" pitchFamily="34" charset="0"/>
            </a:rPr>
            <a:t>.</a:t>
          </a:r>
          <a:r>
            <a:rPr lang="pt-BR" sz="1800" b="1" dirty="0" smtClean="0">
              <a:latin typeface="Arial Narrow" pitchFamily="34" charset="0"/>
            </a:rPr>
            <a:t> </a:t>
          </a:r>
          <a:r>
            <a:rPr lang="pt-BR" sz="1800" b="0" dirty="0" smtClean="0">
              <a:latin typeface="Arial Narrow" pitchFamily="34" charset="0"/>
            </a:rPr>
            <a:t>Adequação ao </a:t>
          </a:r>
          <a:r>
            <a:rPr lang="pt-BR" sz="1800" b="1" dirty="0" smtClean="0">
              <a:latin typeface="Arial Narrow" pitchFamily="34" charset="0"/>
            </a:rPr>
            <a:t>Manual 2.2</a:t>
          </a:r>
          <a:endParaRPr lang="pt-BR" sz="1800" b="1" dirty="0">
            <a:latin typeface="Arial Narrow" pitchFamily="34" charset="0"/>
          </a:endParaRPr>
        </a:p>
      </dgm:t>
    </dgm:pt>
    <dgm:pt modelId="{2731E0A3-53C2-4E0A-BD4A-2070C62B626F}" type="parTrans" cxnId="{34D08170-CCD4-4AB3-9764-4FE370883969}">
      <dgm:prSet/>
      <dgm:spPr/>
      <dgm:t>
        <a:bodyPr/>
        <a:lstStyle/>
        <a:p>
          <a:endParaRPr lang="pt-BR"/>
        </a:p>
      </dgm:t>
    </dgm:pt>
    <dgm:pt modelId="{F0B37390-EF82-4234-B323-76B54B608648}" type="sibTrans" cxnId="{34D08170-CCD4-4AB3-9764-4FE370883969}">
      <dgm:prSet/>
      <dgm:spPr/>
      <dgm:t>
        <a:bodyPr/>
        <a:lstStyle/>
        <a:p>
          <a:endParaRPr lang="pt-BR"/>
        </a:p>
      </dgm:t>
    </dgm:pt>
    <dgm:pt modelId="{46247158-E2D3-4C83-88A7-9C3E337E53B5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Implantação Contribuintes Individuais (TSV)</a:t>
          </a:r>
          <a:endParaRPr lang="pt-BR" sz="1800" b="0" dirty="0">
            <a:latin typeface="Arial Narrow" pitchFamily="34" charset="0"/>
          </a:endParaRPr>
        </a:p>
      </dgm:t>
    </dgm:pt>
    <dgm:pt modelId="{2C14F31D-8E52-4DDF-91B1-4EF66359EECE}" type="parTrans" cxnId="{A41C069E-7B6F-46BD-AEAC-3784298AA7F0}">
      <dgm:prSet/>
      <dgm:spPr/>
      <dgm:t>
        <a:bodyPr/>
        <a:lstStyle/>
        <a:p>
          <a:endParaRPr lang="pt-BR"/>
        </a:p>
      </dgm:t>
    </dgm:pt>
    <dgm:pt modelId="{25A222E6-6CA5-46F3-B104-2C100D377D21}" type="sibTrans" cxnId="{A41C069E-7B6F-46BD-AEAC-3784298AA7F0}">
      <dgm:prSet/>
      <dgm:spPr/>
      <dgm:t>
        <a:bodyPr/>
        <a:lstStyle/>
        <a:p>
          <a:endParaRPr lang="pt-BR"/>
        </a:p>
      </dgm:t>
    </dgm:pt>
    <dgm:pt modelId="{701671BB-CE88-4FC9-8248-F1664C7E100E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Monitoramento da </a:t>
          </a:r>
          <a:r>
            <a:rPr lang="pt-BR" sz="1800" b="1" dirty="0" smtClean="0">
              <a:latin typeface="Arial Narrow" pitchFamily="34" charset="0"/>
            </a:rPr>
            <a:t>Saúde do Trabalhador</a:t>
          </a:r>
          <a:endParaRPr lang="pt-BR" sz="1800" b="1" dirty="0">
            <a:latin typeface="Arial Narrow" pitchFamily="34" charset="0"/>
          </a:endParaRPr>
        </a:p>
      </dgm:t>
    </dgm:pt>
    <dgm:pt modelId="{A746840E-1DAC-423B-8539-6C15A57CFB13}" type="parTrans" cxnId="{33D70E68-4BAD-4081-BCBF-27E898F43B55}">
      <dgm:prSet/>
      <dgm:spPr/>
      <dgm:t>
        <a:bodyPr/>
        <a:lstStyle/>
        <a:p>
          <a:endParaRPr lang="pt-BR"/>
        </a:p>
      </dgm:t>
    </dgm:pt>
    <dgm:pt modelId="{49AF0E14-3D6B-40B4-B055-09C04BD75A8A}" type="sibTrans" cxnId="{33D70E68-4BAD-4081-BCBF-27E898F43B55}">
      <dgm:prSet/>
      <dgm:spPr/>
      <dgm:t>
        <a:bodyPr/>
        <a:lstStyle/>
        <a:p>
          <a:endParaRPr lang="pt-BR"/>
        </a:p>
      </dgm:t>
    </dgm:pt>
    <dgm:pt modelId="{13F4E3FE-EB27-412B-ACD9-442F1795BDF5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Testes /Projeto Piloto </a:t>
          </a:r>
          <a:endParaRPr lang="pt-BR" sz="1800" b="0" dirty="0">
            <a:latin typeface="Arial Narrow" pitchFamily="34" charset="0"/>
          </a:endParaRPr>
        </a:p>
      </dgm:t>
    </dgm:pt>
    <dgm:pt modelId="{941AF339-4793-4BAD-8DA5-B3A445205D60}" type="parTrans" cxnId="{0394F119-E11F-4CFD-99C9-7AF95DEE3A0D}">
      <dgm:prSet/>
      <dgm:spPr/>
      <dgm:t>
        <a:bodyPr/>
        <a:lstStyle/>
        <a:p>
          <a:endParaRPr lang="pt-BR"/>
        </a:p>
      </dgm:t>
    </dgm:pt>
    <dgm:pt modelId="{C1302F6A-97BB-4D99-AE33-6821E226C4E8}" type="sibTrans" cxnId="{0394F119-E11F-4CFD-99C9-7AF95DEE3A0D}">
      <dgm:prSet/>
      <dgm:spPr/>
      <dgm:t>
        <a:bodyPr/>
        <a:lstStyle/>
        <a:p>
          <a:endParaRPr lang="pt-BR"/>
        </a:p>
      </dgm:t>
    </dgm:pt>
    <dgm:pt modelId="{33458657-8229-4900-B702-5B7FC3D61193}">
      <dgm:prSet custT="1"/>
      <dgm:spPr/>
      <dgm:t>
        <a:bodyPr/>
        <a:lstStyle/>
        <a:p>
          <a:pPr marL="95250" indent="-95250"/>
          <a:r>
            <a:rPr lang="pt-BR" sz="1800" b="0" dirty="0" smtClean="0">
              <a:latin typeface="Arial Narrow" pitchFamily="34" charset="0"/>
            </a:rPr>
            <a:t>. Implantação do </a:t>
          </a:r>
          <a:r>
            <a:rPr lang="pt-BR" sz="1800" b="1" dirty="0" err="1" smtClean="0">
              <a:latin typeface="Arial Narrow" pitchFamily="34" charset="0"/>
            </a:rPr>
            <a:t>eSGRH</a:t>
          </a:r>
          <a:r>
            <a:rPr lang="pt-BR" sz="1800" b="0" dirty="0" smtClean="0">
              <a:latin typeface="Arial Narrow" pitchFamily="34" charset="0"/>
            </a:rPr>
            <a:t> (alteração da plataforma Desktop para Web)</a:t>
          </a:r>
          <a:endParaRPr lang="pt-BR" sz="1800" b="0" dirty="0">
            <a:latin typeface="Arial Narrow" pitchFamily="34" charset="0"/>
          </a:endParaRPr>
        </a:p>
      </dgm:t>
    </dgm:pt>
    <dgm:pt modelId="{63ADDE99-A66F-424E-ABD5-3CB3E74CD2BC}" type="sibTrans" cxnId="{8291AADB-9903-43F2-AF63-315A7FA2C09C}">
      <dgm:prSet/>
      <dgm:spPr/>
      <dgm:t>
        <a:bodyPr/>
        <a:lstStyle/>
        <a:p>
          <a:endParaRPr lang="pt-BR"/>
        </a:p>
      </dgm:t>
    </dgm:pt>
    <dgm:pt modelId="{6C9572CB-4E33-44FC-BA4F-84D5D531D26A}" type="parTrans" cxnId="{8291AADB-9903-43F2-AF63-315A7FA2C09C}">
      <dgm:prSet/>
      <dgm:spPr/>
      <dgm:t>
        <a:bodyPr/>
        <a:lstStyle/>
        <a:p>
          <a:endParaRPr lang="pt-BR"/>
        </a:p>
      </dgm:t>
    </dgm:pt>
    <dgm:pt modelId="{4CB1A963-4C9F-4C21-B780-090EAF42C5F2}" type="pres">
      <dgm:prSet presAssocID="{8EB15441-A956-486A-B149-115851563A4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37B5DE8-87F3-48C9-970C-A53554B208D1}" type="pres">
      <dgm:prSet presAssocID="{08B7D2BF-AC5D-4171-A8CE-0961E47D3588}" presName="composite" presStyleCnt="0"/>
      <dgm:spPr/>
    </dgm:pt>
    <dgm:pt modelId="{56A7007F-1E11-4E26-8526-5AEFB7574B44}" type="pres">
      <dgm:prSet presAssocID="{08B7D2BF-AC5D-4171-A8CE-0961E47D3588}" presName="BackAccent" presStyleLbl="bgShp" presStyleIdx="0" presStyleCnt="4"/>
      <dgm:spPr/>
    </dgm:pt>
    <dgm:pt modelId="{8131DC7E-AF10-44F8-8921-192EF00A8F8A}" type="pres">
      <dgm:prSet presAssocID="{08B7D2BF-AC5D-4171-A8CE-0961E47D3588}" presName="Accent" presStyleLbl="alignNode1" presStyleIdx="0" presStyleCnt="4"/>
      <dgm:spPr/>
    </dgm:pt>
    <dgm:pt modelId="{A64615AC-AE42-4711-9D4C-965671B427DD}" type="pres">
      <dgm:prSet presAssocID="{08B7D2BF-AC5D-4171-A8CE-0961E47D3588}" presName="Child" presStyleLbl="revTx" presStyleIdx="0" presStyleCnt="8" custScaleX="117627" custLinFactNeighborX="-23405" custLinFactNeighborY="9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CAAD77-A703-4432-BA5D-6E7F97204BA4}" type="pres">
      <dgm:prSet presAssocID="{08B7D2BF-AC5D-4171-A8CE-0961E47D3588}" presName="Parent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D3CF9F-B42B-47E5-9B80-04F0E48B7E6C}" type="pres">
      <dgm:prSet presAssocID="{3F0B2A4D-51EA-4F14-84BE-66A0216BF9B3}" presName="sibTrans" presStyleCnt="0"/>
      <dgm:spPr/>
    </dgm:pt>
    <dgm:pt modelId="{CFFCBE2C-6989-496E-B3BE-514AB4A94618}" type="pres">
      <dgm:prSet presAssocID="{8D911CB2-FBC2-4D3E-BCEF-54341D150005}" presName="composite" presStyleCnt="0"/>
      <dgm:spPr/>
    </dgm:pt>
    <dgm:pt modelId="{24DD03F8-3D53-4988-9841-45975BE3AB05}" type="pres">
      <dgm:prSet presAssocID="{8D911CB2-FBC2-4D3E-BCEF-54341D150005}" presName="BackAccent" presStyleLbl="bgShp" presStyleIdx="1" presStyleCnt="4"/>
      <dgm:spPr/>
    </dgm:pt>
    <dgm:pt modelId="{040BFD8D-FBA3-4DF8-B188-6DFDD3454CC3}" type="pres">
      <dgm:prSet presAssocID="{8D911CB2-FBC2-4D3E-BCEF-54341D150005}" presName="Accent" presStyleLbl="alignNode1" presStyleIdx="1" presStyleCnt="4"/>
      <dgm:spPr/>
    </dgm:pt>
    <dgm:pt modelId="{5B8F6E17-1F37-45B2-911A-4D735DF4B5B3}" type="pres">
      <dgm:prSet presAssocID="{8D911CB2-FBC2-4D3E-BCEF-54341D150005}" presName="Child" presStyleLbl="revTx" presStyleIdx="2" presStyleCnt="8" custScaleX="153648" custLinFactNeighborX="-13098" custLinFactNeighborY="9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C186F-51F7-4B12-8B1F-61A2FB3B3EC3}" type="pres">
      <dgm:prSet presAssocID="{8D911CB2-FBC2-4D3E-BCEF-54341D150005}" presName="Parent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C1F545-014C-4F9A-8297-0A7A6AD8A59B}" type="pres">
      <dgm:prSet presAssocID="{CA6F7038-E4D3-4B6D-90F0-38AD79A93F30}" presName="sibTrans" presStyleCnt="0"/>
      <dgm:spPr/>
    </dgm:pt>
    <dgm:pt modelId="{01B3C43F-8904-4A47-8080-7DBDE1F0E939}" type="pres">
      <dgm:prSet presAssocID="{D3DE1426-1AE5-4F7B-8AB2-1CD1D7702AAA}" presName="composite" presStyleCnt="0"/>
      <dgm:spPr/>
    </dgm:pt>
    <dgm:pt modelId="{6CC2D13F-7D3B-4853-BDE4-66D3400B64E2}" type="pres">
      <dgm:prSet presAssocID="{D3DE1426-1AE5-4F7B-8AB2-1CD1D7702AAA}" presName="BackAccent" presStyleLbl="bgShp" presStyleIdx="2" presStyleCnt="4"/>
      <dgm:spPr/>
    </dgm:pt>
    <dgm:pt modelId="{C8427554-A488-4C05-BEFE-7966B43FB70C}" type="pres">
      <dgm:prSet presAssocID="{D3DE1426-1AE5-4F7B-8AB2-1CD1D7702AAA}" presName="Accent" presStyleLbl="alignNode1" presStyleIdx="2" presStyleCnt="4"/>
      <dgm:spPr/>
    </dgm:pt>
    <dgm:pt modelId="{7EC104BA-41E3-4B07-8FED-6EA8CDD64283}" type="pres">
      <dgm:prSet presAssocID="{D3DE1426-1AE5-4F7B-8AB2-1CD1D7702AAA}" presName="Child" presStyleLbl="revTx" presStyleIdx="4" presStyleCnt="8" custScaleX="178678" custLinFactNeighborX="-18575" custLinFactNeighborY="9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94E905-2E3A-4594-98BD-12D42CA1A329}" type="pres">
      <dgm:prSet presAssocID="{D3DE1426-1AE5-4F7B-8AB2-1CD1D7702AAA}" presName="Parent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92FADA-0D16-48BA-91EF-1F7C0E230B6A}" type="pres">
      <dgm:prSet presAssocID="{509131EE-4F09-44AE-B763-4A1723EAF59E}" presName="sibTrans" presStyleCnt="0"/>
      <dgm:spPr/>
    </dgm:pt>
    <dgm:pt modelId="{5BF0802B-4667-40C8-851F-A75B3E09EA48}" type="pres">
      <dgm:prSet presAssocID="{10BC727A-FFBC-4F7D-BA2A-0CD79EDF7DAD}" presName="composite" presStyleCnt="0"/>
      <dgm:spPr/>
    </dgm:pt>
    <dgm:pt modelId="{0A1B2235-3B5E-4083-967F-6E99DA617FCB}" type="pres">
      <dgm:prSet presAssocID="{10BC727A-FFBC-4F7D-BA2A-0CD79EDF7DAD}" presName="BackAccent" presStyleLbl="bgShp" presStyleIdx="3" presStyleCnt="4"/>
      <dgm:spPr/>
    </dgm:pt>
    <dgm:pt modelId="{20626CDC-A4C8-4899-B6D5-E0447AF47C67}" type="pres">
      <dgm:prSet presAssocID="{10BC727A-FFBC-4F7D-BA2A-0CD79EDF7DAD}" presName="Accent" presStyleLbl="alignNode1" presStyleIdx="3" presStyleCnt="4"/>
      <dgm:spPr/>
    </dgm:pt>
    <dgm:pt modelId="{B830E2A2-37C6-48E1-BE07-0233960D00ED}" type="pres">
      <dgm:prSet presAssocID="{10BC727A-FFBC-4F7D-BA2A-0CD79EDF7DAD}" presName="Child" presStyleLbl="revTx" presStyleIdx="6" presStyleCnt="8" custScaleX="203247" custLinFactNeighborX="-18060" custLinFactNeighborY="13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9D541F-AD78-49E0-99EB-90F68BB3E7E3}" type="pres">
      <dgm:prSet presAssocID="{10BC727A-FFBC-4F7D-BA2A-0CD79EDF7DAD}" presName="Parent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1C069E-7B6F-46BD-AEAC-3784298AA7F0}" srcId="{10BC727A-FFBC-4F7D-BA2A-0CD79EDF7DAD}" destId="{46247158-E2D3-4C83-88A7-9C3E337E53B5}" srcOrd="1" destOrd="0" parTransId="{2C14F31D-8E52-4DDF-91B1-4EF66359EECE}" sibTransId="{25A222E6-6CA5-46F3-B104-2C100D377D21}"/>
    <dgm:cxn modelId="{0394F119-E11F-4CFD-99C9-7AF95DEE3A0D}" srcId="{10BC727A-FFBC-4F7D-BA2A-0CD79EDF7DAD}" destId="{13F4E3FE-EB27-412B-ACD9-442F1795BDF5}" srcOrd="3" destOrd="0" parTransId="{941AF339-4793-4BAD-8DA5-B3A445205D60}" sibTransId="{C1302F6A-97BB-4D99-AE33-6821E226C4E8}"/>
    <dgm:cxn modelId="{087155A2-F653-4843-AFA0-770185DEB997}" type="presOf" srcId="{8D911CB2-FBC2-4D3E-BCEF-54341D150005}" destId="{F22C186F-51F7-4B12-8B1F-61A2FB3B3EC3}" srcOrd="0" destOrd="0" presId="urn:microsoft.com/office/officeart/2008/layout/IncreasingCircleProcess"/>
    <dgm:cxn modelId="{CCB6A8D5-8A16-4B32-B0A7-1A5876F46DA5}" srcId="{8D911CB2-FBC2-4D3E-BCEF-54341D150005}" destId="{FA4DC3C2-EC28-4D35-91D0-ED0234649E5E}" srcOrd="0" destOrd="0" parTransId="{0C133439-78FB-4FE7-B3E5-F36F1CF804B7}" sibTransId="{5B640E5F-7CA7-44AE-AF9B-1A66F8F51BF2}"/>
    <dgm:cxn modelId="{AB1A9317-ECBF-40F4-B48A-4211B553677E}" srcId="{8D911CB2-FBC2-4D3E-BCEF-54341D150005}" destId="{F652C5B0-D916-4722-960C-0036CBCE7268}" srcOrd="2" destOrd="0" parTransId="{7A82068E-EAE7-4315-80C1-E9048AE0698C}" sibTransId="{4E324D35-B6EF-4F70-97C1-509156CD77C0}"/>
    <dgm:cxn modelId="{5BF7DED1-0745-4BC7-9556-78FD4EB7ABCB}" srcId="{08B7D2BF-AC5D-4171-A8CE-0961E47D3588}" destId="{2E6A935C-67F6-49F4-8F03-B17FA865C91F}" srcOrd="2" destOrd="0" parTransId="{84AC263E-B416-4DF1-8157-3560193DB879}" sibTransId="{C112F2CD-A5AE-4B2E-B804-1D3F5B8BA5CA}"/>
    <dgm:cxn modelId="{74A17B98-C4FB-463C-8699-6F80184C5F24}" srcId="{08B7D2BF-AC5D-4171-A8CE-0961E47D3588}" destId="{DDD154EA-9452-4254-AF42-3530106D13E3}" srcOrd="1" destOrd="0" parTransId="{1E309412-EF8E-4EE3-A147-E23BA0041B03}" sibTransId="{09F06685-E658-44CE-8419-3DA0FE4BC53C}"/>
    <dgm:cxn modelId="{912BE4CF-4267-463B-A5C8-D531604C35B8}" type="presOf" srcId="{DDD154EA-9452-4254-AF42-3530106D13E3}" destId="{A64615AC-AE42-4711-9D4C-965671B427DD}" srcOrd="0" destOrd="1" presId="urn:microsoft.com/office/officeart/2008/layout/IncreasingCircleProcess"/>
    <dgm:cxn modelId="{9972C47F-DCE9-44E9-8668-C0EED94F87C8}" type="presOf" srcId="{FA4DC3C2-EC28-4D35-91D0-ED0234649E5E}" destId="{5B8F6E17-1F37-45B2-911A-4D735DF4B5B3}" srcOrd="0" destOrd="0" presId="urn:microsoft.com/office/officeart/2008/layout/IncreasingCircleProcess"/>
    <dgm:cxn modelId="{8291AADB-9903-43F2-AF63-315A7FA2C09C}" srcId="{8D911CB2-FBC2-4D3E-BCEF-54341D150005}" destId="{33458657-8229-4900-B702-5B7FC3D61193}" srcOrd="1" destOrd="0" parTransId="{6C9572CB-4E33-44FC-BA4F-84D5D531D26A}" sibTransId="{63ADDE99-A66F-424E-ABD5-3CB3E74CD2BC}"/>
    <dgm:cxn modelId="{EC76D264-4E87-4EE1-A3DF-DBAA81960000}" type="presOf" srcId="{13F4E3FE-EB27-412B-ACD9-442F1795BDF5}" destId="{B830E2A2-37C6-48E1-BE07-0233960D00ED}" srcOrd="0" destOrd="3" presId="urn:microsoft.com/office/officeart/2008/layout/IncreasingCircleProcess"/>
    <dgm:cxn modelId="{33B4F725-30CA-4733-8D97-FC63B23C3828}" type="presOf" srcId="{F652C5B0-D916-4722-960C-0036CBCE7268}" destId="{5B8F6E17-1F37-45B2-911A-4D735DF4B5B3}" srcOrd="0" destOrd="2" presId="urn:microsoft.com/office/officeart/2008/layout/IncreasingCircleProcess"/>
    <dgm:cxn modelId="{FD30734D-E331-4D64-BB59-0989478C7A78}" type="presOf" srcId="{D3DE1426-1AE5-4F7B-8AB2-1CD1D7702AAA}" destId="{8D94E905-2E3A-4594-98BD-12D42CA1A329}" srcOrd="0" destOrd="0" presId="urn:microsoft.com/office/officeart/2008/layout/IncreasingCircleProcess"/>
    <dgm:cxn modelId="{D8B5AA1D-141B-4B68-A6F0-9440032FE43F}" srcId="{8EB15441-A956-486A-B149-115851563A4D}" destId="{8D911CB2-FBC2-4D3E-BCEF-54341D150005}" srcOrd="1" destOrd="0" parTransId="{9B5B45C9-31C8-439A-9F45-E226543CD080}" sibTransId="{CA6F7038-E4D3-4B6D-90F0-38AD79A93F30}"/>
    <dgm:cxn modelId="{1BDAE498-D68A-494C-803F-55BB12F53F99}" type="presOf" srcId="{33458657-8229-4900-B702-5B7FC3D61193}" destId="{5B8F6E17-1F37-45B2-911A-4D735DF4B5B3}" srcOrd="0" destOrd="1" presId="urn:microsoft.com/office/officeart/2008/layout/IncreasingCircleProcess"/>
    <dgm:cxn modelId="{D679D02F-2755-414C-8D8B-762CA802CFC3}" srcId="{08B7D2BF-AC5D-4171-A8CE-0961E47D3588}" destId="{0D609D19-AB91-4BA2-860D-609DDCE14466}" srcOrd="0" destOrd="0" parTransId="{308A2662-B392-481E-A202-AC206CDBBFCB}" sibTransId="{2EBB5A43-1811-4773-8493-80DC9E58FDCA}"/>
    <dgm:cxn modelId="{87D0924D-FF2C-4CA3-B6BE-F70146DE4624}" srcId="{D3DE1426-1AE5-4F7B-8AB2-1CD1D7702AAA}" destId="{4FA3402A-7408-49F0-8C4B-8497A6415CE8}" srcOrd="0" destOrd="0" parTransId="{0CDE66EE-8C5B-4580-BB35-3EE205DED47D}" sibTransId="{DE3BC92B-0801-4FB4-9988-E16264E056D5}"/>
    <dgm:cxn modelId="{C905CB9E-1945-44DE-80ED-F1A930EF5BA9}" type="presOf" srcId="{4FA3402A-7408-49F0-8C4B-8497A6415CE8}" destId="{7EC104BA-41E3-4B07-8FED-6EA8CDD64283}" srcOrd="0" destOrd="0" presId="urn:microsoft.com/office/officeart/2008/layout/IncreasingCircleProcess"/>
    <dgm:cxn modelId="{F1FD9F7C-8B49-4990-A7B6-3E4C7BBD7E86}" type="presOf" srcId="{1F68B5A3-F026-4BD5-A752-721B28C3E7D8}" destId="{B830E2A2-37C6-48E1-BE07-0233960D00ED}" srcOrd="0" destOrd="0" presId="urn:microsoft.com/office/officeart/2008/layout/IncreasingCircleProcess"/>
    <dgm:cxn modelId="{55338684-ABAB-42E2-8B3C-725E1F83460F}" type="presOf" srcId="{8EB15441-A956-486A-B149-115851563A4D}" destId="{4CB1A963-4C9F-4C21-B780-090EAF42C5F2}" srcOrd="0" destOrd="0" presId="urn:microsoft.com/office/officeart/2008/layout/IncreasingCircleProcess"/>
    <dgm:cxn modelId="{22CB4876-E43F-4B7A-8B9D-658106A4740B}" srcId="{8EB15441-A956-486A-B149-115851563A4D}" destId="{08B7D2BF-AC5D-4171-A8CE-0961E47D3588}" srcOrd="0" destOrd="0" parTransId="{BC8E9918-69D8-4E18-BEA7-8F4034CB4E90}" sibTransId="{3F0B2A4D-51EA-4F14-84BE-66A0216BF9B3}"/>
    <dgm:cxn modelId="{E0476BCA-8ECD-4C0A-89D1-2715A938F072}" type="presOf" srcId="{2E6A935C-67F6-49F4-8F03-B17FA865C91F}" destId="{A64615AC-AE42-4711-9D4C-965671B427DD}" srcOrd="0" destOrd="2" presId="urn:microsoft.com/office/officeart/2008/layout/IncreasingCircleProcess"/>
    <dgm:cxn modelId="{77A266C7-99C6-476B-8CD0-6FB50A599139}" type="presOf" srcId="{94FBE376-4B93-46BF-965C-D43DA8C0C788}" destId="{7EC104BA-41E3-4B07-8FED-6EA8CDD64283}" srcOrd="0" destOrd="1" presId="urn:microsoft.com/office/officeart/2008/layout/IncreasingCircleProcess"/>
    <dgm:cxn modelId="{EDC07A4A-1C83-452B-939C-38B70E403E7C}" srcId="{D3DE1426-1AE5-4F7B-8AB2-1CD1D7702AAA}" destId="{94FBE376-4B93-46BF-965C-D43DA8C0C788}" srcOrd="1" destOrd="0" parTransId="{BFC04A55-54C6-4C16-B808-84040E0C0097}" sibTransId="{4438FA6B-B5F6-43A0-ACB5-8189E3249029}"/>
    <dgm:cxn modelId="{33D70E68-4BAD-4081-BCBF-27E898F43B55}" srcId="{10BC727A-FFBC-4F7D-BA2A-0CD79EDF7DAD}" destId="{701671BB-CE88-4FC9-8248-F1664C7E100E}" srcOrd="2" destOrd="0" parTransId="{A746840E-1DAC-423B-8539-6C15A57CFB13}" sibTransId="{49AF0E14-3D6B-40B4-B055-09C04BD75A8A}"/>
    <dgm:cxn modelId="{D5506628-1DF4-4354-BF68-D460C4A2EB26}" srcId="{8EB15441-A956-486A-B149-115851563A4D}" destId="{D3DE1426-1AE5-4F7B-8AB2-1CD1D7702AAA}" srcOrd="2" destOrd="0" parTransId="{9AB37B35-4359-43FB-9601-ACCDB23C5459}" sibTransId="{509131EE-4F09-44AE-B763-4A1723EAF59E}"/>
    <dgm:cxn modelId="{06CDD3A8-01E5-4A8D-9F6F-48DD69156C3B}" type="presOf" srcId="{10BC727A-FFBC-4F7D-BA2A-0CD79EDF7DAD}" destId="{129D541F-AD78-49E0-99EB-90F68BB3E7E3}" srcOrd="0" destOrd="0" presId="urn:microsoft.com/office/officeart/2008/layout/IncreasingCircleProcess"/>
    <dgm:cxn modelId="{DD7E2522-C6B5-4AB3-A710-52C23404029B}" type="presOf" srcId="{701671BB-CE88-4FC9-8248-F1664C7E100E}" destId="{B830E2A2-37C6-48E1-BE07-0233960D00ED}" srcOrd="0" destOrd="2" presId="urn:microsoft.com/office/officeart/2008/layout/IncreasingCircleProcess"/>
    <dgm:cxn modelId="{FD4885F9-E95C-402F-9E8F-F932274698A0}" type="presOf" srcId="{46247158-E2D3-4C83-88A7-9C3E337E53B5}" destId="{B830E2A2-37C6-48E1-BE07-0233960D00ED}" srcOrd="0" destOrd="1" presId="urn:microsoft.com/office/officeart/2008/layout/IncreasingCircleProcess"/>
    <dgm:cxn modelId="{F55960C9-B3B9-4299-BEF4-8A3D1181BA2C}" type="presOf" srcId="{08B7D2BF-AC5D-4171-A8CE-0961E47D3588}" destId="{3ACAAD77-A703-4432-BA5D-6E7F97204BA4}" srcOrd="0" destOrd="0" presId="urn:microsoft.com/office/officeart/2008/layout/IncreasingCircleProcess"/>
    <dgm:cxn modelId="{3F46BEAE-2780-426D-A22D-1CFF49CD71BD}" type="presOf" srcId="{0D609D19-AB91-4BA2-860D-609DDCE14466}" destId="{A64615AC-AE42-4711-9D4C-965671B427DD}" srcOrd="0" destOrd="0" presId="urn:microsoft.com/office/officeart/2008/layout/IncreasingCircleProcess"/>
    <dgm:cxn modelId="{158875E2-ED25-4BBA-A091-2A99B2FDE052}" srcId="{8EB15441-A956-486A-B149-115851563A4D}" destId="{10BC727A-FFBC-4F7D-BA2A-0CD79EDF7DAD}" srcOrd="3" destOrd="0" parTransId="{DFB916AB-3428-47AF-816C-5413BDA05420}" sibTransId="{746F0141-9840-4AC3-B03A-144F733248A6}"/>
    <dgm:cxn modelId="{34D08170-CCD4-4AB3-9764-4FE370883969}" srcId="{10BC727A-FFBC-4F7D-BA2A-0CD79EDF7DAD}" destId="{1F68B5A3-F026-4BD5-A752-721B28C3E7D8}" srcOrd="0" destOrd="0" parTransId="{2731E0A3-53C2-4E0A-BD4A-2070C62B626F}" sibTransId="{F0B37390-EF82-4234-B323-76B54B608648}"/>
    <dgm:cxn modelId="{02709A13-31B9-460A-BDF0-97B0FC9CB3C3}" type="presParOf" srcId="{4CB1A963-4C9F-4C21-B780-090EAF42C5F2}" destId="{E37B5DE8-87F3-48C9-970C-A53554B208D1}" srcOrd="0" destOrd="0" presId="urn:microsoft.com/office/officeart/2008/layout/IncreasingCircleProcess"/>
    <dgm:cxn modelId="{95565E27-673F-499B-BAC7-D227202E9CE5}" type="presParOf" srcId="{E37B5DE8-87F3-48C9-970C-A53554B208D1}" destId="{56A7007F-1E11-4E26-8526-5AEFB7574B44}" srcOrd="0" destOrd="0" presId="urn:microsoft.com/office/officeart/2008/layout/IncreasingCircleProcess"/>
    <dgm:cxn modelId="{71CF1E44-D7FC-4413-93F3-A7662E38627F}" type="presParOf" srcId="{E37B5DE8-87F3-48C9-970C-A53554B208D1}" destId="{8131DC7E-AF10-44F8-8921-192EF00A8F8A}" srcOrd="1" destOrd="0" presId="urn:microsoft.com/office/officeart/2008/layout/IncreasingCircleProcess"/>
    <dgm:cxn modelId="{75592646-0805-4041-BF63-531B4773C1A6}" type="presParOf" srcId="{E37B5DE8-87F3-48C9-970C-A53554B208D1}" destId="{A64615AC-AE42-4711-9D4C-965671B427DD}" srcOrd="2" destOrd="0" presId="urn:microsoft.com/office/officeart/2008/layout/IncreasingCircleProcess"/>
    <dgm:cxn modelId="{ACA9869F-3F73-4688-83C0-5409B682BA4B}" type="presParOf" srcId="{E37B5DE8-87F3-48C9-970C-A53554B208D1}" destId="{3ACAAD77-A703-4432-BA5D-6E7F97204BA4}" srcOrd="3" destOrd="0" presId="urn:microsoft.com/office/officeart/2008/layout/IncreasingCircleProcess"/>
    <dgm:cxn modelId="{BEFA8DA8-7FFF-4251-B405-17D8A0680D70}" type="presParOf" srcId="{4CB1A963-4C9F-4C21-B780-090EAF42C5F2}" destId="{54D3CF9F-B42B-47E5-9B80-04F0E48B7E6C}" srcOrd="1" destOrd="0" presId="urn:microsoft.com/office/officeart/2008/layout/IncreasingCircleProcess"/>
    <dgm:cxn modelId="{2159D4F7-9214-4056-9C6F-9830330CA639}" type="presParOf" srcId="{4CB1A963-4C9F-4C21-B780-090EAF42C5F2}" destId="{CFFCBE2C-6989-496E-B3BE-514AB4A94618}" srcOrd="2" destOrd="0" presId="urn:microsoft.com/office/officeart/2008/layout/IncreasingCircleProcess"/>
    <dgm:cxn modelId="{4756D560-DB08-4E31-82C8-EB96990F03EE}" type="presParOf" srcId="{CFFCBE2C-6989-496E-B3BE-514AB4A94618}" destId="{24DD03F8-3D53-4988-9841-45975BE3AB05}" srcOrd="0" destOrd="0" presId="urn:microsoft.com/office/officeart/2008/layout/IncreasingCircleProcess"/>
    <dgm:cxn modelId="{BC29235D-174B-44B9-A789-416A170CD039}" type="presParOf" srcId="{CFFCBE2C-6989-496E-B3BE-514AB4A94618}" destId="{040BFD8D-FBA3-4DF8-B188-6DFDD3454CC3}" srcOrd="1" destOrd="0" presId="urn:microsoft.com/office/officeart/2008/layout/IncreasingCircleProcess"/>
    <dgm:cxn modelId="{00B51D8A-0F29-4A91-AEBD-FEB185DEF6F8}" type="presParOf" srcId="{CFFCBE2C-6989-496E-B3BE-514AB4A94618}" destId="{5B8F6E17-1F37-45B2-911A-4D735DF4B5B3}" srcOrd="2" destOrd="0" presId="urn:microsoft.com/office/officeart/2008/layout/IncreasingCircleProcess"/>
    <dgm:cxn modelId="{FC9B0849-EE1E-4A12-9DBD-455B1AF10511}" type="presParOf" srcId="{CFFCBE2C-6989-496E-B3BE-514AB4A94618}" destId="{F22C186F-51F7-4B12-8B1F-61A2FB3B3EC3}" srcOrd="3" destOrd="0" presId="urn:microsoft.com/office/officeart/2008/layout/IncreasingCircleProcess"/>
    <dgm:cxn modelId="{CFEC4519-33A5-4A23-9E17-05409FD05F23}" type="presParOf" srcId="{4CB1A963-4C9F-4C21-B780-090EAF42C5F2}" destId="{C4C1F545-014C-4F9A-8297-0A7A6AD8A59B}" srcOrd="3" destOrd="0" presId="urn:microsoft.com/office/officeart/2008/layout/IncreasingCircleProcess"/>
    <dgm:cxn modelId="{1EB6E09D-3387-450E-976C-2D1344B9F25A}" type="presParOf" srcId="{4CB1A963-4C9F-4C21-B780-090EAF42C5F2}" destId="{01B3C43F-8904-4A47-8080-7DBDE1F0E939}" srcOrd="4" destOrd="0" presId="urn:microsoft.com/office/officeart/2008/layout/IncreasingCircleProcess"/>
    <dgm:cxn modelId="{7C21D2DA-B770-421D-8C38-64E7D57AC6EB}" type="presParOf" srcId="{01B3C43F-8904-4A47-8080-7DBDE1F0E939}" destId="{6CC2D13F-7D3B-4853-BDE4-66D3400B64E2}" srcOrd="0" destOrd="0" presId="urn:microsoft.com/office/officeart/2008/layout/IncreasingCircleProcess"/>
    <dgm:cxn modelId="{083970B4-9FCE-461F-AFF4-742F4699A5B8}" type="presParOf" srcId="{01B3C43F-8904-4A47-8080-7DBDE1F0E939}" destId="{C8427554-A488-4C05-BEFE-7966B43FB70C}" srcOrd="1" destOrd="0" presId="urn:microsoft.com/office/officeart/2008/layout/IncreasingCircleProcess"/>
    <dgm:cxn modelId="{0A9A8F5C-703C-4876-AAA5-7B82510D741D}" type="presParOf" srcId="{01B3C43F-8904-4A47-8080-7DBDE1F0E939}" destId="{7EC104BA-41E3-4B07-8FED-6EA8CDD64283}" srcOrd="2" destOrd="0" presId="urn:microsoft.com/office/officeart/2008/layout/IncreasingCircleProcess"/>
    <dgm:cxn modelId="{82A20367-820A-4A70-9600-FA2C68777FC4}" type="presParOf" srcId="{01B3C43F-8904-4A47-8080-7DBDE1F0E939}" destId="{8D94E905-2E3A-4594-98BD-12D42CA1A329}" srcOrd="3" destOrd="0" presId="urn:microsoft.com/office/officeart/2008/layout/IncreasingCircleProcess"/>
    <dgm:cxn modelId="{149CD205-D4CD-426B-9AF8-84CA02D6B4E6}" type="presParOf" srcId="{4CB1A963-4C9F-4C21-B780-090EAF42C5F2}" destId="{F092FADA-0D16-48BA-91EF-1F7C0E230B6A}" srcOrd="5" destOrd="0" presId="urn:microsoft.com/office/officeart/2008/layout/IncreasingCircleProcess"/>
    <dgm:cxn modelId="{15474116-CD85-45EB-A669-A661186410D7}" type="presParOf" srcId="{4CB1A963-4C9F-4C21-B780-090EAF42C5F2}" destId="{5BF0802B-4667-40C8-851F-A75B3E09EA48}" srcOrd="6" destOrd="0" presId="urn:microsoft.com/office/officeart/2008/layout/IncreasingCircleProcess"/>
    <dgm:cxn modelId="{3D3E9BB3-9AE2-4D80-9ECC-CD03338B5A88}" type="presParOf" srcId="{5BF0802B-4667-40C8-851F-A75B3E09EA48}" destId="{0A1B2235-3B5E-4083-967F-6E99DA617FCB}" srcOrd="0" destOrd="0" presId="urn:microsoft.com/office/officeart/2008/layout/IncreasingCircleProcess"/>
    <dgm:cxn modelId="{E33DAB0A-D702-4F5D-B380-6BAA6FAEB74C}" type="presParOf" srcId="{5BF0802B-4667-40C8-851F-A75B3E09EA48}" destId="{20626CDC-A4C8-4899-B6D5-E0447AF47C67}" srcOrd="1" destOrd="0" presId="urn:microsoft.com/office/officeart/2008/layout/IncreasingCircleProcess"/>
    <dgm:cxn modelId="{6727DB21-91E6-4847-9A31-8C009F516331}" type="presParOf" srcId="{5BF0802B-4667-40C8-851F-A75B3E09EA48}" destId="{B830E2A2-37C6-48E1-BE07-0233960D00ED}" srcOrd="2" destOrd="0" presId="urn:microsoft.com/office/officeart/2008/layout/IncreasingCircleProcess"/>
    <dgm:cxn modelId="{432870BE-BC21-4F5F-A8EC-D8378A26444F}" type="presParOf" srcId="{5BF0802B-4667-40C8-851F-A75B3E09EA48}" destId="{129D541F-AD78-49E0-99EB-90F68BB3E7E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7A966-AF41-405F-AAAD-5D273AA7DB2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283073-C3BA-415A-A79B-C7504D3790FB}">
      <dgm:prSet phldrT="[Texto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Análise</a:t>
          </a:r>
          <a:endParaRPr lang="pt-BR" sz="2400" dirty="0">
            <a:latin typeface="Arial Narrow" pitchFamily="34" charset="0"/>
          </a:endParaRPr>
        </a:p>
      </dgm:t>
    </dgm:pt>
    <dgm:pt modelId="{300EBED3-C08B-406A-AEE0-A7D89D3477F8}" type="parTrans" cxnId="{9C7E0656-7CE2-4C1B-ADA2-869875702516}">
      <dgm:prSet/>
      <dgm:spPr/>
      <dgm:t>
        <a:bodyPr/>
        <a:lstStyle/>
        <a:p>
          <a:endParaRPr lang="pt-BR"/>
        </a:p>
      </dgm:t>
    </dgm:pt>
    <dgm:pt modelId="{E5CBD1FD-E8DF-48E2-AA9D-4DEA6EFC1B20}" type="sibTrans" cxnId="{9C7E0656-7CE2-4C1B-ADA2-869875702516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/>
        </a:p>
      </dgm:t>
    </dgm:pt>
    <dgm:pt modelId="{C5AF12B9-9B23-4651-BC5C-13D68EAE0358}">
      <dgm:prSet phldrT="[Texto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Desenvolvimento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8A22FB0-BC7C-41E4-8908-0C24248F2242}" type="parTrans" cxnId="{B4A12E13-AF32-4F14-A59F-013AA0B00FFE}">
      <dgm:prSet/>
      <dgm:spPr/>
      <dgm:t>
        <a:bodyPr/>
        <a:lstStyle/>
        <a:p>
          <a:endParaRPr lang="pt-BR"/>
        </a:p>
      </dgm:t>
    </dgm:pt>
    <dgm:pt modelId="{3B1D8292-3902-4198-8088-E42B8B5BE11D}" type="sibTrans" cxnId="{B4A12E13-AF32-4F14-A59F-013AA0B00FFE}">
      <dgm:prSet/>
      <dgm:spPr/>
      <dgm:t>
        <a:bodyPr/>
        <a:lstStyle/>
        <a:p>
          <a:endParaRPr lang="pt-BR"/>
        </a:p>
      </dgm:t>
    </dgm:pt>
    <dgm:pt modelId="{5EF6824A-78F6-48BB-BEEE-5EE11FF7247E}">
      <dgm:prSet phldrT="[Texto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Homologação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C3C87E3-AC77-4480-8D2E-15B819A90000}" type="parTrans" cxnId="{0E781E54-2C4C-4DAC-A12C-C8BC898B8409}">
      <dgm:prSet/>
      <dgm:spPr/>
      <dgm:t>
        <a:bodyPr/>
        <a:lstStyle/>
        <a:p>
          <a:endParaRPr lang="pt-BR"/>
        </a:p>
      </dgm:t>
    </dgm:pt>
    <dgm:pt modelId="{8F2D9CBF-10F1-4392-815A-CB67D5773C5F}" type="sibTrans" cxnId="{0E781E54-2C4C-4DAC-A12C-C8BC898B8409}">
      <dgm:prSet/>
      <dgm:spPr/>
      <dgm:t>
        <a:bodyPr/>
        <a:lstStyle/>
        <a:p>
          <a:endParaRPr lang="pt-BR"/>
        </a:p>
      </dgm:t>
    </dgm:pt>
    <dgm:pt modelId="{856F21D2-2082-4EBF-8785-F34FB04B1BD7}">
      <dgm:prSet phldrT="[Texto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Implantação</a:t>
          </a:r>
          <a:endParaRPr lang="pt-BR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463CD6D-6D3C-4204-84AE-5E8FFA36B9A1}" type="parTrans" cxnId="{1BCF00F0-EC23-404A-8704-4A22A62E4C08}">
      <dgm:prSet/>
      <dgm:spPr/>
      <dgm:t>
        <a:bodyPr/>
        <a:lstStyle/>
        <a:p>
          <a:endParaRPr lang="pt-BR"/>
        </a:p>
      </dgm:t>
    </dgm:pt>
    <dgm:pt modelId="{B1642611-1725-4D61-A669-D02304278CD6}" type="sibTrans" cxnId="{1BCF00F0-EC23-404A-8704-4A22A62E4C08}">
      <dgm:prSet/>
      <dgm:spPr/>
      <dgm:t>
        <a:bodyPr/>
        <a:lstStyle/>
        <a:p>
          <a:endParaRPr lang="pt-BR"/>
        </a:p>
      </dgm:t>
    </dgm:pt>
    <dgm:pt modelId="{21F63FCF-29F4-4D5E-A437-2124EFE22CC6}" type="pres">
      <dgm:prSet presAssocID="{7567A966-AF41-405F-AAAD-5D273AA7DB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538788-D0D8-4BAA-B8F8-F2100D7B9051}" type="pres">
      <dgm:prSet presAssocID="{7567A966-AF41-405F-AAAD-5D273AA7DB28}" presName="cycle" presStyleCnt="0"/>
      <dgm:spPr/>
    </dgm:pt>
    <dgm:pt modelId="{A018ABE0-5A1D-4B53-B7B0-406F857B5BFD}" type="pres">
      <dgm:prSet presAssocID="{B4283073-C3BA-415A-A79B-C7504D3790FB}" presName="nodeFirstNode" presStyleLbl="node1" presStyleIdx="0" presStyleCnt="4" custScaleX="66250" custScaleY="52567" custRadScaleRad="100706" custRadScaleInc="14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14F709-9A36-47BE-96AA-8DF652F871D8}" type="pres">
      <dgm:prSet presAssocID="{E5CBD1FD-E8DF-48E2-AA9D-4DEA6EFC1B20}" presName="sibTransFirstNode" presStyleLbl="bgShp" presStyleIdx="0" presStyleCnt="1" custLinFactNeighborX="434" custLinFactNeighborY="-1589"/>
      <dgm:spPr/>
      <dgm:t>
        <a:bodyPr/>
        <a:lstStyle/>
        <a:p>
          <a:endParaRPr lang="pt-BR"/>
        </a:p>
      </dgm:t>
    </dgm:pt>
    <dgm:pt modelId="{BC3EF76E-7693-495C-AAC6-D4E14E0022E5}" type="pres">
      <dgm:prSet presAssocID="{C5AF12B9-9B23-4651-BC5C-13D68EAE0358}" presName="nodeFollowingNodes" presStyleLbl="node1" presStyleIdx="1" presStyleCnt="4" custScaleX="86718" custScaleY="52117" custRadScaleRad="120025" custRadScaleInc="-4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D0C161-63ED-409B-A48F-451DFE211250}" type="pres">
      <dgm:prSet presAssocID="{5EF6824A-78F6-48BB-BEEE-5EE11FF7247E}" presName="nodeFollowingNodes" presStyleLbl="node1" presStyleIdx="2" presStyleCnt="4" custScaleX="75349" custScaleY="51550" custRadScaleRad="126954" custRadScaleInc="-1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CAF206-078D-4053-B65D-7B8FA8248B84}" type="pres">
      <dgm:prSet presAssocID="{856F21D2-2082-4EBF-8785-F34FB04B1BD7}" presName="nodeFollowingNodes" presStyleLbl="node1" presStyleIdx="3" presStyleCnt="4" custScaleX="80077" custScaleY="52117" custRadScaleRad="128559" custRadScaleInc="-22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8B6BAA-83DE-41E8-B9B0-6BD3F727804C}" type="presOf" srcId="{C5AF12B9-9B23-4651-BC5C-13D68EAE0358}" destId="{BC3EF76E-7693-495C-AAC6-D4E14E0022E5}" srcOrd="0" destOrd="0" presId="urn:microsoft.com/office/officeart/2005/8/layout/cycle3"/>
    <dgm:cxn modelId="{9C7E0656-7CE2-4C1B-ADA2-869875702516}" srcId="{7567A966-AF41-405F-AAAD-5D273AA7DB28}" destId="{B4283073-C3BA-415A-A79B-C7504D3790FB}" srcOrd="0" destOrd="0" parTransId="{300EBED3-C08B-406A-AEE0-A7D89D3477F8}" sibTransId="{E5CBD1FD-E8DF-48E2-AA9D-4DEA6EFC1B20}"/>
    <dgm:cxn modelId="{74668EFC-E58C-448A-B312-1D66407BEDC5}" type="presOf" srcId="{E5CBD1FD-E8DF-48E2-AA9D-4DEA6EFC1B20}" destId="{2714F709-9A36-47BE-96AA-8DF652F871D8}" srcOrd="0" destOrd="0" presId="urn:microsoft.com/office/officeart/2005/8/layout/cycle3"/>
    <dgm:cxn modelId="{51B3CFC6-FFF6-4154-92AD-D7C9638726D2}" type="presOf" srcId="{B4283073-C3BA-415A-A79B-C7504D3790FB}" destId="{A018ABE0-5A1D-4B53-B7B0-406F857B5BFD}" srcOrd="0" destOrd="0" presId="urn:microsoft.com/office/officeart/2005/8/layout/cycle3"/>
    <dgm:cxn modelId="{1BCF00F0-EC23-404A-8704-4A22A62E4C08}" srcId="{7567A966-AF41-405F-AAAD-5D273AA7DB28}" destId="{856F21D2-2082-4EBF-8785-F34FB04B1BD7}" srcOrd="3" destOrd="0" parTransId="{C463CD6D-6D3C-4204-84AE-5E8FFA36B9A1}" sibTransId="{B1642611-1725-4D61-A669-D02304278CD6}"/>
    <dgm:cxn modelId="{F48EA6F8-4970-4FB8-88B6-EB5F0560D272}" type="presOf" srcId="{856F21D2-2082-4EBF-8785-F34FB04B1BD7}" destId="{BFCAF206-078D-4053-B65D-7B8FA8248B84}" srcOrd="0" destOrd="0" presId="urn:microsoft.com/office/officeart/2005/8/layout/cycle3"/>
    <dgm:cxn modelId="{D03AE034-99CE-48AF-BDEB-858D1D677EA0}" type="presOf" srcId="{7567A966-AF41-405F-AAAD-5D273AA7DB28}" destId="{21F63FCF-29F4-4D5E-A437-2124EFE22CC6}" srcOrd="0" destOrd="0" presId="urn:microsoft.com/office/officeart/2005/8/layout/cycle3"/>
    <dgm:cxn modelId="{B4A12E13-AF32-4F14-A59F-013AA0B00FFE}" srcId="{7567A966-AF41-405F-AAAD-5D273AA7DB28}" destId="{C5AF12B9-9B23-4651-BC5C-13D68EAE0358}" srcOrd="1" destOrd="0" parTransId="{08A22FB0-BC7C-41E4-8908-0C24248F2242}" sibTransId="{3B1D8292-3902-4198-8088-E42B8B5BE11D}"/>
    <dgm:cxn modelId="{0E781E54-2C4C-4DAC-A12C-C8BC898B8409}" srcId="{7567A966-AF41-405F-AAAD-5D273AA7DB28}" destId="{5EF6824A-78F6-48BB-BEEE-5EE11FF7247E}" srcOrd="2" destOrd="0" parTransId="{6C3C87E3-AC77-4480-8D2E-15B819A90000}" sibTransId="{8F2D9CBF-10F1-4392-815A-CB67D5773C5F}"/>
    <dgm:cxn modelId="{185A4341-AB04-4590-84D1-B1A837732FA2}" type="presOf" srcId="{5EF6824A-78F6-48BB-BEEE-5EE11FF7247E}" destId="{B2D0C161-63ED-409B-A48F-451DFE211250}" srcOrd="0" destOrd="0" presId="urn:microsoft.com/office/officeart/2005/8/layout/cycle3"/>
    <dgm:cxn modelId="{2B9AEAA9-491D-4B7C-89A7-69A56F6BE584}" type="presParOf" srcId="{21F63FCF-29F4-4D5E-A437-2124EFE22CC6}" destId="{53538788-D0D8-4BAA-B8F8-F2100D7B9051}" srcOrd="0" destOrd="0" presId="urn:microsoft.com/office/officeart/2005/8/layout/cycle3"/>
    <dgm:cxn modelId="{70947FF9-EA8F-4AA3-ABE3-866E4179BE13}" type="presParOf" srcId="{53538788-D0D8-4BAA-B8F8-F2100D7B9051}" destId="{A018ABE0-5A1D-4B53-B7B0-406F857B5BFD}" srcOrd="0" destOrd="0" presId="urn:microsoft.com/office/officeart/2005/8/layout/cycle3"/>
    <dgm:cxn modelId="{2AEE23E4-944E-45A5-BA91-50C781C10E5C}" type="presParOf" srcId="{53538788-D0D8-4BAA-B8F8-F2100D7B9051}" destId="{2714F709-9A36-47BE-96AA-8DF652F871D8}" srcOrd="1" destOrd="0" presId="urn:microsoft.com/office/officeart/2005/8/layout/cycle3"/>
    <dgm:cxn modelId="{E4876AD6-B3EA-4025-BA9C-31A1D4D16E81}" type="presParOf" srcId="{53538788-D0D8-4BAA-B8F8-F2100D7B9051}" destId="{BC3EF76E-7693-495C-AAC6-D4E14E0022E5}" srcOrd="2" destOrd="0" presId="urn:microsoft.com/office/officeart/2005/8/layout/cycle3"/>
    <dgm:cxn modelId="{EA1271B5-EEB0-490F-95F4-7824C54B0C13}" type="presParOf" srcId="{53538788-D0D8-4BAA-B8F8-F2100D7B9051}" destId="{B2D0C161-63ED-409B-A48F-451DFE211250}" srcOrd="3" destOrd="0" presId="urn:microsoft.com/office/officeart/2005/8/layout/cycle3"/>
    <dgm:cxn modelId="{68A4DD48-B3C4-446B-9AC9-6ED9D52C9A9E}" type="presParOf" srcId="{53538788-D0D8-4BAA-B8F8-F2100D7B9051}" destId="{BFCAF206-078D-4053-B65D-7B8FA8248B8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7007F-1E11-4E26-8526-5AEFB7574B44}">
      <dsp:nvSpPr>
        <dsp:cNvPr id="0" name=""/>
        <dsp:cNvSpPr/>
      </dsp:nvSpPr>
      <dsp:spPr>
        <a:xfrm>
          <a:off x="3022" y="0"/>
          <a:ext cx="417823" cy="4178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31DC7E-AF10-44F8-8921-192EF00A8F8A}">
      <dsp:nvSpPr>
        <dsp:cNvPr id="0" name=""/>
        <dsp:cNvSpPr/>
      </dsp:nvSpPr>
      <dsp:spPr>
        <a:xfrm>
          <a:off x="44804" y="41782"/>
          <a:ext cx="334258" cy="334258"/>
        </a:xfrm>
        <a:prstGeom prst="chord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4615AC-AE42-4711-9D4C-965671B427DD}">
      <dsp:nvSpPr>
        <dsp:cNvPr id="0" name=""/>
        <dsp:cNvSpPr/>
      </dsp:nvSpPr>
      <dsp:spPr>
        <a:xfrm>
          <a:off x="109651" y="581067"/>
          <a:ext cx="1453941" cy="175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</a:t>
          </a:r>
          <a:r>
            <a:rPr lang="pt-BR" sz="1800" b="1" kern="1200" dirty="0" smtClean="0">
              <a:latin typeface="Arial Narrow" pitchFamily="34" charset="0"/>
            </a:rPr>
            <a:t>Treinamento</a:t>
          </a: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(Rh e Finanças)</a:t>
          </a:r>
          <a:endParaRPr lang="pt-BR" sz="1800" b="0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BR" sz="1800" b="0" kern="1200" dirty="0" smtClean="0">
              <a:latin typeface="Arial Narrow" pitchFamily="34" charset="0"/>
            </a:rPr>
            <a:t>. Formação de  Equipes</a:t>
          </a:r>
          <a:endParaRPr lang="pt-BR" sz="1800" b="0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Análise dos eventos de cadastro        </a:t>
          </a:r>
          <a:endParaRPr lang="pt-BR" sz="1800" b="0" kern="1200" dirty="0">
            <a:latin typeface="Arial Narrow" pitchFamily="34" charset="0"/>
          </a:endParaRPr>
        </a:p>
      </dsp:txBody>
      <dsp:txXfrm>
        <a:off x="109651" y="581067"/>
        <a:ext cx="1453941" cy="1758340"/>
      </dsp:txXfrm>
    </dsp:sp>
    <dsp:sp modelId="{3ACAAD77-A703-4432-BA5D-6E7F97204BA4}">
      <dsp:nvSpPr>
        <dsp:cNvPr id="0" name=""/>
        <dsp:cNvSpPr/>
      </dsp:nvSpPr>
      <dsp:spPr>
        <a:xfrm>
          <a:off x="507892" y="0"/>
          <a:ext cx="1236061" cy="4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2014</a:t>
          </a:r>
          <a:endParaRPr lang="pt-B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07892" y="0"/>
        <a:ext cx="1236061" cy="417823"/>
      </dsp:txXfrm>
    </dsp:sp>
    <dsp:sp modelId="{24DD03F8-3D53-4988-9841-45975BE3AB05}">
      <dsp:nvSpPr>
        <dsp:cNvPr id="0" name=""/>
        <dsp:cNvSpPr/>
      </dsp:nvSpPr>
      <dsp:spPr>
        <a:xfrm>
          <a:off x="1939940" y="0"/>
          <a:ext cx="417823" cy="4178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BFD8D-FBA3-4DF8-B188-6DFDD3454CC3}">
      <dsp:nvSpPr>
        <dsp:cNvPr id="0" name=""/>
        <dsp:cNvSpPr/>
      </dsp:nvSpPr>
      <dsp:spPr>
        <a:xfrm>
          <a:off x="1981722" y="41782"/>
          <a:ext cx="334258" cy="334258"/>
        </a:xfrm>
        <a:prstGeom prst="chord">
          <a:avLst>
            <a:gd name="adj1" fmla="val 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8F6E17-1F37-45B2-911A-4D735DF4B5B3}">
      <dsp:nvSpPr>
        <dsp:cNvPr id="0" name=""/>
        <dsp:cNvSpPr/>
      </dsp:nvSpPr>
      <dsp:spPr>
        <a:xfrm>
          <a:off x="1951350" y="581067"/>
          <a:ext cx="1899183" cy="175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Arial Narrow" pitchFamily="34" charset="0"/>
            </a:rPr>
            <a:t>. Recadastramento</a:t>
          </a:r>
          <a:endParaRPr lang="pt-BR" sz="1800" b="1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Implantação do </a:t>
          </a:r>
          <a:r>
            <a:rPr lang="pt-BR" sz="1800" b="1" kern="1200" dirty="0" err="1" smtClean="0">
              <a:latin typeface="Arial Narrow" pitchFamily="34" charset="0"/>
            </a:rPr>
            <a:t>eSGRH</a:t>
          </a:r>
          <a:r>
            <a:rPr lang="pt-BR" sz="1800" b="0" kern="1200" dirty="0" smtClean="0">
              <a:latin typeface="Arial Narrow" pitchFamily="34" charset="0"/>
            </a:rPr>
            <a:t> (alteração da plataforma Desktop para Web)</a:t>
          </a:r>
          <a:endParaRPr lang="pt-BR" sz="1800" b="0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Adequação  Admissão, CAT e Licenças Médicas</a:t>
          </a:r>
          <a:endParaRPr lang="pt-BR" sz="1800" b="0" kern="1200" dirty="0">
            <a:latin typeface="Arial Narrow" pitchFamily="34" charset="0"/>
          </a:endParaRPr>
        </a:p>
      </dsp:txBody>
      <dsp:txXfrm>
        <a:off x="1951350" y="581067"/>
        <a:ext cx="1899183" cy="1758340"/>
      </dsp:txXfrm>
    </dsp:sp>
    <dsp:sp modelId="{F22C186F-51F7-4B12-8B1F-61A2FB3B3EC3}">
      <dsp:nvSpPr>
        <dsp:cNvPr id="0" name=""/>
        <dsp:cNvSpPr/>
      </dsp:nvSpPr>
      <dsp:spPr>
        <a:xfrm>
          <a:off x="2444810" y="0"/>
          <a:ext cx="1236061" cy="4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2015</a:t>
          </a:r>
          <a:endParaRPr lang="pt-B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2444810" y="0"/>
        <a:ext cx="1236061" cy="417823"/>
      </dsp:txXfrm>
    </dsp:sp>
    <dsp:sp modelId="{6CC2D13F-7D3B-4853-BDE4-66D3400B64E2}">
      <dsp:nvSpPr>
        <dsp:cNvPr id="0" name=""/>
        <dsp:cNvSpPr/>
      </dsp:nvSpPr>
      <dsp:spPr>
        <a:xfrm>
          <a:off x="4099479" y="0"/>
          <a:ext cx="417823" cy="4178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427554-A488-4C05-BEFE-7966B43FB70C}">
      <dsp:nvSpPr>
        <dsp:cNvPr id="0" name=""/>
        <dsp:cNvSpPr/>
      </dsp:nvSpPr>
      <dsp:spPr>
        <a:xfrm>
          <a:off x="4141262" y="41782"/>
          <a:ext cx="334258" cy="334258"/>
        </a:xfrm>
        <a:prstGeom prst="chord">
          <a:avLst>
            <a:gd name="adj1" fmla="val 198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C104BA-41E3-4B07-8FED-6EA8CDD64283}">
      <dsp:nvSpPr>
        <dsp:cNvPr id="0" name=""/>
        <dsp:cNvSpPr/>
      </dsp:nvSpPr>
      <dsp:spPr>
        <a:xfrm>
          <a:off x="3888497" y="581067"/>
          <a:ext cx="2208569" cy="175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Arial Narrow" pitchFamily="34" charset="0"/>
            </a:rPr>
            <a:t>. </a:t>
          </a:r>
          <a:r>
            <a:rPr lang="pt-BR" sz="1800" b="0" kern="1200" dirty="0" smtClean="0">
              <a:latin typeface="Arial Narrow" pitchFamily="34" charset="0"/>
            </a:rPr>
            <a:t>Desenvolvimento do Sistema Gestor do eSocial com simulação de envio do arquivo  </a:t>
          </a:r>
          <a:r>
            <a:rPr lang="pt-BR" sz="1800" b="1" kern="1200" dirty="0" smtClean="0">
              <a:latin typeface="Arial Narrow" pitchFamily="34" charset="0"/>
            </a:rPr>
            <a:t>XML</a:t>
          </a:r>
          <a:endParaRPr lang="pt-BR" sz="1800" b="1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Adequação aviso Prévio e Folha </a:t>
          </a: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</a:t>
          </a:r>
          <a:r>
            <a:rPr lang="pt-BR" sz="1800" b="1" kern="1200" dirty="0" smtClean="0">
              <a:latin typeface="Arial Narrow" pitchFamily="34" charset="0"/>
            </a:rPr>
            <a:t>Decreto</a:t>
          </a:r>
          <a:r>
            <a:rPr lang="pt-BR" sz="1800" b="0" kern="1200" dirty="0" smtClean="0">
              <a:latin typeface="Arial Narrow" pitchFamily="34" charset="0"/>
            </a:rPr>
            <a:t> Comissão Municipal </a:t>
          </a:r>
          <a:r>
            <a:rPr lang="pt-BR" sz="1800" b="0" kern="1200" dirty="0" err="1" smtClean="0">
              <a:latin typeface="Arial Narrow" pitchFamily="34" charset="0"/>
            </a:rPr>
            <a:t>eSocial</a:t>
          </a:r>
          <a:endParaRPr lang="pt-BR" sz="1800" b="0" kern="1200" dirty="0" smtClean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0" kern="1200" dirty="0">
            <a:latin typeface="Arial Narrow" pitchFamily="34" charset="0"/>
          </a:endParaRPr>
        </a:p>
      </dsp:txBody>
      <dsp:txXfrm>
        <a:off x="3888497" y="581067"/>
        <a:ext cx="2208569" cy="1758340"/>
      </dsp:txXfrm>
    </dsp:sp>
    <dsp:sp modelId="{8D94E905-2E3A-4594-98BD-12D42CA1A329}">
      <dsp:nvSpPr>
        <dsp:cNvPr id="0" name=""/>
        <dsp:cNvSpPr/>
      </dsp:nvSpPr>
      <dsp:spPr>
        <a:xfrm>
          <a:off x="4604349" y="0"/>
          <a:ext cx="1236061" cy="4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2016</a:t>
          </a:r>
          <a:endParaRPr lang="pt-B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604349" y="0"/>
        <a:ext cx="1236061" cy="417823"/>
      </dsp:txXfrm>
    </dsp:sp>
    <dsp:sp modelId="{0A1B2235-3B5E-4083-967F-6E99DA617FCB}">
      <dsp:nvSpPr>
        <dsp:cNvPr id="0" name=""/>
        <dsp:cNvSpPr/>
      </dsp:nvSpPr>
      <dsp:spPr>
        <a:xfrm>
          <a:off x="6546940" y="0"/>
          <a:ext cx="417823" cy="41782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626CDC-A4C8-4899-B6D5-E0447AF47C67}">
      <dsp:nvSpPr>
        <dsp:cNvPr id="0" name=""/>
        <dsp:cNvSpPr/>
      </dsp:nvSpPr>
      <dsp:spPr>
        <a:xfrm>
          <a:off x="6588722" y="41782"/>
          <a:ext cx="334258" cy="33425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30E2A2-37C6-48E1-BE07-0233960D00ED}">
      <dsp:nvSpPr>
        <dsp:cNvPr id="0" name=""/>
        <dsp:cNvSpPr/>
      </dsp:nvSpPr>
      <dsp:spPr>
        <a:xfrm>
          <a:off x="6190479" y="650962"/>
          <a:ext cx="2512257" cy="175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</a:t>
          </a:r>
          <a:r>
            <a:rPr lang="pt-BR" sz="1800" b="1" kern="1200" dirty="0" smtClean="0">
              <a:latin typeface="Arial Narrow" pitchFamily="34" charset="0"/>
            </a:rPr>
            <a:t> </a:t>
          </a:r>
          <a:r>
            <a:rPr lang="pt-BR" sz="1800" b="0" kern="1200" dirty="0" smtClean="0">
              <a:latin typeface="Arial Narrow" pitchFamily="34" charset="0"/>
            </a:rPr>
            <a:t>Adequação ao </a:t>
          </a:r>
          <a:r>
            <a:rPr lang="pt-BR" sz="1800" b="1" kern="1200" dirty="0" smtClean="0">
              <a:latin typeface="Arial Narrow" pitchFamily="34" charset="0"/>
            </a:rPr>
            <a:t>Manual 2.2</a:t>
          </a:r>
          <a:endParaRPr lang="pt-BR" sz="1800" b="1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Implantação Contribuintes Individuais (TSV)</a:t>
          </a:r>
          <a:endParaRPr lang="pt-BR" sz="1800" b="0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Monitoramento da </a:t>
          </a:r>
          <a:r>
            <a:rPr lang="pt-BR" sz="1800" b="1" kern="1200" dirty="0" smtClean="0">
              <a:latin typeface="Arial Narrow" pitchFamily="34" charset="0"/>
            </a:rPr>
            <a:t>Saúde do Trabalhador</a:t>
          </a:r>
          <a:endParaRPr lang="pt-BR" sz="1800" b="1" kern="1200" dirty="0">
            <a:latin typeface="Arial Narrow" pitchFamily="34" charset="0"/>
          </a:endParaRPr>
        </a:p>
        <a:p>
          <a:pPr marL="95250" lvl="0" indent="-952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Arial Narrow" pitchFamily="34" charset="0"/>
            </a:rPr>
            <a:t>. Testes /Projeto Piloto </a:t>
          </a:r>
          <a:endParaRPr lang="pt-BR" sz="1800" b="0" kern="1200" dirty="0">
            <a:latin typeface="Arial Narrow" pitchFamily="34" charset="0"/>
          </a:endParaRPr>
        </a:p>
      </dsp:txBody>
      <dsp:txXfrm>
        <a:off x="6190479" y="650962"/>
        <a:ext cx="2512257" cy="1758340"/>
      </dsp:txXfrm>
    </dsp:sp>
    <dsp:sp modelId="{129D541F-AD78-49E0-99EB-90F68BB3E7E3}">
      <dsp:nvSpPr>
        <dsp:cNvPr id="0" name=""/>
        <dsp:cNvSpPr/>
      </dsp:nvSpPr>
      <dsp:spPr>
        <a:xfrm>
          <a:off x="7051810" y="0"/>
          <a:ext cx="1236061" cy="41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2017</a:t>
          </a:r>
          <a:endParaRPr lang="pt-BR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7051810" y="0"/>
        <a:ext cx="1236061" cy="417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F709-9A36-47BE-96AA-8DF652F871D8}">
      <dsp:nvSpPr>
        <dsp:cNvPr id="0" name=""/>
        <dsp:cNvSpPr/>
      </dsp:nvSpPr>
      <dsp:spPr>
        <a:xfrm>
          <a:off x="1254711" y="205239"/>
          <a:ext cx="4763306" cy="4763306"/>
        </a:xfrm>
        <a:prstGeom prst="circularArrow">
          <a:avLst>
            <a:gd name="adj1" fmla="val 4668"/>
            <a:gd name="adj2" fmla="val 272909"/>
            <a:gd name="adj3" fmla="val 14062703"/>
            <a:gd name="adj4" fmla="val 17248112"/>
            <a:gd name="adj5" fmla="val 484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ABE0-5A1D-4B53-B7B0-406F857B5BFD}">
      <dsp:nvSpPr>
        <dsp:cNvPr id="0" name=""/>
        <dsp:cNvSpPr/>
      </dsp:nvSpPr>
      <dsp:spPr>
        <a:xfrm>
          <a:off x="2592287" y="360039"/>
          <a:ext cx="2046808" cy="8120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Análise</a:t>
          </a:r>
          <a:endParaRPr lang="pt-BR" sz="2400" kern="1200" dirty="0">
            <a:latin typeface="Arial Narrow" pitchFamily="34" charset="0"/>
          </a:endParaRPr>
        </a:p>
      </dsp:txBody>
      <dsp:txXfrm>
        <a:off x="2631927" y="399679"/>
        <a:ext cx="1967528" cy="732754"/>
      </dsp:txXfrm>
    </dsp:sp>
    <dsp:sp modelId="{BC3EF76E-7693-495C-AAC6-D4E14E0022E5}">
      <dsp:nvSpPr>
        <dsp:cNvPr id="0" name=""/>
        <dsp:cNvSpPr/>
      </dsp:nvSpPr>
      <dsp:spPr>
        <a:xfrm>
          <a:off x="4298334" y="2074801"/>
          <a:ext cx="2679172" cy="80508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Desenvolvimento</a:t>
          </a:r>
          <a:endParaRPr lang="pt-BR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337635" y="2114102"/>
        <a:ext cx="2600570" cy="726481"/>
      </dsp:txXfrm>
    </dsp:sp>
    <dsp:sp modelId="{B2D0C161-63ED-409B-A48F-451DFE211250}">
      <dsp:nvSpPr>
        <dsp:cNvPr id="0" name=""/>
        <dsp:cNvSpPr/>
      </dsp:nvSpPr>
      <dsp:spPr>
        <a:xfrm>
          <a:off x="2449551" y="4172227"/>
          <a:ext cx="2327924" cy="79632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Homologação</a:t>
          </a:r>
          <a:endParaRPr lang="pt-BR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488424" y="4211100"/>
        <a:ext cx="2250178" cy="718578"/>
      </dsp:txXfrm>
    </dsp:sp>
    <dsp:sp modelId="{BFCAF206-078D-4053-B65D-7B8FA8248B84}">
      <dsp:nvSpPr>
        <dsp:cNvPr id="0" name=""/>
        <dsp:cNvSpPr/>
      </dsp:nvSpPr>
      <dsp:spPr>
        <a:xfrm>
          <a:off x="150222" y="2148955"/>
          <a:ext cx="2473997" cy="80508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Implantação</a:t>
          </a:r>
          <a:endParaRPr lang="pt-BR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89523" y="2188256"/>
        <a:ext cx="2395395" cy="726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0.30658</cdr:x>
      <cdr:y>0</cdr:y>
    </cdr:from>
    <cdr:to>
      <cdr:x>0.5221</cdr:x>
      <cdr:y>0.09677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510946" y="-1546492"/>
          <a:ext cx="1765153" cy="44900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</a:rPr>
            <a:t>CLT </a:t>
          </a:r>
          <a:r>
            <a:rPr lang="pt-BR" sz="1600" b="1" dirty="0">
              <a:latin typeface="Arial Narrow" pitchFamily="34" charset="0"/>
              <a:sym typeface="Symbol" panose="05050102010706020507" pitchFamily="18" charset="2"/>
            </a:rPr>
            <a:t> </a:t>
          </a:r>
          <a:r>
            <a:rPr lang="pt-BR" sz="1600" b="1" dirty="0" smtClean="0">
              <a:latin typeface="Arial Narrow" pitchFamily="34" charset="0"/>
              <a:sym typeface="Symbol" panose="05050102010706020507" pitchFamily="18" charset="2"/>
            </a:rPr>
            <a:t>    </a:t>
          </a:r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</a:rPr>
            <a:t> 303</a:t>
          </a:r>
          <a:endParaRPr lang="pt-BR" sz="1600" b="1" dirty="0">
            <a:solidFill>
              <a:sysClr val="windowText" lastClr="0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0.56154</cdr:x>
      <cdr:y>0.01774</cdr:y>
    </cdr:from>
    <cdr:to>
      <cdr:x>0.80162</cdr:x>
      <cdr:y>0.11452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599178" y="82308"/>
          <a:ext cx="1966251" cy="44905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9933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latin typeface="Arial Narrow" pitchFamily="34" charset="0"/>
            </a:rPr>
            <a:t>Comissão     </a:t>
          </a:r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</a:rPr>
            <a:t>  337</a:t>
          </a:r>
          <a:endParaRPr lang="pt-BR" sz="1600" b="1" dirty="0">
            <a:solidFill>
              <a:sysClr val="windowText" lastClr="0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0.70221</cdr:x>
      <cdr:y>0.19898</cdr:y>
    </cdr:from>
    <cdr:to>
      <cdr:x>1</cdr:x>
      <cdr:y>0.29576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751306" y="923247"/>
          <a:ext cx="2438938" cy="44905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92D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latin typeface="Arial Narrow" pitchFamily="34" charset="0"/>
            </a:rPr>
            <a:t>Prazo Determinado     </a:t>
          </a:r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</a:rPr>
            <a:t>  1.190</a:t>
          </a:r>
          <a:endParaRPr lang="pt-BR" sz="1600" b="1" dirty="0">
            <a:solidFill>
              <a:sysClr val="windowText" lastClr="0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0.74617</cdr:x>
      <cdr:y>0.46779</cdr:y>
    </cdr:from>
    <cdr:to>
      <cdr:x>0.95718</cdr:x>
      <cdr:y>0.56456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6111346" y="2170540"/>
          <a:ext cx="1728192" cy="44900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FF5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latin typeface="Arial Narrow" pitchFamily="34" charset="0"/>
            </a:rPr>
            <a:t>Estágio     </a:t>
          </a:r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  <a:sym typeface="Symbol" panose="05050102010706020507" pitchFamily="18" charset="2"/>
            </a:rPr>
            <a:t> </a:t>
          </a:r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</a:rPr>
            <a:t> 1.359</a:t>
          </a:r>
          <a:endParaRPr lang="pt-BR" sz="1600" b="1" dirty="0">
            <a:solidFill>
              <a:sysClr val="windowText" lastClr="0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0.03403</cdr:x>
      <cdr:y>0.62298</cdr:y>
    </cdr:from>
    <cdr:to>
      <cdr:x>0.26148</cdr:x>
      <cdr:y>0.71975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278698" y="2890620"/>
          <a:ext cx="1862874" cy="44900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4BACC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latin typeface="Arial Narrow" pitchFamily="34" charset="0"/>
            </a:rPr>
            <a:t>Efetivo</a:t>
          </a:r>
          <a:r>
            <a:rPr lang="pt-BR" sz="1600" b="1" dirty="0" smtClean="0">
              <a:solidFill>
                <a:sysClr val="windowText" lastClr="000000"/>
              </a:solidFill>
              <a:latin typeface="Arial Narrow" pitchFamily="34" charset="0"/>
            </a:rPr>
            <a:t>       7.451</a:t>
          </a:r>
          <a:endParaRPr lang="pt-BR" sz="1600" b="1" dirty="0">
            <a:solidFill>
              <a:sysClr val="windowText" lastClr="000000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09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5276" y="0"/>
            <a:ext cx="297109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D856-14EF-413B-B7B6-2C14AFEF7702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71092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5276" y="9428165"/>
            <a:ext cx="2971092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4B73-AD48-4E2F-96A9-6B4AF5FDC6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2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0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701" y="0"/>
            <a:ext cx="297220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D85A-E3B5-4073-ABD8-EF593276A69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72" y="4715153"/>
            <a:ext cx="5487057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7220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701" y="9428009"/>
            <a:ext cx="297220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0677-7965-40A5-951D-9FEE8A3B89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92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0677-7965-40A5-951D-9FEE8A3B89E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56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0677-7965-40A5-951D-9FEE8A3B89E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10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DRH = análise</a:t>
            </a:r>
            <a:r>
              <a:rPr lang="pt-BR" baseline="0" dirty="0" smtClean="0"/>
              <a:t> de todos os procedimentos;</a:t>
            </a:r>
          </a:p>
          <a:p>
            <a:endParaRPr lang="pt-BR" baseline="0" dirty="0" smtClean="0"/>
          </a:p>
          <a:p>
            <a:r>
              <a:rPr lang="pt-BR" baseline="0" dirty="0" smtClean="0"/>
              <a:t>Finanças = toda a parte de prestadores de serviços, pagamentos, etc.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Tecnologia da Informação = Análise e desenvolvimento da parte técnica; se houver necessidade de mudança, criar um novo sistema;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0677-7965-40A5-951D-9FEE8A3B89E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1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0677-7965-40A5-951D-9FEE8A3B89E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0677-7965-40A5-951D-9FEE8A3B89E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6838" y="1600200"/>
            <a:ext cx="8435280" cy="47811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49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95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01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9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86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05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40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29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65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42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9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E450-6676-4511-87B8-842272AE6A9D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8897-8F9D-42DC-9D8F-E1A587E62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E450-6676-4511-87B8-842272AE6A9D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8897-8F9D-42DC-9D8F-E1A587E62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E450-6676-4511-87B8-842272AE6A9D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8897-8F9D-42DC-9D8F-E1A587E62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E450-6676-4511-87B8-842272AE6A9D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8897-8F9D-42DC-9D8F-E1A587E628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0EA3E450-6676-4511-87B8-842272AE6A9D}" type="datetimeFigureOut">
              <a:rPr lang="pt-BR" smtClean="0"/>
              <a:pPr/>
              <a:t>24/11/2016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2D158897-8F9D-42DC-9D8F-E1A587E628C3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050" name="Picture 2" descr="D:\PC03190\eSocial\Rascunho_Apresentação 2015_03_11 - Cláudia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C03190\eSocial\Rascunho_Apresentação 2015_03_11 - Cláudia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6"/>
          <a:stretch/>
        </p:blipFill>
        <p:spPr bwMode="auto">
          <a:xfrm>
            <a:off x="0" y="5988328"/>
            <a:ext cx="9144000" cy="9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4655379" y="5330792"/>
            <a:ext cx="3352296" cy="63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5548580" y="5988328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57E8-3CC0-4C3F-8A07-0239B6E3BFB8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52F6-929B-437E-A035-64A095AC01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10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estoresocial@sjc.sp.gov.b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58097"/>
            <a:ext cx="4156540" cy="118461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3447" y="3787272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pPr algn="ctr"/>
            <a:r>
              <a:rPr lang="pt-BR" sz="2000" i="1" dirty="0" smtClean="0">
                <a:solidFill>
                  <a:schemeClr val="accent1">
                    <a:lumMod val="75000"/>
                  </a:schemeClr>
                </a:solidFill>
              </a:rPr>
              <a:t>“ Casos Práticos de Implantação do eSocial em Órgãos Públicos”</a:t>
            </a:r>
          </a:p>
          <a:p>
            <a:pPr algn="ctr"/>
            <a:endParaRPr lang="pt-BR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800" i="1" dirty="0" smtClean="0">
                <a:solidFill>
                  <a:schemeClr val="accent1">
                    <a:lumMod val="75000"/>
                  </a:schemeClr>
                </a:solidFill>
              </a:rPr>
              <a:t>A experiência de São José dos Campos</a:t>
            </a:r>
            <a:endParaRPr lang="pt-BR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53887" y="5445224"/>
            <a:ext cx="380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Ana Cristina Santos  (Medicina do Trabalho)</a:t>
            </a:r>
          </a:p>
          <a:p>
            <a:pPr algn="just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Cláudia Carvalho      (Recursos Humanos)</a:t>
            </a:r>
          </a:p>
          <a:p>
            <a:pPr algn="just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Denise Monteiro     (Tecnologia e Informação</a:t>
            </a:r>
            <a:r>
              <a:rPr lang="pt-BR" sz="1600" dirty="0" smtClean="0">
                <a:latin typeface="Arial Narrow" pitchFamily="34" charset="0"/>
              </a:rPr>
              <a:t>)</a:t>
            </a:r>
            <a:endParaRPr lang="pt-BR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0356" y="1920131"/>
            <a:ext cx="9144000" cy="57912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428596" y="1071546"/>
            <a:ext cx="4071937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latin typeface="Arial Narrow" pitchFamily="34" charset="0"/>
                <a:cs typeface="Times New Roman" panose="02020603050405020304" pitchFamily="18" charset="0"/>
              </a:rPr>
              <a:t>São José dos Campos</a:t>
            </a:r>
          </a:p>
          <a:p>
            <a:pPr algn="ctr" eaLnBrk="1" hangingPunct="1"/>
            <a:endParaRPr lang="pt-BR" altLang="pt-BR" sz="2000" b="1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sz="1600" dirty="0" smtClean="0">
                <a:latin typeface="Arial Narrow" pitchFamily="34" charset="0"/>
                <a:cs typeface="Times New Roman" panose="02020603050405020304" pitchFamily="18" charset="0"/>
              </a:rPr>
              <a:t>Habitantes</a:t>
            </a:r>
            <a:r>
              <a:rPr lang="pt-BR" altLang="pt-BR" sz="1600" dirty="0">
                <a:latin typeface="Arial Narrow" pitchFamily="34" charset="0"/>
                <a:cs typeface="Times New Roman" panose="02020603050405020304" pitchFamily="18" charset="0"/>
              </a:rPr>
              <a:t>: </a:t>
            </a:r>
            <a:r>
              <a:rPr lang="pt-BR" altLang="pt-BR" sz="1600" dirty="0" smtClean="0">
                <a:latin typeface="Arial Narrow" pitchFamily="34" charset="0"/>
                <a:cs typeface="Times New Roman" panose="02020603050405020304" pitchFamily="18" charset="0"/>
              </a:rPr>
              <a:t>681.036</a:t>
            </a:r>
          </a:p>
          <a:p>
            <a:pPr algn="ctr" eaLnBrk="1" hangingPunct="1"/>
            <a:r>
              <a:rPr lang="pt-BR" altLang="pt-BR" sz="1100" dirty="0" smtClean="0">
                <a:latin typeface="Arial Narrow" pitchFamily="34" charset="0"/>
              </a:rPr>
              <a:t>(Fonte: IBGE - 2014)</a:t>
            </a:r>
          </a:p>
          <a:p>
            <a:pPr algn="ctr" eaLnBrk="1" hangingPunct="1"/>
            <a:endParaRPr lang="pt-BR" altLang="pt-BR" sz="1050" dirty="0" smtClean="0">
              <a:latin typeface="Arial Narrow" pitchFamily="34" charset="0"/>
            </a:endParaRPr>
          </a:p>
          <a:p>
            <a:pPr algn="ctr" eaLnBrk="1" hangingPunct="1"/>
            <a:r>
              <a:rPr lang="pt-BR" altLang="pt-BR" sz="1600" dirty="0" smtClean="0">
                <a:latin typeface="Arial Narrow" pitchFamily="34" charset="0"/>
                <a:cs typeface="Times New Roman" panose="02020603050405020304" pitchFamily="18" charset="0"/>
              </a:rPr>
              <a:t>PIB per capital: R$ 40.699,31</a:t>
            </a:r>
          </a:p>
          <a:p>
            <a:pPr algn="ctr" eaLnBrk="1" hangingPunct="1"/>
            <a:r>
              <a:rPr lang="pt-BR" altLang="pt-BR" sz="1100" dirty="0" smtClean="0">
                <a:latin typeface="Arial Narrow" pitchFamily="34" charset="0"/>
                <a:cs typeface="Times New Roman" panose="02020603050405020304" pitchFamily="18" charset="0"/>
              </a:rPr>
              <a:t>(Fonte: IBGE - 2013)</a:t>
            </a:r>
          </a:p>
          <a:p>
            <a:pPr algn="ctr" eaLnBrk="1" hangingPunct="1"/>
            <a:endParaRPr lang="pt-BR" altLang="pt-BR" sz="900" dirty="0" smtClean="0">
              <a:latin typeface="Arial Narrow" pitchFamily="34" charset="0"/>
            </a:endParaRPr>
          </a:p>
          <a:p>
            <a:pPr algn="ctr" eaLnBrk="1" hangingPunct="1"/>
            <a:endParaRPr lang="pt-BR" altLang="pt-BR" sz="1000" dirty="0">
              <a:latin typeface="Arial Narrow" pitchFamily="34" charset="0"/>
            </a:endParaRPr>
          </a:p>
          <a:p>
            <a:pPr algn="ctr" eaLnBrk="1" hangingPunct="1"/>
            <a:r>
              <a:rPr lang="pt-BR" altLang="pt-BR" sz="1600" dirty="0" smtClean="0">
                <a:latin typeface="Arial Narrow" pitchFamily="34" charset="0"/>
                <a:cs typeface="Times New Roman" panose="02020603050405020304" pitchFamily="18" charset="0"/>
              </a:rPr>
              <a:t>Orçamento </a:t>
            </a:r>
            <a:r>
              <a:rPr lang="pt-BR" altLang="pt-BR" sz="1600" dirty="0">
                <a:latin typeface="Arial Narrow" pitchFamily="34" charset="0"/>
                <a:cs typeface="Times New Roman" panose="02020603050405020304" pitchFamily="18" charset="0"/>
              </a:rPr>
              <a:t>Geral</a:t>
            </a:r>
            <a:r>
              <a:rPr lang="pt-BR" altLang="pt-BR" sz="1600" dirty="0" smtClean="0">
                <a:latin typeface="Arial Narrow" pitchFamily="34" charset="0"/>
                <a:cs typeface="Times New Roman" panose="02020603050405020304" pitchFamily="18" charset="0"/>
              </a:rPr>
              <a:t>: </a:t>
            </a:r>
            <a:r>
              <a:rPr lang="pt-BR" altLang="pt-BR" sz="1600" dirty="0" smtClean="0">
                <a:latin typeface="Arial Narrow" pitchFamily="34" charset="0"/>
              </a:rPr>
              <a:t>R</a:t>
            </a:r>
            <a:r>
              <a:rPr lang="pt-BR" altLang="pt-BR" sz="1600" dirty="0">
                <a:latin typeface="Arial Narrow" pitchFamily="34" charset="0"/>
              </a:rPr>
              <a:t>$ 2</a:t>
            </a:r>
            <a:r>
              <a:rPr lang="pt-BR" altLang="pt-BR" sz="1600" dirty="0" smtClean="0">
                <a:latin typeface="Arial Narrow" pitchFamily="34" charset="0"/>
              </a:rPr>
              <a:t> bilhões</a:t>
            </a:r>
            <a:endParaRPr lang="pt-BR" altLang="pt-BR" sz="1600" dirty="0">
              <a:latin typeface="Arial Narrow" pitchFamily="34" charset="0"/>
            </a:endParaRPr>
          </a:p>
          <a:p>
            <a:pPr algn="ctr" eaLnBrk="1" hangingPunct="1"/>
            <a:r>
              <a:rPr lang="pt-BR" altLang="pt-BR" sz="1100" dirty="0">
                <a:latin typeface="Arial Narrow" pitchFamily="34" charset="0"/>
                <a:cs typeface="Times New Roman" panose="02020603050405020304" pitchFamily="18" charset="0"/>
              </a:rPr>
              <a:t>(previsão anual – Secretaria da Fazenda)</a:t>
            </a:r>
          </a:p>
        </p:txBody>
      </p:sp>
      <p:pic>
        <p:nvPicPr>
          <p:cNvPr id="1028" name="Picture 4" descr="D:\Users\claudia.carvalho\Downloads\Embraer_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1" y="4368594"/>
            <a:ext cx="3397177" cy="19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claudia.carvalho\Downloads\39357982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4005" b="14864"/>
          <a:stretch/>
        </p:blipFill>
        <p:spPr bwMode="auto">
          <a:xfrm>
            <a:off x="4675904" y="4357694"/>
            <a:ext cx="3864158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claudia.carvalho\Downloads\2015022017144740c1b6e9-d8b7-4552-8146-7ba4484a8579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13226"/>
          <a:stretch/>
        </p:blipFill>
        <p:spPr bwMode="auto">
          <a:xfrm>
            <a:off x="4786314" y="1214422"/>
            <a:ext cx="3593415" cy="29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00166" y="6357958"/>
            <a:ext cx="182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Embraer S.A.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00562" y="6396335"/>
            <a:ext cx="421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Instituto de Tecnologia de Aeronáutica (DCTA / ITA)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271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03597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ESTRUTURA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1187624" y="6312170"/>
            <a:ext cx="6984776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Total: 10.640 Servidores</a:t>
            </a:r>
          </a:p>
          <a:p>
            <a:pPr algn="ctr"/>
            <a:endParaRPr lang="pt-BR" sz="1500" b="1" dirty="0">
              <a:solidFill>
                <a:sysClr val="windowText" lastClr="000000"/>
              </a:solidFill>
              <a:latin typeface="Arial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198881"/>
              </p:ext>
            </p:extLst>
          </p:nvPr>
        </p:nvGraphicFramePr>
        <p:xfrm>
          <a:off x="476878" y="1546492"/>
          <a:ext cx="8190244" cy="463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8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148420" y="1678220"/>
            <a:ext cx="8870188" cy="118578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9807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MARCOS HISTÓRICOS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2639387"/>
              </p:ext>
            </p:extLst>
          </p:nvPr>
        </p:nvGraphicFramePr>
        <p:xfrm>
          <a:off x="142844" y="2037961"/>
          <a:ext cx="89289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72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5346096"/>
              </p:ext>
            </p:extLst>
          </p:nvPr>
        </p:nvGraphicFramePr>
        <p:xfrm>
          <a:off x="971600" y="1340768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51520" y="9807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CICLO DE TRABALHO</a:t>
            </a:r>
          </a:p>
        </p:txBody>
      </p:sp>
    </p:spTree>
    <p:extLst>
      <p:ext uri="{BB962C8B-B14F-4D97-AF65-F5344CB8AC3E}">
        <p14:creationId xmlns:p14="http://schemas.microsoft.com/office/powerpoint/2010/main" val="13844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861713409"/>
              </p:ext>
            </p:extLst>
          </p:nvPr>
        </p:nvGraphicFramePr>
        <p:xfrm>
          <a:off x="1075568" y="1337085"/>
          <a:ext cx="6992864" cy="449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7544" y="2274664"/>
            <a:ext cx="23574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Narrow" pitchFamily="34" charset="0"/>
              </a:rPr>
              <a:t>A desenvolver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3882442"/>
            <a:ext cx="2789502" cy="461665"/>
          </a:xfrm>
          <a:prstGeom prst="rect">
            <a:avLst/>
          </a:prstGeom>
          <a:noFill/>
          <a:ln>
            <a:solidFill>
              <a:srgbClr val="F4EE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latin typeface="Arial Narrow" pitchFamily="34" charset="0"/>
              </a:rPr>
              <a:t>Em desenvolvimento 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5013176"/>
            <a:ext cx="2357454" cy="461665"/>
          </a:xfrm>
          <a:prstGeom prst="rect">
            <a:avLst/>
          </a:prstGeom>
          <a:noFill/>
          <a:ln>
            <a:solidFill>
              <a:srgbClr val="00A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Narrow" pitchFamily="34" charset="0"/>
              </a:rPr>
              <a:t>Em homologação 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88224" y="2924944"/>
            <a:ext cx="2000264" cy="461665"/>
          </a:xfrm>
          <a:prstGeom prst="rect">
            <a:avLst/>
          </a:prstGeom>
          <a:noFill/>
          <a:ln>
            <a:solidFill>
              <a:srgbClr val="377BC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Narrow" pitchFamily="34" charset="0"/>
              </a:rPr>
              <a:t>Implantado</a:t>
            </a: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9807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STATUS DO PROJETO</a:t>
            </a:r>
          </a:p>
        </p:txBody>
      </p:sp>
      <p:sp>
        <p:nvSpPr>
          <p:cNvPr id="3" name="Pergaminho vertical 2"/>
          <p:cNvSpPr/>
          <p:nvPr/>
        </p:nvSpPr>
        <p:spPr>
          <a:xfrm>
            <a:off x="6416184" y="4289635"/>
            <a:ext cx="2576328" cy="2417586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8224" y="4531206"/>
            <a:ext cx="22322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 dezembro/2016</a:t>
            </a:r>
          </a:p>
          <a:p>
            <a:pPr algn="ctr"/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pt-BR" sz="2800" b="1" i="1" dirty="0">
                <a:solidFill>
                  <a:srgbClr val="0000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63% </a:t>
            </a:r>
          </a:p>
          <a:p>
            <a:pPr algn="ctr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implantação do projeto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628800"/>
            <a:ext cx="86324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pt-BR" sz="2000" b="1" dirty="0" smtClean="0">
              <a:latin typeface="Arial Narrow" pitchFamily="34" charset="0"/>
            </a:endParaRPr>
          </a:p>
          <a:p>
            <a:pPr marL="285750" indent="-28575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pt-BR" sz="2000" b="1" dirty="0" smtClean="0">
              <a:latin typeface="Arial Narrow" pitchFamily="34" charset="0"/>
            </a:endParaRPr>
          </a:p>
          <a:p>
            <a:pPr marL="285750" indent="-285750">
              <a:lnSpc>
                <a:spcPts val="26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pt-BR" sz="2000" b="1" dirty="0" smtClean="0">
              <a:latin typeface="Arial Narrow" pitchFamily="34" charset="0"/>
            </a:endParaRPr>
          </a:p>
        </p:txBody>
      </p:sp>
      <p:pic>
        <p:nvPicPr>
          <p:cNvPr id="2050" name="Picture 2" descr="D:\Users\claudia.carvalho\Downloads\Documents\IMG_08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14013" r="15420"/>
          <a:stretch/>
        </p:blipFill>
        <p:spPr bwMode="auto">
          <a:xfrm>
            <a:off x="323528" y="1847521"/>
            <a:ext cx="5976664" cy="42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68311" y="1823913"/>
            <a:ext cx="2627784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b="1" dirty="0" smtClean="0">
              <a:latin typeface="Arial Narrow" pitchFamily="34" charset="0"/>
            </a:endParaRPr>
          </a:p>
          <a:p>
            <a:endParaRPr lang="pt-BR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dirty="0" smtClean="0">
                <a:latin typeface="Arial Narrow" pitchFamily="34" charset="0"/>
              </a:rPr>
              <a:t>Analistas </a:t>
            </a:r>
            <a:r>
              <a:rPr lang="pt-BR" b="1" dirty="0">
                <a:latin typeface="Arial Narrow" pitchFamily="34" charset="0"/>
              </a:rPr>
              <a:t>de </a:t>
            </a:r>
            <a:r>
              <a:rPr lang="pt-BR" b="1" dirty="0" smtClean="0">
                <a:latin typeface="Arial Narrow" pitchFamily="34" charset="0"/>
              </a:rPr>
              <a:t>Negócios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dirty="0" smtClean="0">
                <a:latin typeface="Arial Narrow" pitchFamily="34" charset="0"/>
              </a:rPr>
              <a:t>Desenvolvedores </a:t>
            </a:r>
            <a:r>
              <a:rPr lang="pt-BR" b="1" dirty="0">
                <a:latin typeface="Arial Narrow" pitchFamily="34" charset="0"/>
              </a:rPr>
              <a:t>de </a:t>
            </a:r>
            <a:r>
              <a:rPr lang="pt-BR" b="1" dirty="0" smtClean="0">
                <a:latin typeface="Arial Narrow" pitchFamily="34" charset="0"/>
              </a:rPr>
              <a:t>Sistemas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dirty="0" smtClean="0">
                <a:latin typeface="Arial Narrow" pitchFamily="34" charset="0"/>
              </a:rPr>
              <a:t>Consultores Jurídicos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b="1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dirty="0" smtClean="0">
                <a:latin typeface="Arial Narrow" pitchFamily="34" charset="0"/>
              </a:rPr>
              <a:t>Técnicos  das </a:t>
            </a:r>
            <a:r>
              <a:rPr lang="pt-BR" b="1" dirty="0">
                <a:latin typeface="Arial Narrow" pitchFamily="34" charset="0"/>
              </a:rPr>
              <a:t>áreas  </a:t>
            </a:r>
            <a:r>
              <a:rPr lang="pt-BR" b="1" dirty="0" smtClean="0">
                <a:latin typeface="Arial Narrow" pitchFamily="34" charset="0"/>
              </a:rPr>
              <a:t>de Administração e Finanças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03597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Equipe  eSOCIAL</a:t>
            </a:r>
          </a:p>
        </p:txBody>
      </p:sp>
    </p:spTree>
    <p:extLst>
      <p:ext uri="{BB962C8B-B14F-4D97-AF65-F5344CB8AC3E}">
        <p14:creationId xmlns:p14="http://schemas.microsoft.com/office/powerpoint/2010/main" val="6257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claudia.carvalho\Documents\Cláudia\detalhe-de-pena-e-de-folha-em-branco-do-caderno-1621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5"/>
          <a:stretch/>
        </p:blipFill>
        <p:spPr bwMode="auto">
          <a:xfrm>
            <a:off x="0" y="908721"/>
            <a:ext cx="9180512" cy="55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401783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latin typeface="Edwardian Script ITC" pitchFamily="66" charset="0"/>
              </a:rPr>
              <a:t>Agradecemos   a oportunidade !!...</a:t>
            </a:r>
            <a:endParaRPr lang="pt-BR" sz="5400" b="1" dirty="0">
              <a:solidFill>
                <a:schemeClr val="accent1">
                  <a:lumMod val="50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00298" y="1500174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 Narrow" pitchFamily="34" charset="0"/>
                <a:hlinkClick r:id="rId3"/>
              </a:rPr>
              <a:t>gestoresocial@sjc.sp.gov.br</a:t>
            </a:r>
            <a:endParaRPr lang="pt-BR" sz="2400" b="1" dirty="0" smtClean="0">
              <a:latin typeface="Arial Narrow" pitchFamily="34" charset="0"/>
            </a:endParaRPr>
          </a:p>
          <a:p>
            <a:pPr algn="ctr"/>
            <a:endParaRPr lang="pt-BR" sz="2400" b="1" dirty="0" smtClean="0">
              <a:latin typeface="Arial Narrow" pitchFamily="34" charset="0"/>
            </a:endParaRPr>
          </a:p>
          <a:p>
            <a:pPr algn="ctr"/>
            <a:r>
              <a:rPr lang="pt-BR" sz="2400" dirty="0" smtClean="0">
                <a:latin typeface="Arial Narrow" pitchFamily="34" charset="0"/>
              </a:rPr>
              <a:t> (12) 3947-8593</a:t>
            </a:r>
          </a:p>
          <a:p>
            <a:pPr algn="ctr"/>
            <a:r>
              <a:rPr lang="pt-BR" sz="2400" dirty="0" smtClean="0">
                <a:latin typeface="Arial Narrow" pitchFamily="34" charset="0"/>
              </a:rPr>
              <a:t>(12) 3941-8572  </a:t>
            </a:r>
          </a:p>
        </p:txBody>
      </p:sp>
    </p:spTree>
    <p:extLst>
      <p:ext uri="{BB962C8B-B14F-4D97-AF65-F5344CB8AC3E}">
        <p14:creationId xmlns:p14="http://schemas.microsoft.com/office/powerpoint/2010/main" val="38112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318</Words>
  <Application>Microsoft Office PowerPoint</Application>
  <PresentationFormat>Apresentação na tela (4:3)</PresentationFormat>
  <Paragraphs>94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eSocial</dc:title>
  <dc:creator>Diego de Souza Santos</dc:creator>
  <cp:lastModifiedBy>Diego de Souza Santos</cp:lastModifiedBy>
  <cp:revision>303</cp:revision>
  <cp:lastPrinted>2015-09-01T13:34:32Z</cp:lastPrinted>
  <dcterms:created xsi:type="dcterms:W3CDTF">2015-01-05T15:59:53Z</dcterms:created>
  <dcterms:modified xsi:type="dcterms:W3CDTF">2016-11-24T10:22:00Z</dcterms:modified>
</cp:coreProperties>
</file>