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61" r:id="rId3"/>
    <p:sldId id="362" r:id="rId4"/>
    <p:sldId id="345" r:id="rId5"/>
    <p:sldId id="352" r:id="rId6"/>
    <p:sldId id="363" r:id="rId7"/>
    <p:sldId id="353" r:id="rId8"/>
    <p:sldId id="364" r:id="rId9"/>
  </p:sldIdLst>
  <p:sldSz cx="12195175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CC9900"/>
    <a:srgbClr val="336600"/>
    <a:srgbClr val="3B3B3B"/>
    <a:srgbClr val="6EA0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 autoAdjust="0"/>
  </p:normalViewPr>
  <p:slideViewPr>
    <p:cSldViewPr>
      <p:cViewPr varScale="1">
        <p:scale>
          <a:sx n="49" d="100"/>
          <a:sy n="49" d="100"/>
        </p:scale>
        <p:origin x="139" y="53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34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lder%20Falcao\Downloads\Emp%20003%20-%20ATI%20-%20retorno%20Out%20x%20Nov.16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E9FC5-775A-49F7-A149-2A88F8AA544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03DBFF-12CD-411A-A396-9A0EB4FC4943}">
      <dgm:prSet phldrT="[Texto]"/>
      <dgm:spPr/>
      <dgm:t>
        <a:bodyPr/>
        <a:lstStyle/>
        <a:p>
          <a:r>
            <a:rPr lang="pt-BR" dirty="0"/>
            <a:t>2013</a:t>
          </a:r>
        </a:p>
      </dgm:t>
    </dgm:pt>
    <dgm:pt modelId="{F96662C8-985D-484C-B241-61B1F1ECD29D}" type="parTrans" cxnId="{E11BD9C9-9DDA-43CC-ABEE-2635820F1792}">
      <dgm:prSet/>
      <dgm:spPr/>
      <dgm:t>
        <a:bodyPr/>
        <a:lstStyle/>
        <a:p>
          <a:endParaRPr lang="pt-BR"/>
        </a:p>
      </dgm:t>
    </dgm:pt>
    <dgm:pt modelId="{7D1FE629-5AF7-4477-AB78-F3C87CD11300}" type="sibTrans" cxnId="{E11BD9C9-9DDA-43CC-ABEE-2635820F1792}">
      <dgm:prSet/>
      <dgm:spPr/>
      <dgm:t>
        <a:bodyPr/>
        <a:lstStyle/>
        <a:p>
          <a:endParaRPr lang="pt-BR"/>
        </a:p>
      </dgm:t>
    </dgm:pt>
    <dgm:pt modelId="{E3EAA3FC-799E-4ED4-95F7-A0FD28050E15}">
      <dgm:prSet phldrT="[Texto]"/>
      <dgm:spPr/>
      <dgm:t>
        <a:bodyPr/>
        <a:lstStyle/>
        <a:p>
          <a:r>
            <a:rPr lang="pt-BR" dirty="0"/>
            <a:t>Conhecimento</a:t>
          </a:r>
        </a:p>
      </dgm:t>
    </dgm:pt>
    <dgm:pt modelId="{A9E65F30-5A4F-4E76-BD1D-616A6FD7261D}" type="parTrans" cxnId="{D9D35712-FF33-47EA-BDB4-174D84806D72}">
      <dgm:prSet/>
      <dgm:spPr/>
      <dgm:t>
        <a:bodyPr/>
        <a:lstStyle/>
        <a:p>
          <a:endParaRPr lang="pt-BR"/>
        </a:p>
      </dgm:t>
    </dgm:pt>
    <dgm:pt modelId="{EC4A5F7A-2679-41B1-B617-B5AD2848609A}" type="sibTrans" cxnId="{D9D35712-FF33-47EA-BDB4-174D84806D72}">
      <dgm:prSet/>
      <dgm:spPr/>
      <dgm:t>
        <a:bodyPr/>
        <a:lstStyle/>
        <a:p>
          <a:endParaRPr lang="pt-BR"/>
        </a:p>
      </dgm:t>
    </dgm:pt>
    <dgm:pt modelId="{F67425FB-E54E-4754-86C1-040687939987}">
      <dgm:prSet phldrT="[Texto]"/>
      <dgm:spPr/>
      <dgm:t>
        <a:bodyPr/>
        <a:lstStyle/>
        <a:p>
          <a:r>
            <a:rPr lang="pt-BR" dirty="0"/>
            <a:t>2014</a:t>
          </a:r>
        </a:p>
      </dgm:t>
    </dgm:pt>
    <dgm:pt modelId="{7BB1192D-3CE5-484A-9544-AB9AAE90EB2B}" type="parTrans" cxnId="{F25C483C-CA81-4AF9-AD42-433AD8356B80}">
      <dgm:prSet/>
      <dgm:spPr/>
      <dgm:t>
        <a:bodyPr/>
        <a:lstStyle/>
        <a:p>
          <a:endParaRPr lang="pt-BR"/>
        </a:p>
      </dgm:t>
    </dgm:pt>
    <dgm:pt modelId="{E7A8CDF7-480A-4B43-9A38-A78CC38313F9}" type="sibTrans" cxnId="{F25C483C-CA81-4AF9-AD42-433AD8356B80}">
      <dgm:prSet/>
      <dgm:spPr/>
      <dgm:t>
        <a:bodyPr/>
        <a:lstStyle/>
        <a:p>
          <a:endParaRPr lang="pt-BR"/>
        </a:p>
      </dgm:t>
    </dgm:pt>
    <dgm:pt modelId="{F801F7EA-C9F7-44A1-8321-52B23822BA41}">
      <dgm:prSet phldrT="[Texto]"/>
      <dgm:spPr/>
      <dgm:t>
        <a:bodyPr/>
        <a:lstStyle/>
        <a:p>
          <a:r>
            <a:rPr lang="pt-BR" dirty="0"/>
            <a:t>Levantamento Dados</a:t>
          </a:r>
        </a:p>
      </dgm:t>
    </dgm:pt>
    <dgm:pt modelId="{08973F19-3860-4D7D-B560-51B862268FBC}" type="parTrans" cxnId="{4D0B0D23-B407-4E9E-9653-DC73623C525D}">
      <dgm:prSet/>
      <dgm:spPr/>
      <dgm:t>
        <a:bodyPr/>
        <a:lstStyle/>
        <a:p>
          <a:endParaRPr lang="pt-BR"/>
        </a:p>
      </dgm:t>
    </dgm:pt>
    <dgm:pt modelId="{7797FF7F-DEC1-4CE0-BEA2-0CF4787C6F7C}" type="sibTrans" cxnId="{4D0B0D23-B407-4E9E-9653-DC73623C525D}">
      <dgm:prSet/>
      <dgm:spPr/>
      <dgm:t>
        <a:bodyPr/>
        <a:lstStyle/>
        <a:p>
          <a:endParaRPr lang="pt-BR"/>
        </a:p>
      </dgm:t>
    </dgm:pt>
    <dgm:pt modelId="{A4E79339-4538-4FFA-81C9-0C336ED33770}">
      <dgm:prSet phldrT="[Texto]"/>
      <dgm:spPr/>
      <dgm:t>
        <a:bodyPr/>
        <a:lstStyle/>
        <a:p>
          <a:r>
            <a:rPr lang="pt-BR" dirty="0"/>
            <a:t>2015</a:t>
          </a:r>
        </a:p>
      </dgm:t>
    </dgm:pt>
    <dgm:pt modelId="{2C665163-5CA5-4848-95E0-6176F6A0B098}" type="parTrans" cxnId="{EDA113A6-EA91-4718-951F-A656A6946DBA}">
      <dgm:prSet/>
      <dgm:spPr/>
      <dgm:t>
        <a:bodyPr/>
        <a:lstStyle/>
        <a:p>
          <a:endParaRPr lang="pt-BR"/>
        </a:p>
      </dgm:t>
    </dgm:pt>
    <dgm:pt modelId="{4644578C-4494-4BAF-8CAF-CDB5F34992B3}" type="sibTrans" cxnId="{EDA113A6-EA91-4718-951F-A656A6946DBA}">
      <dgm:prSet/>
      <dgm:spPr/>
      <dgm:t>
        <a:bodyPr/>
        <a:lstStyle/>
        <a:p>
          <a:endParaRPr lang="pt-BR"/>
        </a:p>
      </dgm:t>
    </dgm:pt>
    <dgm:pt modelId="{BCAD4A73-3803-4A85-B18C-EE8B721520F1}">
      <dgm:prSet phldrT="[Texto]"/>
      <dgm:spPr/>
      <dgm:t>
        <a:bodyPr/>
        <a:lstStyle/>
        <a:p>
          <a:r>
            <a:rPr lang="pt-BR" dirty="0"/>
            <a:t>Atualização Sistemas</a:t>
          </a:r>
        </a:p>
      </dgm:t>
    </dgm:pt>
    <dgm:pt modelId="{9451E983-2B9D-460B-A403-BFA5FA2C491C}" type="parTrans" cxnId="{91056A9C-D536-48EB-B1AE-F1779C735A97}">
      <dgm:prSet/>
      <dgm:spPr/>
      <dgm:t>
        <a:bodyPr/>
        <a:lstStyle/>
        <a:p>
          <a:endParaRPr lang="pt-BR"/>
        </a:p>
      </dgm:t>
    </dgm:pt>
    <dgm:pt modelId="{39EE4747-D8AB-496D-B2B5-846A76F3959D}" type="sibTrans" cxnId="{91056A9C-D536-48EB-B1AE-F1779C735A97}">
      <dgm:prSet/>
      <dgm:spPr/>
      <dgm:t>
        <a:bodyPr/>
        <a:lstStyle/>
        <a:p>
          <a:endParaRPr lang="pt-BR"/>
        </a:p>
      </dgm:t>
    </dgm:pt>
    <dgm:pt modelId="{65555B8E-EB0A-4510-9309-C6F3525AE77D}">
      <dgm:prSet phldrT="[Texto]"/>
      <dgm:spPr/>
      <dgm:t>
        <a:bodyPr/>
        <a:lstStyle/>
        <a:p>
          <a:r>
            <a:rPr lang="pt-BR" dirty="0"/>
            <a:t>Treinamento</a:t>
          </a:r>
        </a:p>
      </dgm:t>
    </dgm:pt>
    <dgm:pt modelId="{6A27C42F-7379-42D3-8D1D-0516EB21ABFF}" type="parTrans" cxnId="{AAB25732-D8D3-4D24-89B0-2EF1CA15F58B}">
      <dgm:prSet/>
      <dgm:spPr/>
      <dgm:t>
        <a:bodyPr/>
        <a:lstStyle/>
        <a:p>
          <a:endParaRPr lang="pt-BR"/>
        </a:p>
      </dgm:t>
    </dgm:pt>
    <dgm:pt modelId="{521F780A-962A-4766-8393-2E2DAB6A5A4C}" type="sibTrans" cxnId="{AAB25732-D8D3-4D24-89B0-2EF1CA15F58B}">
      <dgm:prSet/>
      <dgm:spPr/>
      <dgm:t>
        <a:bodyPr/>
        <a:lstStyle/>
        <a:p>
          <a:endParaRPr lang="pt-BR"/>
        </a:p>
      </dgm:t>
    </dgm:pt>
    <dgm:pt modelId="{F73C1E87-37AD-4831-9F13-84D20179737C}">
      <dgm:prSet phldrT="[Texto]"/>
      <dgm:spPr/>
      <dgm:t>
        <a:bodyPr/>
        <a:lstStyle/>
        <a:p>
          <a:r>
            <a:rPr lang="pt-BR" dirty="0"/>
            <a:t>Levantamento Dados</a:t>
          </a:r>
        </a:p>
      </dgm:t>
    </dgm:pt>
    <dgm:pt modelId="{DC7353B6-BE1D-456B-B1C3-49E80E4F89EA}" type="parTrans" cxnId="{0FAABD1D-D599-45E4-8EB2-CBE67BD4982B}">
      <dgm:prSet/>
      <dgm:spPr/>
      <dgm:t>
        <a:bodyPr/>
        <a:lstStyle/>
        <a:p>
          <a:endParaRPr lang="pt-BR"/>
        </a:p>
      </dgm:t>
    </dgm:pt>
    <dgm:pt modelId="{1A6E049A-819C-4A55-8C7C-EB12B7E50B4A}" type="sibTrans" cxnId="{0FAABD1D-D599-45E4-8EB2-CBE67BD4982B}">
      <dgm:prSet/>
      <dgm:spPr/>
      <dgm:t>
        <a:bodyPr/>
        <a:lstStyle/>
        <a:p>
          <a:endParaRPr lang="pt-BR"/>
        </a:p>
      </dgm:t>
    </dgm:pt>
    <dgm:pt modelId="{F344322D-93F0-4459-BF08-CAC31B3B19A3}">
      <dgm:prSet phldrT="[Texto]"/>
      <dgm:spPr/>
      <dgm:t>
        <a:bodyPr/>
        <a:lstStyle/>
        <a:p>
          <a:r>
            <a:rPr lang="pt-BR" dirty="0"/>
            <a:t>Ajustes Sistema</a:t>
          </a:r>
        </a:p>
      </dgm:t>
    </dgm:pt>
    <dgm:pt modelId="{24D8A36F-B9F1-448B-A3FB-82C812D1FAB9}" type="parTrans" cxnId="{3DE9017A-831D-4790-B67D-542EC82E7CEA}">
      <dgm:prSet/>
      <dgm:spPr/>
      <dgm:t>
        <a:bodyPr/>
        <a:lstStyle/>
        <a:p>
          <a:endParaRPr lang="pt-BR"/>
        </a:p>
      </dgm:t>
    </dgm:pt>
    <dgm:pt modelId="{8F9C28E1-7287-4975-88AE-17B4C9F2E3AE}" type="sibTrans" cxnId="{3DE9017A-831D-4790-B67D-542EC82E7CEA}">
      <dgm:prSet/>
      <dgm:spPr/>
      <dgm:t>
        <a:bodyPr/>
        <a:lstStyle/>
        <a:p>
          <a:endParaRPr lang="pt-BR"/>
        </a:p>
      </dgm:t>
    </dgm:pt>
    <dgm:pt modelId="{3BECF43F-B670-4B32-928B-4DBF2AE77904}">
      <dgm:prSet phldrT="[Texto]"/>
      <dgm:spPr/>
      <dgm:t>
        <a:bodyPr/>
        <a:lstStyle/>
        <a:p>
          <a:r>
            <a:rPr lang="pt-BR" dirty="0"/>
            <a:t>Geração Arquivo</a:t>
          </a:r>
        </a:p>
      </dgm:t>
    </dgm:pt>
    <dgm:pt modelId="{E05DB312-7D5C-43E4-BD67-8C71E73120D3}" type="parTrans" cxnId="{3A40C240-43E6-44BB-9AAC-51F26673387A}">
      <dgm:prSet/>
      <dgm:spPr/>
      <dgm:t>
        <a:bodyPr/>
        <a:lstStyle/>
        <a:p>
          <a:endParaRPr lang="pt-BR"/>
        </a:p>
      </dgm:t>
    </dgm:pt>
    <dgm:pt modelId="{C4BCA7D1-CA97-48E7-B196-5EA07CA9F327}" type="sibTrans" cxnId="{3A40C240-43E6-44BB-9AAC-51F26673387A}">
      <dgm:prSet/>
      <dgm:spPr/>
      <dgm:t>
        <a:bodyPr/>
        <a:lstStyle/>
        <a:p>
          <a:endParaRPr lang="pt-BR"/>
        </a:p>
      </dgm:t>
    </dgm:pt>
    <dgm:pt modelId="{F58315A4-6A42-4985-8F3E-744543C47C6A}">
      <dgm:prSet phldrT="[Texto]"/>
      <dgm:spPr/>
      <dgm:t>
        <a:bodyPr/>
        <a:lstStyle/>
        <a:p>
          <a:r>
            <a:rPr lang="pt-BR" dirty="0"/>
            <a:t>09 arquivos gerados (v2.1)</a:t>
          </a:r>
        </a:p>
      </dgm:t>
    </dgm:pt>
    <dgm:pt modelId="{C630B08F-A72C-4766-846A-2557A7AEA345}" type="parTrans" cxnId="{93DAD764-FE51-49BB-BD3F-D3EE80367A6C}">
      <dgm:prSet/>
      <dgm:spPr/>
      <dgm:t>
        <a:bodyPr/>
        <a:lstStyle/>
        <a:p>
          <a:endParaRPr lang="pt-BR"/>
        </a:p>
      </dgm:t>
    </dgm:pt>
    <dgm:pt modelId="{83849189-F9B7-4C6F-810E-A7DEABD0EFB7}" type="sibTrans" cxnId="{93DAD764-FE51-49BB-BD3F-D3EE80367A6C}">
      <dgm:prSet/>
      <dgm:spPr/>
      <dgm:t>
        <a:bodyPr/>
        <a:lstStyle/>
        <a:p>
          <a:endParaRPr lang="pt-BR"/>
        </a:p>
      </dgm:t>
    </dgm:pt>
    <dgm:pt modelId="{7CD3B388-9AA2-47D2-8178-F493A80882AF}">
      <dgm:prSet phldrT="[Texto]"/>
      <dgm:spPr/>
      <dgm:t>
        <a:bodyPr/>
        <a:lstStyle/>
        <a:p>
          <a:r>
            <a:rPr lang="pt-BR" dirty="0"/>
            <a:t>Concepção Sistema envio dados</a:t>
          </a:r>
        </a:p>
      </dgm:t>
    </dgm:pt>
    <dgm:pt modelId="{01C163EC-3F43-4C24-9208-E5A5A2419E3C}" type="parTrans" cxnId="{CC5BC684-3BE0-424F-A4C8-C300DCF6B12D}">
      <dgm:prSet/>
      <dgm:spPr/>
      <dgm:t>
        <a:bodyPr/>
        <a:lstStyle/>
        <a:p>
          <a:endParaRPr lang="pt-BR"/>
        </a:p>
      </dgm:t>
    </dgm:pt>
    <dgm:pt modelId="{24992968-20BF-40CB-A093-7381DE025EF0}" type="sibTrans" cxnId="{CC5BC684-3BE0-424F-A4C8-C300DCF6B12D}">
      <dgm:prSet/>
      <dgm:spPr/>
      <dgm:t>
        <a:bodyPr/>
        <a:lstStyle/>
        <a:p>
          <a:endParaRPr lang="pt-BR"/>
        </a:p>
      </dgm:t>
    </dgm:pt>
    <dgm:pt modelId="{9A9039C5-F342-4052-BA8D-2FB1142BD445}" type="pres">
      <dgm:prSet presAssocID="{31BE9FC5-775A-49F7-A149-2A88F8AA5447}" presName="linearFlow" presStyleCnt="0">
        <dgm:presLayoutVars>
          <dgm:dir/>
          <dgm:animLvl val="lvl"/>
          <dgm:resizeHandles val="exact"/>
        </dgm:presLayoutVars>
      </dgm:prSet>
      <dgm:spPr/>
    </dgm:pt>
    <dgm:pt modelId="{DA0D2E9A-B784-4CCF-9769-0F7B74B4BDF2}" type="pres">
      <dgm:prSet presAssocID="{3603DBFF-12CD-411A-A396-9A0EB4FC4943}" presName="composite" presStyleCnt="0"/>
      <dgm:spPr/>
    </dgm:pt>
    <dgm:pt modelId="{0BB3B69A-75D6-4B44-AA62-6639EBE08D56}" type="pres">
      <dgm:prSet presAssocID="{3603DBFF-12CD-411A-A396-9A0EB4FC49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A093F6-9BCE-4F3D-80EE-44C1A62B8A4A}" type="pres">
      <dgm:prSet presAssocID="{3603DBFF-12CD-411A-A396-9A0EB4FC4943}" presName="parSh" presStyleLbl="node1" presStyleIdx="0" presStyleCnt="3"/>
      <dgm:spPr/>
    </dgm:pt>
    <dgm:pt modelId="{F5C530DA-0EA8-4330-BB32-92AFEAD01A8B}" type="pres">
      <dgm:prSet presAssocID="{3603DBFF-12CD-411A-A396-9A0EB4FC4943}" presName="desTx" presStyleLbl="fgAcc1" presStyleIdx="0" presStyleCnt="3" custScaleX="117086">
        <dgm:presLayoutVars>
          <dgm:bulletEnabled val="1"/>
        </dgm:presLayoutVars>
      </dgm:prSet>
      <dgm:spPr/>
    </dgm:pt>
    <dgm:pt modelId="{108CEE23-E42C-47A6-A3E6-F962A376D233}" type="pres">
      <dgm:prSet presAssocID="{7D1FE629-5AF7-4477-AB78-F3C87CD11300}" presName="sibTrans" presStyleLbl="sibTrans2D1" presStyleIdx="0" presStyleCnt="2"/>
      <dgm:spPr/>
    </dgm:pt>
    <dgm:pt modelId="{3547DAA2-84C2-4568-9BFD-82E1E7DD6622}" type="pres">
      <dgm:prSet presAssocID="{7D1FE629-5AF7-4477-AB78-F3C87CD11300}" presName="connTx" presStyleLbl="sibTrans2D1" presStyleIdx="0" presStyleCnt="2"/>
      <dgm:spPr/>
    </dgm:pt>
    <dgm:pt modelId="{BE7326B3-2BFF-4526-9569-98EF92C0C2B8}" type="pres">
      <dgm:prSet presAssocID="{F67425FB-E54E-4754-86C1-040687939987}" presName="composite" presStyleCnt="0"/>
      <dgm:spPr/>
    </dgm:pt>
    <dgm:pt modelId="{E910E008-3ACD-4C62-8506-E1B55A832C33}" type="pres">
      <dgm:prSet presAssocID="{F67425FB-E54E-4754-86C1-04068793998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C63ED3B-A213-45A4-A763-5A48C7301D8F}" type="pres">
      <dgm:prSet presAssocID="{F67425FB-E54E-4754-86C1-040687939987}" presName="parSh" presStyleLbl="node1" presStyleIdx="1" presStyleCnt="3"/>
      <dgm:spPr/>
    </dgm:pt>
    <dgm:pt modelId="{6A087DBD-7B0C-483E-BAB5-E656BF53123C}" type="pres">
      <dgm:prSet presAssocID="{F67425FB-E54E-4754-86C1-040687939987}" presName="desTx" presStyleLbl="fgAcc1" presStyleIdx="1" presStyleCnt="3">
        <dgm:presLayoutVars>
          <dgm:bulletEnabled val="1"/>
        </dgm:presLayoutVars>
      </dgm:prSet>
      <dgm:spPr/>
    </dgm:pt>
    <dgm:pt modelId="{11A635D4-C254-4E41-B7B1-2BA945998B75}" type="pres">
      <dgm:prSet presAssocID="{E7A8CDF7-480A-4B43-9A38-A78CC38313F9}" presName="sibTrans" presStyleLbl="sibTrans2D1" presStyleIdx="1" presStyleCnt="2"/>
      <dgm:spPr/>
    </dgm:pt>
    <dgm:pt modelId="{F9AFE0C8-A369-4DB6-A822-CB446935C260}" type="pres">
      <dgm:prSet presAssocID="{E7A8CDF7-480A-4B43-9A38-A78CC38313F9}" presName="connTx" presStyleLbl="sibTrans2D1" presStyleIdx="1" presStyleCnt="2"/>
      <dgm:spPr/>
    </dgm:pt>
    <dgm:pt modelId="{CF341288-4B08-486D-A8A2-46FED3A81E0F}" type="pres">
      <dgm:prSet presAssocID="{A4E79339-4538-4FFA-81C9-0C336ED33770}" presName="composite" presStyleCnt="0"/>
      <dgm:spPr/>
    </dgm:pt>
    <dgm:pt modelId="{4ECFAD70-CDA2-48B0-B55F-DFECD566AED4}" type="pres">
      <dgm:prSet presAssocID="{A4E79339-4538-4FFA-81C9-0C336ED3377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291F9F8-8044-4201-84C5-819B18ECF6E9}" type="pres">
      <dgm:prSet presAssocID="{A4E79339-4538-4FFA-81C9-0C336ED33770}" presName="parSh" presStyleLbl="node1" presStyleIdx="2" presStyleCnt="3"/>
      <dgm:spPr/>
    </dgm:pt>
    <dgm:pt modelId="{EFF5F15C-D4DD-419F-9C65-4C6A526EFE64}" type="pres">
      <dgm:prSet presAssocID="{A4E79339-4538-4FFA-81C9-0C336ED33770}" presName="desTx" presStyleLbl="fgAcc1" presStyleIdx="2" presStyleCnt="3">
        <dgm:presLayoutVars>
          <dgm:bulletEnabled val="1"/>
        </dgm:presLayoutVars>
      </dgm:prSet>
      <dgm:spPr/>
    </dgm:pt>
  </dgm:ptLst>
  <dgm:cxnLst>
    <dgm:cxn modelId="{0FAABD1D-D599-45E4-8EB2-CBE67BD4982B}" srcId="{3603DBFF-12CD-411A-A396-9A0EB4FC4943}" destId="{F73C1E87-37AD-4831-9F13-84D20179737C}" srcOrd="2" destOrd="0" parTransId="{DC7353B6-BE1D-456B-B1C3-49E80E4F89EA}" sibTransId="{1A6E049A-819C-4A55-8C7C-EB12B7E50B4A}"/>
    <dgm:cxn modelId="{8A70CE0B-B2F8-4C19-B950-5D317DC54646}" type="presOf" srcId="{65555B8E-EB0A-4510-9309-C6F3525AE77D}" destId="{F5C530DA-0EA8-4330-BB32-92AFEAD01A8B}" srcOrd="0" destOrd="1" presId="urn:microsoft.com/office/officeart/2005/8/layout/process3"/>
    <dgm:cxn modelId="{93DAD764-FE51-49BB-BD3F-D3EE80367A6C}" srcId="{A4E79339-4538-4FFA-81C9-0C336ED33770}" destId="{F58315A4-6A42-4985-8F3E-744543C47C6A}" srcOrd="1" destOrd="0" parTransId="{C630B08F-A72C-4766-846A-2557A7AEA345}" sibTransId="{83849189-F9B7-4C6F-810E-A7DEABD0EFB7}"/>
    <dgm:cxn modelId="{3020BB23-C9C7-4A9F-A71E-8813CEC0C9D2}" type="presOf" srcId="{F73C1E87-37AD-4831-9F13-84D20179737C}" destId="{F5C530DA-0EA8-4330-BB32-92AFEAD01A8B}" srcOrd="0" destOrd="2" presId="urn:microsoft.com/office/officeart/2005/8/layout/process3"/>
    <dgm:cxn modelId="{4D0B0D23-B407-4E9E-9653-DC73623C525D}" srcId="{F67425FB-E54E-4754-86C1-040687939987}" destId="{F801F7EA-C9F7-44A1-8321-52B23822BA41}" srcOrd="0" destOrd="0" parTransId="{08973F19-3860-4D7D-B560-51B862268FBC}" sibTransId="{7797FF7F-DEC1-4CE0-BEA2-0CF4787C6F7C}"/>
    <dgm:cxn modelId="{00812CA9-A7A5-4F2C-9D2C-FA58766E4142}" type="presOf" srcId="{3603DBFF-12CD-411A-A396-9A0EB4FC4943}" destId="{0BB3B69A-75D6-4B44-AA62-6639EBE08D56}" srcOrd="0" destOrd="0" presId="urn:microsoft.com/office/officeart/2005/8/layout/process3"/>
    <dgm:cxn modelId="{E11BD9C9-9DDA-43CC-ABEE-2635820F1792}" srcId="{31BE9FC5-775A-49F7-A149-2A88F8AA5447}" destId="{3603DBFF-12CD-411A-A396-9A0EB4FC4943}" srcOrd="0" destOrd="0" parTransId="{F96662C8-985D-484C-B241-61B1F1ECD29D}" sibTransId="{7D1FE629-5AF7-4477-AB78-F3C87CD11300}"/>
    <dgm:cxn modelId="{9C41C260-DAD9-4A10-82DE-34C7BE145F2F}" type="presOf" srcId="{3BECF43F-B670-4B32-928B-4DBF2AE77904}" destId="{6A087DBD-7B0C-483E-BAB5-E656BF53123C}" srcOrd="0" destOrd="2" presId="urn:microsoft.com/office/officeart/2005/8/layout/process3"/>
    <dgm:cxn modelId="{EDA113A6-EA91-4718-951F-A656A6946DBA}" srcId="{31BE9FC5-775A-49F7-A149-2A88F8AA5447}" destId="{A4E79339-4538-4FFA-81C9-0C336ED33770}" srcOrd="2" destOrd="0" parTransId="{2C665163-5CA5-4848-95E0-6176F6A0B098}" sibTransId="{4644578C-4494-4BAF-8CAF-CDB5F34992B3}"/>
    <dgm:cxn modelId="{E9349877-04BA-4720-8E10-17E3A6B5BC01}" type="presOf" srcId="{A4E79339-4538-4FFA-81C9-0C336ED33770}" destId="{C291F9F8-8044-4201-84C5-819B18ECF6E9}" srcOrd="1" destOrd="0" presId="urn:microsoft.com/office/officeart/2005/8/layout/process3"/>
    <dgm:cxn modelId="{519DCD05-0DEA-4777-BCB4-9C716B66CADC}" type="presOf" srcId="{E7A8CDF7-480A-4B43-9A38-A78CC38313F9}" destId="{11A635D4-C254-4E41-B7B1-2BA945998B75}" srcOrd="0" destOrd="0" presId="urn:microsoft.com/office/officeart/2005/8/layout/process3"/>
    <dgm:cxn modelId="{B8346297-313C-4A50-AE84-A568CBCF1D89}" type="presOf" srcId="{7D1FE629-5AF7-4477-AB78-F3C87CD11300}" destId="{3547DAA2-84C2-4568-9BFD-82E1E7DD6622}" srcOrd="1" destOrd="0" presId="urn:microsoft.com/office/officeart/2005/8/layout/process3"/>
    <dgm:cxn modelId="{0F04EF70-060B-4385-A5B6-5A130A5295F5}" type="presOf" srcId="{A4E79339-4538-4FFA-81C9-0C336ED33770}" destId="{4ECFAD70-CDA2-48B0-B55F-DFECD566AED4}" srcOrd="0" destOrd="0" presId="urn:microsoft.com/office/officeart/2005/8/layout/process3"/>
    <dgm:cxn modelId="{F25C483C-CA81-4AF9-AD42-433AD8356B80}" srcId="{31BE9FC5-775A-49F7-A149-2A88F8AA5447}" destId="{F67425FB-E54E-4754-86C1-040687939987}" srcOrd="1" destOrd="0" parTransId="{7BB1192D-3CE5-484A-9544-AB9AAE90EB2B}" sibTransId="{E7A8CDF7-480A-4B43-9A38-A78CC38313F9}"/>
    <dgm:cxn modelId="{466D1F74-5C60-4E32-812F-DA31B713705F}" type="presOf" srcId="{F67425FB-E54E-4754-86C1-040687939987}" destId="{E910E008-3ACD-4C62-8506-E1B55A832C33}" srcOrd="0" destOrd="0" presId="urn:microsoft.com/office/officeart/2005/8/layout/process3"/>
    <dgm:cxn modelId="{B9C354F6-004B-45B7-BEE3-CE1C049A79BD}" type="presOf" srcId="{7CD3B388-9AA2-47D2-8178-F493A80882AF}" destId="{EFF5F15C-D4DD-419F-9C65-4C6A526EFE64}" srcOrd="0" destOrd="2" presId="urn:microsoft.com/office/officeart/2005/8/layout/process3"/>
    <dgm:cxn modelId="{91056A9C-D536-48EB-B1AE-F1779C735A97}" srcId="{A4E79339-4538-4FFA-81C9-0C336ED33770}" destId="{BCAD4A73-3803-4A85-B18C-EE8B721520F1}" srcOrd="0" destOrd="0" parTransId="{9451E983-2B9D-460B-A403-BFA5FA2C491C}" sibTransId="{39EE4747-D8AB-496D-B2B5-846A76F3959D}"/>
    <dgm:cxn modelId="{B272C0A2-99B3-4CA7-BE4A-4430D18D9A24}" type="presOf" srcId="{F67425FB-E54E-4754-86C1-040687939987}" destId="{2C63ED3B-A213-45A4-A763-5A48C7301D8F}" srcOrd="1" destOrd="0" presId="urn:microsoft.com/office/officeart/2005/8/layout/process3"/>
    <dgm:cxn modelId="{3A40C240-43E6-44BB-9AAC-51F26673387A}" srcId="{F67425FB-E54E-4754-86C1-040687939987}" destId="{3BECF43F-B670-4B32-928B-4DBF2AE77904}" srcOrd="2" destOrd="0" parTransId="{E05DB312-7D5C-43E4-BD67-8C71E73120D3}" sibTransId="{C4BCA7D1-CA97-48E7-B196-5EA07CA9F327}"/>
    <dgm:cxn modelId="{9CA5847E-AD58-4C28-A77D-3251D3E6A502}" type="presOf" srcId="{E7A8CDF7-480A-4B43-9A38-A78CC38313F9}" destId="{F9AFE0C8-A369-4DB6-A822-CB446935C260}" srcOrd="1" destOrd="0" presId="urn:microsoft.com/office/officeart/2005/8/layout/process3"/>
    <dgm:cxn modelId="{3DE9017A-831D-4790-B67D-542EC82E7CEA}" srcId="{F67425FB-E54E-4754-86C1-040687939987}" destId="{F344322D-93F0-4459-BF08-CAC31B3B19A3}" srcOrd="1" destOrd="0" parTransId="{24D8A36F-B9F1-448B-A3FB-82C812D1FAB9}" sibTransId="{8F9C28E1-7287-4975-88AE-17B4C9F2E3AE}"/>
    <dgm:cxn modelId="{94378090-EE79-4068-83ED-D1E0ED16A287}" type="presOf" srcId="{E3EAA3FC-799E-4ED4-95F7-A0FD28050E15}" destId="{F5C530DA-0EA8-4330-BB32-92AFEAD01A8B}" srcOrd="0" destOrd="0" presId="urn:microsoft.com/office/officeart/2005/8/layout/process3"/>
    <dgm:cxn modelId="{2100DCD4-11CE-483B-9CEB-847BE68CB07C}" type="presOf" srcId="{BCAD4A73-3803-4A85-B18C-EE8B721520F1}" destId="{EFF5F15C-D4DD-419F-9C65-4C6A526EFE64}" srcOrd="0" destOrd="0" presId="urn:microsoft.com/office/officeart/2005/8/layout/process3"/>
    <dgm:cxn modelId="{6398E583-5D00-4605-A752-81793A262885}" type="presOf" srcId="{F344322D-93F0-4459-BF08-CAC31B3B19A3}" destId="{6A087DBD-7B0C-483E-BAB5-E656BF53123C}" srcOrd="0" destOrd="1" presId="urn:microsoft.com/office/officeart/2005/8/layout/process3"/>
    <dgm:cxn modelId="{AAB25732-D8D3-4D24-89B0-2EF1CA15F58B}" srcId="{3603DBFF-12CD-411A-A396-9A0EB4FC4943}" destId="{65555B8E-EB0A-4510-9309-C6F3525AE77D}" srcOrd="1" destOrd="0" parTransId="{6A27C42F-7379-42D3-8D1D-0516EB21ABFF}" sibTransId="{521F780A-962A-4766-8393-2E2DAB6A5A4C}"/>
    <dgm:cxn modelId="{EC5EC0E8-12B4-43B1-BE50-D3B23F420592}" type="presOf" srcId="{F801F7EA-C9F7-44A1-8321-52B23822BA41}" destId="{6A087DBD-7B0C-483E-BAB5-E656BF53123C}" srcOrd="0" destOrd="0" presId="urn:microsoft.com/office/officeart/2005/8/layout/process3"/>
    <dgm:cxn modelId="{D9D35712-FF33-47EA-BDB4-174D84806D72}" srcId="{3603DBFF-12CD-411A-A396-9A0EB4FC4943}" destId="{E3EAA3FC-799E-4ED4-95F7-A0FD28050E15}" srcOrd="0" destOrd="0" parTransId="{A9E65F30-5A4F-4E76-BD1D-616A6FD7261D}" sibTransId="{EC4A5F7A-2679-41B1-B617-B5AD2848609A}"/>
    <dgm:cxn modelId="{CD2620E4-B699-47B7-91F4-C3A1AF82EF19}" type="presOf" srcId="{31BE9FC5-775A-49F7-A149-2A88F8AA5447}" destId="{9A9039C5-F342-4052-BA8D-2FB1142BD445}" srcOrd="0" destOrd="0" presId="urn:microsoft.com/office/officeart/2005/8/layout/process3"/>
    <dgm:cxn modelId="{F5E4FE6B-70DF-4004-BEF4-042D8BB624AC}" type="presOf" srcId="{F58315A4-6A42-4985-8F3E-744543C47C6A}" destId="{EFF5F15C-D4DD-419F-9C65-4C6A526EFE64}" srcOrd="0" destOrd="1" presId="urn:microsoft.com/office/officeart/2005/8/layout/process3"/>
    <dgm:cxn modelId="{17ABD07E-1BAD-4942-9B7F-372DFDAF479F}" type="presOf" srcId="{3603DBFF-12CD-411A-A396-9A0EB4FC4943}" destId="{4BA093F6-9BCE-4F3D-80EE-44C1A62B8A4A}" srcOrd="1" destOrd="0" presId="urn:microsoft.com/office/officeart/2005/8/layout/process3"/>
    <dgm:cxn modelId="{2D445138-9B49-4E61-929F-C06BD64BC700}" type="presOf" srcId="{7D1FE629-5AF7-4477-AB78-F3C87CD11300}" destId="{108CEE23-E42C-47A6-A3E6-F962A376D233}" srcOrd="0" destOrd="0" presId="urn:microsoft.com/office/officeart/2005/8/layout/process3"/>
    <dgm:cxn modelId="{CC5BC684-3BE0-424F-A4C8-C300DCF6B12D}" srcId="{A4E79339-4538-4FFA-81C9-0C336ED33770}" destId="{7CD3B388-9AA2-47D2-8178-F493A80882AF}" srcOrd="2" destOrd="0" parTransId="{01C163EC-3F43-4C24-9208-E5A5A2419E3C}" sibTransId="{24992968-20BF-40CB-A093-7381DE025EF0}"/>
    <dgm:cxn modelId="{8CC623BE-ED22-44BC-B639-F1D4294D3338}" type="presParOf" srcId="{9A9039C5-F342-4052-BA8D-2FB1142BD445}" destId="{DA0D2E9A-B784-4CCF-9769-0F7B74B4BDF2}" srcOrd="0" destOrd="0" presId="urn:microsoft.com/office/officeart/2005/8/layout/process3"/>
    <dgm:cxn modelId="{C1F71057-D1F4-4407-A69E-8D94B23C0754}" type="presParOf" srcId="{DA0D2E9A-B784-4CCF-9769-0F7B74B4BDF2}" destId="{0BB3B69A-75D6-4B44-AA62-6639EBE08D56}" srcOrd="0" destOrd="0" presId="urn:microsoft.com/office/officeart/2005/8/layout/process3"/>
    <dgm:cxn modelId="{283F6FF5-6A98-4252-9BA6-451A852E03F4}" type="presParOf" srcId="{DA0D2E9A-B784-4CCF-9769-0F7B74B4BDF2}" destId="{4BA093F6-9BCE-4F3D-80EE-44C1A62B8A4A}" srcOrd="1" destOrd="0" presId="urn:microsoft.com/office/officeart/2005/8/layout/process3"/>
    <dgm:cxn modelId="{8B1D9ED3-8E17-48AB-B565-DD7204245094}" type="presParOf" srcId="{DA0D2E9A-B784-4CCF-9769-0F7B74B4BDF2}" destId="{F5C530DA-0EA8-4330-BB32-92AFEAD01A8B}" srcOrd="2" destOrd="0" presId="urn:microsoft.com/office/officeart/2005/8/layout/process3"/>
    <dgm:cxn modelId="{6641705C-B62E-4366-A6FE-07ECD4C26653}" type="presParOf" srcId="{9A9039C5-F342-4052-BA8D-2FB1142BD445}" destId="{108CEE23-E42C-47A6-A3E6-F962A376D233}" srcOrd="1" destOrd="0" presId="urn:microsoft.com/office/officeart/2005/8/layout/process3"/>
    <dgm:cxn modelId="{C5E1C09E-ED7C-4122-84DB-BC4B0C5E1257}" type="presParOf" srcId="{108CEE23-E42C-47A6-A3E6-F962A376D233}" destId="{3547DAA2-84C2-4568-9BFD-82E1E7DD6622}" srcOrd="0" destOrd="0" presId="urn:microsoft.com/office/officeart/2005/8/layout/process3"/>
    <dgm:cxn modelId="{07304B3B-8D94-4C8E-B99F-92D87E60C08D}" type="presParOf" srcId="{9A9039C5-F342-4052-BA8D-2FB1142BD445}" destId="{BE7326B3-2BFF-4526-9569-98EF92C0C2B8}" srcOrd="2" destOrd="0" presId="urn:microsoft.com/office/officeart/2005/8/layout/process3"/>
    <dgm:cxn modelId="{00276DA6-E0A0-4FF9-9EB3-1CCD52F06477}" type="presParOf" srcId="{BE7326B3-2BFF-4526-9569-98EF92C0C2B8}" destId="{E910E008-3ACD-4C62-8506-E1B55A832C33}" srcOrd="0" destOrd="0" presId="urn:microsoft.com/office/officeart/2005/8/layout/process3"/>
    <dgm:cxn modelId="{12D66117-EAAC-4560-A591-1D41797D104C}" type="presParOf" srcId="{BE7326B3-2BFF-4526-9569-98EF92C0C2B8}" destId="{2C63ED3B-A213-45A4-A763-5A48C7301D8F}" srcOrd="1" destOrd="0" presId="urn:microsoft.com/office/officeart/2005/8/layout/process3"/>
    <dgm:cxn modelId="{49C4F4ED-39CB-41D8-8EB2-CE71CDE86DCC}" type="presParOf" srcId="{BE7326B3-2BFF-4526-9569-98EF92C0C2B8}" destId="{6A087DBD-7B0C-483E-BAB5-E656BF53123C}" srcOrd="2" destOrd="0" presId="urn:microsoft.com/office/officeart/2005/8/layout/process3"/>
    <dgm:cxn modelId="{144D1AE3-004E-41DD-B4FB-BBDF014DEE0F}" type="presParOf" srcId="{9A9039C5-F342-4052-BA8D-2FB1142BD445}" destId="{11A635D4-C254-4E41-B7B1-2BA945998B75}" srcOrd="3" destOrd="0" presId="urn:microsoft.com/office/officeart/2005/8/layout/process3"/>
    <dgm:cxn modelId="{AF5E3457-CC1D-46F8-9290-FBBB39110C46}" type="presParOf" srcId="{11A635D4-C254-4E41-B7B1-2BA945998B75}" destId="{F9AFE0C8-A369-4DB6-A822-CB446935C260}" srcOrd="0" destOrd="0" presId="urn:microsoft.com/office/officeart/2005/8/layout/process3"/>
    <dgm:cxn modelId="{1AED22DB-CEAB-4CA8-8691-A05351E8B6E5}" type="presParOf" srcId="{9A9039C5-F342-4052-BA8D-2FB1142BD445}" destId="{CF341288-4B08-486D-A8A2-46FED3A81E0F}" srcOrd="4" destOrd="0" presId="urn:microsoft.com/office/officeart/2005/8/layout/process3"/>
    <dgm:cxn modelId="{799FE408-CC54-4426-92A8-8595A7FC02DE}" type="presParOf" srcId="{CF341288-4B08-486D-A8A2-46FED3A81E0F}" destId="{4ECFAD70-CDA2-48B0-B55F-DFECD566AED4}" srcOrd="0" destOrd="0" presId="urn:microsoft.com/office/officeart/2005/8/layout/process3"/>
    <dgm:cxn modelId="{794263FF-8D15-4301-838D-D6B3EDD81452}" type="presParOf" srcId="{CF341288-4B08-486D-A8A2-46FED3A81E0F}" destId="{C291F9F8-8044-4201-84C5-819B18ECF6E9}" srcOrd="1" destOrd="0" presId="urn:microsoft.com/office/officeart/2005/8/layout/process3"/>
    <dgm:cxn modelId="{2A860AE3-DEB7-4761-A247-CB1BB42710DC}" type="presParOf" srcId="{CF341288-4B08-486D-A8A2-46FED3A81E0F}" destId="{EFF5F15C-D4DD-419F-9C65-4C6A526EFE6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BE9FC5-775A-49F7-A149-2A88F8AA544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603DBFF-12CD-411A-A396-9A0EB4FC4943}">
      <dgm:prSet phldrT="[Texto]"/>
      <dgm:spPr/>
      <dgm:t>
        <a:bodyPr/>
        <a:lstStyle/>
        <a:p>
          <a:r>
            <a:rPr lang="pt-BR" dirty="0"/>
            <a:t>2016</a:t>
          </a:r>
        </a:p>
      </dgm:t>
    </dgm:pt>
    <dgm:pt modelId="{F96662C8-985D-484C-B241-61B1F1ECD29D}" type="parTrans" cxnId="{E11BD9C9-9DDA-43CC-ABEE-2635820F1792}">
      <dgm:prSet/>
      <dgm:spPr/>
      <dgm:t>
        <a:bodyPr/>
        <a:lstStyle/>
        <a:p>
          <a:endParaRPr lang="pt-BR"/>
        </a:p>
      </dgm:t>
    </dgm:pt>
    <dgm:pt modelId="{7D1FE629-5AF7-4477-AB78-F3C87CD11300}" type="sibTrans" cxnId="{E11BD9C9-9DDA-43CC-ABEE-2635820F1792}">
      <dgm:prSet/>
      <dgm:spPr/>
      <dgm:t>
        <a:bodyPr/>
        <a:lstStyle/>
        <a:p>
          <a:endParaRPr lang="pt-BR"/>
        </a:p>
      </dgm:t>
    </dgm:pt>
    <dgm:pt modelId="{E3EAA3FC-799E-4ED4-95F7-A0FD28050E15}">
      <dgm:prSet phldrT="[Texto]"/>
      <dgm:spPr/>
      <dgm:t>
        <a:bodyPr/>
        <a:lstStyle/>
        <a:p>
          <a:r>
            <a:rPr lang="pt-BR" dirty="0"/>
            <a:t>Adequação Sistema (2.1)</a:t>
          </a:r>
        </a:p>
      </dgm:t>
    </dgm:pt>
    <dgm:pt modelId="{A9E65F30-5A4F-4E76-BD1D-616A6FD7261D}" type="parTrans" cxnId="{D9D35712-FF33-47EA-BDB4-174D84806D72}">
      <dgm:prSet/>
      <dgm:spPr/>
      <dgm:t>
        <a:bodyPr/>
        <a:lstStyle/>
        <a:p>
          <a:endParaRPr lang="pt-BR"/>
        </a:p>
      </dgm:t>
    </dgm:pt>
    <dgm:pt modelId="{EC4A5F7A-2679-41B1-B617-B5AD2848609A}" type="sibTrans" cxnId="{D9D35712-FF33-47EA-BDB4-174D84806D72}">
      <dgm:prSet/>
      <dgm:spPr/>
      <dgm:t>
        <a:bodyPr/>
        <a:lstStyle/>
        <a:p>
          <a:endParaRPr lang="pt-BR"/>
        </a:p>
      </dgm:t>
    </dgm:pt>
    <dgm:pt modelId="{F67425FB-E54E-4754-86C1-040687939987}">
      <dgm:prSet phldrT="[Texto]"/>
      <dgm:spPr/>
      <dgm:t>
        <a:bodyPr/>
        <a:lstStyle/>
        <a:p>
          <a:r>
            <a:rPr lang="pt-BR" dirty="0"/>
            <a:t>Próximos Passos</a:t>
          </a:r>
        </a:p>
      </dgm:t>
    </dgm:pt>
    <dgm:pt modelId="{7BB1192D-3CE5-484A-9544-AB9AAE90EB2B}" type="parTrans" cxnId="{F25C483C-CA81-4AF9-AD42-433AD8356B80}">
      <dgm:prSet/>
      <dgm:spPr/>
      <dgm:t>
        <a:bodyPr/>
        <a:lstStyle/>
        <a:p>
          <a:endParaRPr lang="pt-BR"/>
        </a:p>
      </dgm:t>
    </dgm:pt>
    <dgm:pt modelId="{E7A8CDF7-480A-4B43-9A38-A78CC38313F9}" type="sibTrans" cxnId="{F25C483C-CA81-4AF9-AD42-433AD8356B80}">
      <dgm:prSet/>
      <dgm:spPr/>
      <dgm:t>
        <a:bodyPr/>
        <a:lstStyle/>
        <a:p>
          <a:endParaRPr lang="pt-BR"/>
        </a:p>
      </dgm:t>
    </dgm:pt>
    <dgm:pt modelId="{F801F7EA-C9F7-44A1-8321-52B23822BA41}">
      <dgm:prSet phldrT="[Texto]"/>
      <dgm:spPr/>
      <dgm:t>
        <a:bodyPr/>
        <a:lstStyle/>
        <a:p>
          <a:r>
            <a:rPr lang="pt-BR" dirty="0"/>
            <a:t>Analisar alterações Versão 2.2  </a:t>
          </a:r>
        </a:p>
      </dgm:t>
    </dgm:pt>
    <dgm:pt modelId="{08973F19-3860-4D7D-B560-51B862268FBC}" type="parTrans" cxnId="{4D0B0D23-B407-4E9E-9653-DC73623C525D}">
      <dgm:prSet/>
      <dgm:spPr/>
      <dgm:t>
        <a:bodyPr/>
        <a:lstStyle/>
        <a:p>
          <a:endParaRPr lang="pt-BR"/>
        </a:p>
      </dgm:t>
    </dgm:pt>
    <dgm:pt modelId="{7797FF7F-DEC1-4CE0-BEA2-0CF4787C6F7C}" type="sibTrans" cxnId="{4D0B0D23-B407-4E9E-9653-DC73623C525D}">
      <dgm:prSet/>
      <dgm:spPr/>
      <dgm:t>
        <a:bodyPr/>
        <a:lstStyle/>
        <a:p>
          <a:endParaRPr lang="pt-BR"/>
        </a:p>
      </dgm:t>
    </dgm:pt>
    <dgm:pt modelId="{A4E79339-4538-4FFA-81C9-0C336ED33770}">
      <dgm:prSet phldrT="[Texto]"/>
      <dgm:spPr/>
      <dgm:t>
        <a:bodyPr/>
        <a:lstStyle/>
        <a:p>
          <a:r>
            <a:rPr lang="pt-BR" dirty="0"/>
            <a:t>Próximos Passos</a:t>
          </a:r>
        </a:p>
      </dgm:t>
    </dgm:pt>
    <dgm:pt modelId="{2C665163-5CA5-4848-95E0-6176F6A0B098}" type="parTrans" cxnId="{EDA113A6-EA91-4718-951F-A656A6946DBA}">
      <dgm:prSet/>
      <dgm:spPr/>
      <dgm:t>
        <a:bodyPr/>
        <a:lstStyle/>
        <a:p>
          <a:endParaRPr lang="pt-BR"/>
        </a:p>
      </dgm:t>
    </dgm:pt>
    <dgm:pt modelId="{4644578C-4494-4BAF-8CAF-CDB5F34992B3}" type="sibTrans" cxnId="{EDA113A6-EA91-4718-951F-A656A6946DBA}">
      <dgm:prSet/>
      <dgm:spPr/>
      <dgm:t>
        <a:bodyPr/>
        <a:lstStyle/>
        <a:p>
          <a:endParaRPr lang="pt-BR"/>
        </a:p>
      </dgm:t>
    </dgm:pt>
    <dgm:pt modelId="{BCAD4A73-3803-4A85-B18C-EE8B721520F1}">
      <dgm:prSet phldrT="[Texto]"/>
      <dgm:spPr/>
      <dgm:t>
        <a:bodyPr/>
        <a:lstStyle/>
        <a:p>
          <a:r>
            <a:rPr lang="pt-BR" dirty="0"/>
            <a:t>Desenvolvimento Sistema envio de dados</a:t>
          </a:r>
        </a:p>
      </dgm:t>
    </dgm:pt>
    <dgm:pt modelId="{9451E983-2B9D-460B-A403-BFA5FA2C491C}" type="parTrans" cxnId="{91056A9C-D536-48EB-B1AE-F1779C735A97}">
      <dgm:prSet/>
      <dgm:spPr/>
      <dgm:t>
        <a:bodyPr/>
        <a:lstStyle/>
        <a:p>
          <a:endParaRPr lang="pt-BR"/>
        </a:p>
      </dgm:t>
    </dgm:pt>
    <dgm:pt modelId="{39EE4747-D8AB-496D-B2B5-846A76F3959D}" type="sibTrans" cxnId="{91056A9C-D536-48EB-B1AE-F1779C735A97}">
      <dgm:prSet/>
      <dgm:spPr/>
      <dgm:t>
        <a:bodyPr/>
        <a:lstStyle/>
        <a:p>
          <a:endParaRPr lang="pt-BR"/>
        </a:p>
      </dgm:t>
    </dgm:pt>
    <dgm:pt modelId="{65555B8E-EB0A-4510-9309-C6F3525AE77D}">
      <dgm:prSet phldrT="[Texto]"/>
      <dgm:spPr/>
      <dgm:t>
        <a:bodyPr/>
        <a:lstStyle/>
        <a:p>
          <a:r>
            <a:rPr lang="pt-BR" dirty="0"/>
            <a:t> 09 arquivos gerados (2.1)</a:t>
          </a:r>
        </a:p>
      </dgm:t>
    </dgm:pt>
    <dgm:pt modelId="{6A27C42F-7379-42D3-8D1D-0516EB21ABFF}" type="parTrans" cxnId="{AAB25732-D8D3-4D24-89B0-2EF1CA15F58B}">
      <dgm:prSet/>
      <dgm:spPr/>
      <dgm:t>
        <a:bodyPr/>
        <a:lstStyle/>
        <a:p>
          <a:endParaRPr lang="pt-BR"/>
        </a:p>
      </dgm:t>
    </dgm:pt>
    <dgm:pt modelId="{521F780A-962A-4766-8393-2E2DAB6A5A4C}" type="sibTrans" cxnId="{AAB25732-D8D3-4D24-89B0-2EF1CA15F58B}">
      <dgm:prSet/>
      <dgm:spPr/>
      <dgm:t>
        <a:bodyPr/>
        <a:lstStyle/>
        <a:p>
          <a:endParaRPr lang="pt-BR"/>
        </a:p>
      </dgm:t>
    </dgm:pt>
    <dgm:pt modelId="{F344322D-93F0-4459-BF08-CAC31B3B19A3}">
      <dgm:prSet phldrT="[Texto]"/>
      <dgm:spPr/>
      <dgm:t>
        <a:bodyPr/>
        <a:lstStyle/>
        <a:p>
          <a:r>
            <a:rPr lang="pt-BR" dirty="0"/>
            <a:t>Geração arquivos</a:t>
          </a:r>
        </a:p>
      </dgm:t>
    </dgm:pt>
    <dgm:pt modelId="{24D8A36F-B9F1-448B-A3FB-82C812D1FAB9}" type="parTrans" cxnId="{3DE9017A-831D-4790-B67D-542EC82E7CEA}">
      <dgm:prSet/>
      <dgm:spPr/>
      <dgm:t>
        <a:bodyPr/>
        <a:lstStyle/>
        <a:p>
          <a:endParaRPr lang="pt-BR"/>
        </a:p>
      </dgm:t>
    </dgm:pt>
    <dgm:pt modelId="{8F9C28E1-7287-4975-88AE-17B4C9F2E3AE}" type="sibTrans" cxnId="{3DE9017A-831D-4790-B67D-542EC82E7CEA}">
      <dgm:prSet/>
      <dgm:spPr/>
      <dgm:t>
        <a:bodyPr/>
        <a:lstStyle/>
        <a:p>
          <a:endParaRPr lang="pt-BR"/>
        </a:p>
      </dgm:t>
    </dgm:pt>
    <dgm:pt modelId="{3BECF43F-B670-4B32-928B-4DBF2AE77904}">
      <dgm:prSet phldrT="[Texto]"/>
      <dgm:spPr/>
      <dgm:t>
        <a:bodyPr/>
        <a:lstStyle/>
        <a:p>
          <a:endParaRPr lang="pt-BR" dirty="0"/>
        </a:p>
      </dgm:t>
    </dgm:pt>
    <dgm:pt modelId="{E05DB312-7D5C-43E4-BD67-8C71E73120D3}" type="parTrans" cxnId="{3A40C240-43E6-44BB-9AAC-51F26673387A}">
      <dgm:prSet/>
      <dgm:spPr/>
      <dgm:t>
        <a:bodyPr/>
        <a:lstStyle/>
        <a:p>
          <a:endParaRPr lang="pt-BR"/>
        </a:p>
      </dgm:t>
    </dgm:pt>
    <dgm:pt modelId="{C4BCA7D1-CA97-48E7-B196-5EA07CA9F327}" type="sibTrans" cxnId="{3A40C240-43E6-44BB-9AAC-51F26673387A}">
      <dgm:prSet/>
      <dgm:spPr/>
      <dgm:t>
        <a:bodyPr/>
        <a:lstStyle/>
        <a:p>
          <a:endParaRPr lang="pt-BR"/>
        </a:p>
      </dgm:t>
    </dgm:pt>
    <dgm:pt modelId="{F58315A4-6A42-4985-8F3E-744543C47C6A}">
      <dgm:prSet phldrT="[Texto]"/>
      <dgm:spPr/>
      <dgm:t>
        <a:bodyPr/>
        <a:lstStyle/>
        <a:p>
          <a:r>
            <a:rPr lang="pt-BR" dirty="0"/>
            <a:t>Realização dos testes</a:t>
          </a:r>
        </a:p>
      </dgm:t>
    </dgm:pt>
    <dgm:pt modelId="{C630B08F-A72C-4766-846A-2557A7AEA345}" type="parTrans" cxnId="{93DAD764-FE51-49BB-BD3F-D3EE80367A6C}">
      <dgm:prSet/>
      <dgm:spPr/>
      <dgm:t>
        <a:bodyPr/>
        <a:lstStyle/>
        <a:p>
          <a:endParaRPr lang="pt-BR"/>
        </a:p>
      </dgm:t>
    </dgm:pt>
    <dgm:pt modelId="{83849189-F9B7-4C6F-810E-A7DEABD0EFB7}" type="sibTrans" cxnId="{93DAD764-FE51-49BB-BD3F-D3EE80367A6C}">
      <dgm:prSet/>
      <dgm:spPr/>
      <dgm:t>
        <a:bodyPr/>
        <a:lstStyle/>
        <a:p>
          <a:endParaRPr lang="pt-BR"/>
        </a:p>
      </dgm:t>
    </dgm:pt>
    <dgm:pt modelId="{785ACB72-01B4-4489-BA17-FC15CC2A3A87}">
      <dgm:prSet phldrT="[Texto]"/>
      <dgm:spPr/>
      <dgm:t>
        <a:bodyPr/>
        <a:lstStyle/>
        <a:p>
          <a:r>
            <a:rPr lang="pt-BR" dirty="0"/>
            <a:t>Concepção sistema envio de dados (em andamento)</a:t>
          </a:r>
        </a:p>
      </dgm:t>
    </dgm:pt>
    <dgm:pt modelId="{0E994541-53EB-49F1-A218-5D653952E29F}" type="parTrans" cxnId="{817FEA61-2B63-4B02-996B-643E9F6D4138}">
      <dgm:prSet/>
      <dgm:spPr/>
      <dgm:t>
        <a:bodyPr/>
        <a:lstStyle/>
        <a:p>
          <a:endParaRPr lang="pt-BR"/>
        </a:p>
      </dgm:t>
    </dgm:pt>
    <dgm:pt modelId="{A361A794-39C4-431C-826E-092BA954AB48}" type="sibTrans" cxnId="{817FEA61-2B63-4B02-996B-643E9F6D4138}">
      <dgm:prSet/>
      <dgm:spPr/>
      <dgm:t>
        <a:bodyPr/>
        <a:lstStyle/>
        <a:p>
          <a:endParaRPr lang="pt-BR"/>
        </a:p>
      </dgm:t>
    </dgm:pt>
    <dgm:pt modelId="{4E7299D2-7C27-4BDE-B0B5-3FB0B0EBB7AF}">
      <dgm:prSet phldrT="[Texto]"/>
      <dgm:spPr/>
      <dgm:t>
        <a:bodyPr/>
        <a:lstStyle/>
        <a:p>
          <a:r>
            <a:rPr lang="pt-BR" dirty="0"/>
            <a:t>Qualificação Cadastral</a:t>
          </a:r>
        </a:p>
      </dgm:t>
    </dgm:pt>
    <dgm:pt modelId="{2171116F-8976-451E-9F75-637131DBFA57}" type="parTrans" cxnId="{18B203A6-8D3B-4466-B8E6-AA99C21E59A8}">
      <dgm:prSet/>
      <dgm:spPr/>
      <dgm:t>
        <a:bodyPr/>
        <a:lstStyle/>
        <a:p>
          <a:endParaRPr lang="pt-BR"/>
        </a:p>
      </dgm:t>
    </dgm:pt>
    <dgm:pt modelId="{E6332EB7-6406-4BD5-BF0F-6AE5F71CC5D2}" type="sibTrans" cxnId="{18B203A6-8D3B-4466-B8E6-AA99C21E59A8}">
      <dgm:prSet/>
      <dgm:spPr/>
      <dgm:t>
        <a:bodyPr/>
        <a:lstStyle/>
        <a:p>
          <a:endParaRPr lang="pt-BR"/>
        </a:p>
      </dgm:t>
    </dgm:pt>
    <dgm:pt modelId="{AC606FFD-5E32-483F-89A7-EB731BF98567}">
      <dgm:prSet phldrT="[Texto]"/>
      <dgm:spPr/>
      <dgm:t>
        <a:bodyPr/>
        <a:lstStyle/>
        <a:p>
          <a:r>
            <a:rPr lang="pt-BR" dirty="0"/>
            <a:t>Resolução Duvidas</a:t>
          </a:r>
        </a:p>
      </dgm:t>
    </dgm:pt>
    <dgm:pt modelId="{FED79AEC-B0D0-4354-A703-DD290FB375AC}" type="parTrans" cxnId="{4296A325-EF3D-473E-8EF2-F085EB29451B}">
      <dgm:prSet/>
      <dgm:spPr/>
      <dgm:t>
        <a:bodyPr/>
        <a:lstStyle/>
        <a:p>
          <a:endParaRPr lang="pt-BR"/>
        </a:p>
      </dgm:t>
    </dgm:pt>
    <dgm:pt modelId="{D427E661-4992-432C-A209-F719F3EBE48A}" type="sibTrans" cxnId="{4296A325-EF3D-473E-8EF2-F085EB29451B}">
      <dgm:prSet/>
      <dgm:spPr/>
      <dgm:t>
        <a:bodyPr/>
        <a:lstStyle/>
        <a:p>
          <a:endParaRPr lang="pt-BR"/>
        </a:p>
      </dgm:t>
    </dgm:pt>
    <dgm:pt modelId="{9A9039C5-F342-4052-BA8D-2FB1142BD445}" type="pres">
      <dgm:prSet presAssocID="{31BE9FC5-775A-49F7-A149-2A88F8AA5447}" presName="linearFlow" presStyleCnt="0">
        <dgm:presLayoutVars>
          <dgm:dir/>
          <dgm:animLvl val="lvl"/>
          <dgm:resizeHandles val="exact"/>
        </dgm:presLayoutVars>
      </dgm:prSet>
      <dgm:spPr/>
    </dgm:pt>
    <dgm:pt modelId="{DA0D2E9A-B784-4CCF-9769-0F7B74B4BDF2}" type="pres">
      <dgm:prSet presAssocID="{3603DBFF-12CD-411A-A396-9A0EB4FC4943}" presName="composite" presStyleCnt="0"/>
      <dgm:spPr/>
    </dgm:pt>
    <dgm:pt modelId="{0BB3B69A-75D6-4B44-AA62-6639EBE08D56}" type="pres">
      <dgm:prSet presAssocID="{3603DBFF-12CD-411A-A396-9A0EB4FC49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A093F6-9BCE-4F3D-80EE-44C1A62B8A4A}" type="pres">
      <dgm:prSet presAssocID="{3603DBFF-12CD-411A-A396-9A0EB4FC4943}" presName="parSh" presStyleLbl="node1" presStyleIdx="0" presStyleCnt="3"/>
      <dgm:spPr/>
    </dgm:pt>
    <dgm:pt modelId="{F5C530DA-0EA8-4330-BB32-92AFEAD01A8B}" type="pres">
      <dgm:prSet presAssocID="{3603DBFF-12CD-411A-A396-9A0EB4FC4943}" presName="desTx" presStyleLbl="fgAcc1" presStyleIdx="0" presStyleCnt="3" custScaleX="117086">
        <dgm:presLayoutVars>
          <dgm:bulletEnabled val="1"/>
        </dgm:presLayoutVars>
      </dgm:prSet>
      <dgm:spPr/>
    </dgm:pt>
    <dgm:pt modelId="{108CEE23-E42C-47A6-A3E6-F962A376D233}" type="pres">
      <dgm:prSet presAssocID="{7D1FE629-5AF7-4477-AB78-F3C87CD11300}" presName="sibTrans" presStyleLbl="sibTrans2D1" presStyleIdx="0" presStyleCnt="2"/>
      <dgm:spPr/>
    </dgm:pt>
    <dgm:pt modelId="{3547DAA2-84C2-4568-9BFD-82E1E7DD6622}" type="pres">
      <dgm:prSet presAssocID="{7D1FE629-5AF7-4477-AB78-F3C87CD11300}" presName="connTx" presStyleLbl="sibTrans2D1" presStyleIdx="0" presStyleCnt="2"/>
      <dgm:spPr/>
    </dgm:pt>
    <dgm:pt modelId="{BE7326B3-2BFF-4526-9569-98EF92C0C2B8}" type="pres">
      <dgm:prSet presAssocID="{F67425FB-E54E-4754-86C1-040687939987}" presName="composite" presStyleCnt="0"/>
      <dgm:spPr/>
    </dgm:pt>
    <dgm:pt modelId="{E910E008-3ACD-4C62-8506-E1B55A832C33}" type="pres">
      <dgm:prSet presAssocID="{F67425FB-E54E-4754-86C1-04068793998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C63ED3B-A213-45A4-A763-5A48C7301D8F}" type="pres">
      <dgm:prSet presAssocID="{F67425FB-E54E-4754-86C1-040687939987}" presName="parSh" presStyleLbl="node1" presStyleIdx="1" presStyleCnt="3"/>
      <dgm:spPr/>
    </dgm:pt>
    <dgm:pt modelId="{6A087DBD-7B0C-483E-BAB5-E656BF53123C}" type="pres">
      <dgm:prSet presAssocID="{F67425FB-E54E-4754-86C1-040687939987}" presName="desTx" presStyleLbl="fgAcc1" presStyleIdx="1" presStyleCnt="3">
        <dgm:presLayoutVars>
          <dgm:bulletEnabled val="1"/>
        </dgm:presLayoutVars>
      </dgm:prSet>
      <dgm:spPr/>
    </dgm:pt>
    <dgm:pt modelId="{11A635D4-C254-4E41-B7B1-2BA945998B75}" type="pres">
      <dgm:prSet presAssocID="{E7A8CDF7-480A-4B43-9A38-A78CC38313F9}" presName="sibTrans" presStyleLbl="sibTrans2D1" presStyleIdx="1" presStyleCnt="2"/>
      <dgm:spPr/>
    </dgm:pt>
    <dgm:pt modelId="{F9AFE0C8-A369-4DB6-A822-CB446935C260}" type="pres">
      <dgm:prSet presAssocID="{E7A8CDF7-480A-4B43-9A38-A78CC38313F9}" presName="connTx" presStyleLbl="sibTrans2D1" presStyleIdx="1" presStyleCnt="2"/>
      <dgm:spPr/>
    </dgm:pt>
    <dgm:pt modelId="{CF341288-4B08-486D-A8A2-46FED3A81E0F}" type="pres">
      <dgm:prSet presAssocID="{A4E79339-4538-4FFA-81C9-0C336ED33770}" presName="composite" presStyleCnt="0"/>
      <dgm:spPr/>
    </dgm:pt>
    <dgm:pt modelId="{4ECFAD70-CDA2-48B0-B55F-DFECD566AED4}" type="pres">
      <dgm:prSet presAssocID="{A4E79339-4538-4FFA-81C9-0C336ED3377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291F9F8-8044-4201-84C5-819B18ECF6E9}" type="pres">
      <dgm:prSet presAssocID="{A4E79339-4538-4FFA-81C9-0C336ED33770}" presName="parSh" presStyleLbl="node1" presStyleIdx="2" presStyleCnt="3"/>
      <dgm:spPr/>
    </dgm:pt>
    <dgm:pt modelId="{EFF5F15C-D4DD-419F-9C65-4C6A526EFE64}" type="pres">
      <dgm:prSet presAssocID="{A4E79339-4538-4FFA-81C9-0C336ED33770}" presName="desTx" presStyleLbl="fgAcc1" presStyleIdx="2" presStyleCnt="3">
        <dgm:presLayoutVars>
          <dgm:bulletEnabled val="1"/>
        </dgm:presLayoutVars>
      </dgm:prSet>
      <dgm:spPr/>
    </dgm:pt>
  </dgm:ptLst>
  <dgm:cxnLst>
    <dgm:cxn modelId="{5665CB49-DC40-4BDA-BF65-1434BFA3D53E}" type="presOf" srcId="{A4E79339-4538-4FFA-81C9-0C336ED33770}" destId="{C291F9F8-8044-4201-84C5-819B18ECF6E9}" srcOrd="1" destOrd="0" presId="urn:microsoft.com/office/officeart/2005/8/layout/process3"/>
    <dgm:cxn modelId="{93DAD764-FE51-49BB-BD3F-D3EE80367A6C}" srcId="{A4E79339-4538-4FFA-81C9-0C336ED33770}" destId="{F58315A4-6A42-4985-8F3E-744543C47C6A}" srcOrd="1" destOrd="0" parTransId="{C630B08F-A72C-4766-846A-2557A7AEA345}" sibTransId="{83849189-F9B7-4C6F-810E-A7DEABD0EFB7}"/>
    <dgm:cxn modelId="{22F6D0EC-4731-421D-9329-2DC125375B0D}" type="presOf" srcId="{AC606FFD-5E32-483F-89A7-EB731BF98567}" destId="{6A087DBD-7B0C-483E-BAB5-E656BF53123C}" srcOrd="0" destOrd="3" presId="urn:microsoft.com/office/officeart/2005/8/layout/process3"/>
    <dgm:cxn modelId="{BCFD46C7-2352-4F68-97FE-DB67442E3FB8}" type="presOf" srcId="{F58315A4-6A42-4985-8F3E-744543C47C6A}" destId="{EFF5F15C-D4DD-419F-9C65-4C6A526EFE64}" srcOrd="0" destOrd="1" presId="urn:microsoft.com/office/officeart/2005/8/layout/process3"/>
    <dgm:cxn modelId="{23DB1440-0A6E-4ABD-91D7-B579EF55E0D6}" type="presOf" srcId="{7D1FE629-5AF7-4477-AB78-F3C87CD11300}" destId="{3547DAA2-84C2-4568-9BFD-82E1E7DD6622}" srcOrd="1" destOrd="0" presId="urn:microsoft.com/office/officeart/2005/8/layout/process3"/>
    <dgm:cxn modelId="{4D0B0D23-B407-4E9E-9653-DC73623C525D}" srcId="{F67425FB-E54E-4754-86C1-040687939987}" destId="{F801F7EA-C9F7-44A1-8321-52B23822BA41}" srcOrd="0" destOrd="0" parTransId="{08973F19-3860-4D7D-B560-51B862268FBC}" sibTransId="{7797FF7F-DEC1-4CE0-BEA2-0CF4787C6F7C}"/>
    <dgm:cxn modelId="{A3B265C0-9180-414D-BFF3-A06E2D296003}" type="presOf" srcId="{A4E79339-4538-4FFA-81C9-0C336ED33770}" destId="{4ECFAD70-CDA2-48B0-B55F-DFECD566AED4}" srcOrd="0" destOrd="0" presId="urn:microsoft.com/office/officeart/2005/8/layout/process3"/>
    <dgm:cxn modelId="{E11BD9C9-9DDA-43CC-ABEE-2635820F1792}" srcId="{31BE9FC5-775A-49F7-A149-2A88F8AA5447}" destId="{3603DBFF-12CD-411A-A396-9A0EB4FC4943}" srcOrd="0" destOrd="0" parTransId="{F96662C8-985D-484C-B241-61B1F1ECD29D}" sibTransId="{7D1FE629-5AF7-4477-AB78-F3C87CD11300}"/>
    <dgm:cxn modelId="{E2B459C4-DCA9-4E99-BAC7-9C5167B6D2CD}" type="presOf" srcId="{3BECF43F-B670-4B32-928B-4DBF2AE77904}" destId="{6A087DBD-7B0C-483E-BAB5-E656BF53123C}" srcOrd="0" destOrd="4" presId="urn:microsoft.com/office/officeart/2005/8/layout/process3"/>
    <dgm:cxn modelId="{659AE83B-6A41-4EF8-8A8F-FB60C2F3F513}" type="presOf" srcId="{31BE9FC5-775A-49F7-A149-2A88F8AA5447}" destId="{9A9039C5-F342-4052-BA8D-2FB1142BD445}" srcOrd="0" destOrd="0" presId="urn:microsoft.com/office/officeart/2005/8/layout/process3"/>
    <dgm:cxn modelId="{EDA113A6-EA91-4718-951F-A656A6946DBA}" srcId="{31BE9FC5-775A-49F7-A149-2A88F8AA5447}" destId="{A4E79339-4538-4FFA-81C9-0C336ED33770}" srcOrd="2" destOrd="0" parTransId="{2C665163-5CA5-4848-95E0-6176F6A0B098}" sibTransId="{4644578C-4494-4BAF-8CAF-CDB5F34992B3}"/>
    <dgm:cxn modelId="{4296A325-EF3D-473E-8EF2-F085EB29451B}" srcId="{F67425FB-E54E-4754-86C1-040687939987}" destId="{AC606FFD-5E32-483F-89A7-EB731BF98567}" srcOrd="3" destOrd="0" parTransId="{FED79AEC-B0D0-4354-A703-DD290FB375AC}" sibTransId="{D427E661-4992-432C-A209-F719F3EBE48A}"/>
    <dgm:cxn modelId="{C1D324DE-745A-4980-84C1-6E67490FF3E7}" type="presOf" srcId="{E7A8CDF7-480A-4B43-9A38-A78CC38313F9}" destId="{F9AFE0C8-A369-4DB6-A822-CB446935C260}" srcOrd="1" destOrd="0" presId="urn:microsoft.com/office/officeart/2005/8/layout/process3"/>
    <dgm:cxn modelId="{94A60A41-BEFA-40E1-8ECB-B3F997F6768A}" type="presOf" srcId="{7D1FE629-5AF7-4477-AB78-F3C87CD11300}" destId="{108CEE23-E42C-47A6-A3E6-F962A376D233}" srcOrd="0" destOrd="0" presId="urn:microsoft.com/office/officeart/2005/8/layout/process3"/>
    <dgm:cxn modelId="{9443743C-9F87-476F-9540-80955DBD107C}" type="presOf" srcId="{F801F7EA-C9F7-44A1-8321-52B23822BA41}" destId="{6A087DBD-7B0C-483E-BAB5-E656BF53123C}" srcOrd="0" destOrd="0" presId="urn:microsoft.com/office/officeart/2005/8/layout/process3"/>
    <dgm:cxn modelId="{F25C483C-CA81-4AF9-AD42-433AD8356B80}" srcId="{31BE9FC5-775A-49F7-A149-2A88F8AA5447}" destId="{F67425FB-E54E-4754-86C1-040687939987}" srcOrd="1" destOrd="0" parTransId="{7BB1192D-3CE5-484A-9544-AB9AAE90EB2B}" sibTransId="{E7A8CDF7-480A-4B43-9A38-A78CC38313F9}"/>
    <dgm:cxn modelId="{5D57E033-07A3-4B0B-8599-D2EE420D6D29}" type="presOf" srcId="{E7A8CDF7-480A-4B43-9A38-A78CC38313F9}" destId="{11A635D4-C254-4E41-B7B1-2BA945998B75}" srcOrd="0" destOrd="0" presId="urn:microsoft.com/office/officeart/2005/8/layout/process3"/>
    <dgm:cxn modelId="{4C5D96A0-32FF-41B8-A0CA-E9205005A41A}" type="presOf" srcId="{F67425FB-E54E-4754-86C1-040687939987}" destId="{2C63ED3B-A213-45A4-A763-5A48C7301D8F}" srcOrd="1" destOrd="0" presId="urn:microsoft.com/office/officeart/2005/8/layout/process3"/>
    <dgm:cxn modelId="{71B6B11F-AC4E-4120-B2D5-1900F1CAFC7E}" type="presOf" srcId="{4E7299D2-7C27-4BDE-B0B5-3FB0B0EBB7AF}" destId="{6A087DBD-7B0C-483E-BAB5-E656BF53123C}" srcOrd="0" destOrd="2" presId="urn:microsoft.com/office/officeart/2005/8/layout/process3"/>
    <dgm:cxn modelId="{91056A9C-D536-48EB-B1AE-F1779C735A97}" srcId="{A4E79339-4538-4FFA-81C9-0C336ED33770}" destId="{BCAD4A73-3803-4A85-B18C-EE8B721520F1}" srcOrd="0" destOrd="0" parTransId="{9451E983-2B9D-460B-A403-BFA5FA2C491C}" sibTransId="{39EE4747-D8AB-496D-B2B5-846A76F3959D}"/>
    <dgm:cxn modelId="{469A0290-2356-4835-8082-CCAAB3DA7F33}" type="presOf" srcId="{F67425FB-E54E-4754-86C1-040687939987}" destId="{E910E008-3ACD-4C62-8506-E1B55A832C33}" srcOrd="0" destOrd="0" presId="urn:microsoft.com/office/officeart/2005/8/layout/process3"/>
    <dgm:cxn modelId="{D1BD3EA6-56C0-4658-AA15-E19066C798D6}" type="presOf" srcId="{785ACB72-01B4-4489-BA17-FC15CC2A3A87}" destId="{F5C530DA-0EA8-4330-BB32-92AFEAD01A8B}" srcOrd="0" destOrd="2" presId="urn:microsoft.com/office/officeart/2005/8/layout/process3"/>
    <dgm:cxn modelId="{3A40C240-43E6-44BB-9AAC-51F26673387A}" srcId="{F67425FB-E54E-4754-86C1-040687939987}" destId="{3BECF43F-B670-4B32-928B-4DBF2AE77904}" srcOrd="4" destOrd="0" parTransId="{E05DB312-7D5C-43E4-BD67-8C71E73120D3}" sibTransId="{C4BCA7D1-CA97-48E7-B196-5EA07CA9F327}"/>
    <dgm:cxn modelId="{3DE9017A-831D-4790-B67D-542EC82E7CEA}" srcId="{F67425FB-E54E-4754-86C1-040687939987}" destId="{F344322D-93F0-4459-BF08-CAC31B3B19A3}" srcOrd="1" destOrd="0" parTransId="{24D8A36F-B9F1-448B-A3FB-82C812D1FAB9}" sibTransId="{8F9C28E1-7287-4975-88AE-17B4C9F2E3AE}"/>
    <dgm:cxn modelId="{1343CB5B-9EBA-4D7F-AB45-70ACF3C911C9}" type="presOf" srcId="{3603DBFF-12CD-411A-A396-9A0EB4FC4943}" destId="{0BB3B69A-75D6-4B44-AA62-6639EBE08D56}" srcOrd="0" destOrd="0" presId="urn:microsoft.com/office/officeart/2005/8/layout/process3"/>
    <dgm:cxn modelId="{AAB25732-D8D3-4D24-89B0-2EF1CA15F58B}" srcId="{3603DBFF-12CD-411A-A396-9A0EB4FC4943}" destId="{65555B8E-EB0A-4510-9309-C6F3525AE77D}" srcOrd="1" destOrd="0" parTransId="{6A27C42F-7379-42D3-8D1D-0516EB21ABFF}" sibTransId="{521F780A-962A-4766-8393-2E2DAB6A5A4C}"/>
    <dgm:cxn modelId="{A7584138-7DC2-4CF4-BD3E-0FDA54A91B89}" type="presOf" srcId="{65555B8E-EB0A-4510-9309-C6F3525AE77D}" destId="{F5C530DA-0EA8-4330-BB32-92AFEAD01A8B}" srcOrd="0" destOrd="1" presId="urn:microsoft.com/office/officeart/2005/8/layout/process3"/>
    <dgm:cxn modelId="{D9D35712-FF33-47EA-BDB4-174D84806D72}" srcId="{3603DBFF-12CD-411A-A396-9A0EB4FC4943}" destId="{E3EAA3FC-799E-4ED4-95F7-A0FD28050E15}" srcOrd="0" destOrd="0" parTransId="{A9E65F30-5A4F-4E76-BD1D-616A6FD7261D}" sibTransId="{EC4A5F7A-2679-41B1-B617-B5AD2848609A}"/>
    <dgm:cxn modelId="{7F5443C0-0203-4A9E-80EC-7107E1745E76}" type="presOf" srcId="{BCAD4A73-3803-4A85-B18C-EE8B721520F1}" destId="{EFF5F15C-D4DD-419F-9C65-4C6A526EFE64}" srcOrd="0" destOrd="0" presId="urn:microsoft.com/office/officeart/2005/8/layout/process3"/>
    <dgm:cxn modelId="{C4E48227-DD63-4DD3-938D-B4918A3194CE}" type="presOf" srcId="{F344322D-93F0-4459-BF08-CAC31B3B19A3}" destId="{6A087DBD-7B0C-483E-BAB5-E656BF53123C}" srcOrd="0" destOrd="1" presId="urn:microsoft.com/office/officeart/2005/8/layout/process3"/>
    <dgm:cxn modelId="{76FBA41F-D69E-4EDC-B559-254010A0EFFB}" type="presOf" srcId="{E3EAA3FC-799E-4ED4-95F7-A0FD28050E15}" destId="{F5C530DA-0EA8-4330-BB32-92AFEAD01A8B}" srcOrd="0" destOrd="0" presId="urn:microsoft.com/office/officeart/2005/8/layout/process3"/>
    <dgm:cxn modelId="{4A57F7A2-2BEA-4520-B717-805E7ED609FF}" type="presOf" srcId="{3603DBFF-12CD-411A-A396-9A0EB4FC4943}" destId="{4BA093F6-9BCE-4F3D-80EE-44C1A62B8A4A}" srcOrd="1" destOrd="0" presId="urn:microsoft.com/office/officeart/2005/8/layout/process3"/>
    <dgm:cxn modelId="{18B203A6-8D3B-4466-B8E6-AA99C21E59A8}" srcId="{F67425FB-E54E-4754-86C1-040687939987}" destId="{4E7299D2-7C27-4BDE-B0B5-3FB0B0EBB7AF}" srcOrd="2" destOrd="0" parTransId="{2171116F-8976-451E-9F75-637131DBFA57}" sibTransId="{E6332EB7-6406-4BD5-BF0F-6AE5F71CC5D2}"/>
    <dgm:cxn modelId="{817FEA61-2B63-4B02-996B-643E9F6D4138}" srcId="{3603DBFF-12CD-411A-A396-9A0EB4FC4943}" destId="{785ACB72-01B4-4489-BA17-FC15CC2A3A87}" srcOrd="2" destOrd="0" parTransId="{0E994541-53EB-49F1-A218-5D653952E29F}" sibTransId="{A361A794-39C4-431C-826E-092BA954AB48}"/>
    <dgm:cxn modelId="{5875ADB6-AADD-4CEE-8176-A4EA61A15DCA}" type="presParOf" srcId="{9A9039C5-F342-4052-BA8D-2FB1142BD445}" destId="{DA0D2E9A-B784-4CCF-9769-0F7B74B4BDF2}" srcOrd="0" destOrd="0" presId="urn:microsoft.com/office/officeart/2005/8/layout/process3"/>
    <dgm:cxn modelId="{54D50D29-9F71-437C-AEAE-76F2EAC08A7C}" type="presParOf" srcId="{DA0D2E9A-B784-4CCF-9769-0F7B74B4BDF2}" destId="{0BB3B69A-75D6-4B44-AA62-6639EBE08D56}" srcOrd="0" destOrd="0" presId="urn:microsoft.com/office/officeart/2005/8/layout/process3"/>
    <dgm:cxn modelId="{19477595-DDDA-4C44-B969-3504444A2BA7}" type="presParOf" srcId="{DA0D2E9A-B784-4CCF-9769-0F7B74B4BDF2}" destId="{4BA093F6-9BCE-4F3D-80EE-44C1A62B8A4A}" srcOrd="1" destOrd="0" presId="urn:microsoft.com/office/officeart/2005/8/layout/process3"/>
    <dgm:cxn modelId="{69ECEF0E-5DCD-4454-8B7D-D54088515065}" type="presParOf" srcId="{DA0D2E9A-B784-4CCF-9769-0F7B74B4BDF2}" destId="{F5C530DA-0EA8-4330-BB32-92AFEAD01A8B}" srcOrd="2" destOrd="0" presId="urn:microsoft.com/office/officeart/2005/8/layout/process3"/>
    <dgm:cxn modelId="{B3D1E275-C2FF-4FA1-98AD-9E33E842614C}" type="presParOf" srcId="{9A9039C5-F342-4052-BA8D-2FB1142BD445}" destId="{108CEE23-E42C-47A6-A3E6-F962A376D233}" srcOrd="1" destOrd="0" presId="urn:microsoft.com/office/officeart/2005/8/layout/process3"/>
    <dgm:cxn modelId="{C2D965DC-50E1-4227-A0E9-4C38A0DF35A6}" type="presParOf" srcId="{108CEE23-E42C-47A6-A3E6-F962A376D233}" destId="{3547DAA2-84C2-4568-9BFD-82E1E7DD6622}" srcOrd="0" destOrd="0" presId="urn:microsoft.com/office/officeart/2005/8/layout/process3"/>
    <dgm:cxn modelId="{D7E333E0-A09C-4EE5-B09C-0C1BA5A3E603}" type="presParOf" srcId="{9A9039C5-F342-4052-BA8D-2FB1142BD445}" destId="{BE7326B3-2BFF-4526-9569-98EF92C0C2B8}" srcOrd="2" destOrd="0" presId="urn:microsoft.com/office/officeart/2005/8/layout/process3"/>
    <dgm:cxn modelId="{8E671B7A-1739-4166-B18D-0A606F2D8037}" type="presParOf" srcId="{BE7326B3-2BFF-4526-9569-98EF92C0C2B8}" destId="{E910E008-3ACD-4C62-8506-E1B55A832C33}" srcOrd="0" destOrd="0" presId="urn:microsoft.com/office/officeart/2005/8/layout/process3"/>
    <dgm:cxn modelId="{B6EABE1D-504B-469C-8FA8-3870BC51F419}" type="presParOf" srcId="{BE7326B3-2BFF-4526-9569-98EF92C0C2B8}" destId="{2C63ED3B-A213-45A4-A763-5A48C7301D8F}" srcOrd="1" destOrd="0" presId="urn:microsoft.com/office/officeart/2005/8/layout/process3"/>
    <dgm:cxn modelId="{B50824A6-2B14-468E-83CA-FE666B9C727C}" type="presParOf" srcId="{BE7326B3-2BFF-4526-9569-98EF92C0C2B8}" destId="{6A087DBD-7B0C-483E-BAB5-E656BF53123C}" srcOrd="2" destOrd="0" presId="urn:microsoft.com/office/officeart/2005/8/layout/process3"/>
    <dgm:cxn modelId="{536BFA9C-0F59-4A61-8CDB-5B16B30A4E2D}" type="presParOf" srcId="{9A9039C5-F342-4052-BA8D-2FB1142BD445}" destId="{11A635D4-C254-4E41-B7B1-2BA945998B75}" srcOrd="3" destOrd="0" presId="urn:microsoft.com/office/officeart/2005/8/layout/process3"/>
    <dgm:cxn modelId="{633FDF3D-2797-4E47-849D-30A625D9D89B}" type="presParOf" srcId="{11A635D4-C254-4E41-B7B1-2BA945998B75}" destId="{F9AFE0C8-A369-4DB6-A822-CB446935C260}" srcOrd="0" destOrd="0" presId="urn:microsoft.com/office/officeart/2005/8/layout/process3"/>
    <dgm:cxn modelId="{DA90EA3D-E27C-4568-B925-38149B63384B}" type="presParOf" srcId="{9A9039C5-F342-4052-BA8D-2FB1142BD445}" destId="{CF341288-4B08-486D-A8A2-46FED3A81E0F}" srcOrd="4" destOrd="0" presId="urn:microsoft.com/office/officeart/2005/8/layout/process3"/>
    <dgm:cxn modelId="{FF1FA5B8-D461-4DD0-B465-5DFA8170C40A}" type="presParOf" srcId="{CF341288-4B08-486D-A8A2-46FED3A81E0F}" destId="{4ECFAD70-CDA2-48B0-B55F-DFECD566AED4}" srcOrd="0" destOrd="0" presId="urn:microsoft.com/office/officeart/2005/8/layout/process3"/>
    <dgm:cxn modelId="{E1F8D289-5295-4763-AE07-3CBB04B08400}" type="presParOf" srcId="{CF341288-4B08-486D-A8A2-46FED3A81E0F}" destId="{C291F9F8-8044-4201-84C5-819B18ECF6E9}" srcOrd="1" destOrd="0" presId="urn:microsoft.com/office/officeart/2005/8/layout/process3"/>
    <dgm:cxn modelId="{F3E4DE16-F528-4210-BD7F-698BE4462C04}" type="presParOf" srcId="{CF341288-4B08-486D-A8A2-46FED3A81E0F}" destId="{EFF5F15C-D4DD-419F-9C65-4C6A526EFE6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093F6-9BCE-4F3D-80EE-44C1A62B8A4A}">
      <dsp:nvSpPr>
        <dsp:cNvPr id="0" name=""/>
        <dsp:cNvSpPr/>
      </dsp:nvSpPr>
      <dsp:spPr>
        <a:xfrm>
          <a:off x="9703" y="867898"/>
          <a:ext cx="2458553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2013</a:t>
          </a:r>
        </a:p>
      </dsp:txBody>
      <dsp:txXfrm>
        <a:off x="9703" y="867898"/>
        <a:ext cx="2458553" cy="662400"/>
      </dsp:txXfrm>
    </dsp:sp>
    <dsp:sp modelId="{F5C530DA-0EA8-4330-BB32-92AFEAD01A8B}">
      <dsp:nvSpPr>
        <dsp:cNvPr id="0" name=""/>
        <dsp:cNvSpPr/>
      </dsp:nvSpPr>
      <dsp:spPr>
        <a:xfrm>
          <a:off x="303228" y="1530298"/>
          <a:ext cx="2878622" cy="2881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Conhecimento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Treinamento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Levantamento Dados</a:t>
          </a:r>
        </a:p>
      </dsp:txBody>
      <dsp:txXfrm>
        <a:off x="387540" y="1614610"/>
        <a:ext cx="2709998" cy="2713204"/>
      </dsp:txXfrm>
    </dsp:sp>
    <dsp:sp modelId="{108CEE23-E42C-47A6-A3E6-F962A376D233}">
      <dsp:nvSpPr>
        <dsp:cNvPr id="0" name=""/>
        <dsp:cNvSpPr/>
      </dsp:nvSpPr>
      <dsp:spPr>
        <a:xfrm>
          <a:off x="2893473" y="893044"/>
          <a:ext cx="901458" cy="61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/>
        </a:p>
      </dsp:txBody>
      <dsp:txXfrm>
        <a:off x="2893473" y="1015466"/>
        <a:ext cx="717826" cy="367264"/>
      </dsp:txXfrm>
    </dsp:sp>
    <dsp:sp modelId="{2C63ED3B-A213-45A4-A763-5A48C7301D8F}">
      <dsp:nvSpPr>
        <dsp:cNvPr id="0" name=""/>
        <dsp:cNvSpPr/>
      </dsp:nvSpPr>
      <dsp:spPr>
        <a:xfrm>
          <a:off x="4169122" y="867898"/>
          <a:ext cx="2458553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2014</a:t>
          </a:r>
        </a:p>
      </dsp:txBody>
      <dsp:txXfrm>
        <a:off x="4169122" y="867898"/>
        <a:ext cx="2458553" cy="662400"/>
      </dsp:txXfrm>
    </dsp:sp>
    <dsp:sp modelId="{6A087DBD-7B0C-483E-BAB5-E656BF53123C}">
      <dsp:nvSpPr>
        <dsp:cNvPr id="0" name=""/>
        <dsp:cNvSpPr/>
      </dsp:nvSpPr>
      <dsp:spPr>
        <a:xfrm>
          <a:off x="4672681" y="1530298"/>
          <a:ext cx="2458553" cy="2881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Levantamento Dados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Ajustes Sistema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Geração Arquivo</a:t>
          </a:r>
        </a:p>
      </dsp:txBody>
      <dsp:txXfrm>
        <a:off x="4744690" y="1602307"/>
        <a:ext cx="2314535" cy="2737810"/>
      </dsp:txXfrm>
    </dsp:sp>
    <dsp:sp modelId="{11A635D4-C254-4E41-B7B1-2BA945998B75}">
      <dsp:nvSpPr>
        <dsp:cNvPr id="0" name=""/>
        <dsp:cNvSpPr/>
      </dsp:nvSpPr>
      <dsp:spPr>
        <a:xfrm>
          <a:off x="7000384" y="893044"/>
          <a:ext cx="790140" cy="61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/>
        </a:p>
      </dsp:txBody>
      <dsp:txXfrm>
        <a:off x="7000384" y="1015466"/>
        <a:ext cx="606508" cy="367264"/>
      </dsp:txXfrm>
    </dsp:sp>
    <dsp:sp modelId="{C291F9F8-8044-4201-84C5-819B18ECF6E9}">
      <dsp:nvSpPr>
        <dsp:cNvPr id="0" name=""/>
        <dsp:cNvSpPr/>
      </dsp:nvSpPr>
      <dsp:spPr>
        <a:xfrm>
          <a:off x="8118507" y="867898"/>
          <a:ext cx="2458553" cy="993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2015</a:t>
          </a:r>
        </a:p>
      </dsp:txBody>
      <dsp:txXfrm>
        <a:off x="8118507" y="867898"/>
        <a:ext cx="2458553" cy="662400"/>
      </dsp:txXfrm>
    </dsp:sp>
    <dsp:sp modelId="{EFF5F15C-D4DD-419F-9C65-4C6A526EFE64}">
      <dsp:nvSpPr>
        <dsp:cNvPr id="0" name=""/>
        <dsp:cNvSpPr/>
      </dsp:nvSpPr>
      <dsp:spPr>
        <a:xfrm>
          <a:off x="8622066" y="1530298"/>
          <a:ext cx="2458553" cy="2881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Atualização Sistemas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09 arquivos gerados (v2.1)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300" kern="1200" dirty="0"/>
            <a:t>Concepção Sistema envio dados</a:t>
          </a:r>
        </a:p>
      </dsp:txBody>
      <dsp:txXfrm>
        <a:off x="8694075" y="1602307"/>
        <a:ext cx="2314535" cy="2737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093F6-9BCE-4F3D-80EE-44C1A62B8A4A}">
      <dsp:nvSpPr>
        <dsp:cNvPr id="0" name=""/>
        <dsp:cNvSpPr/>
      </dsp:nvSpPr>
      <dsp:spPr>
        <a:xfrm>
          <a:off x="9703" y="772512"/>
          <a:ext cx="2458553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2016</a:t>
          </a:r>
        </a:p>
      </dsp:txBody>
      <dsp:txXfrm>
        <a:off x="9703" y="772512"/>
        <a:ext cx="2458553" cy="576000"/>
      </dsp:txXfrm>
    </dsp:sp>
    <dsp:sp modelId="{F5C530DA-0EA8-4330-BB32-92AFEAD01A8B}">
      <dsp:nvSpPr>
        <dsp:cNvPr id="0" name=""/>
        <dsp:cNvSpPr/>
      </dsp:nvSpPr>
      <dsp:spPr>
        <a:xfrm>
          <a:off x="303228" y="1348512"/>
          <a:ext cx="2878622" cy="315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Adequação Sistema (2.1)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 09 arquivos gerados (2.1)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Concepção sistema envio de dados (em andamento)</a:t>
          </a:r>
        </a:p>
      </dsp:txBody>
      <dsp:txXfrm>
        <a:off x="387540" y="1432824"/>
        <a:ext cx="2709998" cy="2990376"/>
      </dsp:txXfrm>
    </dsp:sp>
    <dsp:sp modelId="{108CEE23-E42C-47A6-A3E6-F962A376D233}">
      <dsp:nvSpPr>
        <dsp:cNvPr id="0" name=""/>
        <dsp:cNvSpPr/>
      </dsp:nvSpPr>
      <dsp:spPr>
        <a:xfrm>
          <a:off x="2893473" y="754458"/>
          <a:ext cx="901458" cy="61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2893473" y="876880"/>
        <a:ext cx="717826" cy="367264"/>
      </dsp:txXfrm>
    </dsp:sp>
    <dsp:sp modelId="{2C63ED3B-A213-45A4-A763-5A48C7301D8F}">
      <dsp:nvSpPr>
        <dsp:cNvPr id="0" name=""/>
        <dsp:cNvSpPr/>
      </dsp:nvSpPr>
      <dsp:spPr>
        <a:xfrm>
          <a:off x="4169122" y="772512"/>
          <a:ext cx="2458553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Próximos Passos</a:t>
          </a:r>
        </a:p>
      </dsp:txBody>
      <dsp:txXfrm>
        <a:off x="4169122" y="772512"/>
        <a:ext cx="2458553" cy="576000"/>
      </dsp:txXfrm>
    </dsp:sp>
    <dsp:sp modelId="{6A087DBD-7B0C-483E-BAB5-E656BF53123C}">
      <dsp:nvSpPr>
        <dsp:cNvPr id="0" name=""/>
        <dsp:cNvSpPr/>
      </dsp:nvSpPr>
      <dsp:spPr>
        <a:xfrm>
          <a:off x="4672681" y="1348512"/>
          <a:ext cx="2458553" cy="315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Analisar alterações Versão 2.2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Geração arquivos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Qualificação Cadastral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Resolução Duvidas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000" kern="1200" dirty="0"/>
        </a:p>
      </dsp:txBody>
      <dsp:txXfrm>
        <a:off x="4744690" y="1420521"/>
        <a:ext cx="2314535" cy="3014982"/>
      </dsp:txXfrm>
    </dsp:sp>
    <dsp:sp modelId="{11A635D4-C254-4E41-B7B1-2BA945998B75}">
      <dsp:nvSpPr>
        <dsp:cNvPr id="0" name=""/>
        <dsp:cNvSpPr/>
      </dsp:nvSpPr>
      <dsp:spPr>
        <a:xfrm>
          <a:off x="7000384" y="754458"/>
          <a:ext cx="790140" cy="61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7000384" y="876880"/>
        <a:ext cx="606508" cy="367264"/>
      </dsp:txXfrm>
    </dsp:sp>
    <dsp:sp modelId="{C291F9F8-8044-4201-84C5-819B18ECF6E9}">
      <dsp:nvSpPr>
        <dsp:cNvPr id="0" name=""/>
        <dsp:cNvSpPr/>
      </dsp:nvSpPr>
      <dsp:spPr>
        <a:xfrm>
          <a:off x="8118507" y="772512"/>
          <a:ext cx="2458553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Próximos Passos</a:t>
          </a:r>
        </a:p>
      </dsp:txBody>
      <dsp:txXfrm>
        <a:off x="8118507" y="772512"/>
        <a:ext cx="2458553" cy="576000"/>
      </dsp:txXfrm>
    </dsp:sp>
    <dsp:sp modelId="{EFF5F15C-D4DD-419F-9C65-4C6A526EFE64}">
      <dsp:nvSpPr>
        <dsp:cNvPr id="0" name=""/>
        <dsp:cNvSpPr/>
      </dsp:nvSpPr>
      <dsp:spPr>
        <a:xfrm>
          <a:off x="8622066" y="1348512"/>
          <a:ext cx="2458553" cy="3159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Desenvolvimento Sistema envio de dados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Realização dos testes</a:t>
          </a:r>
        </a:p>
      </dsp:txBody>
      <dsp:txXfrm>
        <a:off x="8694075" y="1420521"/>
        <a:ext cx="2314535" cy="3014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F3C55-AA00-497B-8BAA-7EA48EB708DE}" type="datetimeFigureOut">
              <a:rPr lang="pt-BR" smtClean="0"/>
              <a:pPr/>
              <a:t>30/11/2016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062AE-7296-480D-9E82-81B2C11CA44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40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3368675"/>
            <a:ext cx="12195175" cy="63817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2700" dist="50800" dir="5400000" algn="ctr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Forma livre 4"/>
          <p:cNvSpPr>
            <a:spLocks/>
          </p:cNvSpPr>
          <p:nvPr userDrawn="1"/>
        </p:nvSpPr>
        <p:spPr bwMode="auto">
          <a:xfrm>
            <a:off x="8142288" y="0"/>
            <a:ext cx="4052887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" dist="50800" dir="10800000" algn="ctr" rotWithShape="0">
              <a:srgbClr val="002060">
                <a:alpha val="45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0" y="4751388"/>
            <a:ext cx="12195175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>
            <a:off x="8142288" y="0"/>
            <a:ext cx="4052887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0070C0">
              <a:alpha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" dist="50800" dir="10800000" algn="ctr" rotWithShape="0">
              <a:srgbClr val="002060">
                <a:alpha val="45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8" name="Picture 4" descr="X:\Logotipos e Assinaturas\Logos SAD e Vinculadas\Logo SAD 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549274"/>
            <a:ext cx="6057623" cy="129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76150" y="2864984"/>
            <a:ext cx="8642314" cy="456456"/>
          </a:xfrm>
          <a:noFill/>
        </p:spPr>
        <p:txBody>
          <a:bodyPr lIns="0" tIns="0" rIns="45720" bIns="0" anchor="b">
            <a:normAutofit/>
          </a:bodyPr>
          <a:lstStyle>
            <a:lvl1pPr marL="0" indent="0" algn="l">
              <a:buNone/>
              <a:defRPr kumimoji="0" lang="en-US" sz="1400" i="1" u="none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/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25" name="Título 24"/>
          <p:cNvSpPr>
            <a:spLocks noGrp="1"/>
          </p:cNvSpPr>
          <p:nvPr>
            <p:ph type="title"/>
          </p:nvPr>
        </p:nvSpPr>
        <p:spPr>
          <a:xfrm>
            <a:off x="576150" y="3415004"/>
            <a:ext cx="9959393" cy="1166124"/>
          </a:xfrm>
        </p:spPr>
        <p:txBody>
          <a:bodyPr lIns="0" tIns="0" rIns="0" bIns="0" anchor="t"/>
          <a:lstStyle>
            <a:lvl1pPr>
              <a:defRPr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9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C1A1-F3B5-4696-89DC-D2DFA9D07EE6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10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5A2C-19F4-4A6E-B0D8-2E7D41918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0588-C848-46AC-B0C4-A3EE5A1A5832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70295-CF43-4437-B3AF-92CA651474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41502" y="274639"/>
            <a:ext cx="2743914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759" y="274639"/>
            <a:ext cx="802849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F0779-6102-4E2F-ADBB-B500AB4B2A3E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DD63-C4B9-4B63-B8DF-854571B75C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9768" y="336940"/>
            <a:ext cx="6530426" cy="533480"/>
          </a:xfrm>
          <a:solidFill>
            <a:srgbClr val="0070C0"/>
          </a:solidFill>
          <a:ln w="85725" cap="rnd">
            <a:solidFill>
              <a:srgbClr val="0070C0"/>
            </a:solidFill>
            <a:round/>
            <a:headEnd/>
            <a:tailEnd/>
          </a:ln>
          <a:effectLst>
            <a:outerShdw blurRad="12700" dist="254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60968" bIns="60968" rtlCol="0" anchor="ctr">
            <a:spAutoFit/>
          </a:bodyPr>
          <a:lstStyle>
            <a:lvl1pPr marL="0" algn="l" defTabSz="1219352" rtl="0" eaLnBrk="1" latinLnBrk="0" hangingPunct="1">
              <a:defRPr lang="pt-BR" sz="27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lIns="121935" tIns="60968" rIns="121935"/>
          <a:lstStyle/>
          <a:p>
            <a:fld id="{803E7C1A-5BA6-42E3-B883-DA49C77E0ED4}" type="datetimeFigureOut">
              <a:rPr lang="pt-BR" smtClean="0"/>
              <a:pPr/>
              <a:t>30/11/2016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EACA2-7F0E-4EC5-93F9-9B97F903DF5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 userDrawn="1"/>
        </p:nvSpPr>
        <p:spPr>
          <a:xfrm>
            <a:off x="335447" y="452669"/>
            <a:ext cx="288107" cy="2880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35" tIns="60968" rIns="121935" bIns="60968"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623554" y="596669"/>
            <a:ext cx="576844" cy="0"/>
          </a:xfrm>
          <a:prstGeom prst="line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7" name="Grupo 9"/>
          <p:cNvGrpSpPr/>
          <p:nvPr userDrawn="1"/>
        </p:nvGrpSpPr>
        <p:grpSpPr>
          <a:xfrm>
            <a:off x="7922265" y="2948947"/>
            <a:ext cx="4122145" cy="3744416"/>
            <a:chOff x="7313844" y="1059582"/>
            <a:chExt cx="1794660" cy="1728192"/>
          </a:xfrm>
        </p:grpSpPr>
        <p:pic>
          <p:nvPicPr>
            <p:cNvPr id="11" name="Picture 20" descr="C:\Users\Positivo Master\AppData\Local\Microsoft\Windows\Temporary Internet Files\Content.IE5\G2P4VYB0\MC90043261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82114" y="1059582"/>
              <a:ext cx="858122" cy="10081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20" descr="C:\Users\Positivo Master\AppData\Local\Microsoft\Windows\Temporary Internet Files\Content.IE5\G2P4VYB0\MC90043261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50382" y="1239602"/>
              <a:ext cx="858122" cy="10081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 descr="C:\Users\Positivo Master\AppData\Local\Microsoft\Windows\Temporary Internet Files\Content.IE5\G2P4VYB0\MC90043261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13844" y="1419622"/>
              <a:ext cx="858122" cy="10081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2" descr="C:\Users\Positivo Master\AppData\Local\Microsoft\Windows\Temporary Internet Files\Content.IE5\G2P4VYB0\MC90043261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16249" y="1599642"/>
              <a:ext cx="858122" cy="10081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20" descr="C:\Users\Positivo Master\AppData\Local\Microsoft\Windows\Temporary Internet Files\Content.IE5\G2P4VYB0\MC90043261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47979" y="1779662"/>
              <a:ext cx="858122" cy="10081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Retângulo 16"/>
          <p:cNvSpPr/>
          <p:nvPr userDrawn="1"/>
        </p:nvSpPr>
        <p:spPr>
          <a:xfrm>
            <a:off x="7538123" y="2372883"/>
            <a:ext cx="4657052" cy="4485117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35" tIns="60968" rIns="121935" bIns="60968"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554" y="1220755"/>
            <a:ext cx="7586818" cy="5280587"/>
          </a:xfrm>
          <a:effectLst/>
        </p:spPr>
        <p:txBody>
          <a:bodyPr>
            <a:normAutofit/>
          </a:bodyPr>
          <a:lstStyle>
            <a:lvl1pPr marL="384048" indent="-288036">
              <a:spcBef>
                <a:spcPts val="1600"/>
              </a:spcBef>
              <a:spcAft>
                <a:spcPts val="1600"/>
              </a:spcAft>
              <a:defRPr sz="2700" b="1">
                <a:solidFill>
                  <a:srgbClr val="002060"/>
                </a:solidFill>
                <a:effectLst/>
                <a:latin typeface="+mj-lt"/>
                <a:ea typeface="Batang" pitchFamily="18" charset="-127"/>
              </a:defRPr>
            </a:lvl1pPr>
            <a:lvl2pPr marL="960120" indent="-288036">
              <a:spcBef>
                <a:spcPts val="0"/>
              </a:spcBef>
              <a:spcAft>
                <a:spcPts val="1200"/>
              </a:spcAft>
              <a:defRPr sz="2100" i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Batang" pitchFamily="18" charset="-127"/>
              </a:defRPr>
            </a:lvl2pPr>
            <a:lvl3pPr marL="1440180" indent="-240030">
              <a:spcBef>
                <a:spcPts val="0"/>
              </a:spcBef>
              <a:spcAft>
                <a:spcPts val="800"/>
              </a:spcAft>
              <a:defRPr sz="1900">
                <a:effectLst/>
                <a:latin typeface="Calibri Light" pitchFamily="34" charset="0"/>
                <a:ea typeface="Batang" pitchFamily="18" charset="-127"/>
              </a:defRPr>
            </a:lvl3pPr>
            <a:lvl4pPr marL="2160270" indent="-240030">
              <a:spcBef>
                <a:spcPts val="0"/>
              </a:spcBef>
              <a:spcAft>
                <a:spcPts val="400"/>
              </a:spcAft>
              <a:defRPr sz="1900">
                <a:effectLst/>
                <a:latin typeface="Calibri Light" pitchFamily="34" charset="0"/>
                <a:ea typeface="Batang" pitchFamily="18" charset="-127"/>
              </a:defRPr>
            </a:lvl4pPr>
            <a:lvl5pPr>
              <a:defRPr sz="1900">
                <a:effectLst/>
                <a:latin typeface="Calibri Light" pitchFamily="34" charset="0"/>
                <a:ea typeface="Batang" pitchFamily="18" charset="-127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tIns="60968"/>
          <a:lstStyle/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X:\Logotipos e Assinaturas\Logos SAD e Vinculadas\Logo SAD 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5732463"/>
            <a:ext cx="315753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>
                <a:latin typeface="Franklin Gothic Medium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759" y="1600202"/>
            <a:ext cx="9959393" cy="384502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924CC-C343-401B-8B48-894345439F43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2B4D7-EA4C-485F-877C-4A0566C933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3317875"/>
            <a:ext cx="12195175" cy="5429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12700" dist="50800" dir="5400000" algn="ctr" rotWithShape="0">
              <a:schemeClr val="accent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Forma livre 4"/>
          <p:cNvSpPr>
            <a:spLocks/>
          </p:cNvSpPr>
          <p:nvPr userDrawn="1"/>
        </p:nvSpPr>
        <p:spPr bwMode="auto">
          <a:xfrm>
            <a:off x="8142288" y="0"/>
            <a:ext cx="4052887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orma livre 5"/>
          <p:cNvSpPr>
            <a:spLocks/>
          </p:cNvSpPr>
          <p:nvPr userDrawn="1"/>
        </p:nvSpPr>
        <p:spPr bwMode="auto">
          <a:xfrm>
            <a:off x="0" y="4751388"/>
            <a:ext cx="12195175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orma livre 6"/>
          <p:cNvSpPr>
            <a:spLocks/>
          </p:cNvSpPr>
          <p:nvPr userDrawn="1"/>
        </p:nvSpPr>
        <p:spPr bwMode="auto">
          <a:xfrm>
            <a:off x="8142288" y="0"/>
            <a:ext cx="4052887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8" name="Picture 4" descr="X:\Logotipos e Assinaturas\Logos SAD e Vinculadas\Logo SAD 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" y="5705475"/>
            <a:ext cx="31559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6150" y="3415569"/>
            <a:ext cx="9650971" cy="1826363"/>
          </a:xfrm>
        </p:spPr>
        <p:txBody>
          <a:bodyPr lIns="0" tIns="0" rIns="0" bIns="0" anchor="t"/>
          <a:lstStyle>
            <a:lvl1pPr algn="l" rtl="0" eaLnBrk="1" latinLnBrk="0" hangingPunct="1">
              <a:spcBef>
                <a:spcPct val="0"/>
              </a:spcBef>
              <a:buNone/>
              <a:defRPr kumimoji="0" lang="en-US" sz="2400" b="1" kern="120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76150" y="2204864"/>
            <a:ext cx="8841502" cy="1066688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1400" i="1" u="none">
                <a:solidFill>
                  <a:schemeClr val="bg1">
                    <a:lumMod val="5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Data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2AF2E-C04A-40AF-8984-1DF9CFD8DA3C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CEE70-5CA3-4B60-AF0A-E78B3E4DBD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759" y="274638"/>
            <a:ext cx="9959393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759" y="1600201"/>
            <a:ext cx="487807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91082" y="1600201"/>
            <a:ext cx="487807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891E4-BDBF-426F-A8F9-5C78AF34ADF2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07C56-FC33-4D88-9496-E3A98C53C7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759" y="273050"/>
            <a:ext cx="109756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759" y="5486400"/>
            <a:ext cx="5388320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4980" y="5486400"/>
            <a:ext cx="5390437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759" y="1516912"/>
            <a:ext cx="5388320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4980" y="1516912"/>
            <a:ext cx="539043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6BB1A-1F7E-42DA-8880-F7C986700604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8410-159D-470B-BB99-75B7E01CDA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759" y="274320"/>
            <a:ext cx="996345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17F6A-0D41-486E-B1A3-0262DBB7763A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1EFB5-21E8-46A3-B634-FE0A35E4E2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F5D24-6D71-4E41-B856-90F390972F75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E2F76-76A9-4394-8FD8-1A84AAF184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759" y="1185528"/>
            <a:ext cx="4268311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759" y="214424"/>
            <a:ext cx="3658553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609759" y="1981200"/>
            <a:ext cx="9451261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7950A-C228-4ED9-A24B-8A03441BF284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877550" y="6421438"/>
            <a:ext cx="10175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5040C-B51A-408F-BB87-EA24015E47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0906" y="1705709"/>
            <a:ext cx="407288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21207" y="1019907"/>
            <a:ext cx="5487829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410908" y="2998765"/>
            <a:ext cx="4072882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F78D6-60A6-446C-99D9-081EC4ED1088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512DF-7AE8-48DF-82D3-316CF55407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1388"/>
            <a:ext cx="12195175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9756775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9975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99599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09600" y="6421438"/>
            <a:ext cx="2846388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D45ECB-1E39-4DAB-ABB7-0663C1D5DF2D}" type="datetimeFigureOut">
              <a:rPr lang="pt-BR"/>
              <a:pPr>
                <a:defRPr/>
              </a:pPr>
              <a:t>30/11/2016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167188" y="6421438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0874375" y="6421438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638729-47FC-4DDD-B1AF-FEF024D52A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695" r:id="rId4"/>
    <p:sldLayoutId id="2147483703" r:id="rId5"/>
    <p:sldLayoutId id="2147483696" r:id="rId6"/>
    <p:sldLayoutId id="2147483697" r:id="rId7"/>
    <p:sldLayoutId id="2147483704" r:id="rId8"/>
    <p:sldLayoutId id="2147483705" r:id="rId9"/>
    <p:sldLayoutId id="2147483698" r:id="rId10"/>
    <p:sldLayoutId id="2147483699" r:id="rId11"/>
    <p:sldLayoutId id="214748370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ln w="12700">
            <a:solidFill>
              <a:schemeClr val="bg2">
                <a:lumMod val="50000"/>
              </a:schemeClr>
            </a:solidFill>
            <a:prstDash val="solid"/>
          </a:ln>
          <a:solidFill>
            <a:srgbClr val="D9D9D9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D9D9D9"/>
          </a:solidFill>
          <a:latin typeface="Calibri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9713" y="3487738"/>
            <a:ext cx="10179050" cy="588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/>
              <a:t> A Experiência do Estado de Pernambuco - </a:t>
            </a:r>
            <a:r>
              <a:rPr lang="pt-BR" sz="2800" dirty="0" err="1"/>
              <a:t>eSocial</a:t>
            </a:r>
            <a:endParaRPr lang="pt-B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9768" y="336940"/>
            <a:ext cx="7344000" cy="533480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EXPERIÊNCIA TCE-PE (Pioneiro e Referência em PE)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912185"/>
              </p:ext>
            </p:extLst>
          </p:nvPr>
        </p:nvGraphicFramePr>
        <p:xfrm>
          <a:off x="623887" y="1220788"/>
          <a:ext cx="11090324" cy="528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4741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9768" y="336940"/>
            <a:ext cx="7344000" cy="533480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EXPERIÊNCIA TCE-PE (Pioneiro e Referência em PE)</a:t>
            </a: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857267"/>
              </p:ext>
            </p:extLst>
          </p:nvPr>
        </p:nvGraphicFramePr>
        <p:xfrm>
          <a:off x="623887" y="1220788"/>
          <a:ext cx="11090324" cy="528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363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9767" y="351375"/>
            <a:ext cx="8498220" cy="538625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EXPERIÊNCIA PODER EXECUTIVO (Início: Janeiro/2016)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80963" y="1268760"/>
            <a:ext cx="11017224" cy="528058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900" dirty="0"/>
              <a:t>Identificação das áreas que precisariam se envolver no GT Executivo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900" dirty="0"/>
              <a:t> Definição da metodologia e estratégia do grupo (reunião semanal)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900" dirty="0"/>
              <a:t>Criação GT Estadual (set/16)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900" b="0" dirty="0"/>
              <a:t>SAD; FUNAPE; TCE; ALEPE; MPPE; TJPE; PCR (reunião mensal)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900" dirty="0"/>
              <a:t>Próximos Passos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900" b="0" dirty="0"/>
              <a:t>Construção das tabelas/arquivos e envolvimento dos órgãos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pt-BR" sz="2900" b="0" dirty="0"/>
              <a:t>Adequação de Sistemas e Processos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900" b="0" dirty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pt-BR" sz="2900" b="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9767" y="260648"/>
            <a:ext cx="9650348" cy="779097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QUALIFICAÇÃO CADASTRAL – PANORAMA DO PODER EXECUTIVO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870" y="1268760"/>
            <a:ext cx="1131031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01043" y="332656"/>
            <a:ext cx="10514444" cy="676078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QUALIFICAÇÃO CADASTRAL – PROJETO PILOTO ATI -  PANORAMA ATUAL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08955" y="1220755"/>
            <a:ext cx="10873208" cy="5280587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2971" y="3284984"/>
            <a:ext cx="10441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b="1" dirty="0">
                <a:solidFill>
                  <a:srgbClr val="002060"/>
                </a:solidFill>
                <a:latin typeface="+mj-lt"/>
                <a:ea typeface="Batang" pitchFamily="18" charset="-127"/>
                <a:cs typeface="+mn-cs"/>
              </a:rPr>
              <a:t>Análise das correções dos nomes que estavam divergentes base Governo PE x Base RFB:</a:t>
            </a:r>
          </a:p>
          <a:p>
            <a:endParaRPr lang="pt-BR" sz="2700" b="1" dirty="0">
              <a:solidFill>
                <a:srgbClr val="002060"/>
              </a:solidFill>
              <a:latin typeface="+mj-lt"/>
              <a:ea typeface="Batang" pitchFamily="18" charset="-127"/>
              <a:cs typeface="+mn-cs"/>
            </a:endParaRPr>
          </a:p>
          <a:p>
            <a:endParaRPr lang="pt-BR" sz="2700" b="1" dirty="0">
              <a:solidFill>
                <a:srgbClr val="002060"/>
              </a:solidFill>
              <a:latin typeface="+mj-lt"/>
              <a:ea typeface="Batang" pitchFamily="18" charset="-127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3011" y="4227664"/>
            <a:ext cx="3816424" cy="204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71" y="1266931"/>
            <a:ext cx="11066929" cy="1946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9FF90E81-7D8B-4180-BE4E-763574FFCD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216310"/>
              </p:ext>
            </p:extLst>
          </p:nvPr>
        </p:nvGraphicFramePr>
        <p:xfrm>
          <a:off x="3811587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eta: Curva para Cima 2"/>
          <p:cNvSpPr/>
          <p:nvPr/>
        </p:nvSpPr>
        <p:spPr>
          <a:xfrm rot="20429755">
            <a:off x="4724230" y="4462134"/>
            <a:ext cx="1910230" cy="602198"/>
          </a:xfrm>
          <a:prstGeom prst="curvedUpArrow">
            <a:avLst>
              <a:gd name="adj1" fmla="val 25000"/>
              <a:gd name="adj2" fmla="val 50000"/>
              <a:gd name="adj3" fmla="val 344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454348" y="3902326"/>
            <a:ext cx="540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15 (79%) = Grafia/Abreviação</a:t>
            </a:r>
          </a:p>
        </p:txBody>
      </p:sp>
      <p:sp>
        <p:nvSpPr>
          <p:cNvPr id="13" name="Seta: Curva para Cima 12"/>
          <p:cNvSpPr/>
          <p:nvPr/>
        </p:nvSpPr>
        <p:spPr>
          <a:xfrm rot="20655733">
            <a:off x="4714860" y="5230517"/>
            <a:ext cx="2417727" cy="6021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6917244" y="458426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5 (50%) = Grafia</a:t>
            </a:r>
          </a:p>
        </p:txBody>
      </p:sp>
    </p:spTree>
    <p:extLst>
      <p:ext uri="{BB962C8B-B14F-4D97-AF65-F5344CB8AC3E}">
        <p14:creationId xmlns:p14="http://schemas.microsoft.com/office/powerpoint/2010/main" val="17791082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99768" y="334367"/>
            <a:ext cx="7344000" cy="538625"/>
          </a:xfrm>
        </p:spPr>
        <p:txBody>
          <a:bodyPr/>
          <a:lstStyle/>
          <a:p>
            <a:r>
              <a:rPr lang="pt-BR" dirty="0">
                <a:ln w="12700">
                  <a:noFill/>
                  <a:prstDash val="solid"/>
                </a:ln>
              </a:rPr>
              <a:t>DIFICULDADES E LIÇÕES APRENDIDAS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23553" y="1220755"/>
            <a:ext cx="10874634" cy="5280587"/>
          </a:xfrm>
        </p:spPr>
        <p:txBody>
          <a:bodyPr>
            <a:normAutofit/>
          </a:bodyPr>
          <a:lstStyle/>
          <a:p>
            <a:r>
              <a:rPr lang="pt-BR" dirty="0"/>
              <a:t> Entendimento do leiaute/manual do </a:t>
            </a:r>
            <a:r>
              <a:rPr lang="pt-BR" dirty="0" err="1"/>
              <a:t>eSocial</a:t>
            </a:r>
            <a:endParaRPr lang="pt-BR" dirty="0"/>
          </a:p>
          <a:p>
            <a:r>
              <a:rPr lang="pt-BR" dirty="0"/>
              <a:t> Necessidade de envolvimento de todos os órgãos e diversas áreas</a:t>
            </a:r>
          </a:p>
          <a:p>
            <a:r>
              <a:rPr lang="pt-BR" dirty="0"/>
              <a:t> Importância de cadastro preenchido correta e tempestivamente</a:t>
            </a:r>
          </a:p>
          <a:p>
            <a:r>
              <a:rPr lang="pt-BR" dirty="0"/>
              <a:t> Necessidade de adaptar os sistemas, processos e mudança de cultura</a:t>
            </a:r>
          </a:p>
          <a:p>
            <a:r>
              <a:rPr lang="pt-BR" dirty="0"/>
              <a:t>Necessidade de uma Equipe de Suporte para esclarecimentos de dúvidas pelo GT OP com maior celeridade </a:t>
            </a:r>
          </a:p>
          <a:p>
            <a:r>
              <a:rPr lang="pt-BR" dirty="0"/>
              <a:t> Dificuldade de trocar informações com a base do Governo Federal 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9713" y="3487738"/>
            <a:ext cx="10179050" cy="5889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 OBRIGADA!</a:t>
            </a:r>
          </a:p>
        </p:txBody>
      </p:sp>
    </p:spTree>
    <p:extLst>
      <p:ext uri="{BB962C8B-B14F-4D97-AF65-F5344CB8AC3E}">
        <p14:creationId xmlns:p14="http://schemas.microsoft.com/office/powerpoint/2010/main" val="3439785934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5738</TotalTime>
  <Words>287</Words>
  <Application>Microsoft Office PowerPoint</Application>
  <PresentationFormat>Personalizar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Batang</vt:lpstr>
      <vt:lpstr>Arial</vt:lpstr>
      <vt:lpstr>Calibri</vt:lpstr>
      <vt:lpstr>Calibri Light</vt:lpstr>
      <vt:lpstr>Franklin Gothic Medium</vt:lpstr>
      <vt:lpstr>Wingdings 2</vt:lpstr>
      <vt:lpstr>Técnica</vt:lpstr>
      <vt:lpstr> A Experiência do Estado de Pernambuco - eSocial</vt:lpstr>
      <vt:lpstr>EXPERIÊNCIA TCE-PE (Pioneiro e Referência em PE)</vt:lpstr>
      <vt:lpstr>EXPERIÊNCIA TCE-PE (Pioneiro e Referência em PE)</vt:lpstr>
      <vt:lpstr>EXPERIÊNCIA PODER EXECUTIVO (Início: Janeiro/2016)</vt:lpstr>
      <vt:lpstr>QUALIFICAÇÃO CADASTRAL – PANORAMA DO PODER EXECUTIVO</vt:lpstr>
      <vt:lpstr>QUALIFICAÇÃO CADASTRAL – PROJETO PILOTO ATI -  PANORAMA ATUAL</vt:lpstr>
      <vt:lpstr>DIFICULDADES E LIÇÕES APRENDIDAS</vt:lpstr>
      <vt:lpstr> OBRIGADA!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Márcio Marques</dc:creator>
  <cp:lastModifiedBy>Helder Falcao</cp:lastModifiedBy>
  <cp:revision>522</cp:revision>
  <dcterms:created xsi:type="dcterms:W3CDTF">2013-04-15T13:13:09Z</dcterms:created>
  <dcterms:modified xsi:type="dcterms:W3CDTF">2016-12-01T02:27:56Z</dcterms:modified>
</cp:coreProperties>
</file>